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emf" ContentType="image/x-emf"/>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3.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4.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5.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theme/theme6.xml" ContentType="application/vnd.openxmlformats-officedocument.theme+xml"/>
  <Override PartName="/ppt/tags/tag1.xml" ContentType="application/vnd.openxmlformats-officedocument.presentationml.tags+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42" r:id="rId5"/>
    <p:sldMasterId id="2147484728" r:id="rId6"/>
    <p:sldMasterId id="2147484775" r:id="rId7"/>
    <p:sldMasterId id="2147484677" r:id="rId8"/>
    <p:sldMasterId id="2147484806" r:id="rId9"/>
    <p:sldMasterId id="2147484840" r:id="rId10"/>
  </p:sldMasterIdLst>
  <p:notesMasterIdLst>
    <p:notesMasterId r:id="rId73"/>
  </p:notesMasterIdLst>
  <p:handoutMasterIdLst>
    <p:handoutMasterId r:id="rId74"/>
  </p:handoutMasterIdLst>
  <p:sldIdLst>
    <p:sldId id="1720" r:id="rId11"/>
    <p:sldId id="1842" r:id="rId12"/>
    <p:sldId id="1845" r:id="rId13"/>
    <p:sldId id="1877" r:id="rId14"/>
    <p:sldId id="1882" r:id="rId15"/>
    <p:sldId id="1871" r:id="rId16"/>
    <p:sldId id="266" r:id="rId17"/>
    <p:sldId id="796" r:id="rId18"/>
    <p:sldId id="1898" r:id="rId19"/>
    <p:sldId id="1899" r:id="rId20"/>
    <p:sldId id="1872" r:id="rId21"/>
    <p:sldId id="1850" r:id="rId22"/>
    <p:sldId id="289" r:id="rId23"/>
    <p:sldId id="1867" r:id="rId24"/>
    <p:sldId id="343" r:id="rId25"/>
    <p:sldId id="331" r:id="rId26"/>
    <p:sldId id="336" r:id="rId27"/>
    <p:sldId id="338" r:id="rId28"/>
    <p:sldId id="263" r:id="rId29"/>
    <p:sldId id="1718" r:id="rId30"/>
    <p:sldId id="1719" r:id="rId31"/>
    <p:sldId id="1848" r:id="rId32"/>
    <p:sldId id="707" r:id="rId33"/>
    <p:sldId id="1874" r:id="rId34"/>
    <p:sldId id="1564" r:id="rId35"/>
    <p:sldId id="1641" r:id="rId36"/>
    <p:sldId id="1565" r:id="rId37"/>
    <p:sldId id="1892" r:id="rId38"/>
    <p:sldId id="633" r:id="rId39"/>
    <p:sldId id="1873" r:id="rId40"/>
    <p:sldId id="423" r:id="rId41"/>
    <p:sldId id="292" r:id="rId42"/>
    <p:sldId id="422" r:id="rId43"/>
    <p:sldId id="454" r:id="rId44"/>
    <p:sldId id="1893" r:id="rId45"/>
    <p:sldId id="285" r:id="rId46"/>
    <p:sldId id="1869" r:id="rId47"/>
    <p:sldId id="1863" r:id="rId48"/>
    <p:sldId id="1875" r:id="rId49"/>
    <p:sldId id="1894" r:id="rId50"/>
    <p:sldId id="1865" r:id="rId51"/>
    <p:sldId id="1879" r:id="rId52"/>
    <p:sldId id="345" r:id="rId53"/>
    <p:sldId id="324" r:id="rId54"/>
    <p:sldId id="504" r:id="rId55"/>
    <p:sldId id="1881" r:id="rId56"/>
    <p:sldId id="490" r:id="rId57"/>
    <p:sldId id="495" r:id="rId58"/>
    <p:sldId id="1884" r:id="rId59"/>
    <p:sldId id="1885" r:id="rId60"/>
    <p:sldId id="1887" r:id="rId61"/>
    <p:sldId id="1888" r:id="rId62"/>
    <p:sldId id="548" r:id="rId63"/>
    <p:sldId id="257" r:id="rId64"/>
    <p:sldId id="268" r:id="rId65"/>
    <p:sldId id="259" r:id="rId66"/>
    <p:sldId id="260" r:id="rId67"/>
    <p:sldId id="261" r:id="rId68"/>
    <p:sldId id="1889" r:id="rId69"/>
    <p:sldId id="1890" r:id="rId70"/>
    <p:sldId id="1891" r:id="rId71"/>
    <p:sldId id="1840" r:id="rId72"/>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White Template" id="{A073DAE3-B461-442F-A3D3-6642BD875E45}">
          <p14:sldIdLst>
            <p14:sldId id="1720"/>
            <p14:sldId id="1842"/>
          </p14:sldIdLst>
        </p14:section>
        <p14:section name="Store" id="{7D04C63E-84C3-4902-A658-A7BB855E1A90}">
          <p14:sldIdLst>
            <p14:sldId id="1845"/>
            <p14:sldId id="1877"/>
            <p14:sldId id="1882"/>
            <p14:sldId id="1871"/>
            <p14:sldId id="266"/>
            <p14:sldId id="796"/>
            <p14:sldId id="1898"/>
            <p14:sldId id="1899"/>
            <p14:sldId id="1872"/>
            <p14:sldId id="1850"/>
            <p14:sldId id="289"/>
            <p14:sldId id="1867"/>
            <p14:sldId id="343"/>
            <p14:sldId id="331"/>
            <p14:sldId id="336"/>
            <p14:sldId id="338"/>
            <p14:sldId id="263"/>
            <p14:sldId id="1718"/>
            <p14:sldId id="1719"/>
          </p14:sldIdLst>
        </p14:section>
        <p14:section name="Run" id="{9CF6F0DA-97FF-4FC7-908C-E2C113B91172}">
          <p14:sldIdLst>
            <p14:sldId id="1848"/>
            <p14:sldId id="707"/>
            <p14:sldId id="1874"/>
            <p14:sldId id="1564"/>
            <p14:sldId id="1641"/>
            <p14:sldId id="1565"/>
            <p14:sldId id="1892"/>
            <p14:sldId id="633"/>
            <p14:sldId id="1873"/>
            <p14:sldId id="423"/>
            <p14:sldId id="292"/>
            <p14:sldId id="422"/>
            <p14:sldId id="454"/>
            <p14:sldId id="1893"/>
            <p14:sldId id="285"/>
            <p14:sldId id="1869"/>
            <p14:sldId id="1863"/>
            <p14:sldId id="1875"/>
            <p14:sldId id="1894"/>
            <p14:sldId id="1865"/>
            <p14:sldId id="1879"/>
            <p14:sldId id="345"/>
            <p14:sldId id="324"/>
            <p14:sldId id="504"/>
            <p14:sldId id="1881"/>
            <p14:sldId id="490"/>
            <p14:sldId id="495"/>
            <p14:sldId id="1884"/>
            <p14:sldId id="1885"/>
            <p14:sldId id="1887"/>
            <p14:sldId id="1888"/>
            <p14:sldId id="548"/>
            <p14:sldId id="257"/>
            <p14:sldId id="268"/>
            <p14:sldId id="259"/>
            <p14:sldId id="260"/>
            <p14:sldId id="261"/>
            <p14:sldId id="1889"/>
            <p14:sldId id="1890"/>
            <p14:sldId id="1891"/>
          </p14:sldIdLst>
        </p14:section>
        <p14:section name="Integrate" id="{1EB2B834-C30B-40D7-B7C5-C40BD0F7F49D}">
          <p14:sldIdLst>
            <p14:sldId id="1840"/>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5E5E60"/>
    <a:srgbClr val="F26224"/>
    <a:srgbClr val="1A1A1A"/>
    <a:srgbClr val="0078D4"/>
    <a:srgbClr val="107C10"/>
    <a:srgbClr val="EAEAEA"/>
    <a:srgbClr val="004B50"/>
    <a:srgbClr val="008272"/>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1C3CD9-9E70-4553-B0D2-4AD05F5F2660}" v="14" dt="2018-06-06T07:33:39.2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9394" autoAdjust="0"/>
  </p:normalViewPr>
  <p:slideViewPr>
    <p:cSldViewPr snapToGrid="0">
      <p:cViewPr varScale="1">
        <p:scale>
          <a:sx n="81" d="100"/>
          <a:sy n="81" d="100"/>
        </p:scale>
        <p:origin x="1152" y="43"/>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handoutMaster" Target="handoutMasters/handoutMaster1.xml"/><Relationship Id="rId79"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1.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41.xml"/><Relationship Id="rId72" Type="http://schemas.openxmlformats.org/officeDocument/2006/relationships/slide" Target="slides/slide62.xml"/><Relationship Id="rId80"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notesMaster" Target="notesMasters/notesMaster1.xml"/><Relationship Id="rId78" Type="http://schemas.openxmlformats.org/officeDocument/2006/relationships/theme" Target="theme/theme1.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slide" Target="slides/slide61.xml"/><Relationship Id="rId2" Type="http://schemas.openxmlformats.org/officeDocument/2006/relationships/customXml" Target="../customXml/item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j Kasnik" userId="07c407f6-f2e1-425b-b71e-e238d810126f" providerId="ADAL" clId="{3C19C4AD-31F4-4415-9EC8-0F83EA2C5144}"/>
    <pc:docChg chg="undo custSel addSld delSld modSld sldOrd modSection">
      <pc:chgData name="Andrej Kasnik" userId="07c407f6-f2e1-425b-b71e-e238d810126f" providerId="ADAL" clId="{3C19C4AD-31F4-4415-9EC8-0F83EA2C5144}" dt="2018-05-21T17:03:18.784" v="203"/>
      <pc:docMkLst>
        <pc:docMk/>
      </pc:docMkLst>
      <pc:sldChg chg="add">
        <pc:chgData name="Andrej Kasnik" userId="07c407f6-f2e1-425b-b71e-e238d810126f" providerId="ADAL" clId="{3C19C4AD-31F4-4415-9EC8-0F83EA2C5144}" dt="2018-05-21T07:50:58.444" v="15" actId="1035"/>
        <pc:sldMkLst>
          <pc:docMk/>
          <pc:sldMk cId="772505279" sldId="292"/>
        </pc:sldMkLst>
      </pc:sldChg>
      <pc:sldChg chg="modTransition">
        <pc:chgData name="Andrej Kasnik" userId="07c407f6-f2e1-425b-b71e-e238d810126f" providerId="ADAL" clId="{3C19C4AD-31F4-4415-9EC8-0F83EA2C5144}" dt="2018-05-21T13:29:41.084" v="122" actId="20577"/>
        <pc:sldMkLst>
          <pc:docMk/>
          <pc:sldMk cId="1311435075" sldId="343"/>
        </pc:sldMkLst>
      </pc:sldChg>
      <pc:sldChg chg="modSp">
        <pc:chgData name="Andrej Kasnik" userId="07c407f6-f2e1-425b-b71e-e238d810126f" providerId="ADAL" clId="{3C19C4AD-31F4-4415-9EC8-0F83EA2C5144}" dt="2018-05-21T13:42:39.733" v="132" actId="207"/>
        <pc:sldMkLst>
          <pc:docMk/>
          <pc:sldMk cId="2956303369" sldId="422"/>
        </pc:sldMkLst>
        <pc:spChg chg="mod">
          <ac:chgData name="Andrej Kasnik" userId="07c407f6-f2e1-425b-b71e-e238d810126f" providerId="ADAL" clId="{3C19C4AD-31F4-4415-9EC8-0F83EA2C5144}" dt="2018-05-21T13:42:39.733" v="132" actId="207"/>
          <ac:spMkLst>
            <pc:docMk/>
            <pc:sldMk cId="2956303369" sldId="422"/>
            <ac:spMk id="3" creationId="{00000000-0000-0000-0000-000000000000}"/>
          </ac:spMkLst>
        </pc:spChg>
        <pc:spChg chg="mod">
          <ac:chgData name="Andrej Kasnik" userId="07c407f6-f2e1-425b-b71e-e238d810126f" providerId="ADAL" clId="{3C19C4AD-31F4-4415-9EC8-0F83EA2C5144}" dt="2018-05-21T13:42:34.601" v="131" actId="207"/>
          <ac:spMkLst>
            <pc:docMk/>
            <pc:sldMk cId="2956303369" sldId="422"/>
            <ac:spMk id="5" creationId="{00000000-0000-0000-0000-000000000000}"/>
          </ac:spMkLst>
        </pc:spChg>
      </pc:sldChg>
      <pc:sldChg chg="delSp ord">
        <pc:chgData name="Andrej Kasnik" userId="07c407f6-f2e1-425b-b71e-e238d810126f" providerId="ADAL" clId="{3C19C4AD-31F4-4415-9EC8-0F83EA2C5144}" dt="2018-05-21T13:41:48.343" v="130" actId="478"/>
        <pc:sldMkLst>
          <pc:docMk/>
          <pc:sldMk cId="984461394" sldId="633"/>
        </pc:sldMkLst>
        <pc:grpChg chg="del">
          <ac:chgData name="Andrej Kasnik" userId="07c407f6-f2e1-425b-b71e-e238d810126f" providerId="ADAL" clId="{3C19C4AD-31F4-4415-9EC8-0F83EA2C5144}" dt="2018-05-21T13:41:48.343" v="130" actId="478"/>
          <ac:grpSpMkLst>
            <pc:docMk/>
            <pc:sldMk cId="984461394" sldId="633"/>
            <ac:grpSpMk id="40" creationId="{441C641D-9306-48EC-BF98-AC24C6498A8D}"/>
          </ac:grpSpMkLst>
        </pc:grpChg>
      </pc:sldChg>
      <pc:sldChg chg="add">
        <pc:chgData name="Andrej Kasnik" userId="07c407f6-f2e1-425b-b71e-e238d810126f" providerId="ADAL" clId="{3C19C4AD-31F4-4415-9EC8-0F83EA2C5144}" dt="2018-05-21T13:31:59.968" v="127" actId="20577"/>
        <pc:sldMkLst>
          <pc:docMk/>
          <pc:sldMk cId="4142885950" sldId="707"/>
        </pc:sldMkLst>
      </pc:sldChg>
      <pc:sldChg chg="addSp modSp add">
        <pc:chgData name="Andrej Kasnik" userId="07c407f6-f2e1-425b-b71e-e238d810126f" providerId="ADAL" clId="{3C19C4AD-31F4-4415-9EC8-0F83EA2C5144}" dt="2018-05-21T07:54:02.169" v="50" actId="1076"/>
        <pc:sldMkLst>
          <pc:docMk/>
          <pc:sldMk cId="3630829234" sldId="1863"/>
        </pc:sldMkLst>
        <pc:spChg chg="mod">
          <ac:chgData name="Andrej Kasnik" userId="07c407f6-f2e1-425b-b71e-e238d810126f" providerId="ADAL" clId="{3C19C4AD-31F4-4415-9EC8-0F83EA2C5144}" dt="2018-05-21T07:53:29.094" v="42" actId="1076"/>
          <ac:spMkLst>
            <pc:docMk/>
            <pc:sldMk cId="3630829234" sldId="1863"/>
            <ac:spMk id="2" creationId="{B803F443-49EE-4719-9449-FE470165E91E}"/>
          </ac:spMkLst>
        </pc:spChg>
        <pc:spChg chg="add mod">
          <ac:chgData name="Andrej Kasnik" userId="07c407f6-f2e1-425b-b71e-e238d810126f" providerId="ADAL" clId="{3C19C4AD-31F4-4415-9EC8-0F83EA2C5144}" dt="2018-05-21T07:54:02.169" v="50" actId="1076"/>
          <ac:spMkLst>
            <pc:docMk/>
            <pc:sldMk cId="3630829234" sldId="1863"/>
            <ac:spMk id="3" creationId="{69958B7D-47F6-423A-BC4E-3F0E0D74B99F}"/>
          </ac:spMkLst>
        </pc:spChg>
        <pc:picChg chg="add mod">
          <ac:chgData name="Andrej Kasnik" userId="07c407f6-f2e1-425b-b71e-e238d810126f" providerId="ADAL" clId="{3C19C4AD-31F4-4415-9EC8-0F83EA2C5144}" dt="2018-05-21T07:53:41.832" v="45" actId="1076"/>
          <ac:picMkLst>
            <pc:docMk/>
            <pc:sldMk cId="3630829234" sldId="1863"/>
            <ac:picMk id="1026" creationId="{0E3B671D-77FB-4E3B-9F57-311801B9D9BD}"/>
          </ac:picMkLst>
        </pc:picChg>
      </pc:sldChg>
      <pc:sldChg chg="addSp delSp modSp">
        <pc:chgData name="Andrej Kasnik" userId="07c407f6-f2e1-425b-b71e-e238d810126f" providerId="ADAL" clId="{3C19C4AD-31F4-4415-9EC8-0F83EA2C5144}" dt="2018-05-21T13:22:38.835" v="116" actId="20577"/>
        <pc:sldMkLst>
          <pc:docMk/>
          <pc:sldMk cId="329757563" sldId="1882"/>
        </pc:sldMkLst>
        <pc:spChg chg="add mod">
          <ac:chgData name="Andrej Kasnik" userId="07c407f6-f2e1-425b-b71e-e238d810126f" providerId="ADAL" clId="{3C19C4AD-31F4-4415-9EC8-0F83EA2C5144}" dt="2018-05-21T13:22:13.463" v="101" actId="20577"/>
          <ac:spMkLst>
            <pc:docMk/>
            <pc:sldMk cId="329757563" sldId="1882"/>
            <ac:spMk id="2" creationId="{9AC58A5E-7F68-4D1F-834F-9E4F189B956A}"/>
          </ac:spMkLst>
        </pc:spChg>
        <pc:spChg chg="mod">
          <ac:chgData name="Andrej Kasnik" userId="07c407f6-f2e1-425b-b71e-e238d810126f" providerId="ADAL" clId="{3C19C4AD-31F4-4415-9EC8-0F83EA2C5144}" dt="2018-05-21T13:22:38.835" v="116" actId="20577"/>
          <ac:spMkLst>
            <pc:docMk/>
            <pc:sldMk cId="329757563" sldId="1882"/>
            <ac:spMk id="4" creationId="{34D76D0B-A343-43EF-891A-00033C94C96D}"/>
          </ac:spMkLst>
        </pc:spChg>
        <pc:spChg chg="del mod">
          <ac:chgData name="Andrej Kasnik" userId="07c407f6-f2e1-425b-b71e-e238d810126f" providerId="ADAL" clId="{3C19C4AD-31F4-4415-9EC8-0F83EA2C5144}" dt="2018-05-21T13:21:30.679" v="100" actId="478"/>
          <ac:spMkLst>
            <pc:docMk/>
            <pc:sldMk cId="329757563" sldId="1882"/>
            <ac:spMk id="5" creationId="{B369F003-44B6-4434-99C6-D22AEFF39A94}"/>
          </ac:spMkLst>
        </pc:spChg>
      </pc:sldChg>
      <pc:sldChg chg="addSp modSp add">
        <pc:chgData name="Andrej Kasnik" userId="07c407f6-f2e1-425b-b71e-e238d810126f" providerId="ADAL" clId="{3C19C4AD-31F4-4415-9EC8-0F83EA2C5144}" dt="2018-05-21T13:53:43.244" v="178" actId="1036"/>
        <pc:sldMkLst>
          <pc:docMk/>
          <pc:sldMk cId="3391540650" sldId="1892"/>
        </pc:sldMkLst>
        <pc:spChg chg="mod">
          <ac:chgData name="Andrej Kasnik" userId="07c407f6-f2e1-425b-b71e-e238d810126f" providerId="ADAL" clId="{3C19C4AD-31F4-4415-9EC8-0F83EA2C5144}" dt="2018-05-21T13:43:55.800" v="153" actId="20577"/>
          <ac:spMkLst>
            <pc:docMk/>
            <pc:sldMk cId="3391540650" sldId="1892"/>
            <ac:spMk id="2" creationId="{385BEF88-0C44-40E1-A9A4-9862F1117D94}"/>
          </ac:spMkLst>
        </pc:spChg>
        <pc:picChg chg="add mod">
          <ac:chgData name="Andrej Kasnik" userId="07c407f6-f2e1-425b-b71e-e238d810126f" providerId="ADAL" clId="{3C19C4AD-31F4-4415-9EC8-0F83EA2C5144}" dt="2018-05-21T13:53:43.244" v="178" actId="1036"/>
          <ac:picMkLst>
            <pc:docMk/>
            <pc:sldMk cId="3391540650" sldId="1892"/>
            <ac:picMk id="3" creationId="{8C056DA6-98D6-4A9A-829D-5E0859A445BE}"/>
          </ac:picMkLst>
        </pc:picChg>
        <pc:picChg chg="add mod">
          <ac:chgData name="Andrej Kasnik" userId="07c407f6-f2e1-425b-b71e-e238d810126f" providerId="ADAL" clId="{3C19C4AD-31F4-4415-9EC8-0F83EA2C5144}" dt="2018-05-21T13:53:43.244" v="178" actId="1036"/>
          <ac:picMkLst>
            <pc:docMk/>
            <pc:sldMk cId="3391540650" sldId="1892"/>
            <ac:picMk id="4" creationId="{88323EFC-2E4A-4EE6-A542-D05AA4EE7CDC}"/>
          </ac:picMkLst>
        </pc:picChg>
      </pc:sldChg>
      <pc:sldChg chg="addSp modSp">
        <pc:chgData name="Andrej Kasnik" userId="07c407f6-f2e1-425b-b71e-e238d810126f" providerId="ADAL" clId="{3C19C4AD-31F4-4415-9EC8-0F83EA2C5144}" dt="2018-05-21T16:59:12.773" v="182" actId="732"/>
        <pc:sldMkLst>
          <pc:docMk/>
          <pc:sldMk cId="1337490515" sldId="1898"/>
        </pc:sldMkLst>
        <pc:picChg chg="add mod modCrop">
          <ac:chgData name="Andrej Kasnik" userId="07c407f6-f2e1-425b-b71e-e238d810126f" providerId="ADAL" clId="{3C19C4AD-31F4-4415-9EC8-0F83EA2C5144}" dt="2018-05-21T16:59:12.773" v="182" actId="732"/>
          <ac:picMkLst>
            <pc:docMk/>
            <pc:sldMk cId="1337490515" sldId="1898"/>
            <ac:picMk id="3074" creationId="{834D1AD7-5B54-4706-9F34-A6A3A4E076BC}"/>
          </ac:picMkLst>
        </pc:picChg>
      </pc:sldChg>
      <pc:sldChg chg="addSp delSp modSp add modTransition">
        <pc:chgData name="Andrej Kasnik" userId="07c407f6-f2e1-425b-b71e-e238d810126f" providerId="ADAL" clId="{3C19C4AD-31F4-4415-9EC8-0F83EA2C5144}" dt="2018-05-21T17:01:46.248" v="201"/>
        <pc:sldMkLst>
          <pc:docMk/>
          <pc:sldMk cId="3275378984" sldId="1899"/>
        </pc:sldMkLst>
        <pc:spChg chg="mod">
          <ac:chgData name="Andrej Kasnik" userId="07c407f6-f2e1-425b-b71e-e238d810126f" providerId="ADAL" clId="{3C19C4AD-31F4-4415-9EC8-0F83EA2C5144}" dt="2018-05-21T17:00:56.544" v="199" actId="478"/>
          <ac:spMkLst>
            <pc:docMk/>
            <pc:sldMk cId="3275378984" sldId="1899"/>
            <ac:spMk id="2" creationId="{DD337049-AE12-4E28-B040-90A9E64E0B9F}"/>
          </ac:spMkLst>
        </pc:spChg>
        <pc:spChg chg="del">
          <ac:chgData name="Andrej Kasnik" userId="07c407f6-f2e1-425b-b71e-e238d810126f" providerId="ADAL" clId="{3C19C4AD-31F4-4415-9EC8-0F83EA2C5144}" dt="2018-05-21T17:01:04.304" v="200" actId="478"/>
          <ac:spMkLst>
            <pc:docMk/>
            <pc:sldMk cId="3275378984" sldId="1899"/>
            <ac:spMk id="3" creationId="{B05560CD-4C80-419D-9EF1-A60B272B384A}"/>
          </ac:spMkLst>
        </pc:spChg>
        <pc:graphicFrameChg chg="add mod modGraphic">
          <ac:chgData name="Andrej Kasnik" userId="07c407f6-f2e1-425b-b71e-e238d810126f" providerId="ADAL" clId="{3C19C4AD-31F4-4415-9EC8-0F83EA2C5144}" dt="2018-05-21T17:00:46.593" v="198" actId="404"/>
          <ac:graphicFrameMkLst>
            <pc:docMk/>
            <pc:sldMk cId="3275378984" sldId="1899"/>
            <ac:graphicFrameMk id="4" creationId="{AC3AE3A7-9A52-40F7-AFBA-94FF5F26BEC9}"/>
          </ac:graphicFrameMkLst>
        </pc:graphicFrameChg>
      </pc:sldChg>
      <pc:sldMasterChg chg="delSldLayout">
        <pc:chgData name="Andrej Kasnik" userId="07c407f6-f2e1-425b-b71e-e238d810126f" providerId="ADAL" clId="{3C19C4AD-31F4-4415-9EC8-0F83EA2C5144}" dt="2018-05-21T13:30:58.974" v="124" actId="2696"/>
        <pc:sldMasterMkLst>
          <pc:docMk/>
          <pc:sldMasterMk cId="3588427678" sldId="2147484229"/>
        </pc:sldMasterMkLst>
      </pc:sldMasterChg>
    </pc:docChg>
  </pc:docChgLst>
  <pc:docChgLst>
    <pc:chgData name="Peter Zdovc (Span)" userId="bbb0ad04-48cf-40f8-b4f3-54de51add63c" providerId="ADAL" clId="{CE1C3CD9-9E70-4553-B0D2-4AD05F5F2660}"/>
    <pc:docChg chg="modSld">
      <pc:chgData name="Peter Zdovc (Span)" userId="bbb0ad04-48cf-40f8-b4f3-54de51add63c" providerId="ADAL" clId="{CE1C3CD9-9E70-4553-B0D2-4AD05F5F2660}" dt="2018-06-06T07:33:39.232" v="12" actId="6549"/>
      <pc:docMkLst>
        <pc:docMk/>
      </pc:docMkLst>
      <pc:sldChg chg="modNotesTx">
        <pc:chgData name="Peter Zdovc (Span)" userId="bbb0ad04-48cf-40f8-b4f3-54de51add63c" providerId="ADAL" clId="{CE1C3CD9-9E70-4553-B0D2-4AD05F5F2660}" dt="2018-06-06T07:32:53.142" v="6" actId="6549"/>
        <pc:sldMkLst>
          <pc:docMk/>
          <pc:sldMk cId="1049228586" sldId="263"/>
        </pc:sldMkLst>
      </pc:sldChg>
      <pc:sldChg chg="modNotesTx">
        <pc:chgData name="Peter Zdovc (Span)" userId="bbb0ad04-48cf-40f8-b4f3-54de51add63c" providerId="ADAL" clId="{CE1C3CD9-9E70-4553-B0D2-4AD05F5F2660}" dt="2018-06-06T07:32:29.719" v="2" actId="6549"/>
        <pc:sldMkLst>
          <pc:docMk/>
          <pc:sldMk cId="276560146" sldId="266"/>
        </pc:sldMkLst>
      </pc:sldChg>
      <pc:sldChg chg="modNotesTx">
        <pc:chgData name="Peter Zdovc (Span)" userId="bbb0ad04-48cf-40f8-b4f3-54de51add63c" providerId="ADAL" clId="{CE1C3CD9-9E70-4553-B0D2-4AD05F5F2660}" dt="2018-06-06T07:32:42.280" v="4" actId="6549"/>
        <pc:sldMkLst>
          <pc:docMk/>
          <pc:sldMk cId="2907969542" sldId="289"/>
        </pc:sldMkLst>
      </pc:sldChg>
      <pc:sldChg chg="modNotesTx">
        <pc:chgData name="Peter Zdovc (Span)" userId="bbb0ad04-48cf-40f8-b4f3-54de51add63c" providerId="ADAL" clId="{CE1C3CD9-9E70-4553-B0D2-4AD05F5F2660}" dt="2018-06-06T07:32:48.850" v="5" actId="6549"/>
        <pc:sldMkLst>
          <pc:docMk/>
          <pc:sldMk cId="2075716562" sldId="338"/>
        </pc:sldMkLst>
      </pc:sldChg>
      <pc:sldChg chg="modNotesTx">
        <pc:chgData name="Peter Zdovc (Span)" userId="bbb0ad04-48cf-40f8-b4f3-54de51add63c" providerId="ADAL" clId="{CE1C3CD9-9E70-4553-B0D2-4AD05F5F2660}" dt="2018-06-06T07:33:19.704" v="10" actId="6549"/>
        <pc:sldMkLst>
          <pc:docMk/>
          <pc:sldMk cId="458220402" sldId="454"/>
        </pc:sldMkLst>
      </pc:sldChg>
      <pc:sldChg chg="modNotesTx">
        <pc:chgData name="Peter Zdovc (Span)" userId="bbb0ad04-48cf-40f8-b4f3-54de51add63c" providerId="ADAL" clId="{CE1C3CD9-9E70-4553-B0D2-4AD05F5F2660}" dt="2018-06-06T07:33:39.232" v="12" actId="6549"/>
        <pc:sldMkLst>
          <pc:docMk/>
          <pc:sldMk cId="92445668" sldId="548"/>
        </pc:sldMkLst>
      </pc:sldChg>
      <pc:sldChg chg="modNotesTx">
        <pc:chgData name="Peter Zdovc (Span)" userId="bbb0ad04-48cf-40f8-b4f3-54de51add63c" providerId="ADAL" clId="{CE1C3CD9-9E70-4553-B0D2-4AD05F5F2660}" dt="2018-06-06T07:33:13.528" v="9" actId="6549"/>
        <pc:sldMkLst>
          <pc:docMk/>
          <pc:sldMk cId="984461394" sldId="633"/>
        </pc:sldMkLst>
      </pc:sldChg>
      <pc:sldChg chg="modNotesTx">
        <pc:chgData name="Peter Zdovc (Span)" userId="bbb0ad04-48cf-40f8-b4f3-54de51add63c" providerId="ADAL" clId="{CE1C3CD9-9E70-4553-B0D2-4AD05F5F2660}" dt="2018-06-06T07:32:59.925" v="7" actId="6549"/>
        <pc:sldMkLst>
          <pc:docMk/>
          <pc:sldMk cId="4142885950" sldId="707"/>
        </pc:sldMkLst>
      </pc:sldChg>
      <pc:sldChg chg="modNotesTx">
        <pc:chgData name="Peter Zdovc (Span)" userId="bbb0ad04-48cf-40f8-b4f3-54de51add63c" providerId="ADAL" clId="{CE1C3CD9-9E70-4553-B0D2-4AD05F5F2660}" dt="2018-06-06T07:32:35.071" v="3" actId="6549"/>
        <pc:sldMkLst>
          <pc:docMk/>
          <pc:sldMk cId="3439256668" sldId="796"/>
        </pc:sldMkLst>
      </pc:sldChg>
      <pc:sldChg chg="modNotesTx">
        <pc:chgData name="Peter Zdovc (Span)" userId="bbb0ad04-48cf-40f8-b4f3-54de51add63c" providerId="ADAL" clId="{CE1C3CD9-9E70-4553-B0D2-4AD05F5F2660}" dt="2018-06-06T07:33:08.591" v="8" actId="6549"/>
        <pc:sldMkLst>
          <pc:docMk/>
          <pc:sldMk cId="1507485873" sldId="1565"/>
        </pc:sldMkLst>
      </pc:sldChg>
      <pc:sldChg chg="modNotesTx">
        <pc:chgData name="Peter Zdovc (Span)" userId="bbb0ad04-48cf-40f8-b4f3-54de51add63c" providerId="ADAL" clId="{CE1C3CD9-9E70-4553-B0D2-4AD05F5F2660}" dt="2018-06-06T07:32:26.317" v="1" actId="6549"/>
        <pc:sldMkLst>
          <pc:docMk/>
          <pc:sldMk cId="3264576582" sldId="1871"/>
        </pc:sldMkLst>
      </pc:sldChg>
      <pc:sldChg chg="modNotesTx">
        <pc:chgData name="Peter Zdovc (Span)" userId="bbb0ad04-48cf-40f8-b4f3-54de51add63c" providerId="ADAL" clId="{CE1C3CD9-9E70-4553-B0D2-4AD05F5F2660}" dt="2018-06-06T07:32:21.646" v="0" actId="6549"/>
        <pc:sldMkLst>
          <pc:docMk/>
          <pc:sldMk cId="956060660" sldId="1877"/>
        </pc:sldMkLst>
      </pc:sldChg>
      <pc:sldChg chg="modNotesTx">
        <pc:chgData name="Peter Zdovc (Span)" userId="bbb0ad04-48cf-40f8-b4f3-54de51add63c" providerId="ADAL" clId="{CE1C3CD9-9E70-4553-B0D2-4AD05F5F2660}" dt="2018-06-06T07:33:33.307" v="11" actId="6549"/>
        <pc:sldMkLst>
          <pc:docMk/>
          <pc:sldMk cId="374022134" sldId="1887"/>
        </pc:sldMkLst>
      </pc:sldChg>
    </pc:docChg>
  </pc:docChgLst>
  <pc:docChgLst>
    <pc:chgData name="Matjaz Perpar" userId="e178652e-53aa-46f4-81c0-bf0b48ed5bb7" providerId="ADAL" clId="{867FE8B9-909C-4052-80C9-0D7FF7303ABD}"/>
    <pc:docChg chg="undo custSel addSld delSld modSld sldOrd delMainMaster modSection">
      <pc:chgData name="Matjaz Perpar" userId="e178652e-53aa-46f4-81c0-bf0b48ed5bb7" providerId="ADAL" clId="{867FE8B9-909C-4052-80C9-0D7FF7303ABD}" dt="2018-05-22T12:24:34.834" v="1532" actId="2696"/>
      <pc:docMkLst>
        <pc:docMk/>
      </pc:docMkLst>
      <pc:sldChg chg="add modTransition">
        <pc:chgData name="Matjaz Perpar" userId="e178652e-53aa-46f4-81c0-bf0b48ed5bb7" providerId="ADAL" clId="{867FE8B9-909C-4052-80C9-0D7FF7303ABD}" dt="2018-05-21T17:15:54.291" v="1527" actId="478"/>
        <pc:sldMkLst>
          <pc:docMk/>
          <pc:sldMk cId="3894499900" sldId="257"/>
        </pc:sldMkLst>
      </pc:sldChg>
      <pc:sldChg chg="add modTransition">
        <pc:chgData name="Matjaz Perpar" userId="e178652e-53aa-46f4-81c0-bf0b48ed5bb7" providerId="ADAL" clId="{867FE8B9-909C-4052-80C9-0D7FF7303ABD}" dt="2018-05-21T17:15:54.291" v="1527" actId="478"/>
        <pc:sldMkLst>
          <pc:docMk/>
          <pc:sldMk cId="2789927797" sldId="259"/>
        </pc:sldMkLst>
      </pc:sldChg>
      <pc:sldChg chg="add modTransition">
        <pc:chgData name="Matjaz Perpar" userId="e178652e-53aa-46f4-81c0-bf0b48ed5bb7" providerId="ADAL" clId="{867FE8B9-909C-4052-80C9-0D7FF7303ABD}" dt="2018-05-21T17:15:54.291" v="1527" actId="478"/>
        <pc:sldMkLst>
          <pc:docMk/>
          <pc:sldMk cId="248383175" sldId="260"/>
        </pc:sldMkLst>
      </pc:sldChg>
      <pc:sldChg chg="add modTransition">
        <pc:chgData name="Matjaz Perpar" userId="e178652e-53aa-46f4-81c0-bf0b48ed5bb7" providerId="ADAL" clId="{867FE8B9-909C-4052-80C9-0D7FF7303ABD}" dt="2018-05-21T17:15:54.291" v="1527" actId="478"/>
        <pc:sldMkLst>
          <pc:docMk/>
          <pc:sldMk cId="99259889" sldId="261"/>
        </pc:sldMkLst>
      </pc:sldChg>
      <pc:sldChg chg="delSp add">
        <pc:chgData name="Matjaz Perpar" userId="e178652e-53aa-46f4-81c0-bf0b48ed5bb7" providerId="ADAL" clId="{867FE8B9-909C-4052-80C9-0D7FF7303ABD}" dt="2018-05-21T12:02:38.395" v="855" actId="478"/>
        <pc:sldMkLst>
          <pc:docMk/>
          <pc:sldMk cId="1049228586" sldId="263"/>
        </pc:sldMkLst>
        <pc:picChg chg="del">
          <ac:chgData name="Matjaz Perpar" userId="e178652e-53aa-46f4-81c0-bf0b48ed5bb7" providerId="ADAL" clId="{867FE8B9-909C-4052-80C9-0D7FF7303ABD}" dt="2018-05-21T12:02:38.395" v="855" actId="478"/>
          <ac:picMkLst>
            <pc:docMk/>
            <pc:sldMk cId="1049228586" sldId="263"/>
            <ac:picMk id="14" creationId="{8C5D63A2-7AD7-4529-ADE0-910DE6F1C248}"/>
          </ac:picMkLst>
        </pc:picChg>
        <pc:picChg chg="del">
          <ac:chgData name="Matjaz Perpar" userId="e178652e-53aa-46f4-81c0-bf0b48ed5bb7" providerId="ADAL" clId="{867FE8B9-909C-4052-80C9-0D7FF7303ABD}" dt="2018-05-21T12:02:36.980" v="854" actId="478"/>
          <ac:picMkLst>
            <pc:docMk/>
            <pc:sldMk cId="1049228586" sldId="263"/>
            <ac:picMk id="15" creationId="{1A4F1C18-7D2D-42D8-A904-C7769F9C0799}"/>
          </ac:picMkLst>
        </pc:picChg>
      </pc:sldChg>
      <pc:sldChg chg="add del">
        <pc:chgData name="Matjaz Perpar" userId="e178652e-53aa-46f4-81c0-bf0b48ed5bb7" providerId="ADAL" clId="{867FE8B9-909C-4052-80C9-0D7FF7303ABD}" dt="2018-05-21T16:57:04.223" v="1504" actId="478"/>
        <pc:sldMkLst>
          <pc:docMk/>
          <pc:sldMk cId="276560146" sldId="266"/>
        </pc:sldMkLst>
      </pc:sldChg>
      <pc:sldChg chg="add modTransition">
        <pc:chgData name="Matjaz Perpar" userId="e178652e-53aa-46f4-81c0-bf0b48ed5bb7" providerId="ADAL" clId="{867FE8B9-909C-4052-80C9-0D7FF7303ABD}" dt="2018-05-21T17:15:54.291" v="1527" actId="478"/>
        <pc:sldMkLst>
          <pc:docMk/>
          <pc:sldMk cId="1762986860" sldId="268"/>
        </pc:sldMkLst>
      </pc:sldChg>
      <pc:sldChg chg="add">
        <pc:chgData name="Matjaz Perpar" userId="e178652e-53aa-46f4-81c0-bf0b48ed5bb7" providerId="ADAL" clId="{867FE8B9-909C-4052-80C9-0D7FF7303ABD}" dt="2018-05-21T12:09:49.665" v="943" actId="2696"/>
        <pc:sldMkLst>
          <pc:docMk/>
          <pc:sldMk cId="3087316890" sldId="285"/>
        </pc:sldMkLst>
      </pc:sldChg>
      <pc:sldChg chg="add del">
        <pc:chgData name="Matjaz Perpar" userId="e178652e-53aa-46f4-81c0-bf0b48ed5bb7" providerId="ADAL" clId="{867FE8B9-909C-4052-80C9-0D7FF7303ABD}" dt="2018-05-21T11:52:29.046" v="778" actId="2696"/>
        <pc:sldMkLst>
          <pc:docMk/>
          <pc:sldMk cId="2907969542" sldId="289"/>
        </pc:sldMkLst>
      </pc:sldChg>
      <pc:sldChg chg="add del ord modTransition">
        <pc:chgData name="Matjaz Perpar" userId="e178652e-53aa-46f4-81c0-bf0b48ed5bb7" providerId="ADAL" clId="{867FE8B9-909C-4052-80C9-0D7FF7303ABD}" dt="2018-05-21T17:07:23.018" v="1516" actId="478"/>
        <pc:sldMkLst>
          <pc:docMk/>
          <pc:sldMk cId="772505279" sldId="292"/>
        </pc:sldMkLst>
      </pc:sldChg>
      <pc:sldChg chg="add">
        <pc:chgData name="Matjaz Perpar" userId="e178652e-53aa-46f4-81c0-bf0b48ed5bb7" providerId="ADAL" clId="{867FE8B9-909C-4052-80C9-0D7FF7303ABD}" dt="2018-05-21T12:33:19.615" v="1190" actId="2696"/>
        <pc:sldMkLst>
          <pc:docMk/>
          <pc:sldMk cId="119084102" sldId="324"/>
        </pc:sldMkLst>
      </pc:sldChg>
      <pc:sldChg chg="add">
        <pc:chgData name="Matjaz Perpar" userId="e178652e-53aa-46f4-81c0-bf0b48ed5bb7" providerId="ADAL" clId="{867FE8B9-909C-4052-80C9-0D7FF7303ABD}" dt="2018-05-21T11:59:58.791" v="850" actId="2696"/>
        <pc:sldMkLst>
          <pc:docMk/>
          <pc:sldMk cId="2064763133" sldId="331"/>
        </pc:sldMkLst>
      </pc:sldChg>
      <pc:sldChg chg="addSp modSp add modAnim">
        <pc:chgData name="Matjaz Perpar" userId="e178652e-53aa-46f4-81c0-bf0b48ed5bb7" providerId="ADAL" clId="{867FE8B9-909C-4052-80C9-0D7FF7303ABD}" dt="2018-05-21T12:05:57.089" v="866" actId="1076"/>
        <pc:sldMkLst>
          <pc:docMk/>
          <pc:sldMk cId="792182371" sldId="336"/>
        </pc:sldMkLst>
        <pc:grpChg chg="add mod">
          <ac:chgData name="Matjaz Perpar" userId="e178652e-53aa-46f4-81c0-bf0b48ed5bb7" providerId="ADAL" clId="{867FE8B9-909C-4052-80C9-0D7FF7303ABD}" dt="2018-05-21T12:05:57.089" v="866" actId="1076"/>
          <ac:grpSpMkLst>
            <pc:docMk/>
            <pc:sldMk cId="792182371" sldId="336"/>
            <ac:grpSpMk id="12" creationId="{7EC7B92D-4B8A-4C9F-8426-D0ACD4E5AD54}"/>
          </ac:grpSpMkLst>
        </pc:grpChg>
      </pc:sldChg>
      <pc:sldChg chg="add">
        <pc:chgData name="Matjaz Perpar" userId="e178652e-53aa-46f4-81c0-bf0b48ed5bb7" providerId="ADAL" clId="{867FE8B9-909C-4052-80C9-0D7FF7303ABD}" dt="2018-05-21T12:01:56.677" v="852" actId="2696"/>
        <pc:sldMkLst>
          <pc:docMk/>
          <pc:sldMk cId="2075716562" sldId="338"/>
        </pc:sldMkLst>
      </pc:sldChg>
      <pc:sldChg chg="add">
        <pc:chgData name="Matjaz Perpar" userId="e178652e-53aa-46f4-81c0-bf0b48ed5bb7" providerId="ADAL" clId="{867FE8B9-909C-4052-80C9-0D7FF7303ABD}" dt="2018-05-21T11:59:58.791" v="850" actId="2696"/>
        <pc:sldMkLst>
          <pc:docMk/>
          <pc:sldMk cId="1311435075" sldId="343"/>
        </pc:sldMkLst>
      </pc:sldChg>
      <pc:sldChg chg="add">
        <pc:chgData name="Matjaz Perpar" userId="e178652e-53aa-46f4-81c0-bf0b48ed5bb7" providerId="ADAL" clId="{867FE8B9-909C-4052-80C9-0D7FF7303ABD}" dt="2018-05-21T12:33:14.087" v="1189" actId="2696"/>
        <pc:sldMkLst>
          <pc:docMk/>
          <pc:sldMk cId="1326087614" sldId="345"/>
        </pc:sldMkLst>
      </pc:sldChg>
      <pc:sldChg chg="add del">
        <pc:chgData name="Matjaz Perpar" userId="e178652e-53aa-46f4-81c0-bf0b48ed5bb7" providerId="ADAL" clId="{867FE8B9-909C-4052-80C9-0D7FF7303ABD}" dt="2018-05-21T12:11:11.142" v="946" actId="2696"/>
        <pc:sldMkLst>
          <pc:docMk/>
          <pc:sldMk cId="2956303369" sldId="422"/>
        </pc:sldMkLst>
      </pc:sldChg>
      <pc:sldChg chg="add">
        <pc:chgData name="Matjaz Perpar" userId="e178652e-53aa-46f4-81c0-bf0b48ed5bb7" providerId="ADAL" clId="{867FE8B9-909C-4052-80C9-0D7FF7303ABD}" dt="2018-05-21T12:11:54.438" v="948" actId="2696"/>
        <pc:sldMkLst>
          <pc:docMk/>
          <pc:sldMk cId="1071541407" sldId="423"/>
        </pc:sldMkLst>
      </pc:sldChg>
      <pc:sldChg chg="add">
        <pc:chgData name="Matjaz Perpar" userId="e178652e-53aa-46f4-81c0-bf0b48ed5bb7" providerId="ADAL" clId="{867FE8B9-909C-4052-80C9-0D7FF7303ABD}" dt="2018-05-21T12:11:28.768" v="947" actId="2696"/>
        <pc:sldMkLst>
          <pc:docMk/>
          <pc:sldMk cId="458220402" sldId="454"/>
        </pc:sldMkLst>
      </pc:sldChg>
      <pc:sldChg chg="add">
        <pc:chgData name="Matjaz Perpar" userId="e178652e-53aa-46f4-81c0-bf0b48ed5bb7" providerId="ADAL" clId="{867FE8B9-909C-4052-80C9-0D7FF7303ABD}" dt="2018-05-21T12:35:27.561" v="1195" actId="2696"/>
        <pc:sldMkLst>
          <pc:docMk/>
          <pc:sldMk cId="1672864286" sldId="490"/>
        </pc:sldMkLst>
      </pc:sldChg>
      <pc:sldChg chg="add">
        <pc:chgData name="Matjaz Perpar" userId="e178652e-53aa-46f4-81c0-bf0b48ed5bb7" providerId="ADAL" clId="{867FE8B9-909C-4052-80C9-0D7FF7303ABD}" dt="2018-05-21T12:35:10.939" v="1194" actId="2696"/>
        <pc:sldMkLst>
          <pc:docMk/>
          <pc:sldMk cId="1609317685" sldId="495"/>
        </pc:sldMkLst>
      </pc:sldChg>
      <pc:sldChg chg="add">
        <pc:chgData name="Matjaz Perpar" userId="e178652e-53aa-46f4-81c0-bf0b48ed5bb7" providerId="ADAL" clId="{867FE8B9-909C-4052-80C9-0D7FF7303ABD}" dt="2018-05-21T12:36:02.195" v="1196" actId="2696"/>
        <pc:sldMkLst>
          <pc:docMk/>
          <pc:sldMk cId="3963913737" sldId="504"/>
        </pc:sldMkLst>
      </pc:sldChg>
      <pc:sldChg chg="add modTransition">
        <pc:chgData name="Matjaz Perpar" userId="e178652e-53aa-46f4-81c0-bf0b48ed5bb7" providerId="ADAL" clId="{867FE8B9-909C-4052-80C9-0D7FF7303ABD}" dt="2018-05-21T17:15:54.291" v="1527" actId="478"/>
        <pc:sldMkLst>
          <pc:docMk/>
          <pc:sldMk cId="92445668" sldId="548"/>
        </pc:sldMkLst>
      </pc:sldChg>
      <pc:sldChg chg="add">
        <pc:chgData name="Matjaz Perpar" userId="e178652e-53aa-46f4-81c0-bf0b48ed5bb7" providerId="ADAL" clId="{867FE8B9-909C-4052-80C9-0D7FF7303ABD}" dt="2018-05-21T12:26:10.205" v="1105" actId="2696"/>
        <pc:sldMkLst>
          <pc:docMk/>
          <pc:sldMk cId="984461394" sldId="633"/>
        </pc:sldMkLst>
      </pc:sldChg>
      <pc:sldChg chg="addSp delSp modSp add del">
        <pc:chgData name="Matjaz Perpar" userId="e178652e-53aa-46f4-81c0-bf0b48ed5bb7" providerId="ADAL" clId="{867FE8B9-909C-4052-80C9-0D7FF7303ABD}" dt="2018-05-21T17:00:00.916" v="1514" actId="20577"/>
        <pc:sldMkLst>
          <pc:docMk/>
          <pc:sldMk cId="3439256668" sldId="796"/>
        </pc:sldMkLst>
        <pc:spChg chg="mod">
          <ac:chgData name="Matjaz Perpar" userId="e178652e-53aa-46f4-81c0-bf0b48ed5bb7" providerId="ADAL" clId="{867FE8B9-909C-4052-80C9-0D7FF7303ABD}" dt="2018-05-21T17:00:00.916" v="1514" actId="20577"/>
          <ac:spMkLst>
            <pc:docMk/>
            <pc:sldMk cId="3439256668" sldId="796"/>
            <ac:spMk id="2" creationId="{00000000-0000-0000-0000-000000000000}"/>
          </ac:spMkLst>
        </pc:spChg>
        <pc:spChg chg="add del mod">
          <ac:chgData name="Matjaz Perpar" userId="e178652e-53aa-46f4-81c0-bf0b48ed5bb7" providerId="ADAL" clId="{867FE8B9-909C-4052-80C9-0D7FF7303ABD}" dt="2018-05-21T16:59:38.960" v="1509" actId="478"/>
          <ac:spMkLst>
            <pc:docMk/>
            <pc:sldMk cId="3439256668" sldId="796"/>
            <ac:spMk id="4" creationId="{5012CE45-4DCF-4A0A-AC54-C9A64B6F5DC8}"/>
          </ac:spMkLst>
        </pc:spChg>
        <pc:spChg chg="del">
          <ac:chgData name="Matjaz Perpar" userId="e178652e-53aa-46f4-81c0-bf0b48ed5bb7" providerId="ADAL" clId="{867FE8B9-909C-4052-80C9-0D7FF7303ABD}" dt="2018-05-21T16:55:46.206" v="1500" actId="478"/>
          <ac:spMkLst>
            <pc:docMk/>
            <pc:sldMk cId="3439256668" sldId="796"/>
            <ac:spMk id="37"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0"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1"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3"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4"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6"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7"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49"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0"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1"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2"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3"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4"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5"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6"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7"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8"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59"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60" creationId="{00000000-0000-0000-0000-000000000000}"/>
          </ac:spMkLst>
        </pc:spChg>
        <pc:spChg chg="mod">
          <ac:chgData name="Matjaz Perpar" userId="e178652e-53aa-46f4-81c0-bf0b48ed5bb7" providerId="ADAL" clId="{867FE8B9-909C-4052-80C9-0D7FF7303ABD}" dt="2018-05-21T16:59:36.458" v="1507" actId="208"/>
          <ac:spMkLst>
            <pc:docMk/>
            <pc:sldMk cId="3439256668" sldId="796"/>
            <ac:spMk id="62" creationId="{00000000-0000-0000-0000-000000000000}"/>
          </ac:spMkLst>
        </pc:spChg>
        <pc:grpChg chg="mod">
          <ac:chgData name="Matjaz Perpar" userId="e178652e-53aa-46f4-81c0-bf0b48ed5bb7" providerId="ADAL" clId="{867FE8B9-909C-4052-80C9-0D7FF7303ABD}" dt="2018-05-21T16:59:30.835" v="1506" actId="207"/>
          <ac:grpSpMkLst>
            <pc:docMk/>
            <pc:sldMk cId="3439256668" sldId="796"/>
            <ac:grpSpMk id="8" creationId="{00000000-0000-0000-0000-000000000000}"/>
          </ac:grpSpMkLst>
        </pc:grpChg>
        <pc:grpChg chg="mod">
          <ac:chgData name="Matjaz Perpar" userId="e178652e-53aa-46f4-81c0-bf0b48ed5bb7" providerId="ADAL" clId="{867FE8B9-909C-4052-80C9-0D7FF7303ABD}" dt="2018-05-21T16:59:30.835" v="1506" actId="207"/>
          <ac:grpSpMkLst>
            <pc:docMk/>
            <pc:sldMk cId="3439256668" sldId="796"/>
            <ac:grpSpMk id="39" creationId="{00000000-0000-0000-0000-000000000000}"/>
          </ac:grpSpMkLst>
        </pc:grpChg>
        <pc:grpChg chg="mod">
          <ac:chgData name="Matjaz Perpar" userId="e178652e-53aa-46f4-81c0-bf0b48ed5bb7" providerId="ADAL" clId="{867FE8B9-909C-4052-80C9-0D7FF7303ABD}" dt="2018-05-21T16:59:30.835" v="1506" actId="207"/>
          <ac:grpSpMkLst>
            <pc:docMk/>
            <pc:sldMk cId="3439256668" sldId="796"/>
            <ac:grpSpMk id="42" creationId="{00000000-0000-0000-0000-000000000000}"/>
          </ac:grpSpMkLst>
        </pc:grpChg>
        <pc:grpChg chg="mod">
          <ac:chgData name="Matjaz Perpar" userId="e178652e-53aa-46f4-81c0-bf0b48ed5bb7" providerId="ADAL" clId="{867FE8B9-909C-4052-80C9-0D7FF7303ABD}" dt="2018-05-21T16:59:30.835" v="1506" actId="207"/>
          <ac:grpSpMkLst>
            <pc:docMk/>
            <pc:sldMk cId="3439256668" sldId="796"/>
            <ac:grpSpMk id="45" creationId="{00000000-0000-0000-0000-000000000000}"/>
          </ac:grpSpMkLst>
        </pc:grpChg>
        <pc:grpChg chg="mod">
          <ac:chgData name="Matjaz Perpar" userId="e178652e-53aa-46f4-81c0-bf0b48ed5bb7" providerId="ADAL" clId="{867FE8B9-909C-4052-80C9-0D7FF7303ABD}" dt="2018-05-21T16:59:30.835" v="1506" actId="207"/>
          <ac:grpSpMkLst>
            <pc:docMk/>
            <pc:sldMk cId="3439256668" sldId="796"/>
            <ac:grpSpMk id="48" creationId="{00000000-0000-0000-0000-000000000000}"/>
          </ac:grpSpMkLst>
        </pc:grpChg>
      </pc:sldChg>
      <pc:sldChg chg="add">
        <pc:chgData name="Matjaz Perpar" userId="e178652e-53aa-46f4-81c0-bf0b48ed5bb7" providerId="ADAL" clId="{867FE8B9-909C-4052-80C9-0D7FF7303ABD}" dt="2018-05-21T12:26:21.521" v="1109" actId="2696"/>
        <pc:sldMkLst>
          <pc:docMk/>
          <pc:sldMk cId="2380750488" sldId="1564"/>
        </pc:sldMkLst>
      </pc:sldChg>
      <pc:sldChg chg="add">
        <pc:chgData name="Matjaz Perpar" userId="e178652e-53aa-46f4-81c0-bf0b48ed5bb7" providerId="ADAL" clId="{867FE8B9-909C-4052-80C9-0D7FF7303ABD}" dt="2018-05-21T12:26:21.521" v="1109" actId="2696"/>
        <pc:sldMkLst>
          <pc:docMk/>
          <pc:sldMk cId="1507485873" sldId="1565"/>
        </pc:sldMkLst>
      </pc:sldChg>
      <pc:sldChg chg="add">
        <pc:chgData name="Matjaz Perpar" userId="e178652e-53aa-46f4-81c0-bf0b48ed5bb7" providerId="ADAL" clId="{867FE8B9-909C-4052-80C9-0D7FF7303ABD}" dt="2018-05-21T12:26:21.521" v="1109" actId="2696"/>
        <pc:sldMkLst>
          <pc:docMk/>
          <pc:sldMk cId="4265344899" sldId="1641"/>
        </pc:sldMkLst>
      </pc:sldChg>
      <pc:sldChg chg="delSp add">
        <pc:chgData name="Matjaz Perpar" userId="e178652e-53aa-46f4-81c0-bf0b48ed5bb7" providerId="ADAL" clId="{867FE8B9-909C-4052-80C9-0D7FF7303ABD}" dt="2018-05-21T17:22:52.483" v="1529" actId="478"/>
        <pc:sldMkLst>
          <pc:docMk/>
          <pc:sldMk cId="1653324524" sldId="1718"/>
        </pc:sldMkLst>
        <pc:picChg chg="del">
          <ac:chgData name="Matjaz Perpar" userId="e178652e-53aa-46f4-81c0-bf0b48ed5bb7" providerId="ADAL" clId="{867FE8B9-909C-4052-80C9-0D7FF7303ABD}" dt="2018-05-21T17:22:52.483" v="1529" actId="478"/>
          <ac:picMkLst>
            <pc:docMk/>
            <pc:sldMk cId="1653324524" sldId="1718"/>
            <ac:picMk id="12" creationId="{B41B5B2F-FDD5-48A9-9A9D-995381ADAD6F}"/>
          </ac:picMkLst>
        </pc:picChg>
        <pc:picChg chg="del">
          <ac:chgData name="Matjaz Perpar" userId="e178652e-53aa-46f4-81c0-bf0b48ed5bb7" providerId="ADAL" clId="{867FE8B9-909C-4052-80C9-0D7FF7303ABD}" dt="2018-05-21T17:22:52.483" v="1529" actId="478"/>
          <ac:picMkLst>
            <pc:docMk/>
            <pc:sldMk cId="1653324524" sldId="1718"/>
            <ac:picMk id="13" creationId="{2ABA16EE-FCDC-4C52-9FD4-0E1996C9883B}"/>
          </ac:picMkLst>
        </pc:picChg>
        <pc:picChg chg="del">
          <ac:chgData name="Matjaz Perpar" userId="e178652e-53aa-46f4-81c0-bf0b48ed5bb7" providerId="ADAL" clId="{867FE8B9-909C-4052-80C9-0D7FF7303ABD}" dt="2018-05-21T17:22:52.483" v="1529" actId="478"/>
          <ac:picMkLst>
            <pc:docMk/>
            <pc:sldMk cId="1653324524" sldId="1718"/>
            <ac:picMk id="14" creationId="{65AD9571-2BCA-416D-9570-380AFA216101}"/>
          </ac:picMkLst>
        </pc:picChg>
        <pc:picChg chg="del">
          <ac:chgData name="Matjaz Perpar" userId="e178652e-53aa-46f4-81c0-bf0b48ed5bb7" providerId="ADAL" clId="{867FE8B9-909C-4052-80C9-0D7FF7303ABD}" dt="2018-05-21T17:22:52.483" v="1529" actId="478"/>
          <ac:picMkLst>
            <pc:docMk/>
            <pc:sldMk cId="1653324524" sldId="1718"/>
            <ac:picMk id="15" creationId="{00000000-0000-0000-0000-000000000000}"/>
          </ac:picMkLst>
        </pc:picChg>
      </pc:sldChg>
      <pc:sldChg chg="delSp add">
        <pc:chgData name="Matjaz Perpar" userId="e178652e-53aa-46f4-81c0-bf0b48ed5bb7" providerId="ADAL" clId="{867FE8B9-909C-4052-80C9-0D7FF7303ABD}" dt="2018-05-21T17:22:56.615" v="1530" actId="478"/>
        <pc:sldMkLst>
          <pc:docMk/>
          <pc:sldMk cId="178612472" sldId="1719"/>
        </pc:sldMkLst>
        <pc:picChg chg="del">
          <ac:chgData name="Matjaz Perpar" userId="e178652e-53aa-46f4-81c0-bf0b48ed5bb7" providerId="ADAL" clId="{867FE8B9-909C-4052-80C9-0D7FF7303ABD}" dt="2018-05-21T17:22:56.615" v="1530" actId="478"/>
          <ac:picMkLst>
            <pc:docMk/>
            <pc:sldMk cId="178612472" sldId="1719"/>
            <ac:picMk id="6" creationId="{65AD9571-2BCA-416D-9570-380AFA216101}"/>
          </ac:picMkLst>
        </pc:picChg>
        <pc:picChg chg="del">
          <ac:chgData name="Matjaz Perpar" userId="e178652e-53aa-46f4-81c0-bf0b48ed5bb7" providerId="ADAL" clId="{867FE8B9-909C-4052-80C9-0D7FF7303ABD}" dt="2018-05-21T17:22:56.615" v="1530" actId="478"/>
          <ac:picMkLst>
            <pc:docMk/>
            <pc:sldMk cId="178612472" sldId="1719"/>
            <ac:picMk id="8" creationId="{34A4BCC5-9A5C-4319-ADAD-678D3A5B5502}"/>
          </ac:picMkLst>
        </pc:picChg>
      </pc:sldChg>
      <pc:sldChg chg="delSp modSp">
        <pc:chgData name="Matjaz Perpar" userId="e178652e-53aa-46f4-81c0-bf0b48ed5bb7" providerId="ADAL" clId="{867FE8B9-909C-4052-80C9-0D7FF7303ABD}" dt="2018-05-21T16:03:25.044" v="1403" actId="478"/>
        <pc:sldMkLst>
          <pc:docMk/>
          <pc:sldMk cId="3182288875" sldId="1720"/>
        </pc:sldMkLst>
        <pc:spChg chg="del">
          <ac:chgData name="Matjaz Perpar" userId="e178652e-53aa-46f4-81c0-bf0b48ed5bb7" providerId="ADAL" clId="{867FE8B9-909C-4052-80C9-0D7FF7303ABD}" dt="2018-05-21T16:03:25.044" v="1403" actId="478"/>
          <ac:spMkLst>
            <pc:docMk/>
            <pc:sldMk cId="3182288875" sldId="1720"/>
            <ac:spMk id="3" creationId="{977DE1D9-99BD-418E-A862-833646BBC3D4}"/>
          </ac:spMkLst>
        </pc:spChg>
        <pc:spChg chg="mod">
          <ac:chgData name="Matjaz Perpar" userId="e178652e-53aa-46f4-81c0-bf0b48ed5bb7" providerId="ADAL" clId="{867FE8B9-909C-4052-80C9-0D7FF7303ABD}" dt="2018-05-21T16:03:20.668" v="1402" actId="478"/>
          <ac:spMkLst>
            <pc:docMk/>
            <pc:sldMk cId="3182288875" sldId="1720"/>
            <ac:spMk id="5" creationId="{00000000-0000-0000-0000-000000000000}"/>
          </ac:spMkLst>
        </pc:spChg>
      </pc:sldChg>
      <pc:sldChg chg="modSp">
        <pc:chgData name="Matjaz Perpar" userId="e178652e-53aa-46f4-81c0-bf0b48ed5bb7" providerId="ADAL" clId="{867FE8B9-909C-4052-80C9-0D7FF7303ABD}" dt="2018-05-21T17:04:02.136" v="1515" actId="6549"/>
        <pc:sldMkLst>
          <pc:docMk/>
          <pc:sldMk cId="4268214829" sldId="1842"/>
        </pc:sldMkLst>
        <pc:spChg chg="mod">
          <ac:chgData name="Matjaz Perpar" userId="e178652e-53aa-46f4-81c0-bf0b48ed5bb7" providerId="ADAL" clId="{867FE8B9-909C-4052-80C9-0D7FF7303ABD}" dt="2018-05-21T17:04:02.136" v="1515" actId="6549"/>
          <ac:spMkLst>
            <pc:docMk/>
            <pc:sldMk cId="4268214829" sldId="1842"/>
            <ac:spMk id="6" creationId="{00000000-0000-0000-0000-000000000000}"/>
          </ac:spMkLst>
        </pc:spChg>
      </pc:sldChg>
      <pc:sldChg chg="add del">
        <pc:chgData name="Matjaz Perpar" userId="e178652e-53aa-46f4-81c0-bf0b48ed5bb7" providerId="ADAL" clId="{867FE8B9-909C-4052-80C9-0D7FF7303ABD}" dt="2018-05-21T12:31:30.331" v="1153" actId="2696"/>
        <pc:sldMkLst>
          <pc:docMk/>
          <pc:sldMk cId="3475712531" sldId="1848"/>
        </pc:sldMkLst>
      </pc:sldChg>
      <pc:sldChg chg="modSp modTransition">
        <pc:chgData name="Matjaz Perpar" userId="e178652e-53aa-46f4-81c0-bf0b48ed5bb7" providerId="ADAL" clId="{867FE8B9-909C-4052-80C9-0D7FF7303ABD}" dt="2018-05-21T11:55:55.270" v="820" actId="6549"/>
        <pc:sldMkLst>
          <pc:docMk/>
          <pc:sldMk cId="1975949916" sldId="1850"/>
        </pc:sldMkLst>
        <pc:spChg chg="mod">
          <ac:chgData name="Matjaz Perpar" userId="e178652e-53aa-46f4-81c0-bf0b48ed5bb7" providerId="ADAL" clId="{867FE8B9-909C-4052-80C9-0D7FF7303ABD}" dt="2018-05-21T11:55:39.298" v="811" actId="20577"/>
          <ac:spMkLst>
            <pc:docMk/>
            <pc:sldMk cId="1975949916" sldId="1850"/>
            <ac:spMk id="2" creationId="{6A516BC1-46A7-4278-BEBB-AA60EA3A765D}"/>
          </ac:spMkLst>
        </pc:spChg>
        <pc:spChg chg="mod">
          <ac:chgData name="Matjaz Perpar" userId="e178652e-53aa-46f4-81c0-bf0b48ed5bb7" providerId="ADAL" clId="{867FE8B9-909C-4052-80C9-0D7FF7303ABD}" dt="2018-05-21T11:55:55.270" v="820" actId="6549"/>
          <ac:spMkLst>
            <pc:docMk/>
            <pc:sldMk cId="1975949916" sldId="1850"/>
            <ac:spMk id="3" creationId="{D436D403-7EEE-40B2-81E2-9C0B258C1EF8}"/>
          </ac:spMkLst>
        </pc:spChg>
      </pc:sldChg>
      <pc:sldChg chg="add del ord modTransition">
        <pc:chgData name="Matjaz Perpar" userId="e178652e-53aa-46f4-81c0-bf0b48ed5bb7" providerId="ADAL" clId="{867FE8B9-909C-4052-80C9-0D7FF7303ABD}" dt="2018-05-21T17:09:49.595" v="1522" actId="2696"/>
        <pc:sldMkLst>
          <pc:docMk/>
          <pc:sldMk cId="3630829234" sldId="1863"/>
        </pc:sldMkLst>
      </pc:sldChg>
      <pc:sldChg chg="addSp delSp modSp add ord modTransition">
        <pc:chgData name="Matjaz Perpar" userId="e178652e-53aa-46f4-81c0-bf0b48ed5bb7" providerId="ADAL" clId="{867FE8B9-909C-4052-80C9-0D7FF7303ABD}" dt="2018-05-21T14:10:24.133" v="1400" actId="20577"/>
        <pc:sldMkLst>
          <pc:docMk/>
          <pc:sldMk cId="2825248714" sldId="1865"/>
        </pc:sldMkLst>
        <pc:spChg chg="del">
          <ac:chgData name="Matjaz Perpar" userId="e178652e-53aa-46f4-81c0-bf0b48ed5bb7" providerId="ADAL" clId="{867FE8B9-909C-4052-80C9-0D7FF7303ABD}" dt="2018-05-21T10:55:50.731" v="11" actId="20577"/>
          <ac:spMkLst>
            <pc:docMk/>
            <pc:sldMk cId="2825248714" sldId="1865"/>
            <ac:spMk id="2" creationId="{76278082-072C-425F-9947-2B4871B2EB75}"/>
          </ac:spMkLst>
        </pc:spChg>
        <pc:spChg chg="del">
          <ac:chgData name="Matjaz Perpar" userId="e178652e-53aa-46f4-81c0-bf0b48ed5bb7" providerId="ADAL" clId="{867FE8B9-909C-4052-80C9-0D7FF7303ABD}" dt="2018-05-21T10:55:50.731" v="11" actId="20577"/>
          <ac:spMkLst>
            <pc:docMk/>
            <pc:sldMk cId="2825248714" sldId="1865"/>
            <ac:spMk id="3" creationId="{F5396739-1F07-4037-9082-0062EF04E868}"/>
          </ac:spMkLst>
        </pc:spChg>
        <pc:spChg chg="del">
          <ac:chgData name="Matjaz Perpar" userId="e178652e-53aa-46f4-81c0-bf0b48ed5bb7" providerId="ADAL" clId="{867FE8B9-909C-4052-80C9-0D7FF7303ABD}" dt="2018-05-21T10:55:50.731" v="11" actId="20577"/>
          <ac:spMkLst>
            <pc:docMk/>
            <pc:sldMk cId="2825248714" sldId="1865"/>
            <ac:spMk id="4" creationId="{2556C287-EFD4-4067-84FC-7A9D54C7EA89}"/>
          </ac:spMkLst>
        </pc:spChg>
        <pc:spChg chg="del">
          <ac:chgData name="Matjaz Perpar" userId="e178652e-53aa-46f4-81c0-bf0b48ed5bb7" providerId="ADAL" clId="{867FE8B9-909C-4052-80C9-0D7FF7303ABD}" dt="2018-05-21T10:55:50.731" v="11" actId="20577"/>
          <ac:spMkLst>
            <pc:docMk/>
            <pc:sldMk cId="2825248714" sldId="1865"/>
            <ac:spMk id="5" creationId="{4255F85F-757E-4BB0-9106-62A4E765DD29}"/>
          </ac:spMkLst>
        </pc:spChg>
        <pc:spChg chg="add mod">
          <ac:chgData name="Matjaz Perpar" userId="e178652e-53aa-46f4-81c0-bf0b48ed5bb7" providerId="ADAL" clId="{867FE8B9-909C-4052-80C9-0D7FF7303ABD}" dt="2018-05-21T14:10:24.133" v="1400" actId="20577"/>
          <ac:spMkLst>
            <pc:docMk/>
            <pc:sldMk cId="2825248714" sldId="1865"/>
            <ac:spMk id="6" creationId="{804381DF-057E-4613-BA74-22B0FB20C411}"/>
          </ac:spMkLst>
        </pc:spChg>
        <pc:spChg chg="add mod">
          <ac:chgData name="Matjaz Perpar" userId="e178652e-53aa-46f4-81c0-bf0b48ed5bb7" providerId="ADAL" clId="{867FE8B9-909C-4052-80C9-0D7FF7303ABD}" dt="2018-05-21T10:55:50.731" v="11" actId="20577"/>
          <ac:spMkLst>
            <pc:docMk/>
            <pc:sldMk cId="2825248714" sldId="1865"/>
            <ac:spMk id="7" creationId="{323BC30C-BAAC-4EDB-ADB5-27F1AEEB6F69}"/>
          </ac:spMkLst>
        </pc:spChg>
      </pc:sldChg>
      <pc:sldChg chg="modSp add">
        <pc:chgData name="Matjaz Perpar" userId="e178652e-53aa-46f4-81c0-bf0b48ed5bb7" providerId="ADAL" clId="{867FE8B9-909C-4052-80C9-0D7FF7303ABD}" dt="2018-05-21T11:56:43.068" v="846" actId="20577"/>
        <pc:sldMkLst>
          <pc:docMk/>
          <pc:sldMk cId="2685869125" sldId="1867"/>
        </pc:sldMkLst>
        <pc:spChg chg="mod">
          <ac:chgData name="Matjaz Perpar" userId="e178652e-53aa-46f4-81c0-bf0b48ed5bb7" providerId="ADAL" clId="{867FE8B9-909C-4052-80C9-0D7FF7303ABD}" dt="2018-05-21T11:56:39.010" v="837" actId="20577"/>
          <ac:spMkLst>
            <pc:docMk/>
            <pc:sldMk cId="2685869125" sldId="1867"/>
            <ac:spMk id="2" creationId="{6A516BC1-46A7-4278-BEBB-AA60EA3A765D}"/>
          </ac:spMkLst>
        </pc:spChg>
        <pc:spChg chg="mod">
          <ac:chgData name="Matjaz Perpar" userId="e178652e-53aa-46f4-81c0-bf0b48ed5bb7" providerId="ADAL" clId="{867FE8B9-909C-4052-80C9-0D7FF7303ABD}" dt="2018-05-21T11:56:43.068" v="846" actId="20577"/>
          <ac:spMkLst>
            <pc:docMk/>
            <pc:sldMk cId="2685869125" sldId="1867"/>
            <ac:spMk id="3" creationId="{D436D403-7EEE-40B2-81E2-9C0B258C1EF8}"/>
          </ac:spMkLst>
        </pc:spChg>
      </pc:sldChg>
      <pc:sldChg chg="add del">
        <pc:chgData name="Matjaz Perpar" userId="e178652e-53aa-46f4-81c0-bf0b48ed5bb7" providerId="ADAL" clId="{867FE8B9-909C-4052-80C9-0D7FF7303ABD}" dt="2018-05-21T17:09:49.634" v="1524" actId="2696"/>
        <pc:sldMkLst>
          <pc:docMk/>
          <pc:sldMk cId="3421950275" sldId="1869"/>
        </pc:sldMkLst>
      </pc:sldChg>
      <pc:sldChg chg="modSp add">
        <pc:chgData name="Matjaz Perpar" userId="e178652e-53aa-46f4-81c0-bf0b48ed5bb7" providerId="ADAL" clId="{867FE8B9-909C-4052-80C9-0D7FF7303ABD}" dt="2018-05-21T12:14:11.413" v="993" actId="6549"/>
        <pc:sldMkLst>
          <pc:docMk/>
          <pc:sldMk cId="3264576582" sldId="1871"/>
        </pc:sldMkLst>
        <pc:spChg chg="mod">
          <ac:chgData name="Matjaz Perpar" userId="e178652e-53aa-46f4-81c0-bf0b48ed5bb7" providerId="ADAL" clId="{867FE8B9-909C-4052-80C9-0D7FF7303ABD}" dt="2018-05-21T12:14:11.413" v="993" actId="6549"/>
          <ac:spMkLst>
            <pc:docMk/>
            <pc:sldMk cId="3264576582" sldId="1871"/>
            <ac:spMk id="2" creationId="{5F2E4DD6-49FE-442F-B3C3-1CE67E59DFEA}"/>
          </ac:spMkLst>
        </pc:spChg>
      </pc:sldChg>
      <pc:sldChg chg="modSp add">
        <pc:chgData name="Matjaz Perpar" userId="e178652e-53aa-46f4-81c0-bf0b48ed5bb7" providerId="ADAL" clId="{867FE8B9-909C-4052-80C9-0D7FF7303ABD}" dt="2018-05-21T12:24:29.279" v="1049" actId="20577"/>
        <pc:sldMkLst>
          <pc:docMk/>
          <pc:sldMk cId="3691191121" sldId="1872"/>
        </pc:sldMkLst>
        <pc:spChg chg="mod">
          <ac:chgData name="Matjaz Perpar" userId="e178652e-53aa-46f4-81c0-bf0b48ed5bb7" providerId="ADAL" clId="{867FE8B9-909C-4052-80C9-0D7FF7303ABD}" dt="2018-05-21T12:24:29.279" v="1049" actId="20577"/>
          <ac:spMkLst>
            <pc:docMk/>
            <pc:sldMk cId="3691191121" sldId="1872"/>
            <ac:spMk id="4" creationId="{34D76D0B-A343-43EF-891A-00033C94C96D}"/>
          </ac:spMkLst>
        </pc:spChg>
      </pc:sldChg>
      <pc:sldChg chg="modSp add">
        <pc:chgData name="Matjaz Perpar" userId="e178652e-53aa-46f4-81c0-bf0b48ed5bb7" providerId="ADAL" clId="{867FE8B9-909C-4052-80C9-0D7FF7303ABD}" dt="2018-05-21T12:25:10.250" v="1063" actId="20577"/>
        <pc:sldMkLst>
          <pc:docMk/>
          <pc:sldMk cId="3869940948" sldId="1873"/>
        </pc:sldMkLst>
        <pc:spChg chg="mod">
          <ac:chgData name="Matjaz Perpar" userId="e178652e-53aa-46f4-81c0-bf0b48ed5bb7" providerId="ADAL" clId="{867FE8B9-909C-4052-80C9-0D7FF7303ABD}" dt="2018-05-21T12:25:10.250" v="1063" actId="20577"/>
          <ac:spMkLst>
            <pc:docMk/>
            <pc:sldMk cId="3869940948" sldId="1873"/>
            <ac:spMk id="2" creationId="{6A516BC1-46A7-4278-BEBB-AA60EA3A765D}"/>
          </ac:spMkLst>
        </pc:spChg>
      </pc:sldChg>
      <pc:sldChg chg="modSp add">
        <pc:chgData name="Matjaz Perpar" userId="e178652e-53aa-46f4-81c0-bf0b48ed5bb7" providerId="ADAL" clId="{867FE8B9-909C-4052-80C9-0D7FF7303ABD}" dt="2018-05-21T12:25:55.375" v="1103" actId="20577"/>
        <pc:sldMkLst>
          <pc:docMk/>
          <pc:sldMk cId="3350056924" sldId="1874"/>
        </pc:sldMkLst>
        <pc:spChg chg="mod">
          <ac:chgData name="Matjaz Perpar" userId="e178652e-53aa-46f4-81c0-bf0b48ed5bb7" providerId="ADAL" clId="{867FE8B9-909C-4052-80C9-0D7FF7303ABD}" dt="2018-05-21T12:25:55.375" v="1103" actId="20577"/>
          <ac:spMkLst>
            <pc:docMk/>
            <pc:sldMk cId="3350056924" sldId="1874"/>
            <ac:spMk id="2" creationId="{6A516BC1-46A7-4278-BEBB-AA60EA3A765D}"/>
          </ac:spMkLst>
        </pc:spChg>
      </pc:sldChg>
      <pc:sldChg chg="modSp add">
        <pc:chgData name="Matjaz Perpar" userId="e178652e-53aa-46f4-81c0-bf0b48ed5bb7" providerId="ADAL" clId="{867FE8B9-909C-4052-80C9-0D7FF7303ABD}" dt="2018-05-21T12:26:59.165" v="1128" actId="20577"/>
        <pc:sldMkLst>
          <pc:docMk/>
          <pc:sldMk cId="496644495" sldId="1875"/>
        </pc:sldMkLst>
        <pc:spChg chg="mod">
          <ac:chgData name="Matjaz Perpar" userId="e178652e-53aa-46f4-81c0-bf0b48ed5bb7" providerId="ADAL" clId="{867FE8B9-909C-4052-80C9-0D7FF7303ABD}" dt="2018-05-21T12:26:59.165" v="1128" actId="20577"/>
          <ac:spMkLst>
            <pc:docMk/>
            <pc:sldMk cId="496644495" sldId="1875"/>
            <ac:spMk id="2" creationId="{6A516BC1-46A7-4278-BEBB-AA60EA3A765D}"/>
          </ac:spMkLst>
        </pc:spChg>
      </pc:sldChg>
      <pc:sldChg chg="modSp add">
        <pc:chgData name="Matjaz Perpar" userId="e178652e-53aa-46f4-81c0-bf0b48ed5bb7" providerId="ADAL" clId="{867FE8B9-909C-4052-80C9-0D7FF7303ABD}" dt="2018-05-21T12:59:10.518" v="1219" actId="20577"/>
        <pc:sldMkLst>
          <pc:docMk/>
          <pc:sldMk cId="956060660" sldId="1877"/>
        </pc:sldMkLst>
        <pc:spChg chg="mod">
          <ac:chgData name="Matjaz Perpar" userId="e178652e-53aa-46f4-81c0-bf0b48ed5bb7" providerId="ADAL" clId="{867FE8B9-909C-4052-80C9-0D7FF7303ABD}" dt="2018-05-21T12:59:10.518" v="1219" actId="20577"/>
          <ac:spMkLst>
            <pc:docMk/>
            <pc:sldMk cId="956060660" sldId="1877"/>
            <ac:spMk id="61" creationId="{00000000-0000-0000-0000-000000000000}"/>
          </ac:spMkLst>
        </pc:spChg>
      </pc:sldChg>
      <pc:sldChg chg="add">
        <pc:chgData name="Matjaz Perpar" userId="e178652e-53aa-46f4-81c0-bf0b48ed5bb7" providerId="ADAL" clId="{867FE8B9-909C-4052-80C9-0D7FF7303ABD}" dt="2018-05-21T12:31:46.976" v="1154" actId="2696"/>
        <pc:sldMkLst>
          <pc:docMk/>
          <pc:sldMk cId="267813988" sldId="1879"/>
        </pc:sldMkLst>
      </pc:sldChg>
      <pc:sldChg chg="modSp add">
        <pc:chgData name="Matjaz Perpar" userId="e178652e-53aa-46f4-81c0-bf0b48ed5bb7" providerId="ADAL" clId="{867FE8B9-909C-4052-80C9-0D7FF7303ABD}" dt="2018-05-21T12:36:34.835" v="1207" actId="20577"/>
        <pc:sldMkLst>
          <pc:docMk/>
          <pc:sldMk cId="2374973501" sldId="1881"/>
        </pc:sldMkLst>
        <pc:spChg chg="mod">
          <ac:chgData name="Matjaz Perpar" userId="e178652e-53aa-46f4-81c0-bf0b48ed5bb7" providerId="ADAL" clId="{867FE8B9-909C-4052-80C9-0D7FF7303ABD}" dt="2018-05-21T12:36:34.835" v="1207" actId="20577"/>
          <ac:spMkLst>
            <pc:docMk/>
            <pc:sldMk cId="2374973501" sldId="1881"/>
            <ac:spMk id="6" creationId="{804381DF-057E-4613-BA74-22B0FB20C411}"/>
          </ac:spMkLst>
        </pc:spChg>
      </pc:sldChg>
      <pc:sldChg chg="modSp add">
        <pc:chgData name="Matjaz Perpar" userId="e178652e-53aa-46f4-81c0-bf0b48ed5bb7" providerId="ADAL" clId="{867FE8B9-909C-4052-80C9-0D7FF7303ABD}" dt="2018-05-21T13:01:17.192" v="1277" actId="20577"/>
        <pc:sldMkLst>
          <pc:docMk/>
          <pc:sldMk cId="329757563" sldId="1882"/>
        </pc:sldMkLst>
        <pc:spChg chg="mod">
          <ac:chgData name="Matjaz Perpar" userId="e178652e-53aa-46f4-81c0-bf0b48ed5bb7" providerId="ADAL" clId="{867FE8B9-909C-4052-80C9-0D7FF7303ABD}" dt="2018-05-21T13:01:17.192" v="1277" actId="20577"/>
          <ac:spMkLst>
            <pc:docMk/>
            <pc:sldMk cId="329757563" sldId="1882"/>
            <ac:spMk id="4" creationId="{34D76D0B-A343-43EF-891A-00033C94C96D}"/>
          </ac:spMkLst>
        </pc:spChg>
      </pc:sldChg>
      <pc:sldChg chg="modTransition">
        <pc:chgData name="Matjaz Perpar" userId="e178652e-53aa-46f4-81c0-bf0b48ed5bb7" providerId="ADAL" clId="{867FE8B9-909C-4052-80C9-0D7FF7303ABD}" dt="2018-05-21T17:15:54.291" v="1527" actId="478"/>
        <pc:sldMkLst>
          <pc:docMk/>
          <pc:sldMk cId="374022134" sldId="1887"/>
        </pc:sldMkLst>
      </pc:sldChg>
      <pc:sldChg chg="modTransition">
        <pc:chgData name="Matjaz Perpar" userId="e178652e-53aa-46f4-81c0-bf0b48ed5bb7" providerId="ADAL" clId="{867FE8B9-909C-4052-80C9-0D7FF7303ABD}" dt="2018-05-21T17:15:54.291" v="1527" actId="478"/>
        <pc:sldMkLst>
          <pc:docMk/>
          <pc:sldMk cId="69571664" sldId="1888"/>
        </pc:sldMkLst>
      </pc:sldChg>
      <pc:sldChg chg="modTransition">
        <pc:chgData name="Matjaz Perpar" userId="e178652e-53aa-46f4-81c0-bf0b48ed5bb7" providerId="ADAL" clId="{867FE8B9-909C-4052-80C9-0D7FF7303ABD}" dt="2018-05-21T17:15:54.291" v="1527" actId="478"/>
        <pc:sldMkLst>
          <pc:docMk/>
          <pc:sldMk cId="3861565539" sldId="1889"/>
        </pc:sldMkLst>
      </pc:sldChg>
      <pc:sldChg chg="modTransition">
        <pc:chgData name="Matjaz Perpar" userId="e178652e-53aa-46f4-81c0-bf0b48ed5bb7" providerId="ADAL" clId="{867FE8B9-909C-4052-80C9-0D7FF7303ABD}" dt="2018-05-21T17:15:54.291" v="1527" actId="478"/>
        <pc:sldMkLst>
          <pc:docMk/>
          <pc:sldMk cId="3229565166" sldId="1890"/>
        </pc:sldMkLst>
      </pc:sldChg>
      <pc:sldChg chg="modTransition">
        <pc:chgData name="Matjaz Perpar" userId="e178652e-53aa-46f4-81c0-bf0b48ed5bb7" providerId="ADAL" clId="{867FE8B9-909C-4052-80C9-0D7FF7303ABD}" dt="2018-05-21T17:15:54.291" v="1527" actId="478"/>
        <pc:sldMkLst>
          <pc:docMk/>
          <pc:sldMk cId="4198424523" sldId="1891"/>
        </pc:sldMkLst>
      </pc:sldChg>
      <pc:sldChg chg="addSp delSp modSp add ord modTransition">
        <pc:chgData name="Matjaz Perpar" userId="e178652e-53aa-46f4-81c0-bf0b48ed5bb7" providerId="ADAL" clId="{867FE8B9-909C-4052-80C9-0D7FF7303ABD}" dt="2018-05-21T13:51:10.922" v="1370" actId="14100"/>
        <pc:sldMkLst>
          <pc:docMk/>
          <pc:sldMk cId="202448994" sldId="1893"/>
        </pc:sldMkLst>
        <pc:spChg chg="del">
          <ac:chgData name="Matjaz Perpar" userId="e178652e-53aa-46f4-81c0-bf0b48ed5bb7" providerId="ADAL" clId="{867FE8B9-909C-4052-80C9-0D7FF7303ABD}" dt="2018-05-21T13:47:32.047" v="1332" actId="14100"/>
          <ac:spMkLst>
            <pc:docMk/>
            <pc:sldMk cId="202448994" sldId="1893"/>
            <ac:spMk id="2" creationId="{8A1F250C-C201-4B70-B05B-587E4E5FF78D}"/>
          </ac:spMkLst>
        </pc:spChg>
        <pc:spChg chg="add mod">
          <ac:chgData name="Matjaz Perpar" userId="e178652e-53aa-46f4-81c0-bf0b48ed5bb7" providerId="ADAL" clId="{867FE8B9-909C-4052-80C9-0D7FF7303ABD}" dt="2018-05-21T13:47:38.952" v="1361" actId="20577"/>
          <ac:spMkLst>
            <pc:docMk/>
            <pc:sldMk cId="202448994" sldId="1893"/>
            <ac:spMk id="3" creationId="{52E55E37-329C-4625-A31A-43BA0148E7A2}"/>
          </ac:spMkLst>
        </pc:spChg>
        <pc:spChg chg="add del mod">
          <ac:chgData name="Matjaz Perpar" userId="e178652e-53aa-46f4-81c0-bf0b48ed5bb7" providerId="ADAL" clId="{867FE8B9-909C-4052-80C9-0D7FF7303ABD}" dt="2018-05-21T13:49:59.022" v="1363" actId="478"/>
          <ac:spMkLst>
            <pc:docMk/>
            <pc:sldMk cId="202448994" sldId="1893"/>
            <ac:spMk id="4" creationId="{B0D8D4CF-948C-4EFE-BAEC-6E81039FD27F}"/>
          </ac:spMkLst>
        </pc:spChg>
        <pc:picChg chg="add mod">
          <ac:chgData name="Matjaz Perpar" userId="e178652e-53aa-46f4-81c0-bf0b48ed5bb7" providerId="ADAL" clId="{867FE8B9-909C-4052-80C9-0D7FF7303ABD}" dt="2018-05-21T13:51:10.922" v="1370" actId="14100"/>
          <ac:picMkLst>
            <pc:docMk/>
            <pc:sldMk cId="202448994" sldId="1893"/>
            <ac:picMk id="5" creationId="{1C516D1B-C877-4F42-B17B-831214B293CC}"/>
          </ac:picMkLst>
        </pc:picChg>
        <pc:picChg chg="add mod">
          <ac:chgData name="Matjaz Perpar" userId="e178652e-53aa-46f4-81c0-bf0b48ed5bb7" providerId="ADAL" clId="{867FE8B9-909C-4052-80C9-0D7FF7303ABD}" dt="2018-05-21T13:51:06.093" v="1369" actId="14100"/>
          <ac:picMkLst>
            <pc:docMk/>
            <pc:sldMk cId="202448994" sldId="1893"/>
            <ac:picMk id="6" creationId="{0B5BF969-40C1-4DA8-8B14-8B98DE95D179}"/>
          </ac:picMkLst>
        </pc:picChg>
      </pc:sldChg>
      <pc:sldChg chg="add">
        <pc:chgData name="Matjaz Perpar" userId="e178652e-53aa-46f4-81c0-bf0b48ed5bb7" providerId="ADAL" clId="{867FE8B9-909C-4052-80C9-0D7FF7303ABD}" dt="2018-05-21T14:09:12.636" v="1384" actId="2696"/>
        <pc:sldMkLst>
          <pc:docMk/>
          <pc:sldMk cId="2564842561" sldId="1894"/>
        </pc:sldMkLst>
      </pc:sldChg>
      <pc:sldChg chg="modSp add">
        <pc:chgData name="Matjaz Perpar" userId="e178652e-53aa-46f4-81c0-bf0b48ed5bb7" providerId="ADAL" clId="{867FE8B9-909C-4052-80C9-0D7FF7303ABD}" dt="2018-05-21T16:21:01.593" v="1457" actId="20577"/>
        <pc:sldMkLst>
          <pc:docMk/>
          <pc:sldMk cId="1337490515" sldId="1898"/>
        </pc:sldMkLst>
        <pc:spChg chg="mod">
          <ac:chgData name="Matjaz Perpar" userId="e178652e-53aa-46f4-81c0-bf0b48ed5bb7" providerId="ADAL" clId="{867FE8B9-909C-4052-80C9-0D7FF7303ABD}" dt="2018-05-21T16:21:01.593" v="1457" actId="20577"/>
          <ac:spMkLst>
            <pc:docMk/>
            <pc:sldMk cId="1337490515" sldId="1898"/>
            <ac:spMk id="2" creationId="{E8144ADB-9665-4EDE-8B29-DD1A87AED176}"/>
          </ac:spMkLst>
        </pc:spChg>
      </pc:sldChg>
      <pc:sldMasterChg chg="addSldLayout delSldLayout">
        <pc:chgData name="Matjaz Perpar" userId="e178652e-53aa-46f4-81c0-bf0b48ed5bb7" providerId="ADAL" clId="{867FE8B9-909C-4052-80C9-0D7FF7303ABD}" dt="2018-05-22T12:24:34.834" v="1532" actId="2696"/>
        <pc:sldMasterMkLst>
          <pc:docMk/>
          <pc:sldMasterMk cId="3588427678" sldId="2147484229"/>
        </pc:sldMasterMkLst>
        <pc:sldLayoutChg chg="del">
          <pc:chgData name="Matjaz Perpar" userId="e178652e-53aa-46f4-81c0-bf0b48ed5bb7" providerId="ADAL" clId="{867FE8B9-909C-4052-80C9-0D7FF7303ABD}" dt="2018-05-21T13:20:31.882" v="1298" actId="2696"/>
          <pc:sldLayoutMkLst>
            <pc:docMk/>
            <pc:sldMasterMk cId="3588427678" sldId="2147484229"/>
            <pc:sldLayoutMk cId="887943992" sldId="2147484671"/>
          </pc:sldLayoutMkLst>
        </pc:sldLayoutChg>
        <pc:sldLayoutChg chg="del">
          <pc:chgData name="Matjaz Perpar" userId="e178652e-53aa-46f4-81c0-bf0b48ed5bb7" providerId="ADAL" clId="{867FE8B9-909C-4052-80C9-0D7FF7303ABD}" dt="2018-05-21T13:24:56.589" v="1307" actId="2696"/>
          <pc:sldLayoutMkLst>
            <pc:docMk/>
            <pc:sldMasterMk cId="3588427678" sldId="2147484229"/>
            <pc:sldLayoutMk cId="4089384391" sldId="2147484675"/>
          </pc:sldLayoutMkLst>
        </pc:sldLayoutChg>
        <pc:sldLayoutChg chg="del">
          <pc:chgData name="Matjaz Perpar" userId="e178652e-53aa-46f4-81c0-bf0b48ed5bb7" providerId="ADAL" clId="{867FE8B9-909C-4052-80C9-0D7FF7303ABD}" dt="2018-05-21T13:20:32.143" v="1302" actId="2696"/>
          <pc:sldLayoutMkLst>
            <pc:docMk/>
            <pc:sldMasterMk cId="3588427678" sldId="2147484229"/>
            <pc:sldLayoutMk cId="1066768977" sldId="2147484676"/>
          </pc:sldLayoutMkLst>
        </pc:sldLayoutChg>
        <pc:sldLayoutChg chg="del">
          <pc:chgData name="Matjaz Perpar" userId="e178652e-53aa-46f4-81c0-bf0b48ed5bb7" providerId="ADAL" clId="{867FE8B9-909C-4052-80C9-0D7FF7303ABD}" dt="2018-05-21T13:20:31.697" v="1294" actId="2696"/>
          <pc:sldLayoutMkLst>
            <pc:docMk/>
            <pc:sldMasterMk cId="3588427678" sldId="2147484229"/>
            <pc:sldLayoutMk cId="1838638012" sldId="2147484710"/>
          </pc:sldLayoutMkLst>
        </pc:sldLayoutChg>
        <pc:sldLayoutChg chg="add del">
          <pc:chgData name="Matjaz Perpar" userId="e178652e-53aa-46f4-81c0-bf0b48ed5bb7" providerId="ADAL" clId="{867FE8B9-909C-4052-80C9-0D7FF7303ABD}" dt="2018-05-21T17:09:49.608" v="1523" actId="2696"/>
          <pc:sldLayoutMkLst>
            <pc:docMk/>
            <pc:sldMasterMk cId="3588427678" sldId="2147484229"/>
            <pc:sldLayoutMk cId="331194827" sldId="2147484805"/>
          </pc:sldLayoutMkLst>
        </pc:sldLayoutChg>
        <pc:sldLayoutChg chg="del">
          <pc:chgData name="Matjaz Perpar" userId="e178652e-53aa-46f4-81c0-bf0b48ed5bb7" providerId="ADAL" clId="{867FE8B9-909C-4052-80C9-0D7FF7303ABD}" dt="2018-05-21T16:22:18.835" v="1460" actId="2696"/>
          <pc:sldLayoutMkLst>
            <pc:docMk/>
            <pc:sldMasterMk cId="3588427678" sldId="2147484229"/>
            <pc:sldLayoutMk cId="588673511" sldId="2147484832"/>
          </pc:sldLayoutMkLst>
        </pc:sldLayoutChg>
        <pc:sldLayoutChg chg="del">
          <pc:chgData name="Matjaz Perpar" userId="e178652e-53aa-46f4-81c0-bf0b48ed5bb7" providerId="ADAL" clId="{867FE8B9-909C-4052-80C9-0D7FF7303ABD}" dt="2018-05-21T13:52:11.310" v="1375" actId="2696"/>
          <pc:sldLayoutMkLst>
            <pc:docMk/>
            <pc:sldMasterMk cId="3588427678" sldId="2147484229"/>
            <pc:sldLayoutMk cId="2916587063" sldId="2147484834"/>
          </pc:sldLayoutMkLst>
        </pc:sldLayoutChg>
      </pc:sldMasterChg>
      <pc:sldMasterChg chg="delSldLayout">
        <pc:chgData name="Matjaz Perpar" userId="e178652e-53aa-46f4-81c0-bf0b48ed5bb7" providerId="ADAL" clId="{867FE8B9-909C-4052-80C9-0D7FF7303ABD}" dt="2018-05-21T13:20:32.211" v="1304" actId="2696"/>
        <pc:sldMasterMkLst>
          <pc:docMk/>
          <pc:sldMasterMk cId="161572188" sldId="2147484677"/>
        </pc:sldMasterMkLst>
        <pc:sldLayoutChg chg="del">
          <pc:chgData name="Matjaz Perpar" userId="e178652e-53aa-46f4-81c0-bf0b48ed5bb7" providerId="ADAL" clId="{867FE8B9-909C-4052-80C9-0D7FF7303ABD}" dt="2018-05-21T13:20:32.211" v="1304" actId="2696"/>
          <pc:sldLayoutMkLst>
            <pc:docMk/>
            <pc:sldMasterMk cId="161572188" sldId="2147484677"/>
            <pc:sldLayoutMk cId="1896577556" sldId="2147484703"/>
          </pc:sldLayoutMkLst>
        </pc:sldLayoutChg>
      </pc:sldMasterChg>
      <pc:sldMasterChg chg="delSldLayout">
        <pc:chgData name="Matjaz Perpar" userId="e178652e-53aa-46f4-81c0-bf0b48ed5bb7" providerId="ADAL" clId="{867FE8B9-909C-4052-80C9-0D7FF7303ABD}" dt="2018-05-21T12:05:59.865" v="868" actId="2696"/>
        <pc:sldMasterMkLst>
          <pc:docMk/>
          <pc:sldMasterMk cId="515106467" sldId="2147484775"/>
        </pc:sldMasterMkLst>
      </pc:sldMasterChg>
    </pc:docChg>
  </pc:docChgLst>
  <pc:docChgLst>
    <pc:chgData name="Matjaz Perpar" userId="e178652e-53aa-46f4-81c0-bf0b48ed5bb7" providerId="ADAL" clId="{1CFEE7E6-95E7-47FB-9359-766F9F0733FB}"/>
    <pc:docChg chg="undo custSel addSld delSld modSld sldOrd addSection delSection modSection">
      <pc:chgData name="Matjaz Perpar" userId="e178652e-53aa-46f4-81c0-bf0b48ed5bb7" providerId="ADAL" clId="{1CFEE7E6-95E7-47FB-9359-766F9F0733FB}" dt="2018-05-17T08:14:17.110" v="648" actId="20577"/>
      <pc:docMkLst>
        <pc:docMk/>
      </pc:docMkLst>
      <pc:sldChg chg="addSp delSp modSp">
        <pc:chgData name="Matjaz Perpar" userId="e178652e-53aa-46f4-81c0-bf0b48ed5bb7" providerId="ADAL" clId="{1CFEE7E6-95E7-47FB-9359-766F9F0733FB}" dt="2018-05-17T07:54:16.727" v="45" actId="20577"/>
        <pc:sldMkLst>
          <pc:docMk/>
          <pc:sldMk cId="3182288875" sldId="1720"/>
        </pc:sldMkLst>
        <pc:spChg chg="add del mod">
          <ac:chgData name="Matjaz Perpar" userId="e178652e-53aa-46f4-81c0-bf0b48ed5bb7" providerId="ADAL" clId="{1CFEE7E6-95E7-47FB-9359-766F9F0733FB}" dt="2018-05-17T07:53:31.229" v="39" actId="478"/>
          <ac:spMkLst>
            <pc:docMk/>
            <pc:sldMk cId="3182288875" sldId="1720"/>
            <ac:spMk id="2" creationId="{CA489C14-F211-4BD4-B836-9331FB3E3CFB}"/>
          </ac:spMkLst>
        </pc:spChg>
        <pc:spChg chg="add mod">
          <ac:chgData name="Matjaz Perpar" userId="e178652e-53aa-46f4-81c0-bf0b48ed5bb7" providerId="ADAL" clId="{1CFEE7E6-95E7-47FB-9359-766F9F0733FB}" dt="2018-05-17T07:54:05.868" v="44" actId="1076"/>
          <ac:spMkLst>
            <pc:docMk/>
            <pc:sldMk cId="3182288875" sldId="1720"/>
            <ac:spMk id="3" creationId="{977DE1D9-99BD-418E-A862-833646BBC3D4}"/>
          </ac:spMkLst>
        </pc:spChg>
        <pc:spChg chg="mod">
          <ac:chgData name="Matjaz Perpar" userId="e178652e-53aa-46f4-81c0-bf0b48ed5bb7" providerId="ADAL" clId="{1CFEE7E6-95E7-47FB-9359-766F9F0733FB}" dt="2018-05-17T07:54:16.727" v="45" actId="20577"/>
          <ac:spMkLst>
            <pc:docMk/>
            <pc:sldMk cId="3182288875" sldId="1720"/>
            <ac:spMk id="4" creationId="{00000000-0000-0000-0000-000000000000}"/>
          </ac:spMkLst>
        </pc:spChg>
      </pc:sldChg>
      <pc:sldChg chg="add del ord">
        <pc:chgData name="Matjaz Perpar" userId="e178652e-53aa-46f4-81c0-bf0b48ed5bb7" providerId="ADAL" clId="{1CFEE7E6-95E7-47FB-9359-766F9F0733FB}" dt="2018-05-17T08:13:18.810" v="628" actId="20577"/>
        <pc:sldMkLst>
          <pc:docMk/>
          <pc:sldMk cId="1495535077" sldId="1840"/>
        </pc:sldMkLst>
      </pc:sldChg>
      <pc:sldChg chg="modSp add">
        <pc:chgData name="Matjaz Perpar" userId="e178652e-53aa-46f4-81c0-bf0b48ed5bb7" providerId="ADAL" clId="{1CFEE7E6-95E7-47FB-9359-766F9F0733FB}" dt="2018-05-17T07:56:11.230" v="66" actId="20577"/>
        <pc:sldMkLst>
          <pc:docMk/>
          <pc:sldMk cId="4268214829" sldId="1842"/>
        </pc:sldMkLst>
        <pc:spChg chg="mod">
          <ac:chgData name="Matjaz Perpar" userId="e178652e-53aa-46f4-81c0-bf0b48ed5bb7" providerId="ADAL" clId="{1CFEE7E6-95E7-47FB-9359-766F9F0733FB}" dt="2018-05-17T07:56:11.230" v="66" actId="20577"/>
          <ac:spMkLst>
            <pc:docMk/>
            <pc:sldMk cId="4268214829" sldId="1842"/>
            <ac:spMk id="6" creationId="{00000000-0000-0000-0000-000000000000}"/>
          </ac:spMkLst>
        </pc:spChg>
        <pc:spChg chg="mod">
          <ac:chgData name="Matjaz Perpar" userId="e178652e-53aa-46f4-81c0-bf0b48ed5bb7" providerId="ADAL" clId="{1CFEE7E6-95E7-47FB-9359-766F9F0733FB}" dt="2018-05-17T07:55:49.530" v="61" actId="20577"/>
          <ac:spMkLst>
            <pc:docMk/>
            <pc:sldMk cId="4268214829" sldId="1842"/>
            <ac:spMk id="17" creationId="{00000000-0000-0000-0000-000000000000}"/>
          </ac:spMkLst>
        </pc:spChg>
      </pc:sldChg>
      <pc:sldChg chg="addSp delSp modSp add">
        <pc:chgData name="Matjaz Perpar" userId="e178652e-53aa-46f4-81c0-bf0b48ed5bb7" providerId="ADAL" clId="{1CFEE7E6-95E7-47FB-9359-766F9F0733FB}" dt="2018-05-17T08:04:44.946" v="426" actId="20577"/>
        <pc:sldMkLst>
          <pc:docMk/>
          <pc:sldMk cId="3989251219" sldId="1845"/>
        </pc:sldMkLst>
        <pc:spChg chg="add mod">
          <ac:chgData name="Matjaz Perpar" userId="e178652e-53aa-46f4-81c0-bf0b48ed5bb7" providerId="ADAL" clId="{1CFEE7E6-95E7-47FB-9359-766F9F0733FB}" dt="2018-05-17T07:57:32.812" v="79" actId="478"/>
          <ac:spMkLst>
            <pc:docMk/>
            <pc:sldMk cId="3989251219" sldId="1845"/>
            <ac:spMk id="3" creationId="{CB96F93E-8FC1-4116-ACE9-55FECD4AD670}"/>
          </ac:spMkLst>
        </pc:spChg>
        <pc:spChg chg="mod">
          <ac:chgData name="Matjaz Perpar" userId="e178652e-53aa-46f4-81c0-bf0b48ed5bb7" providerId="ADAL" clId="{1CFEE7E6-95E7-47FB-9359-766F9F0733FB}" dt="2018-05-17T08:04:44.946" v="426" actId="20577"/>
          <ac:spMkLst>
            <pc:docMk/>
            <pc:sldMk cId="3989251219" sldId="1845"/>
            <ac:spMk id="4" creationId="{00000000-0000-0000-0000-000000000000}"/>
          </ac:spMkLst>
        </pc:spChg>
        <pc:spChg chg="del">
          <ac:chgData name="Matjaz Perpar" userId="e178652e-53aa-46f4-81c0-bf0b48ed5bb7" providerId="ADAL" clId="{1CFEE7E6-95E7-47FB-9359-766F9F0733FB}" dt="2018-05-17T07:57:32.812" v="79" actId="478"/>
          <ac:spMkLst>
            <pc:docMk/>
            <pc:sldMk cId="3989251219" sldId="1845"/>
            <ac:spMk id="5" creationId="{00000000-0000-0000-0000-000000000000}"/>
          </ac:spMkLst>
        </pc:spChg>
      </pc:sldChg>
      <pc:sldChg chg="modSp add">
        <pc:chgData name="Matjaz Perpar" userId="e178652e-53aa-46f4-81c0-bf0b48ed5bb7" providerId="ADAL" clId="{1CFEE7E6-95E7-47FB-9359-766F9F0733FB}" dt="2018-05-17T08:06:53.262" v="491" actId="20577"/>
        <pc:sldMkLst>
          <pc:docMk/>
          <pc:sldMk cId="3475712531" sldId="1848"/>
        </pc:sldMkLst>
        <pc:spChg chg="mod">
          <ac:chgData name="Matjaz Perpar" userId="e178652e-53aa-46f4-81c0-bf0b48ed5bb7" providerId="ADAL" clId="{1CFEE7E6-95E7-47FB-9359-766F9F0733FB}" dt="2018-05-17T08:06:53.262" v="491" actId="20577"/>
          <ac:spMkLst>
            <pc:docMk/>
            <pc:sldMk cId="3475712531" sldId="1848"/>
            <ac:spMk id="4" creationId="{00000000-0000-0000-0000-000000000000}"/>
          </ac:spMkLst>
        </pc:spChg>
      </pc:sldChg>
      <pc:sldChg chg="modSp add">
        <pc:chgData name="Matjaz Perpar" userId="e178652e-53aa-46f4-81c0-bf0b48ed5bb7" providerId="ADAL" clId="{1CFEE7E6-95E7-47FB-9359-766F9F0733FB}" dt="2018-05-17T08:11:50.328" v="576" actId="5793"/>
        <pc:sldMkLst>
          <pc:docMk/>
          <pc:sldMk cId="1975949916" sldId="1850"/>
        </pc:sldMkLst>
        <pc:spChg chg="mod">
          <ac:chgData name="Matjaz Perpar" userId="e178652e-53aa-46f4-81c0-bf0b48ed5bb7" providerId="ADAL" clId="{1CFEE7E6-95E7-47FB-9359-766F9F0733FB}" dt="2018-05-17T08:05:21.355" v="438" actId="20577"/>
          <ac:spMkLst>
            <pc:docMk/>
            <pc:sldMk cId="1975949916" sldId="1850"/>
            <ac:spMk id="2" creationId="{6A516BC1-46A7-4278-BEBB-AA60EA3A765D}"/>
          </ac:spMkLst>
        </pc:spChg>
        <pc:spChg chg="mod">
          <ac:chgData name="Matjaz Perpar" userId="e178652e-53aa-46f4-81c0-bf0b48ed5bb7" providerId="ADAL" clId="{1CFEE7E6-95E7-47FB-9359-766F9F0733FB}" dt="2018-05-17T08:11:50.328" v="576" actId="5793"/>
          <ac:spMkLst>
            <pc:docMk/>
            <pc:sldMk cId="1975949916" sldId="1850"/>
            <ac:spMk id="3" creationId="{D436D403-7EEE-40B2-81E2-9C0B258C1EF8}"/>
          </ac:spMkLst>
        </pc:spChg>
      </pc:sldChg>
    </pc:docChg>
  </pc:docChgLst>
  <pc:docChgLst>
    <pc:chgData name="Andrej Kasnik" userId="S::akasnik@microsoft.com::07c407f6-f2e1-425b-b71e-e238d810126f" providerId="AD" clId="Web-{F54F97C3-E87C-40E9-BD25-085754DB371C}"/>
    <pc:docChg chg="addSld modSld modSection">
      <pc:chgData name="Andrej Kasnik" userId="S::akasnik@microsoft.com::07c407f6-f2e1-425b-b71e-e238d810126f" providerId="AD" clId="Web-{F54F97C3-E87C-40E9-BD25-085754DB371C}" dt="2018-05-17T13:08:13.282" v="111" actId="20577"/>
      <pc:docMkLst>
        <pc:docMk/>
      </pc:docMkLst>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5">
                  <a:shade val="58000"/>
                </a:schemeClr>
              </a:solidFill>
              <a:ln w="19050">
                <a:solidFill>
                  <a:schemeClr val="lt1"/>
                </a:solidFill>
              </a:ln>
              <a:effectLst/>
            </c:spPr>
            <c:extLst>
              <c:ext xmlns:c16="http://schemas.microsoft.com/office/drawing/2014/chart" uri="{C3380CC4-5D6E-409C-BE32-E72D297353CC}">
                <c16:uniqueId val="{00000001-869A-4717-867A-C196575C5A97}"/>
              </c:ext>
            </c:extLst>
          </c:dPt>
          <c:dPt>
            <c:idx val="1"/>
            <c:bubble3D val="0"/>
            <c:spPr>
              <a:solidFill>
                <a:schemeClr val="accent5">
                  <a:shade val="86000"/>
                </a:schemeClr>
              </a:solidFill>
              <a:ln w="19050">
                <a:solidFill>
                  <a:schemeClr val="lt1"/>
                </a:solidFill>
              </a:ln>
              <a:effectLst/>
            </c:spPr>
            <c:extLst>
              <c:ext xmlns:c16="http://schemas.microsoft.com/office/drawing/2014/chart" uri="{C3380CC4-5D6E-409C-BE32-E72D297353CC}">
                <c16:uniqueId val="{00000003-869A-4717-867A-C196575C5A97}"/>
              </c:ext>
            </c:extLst>
          </c:dPt>
          <c:dPt>
            <c:idx val="2"/>
            <c:bubble3D val="0"/>
            <c:spPr>
              <a:solidFill>
                <a:schemeClr val="accent5">
                  <a:tint val="86000"/>
                </a:schemeClr>
              </a:solidFill>
              <a:ln w="19050">
                <a:solidFill>
                  <a:schemeClr val="lt1"/>
                </a:solidFill>
              </a:ln>
              <a:effectLst/>
            </c:spPr>
            <c:extLst>
              <c:ext xmlns:c16="http://schemas.microsoft.com/office/drawing/2014/chart" uri="{C3380CC4-5D6E-409C-BE32-E72D297353CC}">
                <c16:uniqueId val="{00000005-869A-4717-867A-C196575C5A97}"/>
              </c:ext>
            </c:extLst>
          </c:dPt>
          <c:dPt>
            <c:idx val="3"/>
            <c:bubble3D val="0"/>
            <c:spPr>
              <a:solidFill>
                <a:schemeClr val="accent5">
                  <a:tint val="58000"/>
                </a:schemeClr>
              </a:solidFill>
              <a:ln w="19050">
                <a:solidFill>
                  <a:schemeClr val="lt1"/>
                </a:solidFill>
              </a:ln>
              <a:effectLst/>
            </c:spPr>
            <c:extLst>
              <c:ext xmlns:c16="http://schemas.microsoft.com/office/drawing/2014/chart" uri="{C3380CC4-5D6E-409C-BE32-E72D297353CC}">
                <c16:uniqueId val="{00000007-869A-4717-867A-C196575C5A97}"/>
              </c:ext>
            </c:extLst>
          </c:dPt>
          <c:cat>
            <c:strRef>
              <c:f>Sheet1!$A$2:$A$5</c:f>
              <c:strCache>
                <c:ptCount val="2"/>
                <c:pt idx="0">
                  <c:v>1st Qtr</c:v>
                </c:pt>
                <c:pt idx="1">
                  <c:v>2nd Qtr</c:v>
                </c:pt>
              </c:strCache>
            </c:strRef>
          </c:cat>
          <c:val>
            <c:numRef>
              <c:f>Sheet1!$B$2:$B$5</c:f>
              <c:numCache>
                <c:formatCode>General</c:formatCode>
                <c:ptCount val="4"/>
                <c:pt idx="0">
                  <c:v>30</c:v>
                </c:pt>
                <c:pt idx="1">
                  <c:v>70</c:v>
                </c:pt>
              </c:numCache>
            </c:numRef>
          </c:val>
          <c:extLst>
            <c:ext xmlns:c16="http://schemas.microsoft.com/office/drawing/2014/chart" uri="{C3380CC4-5D6E-409C-BE32-E72D297353CC}">
              <c16:uniqueId val="{00000008-869A-4717-867A-C196575C5A9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sl-SI"/>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6/6/2018 9:32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6/6/2018 9:32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072DC8-D49D-432C-9D46-A7718B5F5490}" type="datetime8">
              <a:rPr lang="en-US" smtClean="0"/>
              <a:t>6/6/2018 9:32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2156106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6/6/2018 9:32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3951339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619146B-24F9-441E-A368-DB3B5A84C1D4}" type="datetime8">
              <a:rPr lang="en-US" smtClean="0"/>
              <a:t>6/6/2018 9:32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1475904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pPr>
              <a:defRPr/>
            </a:pPr>
            <a:fld id="{7088D5E3-B0C4-244E-905F-C9848084E0A1}" type="slidenum">
              <a:rPr lang="en-US" sz="1800" smtClean="0"/>
              <a:pPr>
                <a:defRPr/>
              </a:pPr>
              <a:t>4</a:t>
            </a:fld>
            <a:endParaRPr lang="en-US" sz="1800" dirty="0"/>
          </a:p>
        </p:txBody>
      </p:sp>
    </p:spTree>
    <p:extLst>
      <p:ext uri="{BB962C8B-B14F-4D97-AF65-F5344CB8AC3E}">
        <p14:creationId xmlns:p14="http://schemas.microsoft.com/office/powerpoint/2010/main" val="227933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DA69098-AF98-44ED-B19A-289934A1943E}" type="slidenum">
              <a:rPr lang="en-US" smtClean="0"/>
              <a:t>6</a:t>
            </a:fld>
            <a:endParaRPr lang="en-US"/>
          </a:p>
        </p:txBody>
      </p:sp>
    </p:spTree>
    <p:extLst>
      <p:ext uri="{BB962C8B-B14F-4D97-AF65-F5344CB8AC3E}">
        <p14:creationId xmlns:p14="http://schemas.microsoft.com/office/powerpoint/2010/main" val="3365746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40A7F1-1D53-4645-8AB9-46355AEB7888}"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9379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40A7F1-1D53-4645-8AB9-46355AEB7888}"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2510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9:32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6156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996BA33-6360-40A1-9606-58E0047CF44A}" type="slidenum">
              <a:rPr lang="en-US" smtClean="0"/>
              <a:t>15</a:t>
            </a:fld>
            <a:endParaRPr lang="en-US"/>
          </a:p>
        </p:txBody>
      </p:sp>
    </p:spTree>
    <p:extLst>
      <p:ext uri="{BB962C8B-B14F-4D97-AF65-F5344CB8AC3E}">
        <p14:creationId xmlns:p14="http://schemas.microsoft.com/office/powerpoint/2010/main" val="1337536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5879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Single digit latency -&gt; SLA</a:t>
            </a:r>
          </a:p>
          <a:p>
            <a:endParaRPr lang="en-US"/>
          </a:p>
        </p:txBody>
      </p:sp>
      <p:sp>
        <p:nvSpPr>
          <p:cNvPr id="4" name="Slide Number Placeholder 3"/>
          <p:cNvSpPr>
            <a:spLocks noGrp="1"/>
          </p:cNvSpPr>
          <p:nvPr>
            <p:ph type="sldNum" sz="quarter" idx="10"/>
          </p:nvPr>
        </p:nvSpPr>
        <p:spPr/>
        <p:txBody>
          <a:bodyPr/>
          <a:lstStyle/>
          <a:p>
            <a:fld id="{5996BA33-6360-40A1-9606-58E0047CF44A}" type="slidenum">
              <a:rPr lang="en-US" smtClean="0"/>
              <a:t>17</a:t>
            </a:fld>
            <a:endParaRPr lang="en-US"/>
          </a:p>
        </p:txBody>
      </p:sp>
    </p:spTree>
    <p:extLst>
      <p:ext uri="{BB962C8B-B14F-4D97-AF65-F5344CB8AC3E}">
        <p14:creationId xmlns:p14="http://schemas.microsoft.com/office/powerpoint/2010/main" val="1899648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5996BA33-6360-40A1-9606-58E0047CF44A}" type="slidenum">
              <a:rPr lang="en-US" smtClean="0"/>
              <a:t>18</a:t>
            </a:fld>
            <a:endParaRPr lang="en-US"/>
          </a:p>
        </p:txBody>
      </p:sp>
    </p:spTree>
    <p:extLst>
      <p:ext uri="{BB962C8B-B14F-4D97-AF65-F5344CB8AC3E}">
        <p14:creationId xmlns:p14="http://schemas.microsoft.com/office/powerpoint/2010/main" val="30688025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249A09B-4A39-974B-9594-129A7470D52A}" type="slidenum">
              <a:rPr lang="en-US" smtClean="0"/>
              <a:t>19</a:t>
            </a:fld>
            <a:endParaRPr lang="en-US"/>
          </a:p>
        </p:txBody>
      </p:sp>
    </p:spTree>
    <p:extLst>
      <p:ext uri="{BB962C8B-B14F-4D97-AF65-F5344CB8AC3E}">
        <p14:creationId xmlns:p14="http://schemas.microsoft.com/office/powerpoint/2010/main" val="26350934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49A09B-4A39-974B-9594-129A7470D5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4848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49A09B-4A39-974B-9594-129A7470D5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0252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619146B-24F9-441E-A368-DB3B5A84C1D4}" type="datetime8">
              <a:rPr lang="en-US" smtClean="0"/>
              <a:t>6/6/2018 9:32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4038813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b="1" dirty="0">
              <a:cs typeface="Calibri"/>
            </a:endParaRPr>
          </a:p>
        </p:txBody>
      </p:sp>
      <p:sp>
        <p:nvSpPr>
          <p:cNvPr id="4" name="Slide Number Placeholder 3"/>
          <p:cNvSpPr>
            <a:spLocks noGrp="1"/>
          </p:cNvSpPr>
          <p:nvPr>
            <p:ph type="sldNum" sz="quarter" idx="10"/>
          </p:nvPr>
        </p:nvSpPr>
        <p:spPr/>
        <p:txBody>
          <a:bodyPr/>
          <a:lstStyle/>
          <a:p>
            <a:pPr defTabSz="931774">
              <a:defRPr/>
            </a:pPr>
            <a:fld id="{A15C472B-0BE7-420F-A37B-44BBF15E7929}" type="slidenum">
              <a:rPr lang="en-US">
                <a:solidFill>
                  <a:prstClr val="black"/>
                </a:solidFill>
                <a:latin typeface="Calibri" panose="020F0502020204030204"/>
              </a:rPr>
              <a:pPr defTabSz="931774">
                <a:defRPr/>
              </a:pPr>
              <a:t>23</a:t>
            </a:fld>
            <a:endParaRPr lang="en-US">
              <a:solidFill>
                <a:prstClr val="black"/>
              </a:solidFill>
              <a:latin typeface="Calibri" panose="020F0502020204030204"/>
            </a:endParaRPr>
          </a:p>
        </p:txBody>
      </p:sp>
    </p:spTree>
    <p:extLst>
      <p:ext uri="{BB962C8B-B14F-4D97-AF65-F5344CB8AC3E}">
        <p14:creationId xmlns:p14="http://schemas.microsoft.com/office/powerpoint/2010/main" val="138446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9:32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a:p>
        </p:txBody>
      </p:sp>
    </p:spTree>
    <p:extLst>
      <p:ext uri="{BB962C8B-B14F-4D97-AF65-F5344CB8AC3E}">
        <p14:creationId xmlns:p14="http://schemas.microsoft.com/office/powerpoint/2010/main" val="2219776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9:32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707973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9:32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a:p>
        </p:txBody>
      </p:sp>
    </p:spTree>
    <p:extLst>
      <p:ext uri="{BB962C8B-B14F-4D97-AF65-F5344CB8AC3E}">
        <p14:creationId xmlns:p14="http://schemas.microsoft.com/office/powerpoint/2010/main" val="475043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36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664B15-1D24-44D4-B84B-79E33351101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00109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10"/>
          </p:nvPr>
        </p:nvSpPr>
        <p:spPr/>
        <p:txBody>
          <a:bodyPr/>
          <a:lstStyle/>
          <a:p>
            <a:fld id="{E2914676-75A3-42E7-BA78-DCFB0C2843C8}" type="slidenum">
              <a:rPr lang="en-US" smtClean="0"/>
              <a:t>31</a:t>
            </a:fld>
            <a:endParaRPr lang="en-US"/>
          </a:p>
        </p:txBody>
      </p:sp>
    </p:spTree>
    <p:extLst>
      <p:ext uri="{BB962C8B-B14F-4D97-AF65-F5344CB8AC3E}">
        <p14:creationId xmlns:p14="http://schemas.microsoft.com/office/powerpoint/2010/main" val="3075407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F08BA3F-CBBE-4FA6-B42B-E1A817BDBFBA}" type="slidenum">
              <a:rPr lang="en-US" smtClean="0"/>
              <a:t>32</a:t>
            </a:fld>
            <a:endParaRPr lang="en-US"/>
          </a:p>
        </p:txBody>
      </p:sp>
    </p:spTree>
    <p:extLst>
      <p:ext uri="{BB962C8B-B14F-4D97-AF65-F5344CB8AC3E}">
        <p14:creationId xmlns:p14="http://schemas.microsoft.com/office/powerpoint/2010/main" val="2677494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914676-75A3-42E7-BA78-DCFB0C2843C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85359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CA736C-07C6-423F-9230-7C5E3D5201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37754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123105" rtl="0" eaLnBrk="1" fontAlgn="auto" latinLnBrk="0" hangingPunct="1">
              <a:lnSpc>
                <a:spcPct val="100000"/>
              </a:lnSpc>
              <a:spcBef>
                <a:spcPts val="0"/>
              </a:spcBef>
              <a:spcAft>
                <a:spcPts val="0"/>
              </a:spcAft>
              <a:buClrTx/>
              <a:buSzTx/>
              <a:buFontTx/>
              <a:buNone/>
              <a:tabLst/>
              <a:defRPr/>
            </a:pPr>
            <a:fld id="{303EA7A5-D16D-4D91-A88B-6AEC79C2E7FD}" type="slidenum">
              <a:rPr kumimoji="0" lang="en-US" sz="15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1123105" rtl="0" eaLnBrk="1" fontAlgn="auto" latinLnBrk="0" hangingPunct="1">
                <a:lnSpc>
                  <a:spcPct val="100000"/>
                </a:lnSpc>
                <a:spcBef>
                  <a:spcPts val="0"/>
                </a:spcBef>
                <a:spcAft>
                  <a:spcPts val="0"/>
                </a:spcAft>
                <a:buClrTx/>
                <a:buSzTx/>
                <a:buFontTx/>
                <a:buNone/>
                <a:tabLst/>
                <a:defRPr/>
              </a:pPr>
              <a:t>36</a:t>
            </a:fld>
            <a:endParaRPr kumimoji="0" lang="en-US" sz="15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4204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55A04F-69D3-4425-B47E-890457CFB115}" type="slidenum">
              <a:rPr lang="en-US" smtClean="0"/>
              <a:t>37</a:t>
            </a:fld>
            <a:endParaRPr lang="en-US"/>
          </a:p>
        </p:txBody>
      </p:sp>
    </p:spTree>
    <p:extLst>
      <p:ext uri="{BB962C8B-B14F-4D97-AF65-F5344CB8AC3E}">
        <p14:creationId xmlns:p14="http://schemas.microsoft.com/office/powerpoint/2010/main" val="38710872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808909-0F2C-48EF-B202-31C54C9E7653}" type="slidenum">
              <a:rPr lang="en-US" smtClean="0"/>
              <a:t>50</a:t>
            </a:fld>
            <a:endParaRPr lang="en-US"/>
          </a:p>
        </p:txBody>
      </p:sp>
    </p:spTree>
    <p:extLst>
      <p:ext uri="{BB962C8B-B14F-4D97-AF65-F5344CB8AC3E}">
        <p14:creationId xmlns:p14="http://schemas.microsoft.com/office/powerpoint/2010/main" val="36301403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31774">
              <a:defRPr/>
            </a:pPr>
            <a:fld id="{A15C472B-0BE7-420F-A37B-44BBF15E7929}" type="slidenum">
              <a:rPr lang="en-US">
                <a:solidFill>
                  <a:prstClr val="black"/>
                </a:solidFill>
                <a:latin typeface="Calibri" panose="020F0502020204030204"/>
              </a:rPr>
              <a:pPr defTabSz="931774">
                <a:defRPr/>
              </a:pPr>
              <a:t>51</a:t>
            </a:fld>
            <a:endParaRPr lang="en-US">
              <a:solidFill>
                <a:prstClr val="black"/>
              </a:solidFill>
              <a:latin typeface="Calibri" panose="020F0502020204030204"/>
            </a:endParaRPr>
          </a:p>
        </p:txBody>
      </p:sp>
    </p:spTree>
    <p:extLst>
      <p:ext uri="{BB962C8B-B14F-4D97-AF65-F5344CB8AC3E}">
        <p14:creationId xmlns:p14="http://schemas.microsoft.com/office/powerpoint/2010/main" val="14513889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088D5E3-B0C4-244E-905F-C9848084E0A1}" type="slidenum">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53</a:t>
            </a:fld>
            <a:endParaRPr kumimoji="0" lang="en-US" sz="1800" b="0" i="0" u="none" strike="noStrike" kern="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31150466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84ABEE-72D2-4711-B507-13A06E438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34236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84ABEE-72D2-4711-B507-13A06E438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70514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84ABEE-72D2-4711-B507-13A06E438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21398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84ABEE-72D2-4711-B507-13A06E438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6693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84ABEE-72D2-4711-B507-13A06E438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5977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84ABEE-72D2-4711-B507-13A06E438805}" type="slidenum">
              <a:rPr lang="en-US" smtClean="0"/>
              <a:t>60</a:t>
            </a:fld>
            <a:endParaRPr lang="en-US" dirty="0"/>
          </a:p>
        </p:txBody>
      </p:sp>
    </p:spTree>
    <p:extLst>
      <p:ext uri="{BB962C8B-B14F-4D97-AF65-F5344CB8AC3E}">
        <p14:creationId xmlns:p14="http://schemas.microsoft.com/office/powerpoint/2010/main" val="13486902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6/6/2018 9:32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62</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12090383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jpeg"/><Relationship Id="rId1" Type="http://schemas.openxmlformats.org/officeDocument/2006/relationships/slideMaster" Target="../slideMasters/slideMaster3.xml"/><Relationship Id="rId4" Type="http://schemas.openxmlformats.org/officeDocument/2006/relationships/image" Target="../media/image1.emf"/></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jpeg"/><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6.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2.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24.emf"/><Relationship Id="rId4" Type="http://schemas.openxmlformats.org/officeDocument/2006/relationships/oleObject" Target="../embeddings/oleObject1.bin"/></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Master" Target="../slideMasters/slideMaster7.xml"/></Relationships>
</file>

<file path=ppt/slideLayouts/_rels/slideLayout17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_rels/slideLayout17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7.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Master" Target="../slideMasters/slideMaster7.xml"/></Relationships>
</file>

<file path=ppt/slideLayouts/_rels/slideLayout18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7.xml"/></Relationships>
</file>

<file path=ppt/slideLayouts/_rels/slideLayout19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3.jpeg"/><Relationship Id="rId1" Type="http://schemas.openxmlformats.org/officeDocument/2006/relationships/slideMaster" Target="../slideMasters/slideMaster7.xml"/></Relationships>
</file>

<file path=ppt/slideLayouts/_rels/slideLayout19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7.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7.xml"/></Relationships>
</file>

<file path=ppt/slideLayouts/_rels/slideLayout20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4.jpeg"/><Relationship Id="rId1" Type="http://schemas.openxmlformats.org/officeDocument/2006/relationships/slideMaster" Target="../slideMasters/slideMaster7.xml"/></Relationships>
</file>

<file path=ppt/slideLayouts/_rels/slideLayout20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_rels/slideLayout2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7.xml"/></Relationships>
</file>

<file path=ppt/slideLayouts/_rels/slideLayout2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5.jpeg"/><Relationship Id="rId1" Type="http://schemas.openxmlformats.org/officeDocument/2006/relationships/slideMaster" Target="../slideMasters/slideMaster7.xml"/></Relationships>
</file>

<file path=ppt/slideLayouts/_rels/slideLayout2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1361CB77-92FE-4129-A2BF-CDA66422FCD7}"/>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2" name="Picture 11">
            <a:extLst>
              <a:ext uri="{FF2B5EF4-FFF2-40B4-BE49-F238E27FC236}">
                <a16:creationId xmlns:a16="http://schemas.microsoft.com/office/drawing/2014/main" id="{6338F21F-A0E2-4260-9702-D7E964E50223}"/>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4" name="Picture 13">
            <a:extLst>
              <a:ext uri="{FF2B5EF4-FFF2-40B4-BE49-F238E27FC236}">
                <a16:creationId xmlns:a16="http://schemas.microsoft.com/office/drawing/2014/main" id="{296DBAD6-4124-47C6-A704-0D11125EDF96}"/>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A26A05E5-848B-44FE-B7A2-40E2A25C8C13}"/>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70A7F11F-29A0-4909-AF74-CA55B1CF40F5}"/>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1" name="Picture 10">
            <a:extLst>
              <a:ext uri="{FF2B5EF4-FFF2-40B4-BE49-F238E27FC236}">
                <a16:creationId xmlns:a16="http://schemas.microsoft.com/office/drawing/2014/main" id="{7FC4F6C4-318A-4660-A609-291B047C7B74}"/>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2" name="Picture 11">
            <a:extLst>
              <a:ext uri="{FF2B5EF4-FFF2-40B4-BE49-F238E27FC236}">
                <a16:creationId xmlns:a16="http://schemas.microsoft.com/office/drawing/2014/main" id="{C6C07B88-7DD4-4DB7-A8F0-9AD225CE31BE}"/>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E0C9579B-F433-4F42-88D9-E2A8D954D2DB}"/>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aslovni diapozitiv">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Picture 6">
            <a:extLst>
              <a:ext uri="{FF2B5EF4-FFF2-40B4-BE49-F238E27FC236}">
                <a16:creationId xmlns:a16="http://schemas.microsoft.com/office/drawing/2014/main" id="{E6335C97-9F62-4F36-994D-185C1BBF0F3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8" name="Picture 7">
            <a:extLst>
              <a:ext uri="{FF2B5EF4-FFF2-40B4-BE49-F238E27FC236}">
                <a16:creationId xmlns:a16="http://schemas.microsoft.com/office/drawing/2014/main" id="{13FEEA45-122A-48C6-A21D-F68E9C42CF55}"/>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2" name="TextBox 1">
            <a:extLst>
              <a:ext uri="{FF2B5EF4-FFF2-40B4-BE49-F238E27FC236}">
                <a16:creationId xmlns:a16="http://schemas.microsoft.com/office/drawing/2014/main" id="{1DAD2CE7-38FB-4585-958F-35DFBE0C510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sl-SI"/>
              <a:t>Uredite slog naslova matrice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31337368"/>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aslov in vsebin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sl-SI"/>
              <a:t>Uredite slog naslova matrice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4" name="Picture 3">
            <a:extLst>
              <a:ext uri="{FF2B5EF4-FFF2-40B4-BE49-F238E27FC236}">
                <a16:creationId xmlns:a16="http://schemas.microsoft.com/office/drawing/2014/main" id="{4684EC8B-4F53-4AC4-84C2-99CAD7547EF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D5B197ED-C9C0-47EB-A7BB-E08A333CEB8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03268474"/>
      </p:ext>
    </p:extLst>
  </p:cSld>
  <p:clrMapOvr>
    <a:masterClrMapping/>
  </p:clrMapOvr>
  <p:transition>
    <p:fade/>
  </p:transition>
  <p:extLst mod="1">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sl-SI"/>
              <a:t>Uredite slog naslova matrice</a:t>
            </a:r>
            <a:endParaRPr lang="en-US"/>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a:extLst>
              <a:ext uri="{FF2B5EF4-FFF2-40B4-BE49-F238E27FC236}">
                <a16:creationId xmlns:a16="http://schemas.microsoft.com/office/drawing/2014/main" id="{BE2F07F9-F611-4E85-99D3-80641920D9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C8EF469B-27F3-4F79-87E4-F279E1DC080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92018982"/>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sl-SI"/>
              <a:t>Uredite slog naslova matrice</a:t>
            </a:r>
            <a:endParaRPr lang="en-US"/>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a:extLst>
              <a:ext uri="{FF2B5EF4-FFF2-40B4-BE49-F238E27FC236}">
                <a16:creationId xmlns:a16="http://schemas.microsoft.com/office/drawing/2014/main" id="{542B401A-A790-439C-9118-4BB47EA9489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ACA37C71-08D0-47D5-893B-D41A12C1312E}"/>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79946700"/>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mo naslo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sl-SI"/>
              <a:t>Uredite slog naslova matrice</a:t>
            </a:r>
            <a:endParaRPr lang="en-US"/>
          </a:p>
        </p:txBody>
      </p:sp>
      <p:pic>
        <p:nvPicPr>
          <p:cNvPr id="3" name="Picture 2">
            <a:extLst>
              <a:ext uri="{FF2B5EF4-FFF2-40B4-BE49-F238E27FC236}">
                <a16:creationId xmlns:a16="http://schemas.microsoft.com/office/drawing/2014/main" id="{3174AAE8-A98D-465A-8BFE-7BCBB2FC7E1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82C29642-F6BC-4A57-9A94-3B5DC3F1C28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89335521"/>
      </p:ext>
    </p:extLst>
  </p:cSld>
  <p:clrMapOvr>
    <a:masterClrMapping/>
  </p:clrMapOvr>
  <p:transition>
    <p:fade/>
  </p:transition>
  <p:extLst mod="1">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sl-SI"/>
              <a:t>Uredite slog naslova matrice</a:t>
            </a:r>
            <a:endParaRPr lang="en-US"/>
          </a:p>
        </p:txBody>
      </p:sp>
      <p:pic>
        <p:nvPicPr>
          <p:cNvPr id="4" name="Picture 3">
            <a:extLst>
              <a:ext uri="{FF2B5EF4-FFF2-40B4-BE49-F238E27FC236}">
                <a16:creationId xmlns:a16="http://schemas.microsoft.com/office/drawing/2014/main" id="{C660142D-7C35-490E-B48B-D93F3AB0386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ADB79522-944D-4A0D-9A1F-60BE80EBC94F}"/>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798454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sl-SI"/>
              <a:t>Uredite slog naslova matrice</a:t>
            </a:r>
            <a:endParaRPr lang="en-US" dirty="0"/>
          </a:p>
        </p:txBody>
      </p:sp>
      <p:pic>
        <p:nvPicPr>
          <p:cNvPr id="3" name="Picture 2">
            <a:extLst>
              <a:ext uri="{FF2B5EF4-FFF2-40B4-BE49-F238E27FC236}">
                <a16:creationId xmlns:a16="http://schemas.microsoft.com/office/drawing/2014/main" id="{BC3E6547-8429-4B92-A183-A2FFACE7550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38FBC1FC-101F-4756-98BC-E02C0CD69AC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243858526"/>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sl-SI"/>
              <a:t>Uredite sloge besedila matrice</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5C613B77-3866-4BCF-8839-0FFDD1CEC14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891E01E0-6567-4A4A-9922-0683A99E657E}"/>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203321026"/>
      </p:ext>
    </p:extLst>
  </p:cSld>
  <p:clrMapOvr>
    <a:masterClrMapping/>
  </p:clrMapOvr>
  <p:transition>
    <p:fade/>
  </p:transition>
  <p:extLst mod="1">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178D58BB-24FC-4109-A80D-06BEC8966C0F}"/>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645DAF0C-896A-4DFA-A7B2-4C44AE46FAF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28861325"/>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1CDA22F-33E5-44D7-A115-ED7DA0BBB68D}"/>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E17A46CF-DC7B-45F8-A9E4-26CBE213426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
        <p:nvSpPr>
          <p:cNvPr id="7" name="TextBox 6">
            <a:extLst>
              <a:ext uri="{FF2B5EF4-FFF2-40B4-BE49-F238E27FC236}">
                <a16:creationId xmlns:a16="http://schemas.microsoft.com/office/drawing/2014/main" id="{2AF543A0-D75F-4CD8-800A-65F6E292B669}"/>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0157464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08D2D37D-A647-40EE-8572-AD14420318E1}"/>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7" name="Picture 6">
            <a:extLst>
              <a:ext uri="{FF2B5EF4-FFF2-40B4-BE49-F238E27FC236}">
                <a16:creationId xmlns:a16="http://schemas.microsoft.com/office/drawing/2014/main" id="{0CF60413-8C04-42F5-92FB-9972DB7F3FC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F8307DC2-91C5-4F66-9CEC-9B3C3F489AB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8608DA19-CC6F-46ED-8AAD-7AF13A6E4E54}"/>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7" name="Picture 6">
            <a:extLst>
              <a:ext uri="{FF2B5EF4-FFF2-40B4-BE49-F238E27FC236}">
                <a16:creationId xmlns:a16="http://schemas.microsoft.com/office/drawing/2014/main" id="{CBBCCDB2-CC34-41DB-B337-4133D6997AC1}"/>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8" name="TextBox 7">
            <a:extLst>
              <a:ext uri="{FF2B5EF4-FFF2-40B4-BE49-F238E27FC236}">
                <a16:creationId xmlns:a16="http://schemas.microsoft.com/office/drawing/2014/main" id="{6EBB8863-5CCE-46A8-8F82-C4B1051B79E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331BF67C-D5C0-4ABD-9E02-5ED041C4D49B}"/>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8EA828C9-9FBD-48F3-B384-69833C76FAF8}"/>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50A1551F-A2C7-4DA4-9DEA-FB93B00971C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5510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userDrawn="1">
          <p15:clr>
            <a:srgbClr val="5ACBF0"/>
          </p15:clr>
        </p15:guide>
        <p15:guide id="3" orient="horz" pos="1914"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66FCC584-1DD3-487C-AD0B-D10EE01C34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A96AA8AC-2616-4995-A50B-BFA6468087DE}"/>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412AF76-AF85-46F2-96DF-5649D3D6899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211484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8A35DEB0-BFE3-4D2F-B356-DAE16AB71896}"/>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F02CECB2-4DD4-42B0-8D64-1943E2D2184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9DD0C906-2D1E-4DAC-8840-F141CFB180B3}"/>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guide id="4" orient="horz" pos="2505" userDrawn="1">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10E5610E-78B2-4EAE-B0CC-E9F9EF08C29A}"/>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5F16D764-35F6-416E-879F-22793EC7A2E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38471D2-F4E4-4A3C-9F4A-63CE2D8E9EC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azen">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67534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1272" userDrawn="1">
          <p15:clr>
            <a:srgbClr val="5ACBF0"/>
          </p15:clr>
        </p15:guide>
        <p15:guide id="3" orient="horz" pos="288" userDrawn="1">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3343058790"/>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5" userDrawn="1">
          <p15:clr>
            <a:srgbClr val="5ACBF0"/>
          </p15:clr>
        </p15:guide>
        <p15:guide id="3" orient="horz" pos="288" userDrawn="1">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sl-SI"/>
              <a:t>Uredite slog naslova matrice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Title Only">
    <p:bg>
      <p:bgPr>
        <a:solidFill>
          <a:srgbClr val="F2F2F2"/>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0" y="0"/>
            <a:ext cx="12192000" cy="146304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 name="Title 1"/>
          <p:cNvSpPr>
            <a:spLocks noGrp="1"/>
          </p:cNvSpPr>
          <p:nvPr>
            <p:ph type="title"/>
          </p:nvPr>
        </p:nvSpPr>
        <p:spPr>
          <a:xfrm>
            <a:off x="269240" y="354826"/>
            <a:ext cx="11655840" cy="899665"/>
          </a:xfrm>
        </p:spPr>
        <p:txBody>
          <a:bodyPr/>
          <a:lstStyle>
            <a:lvl1pPr>
              <a:defRPr sz="4000" spc="-50" baseline="0">
                <a:solidFill>
                  <a:schemeClr val="bg1"/>
                </a:solidFill>
              </a:defRPr>
            </a:lvl1pPr>
          </a:lstStyle>
          <a:p>
            <a:r>
              <a:rPr lang="en-US"/>
              <a:t>Click to edit Master title style</a:t>
            </a:r>
          </a:p>
        </p:txBody>
      </p:sp>
    </p:spTree>
    <p:extLst>
      <p:ext uri="{BB962C8B-B14F-4D97-AF65-F5344CB8AC3E}">
        <p14:creationId xmlns:p14="http://schemas.microsoft.com/office/powerpoint/2010/main" val="887943992"/>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Title Only white backgroun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p>
        </p:txBody>
      </p:sp>
      <p:sp>
        <p:nvSpPr>
          <p:cNvPr id="36" name="Rectangle 35"/>
          <p:cNvSpPr/>
          <p:nvPr userDrawn="1"/>
        </p:nvSpPr>
        <p:spPr bwMode="auto">
          <a:xfrm>
            <a:off x="0" y="6325187"/>
            <a:ext cx="12192000" cy="532814"/>
          </a:xfrm>
          <a:prstGeom prst="rect">
            <a:avLst/>
          </a:prstGeom>
          <a:solidFill>
            <a:srgbClr val="409AE1"/>
          </a:solidFill>
          <a:ln w="28575">
            <a:noFill/>
          </a:ln>
        </p:spPr>
        <p:txBody>
          <a:bodyPr vert="horz" wrap="square" lIns="91427" tIns="45713" rIns="91427" bIns="45713" numCol="1" anchor="t" anchorCtr="0" compatLnSpc="1">
            <a:prstTxWarp prst="textNoShape">
              <a:avLst/>
            </a:prstTxWarp>
          </a:bodyPr>
          <a:lstStyle/>
          <a:p>
            <a:pPr marR="0" lvl="0" indent="0" defTabSz="932563" fontAlgn="auto">
              <a:lnSpc>
                <a:spcPct val="100000"/>
              </a:lnSpc>
              <a:spcBef>
                <a:spcPts val="0"/>
              </a:spcBef>
              <a:spcAft>
                <a:spcPts val="0"/>
              </a:spcAft>
              <a:buClrTx/>
              <a:buSzTx/>
              <a:buFontTx/>
              <a:buNone/>
              <a:tabLst/>
            </a:pPr>
            <a:endParaRPr kumimoji="0" lang="en-US" sz="1050" b="0" i="0" u="none" strike="noStrike" kern="0" cap="none" spc="0" normalizeH="0" baseline="0">
              <a:ln>
                <a:noFill/>
              </a:ln>
              <a:solidFill>
                <a:srgbClr val="333333"/>
              </a:solidFill>
              <a:effectLst/>
              <a:uLnTx/>
              <a:uFillTx/>
            </a:endParaRPr>
          </a:p>
        </p:txBody>
      </p:sp>
      <p:sp>
        <p:nvSpPr>
          <p:cNvPr id="6" name="Freeform 539"/>
          <p:cNvSpPr>
            <a:spLocks noChangeAspect="1"/>
          </p:cNvSpPr>
          <p:nvPr userDrawn="1"/>
        </p:nvSpPr>
        <p:spPr bwMode="auto">
          <a:xfrm>
            <a:off x="9303795" y="5959092"/>
            <a:ext cx="1968055" cy="1082010"/>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409AE1"/>
          </a:solidFill>
          <a:ln w="28575">
            <a:noFill/>
          </a:ln>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rgbClr val="333333"/>
              </a:solidFill>
              <a:effectLst/>
              <a:uLnTx/>
              <a:uFillTx/>
            </a:endParaRPr>
          </a:p>
        </p:txBody>
      </p:sp>
      <p:grpSp>
        <p:nvGrpSpPr>
          <p:cNvPr id="9" name="Group 8"/>
          <p:cNvGrpSpPr/>
          <p:nvPr userDrawn="1"/>
        </p:nvGrpSpPr>
        <p:grpSpPr>
          <a:xfrm>
            <a:off x="9338575" y="6216162"/>
            <a:ext cx="1824626" cy="773723"/>
            <a:chOff x="4494770" y="2621197"/>
            <a:chExt cx="3127126" cy="1326043"/>
          </a:xfrm>
        </p:grpSpPr>
        <p:sp>
          <p:nvSpPr>
            <p:cNvPr id="10" name="Freeform 12"/>
            <p:cNvSpPr>
              <a:spLocks/>
            </p:cNvSpPr>
            <p:nvPr/>
          </p:nvSpPr>
          <p:spPr bwMode="auto">
            <a:xfrm>
              <a:off x="4494770" y="3400845"/>
              <a:ext cx="457856" cy="62986"/>
            </a:xfrm>
            <a:custGeom>
              <a:avLst/>
              <a:gdLst>
                <a:gd name="T0" fmla="*/ 704 w 756"/>
                <a:gd name="T1" fmla="*/ 104 h 104"/>
                <a:gd name="T2" fmla="*/ 52 w 756"/>
                <a:gd name="T3" fmla="*/ 104 h 104"/>
                <a:gd name="T4" fmla="*/ 52 w 756"/>
                <a:gd name="T5" fmla="*/ 104 h 104"/>
                <a:gd name="T6" fmla="*/ 42 w 756"/>
                <a:gd name="T7" fmla="*/ 104 h 104"/>
                <a:gd name="T8" fmla="*/ 32 w 756"/>
                <a:gd name="T9" fmla="*/ 100 h 104"/>
                <a:gd name="T10" fmla="*/ 22 w 756"/>
                <a:gd name="T11" fmla="*/ 96 h 104"/>
                <a:gd name="T12" fmla="*/ 14 w 756"/>
                <a:gd name="T13" fmla="*/ 90 h 104"/>
                <a:gd name="T14" fmla="*/ 8 w 756"/>
                <a:gd name="T15" fmla="*/ 82 h 104"/>
                <a:gd name="T16" fmla="*/ 4 w 756"/>
                <a:gd name="T17" fmla="*/ 72 h 104"/>
                <a:gd name="T18" fmla="*/ 0 w 756"/>
                <a:gd name="T19" fmla="*/ 62 h 104"/>
                <a:gd name="T20" fmla="*/ 0 w 756"/>
                <a:gd name="T21" fmla="*/ 52 h 104"/>
                <a:gd name="T22" fmla="*/ 0 w 756"/>
                <a:gd name="T23" fmla="*/ 52 h 104"/>
                <a:gd name="T24" fmla="*/ 0 w 756"/>
                <a:gd name="T25" fmla="*/ 42 h 104"/>
                <a:gd name="T26" fmla="*/ 4 w 756"/>
                <a:gd name="T27" fmla="*/ 32 h 104"/>
                <a:gd name="T28" fmla="*/ 8 w 756"/>
                <a:gd name="T29" fmla="*/ 22 h 104"/>
                <a:gd name="T30" fmla="*/ 14 w 756"/>
                <a:gd name="T31" fmla="*/ 16 h 104"/>
                <a:gd name="T32" fmla="*/ 22 w 756"/>
                <a:gd name="T33" fmla="*/ 8 h 104"/>
                <a:gd name="T34" fmla="*/ 32 w 756"/>
                <a:gd name="T35" fmla="*/ 4 h 104"/>
                <a:gd name="T36" fmla="*/ 42 w 756"/>
                <a:gd name="T37" fmla="*/ 0 h 104"/>
                <a:gd name="T38" fmla="*/ 52 w 756"/>
                <a:gd name="T39" fmla="*/ 0 h 104"/>
                <a:gd name="T40" fmla="*/ 704 w 756"/>
                <a:gd name="T41" fmla="*/ 0 h 104"/>
                <a:gd name="T42" fmla="*/ 704 w 756"/>
                <a:gd name="T43" fmla="*/ 0 h 104"/>
                <a:gd name="T44" fmla="*/ 714 w 756"/>
                <a:gd name="T45" fmla="*/ 0 h 104"/>
                <a:gd name="T46" fmla="*/ 724 w 756"/>
                <a:gd name="T47" fmla="*/ 4 h 104"/>
                <a:gd name="T48" fmla="*/ 732 w 756"/>
                <a:gd name="T49" fmla="*/ 8 h 104"/>
                <a:gd name="T50" fmla="*/ 740 w 756"/>
                <a:gd name="T51" fmla="*/ 16 h 104"/>
                <a:gd name="T52" fmla="*/ 748 w 756"/>
                <a:gd name="T53" fmla="*/ 22 h 104"/>
                <a:gd name="T54" fmla="*/ 752 w 756"/>
                <a:gd name="T55" fmla="*/ 32 h 104"/>
                <a:gd name="T56" fmla="*/ 756 w 756"/>
                <a:gd name="T57" fmla="*/ 42 h 104"/>
                <a:gd name="T58" fmla="*/ 756 w 756"/>
                <a:gd name="T59" fmla="*/ 52 h 104"/>
                <a:gd name="T60" fmla="*/ 756 w 756"/>
                <a:gd name="T61" fmla="*/ 52 h 104"/>
                <a:gd name="T62" fmla="*/ 756 w 756"/>
                <a:gd name="T63" fmla="*/ 62 h 104"/>
                <a:gd name="T64" fmla="*/ 752 w 756"/>
                <a:gd name="T65" fmla="*/ 72 h 104"/>
                <a:gd name="T66" fmla="*/ 748 w 756"/>
                <a:gd name="T67" fmla="*/ 82 h 104"/>
                <a:gd name="T68" fmla="*/ 740 w 756"/>
                <a:gd name="T69" fmla="*/ 90 h 104"/>
                <a:gd name="T70" fmla="*/ 732 w 756"/>
                <a:gd name="T71" fmla="*/ 96 h 104"/>
                <a:gd name="T72" fmla="*/ 724 w 756"/>
                <a:gd name="T73" fmla="*/ 100 h 104"/>
                <a:gd name="T74" fmla="*/ 714 w 756"/>
                <a:gd name="T75" fmla="*/ 104 h 104"/>
                <a:gd name="T76" fmla="*/ 704 w 756"/>
                <a:gd name="T77" fmla="*/ 104 h 104"/>
                <a:gd name="T78" fmla="*/ 704 w 756"/>
                <a:gd name="T79"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6" h="104">
                  <a:moveTo>
                    <a:pt x="704" y="104"/>
                  </a:moveTo>
                  <a:lnTo>
                    <a:pt x="52" y="104"/>
                  </a:lnTo>
                  <a:lnTo>
                    <a:pt x="52" y="104"/>
                  </a:lnTo>
                  <a:lnTo>
                    <a:pt x="42" y="104"/>
                  </a:lnTo>
                  <a:lnTo>
                    <a:pt x="32" y="100"/>
                  </a:lnTo>
                  <a:lnTo>
                    <a:pt x="22" y="96"/>
                  </a:lnTo>
                  <a:lnTo>
                    <a:pt x="14" y="90"/>
                  </a:lnTo>
                  <a:lnTo>
                    <a:pt x="8" y="82"/>
                  </a:lnTo>
                  <a:lnTo>
                    <a:pt x="4" y="72"/>
                  </a:lnTo>
                  <a:lnTo>
                    <a:pt x="0" y="62"/>
                  </a:lnTo>
                  <a:lnTo>
                    <a:pt x="0" y="52"/>
                  </a:lnTo>
                  <a:lnTo>
                    <a:pt x="0" y="52"/>
                  </a:lnTo>
                  <a:lnTo>
                    <a:pt x="0" y="42"/>
                  </a:lnTo>
                  <a:lnTo>
                    <a:pt x="4" y="32"/>
                  </a:lnTo>
                  <a:lnTo>
                    <a:pt x="8" y="22"/>
                  </a:lnTo>
                  <a:lnTo>
                    <a:pt x="14" y="16"/>
                  </a:lnTo>
                  <a:lnTo>
                    <a:pt x="22" y="8"/>
                  </a:lnTo>
                  <a:lnTo>
                    <a:pt x="32" y="4"/>
                  </a:lnTo>
                  <a:lnTo>
                    <a:pt x="42" y="0"/>
                  </a:lnTo>
                  <a:lnTo>
                    <a:pt x="52" y="0"/>
                  </a:lnTo>
                  <a:lnTo>
                    <a:pt x="704" y="0"/>
                  </a:lnTo>
                  <a:lnTo>
                    <a:pt x="704" y="0"/>
                  </a:lnTo>
                  <a:lnTo>
                    <a:pt x="714" y="0"/>
                  </a:lnTo>
                  <a:lnTo>
                    <a:pt x="724" y="4"/>
                  </a:lnTo>
                  <a:lnTo>
                    <a:pt x="732" y="8"/>
                  </a:lnTo>
                  <a:lnTo>
                    <a:pt x="740" y="16"/>
                  </a:lnTo>
                  <a:lnTo>
                    <a:pt x="748" y="22"/>
                  </a:lnTo>
                  <a:lnTo>
                    <a:pt x="752" y="32"/>
                  </a:lnTo>
                  <a:lnTo>
                    <a:pt x="756" y="42"/>
                  </a:lnTo>
                  <a:lnTo>
                    <a:pt x="756" y="52"/>
                  </a:lnTo>
                  <a:lnTo>
                    <a:pt x="756" y="52"/>
                  </a:lnTo>
                  <a:lnTo>
                    <a:pt x="756" y="62"/>
                  </a:lnTo>
                  <a:lnTo>
                    <a:pt x="752" y="72"/>
                  </a:lnTo>
                  <a:lnTo>
                    <a:pt x="748" y="82"/>
                  </a:lnTo>
                  <a:lnTo>
                    <a:pt x="740" y="90"/>
                  </a:lnTo>
                  <a:lnTo>
                    <a:pt x="732" y="96"/>
                  </a:lnTo>
                  <a:lnTo>
                    <a:pt x="724" y="100"/>
                  </a:lnTo>
                  <a:lnTo>
                    <a:pt x="714" y="104"/>
                  </a:lnTo>
                  <a:lnTo>
                    <a:pt x="704" y="104"/>
                  </a:lnTo>
                  <a:lnTo>
                    <a:pt x="70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1" name="Freeform 13"/>
            <p:cNvSpPr>
              <a:spLocks/>
            </p:cNvSpPr>
            <p:nvPr/>
          </p:nvSpPr>
          <p:spPr bwMode="auto">
            <a:xfrm>
              <a:off x="4889641" y="3331803"/>
              <a:ext cx="540222" cy="245886"/>
            </a:xfrm>
            <a:custGeom>
              <a:avLst/>
              <a:gdLst>
                <a:gd name="T0" fmla="*/ 456 w 892"/>
                <a:gd name="T1" fmla="*/ 406 h 406"/>
                <a:gd name="T2" fmla="*/ 436 w 892"/>
                <a:gd name="T3" fmla="*/ 402 h 406"/>
                <a:gd name="T4" fmla="*/ 418 w 892"/>
                <a:gd name="T5" fmla="*/ 390 h 406"/>
                <a:gd name="T6" fmla="*/ 408 w 892"/>
                <a:gd name="T7" fmla="*/ 374 h 406"/>
                <a:gd name="T8" fmla="*/ 404 w 892"/>
                <a:gd name="T9" fmla="*/ 354 h 406"/>
                <a:gd name="T10" fmla="*/ 402 w 892"/>
                <a:gd name="T11" fmla="*/ 346 h 406"/>
                <a:gd name="T12" fmla="*/ 396 w 892"/>
                <a:gd name="T13" fmla="*/ 344 h 406"/>
                <a:gd name="T14" fmla="*/ 164 w 892"/>
                <a:gd name="T15" fmla="*/ 344 h 406"/>
                <a:gd name="T16" fmla="*/ 138 w 892"/>
                <a:gd name="T17" fmla="*/ 344 h 406"/>
                <a:gd name="T18" fmla="*/ 104 w 892"/>
                <a:gd name="T19" fmla="*/ 336 h 406"/>
                <a:gd name="T20" fmla="*/ 66 w 892"/>
                <a:gd name="T21" fmla="*/ 318 h 406"/>
                <a:gd name="T22" fmla="*/ 46 w 892"/>
                <a:gd name="T23" fmla="*/ 302 h 406"/>
                <a:gd name="T24" fmla="*/ 30 w 892"/>
                <a:gd name="T25" fmla="*/ 284 h 406"/>
                <a:gd name="T26" fmla="*/ 14 w 892"/>
                <a:gd name="T27" fmla="*/ 258 h 406"/>
                <a:gd name="T28" fmla="*/ 4 w 892"/>
                <a:gd name="T29" fmla="*/ 224 h 406"/>
                <a:gd name="T30" fmla="*/ 0 w 892"/>
                <a:gd name="T31" fmla="*/ 180 h 406"/>
                <a:gd name="T32" fmla="*/ 0 w 892"/>
                <a:gd name="T33" fmla="*/ 156 h 406"/>
                <a:gd name="T34" fmla="*/ 10 w 892"/>
                <a:gd name="T35" fmla="*/ 114 h 406"/>
                <a:gd name="T36" fmla="*/ 28 w 892"/>
                <a:gd name="T37" fmla="*/ 80 h 406"/>
                <a:gd name="T38" fmla="*/ 52 w 892"/>
                <a:gd name="T39" fmla="*/ 54 h 406"/>
                <a:gd name="T40" fmla="*/ 78 w 892"/>
                <a:gd name="T41" fmla="*/ 32 h 406"/>
                <a:gd name="T42" fmla="*/ 108 w 892"/>
                <a:gd name="T43" fmla="*/ 18 h 406"/>
                <a:gd name="T44" fmla="*/ 150 w 892"/>
                <a:gd name="T45" fmla="*/ 4 h 406"/>
                <a:gd name="T46" fmla="*/ 840 w 892"/>
                <a:gd name="T47" fmla="*/ 0 h 406"/>
                <a:gd name="T48" fmla="*/ 852 w 892"/>
                <a:gd name="T49" fmla="*/ 2 h 406"/>
                <a:gd name="T50" fmla="*/ 870 w 892"/>
                <a:gd name="T51" fmla="*/ 10 h 406"/>
                <a:gd name="T52" fmla="*/ 884 w 892"/>
                <a:gd name="T53" fmla="*/ 24 h 406"/>
                <a:gd name="T54" fmla="*/ 892 w 892"/>
                <a:gd name="T55" fmla="*/ 42 h 406"/>
                <a:gd name="T56" fmla="*/ 892 w 892"/>
                <a:gd name="T57" fmla="*/ 52 h 406"/>
                <a:gd name="T58" fmla="*/ 888 w 892"/>
                <a:gd name="T59" fmla="*/ 74 h 406"/>
                <a:gd name="T60" fmla="*/ 878 w 892"/>
                <a:gd name="T61" fmla="*/ 90 h 406"/>
                <a:gd name="T62" fmla="*/ 860 w 892"/>
                <a:gd name="T63" fmla="*/ 102 h 406"/>
                <a:gd name="T64" fmla="*/ 840 w 892"/>
                <a:gd name="T65" fmla="*/ 106 h 406"/>
                <a:gd name="T66" fmla="*/ 180 w 892"/>
                <a:gd name="T67" fmla="*/ 106 h 406"/>
                <a:gd name="T68" fmla="*/ 148 w 892"/>
                <a:gd name="T69" fmla="*/ 114 h 406"/>
                <a:gd name="T70" fmla="*/ 124 w 892"/>
                <a:gd name="T71" fmla="*/ 130 h 406"/>
                <a:gd name="T72" fmla="*/ 110 w 892"/>
                <a:gd name="T73" fmla="*/ 150 h 406"/>
                <a:gd name="T74" fmla="*/ 104 w 892"/>
                <a:gd name="T75" fmla="*/ 170 h 406"/>
                <a:gd name="T76" fmla="*/ 104 w 892"/>
                <a:gd name="T77" fmla="*/ 180 h 406"/>
                <a:gd name="T78" fmla="*/ 108 w 892"/>
                <a:gd name="T79" fmla="*/ 208 h 406"/>
                <a:gd name="T80" fmla="*/ 118 w 892"/>
                <a:gd name="T81" fmla="*/ 226 h 406"/>
                <a:gd name="T82" fmla="*/ 130 w 892"/>
                <a:gd name="T83" fmla="*/ 234 h 406"/>
                <a:gd name="T84" fmla="*/ 152 w 892"/>
                <a:gd name="T85" fmla="*/ 240 h 406"/>
                <a:gd name="T86" fmla="*/ 394 w 892"/>
                <a:gd name="T87" fmla="*/ 240 h 406"/>
                <a:gd name="T88" fmla="*/ 406 w 892"/>
                <a:gd name="T89" fmla="*/ 240 h 406"/>
                <a:gd name="T90" fmla="*/ 438 w 892"/>
                <a:gd name="T91" fmla="*/ 248 h 406"/>
                <a:gd name="T92" fmla="*/ 464 w 892"/>
                <a:gd name="T93" fmla="*/ 260 h 406"/>
                <a:gd name="T94" fmla="*/ 476 w 892"/>
                <a:gd name="T95" fmla="*/ 270 h 406"/>
                <a:gd name="T96" fmla="*/ 498 w 892"/>
                <a:gd name="T97" fmla="*/ 302 h 406"/>
                <a:gd name="T98" fmla="*/ 506 w 892"/>
                <a:gd name="T99" fmla="*/ 324 h 406"/>
                <a:gd name="T100" fmla="*/ 508 w 892"/>
                <a:gd name="T101" fmla="*/ 354 h 406"/>
                <a:gd name="T102" fmla="*/ 508 w 892"/>
                <a:gd name="T103" fmla="*/ 364 h 406"/>
                <a:gd name="T104" fmla="*/ 500 w 892"/>
                <a:gd name="T105" fmla="*/ 384 h 406"/>
                <a:gd name="T106" fmla="*/ 486 w 892"/>
                <a:gd name="T107" fmla="*/ 398 h 406"/>
                <a:gd name="T108" fmla="*/ 466 w 892"/>
                <a:gd name="T109" fmla="*/ 406 h 406"/>
                <a:gd name="T110" fmla="*/ 456 w 892"/>
                <a:gd name="T111"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92" h="406">
                  <a:moveTo>
                    <a:pt x="456" y="406"/>
                  </a:moveTo>
                  <a:lnTo>
                    <a:pt x="456" y="406"/>
                  </a:lnTo>
                  <a:lnTo>
                    <a:pt x="446" y="406"/>
                  </a:lnTo>
                  <a:lnTo>
                    <a:pt x="436" y="402"/>
                  </a:lnTo>
                  <a:lnTo>
                    <a:pt x="426" y="398"/>
                  </a:lnTo>
                  <a:lnTo>
                    <a:pt x="418" y="390"/>
                  </a:lnTo>
                  <a:lnTo>
                    <a:pt x="412" y="384"/>
                  </a:lnTo>
                  <a:lnTo>
                    <a:pt x="408" y="374"/>
                  </a:lnTo>
                  <a:lnTo>
                    <a:pt x="404" y="364"/>
                  </a:lnTo>
                  <a:lnTo>
                    <a:pt x="404" y="354"/>
                  </a:lnTo>
                  <a:lnTo>
                    <a:pt x="404" y="354"/>
                  </a:lnTo>
                  <a:lnTo>
                    <a:pt x="402" y="346"/>
                  </a:lnTo>
                  <a:lnTo>
                    <a:pt x="402" y="346"/>
                  </a:lnTo>
                  <a:lnTo>
                    <a:pt x="396" y="344"/>
                  </a:lnTo>
                  <a:lnTo>
                    <a:pt x="164" y="344"/>
                  </a:lnTo>
                  <a:lnTo>
                    <a:pt x="164" y="344"/>
                  </a:lnTo>
                  <a:lnTo>
                    <a:pt x="150" y="344"/>
                  </a:lnTo>
                  <a:lnTo>
                    <a:pt x="138" y="344"/>
                  </a:lnTo>
                  <a:lnTo>
                    <a:pt x="122" y="340"/>
                  </a:lnTo>
                  <a:lnTo>
                    <a:pt x="104" y="336"/>
                  </a:lnTo>
                  <a:lnTo>
                    <a:pt x="84" y="328"/>
                  </a:lnTo>
                  <a:lnTo>
                    <a:pt x="66" y="318"/>
                  </a:lnTo>
                  <a:lnTo>
                    <a:pt x="46" y="302"/>
                  </a:lnTo>
                  <a:lnTo>
                    <a:pt x="46" y="302"/>
                  </a:lnTo>
                  <a:lnTo>
                    <a:pt x="38" y="294"/>
                  </a:lnTo>
                  <a:lnTo>
                    <a:pt x="30" y="284"/>
                  </a:lnTo>
                  <a:lnTo>
                    <a:pt x="22" y="272"/>
                  </a:lnTo>
                  <a:lnTo>
                    <a:pt x="14" y="258"/>
                  </a:lnTo>
                  <a:lnTo>
                    <a:pt x="8" y="242"/>
                  </a:lnTo>
                  <a:lnTo>
                    <a:pt x="4" y="224"/>
                  </a:lnTo>
                  <a:lnTo>
                    <a:pt x="0" y="204"/>
                  </a:lnTo>
                  <a:lnTo>
                    <a:pt x="0" y="180"/>
                  </a:lnTo>
                  <a:lnTo>
                    <a:pt x="0" y="180"/>
                  </a:lnTo>
                  <a:lnTo>
                    <a:pt x="0" y="156"/>
                  </a:lnTo>
                  <a:lnTo>
                    <a:pt x="4" y="134"/>
                  </a:lnTo>
                  <a:lnTo>
                    <a:pt x="10" y="114"/>
                  </a:lnTo>
                  <a:lnTo>
                    <a:pt x="18" y="96"/>
                  </a:lnTo>
                  <a:lnTo>
                    <a:pt x="28" y="80"/>
                  </a:lnTo>
                  <a:lnTo>
                    <a:pt x="38" y="66"/>
                  </a:lnTo>
                  <a:lnTo>
                    <a:pt x="52" y="54"/>
                  </a:lnTo>
                  <a:lnTo>
                    <a:pt x="64" y="42"/>
                  </a:lnTo>
                  <a:lnTo>
                    <a:pt x="78" y="32"/>
                  </a:lnTo>
                  <a:lnTo>
                    <a:pt x="92" y="24"/>
                  </a:lnTo>
                  <a:lnTo>
                    <a:pt x="108" y="18"/>
                  </a:lnTo>
                  <a:lnTo>
                    <a:pt x="122" y="12"/>
                  </a:lnTo>
                  <a:lnTo>
                    <a:pt x="150" y="4"/>
                  </a:lnTo>
                  <a:lnTo>
                    <a:pt x="176" y="0"/>
                  </a:lnTo>
                  <a:lnTo>
                    <a:pt x="840" y="0"/>
                  </a:lnTo>
                  <a:lnTo>
                    <a:pt x="840" y="0"/>
                  </a:lnTo>
                  <a:lnTo>
                    <a:pt x="852" y="2"/>
                  </a:lnTo>
                  <a:lnTo>
                    <a:pt x="860" y="4"/>
                  </a:lnTo>
                  <a:lnTo>
                    <a:pt x="870" y="10"/>
                  </a:lnTo>
                  <a:lnTo>
                    <a:pt x="878" y="16"/>
                  </a:lnTo>
                  <a:lnTo>
                    <a:pt x="884" y="24"/>
                  </a:lnTo>
                  <a:lnTo>
                    <a:pt x="888" y="32"/>
                  </a:lnTo>
                  <a:lnTo>
                    <a:pt x="892" y="42"/>
                  </a:lnTo>
                  <a:lnTo>
                    <a:pt x="892" y="52"/>
                  </a:lnTo>
                  <a:lnTo>
                    <a:pt x="892" y="52"/>
                  </a:lnTo>
                  <a:lnTo>
                    <a:pt x="892" y="64"/>
                  </a:lnTo>
                  <a:lnTo>
                    <a:pt x="888" y="74"/>
                  </a:lnTo>
                  <a:lnTo>
                    <a:pt x="884" y="82"/>
                  </a:lnTo>
                  <a:lnTo>
                    <a:pt x="878" y="90"/>
                  </a:lnTo>
                  <a:lnTo>
                    <a:pt x="870" y="96"/>
                  </a:lnTo>
                  <a:lnTo>
                    <a:pt x="860" y="102"/>
                  </a:lnTo>
                  <a:lnTo>
                    <a:pt x="852" y="104"/>
                  </a:lnTo>
                  <a:lnTo>
                    <a:pt x="840" y="106"/>
                  </a:lnTo>
                  <a:lnTo>
                    <a:pt x="180" y="106"/>
                  </a:lnTo>
                  <a:lnTo>
                    <a:pt x="180" y="106"/>
                  </a:lnTo>
                  <a:lnTo>
                    <a:pt x="162" y="108"/>
                  </a:lnTo>
                  <a:lnTo>
                    <a:pt x="148" y="114"/>
                  </a:lnTo>
                  <a:lnTo>
                    <a:pt x="136" y="120"/>
                  </a:lnTo>
                  <a:lnTo>
                    <a:pt x="124" y="130"/>
                  </a:lnTo>
                  <a:lnTo>
                    <a:pt x="114" y="142"/>
                  </a:lnTo>
                  <a:lnTo>
                    <a:pt x="110" y="150"/>
                  </a:lnTo>
                  <a:lnTo>
                    <a:pt x="106" y="158"/>
                  </a:lnTo>
                  <a:lnTo>
                    <a:pt x="104" y="170"/>
                  </a:lnTo>
                  <a:lnTo>
                    <a:pt x="104" y="180"/>
                  </a:lnTo>
                  <a:lnTo>
                    <a:pt x="104" y="180"/>
                  </a:lnTo>
                  <a:lnTo>
                    <a:pt x="106" y="196"/>
                  </a:lnTo>
                  <a:lnTo>
                    <a:pt x="108" y="208"/>
                  </a:lnTo>
                  <a:lnTo>
                    <a:pt x="112" y="218"/>
                  </a:lnTo>
                  <a:lnTo>
                    <a:pt x="118" y="226"/>
                  </a:lnTo>
                  <a:lnTo>
                    <a:pt x="118" y="226"/>
                  </a:lnTo>
                  <a:lnTo>
                    <a:pt x="130" y="234"/>
                  </a:lnTo>
                  <a:lnTo>
                    <a:pt x="142" y="238"/>
                  </a:lnTo>
                  <a:lnTo>
                    <a:pt x="152" y="240"/>
                  </a:lnTo>
                  <a:lnTo>
                    <a:pt x="160" y="240"/>
                  </a:lnTo>
                  <a:lnTo>
                    <a:pt x="394" y="240"/>
                  </a:lnTo>
                  <a:lnTo>
                    <a:pt x="394" y="240"/>
                  </a:lnTo>
                  <a:lnTo>
                    <a:pt x="406" y="240"/>
                  </a:lnTo>
                  <a:lnTo>
                    <a:pt x="426" y="244"/>
                  </a:lnTo>
                  <a:lnTo>
                    <a:pt x="438" y="248"/>
                  </a:lnTo>
                  <a:lnTo>
                    <a:pt x="450" y="252"/>
                  </a:lnTo>
                  <a:lnTo>
                    <a:pt x="464" y="260"/>
                  </a:lnTo>
                  <a:lnTo>
                    <a:pt x="476" y="270"/>
                  </a:lnTo>
                  <a:lnTo>
                    <a:pt x="476" y="270"/>
                  </a:lnTo>
                  <a:lnTo>
                    <a:pt x="488" y="284"/>
                  </a:lnTo>
                  <a:lnTo>
                    <a:pt x="498" y="302"/>
                  </a:lnTo>
                  <a:lnTo>
                    <a:pt x="502" y="312"/>
                  </a:lnTo>
                  <a:lnTo>
                    <a:pt x="506" y="324"/>
                  </a:lnTo>
                  <a:lnTo>
                    <a:pt x="508" y="338"/>
                  </a:lnTo>
                  <a:lnTo>
                    <a:pt x="508" y="354"/>
                  </a:lnTo>
                  <a:lnTo>
                    <a:pt x="508" y="354"/>
                  </a:lnTo>
                  <a:lnTo>
                    <a:pt x="508" y="364"/>
                  </a:lnTo>
                  <a:lnTo>
                    <a:pt x="504" y="374"/>
                  </a:lnTo>
                  <a:lnTo>
                    <a:pt x="500" y="384"/>
                  </a:lnTo>
                  <a:lnTo>
                    <a:pt x="494" y="390"/>
                  </a:lnTo>
                  <a:lnTo>
                    <a:pt x="486" y="398"/>
                  </a:lnTo>
                  <a:lnTo>
                    <a:pt x="476" y="402"/>
                  </a:lnTo>
                  <a:lnTo>
                    <a:pt x="466" y="406"/>
                  </a:lnTo>
                  <a:lnTo>
                    <a:pt x="456" y="406"/>
                  </a:lnTo>
                  <a:lnTo>
                    <a:pt x="456" y="4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2" name="Freeform 14"/>
            <p:cNvSpPr>
              <a:spLocks/>
            </p:cNvSpPr>
            <p:nvPr/>
          </p:nvSpPr>
          <p:spPr bwMode="auto">
            <a:xfrm>
              <a:off x="6726775" y="3077438"/>
              <a:ext cx="895121" cy="245886"/>
            </a:xfrm>
            <a:custGeom>
              <a:avLst/>
              <a:gdLst>
                <a:gd name="T0" fmla="*/ 52 w 1478"/>
                <a:gd name="T1" fmla="*/ 406 h 406"/>
                <a:gd name="T2" fmla="*/ 32 w 1478"/>
                <a:gd name="T3" fmla="*/ 402 h 406"/>
                <a:gd name="T4" fmla="*/ 14 w 1478"/>
                <a:gd name="T5" fmla="*/ 390 h 406"/>
                <a:gd name="T6" fmla="*/ 4 w 1478"/>
                <a:gd name="T7" fmla="*/ 374 h 406"/>
                <a:gd name="T8" fmla="*/ 0 w 1478"/>
                <a:gd name="T9" fmla="*/ 352 h 406"/>
                <a:gd name="T10" fmla="*/ 0 w 1478"/>
                <a:gd name="T11" fmla="*/ 342 h 406"/>
                <a:gd name="T12" fmla="*/ 8 w 1478"/>
                <a:gd name="T13" fmla="*/ 324 h 406"/>
                <a:gd name="T14" fmla="*/ 22 w 1478"/>
                <a:gd name="T15" fmla="*/ 310 h 406"/>
                <a:gd name="T16" fmla="*/ 42 w 1478"/>
                <a:gd name="T17" fmla="*/ 302 h 406"/>
                <a:gd name="T18" fmla="*/ 1300 w 1478"/>
                <a:gd name="T19" fmla="*/ 300 h 406"/>
                <a:gd name="T20" fmla="*/ 1316 w 1478"/>
                <a:gd name="T21" fmla="*/ 296 h 406"/>
                <a:gd name="T22" fmla="*/ 1342 w 1478"/>
                <a:gd name="T23" fmla="*/ 286 h 406"/>
                <a:gd name="T24" fmla="*/ 1364 w 1478"/>
                <a:gd name="T25" fmla="*/ 264 h 406"/>
                <a:gd name="T26" fmla="*/ 1372 w 1478"/>
                <a:gd name="T27" fmla="*/ 246 h 406"/>
                <a:gd name="T28" fmla="*/ 1374 w 1478"/>
                <a:gd name="T29" fmla="*/ 226 h 406"/>
                <a:gd name="T30" fmla="*/ 1374 w 1478"/>
                <a:gd name="T31" fmla="*/ 210 h 406"/>
                <a:gd name="T32" fmla="*/ 1366 w 1478"/>
                <a:gd name="T33" fmla="*/ 188 h 406"/>
                <a:gd name="T34" fmla="*/ 1360 w 1478"/>
                <a:gd name="T35" fmla="*/ 180 h 406"/>
                <a:gd name="T36" fmla="*/ 1336 w 1478"/>
                <a:gd name="T37" fmla="*/ 168 h 406"/>
                <a:gd name="T38" fmla="*/ 1318 w 1478"/>
                <a:gd name="T39" fmla="*/ 166 h 406"/>
                <a:gd name="T40" fmla="*/ 1084 w 1478"/>
                <a:gd name="T41" fmla="*/ 166 h 406"/>
                <a:gd name="T42" fmla="*/ 1052 w 1478"/>
                <a:gd name="T43" fmla="*/ 162 h 406"/>
                <a:gd name="T44" fmla="*/ 1028 w 1478"/>
                <a:gd name="T45" fmla="*/ 152 h 406"/>
                <a:gd name="T46" fmla="*/ 1002 w 1478"/>
                <a:gd name="T47" fmla="*/ 134 h 406"/>
                <a:gd name="T48" fmla="*/ 990 w 1478"/>
                <a:gd name="T49" fmla="*/ 122 h 406"/>
                <a:gd name="T50" fmla="*/ 976 w 1478"/>
                <a:gd name="T51" fmla="*/ 94 h 406"/>
                <a:gd name="T52" fmla="*/ 970 w 1478"/>
                <a:gd name="T53" fmla="*/ 68 h 406"/>
                <a:gd name="T54" fmla="*/ 970 w 1478"/>
                <a:gd name="T55" fmla="*/ 52 h 406"/>
                <a:gd name="T56" fmla="*/ 974 w 1478"/>
                <a:gd name="T57" fmla="*/ 32 h 406"/>
                <a:gd name="T58" fmla="*/ 984 w 1478"/>
                <a:gd name="T59" fmla="*/ 14 h 406"/>
                <a:gd name="T60" fmla="*/ 1002 w 1478"/>
                <a:gd name="T61" fmla="*/ 4 h 406"/>
                <a:gd name="T62" fmla="*/ 1022 w 1478"/>
                <a:gd name="T63" fmla="*/ 0 h 406"/>
                <a:gd name="T64" fmla="*/ 1032 w 1478"/>
                <a:gd name="T65" fmla="*/ 0 h 406"/>
                <a:gd name="T66" fmla="*/ 1052 w 1478"/>
                <a:gd name="T67" fmla="*/ 8 h 406"/>
                <a:gd name="T68" fmla="*/ 1066 w 1478"/>
                <a:gd name="T69" fmla="*/ 22 h 406"/>
                <a:gd name="T70" fmla="*/ 1074 w 1478"/>
                <a:gd name="T71" fmla="*/ 42 h 406"/>
                <a:gd name="T72" fmla="*/ 1074 w 1478"/>
                <a:gd name="T73" fmla="*/ 52 h 406"/>
                <a:gd name="T74" fmla="*/ 1076 w 1478"/>
                <a:gd name="T75" fmla="*/ 60 h 406"/>
                <a:gd name="T76" fmla="*/ 1314 w 1478"/>
                <a:gd name="T77" fmla="*/ 60 h 406"/>
                <a:gd name="T78" fmla="*/ 1328 w 1478"/>
                <a:gd name="T79" fmla="*/ 60 h 406"/>
                <a:gd name="T80" fmla="*/ 1356 w 1478"/>
                <a:gd name="T81" fmla="*/ 64 h 406"/>
                <a:gd name="T82" fmla="*/ 1394 w 1478"/>
                <a:gd name="T83" fmla="*/ 78 h 406"/>
                <a:gd name="T84" fmla="*/ 1432 w 1478"/>
                <a:gd name="T85" fmla="*/ 104 h 406"/>
                <a:gd name="T86" fmla="*/ 1440 w 1478"/>
                <a:gd name="T87" fmla="*/ 112 h 406"/>
                <a:gd name="T88" fmla="*/ 1456 w 1478"/>
                <a:gd name="T89" fmla="*/ 134 h 406"/>
                <a:gd name="T90" fmla="*/ 1470 w 1478"/>
                <a:gd name="T91" fmla="*/ 164 h 406"/>
                <a:gd name="T92" fmla="*/ 1478 w 1478"/>
                <a:gd name="T93" fmla="*/ 202 h 406"/>
                <a:gd name="T94" fmla="*/ 1478 w 1478"/>
                <a:gd name="T95" fmla="*/ 226 h 406"/>
                <a:gd name="T96" fmla="*/ 1474 w 1478"/>
                <a:gd name="T97" fmla="*/ 272 h 406"/>
                <a:gd name="T98" fmla="*/ 1460 w 1478"/>
                <a:gd name="T99" fmla="*/ 310 h 406"/>
                <a:gd name="T100" fmla="*/ 1440 w 1478"/>
                <a:gd name="T101" fmla="*/ 340 h 406"/>
                <a:gd name="T102" fmla="*/ 1414 w 1478"/>
                <a:gd name="T103" fmla="*/ 364 h 406"/>
                <a:gd name="T104" fmla="*/ 1386 w 1478"/>
                <a:gd name="T105" fmla="*/ 382 h 406"/>
                <a:gd name="T106" fmla="*/ 1356 w 1478"/>
                <a:gd name="T107" fmla="*/ 394 h 406"/>
                <a:gd name="T108" fmla="*/ 1302 w 1478"/>
                <a:gd name="T109"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78" h="406">
                  <a:moveTo>
                    <a:pt x="52" y="406"/>
                  </a:moveTo>
                  <a:lnTo>
                    <a:pt x="52" y="406"/>
                  </a:lnTo>
                  <a:lnTo>
                    <a:pt x="42" y="404"/>
                  </a:lnTo>
                  <a:lnTo>
                    <a:pt x="32" y="402"/>
                  </a:lnTo>
                  <a:lnTo>
                    <a:pt x="22" y="396"/>
                  </a:lnTo>
                  <a:lnTo>
                    <a:pt x="14" y="390"/>
                  </a:lnTo>
                  <a:lnTo>
                    <a:pt x="8" y="382"/>
                  </a:lnTo>
                  <a:lnTo>
                    <a:pt x="4" y="374"/>
                  </a:lnTo>
                  <a:lnTo>
                    <a:pt x="0" y="364"/>
                  </a:lnTo>
                  <a:lnTo>
                    <a:pt x="0" y="352"/>
                  </a:lnTo>
                  <a:lnTo>
                    <a:pt x="0" y="352"/>
                  </a:lnTo>
                  <a:lnTo>
                    <a:pt x="0" y="342"/>
                  </a:lnTo>
                  <a:lnTo>
                    <a:pt x="4" y="332"/>
                  </a:lnTo>
                  <a:lnTo>
                    <a:pt x="8" y="324"/>
                  </a:lnTo>
                  <a:lnTo>
                    <a:pt x="14" y="316"/>
                  </a:lnTo>
                  <a:lnTo>
                    <a:pt x="22" y="310"/>
                  </a:lnTo>
                  <a:lnTo>
                    <a:pt x="32" y="304"/>
                  </a:lnTo>
                  <a:lnTo>
                    <a:pt x="42" y="302"/>
                  </a:lnTo>
                  <a:lnTo>
                    <a:pt x="52" y="300"/>
                  </a:lnTo>
                  <a:lnTo>
                    <a:pt x="1300" y="300"/>
                  </a:lnTo>
                  <a:lnTo>
                    <a:pt x="1300" y="300"/>
                  </a:lnTo>
                  <a:lnTo>
                    <a:pt x="1316" y="296"/>
                  </a:lnTo>
                  <a:lnTo>
                    <a:pt x="1330" y="292"/>
                  </a:lnTo>
                  <a:lnTo>
                    <a:pt x="1342" y="286"/>
                  </a:lnTo>
                  <a:lnTo>
                    <a:pt x="1354" y="276"/>
                  </a:lnTo>
                  <a:lnTo>
                    <a:pt x="1364" y="264"/>
                  </a:lnTo>
                  <a:lnTo>
                    <a:pt x="1368" y="256"/>
                  </a:lnTo>
                  <a:lnTo>
                    <a:pt x="1372" y="246"/>
                  </a:lnTo>
                  <a:lnTo>
                    <a:pt x="1374" y="236"/>
                  </a:lnTo>
                  <a:lnTo>
                    <a:pt x="1374" y="226"/>
                  </a:lnTo>
                  <a:lnTo>
                    <a:pt x="1374" y="226"/>
                  </a:lnTo>
                  <a:lnTo>
                    <a:pt x="1374" y="210"/>
                  </a:lnTo>
                  <a:lnTo>
                    <a:pt x="1370" y="198"/>
                  </a:lnTo>
                  <a:lnTo>
                    <a:pt x="1366" y="188"/>
                  </a:lnTo>
                  <a:lnTo>
                    <a:pt x="1360" y="180"/>
                  </a:lnTo>
                  <a:lnTo>
                    <a:pt x="1360" y="180"/>
                  </a:lnTo>
                  <a:lnTo>
                    <a:pt x="1348" y="172"/>
                  </a:lnTo>
                  <a:lnTo>
                    <a:pt x="1336" y="168"/>
                  </a:lnTo>
                  <a:lnTo>
                    <a:pt x="1326" y="166"/>
                  </a:lnTo>
                  <a:lnTo>
                    <a:pt x="1318" y="166"/>
                  </a:lnTo>
                  <a:lnTo>
                    <a:pt x="1084" y="166"/>
                  </a:lnTo>
                  <a:lnTo>
                    <a:pt x="1084" y="166"/>
                  </a:lnTo>
                  <a:lnTo>
                    <a:pt x="1072" y="166"/>
                  </a:lnTo>
                  <a:lnTo>
                    <a:pt x="1052" y="162"/>
                  </a:lnTo>
                  <a:lnTo>
                    <a:pt x="1040" y="158"/>
                  </a:lnTo>
                  <a:lnTo>
                    <a:pt x="1028" y="152"/>
                  </a:lnTo>
                  <a:lnTo>
                    <a:pt x="1014" y="146"/>
                  </a:lnTo>
                  <a:lnTo>
                    <a:pt x="1002" y="134"/>
                  </a:lnTo>
                  <a:lnTo>
                    <a:pt x="1002" y="134"/>
                  </a:lnTo>
                  <a:lnTo>
                    <a:pt x="990" y="122"/>
                  </a:lnTo>
                  <a:lnTo>
                    <a:pt x="980" y="104"/>
                  </a:lnTo>
                  <a:lnTo>
                    <a:pt x="976" y="94"/>
                  </a:lnTo>
                  <a:lnTo>
                    <a:pt x="972" y="80"/>
                  </a:lnTo>
                  <a:lnTo>
                    <a:pt x="970" y="68"/>
                  </a:lnTo>
                  <a:lnTo>
                    <a:pt x="970" y="52"/>
                  </a:lnTo>
                  <a:lnTo>
                    <a:pt x="970" y="52"/>
                  </a:lnTo>
                  <a:lnTo>
                    <a:pt x="970" y="42"/>
                  </a:lnTo>
                  <a:lnTo>
                    <a:pt x="974" y="32"/>
                  </a:lnTo>
                  <a:lnTo>
                    <a:pt x="978" y="22"/>
                  </a:lnTo>
                  <a:lnTo>
                    <a:pt x="984" y="14"/>
                  </a:lnTo>
                  <a:lnTo>
                    <a:pt x="992" y="8"/>
                  </a:lnTo>
                  <a:lnTo>
                    <a:pt x="1002" y="4"/>
                  </a:lnTo>
                  <a:lnTo>
                    <a:pt x="1012" y="0"/>
                  </a:lnTo>
                  <a:lnTo>
                    <a:pt x="1022" y="0"/>
                  </a:lnTo>
                  <a:lnTo>
                    <a:pt x="1022" y="0"/>
                  </a:lnTo>
                  <a:lnTo>
                    <a:pt x="1032" y="0"/>
                  </a:lnTo>
                  <a:lnTo>
                    <a:pt x="1042" y="4"/>
                  </a:lnTo>
                  <a:lnTo>
                    <a:pt x="1052" y="8"/>
                  </a:lnTo>
                  <a:lnTo>
                    <a:pt x="1060" y="14"/>
                  </a:lnTo>
                  <a:lnTo>
                    <a:pt x="1066" y="22"/>
                  </a:lnTo>
                  <a:lnTo>
                    <a:pt x="1070" y="32"/>
                  </a:lnTo>
                  <a:lnTo>
                    <a:pt x="1074" y="42"/>
                  </a:lnTo>
                  <a:lnTo>
                    <a:pt x="1074" y="52"/>
                  </a:lnTo>
                  <a:lnTo>
                    <a:pt x="1074" y="52"/>
                  </a:lnTo>
                  <a:lnTo>
                    <a:pt x="1076" y="60"/>
                  </a:lnTo>
                  <a:lnTo>
                    <a:pt x="1076" y="60"/>
                  </a:lnTo>
                  <a:lnTo>
                    <a:pt x="1082" y="60"/>
                  </a:lnTo>
                  <a:lnTo>
                    <a:pt x="1314" y="60"/>
                  </a:lnTo>
                  <a:lnTo>
                    <a:pt x="1314" y="60"/>
                  </a:lnTo>
                  <a:lnTo>
                    <a:pt x="1328" y="60"/>
                  </a:lnTo>
                  <a:lnTo>
                    <a:pt x="1340" y="62"/>
                  </a:lnTo>
                  <a:lnTo>
                    <a:pt x="1356" y="64"/>
                  </a:lnTo>
                  <a:lnTo>
                    <a:pt x="1374" y="70"/>
                  </a:lnTo>
                  <a:lnTo>
                    <a:pt x="1394" y="78"/>
                  </a:lnTo>
                  <a:lnTo>
                    <a:pt x="1412" y="88"/>
                  </a:lnTo>
                  <a:lnTo>
                    <a:pt x="1432" y="104"/>
                  </a:lnTo>
                  <a:lnTo>
                    <a:pt x="1432" y="104"/>
                  </a:lnTo>
                  <a:lnTo>
                    <a:pt x="1440" y="112"/>
                  </a:lnTo>
                  <a:lnTo>
                    <a:pt x="1448" y="122"/>
                  </a:lnTo>
                  <a:lnTo>
                    <a:pt x="1456" y="134"/>
                  </a:lnTo>
                  <a:lnTo>
                    <a:pt x="1464" y="148"/>
                  </a:lnTo>
                  <a:lnTo>
                    <a:pt x="1470" y="164"/>
                  </a:lnTo>
                  <a:lnTo>
                    <a:pt x="1474" y="182"/>
                  </a:lnTo>
                  <a:lnTo>
                    <a:pt x="1478" y="202"/>
                  </a:lnTo>
                  <a:lnTo>
                    <a:pt x="1478" y="226"/>
                  </a:lnTo>
                  <a:lnTo>
                    <a:pt x="1478" y="226"/>
                  </a:lnTo>
                  <a:lnTo>
                    <a:pt x="1478" y="250"/>
                  </a:lnTo>
                  <a:lnTo>
                    <a:pt x="1474" y="272"/>
                  </a:lnTo>
                  <a:lnTo>
                    <a:pt x="1468" y="292"/>
                  </a:lnTo>
                  <a:lnTo>
                    <a:pt x="1460" y="310"/>
                  </a:lnTo>
                  <a:lnTo>
                    <a:pt x="1450" y="326"/>
                  </a:lnTo>
                  <a:lnTo>
                    <a:pt x="1440" y="340"/>
                  </a:lnTo>
                  <a:lnTo>
                    <a:pt x="1426" y="352"/>
                  </a:lnTo>
                  <a:lnTo>
                    <a:pt x="1414" y="364"/>
                  </a:lnTo>
                  <a:lnTo>
                    <a:pt x="1400" y="374"/>
                  </a:lnTo>
                  <a:lnTo>
                    <a:pt x="1386" y="382"/>
                  </a:lnTo>
                  <a:lnTo>
                    <a:pt x="1370" y="388"/>
                  </a:lnTo>
                  <a:lnTo>
                    <a:pt x="1356" y="394"/>
                  </a:lnTo>
                  <a:lnTo>
                    <a:pt x="1328" y="402"/>
                  </a:lnTo>
                  <a:lnTo>
                    <a:pt x="1302" y="406"/>
                  </a:lnTo>
                  <a:lnTo>
                    <a:pt x="52" y="4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3" name="Freeform 15"/>
            <p:cNvSpPr>
              <a:spLocks noEditPoints="1"/>
            </p:cNvSpPr>
            <p:nvPr/>
          </p:nvSpPr>
          <p:spPr bwMode="auto">
            <a:xfrm>
              <a:off x="6892717" y="3505013"/>
              <a:ext cx="208337" cy="208337"/>
            </a:xfrm>
            <a:custGeom>
              <a:avLst/>
              <a:gdLst>
                <a:gd name="T0" fmla="*/ 172 w 344"/>
                <a:gd name="T1" fmla="*/ 344 h 344"/>
                <a:gd name="T2" fmla="*/ 172 w 344"/>
                <a:gd name="T3" fmla="*/ 344 h 344"/>
                <a:gd name="T4" fmla="*/ 142 w 344"/>
                <a:gd name="T5" fmla="*/ 334 h 344"/>
                <a:gd name="T6" fmla="*/ 124 w 344"/>
                <a:gd name="T7" fmla="*/ 312 h 344"/>
                <a:gd name="T8" fmla="*/ 118 w 344"/>
                <a:gd name="T9" fmla="*/ 300 h 344"/>
                <a:gd name="T10" fmla="*/ 102 w 344"/>
                <a:gd name="T11" fmla="*/ 278 h 344"/>
                <a:gd name="T12" fmla="*/ 72 w 344"/>
                <a:gd name="T13" fmla="*/ 248 h 344"/>
                <a:gd name="T14" fmla="*/ 28 w 344"/>
                <a:gd name="T15" fmla="*/ 218 h 344"/>
                <a:gd name="T16" fmla="*/ 16 w 344"/>
                <a:gd name="T17" fmla="*/ 210 h 344"/>
                <a:gd name="T18" fmla="*/ 2 w 344"/>
                <a:gd name="T19" fmla="*/ 186 h 344"/>
                <a:gd name="T20" fmla="*/ 0 w 344"/>
                <a:gd name="T21" fmla="*/ 172 h 344"/>
                <a:gd name="T22" fmla="*/ 8 w 344"/>
                <a:gd name="T23" fmla="*/ 144 h 344"/>
                <a:gd name="T24" fmla="*/ 30 w 344"/>
                <a:gd name="T25" fmla="*/ 124 h 344"/>
                <a:gd name="T26" fmla="*/ 54 w 344"/>
                <a:gd name="T27" fmla="*/ 112 h 344"/>
                <a:gd name="T28" fmla="*/ 90 w 344"/>
                <a:gd name="T29" fmla="*/ 82 h 344"/>
                <a:gd name="T30" fmla="*/ 112 w 344"/>
                <a:gd name="T31" fmla="*/ 54 h 344"/>
                <a:gd name="T32" fmla="*/ 124 w 344"/>
                <a:gd name="T33" fmla="*/ 34 h 344"/>
                <a:gd name="T34" fmla="*/ 126 w 344"/>
                <a:gd name="T35" fmla="*/ 26 h 344"/>
                <a:gd name="T36" fmla="*/ 142 w 344"/>
                <a:gd name="T37" fmla="*/ 10 h 344"/>
                <a:gd name="T38" fmla="*/ 164 w 344"/>
                <a:gd name="T39" fmla="*/ 2 h 344"/>
                <a:gd name="T40" fmla="*/ 172 w 344"/>
                <a:gd name="T41" fmla="*/ 0 h 344"/>
                <a:gd name="T42" fmla="*/ 172 w 344"/>
                <a:gd name="T43" fmla="*/ 0 h 344"/>
                <a:gd name="T44" fmla="*/ 188 w 344"/>
                <a:gd name="T45" fmla="*/ 2 h 344"/>
                <a:gd name="T46" fmla="*/ 214 w 344"/>
                <a:gd name="T47" fmla="*/ 20 h 344"/>
                <a:gd name="T48" fmla="*/ 222 w 344"/>
                <a:gd name="T49" fmla="*/ 34 h 344"/>
                <a:gd name="T50" fmla="*/ 226 w 344"/>
                <a:gd name="T51" fmla="*/ 44 h 344"/>
                <a:gd name="T52" fmla="*/ 242 w 344"/>
                <a:gd name="T53" fmla="*/ 68 h 344"/>
                <a:gd name="T54" fmla="*/ 270 w 344"/>
                <a:gd name="T55" fmla="*/ 96 h 344"/>
                <a:gd name="T56" fmla="*/ 314 w 344"/>
                <a:gd name="T57" fmla="*/ 124 h 344"/>
                <a:gd name="T58" fmla="*/ 328 w 344"/>
                <a:gd name="T59" fmla="*/ 134 h 344"/>
                <a:gd name="T60" fmla="*/ 342 w 344"/>
                <a:gd name="T61" fmla="*/ 160 h 344"/>
                <a:gd name="T62" fmla="*/ 344 w 344"/>
                <a:gd name="T63" fmla="*/ 176 h 344"/>
                <a:gd name="T64" fmla="*/ 340 w 344"/>
                <a:gd name="T65" fmla="*/ 190 h 344"/>
                <a:gd name="T66" fmla="*/ 322 w 344"/>
                <a:gd name="T67" fmla="*/ 214 h 344"/>
                <a:gd name="T68" fmla="*/ 308 w 344"/>
                <a:gd name="T69" fmla="*/ 222 h 344"/>
                <a:gd name="T70" fmla="*/ 276 w 344"/>
                <a:gd name="T71" fmla="*/ 240 h 344"/>
                <a:gd name="T72" fmla="*/ 250 w 344"/>
                <a:gd name="T73" fmla="*/ 266 h 344"/>
                <a:gd name="T74" fmla="*/ 232 w 344"/>
                <a:gd name="T75" fmla="*/ 292 h 344"/>
                <a:gd name="T76" fmla="*/ 220 w 344"/>
                <a:gd name="T77" fmla="*/ 312 h 344"/>
                <a:gd name="T78" fmla="*/ 200 w 344"/>
                <a:gd name="T79" fmla="*/ 336 h 344"/>
                <a:gd name="T80" fmla="*/ 172 w 344"/>
                <a:gd name="T81" fmla="*/ 344 h 344"/>
                <a:gd name="T82" fmla="*/ 146 w 344"/>
                <a:gd name="T83" fmla="*/ 172 h 344"/>
                <a:gd name="T84" fmla="*/ 170 w 344"/>
                <a:gd name="T85" fmla="*/ 196 h 344"/>
                <a:gd name="T86" fmla="*/ 196 w 344"/>
                <a:gd name="T87" fmla="*/ 170 h 344"/>
                <a:gd name="T88" fmla="*/ 172 w 344"/>
                <a:gd name="T89" fmla="*/ 148 h 344"/>
                <a:gd name="T90" fmla="*/ 146 w 344"/>
                <a:gd name="T9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344">
                  <a:moveTo>
                    <a:pt x="172" y="344"/>
                  </a:moveTo>
                  <a:lnTo>
                    <a:pt x="172" y="344"/>
                  </a:lnTo>
                  <a:lnTo>
                    <a:pt x="172" y="344"/>
                  </a:lnTo>
                  <a:lnTo>
                    <a:pt x="172" y="344"/>
                  </a:lnTo>
                  <a:lnTo>
                    <a:pt x="156" y="342"/>
                  </a:lnTo>
                  <a:lnTo>
                    <a:pt x="142" y="334"/>
                  </a:lnTo>
                  <a:lnTo>
                    <a:pt x="132" y="324"/>
                  </a:lnTo>
                  <a:lnTo>
                    <a:pt x="124" y="312"/>
                  </a:lnTo>
                  <a:lnTo>
                    <a:pt x="124" y="312"/>
                  </a:lnTo>
                  <a:lnTo>
                    <a:pt x="118" y="300"/>
                  </a:lnTo>
                  <a:lnTo>
                    <a:pt x="112" y="290"/>
                  </a:lnTo>
                  <a:lnTo>
                    <a:pt x="102" y="278"/>
                  </a:lnTo>
                  <a:lnTo>
                    <a:pt x="90" y="264"/>
                  </a:lnTo>
                  <a:lnTo>
                    <a:pt x="72" y="248"/>
                  </a:lnTo>
                  <a:lnTo>
                    <a:pt x="52" y="232"/>
                  </a:lnTo>
                  <a:lnTo>
                    <a:pt x="28" y="218"/>
                  </a:lnTo>
                  <a:lnTo>
                    <a:pt x="28" y="218"/>
                  </a:lnTo>
                  <a:lnTo>
                    <a:pt x="16" y="210"/>
                  </a:lnTo>
                  <a:lnTo>
                    <a:pt x="8" y="198"/>
                  </a:lnTo>
                  <a:lnTo>
                    <a:pt x="2" y="186"/>
                  </a:lnTo>
                  <a:lnTo>
                    <a:pt x="0" y="172"/>
                  </a:lnTo>
                  <a:lnTo>
                    <a:pt x="0" y="172"/>
                  </a:lnTo>
                  <a:lnTo>
                    <a:pt x="2" y="156"/>
                  </a:lnTo>
                  <a:lnTo>
                    <a:pt x="8" y="144"/>
                  </a:lnTo>
                  <a:lnTo>
                    <a:pt x="18" y="132"/>
                  </a:lnTo>
                  <a:lnTo>
                    <a:pt x="30" y="124"/>
                  </a:lnTo>
                  <a:lnTo>
                    <a:pt x="30" y="124"/>
                  </a:lnTo>
                  <a:lnTo>
                    <a:pt x="54" y="112"/>
                  </a:lnTo>
                  <a:lnTo>
                    <a:pt x="74" y="96"/>
                  </a:lnTo>
                  <a:lnTo>
                    <a:pt x="90" y="82"/>
                  </a:lnTo>
                  <a:lnTo>
                    <a:pt x="102" y="68"/>
                  </a:lnTo>
                  <a:lnTo>
                    <a:pt x="112" y="54"/>
                  </a:lnTo>
                  <a:lnTo>
                    <a:pt x="118" y="44"/>
                  </a:lnTo>
                  <a:lnTo>
                    <a:pt x="124" y="34"/>
                  </a:lnTo>
                  <a:lnTo>
                    <a:pt x="124" y="34"/>
                  </a:lnTo>
                  <a:lnTo>
                    <a:pt x="126" y="26"/>
                  </a:lnTo>
                  <a:lnTo>
                    <a:pt x="130" y="20"/>
                  </a:lnTo>
                  <a:lnTo>
                    <a:pt x="142" y="10"/>
                  </a:lnTo>
                  <a:lnTo>
                    <a:pt x="156" y="2"/>
                  </a:lnTo>
                  <a:lnTo>
                    <a:pt x="164" y="2"/>
                  </a:lnTo>
                  <a:lnTo>
                    <a:pt x="172" y="0"/>
                  </a:lnTo>
                  <a:lnTo>
                    <a:pt x="172" y="0"/>
                  </a:lnTo>
                  <a:lnTo>
                    <a:pt x="172" y="0"/>
                  </a:lnTo>
                  <a:lnTo>
                    <a:pt x="172" y="0"/>
                  </a:lnTo>
                  <a:lnTo>
                    <a:pt x="180" y="2"/>
                  </a:lnTo>
                  <a:lnTo>
                    <a:pt x="188" y="2"/>
                  </a:lnTo>
                  <a:lnTo>
                    <a:pt x="202" y="10"/>
                  </a:lnTo>
                  <a:lnTo>
                    <a:pt x="214" y="20"/>
                  </a:lnTo>
                  <a:lnTo>
                    <a:pt x="218" y="28"/>
                  </a:lnTo>
                  <a:lnTo>
                    <a:pt x="222" y="34"/>
                  </a:lnTo>
                  <a:lnTo>
                    <a:pt x="222" y="34"/>
                  </a:lnTo>
                  <a:lnTo>
                    <a:pt x="226" y="44"/>
                  </a:lnTo>
                  <a:lnTo>
                    <a:pt x="232" y="56"/>
                  </a:lnTo>
                  <a:lnTo>
                    <a:pt x="242" y="68"/>
                  </a:lnTo>
                  <a:lnTo>
                    <a:pt x="254" y="82"/>
                  </a:lnTo>
                  <a:lnTo>
                    <a:pt x="270" y="96"/>
                  </a:lnTo>
                  <a:lnTo>
                    <a:pt x="290" y="112"/>
                  </a:lnTo>
                  <a:lnTo>
                    <a:pt x="314" y="124"/>
                  </a:lnTo>
                  <a:lnTo>
                    <a:pt x="314" y="124"/>
                  </a:lnTo>
                  <a:lnTo>
                    <a:pt x="328" y="134"/>
                  </a:lnTo>
                  <a:lnTo>
                    <a:pt x="336" y="146"/>
                  </a:lnTo>
                  <a:lnTo>
                    <a:pt x="342" y="160"/>
                  </a:lnTo>
                  <a:lnTo>
                    <a:pt x="344" y="176"/>
                  </a:lnTo>
                  <a:lnTo>
                    <a:pt x="344" y="176"/>
                  </a:lnTo>
                  <a:lnTo>
                    <a:pt x="342" y="184"/>
                  </a:lnTo>
                  <a:lnTo>
                    <a:pt x="340" y="190"/>
                  </a:lnTo>
                  <a:lnTo>
                    <a:pt x="334" y="204"/>
                  </a:lnTo>
                  <a:lnTo>
                    <a:pt x="322" y="214"/>
                  </a:lnTo>
                  <a:lnTo>
                    <a:pt x="308" y="222"/>
                  </a:lnTo>
                  <a:lnTo>
                    <a:pt x="308" y="222"/>
                  </a:lnTo>
                  <a:lnTo>
                    <a:pt x="292" y="230"/>
                  </a:lnTo>
                  <a:lnTo>
                    <a:pt x="276" y="240"/>
                  </a:lnTo>
                  <a:lnTo>
                    <a:pt x="262" y="252"/>
                  </a:lnTo>
                  <a:lnTo>
                    <a:pt x="250" y="266"/>
                  </a:lnTo>
                  <a:lnTo>
                    <a:pt x="240" y="278"/>
                  </a:lnTo>
                  <a:lnTo>
                    <a:pt x="232" y="292"/>
                  </a:lnTo>
                  <a:lnTo>
                    <a:pt x="220" y="312"/>
                  </a:lnTo>
                  <a:lnTo>
                    <a:pt x="220" y="312"/>
                  </a:lnTo>
                  <a:lnTo>
                    <a:pt x="212" y="326"/>
                  </a:lnTo>
                  <a:lnTo>
                    <a:pt x="200" y="336"/>
                  </a:lnTo>
                  <a:lnTo>
                    <a:pt x="188" y="342"/>
                  </a:lnTo>
                  <a:lnTo>
                    <a:pt x="172" y="344"/>
                  </a:lnTo>
                  <a:lnTo>
                    <a:pt x="172" y="344"/>
                  </a:lnTo>
                  <a:close/>
                  <a:moveTo>
                    <a:pt x="146" y="172"/>
                  </a:moveTo>
                  <a:lnTo>
                    <a:pt x="146" y="172"/>
                  </a:lnTo>
                  <a:lnTo>
                    <a:pt x="170" y="196"/>
                  </a:lnTo>
                  <a:lnTo>
                    <a:pt x="170" y="196"/>
                  </a:lnTo>
                  <a:lnTo>
                    <a:pt x="196" y="170"/>
                  </a:lnTo>
                  <a:lnTo>
                    <a:pt x="196" y="170"/>
                  </a:lnTo>
                  <a:lnTo>
                    <a:pt x="172" y="148"/>
                  </a:lnTo>
                  <a:lnTo>
                    <a:pt x="172" y="148"/>
                  </a:lnTo>
                  <a:lnTo>
                    <a:pt x="146" y="172"/>
                  </a:lnTo>
                  <a:lnTo>
                    <a:pt x="146" y="17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4" name="Freeform 18"/>
            <p:cNvSpPr>
              <a:spLocks/>
            </p:cNvSpPr>
            <p:nvPr/>
          </p:nvSpPr>
          <p:spPr bwMode="auto">
            <a:xfrm>
              <a:off x="6965393" y="3268818"/>
              <a:ext cx="64197" cy="213182"/>
            </a:xfrm>
            <a:custGeom>
              <a:avLst/>
              <a:gdLst>
                <a:gd name="T0" fmla="*/ 52 w 106"/>
                <a:gd name="T1" fmla="*/ 352 h 352"/>
                <a:gd name="T2" fmla="*/ 52 w 106"/>
                <a:gd name="T3" fmla="*/ 352 h 352"/>
                <a:gd name="T4" fmla="*/ 52 w 106"/>
                <a:gd name="T5" fmla="*/ 352 h 352"/>
                <a:gd name="T6" fmla="*/ 52 w 106"/>
                <a:gd name="T7" fmla="*/ 352 h 352"/>
                <a:gd name="T8" fmla="*/ 40 w 106"/>
                <a:gd name="T9" fmla="*/ 352 h 352"/>
                <a:gd name="T10" fmla="*/ 32 w 106"/>
                <a:gd name="T11" fmla="*/ 348 h 352"/>
                <a:gd name="T12" fmla="*/ 22 w 106"/>
                <a:gd name="T13" fmla="*/ 342 h 352"/>
                <a:gd name="T14" fmla="*/ 14 w 106"/>
                <a:gd name="T15" fmla="*/ 336 h 352"/>
                <a:gd name="T16" fmla="*/ 8 w 106"/>
                <a:gd name="T17" fmla="*/ 328 h 352"/>
                <a:gd name="T18" fmla="*/ 4 w 106"/>
                <a:gd name="T19" fmla="*/ 320 h 352"/>
                <a:gd name="T20" fmla="*/ 0 w 106"/>
                <a:gd name="T21" fmla="*/ 310 h 352"/>
                <a:gd name="T22" fmla="*/ 0 w 106"/>
                <a:gd name="T23" fmla="*/ 300 h 352"/>
                <a:gd name="T24" fmla="*/ 0 w 106"/>
                <a:gd name="T25" fmla="*/ 300 h 352"/>
                <a:gd name="T26" fmla="*/ 0 w 106"/>
                <a:gd name="T27" fmla="*/ 134 h 352"/>
                <a:gd name="T28" fmla="*/ 0 w 106"/>
                <a:gd name="T29" fmla="*/ 44 h 352"/>
                <a:gd name="T30" fmla="*/ 52 w 106"/>
                <a:gd name="T31" fmla="*/ 36 h 352"/>
                <a:gd name="T32" fmla="*/ 90 w 106"/>
                <a:gd name="T33" fmla="*/ 0 h 352"/>
                <a:gd name="T34" fmla="*/ 90 w 106"/>
                <a:gd name="T35" fmla="*/ 0 h 352"/>
                <a:gd name="T36" fmla="*/ 96 w 106"/>
                <a:gd name="T37" fmla="*/ 6 h 352"/>
                <a:gd name="T38" fmla="*/ 100 w 106"/>
                <a:gd name="T39" fmla="*/ 16 h 352"/>
                <a:gd name="T40" fmla="*/ 104 w 106"/>
                <a:gd name="T41" fmla="*/ 28 h 352"/>
                <a:gd name="T42" fmla="*/ 106 w 106"/>
                <a:gd name="T43" fmla="*/ 52 h 352"/>
                <a:gd name="T44" fmla="*/ 106 w 106"/>
                <a:gd name="T45" fmla="*/ 138 h 352"/>
                <a:gd name="T46" fmla="*/ 104 w 106"/>
                <a:gd name="T47" fmla="*/ 300 h 352"/>
                <a:gd name="T48" fmla="*/ 104 w 106"/>
                <a:gd name="T49" fmla="*/ 300 h 352"/>
                <a:gd name="T50" fmla="*/ 104 w 106"/>
                <a:gd name="T51" fmla="*/ 310 h 352"/>
                <a:gd name="T52" fmla="*/ 100 w 106"/>
                <a:gd name="T53" fmla="*/ 320 h 352"/>
                <a:gd name="T54" fmla="*/ 96 w 106"/>
                <a:gd name="T55" fmla="*/ 330 h 352"/>
                <a:gd name="T56" fmla="*/ 88 w 106"/>
                <a:gd name="T57" fmla="*/ 338 h 352"/>
                <a:gd name="T58" fmla="*/ 82 w 106"/>
                <a:gd name="T59" fmla="*/ 344 h 352"/>
                <a:gd name="T60" fmla="*/ 72 w 106"/>
                <a:gd name="T61" fmla="*/ 348 h 352"/>
                <a:gd name="T62" fmla="*/ 62 w 106"/>
                <a:gd name="T63" fmla="*/ 352 h 352"/>
                <a:gd name="T64" fmla="*/ 52 w 106"/>
                <a:gd name="T65" fmla="*/ 352 h 352"/>
                <a:gd name="T66" fmla="*/ 52 w 106"/>
                <a:gd name="T67"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352">
                  <a:moveTo>
                    <a:pt x="52" y="352"/>
                  </a:moveTo>
                  <a:lnTo>
                    <a:pt x="52" y="352"/>
                  </a:lnTo>
                  <a:lnTo>
                    <a:pt x="52" y="352"/>
                  </a:lnTo>
                  <a:lnTo>
                    <a:pt x="52" y="352"/>
                  </a:lnTo>
                  <a:lnTo>
                    <a:pt x="40" y="352"/>
                  </a:lnTo>
                  <a:lnTo>
                    <a:pt x="32" y="348"/>
                  </a:lnTo>
                  <a:lnTo>
                    <a:pt x="22" y="342"/>
                  </a:lnTo>
                  <a:lnTo>
                    <a:pt x="14" y="336"/>
                  </a:lnTo>
                  <a:lnTo>
                    <a:pt x="8" y="328"/>
                  </a:lnTo>
                  <a:lnTo>
                    <a:pt x="4" y="320"/>
                  </a:lnTo>
                  <a:lnTo>
                    <a:pt x="0" y="310"/>
                  </a:lnTo>
                  <a:lnTo>
                    <a:pt x="0" y="300"/>
                  </a:lnTo>
                  <a:lnTo>
                    <a:pt x="0" y="300"/>
                  </a:lnTo>
                  <a:lnTo>
                    <a:pt x="0" y="134"/>
                  </a:lnTo>
                  <a:lnTo>
                    <a:pt x="0" y="44"/>
                  </a:lnTo>
                  <a:lnTo>
                    <a:pt x="52" y="36"/>
                  </a:lnTo>
                  <a:lnTo>
                    <a:pt x="90" y="0"/>
                  </a:lnTo>
                  <a:lnTo>
                    <a:pt x="90" y="0"/>
                  </a:lnTo>
                  <a:lnTo>
                    <a:pt x="96" y="6"/>
                  </a:lnTo>
                  <a:lnTo>
                    <a:pt x="100" y="16"/>
                  </a:lnTo>
                  <a:lnTo>
                    <a:pt x="104" y="28"/>
                  </a:lnTo>
                  <a:lnTo>
                    <a:pt x="106" y="52"/>
                  </a:lnTo>
                  <a:lnTo>
                    <a:pt x="106" y="138"/>
                  </a:lnTo>
                  <a:lnTo>
                    <a:pt x="104" y="300"/>
                  </a:lnTo>
                  <a:lnTo>
                    <a:pt x="104" y="300"/>
                  </a:lnTo>
                  <a:lnTo>
                    <a:pt x="104" y="310"/>
                  </a:lnTo>
                  <a:lnTo>
                    <a:pt x="100" y="320"/>
                  </a:lnTo>
                  <a:lnTo>
                    <a:pt x="96" y="330"/>
                  </a:lnTo>
                  <a:lnTo>
                    <a:pt x="88" y="338"/>
                  </a:lnTo>
                  <a:lnTo>
                    <a:pt x="82" y="344"/>
                  </a:lnTo>
                  <a:lnTo>
                    <a:pt x="72" y="348"/>
                  </a:lnTo>
                  <a:lnTo>
                    <a:pt x="62" y="352"/>
                  </a:lnTo>
                  <a:lnTo>
                    <a:pt x="52" y="352"/>
                  </a:lnTo>
                  <a:lnTo>
                    <a:pt x="52" y="35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5" name="Freeform 19"/>
            <p:cNvSpPr>
              <a:spLocks noEditPoints="1"/>
            </p:cNvSpPr>
            <p:nvPr/>
          </p:nvSpPr>
          <p:spPr bwMode="auto">
            <a:xfrm>
              <a:off x="5077386" y="3609182"/>
              <a:ext cx="186534" cy="185323"/>
            </a:xfrm>
            <a:custGeom>
              <a:avLst/>
              <a:gdLst>
                <a:gd name="T0" fmla="*/ 154 w 308"/>
                <a:gd name="T1" fmla="*/ 306 h 306"/>
                <a:gd name="T2" fmla="*/ 124 w 308"/>
                <a:gd name="T3" fmla="*/ 304 h 306"/>
                <a:gd name="T4" fmla="*/ 94 w 308"/>
                <a:gd name="T5" fmla="*/ 294 h 306"/>
                <a:gd name="T6" fmla="*/ 68 w 308"/>
                <a:gd name="T7" fmla="*/ 280 h 306"/>
                <a:gd name="T8" fmla="*/ 46 w 308"/>
                <a:gd name="T9" fmla="*/ 262 h 306"/>
                <a:gd name="T10" fmla="*/ 26 w 308"/>
                <a:gd name="T11" fmla="*/ 240 h 306"/>
                <a:gd name="T12" fmla="*/ 12 w 308"/>
                <a:gd name="T13" fmla="*/ 212 h 306"/>
                <a:gd name="T14" fmla="*/ 4 w 308"/>
                <a:gd name="T15" fmla="*/ 184 h 306"/>
                <a:gd name="T16" fmla="*/ 0 w 308"/>
                <a:gd name="T17" fmla="*/ 154 h 306"/>
                <a:gd name="T18" fmla="*/ 2 w 308"/>
                <a:gd name="T19" fmla="*/ 138 h 306"/>
                <a:gd name="T20" fmla="*/ 8 w 308"/>
                <a:gd name="T21" fmla="*/ 108 h 306"/>
                <a:gd name="T22" fmla="*/ 20 w 308"/>
                <a:gd name="T23" fmla="*/ 80 h 306"/>
                <a:gd name="T24" fmla="*/ 36 w 308"/>
                <a:gd name="T25" fmla="*/ 56 h 306"/>
                <a:gd name="T26" fmla="*/ 56 w 308"/>
                <a:gd name="T27" fmla="*/ 34 h 306"/>
                <a:gd name="T28" fmla="*/ 82 w 308"/>
                <a:gd name="T29" fmla="*/ 18 h 306"/>
                <a:gd name="T30" fmla="*/ 108 w 308"/>
                <a:gd name="T31" fmla="*/ 6 h 306"/>
                <a:gd name="T32" fmla="*/ 138 w 308"/>
                <a:gd name="T33" fmla="*/ 0 h 306"/>
                <a:gd name="T34" fmla="*/ 154 w 308"/>
                <a:gd name="T35" fmla="*/ 0 h 306"/>
                <a:gd name="T36" fmla="*/ 186 w 308"/>
                <a:gd name="T37" fmla="*/ 2 h 306"/>
                <a:gd name="T38" fmla="*/ 214 w 308"/>
                <a:gd name="T39" fmla="*/ 12 h 306"/>
                <a:gd name="T40" fmla="*/ 240 w 308"/>
                <a:gd name="T41" fmla="*/ 26 h 306"/>
                <a:gd name="T42" fmla="*/ 262 w 308"/>
                <a:gd name="T43" fmla="*/ 44 h 306"/>
                <a:gd name="T44" fmla="*/ 282 w 308"/>
                <a:gd name="T45" fmla="*/ 68 h 306"/>
                <a:gd name="T46" fmla="*/ 296 w 308"/>
                <a:gd name="T47" fmla="*/ 94 h 306"/>
                <a:gd name="T48" fmla="*/ 304 w 308"/>
                <a:gd name="T49" fmla="*/ 122 h 306"/>
                <a:gd name="T50" fmla="*/ 308 w 308"/>
                <a:gd name="T51" fmla="*/ 154 h 306"/>
                <a:gd name="T52" fmla="*/ 308 w 308"/>
                <a:gd name="T53" fmla="*/ 168 h 306"/>
                <a:gd name="T54" fmla="*/ 302 w 308"/>
                <a:gd name="T55" fmla="*/ 198 h 306"/>
                <a:gd name="T56" fmla="*/ 290 w 308"/>
                <a:gd name="T57" fmla="*/ 226 h 306"/>
                <a:gd name="T58" fmla="*/ 272 w 308"/>
                <a:gd name="T59" fmla="*/ 250 h 306"/>
                <a:gd name="T60" fmla="*/ 252 w 308"/>
                <a:gd name="T61" fmla="*/ 272 h 306"/>
                <a:gd name="T62" fmla="*/ 228 w 308"/>
                <a:gd name="T63" fmla="*/ 288 h 306"/>
                <a:gd name="T64" fmla="*/ 200 w 308"/>
                <a:gd name="T65" fmla="*/ 300 h 306"/>
                <a:gd name="T66" fmla="*/ 170 w 308"/>
                <a:gd name="T67" fmla="*/ 306 h 306"/>
                <a:gd name="T68" fmla="*/ 154 w 308"/>
                <a:gd name="T69" fmla="*/ 306 h 306"/>
                <a:gd name="T70" fmla="*/ 154 w 308"/>
                <a:gd name="T71" fmla="*/ 104 h 306"/>
                <a:gd name="T72" fmla="*/ 136 w 308"/>
                <a:gd name="T73" fmla="*/ 108 h 306"/>
                <a:gd name="T74" fmla="*/ 120 w 308"/>
                <a:gd name="T75" fmla="*/ 118 h 306"/>
                <a:gd name="T76" fmla="*/ 110 w 308"/>
                <a:gd name="T77" fmla="*/ 134 h 306"/>
                <a:gd name="T78" fmla="*/ 106 w 308"/>
                <a:gd name="T79" fmla="*/ 154 h 306"/>
                <a:gd name="T80" fmla="*/ 106 w 308"/>
                <a:gd name="T81" fmla="*/ 164 h 306"/>
                <a:gd name="T82" fmla="*/ 114 w 308"/>
                <a:gd name="T83" fmla="*/ 180 h 306"/>
                <a:gd name="T84" fmla="*/ 128 w 308"/>
                <a:gd name="T85" fmla="*/ 194 h 306"/>
                <a:gd name="T86" fmla="*/ 144 w 308"/>
                <a:gd name="T87" fmla="*/ 200 h 306"/>
                <a:gd name="T88" fmla="*/ 154 w 308"/>
                <a:gd name="T89" fmla="*/ 202 h 306"/>
                <a:gd name="T90" fmla="*/ 174 w 308"/>
                <a:gd name="T91" fmla="*/ 198 h 306"/>
                <a:gd name="T92" fmla="*/ 188 w 308"/>
                <a:gd name="T93" fmla="*/ 188 h 306"/>
                <a:gd name="T94" fmla="*/ 200 w 308"/>
                <a:gd name="T95" fmla="*/ 172 h 306"/>
                <a:gd name="T96" fmla="*/ 202 w 308"/>
                <a:gd name="T97" fmla="*/ 154 h 306"/>
                <a:gd name="T98" fmla="*/ 202 w 308"/>
                <a:gd name="T99" fmla="*/ 144 h 306"/>
                <a:gd name="T100" fmla="*/ 194 w 308"/>
                <a:gd name="T101" fmla="*/ 126 h 306"/>
                <a:gd name="T102" fmla="*/ 182 w 308"/>
                <a:gd name="T103" fmla="*/ 112 h 306"/>
                <a:gd name="T104" fmla="*/ 164 w 308"/>
                <a:gd name="T105" fmla="*/ 106 h 306"/>
                <a:gd name="T106" fmla="*/ 154 w 308"/>
                <a:gd name="T107" fmla="*/ 1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8" h="306">
                  <a:moveTo>
                    <a:pt x="154" y="306"/>
                  </a:moveTo>
                  <a:lnTo>
                    <a:pt x="154" y="306"/>
                  </a:lnTo>
                  <a:lnTo>
                    <a:pt x="138" y="306"/>
                  </a:lnTo>
                  <a:lnTo>
                    <a:pt x="124" y="304"/>
                  </a:lnTo>
                  <a:lnTo>
                    <a:pt x="108" y="300"/>
                  </a:lnTo>
                  <a:lnTo>
                    <a:pt x="94" y="294"/>
                  </a:lnTo>
                  <a:lnTo>
                    <a:pt x="82" y="288"/>
                  </a:lnTo>
                  <a:lnTo>
                    <a:pt x="68" y="280"/>
                  </a:lnTo>
                  <a:lnTo>
                    <a:pt x="56" y="272"/>
                  </a:lnTo>
                  <a:lnTo>
                    <a:pt x="46" y="262"/>
                  </a:lnTo>
                  <a:lnTo>
                    <a:pt x="36" y="250"/>
                  </a:lnTo>
                  <a:lnTo>
                    <a:pt x="26" y="240"/>
                  </a:lnTo>
                  <a:lnTo>
                    <a:pt x="20" y="226"/>
                  </a:lnTo>
                  <a:lnTo>
                    <a:pt x="12" y="212"/>
                  </a:lnTo>
                  <a:lnTo>
                    <a:pt x="8" y="198"/>
                  </a:lnTo>
                  <a:lnTo>
                    <a:pt x="4" y="184"/>
                  </a:lnTo>
                  <a:lnTo>
                    <a:pt x="2" y="168"/>
                  </a:lnTo>
                  <a:lnTo>
                    <a:pt x="0" y="154"/>
                  </a:lnTo>
                  <a:lnTo>
                    <a:pt x="0" y="154"/>
                  </a:lnTo>
                  <a:lnTo>
                    <a:pt x="2" y="138"/>
                  </a:lnTo>
                  <a:lnTo>
                    <a:pt x="4" y="122"/>
                  </a:lnTo>
                  <a:lnTo>
                    <a:pt x="8" y="108"/>
                  </a:lnTo>
                  <a:lnTo>
                    <a:pt x="12" y="94"/>
                  </a:lnTo>
                  <a:lnTo>
                    <a:pt x="20" y="80"/>
                  </a:lnTo>
                  <a:lnTo>
                    <a:pt x="26" y="68"/>
                  </a:lnTo>
                  <a:lnTo>
                    <a:pt x="36" y="56"/>
                  </a:lnTo>
                  <a:lnTo>
                    <a:pt x="46" y="44"/>
                  </a:lnTo>
                  <a:lnTo>
                    <a:pt x="56" y="34"/>
                  </a:lnTo>
                  <a:lnTo>
                    <a:pt x="68" y="26"/>
                  </a:lnTo>
                  <a:lnTo>
                    <a:pt x="82" y="18"/>
                  </a:lnTo>
                  <a:lnTo>
                    <a:pt x="94" y="12"/>
                  </a:lnTo>
                  <a:lnTo>
                    <a:pt x="108" y="6"/>
                  </a:lnTo>
                  <a:lnTo>
                    <a:pt x="124" y="2"/>
                  </a:lnTo>
                  <a:lnTo>
                    <a:pt x="138" y="0"/>
                  </a:lnTo>
                  <a:lnTo>
                    <a:pt x="154" y="0"/>
                  </a:lnTo>
                  <a:lnTo>
                    <a:pt x="154" y="0"/>
                  </a:lnTo>
                  <a:lnTo>
                    <a:pt x="170" y="0"/>
                  </a:lnTo>
                  <a:lnTo>
                    <a:pt x="186" y="2"/>
                  </a:lnTo>
                  <a:lnTo>
                    <a:pt x="200" y="6"/>
                  </a:lnTo>
                  <a:lnTo>
                    <a:pt x="214" y="12"/>
                  </a:lnTo>
                  <a:lnTo>
                    <a:pt x="228" y="18"/>
                  </a:lnTo>
                  <a:lnTo>
                    <a:pt x="240" y="26"/>
                  </a:lnTo>
                  <a:lnTo>
                    <a:pt x="252" y="34"/>
                  </a:lnTo>
                  <a:lnTo>
                    <a:pt x="262" y="44"/>
                  </a:lnTo>
                  <a:lnTo>
                    <a:pt x="272" y="56"/>
                  </a:lnTo>
                  <a:lnTo>
                    <a:pt x="282" y="68"/>
                  </a:lnTo>
                  <a:lnTo>
                    <a:pt x="290" y="80"/>
                  </a:lnTo>
                  <a:lnTo>
                    <a:pt x="296" y="94"/>
                  </a:lnTo>
                  <a:lnTo>
                    <a:pt x="302" y="108"/>
                  </a:lnTo>
                  <a:lnTo>
                    <a:pt x="304" y="122"/>
                  </a:lnTo>
                  <a:lnTo>
                    <a:pt x="308" y="138"/>
                  </a:lnTo>
                  <a:lnTo>
                    <a:pt x="308" y="154"/>
                  </a:lnTo>
                  <a:lnTo>
                    <a:pt x="308" y="154"/>
                  </a:lnTo>
                  <a:lnTo>
                    <a:pt x="308" y="168"/>
                  </a:lnTo>
                  <a:lnTo>
                    <a:pt x="304" y="184"/>
                  </a:lnTo>
                  <a:lnTo>
                    <a:pt x="302" y="198"/>
                  </a:lnTo>
                  <a:lnTo>
                    <a:pt x="296" y="212"/>
                  </a:lnTo>
                  <a:lnTo>
                    <a:pt x="290" y="226"/>
                  </a:lnTo>
                  <a:lnTo>
                    <a:pt x="282" y="240"/>
                  </a:lnTo>
                  <a:lnTo>
                    <a:pt x="272" y="250"/>
                  </a:lnTo>
                  <a:lnTo>
                    <a:pt x="262" y="262"/>
                  </a:lnTo>
                  <a:lnTo>
                    <a:pt x="252" y="272"/>
                  </a:lnTo>
                  <a:lnTo>
                    <a:pt x="240" y="280"/>
                  </a:lnTo>
                  <a:lnTo>
                    <a:pt x="228" y="288"/>
                  </a:lnTo>
                  <a:lnTo>
                    <a:pt x="214" y="294"/>
                  </a:lnTo>
                  <a:lnTo>
                    <a:pt x="200" y="300"/>
                  </a:lnTo>
                  <a:lnTo>
                    <a:pt x="186" y="304"/>
                  </a:lnTo>
                  <a:lnTo>
                    <a:pt x="170" y="306"/>
                  </a:lnTo>
                  <a:lnTo>
                    <a:pt x="154" y="306"/>
                  </a:lnTo>
                  <a:lnTo>
                    <a:pt x="154" y="306"/>
                  </a:lnTo>
                  <a:close/>
                  <a:moveTo>
                    <a:pt x="154" y="104"/>
                  </a:moveTo>
                  <a:lnTo>
                    <a:pt x="154" y="104"/>
                  </a:lnTo>
                  <a:lnTo>
                    <a:pt x="144" y="106"/>
                  </a:lnTo>
                  <a:lnTo>
                    <a:pt x="136" y="108"/>
                  </a:lnTo>
                  <a:lnTo>
                    <a:pt x="128" y="112"/>
                  </a:lnTo>
                  <a:lnTo>
                    <a:pt x="120" y="118"/>
                  </a:lnTo>
                  <a:lnTo>
                    <a:pt x="114" y="126"/>
                  </a:lnTo>
                  <a:lnTo>
                    <a:pt x="110" y="134"/>
                  </a:lnTo>
                  <a:lnTo>
                    <a:pt x="106" y="144"/>
                  </a:lnTo>
                  <a:lnTo>
                    <a:pt x="106" y="154"/>
                  </a:lnTo>
                  <a:lnTo>
                    <a:pt x="106" y="154"/>
                  </a:lnTo>
                  <a:lnTo>
                    <a:pt x="106" y="164"/>
                  </a:lnTo>
                  <a:lnTo>
                    <a:pt x="110" y="172"/>
                  </a:lnTo>
                  <a:lnTo>
                    <a:pt x="114" y="180"/>
                  </a:lnTo>
                  <a:lnTo>
                    <a:pt x="120" y="188"/>
                  </a:lnTo>
                  <a:lnTo>
                    <a:pt x="128" y="194"/>
                  </a:lnTo>
                  <a:lnTo>
                    <a:pt x="136" y="198"/>
                  </a:lnTo>
                  <a:lnTo>
                    <a:pt x="144" y="200"/>
                  </a:lnTo>
                  <a:lnTo>
                    <a:pt x="154" y="202"/>
                  </a:lnTo>
                  <a:lnTo>
                    <a:pt x="154" y="202"/>
                  </a:lnTo>
                  <a:lnTo>
                    <a:pt x="164" y="200"/>
                  </a:lnTo>
                  <a:lnTo>
                    <a:pt x="174" y="198"/>
                  </a:lnTo>
                  <a:lnTo>
                    <a:pt x="182" y="194"/>
                  </a:lnTo>
                  <a:lnTo>
                    <a:pt x="188" y="188"/>
                  </a:lnTo>
                  <a:lnTo>
                    <a:pt x="194" y="180"/>
                  </a:lnTo>
                  <a:lnTo>
                    <a:pt x="200" y="172"/>
                  </a:lnTo>
                  <a:lnTo>
                    <a:pt x="202" y="164"/>
                  </a:lnTo>
                  <a:lnTo>
                    <a:pt x="202" y="154"/>
                  </a:lnTo>
                  <a:lnTo>
                    <a:pt x="202" y="154"/>
                  </a:lnTo>
                  <a:lnTo>
                    <a:pt x="202" y="144"/>
                  </a:lnTo>
                  <a:lnTo>
                    <a:pt x="200" y="134"/>
                  </a:lnTo>
                  <a:lnTo>
                    <a:pt x="194" y="126"/>
                  </a:lnTo>
                  <a:lnTo>
                    <a:pt x="188" y="118"/>
                  </a:lnTo>
                  <a:lnTo>
                    <a:pt x="182" y="112"/>
                  </a:lnTo>
                  <a:lnTo>
                    <a:pt x="174" y="108"/>
                  </a:lnTo>
                  <a:lnTo>
                    <a:pt x="164" y="106"/>
                  </a:lnTo>
                  <a:lnTo>
                    <a:pt x="154" y="104"/>
                  </a:lnTo>
                  <a:lnTo>
                    <a:pt x="15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6" name="Freeform 20"/>
            <p:cNvSpPr>
              <a:spLocks noEditPoints="1"/>
            </p:cNvSpPr>
            <p:nvPr/>
          </p:nvSpPr>
          <p:spPr bwMode="auto">
            <a:xfrm>
              <a:off x="7250039" y="2854566"/>
              <a:ext cx="186534" cy="186534"/>
            </a:xfrm>
            <a:custGeom>
              <a:avLst/>
              <a:gdLst>
                <a:gd name="T0" fmla="*/ 154 w 308"/>
                <a:gd name="T1" fmla="*/ 308 h 308"/>
                <a:gd name="T2" fmla="*/ 122 w 308"/>
                <a:gd name="T3" fmla="*/ 304 h 308"/>
                <a:gd name="T4" fmla="*/ 94 w 308"/>
                <a:gd name="T5" fmla="*/ 296 h 308"/>
                <a:gd name="T6" fmla="*/ 68 w 308"/>
                <a:gd name="T7" fmla="*/ 282 h 308"/>
                <a:gd name="T8" fmla="*/ 44 w 308"/>
                <a:gd name="T9" fmla="*/ 262 h 308"/>
                <a:gd name="T10" fmla="*/ 26 w 308"/>
                <a:gd name="T11" fmla="*/ 240 h 308"/>
                <a:gd name="T12" fmla="*/ 12 w 308"/>
                <a:gd name="T13" fmla="*/ 214 h 308"/>
                <a:gd name="T14" fmla="*/ 2 w 308"/>
                <a:gd name="T15" fmla="*/ 184 h 308"/>
                <a:gd name="T16" fmla="*/ 0 w 308"/>
                <a:gd name="T17" fmla="*/ 154 h 308"/>
                <a:gd name="T18" fmla="*/ 0 w 308"/>
                <a:gd name="T19" fmla="*/ 138 h 308"/>
                <a:gd name="T20" fmla="*/ 6 w 308"/>
                <a:gd name="T21" fmla="*/ 108 h 308"/>
                <a:gd name="T22" fmla="*/ 18 w 308"/>
                <a:gd name="T23" fmla="*/ 80 h 308"/>
                <a:gd name="T24" fmla="*/ 34 w 308"/>
                <a:gd name="T25" fmla="*/ 56 h 308"/>
                <a:gd name="T26" fmla="*/ 56 w 308"/>
                <a:gd name="T27" fmla="*/ 36 h 308"/>
                <a:gd name="T28" fmla="*/ 80 w 308"/>
                <a:gd name="T29" fmla="*/ 18 h 308"/>
                <a:gd name="T30" fmla="*/ 108 w 308"/>
                <a:gd name="T31" fmla="*/ 6 h 308"/>
                <a:gd name="T32" fmla="*/ 138 w 308"/>
                <a:gd name="T33" fmla="*/ 0 h 308"/>
                <a:gd name="T34" fmla="*/ 154 w 308"/>
                <a:gd name="T35" fmla="*/ 0 h 308"/>
                <a:gd name="T36" fmla="*/ 184 w 308"/>
                <a:gd name="T37" fmla="*/ 4 h 308"/>
                <a:gd name="T38" fmla="*/ 214 w 308"/>
                <a:gd name="T39" fmla="*/ 12 h 308"/>
                <a:gd name="T40" fmla="*/ 240 w 308"/>
                <a:gd name="T41" fmla="*/ 26 h 308"/>
                <a:gd name="T42" fmla="*/ 262 w 308"/>
                <a:gd name="T43" fmla="*/ 46 h 308"/>
                <a:gd name="T44" fmla="*/ 280 w 308"/>
                <a:gd name="T45" fmla="*/ 68 h 308"/>
                <a:gd name="T46" fmla="*/ 294 w 308"/>
                <a:gd name="T47" fmla="*/ 94 h 308"/>
                <a:gd name="T48" fmla="*/ 304 w 308"/>
                <a:gd name="T49" fmla="*/ 122 h 308"/>
                <a:gd name="T50" fmla="*/ 308 w 308"/>
                <a:gd name="T51" fmla="*/ 154 h 308"/>
                <a:gd name="T52" fmla="*/ 306 w 308"/>
                <a:gd name="T53" fmla="*/ 170 h 308"/>
                <a:gd name="T54" fmla="*/ 300 w 308"/>
                <a:gd name="T55" fmla="*/ 200 h 308"/>
                <a:gd name="T56" fmla="*/ 288 w 308"/>
                <a:gd name="T57" fmla="*/ 226 h 308"/>
                <a:gd name="T58" fmla="*/ 272 w 308"/>
                <a:gd name="T59" fmla="*/ 252 h 308"/>
                <a:gd name="T60" fmla="*/ 252 w 308"/>
                <a:gd name="T61" fmla="*/ 272 h 308"/>
                <a:gd name="T62" fmla="*/ 226 w 308"/>
                <a:gd name="T63" fmla="*/ 288 h 308"/>
                <a:gd name="T64" fmla="*/ 200 w 308"/>
                <a:gd name="T65" fmla="*/ 300 h 308"/>
                <a:gd name="T66" fmla="*/ 170 w 308"/>
                <a:gd name="T67" fmla="*/ 306 h 308"/>
                <a:gd name="T68" fmla="*/ 154 w 308"/>
                <a:gd name="T69" fmla="*/ 308 h 308"/>
                <a:gd name="T70" fmla="*/ 154 w 308"/>
                <a:gd name="T71" fmla="*/ 104 h 308"/>
                <a:gd name="T72" fmla="*/ 134 w 308"/>
                <a:gd name="T73" fmla="*/ 108 h 308"/>
                <a:gd name="T74" fmla="*/ 120 w 308"/>
                <a:gd name="T75" fmla="*/ 120 h 308"/>
                <a:gd name="T76" fmla="*/ 108 w 308"/>
                <a:gd name="T77" fmla="*/ 134 h 308"/>
                <a:gd name="T78" fmla="*/ 104 w 308"/>
                <a:gd name="T79" fmla="*/ 154 h 308"/>
                <a:gd name="T80" fmla="*/ 106 w 308"/>
                <a:gd name="T81" fmla="*/ 164 h 308"/>
                <a:gd name="T82" fmla="*/ 114 w 308"/>
                <a:gd name="T83" fmla="*/ 180 h 308"/>
                <a:gd name="T84" fmla="*/ 126 w 308"/>
                <a:gd name="T85" fmla="*/ 194 h 308"/>
                <a:gd name="T86" fmla="*/ 144 w 308"/>
                <a:gd name="T87" fmla="*/ 202 h 308"/>
                <a:gd name="T88" fmla="*/ 154 w 308"/>
                <a:gd name="T89" fmla="*/ 202 h 308"/>
                <a:gd name="T90" fmla="*/ 172 w 308"/>
                <a:gd name="T91" fmla="*/ 198 h 308"/>
                <a:gd name="T92" fmla="*/ 188 w 308"/>
                <a:gd name="T93" fmla="*/ 188 h 308"/>
                <a:gd name="T94" fmla="*/ 198 w 308"/>
                <a:gd name="T95" fmla="*/ 172 h 308"/>
                <a:gd name="T96" fmla="*/ 202 w 308"/>
                <a:gd name="T97" fmla="*/ 154 h 308"/>
                <a:gd name="T98" fmla="*/ 202 w 308"/>
                <a:gd name="T99" fmla="*/ 144 h 308"/>
                <a:gd name="T100" fmla="*/ 194 w 308"/>
                <a:gd name="T101" fmla="*/ 126 h 308"/>
                <a:gd name="T102" fmla="*/ 180 w 308"/>
                <a:gd name="T103" fmla="*/ 114 h 308"/>
                <a:gd name="T104" fmla="*/ 164 w 308"/>
                <a:gd name="T105" fmla="*/ 106 h 308"/>
                <a:gd name="T106" fmla="*/ 154 w 308"/>
                <a:gd name="T107" fmla="*/ 104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8" h="308">
                  <a:moveTo>
                    <a:pt x="154" y="308"/>
                  </a:moveTo>
                  <a:lnTo>
                    <a:pt x="154" y="308"/>
                  </a:lnTo>
                  <a:lnTo>
                    <a:pt x="138" y="306"/>
                  </a:lnTo>
                  <a:lnTo>
                    <a:pt x="122" y="304"/>
                  </a:lnTo>
                  <a:lnTo>
                    <a:pt x="108" y="300"/>
                  </a:lnTo>
                  <a:lnTo>
                    <a:pt x="94" y="296"/>
                  </a:lnTo>
                  <a:lnTo>
                    <a:pt x="80" y="288"/>
                  </a:lnTo>
                  <a:lnTo>
                    <a:pt x="68" y="282"/>
                  </a:lnTo>
                  <a:lnTo>
                    <a:pt x="56" y="272"/>
                  </a:lnTo>
                  <a:lnTo>
                    <a:pt x="44" y="262"/>
                  </a:lnTo>
                  <a:lnTo>
                    <a:pt x="34" y="252"/>
                  </a:lnTo>
                  <a:lnTo>
                    <a:pt x="26" y="240"/>
                  </a:lnTo>
                  <a:lnTo>
                    <a:pt x="18" y="226"/>
                  </a:lnTo>
                  <a:lnTo>
                    <a:pt x="12" y="214"/>
                  </a:lnTo>
                  <a:lnTo>
                    <a:pt x="6" y="200"/>
                  </a:lnTo>
                  <a:lnTo>
                    <a:pt x="2" y="184"/>
                  </a:lnTo>
                  <a:lnTo>
                    <a:pt x="0" y="170"/>
                  </a:lnTo>
                  <a:lnTo>
                    <a:pt x="0" y="154"/>
                  </a:lnTo>
                  <a:lnTo>
                    <a:pt x="0" y="154"/>
                  </a:lnTo>
                  <a:lnTo>
                    <a:pt x="0" y="138"/>
                  </a:lnTo>
                  <a:lnTo>
                    <a:pt x="2" y="122"/>
                  </a:lnTo>
                  <a:lnTo>
                    <a:pt x="6" y="108"/>
                  </a:lnTo>
                  <a:lnTo>
                    <a:pt x="12" y="94"/>
                  </a:lnTo>
                  <a:lnTo>
                    <a:pt x="18" y="80"/>
                  </a:lnTo>
                  <a:lnTo>
                    <a:pt x="26" y="68"/>
                  </a:lnTo>
                  <a:lnTo>
                    <a:pt x="34" y="56"/>
                  </a:lnTo>
                  <a:lnTo>
                    <a:pt x="44" y="46"/>
                  </a:lnTo>
                  <a:lnTo>
                    <a:pt x="56" y="36"/>
                  </a:lnTo>
                  <a:lnTo>
                    <a:pt x="68" y="26"/>
                  </a:lnTo>
                  <a:lnTo>
                    <a:pt x="80" y="18"/>
                  </a:lnTo>
                  <a:lnTo>
                    <a:pt x="94" y="12"/>
                  </a:lnTo>
                  <a:lnTo>
                    <a:pt x="108" y="6"/>
                  </a:lnTo>
                  <a:lnTo>
                    <a:pt x="122" y="4"/>
                  </a:lnTo>
                  <a:lnTo>
                    <a:pt x="138" y="0"/>
                  </a:lnTo>
                  <a:lnTo>
                    <a:pt x="154" y="0"/>
                  </a:lnTo>
                  <a:lnTo>
                    <a:pt x="154" y="0"/>
                  </a:lnTo>
                  <a:lnTo>
                    <a:pt x="170" y="0"/>
                  </a:lnTo>
                  <a:lnTo>
                    <a:pt x="184" y="4"/>
                  </a:lnTo>
                  <a:lnTo>
                    <a:pt x="200" y="6"/>
                  </a:lnTo>
                  <a:lnTo>
                    <a:pt x="214" y="12"/>
                  </a:lnTo>
                  <a:lnTo>
                    <a:pt x="226" y="18"/>
                  </a:lnTo>
                  <a:lnTo>
                    <a:pt x="240" y="26"/>
                  </a:lnTo>
                  <a:lnTo>
                    <a:pt x="252" y="36"/>
                  </a:lnTo>
                  <a:lnTo>
                    <a:pt x="262" y="46"/>
                  </a:lnTo>
                  <a:lnTo>
                    <a:pt x="272" y="56"/>
                  </a:lnTo>
                  <a:lnTo>
                    <a:pt x="280" y="68"/>
                  </a:lnTo>
                  <a:lnTo>
                    <a:pt x="288" y="80"/>
                  </a:lnTo>
                  <a:lnTo>
                    <a:pt x="294" y="94"/>
                  </a:lnTo>
                  <a:lnTo>
                    <a:pt x="300" y="108"/>
                  </a:lnTo>
                  <a:lnTo>
                    <a:pt x="304" y="122"/>
                  </a:lnTo>
                  <a:lnTo>
                    <a:pt x="306" y="138"/>
                  </a:lnTo>
                  <a:lnTo>
                    <a:pt x="308" y="154"/>
                  </a:lnTo>
                  <a:lnTo>
                    <a:pt x="308" y="154"/>
                  </a:lnTo>
                  <a:lnTo>
                    <a:pt x="306" y="170"/>
                  </a:lnTo>
                  <a:lnTo>
                    <a:pt x="304" y="184"/>
                  </a:lnTo>
                  <a:lnTo>
                    <a:pt x="300" y="200"/>
                  </a:lnTo>
                  <a:lnTo>
                    <a:pt x="294" y="214"/>
                  </a:lnTo>
                  <a:lnTo>
                    <a:pt x="288" y="226"/>
                  </a:lnTo>
                  <a:lnTo>
                    <a:pt x="280" y="240"/>
                  </a:lnTo>
                  <a:lnTo>
                    <a:pt x="272" y="252"/>
                  </a:lnTo>
                  <a:lnTo>
                    <a:pt x="262" y="262"/>
                  </a:lnTo>
                  <a:lnTo>
                    <a:pt x="252" y="272"/>
                  </a:lnTo>
                  <a:lnTo>
                    <a:pt x="240" y="282"/>
                  </a:lnTo>
                  <a:lnTo>
                    <a:pt x="226" y="288"/>
                  </a:lnTo>
                  <a:lnTo>
                    <a:pt x="214" y="296"/>
                  </a:lnTo>
                  <a:lnTo>
                    <a:pt x="200" y="300"/>
                  </a:lnTo>
                  <a:lnTo>
                    <a:pt x="184" y="304"/>
                  </a:lnTo>
                  <a:lnTo>
                    <a:pt x="170" y="306"/>
                  </a:lnTo>
                  <a:lnTo>
                    <a:pt x="154" y="308"/>
                  </a:lnTo>
                  <a:lnTo>
                    <a:pt x="154" y="308"/>
                  </a:lnTo>
                  <a:close/>
                  <a:moveTo>
                    <a:pt x="154" y="104"/>
                  </a:moveTo>
                  <a:lnTo>
                    <a:pt x="154" y="104"/>
                  </a:lnTo>
                  <a:lnTo>
                    <a:pt x="144" y="106"/>
                  </a:lnTo>
                  <a:lnTo>
                    <a:pt x="134" y="108"/>
                  </a:lnTo>
                  <a:lnTo>
                    <a:pt x="126" y="114"/>
                  </a:lnTo>
                  <a:lnTo>
                    <a:pt x="120" y="120"/>
                  </a:lnTo>
                  <a:lnTo>
                    <a:pt x="114" y="126"/>
                  </a:lnTo>
                  <a:lnTo>
                    <a:pt x="108" y="134"/>
                  </a:lnTo>
                  <a:lnTo>
                    <a:pt x="106" y="144"/>
                  </a:lnTo>
                  <a:lnTo>
                    <a:pt x="104" y="154"/>
                  </a:lnTo>
                  <a:lnTo>
                    <a:pt x="104" y="154"/>
                  </a:lnTo>
                  <a:lnTo>
                    <a:pt x="106" y="164"/>
                  </a:lnTo>
                  <a:lnTo>
                    <a:pt x="108" y="172"/>
                  </a:lnTo>
                  <a:lnTo>
                    <a:pt x="114" y="180"/>
                  </a:lnTo>
                  <a:lnTo>
                    <a:pt x="120" y="188"/>
                  </a:lnTo>
                  <a:lnTo>
                    <a:pt x="126" y="194"/>
                  </a:lnTo>
                  <a:lnTo>
                    <a:pt x="134" y="198"/>
                  </a:lnTo>
                  <a:lnTo>
                    <a:pt x="144" y="202"/>
                  </a:lnTo>
                  <a:lnTo>
                    <a:pt x="154" y="202"/>
                  </a:lnTo>
                  <a:lnTo>
                    <a:pt x="154" y="202"/>
                  </a:lnTo>
                  <a:lnTo>
                    <a:pt x="164" y="202"/>
                  </a:lnTo>
                  <a:lnTo>
                    <a:pt x="172" y="198"/>
                  </a:lnTo>
                  <a:lnTo>
                    <a:pt x="180" y="194"/>
                  </a:lnTo>
                  <a:lnTo>
                    <a:pt x="188" y="188"/>
                  </a:lnTo>
                  <a:lnTo>
                    <a:pt x="194" y="180"/>
                  </a:lnTo>
                  <a:lnTo>
                    <a:pt x="198" y="172"/>
                  </a:lnTo>
                  <a:lnTo>
                    <a:pt x="202" y="164"/>
                  </a:lnTo>
                  <a:lnTo>
                    <a:pt x="202" y="154"/>
                  </a:lnTo>
                  <a:lnTo>
                    <a:pt x="202" y="154"/>
                  </a:lnTo>
                  <a:lnTo>
                    <a:pt x="202" y="144"/>
                  </a:lnTo>
                  <a:lnTo>
                    <a:pt x="198" y="134"/>
                  </a:lnTo>
                  <a:lnTo>
                    <a:pt x="194" y="126"/>
                  </a:lnTo>
                  <a:lnTo>
                    <a:pt x="188" y="120"/>
                  </a:lnTo>
                  <a:lnTo>
                    <a:pt x="180" y="114"/>
                  </a:lnTo>
                  <a:lnTo>
                    <a:pt x="172" y="108"/>
                  </a:lnTo>
                  <a:lnTo>
                    <a:pt x="164" y="106"/>
                  </a:lnTo>
                  <a:lnTo>
                    <a:pt x="154" y="104"/>
                  </a:lnTo>
                  <a:lnTo>
                    <a:pt x="15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7" name="Group 16"/>
            <p:cNvGrpSpPr/>
            <p:nvPr/>
          </p:nvGrpSpPr>
          <p:grpSpPr>
            <a:xfrm>
              <a:off x="5413104" y="2621197"/>
              <a:ext cx="1326042" cy="1326043"/>
              <a:chOff x="5413104" y="2598477"/>
              <a:chExt cx="1326042" cy="1326043"/>
            </a:xfrm>
          </p:grpSpPr>
          <p:sp>
            <p:nvSpPr>
              <p:cNvPr id="18" name="Freeform 5"/>
              <p:cNvSpPr>
                <a:spLocks/>
              </p:cNvSpPr>
              <p:nvPr/>
            </p:nvSpPr>
            <p:spPr bwMode="auto">
              <a:xfrm>
                <a:off x="5642613" y="3166154"/>
                <a:ext cx="838193" cy="391237"/>
              </a:xfrm>
              <a:custGeom>
                <a:avLst/>
                <a:gdLst>
                  <a:gd name="T0" fmla="*/ 1228 w 1384"/>
                  <a:gd name="T1" fmla="*/ 646 h 646"/>
                  <a:gd name="T2" fmla="*/ 1198 w 1384"/>
                  <a:gd name="T3" fmla="*/ 636 h 646"/>
                  <a:gd name="T4" fmla="*/ 1178 w 1384"/>
                  <a:gd name="T5" fmla="*/ 614 h 646"/>
                  <a:gd name="T6" fmla="*/ 1174 w 1384"/>
                  <a:gd name="T7" fmla="*/ 106 h 646"/>
                  <a:gd name="T8" fmla="*/ 1118 w 1384"/>
                  <a:gd name="T9" fmla="*/ 594 h 646"/>
                  <a:gd name="T10" fmla="*/ 1108 w 1384"/>
                  <a:gd name="T11" fmla="*/ 622 h 646"/>
                  <a:gd name="T12" fmla="*/ 1086 w 1384"/>
                  <a:gd name="T13" fmla="*/ 642 h 646"/>
                  <a:gd name="T14" fmla="*/ 824 w 1384"/>
                  <a:gd name="T15" fmla="*/ 646 h 646"/>
                  <a:gd name="T16" fmla="*/ 804 w 1384"/>
                  <a:gd name="T17" fmla="*/ 642 h 646"/>
                  <a:gd name="T18" fmla="*/ 780 w 1384"/>
                  <a:gd name="T19" fmla="*/ 622 h 646"/>
                  <a:gd name="T20" fmla="*/ 772 w 1384"/>
                  <a:gd name="T21" fmla="*/ 594 h 646"/>
                  <a:gd name="T22" fmla="*/ 714 w 1384"/>
                  <a:gd name="T23" fmla="*/ 594 h 646"/>
                  <a:gd name="T24" fmla="*/ 710 w 1384"/>
                  <a:gd name="T25" fmla="*/ 614 h 646"/>
                  <a:gd name="T26" fmla="*/ 690 w 1384"/>
                  <a:gd name="T27" fmla="*/ 636 h 646"/>
                  <a:gd name="T28" fmla="*/ 662 w 1384"/>
                  <a:gd name="T29" fmla="*/ 646 h 646"/>
                  <a:gd name="T30" fmla="*/ 410 w 1384"/>
                  <a:gd name="T31" fmla="*/ 644 h 646"/>
                  <a:gd name="T32" fmla="*/ 384 w 1384"/>
                  <a:gd name="T33" fmla="*/ 630 h 646"/>
                  <a:gd name="T34" fmla="*/ 368 w 1384"/>
                  <a:gd name="T35" fmla="*/ 604 h 646"/>
                  <a:gd name="T36" fmla="*/ 310 w 1384"/>
                  <a:gd name="T37" fmla="*/ 322 h 646"/>
                  <a:gd name="T38" fmla="*/ 310 w 1384"/>
                  <a:gd name="T39" fmla="*/ 604 h 646"/>
                  <a:gd name="T40" fmla="*/ 296 w 1384"/>
                  <a:gd name="T41" fmla="*/ 630 h 646"/>
                  <a:gd name="T42" fmla="*/ 268 w 1384"/>
                  <a:gd name="T43" fmla="*/ 644 h 646"/>
                  <a:gd name="T44" fmla="*/ 52 w 1384"/>
                  <a:gd name="T45" fmla="*/ 646 h 646"/>
                  <a:gd name="T46" fmla="*/ 24 w 1384"/>
                  <a:gd name="T47" fmla="*/ 636 h 646"/>
                  <a:gd name="T48" fmla="*/ 4 w 1384"/>
                  <a:gd name="T49" fmla="*/ 614 h 646"/>
                  <a:gd name="T50" fmla="*/ 0 w 1384"/>
                  <a:gd name="T51" fmla="*/ 594 h 646"/>
                  <a:gd name="T52" fmla="*/ 10 w 1384"/>
                  <a:gd name="T53" fmla="*/ 564 h 646"/>
                  <a:gd name="T54" fmla="*/ 32 w 1384"/>
                  <a:gd name="T55" fmla="*/ 544 h 646"/>
                  <a:gd name="T56" fmla="*/ 206 w 1384"/>
                  <a:gd name="T57" fmla="*/ 540 h 646"/>
                  <a:gd name="T58" fmla="*/ 208 w 1384"/>
                  <a:gd name="T59" fmla="*/ 278 h 646"/>
                  <a:gd name="T60" fmla="*/ 228 w 1384"/>
                  <a:gd name="T61" fmla="*/ 240 h 646"/>
                  <a:gd name="T62" fmla="*/ 266 w 1384"/>
                  <a:gd name="T63" fmla="*/ 218 h 646"/>
                  <a:gd name="T64" fmla="*/ 398 w 1384"/>
                  <a:gd name="T65" fmla="*/ 218 h 646"/>
                  <a:gd name="T66" fmla="*/ 440 w 1384"/>
                  <a:gd name="T67" fmla="*/ 230 h 646"/>
                  <a:gd name="T68" fmla="*/ 466 w 1384"/>
                  <a:gd name="T69" fmla="*/ 264 h 646"/>
                  <a:gd name="T70" fmla="*/ 472 w 1384"/>
                  <a:gd name="T71" fmla="*/ 540 h 646"/>
                  <a:gd name="T72" fmla="*/ 608 w 1384"/>
                  <a:gd name="T73" fmla="*/ 152 h 646"/>
                  <a:gd name="T74" fmla="*/ 622 w 1384"/>
                  <a:gd name="T75" fmla="*/ 110 h 646"/>
                  <a:gd name="T76" fmla="*/ 654 w 1384"/>
                  <a:gd name="T77" fmla="*/ 82 h 646"/>
                  <a:gd name="T78" fmla="*/ 800 w 1384"/>
                  <a:gd name="T79" fmla="*/ 76 h 646"/>
                  <a:gd name="T80" fmla="*/ 830 w 1384"/>
                  <a:gd name="T81" fmla="*/ 82 h 646"/>
                  <a:gd name="T82" fmla="*/ 864 w 1384"/>
                  <a:gd name="T83" fmla="*/ 110 h 646"/>
                  <a:gd name="T84" fmla="*/ 876 w 1384"/>
                  <a:gd name="T85" fmla="*/ 152 h 646"/>
                  <a:gd name="T86" fmla="*/ 1012 w 1384"/>
                  <a:gd name="T87" fmla="*/ 76 h 646"/>
                  <a:gd name="T88" fmla="*/ 1018 w 1384"/>
                  <a:gd name="T89" fmla="*/ 46 h 646"/>
                  <a:gd name="T90" fmla="*/ 1046 w 1384"/>
                  <a:gd name="T91" fmla="*/ 12 h 646"/>
                  <a:gd name="T92" fmla="*/ 1088 w 1384"/>
                  <a:gd name="T93" fmla="*/ 0 h 646"/>
                  <a:gd name="T94" fmla="*/ 1220 w 1384"/>
                  <a:gd name="T95" fmla="*/ 2 h 646"/>
                  <a:gd name="T96" fmla="*/ 1258 w 1384"/>
                  <a:gd name="T97" fmla="*/ 22 h 646"/>
                  <a:gd name="T98" fmla="*/ 1278 w 1384"/>
                  <a:gd name="T99" fmla="*/ 60 h 646"/>
                  <a:gd name="T100" fmla="*/ 1332 w 1384"/>
                  <a:gd name="T101" fmla="*/ 540 h 646"/>
                  <a:gd name="T102" fmla="*/ 1352 w 1384"/>
                  <a:gd name="T103" fmla="*/ 544 h 646"/>
                  <a:gd name="T104" fmla="*/ 1376 w 1384"/>
                  <a:gd name="T105" fmla="*/ 564 h 646"/>
                  <a:gd name="T106" fmla="*/ 1384 w 1384"/>
                  <a:gd name="T107" fmla="*/ 594 h 646"/>
                  <a:gd name="T108" fmla="*/ 1380 w 1384"/>
                  <a:gd name="T109" fmla="*/ 614 h 646"/>
                  <a:gd name="T110" fmla="*/ 1362 w 1384"/>
                  <a:gd name="T111" fmla="*/ 636 h 646"/>
                  <a:gd name="T112" fmla="*/ 1332 w 1384"/>
                  <a:gd name="T113" fmla="*/ 646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84" h="646">
                    <a:moveTo>
                      <a:pt x="1332" y="646"/>
                    </a:moveTo>
                    <a:lnTo>
                      <a:pt x="1228" y="646"/>
                    </a:lnTo>
                    <a:lnTo>
                      <a:pt x="1228" y="646"/>
                    </a:lnTo>
                    <a:lnTo>
                      <a:pt x="1216" y="644"/>
                    </a:lnTo>
                    <a:lnTo>
                      <a:pt x="1206" y="642"/>
                    </a:lnTo>
                    <a:lnTo>
                      <a:pt x="1198" y="636"/>
                    </a:lnTo>
                    <a:lnTo>
                      <a:pt x="1190" y="630"/>
                    </a:lnTo>
                    <a:lnTo>
                      <a:pt x="1184" y="622"/>
                    </a:lnTo>
                    <a:lnTo>
                      <a:pt x="1178" y="614"/>
                    </a:lnTo>
                    <a:lnTo>
                      <a:pt x="1176" y="604"/>
                    </a:lnTo>
                    <a:lnTo>
                      <a:pt x="1174" y="594"/>
                    </a:lnTo>
                    <a:lnTo>
                      <a:pt x="1174" y="106"/>
                    </a:lnTo>
                    <a:lnTo>
                      <a:pt x="1118" y="106"/>
                    </a:lnTo>
                    <a:lnTo>
                      <a:pt x="1118" y="594"/>
                    </a:lnTo>
                    <a:lnTo>
                      <a:pt x="1118" y="594"/>
                    </a:lnTo>
                    <a:lnTo>
                      <a:pt x="1116" y="604"/>
                    </a:lnTo>
                    <a:lnTo>
                      <a:pt x="1114" y="614"/>
                    </a:lnTo>
                    <a:lnTo>
                      <a:pt x="1108" y="622"/>
                    </a:lnTo>
                    <a:lnTo>
                      <a:pt x="1102" y="630"/>
                    </a:lnTo>
                    <a:lnTo>
                      <a:pt x="1094" y="636"/>
                    </a:lnTo>
                    <a:lnTo>
                      <a:pt x="1086" y="642"/>
                    </a:lnTo>
                    <a:lnTo>
                      <a:pt x="1076" y="644"/>
                    </a:lnTo>
                    <a:lnTo>
                      <a:pt x="1064" y="646"/>
                    </a:lnTo>
                    <a:lnTo>
                      <a:pt x="824" y="646"/>
                    </a:lnTo>
                    <a:lnTo>
                      <a:pt x="824" y="646"/>
                    </a:lnTo>
                    <a:lnTo>
                      <a:pt x="814" y="644"/>
                    </a:lnTo>
                    <a:lnTo>
                      <a:pt x="804" y="642"/>
                    </a:lnTo>
                    <a:lnTo>
                      <a:pt x="794" y="636"/>
                    </a:lnTo>
                    <a:lnTo>
                      <a:pt x="786" y="630"/>
                    </a:lnTo>
                    <a:lnTo>
                      <a:pt x="780" y="622"/>
                    </a:lnTo>
                    <a:lnTo>
                      <a:pt x="776" y="614"/>
                    </a:lnTo>
                    <a:lnTo>
                      <a:pt x="772" y="604"/>
                    </a:lnTo>
                    <a:lnTo>
                      <a:pt x="772" y="594"/>
                    </a:lnTo>
                    <a:lnTo>
                      <a:pt x="772" y="182"/>
                    </a:lnTo>
                    <a:lnTo>
                      <a:pt x="714" y="182"/>
                    </a:lnTo>
                    <a:lnTo>
                      <a:pt x="714" y="594"/>
                    </a:lnTo>
                    <a:lnTo>
                      <a:pt x="714" y="594"/>
                    </a:lnTo>
                    <a:lnTo>
                      <a:pt x="712" y="604"/>
                    </a:lnTo>
                    <a:lnTo>
                      <a:pt x="710" y="614"/>
                    </a:lnTo>
                    <a:lnTo>
                      <a:pt x="706" y="622"/>
                    </a:lnTo>
                    <a:lnTo>
                      <a:pt x="698" y="630"/>
                    </a:lnTo>
                    <a:lnTo>
                      <a:pt x="690" y="636"/>
                    </a:lnTo>
                    <a:lnTo>
                      <a:pt x="682" y="642"/>
                    </a:lnTo>
                    <a:lnTo>
                      <a:pt x="672" y="644"/>
                    </a:lnTo>
                    <a:lnTo>
                      <a:pt x="662" y="646"/>
                    </a:lnTo>
                    <a:lnTo>
                      <a:pt x="420" y="646"/>
                    </a:lnTo>
                    <a:lnTo>
                      <a:pt x="420" y="646"/>
                    </a:lnTo>
                    <a:lnTo>
                      <a:pt x="410" y="644"/>
                    </a:lnTo>
                    <a:lnTo>
                      <a:pt x="400" y="642"/>
                    </a:lnTo>
                    <a:lnTo>
                      <a:pt x="390" y="636"/>
                    </a:lnTo>
                    <a:lnTo>
                      <a:pt x="384" y="630"/>
                    </a:lnTo>
                    <a:lnTo>
                      <a:pt x="376" y="622"/>
                    </a:lnTo>
                    <a:lnTo>
                      <a:pt x="372" y="614"/>
                    </a:lnTo>
                    <a:lnTo>
                      <a:pt x="368" y="604"/>
                    </a:lnTo>
                    <a:lnTo>
                      <a:pt x="368" y="594"/>
                    </a:lnTo>
                    <a:lnTo>
                      <a:pt x="368" y="322"/>
                    </a:lnTo>
                    <a:lnTo>
                      <a:pt x="310" y="322"/>
                    </a:lnTo>
                    <a:lnTo>
                      <a:pt x="310" y="594"/>
                    </a:lnTo>
                    <a:lnTo>
                      <a:pt x="310" y="594"/>
                    </a:lnTo>
                    <a:lnTo>
                      <a:pt x="310" y="604"/>
                    </a:lnTo>
                    <a:lnTo>
                      <a:pt x="306" y="614"/>
                    </a:lnTo>
                    <a:lnTo>
                      <a:pt x="302" y="622"/>
                    </a:lnTo>
                    <a:lnTo>
                      <a:pt x="296" y="630"/>
                    </a:lnTo>
                    <a:lnTo>
                      <a:pt x="288" y="636"/>
                    </a:lnTo>
                    <a:lnTo>
                      <a:pt x="278" y="642"/>
                    </a:lnTo>
                    <a:lnTo>
                      <a:pt x="268" y="644"/>
                    </a:lnTo>
                    <a:lnTo>
                      <a:pt x="258" y="646"/>
                    </a:lnTo>
                    <a:lnTo>
                      <a:pt x="52" y="646"/>
                    </a:lnTo>
                    <a:lnTo>
                      <a:pt x="52" y="646"/>
                    </a:lnTo>
                    <a:lnTo>
                      <a:pt x="42" y="644"/>
                    </a:lnTo>
                    <a:lnTo>
                      <a:pt x="32" y="642"/>
                    </a:lnTo>
                    <a:lnTo>
                      <a:pt x="24" y="636"/>
                    </a:lnTo>
                    <a:lnTo>
                      <a:pt x="16" y="630"/>
                    </a:lnTo>
                    <a:lnTo>
                      <a:pt x="10" y="622"/>
                    </a:lnTo>
                    <a:lnTo>
                      <a:pt x="4" y="614"/>
                    </a:lnTo>
                    <a:lnTo>
                      <a:pt x="2" y="604"/>
                    </a:lnTo>
                    <a:lnTo>
                      <a:pt x="0" y="594"/>
                    </a:lnTo>
                    <a:lnTo>
                      <a:pt x="0" y="594"/>
                    </a:lnTo>
                    <a:lnTo>
                      <a:pt x="2" y="582"/>
                    </a:lnTo>
                    <a:lnTo>
                      <a:pt x="4" y="572"/>
                    </a:lnTo>
                    <a:lnTo>
                      <a:pt x="10" y="564"/>
                    </a:lnTo>
                    <a:lnTo>
                      <a:pt x="16" y="556"/>
                    </a:lnTo>
                    <a:lnTo>
                      <a:pt x="24" y="550"/>
                    </a:lnTo>
                    <a:lnTo>
                      <a:pt x="32" y="544"/>
                    </a:lnTo>
                    <a:lnTo>
                      <a:pt x="42" y="542"/>
                    </a:lnTo>
                    <a:lnTo>
                      <a:pt x="52" y="540"/>
                    </a:lnTo>
                    <a:lnTo>
                      <a:pt x="206" y="540"/>
                    </a:lnTo>
                    <a:lnTo>
                      <a:pt x="206" y="292"/>
                    </a:lnTo>
                    <a:lnTo>
                      <a:pt x="206" y="292"/>
                    </a:lnTo>
                    <a:lnTo>
                      <a:pt x="208" y="278"/>
                    </a:lnTo>
                    <a:lnTo>
                      <a:pt x="212" y="264"/>
                    </a:lnTo>
                    <a:lnTo>
                      <a:pt x="218" y="250"/>
                    </a:lnTo>
                    <a:lnTo>
                      <a:pt x="228" y="240"/>
                    </a:lnTo>
                    <a:lnTo>
                      <a:pt x="238" y="230"/>
                    </a:lnTo>
                    <a:lnTo>
                      <a:pt x="252" y="224"/>
                    </a:lnTo>
                    <a:lnTo>
                      <a:pt x="266" y="218"/>
                    </a:lnTo>
                    <a:lnTo>
                      <a:pt x="280" y="218"/>
                    </a:lnTo>
                    <a:lnTo>
                      <a:pt x="398" y="218"/>
                    </a:lnTo>
                    <a:lnTo>
                      <a:pt x="398" y="218"/>
                    </a:lnTo>
                    <a:lnTo>
                      <a:pt x="412" y="218"/>
                    </a:lnTo>
                    <a:lnTo>
                      <a:pt x="426" y="224"/>
                    </a:lnTo>
                    <a:lnTo>
                      <a:pt x="440" y="230"/>
                    </a:lnTo>
                    <a:lnTo>
                      <a:pt x="450" y="240"/>
                    </a:lnTo>
                    <a:lnTo>
                      <a:pt x="460" y="250"/>
                    </a:lnTo>
                    <a:lnTo>
                      <a:pt x="466" y="264"/>
                    </a:lnTo>
                    <a:lnTo>
                      <a:pt x="472" y="278"/>
                    </a:lnTo>
                    <a:lnTo>
                      <a:pt x="472" y="292"/>
                    </a:lnTo>
                    <a:lnTo>
                      <a:pt x="472" y="540"/>
                    </a:lnTo>
                    <a:lnTo>
                      <a:pt x="608" y="540"/>
                    </a:lnTo>
                    <a:lnTo>
                      <a:pt x="608" y="152"/>
                    </a:lnTo>
                    <a:lnTo>
                      <a:pt x="608" y="152"/>
                    </a:lnTo>
                    <a:lnTo>
                      <a:pt x="610" y="136"/>
                    </a:lnTo>
                    <a:lnTo>
                      <a:pt x="614" y="122"/>
                    </a:lnTo>
                    <a:lnTo>
                      <a:pt x="622" y="110"/>
                    </a:lnTo>
                    <a:lnTo>
                      <a:pt x="632" y="98"/>
                    </a:lnTo>
                    <a:lnTo>
                      <a:pt x="642" y="90"/>
                    </a:lnTo>
                    <a:lnTo>
                      <a:pt x="654" y="82"/>
                    </a:lnTo>
                    <a:lnTo>
                      <a:pt x="668" y="78"/>
                    </a:lnTo>
                    <a:lnTo>
                      <a:pt x="684" y="76"/>
                    </a:lnTo>
                    <a:lnTo>
                      <a:pt x="800" y="76"/>
                    </a:lnTo>
                    <a:lnTo>
                      <a:pt x="800" y="76"/>
                    </a:lnTo>
                    <a:lnTo>
                      <a:pt x="816" y="78"/>
                    </a:lnTo>
                    <a:lnTo>
                      <a:pt x="830" y="82"/>
                    </a:lnTo>
                    <a:lnTo>
                      <a:pt x="842" y="90"/>
                    </a:lnTo>
                    <a:lnTo>
                      <a:pt x="854" y="98"/>
                    </a:lnTo>
                    <a:lnTo>
                      <a:pt x="864" y="110"/>
                    </a:lnTo>
                    <a:lnTo>
                      <a:pt x="870" y="122"/>
                    </a:lnTo>
                    <a:lnTo>
                      <a:pt x="874" y="136"/>
                    </a:lnTo>
                    <a:lnTo>
                      <a:pt x="876" y="152"/>
                    </a:lnTo>
                    <a:lnTo>
                      <a:pt x="876" y="540"/>
                    </a:lnTo>
                    <a:lnTo>
                      <a:pt x="1012" y="540"/>
                    </a:lnTo>
                    <a:lnTo>
                      <a:pt x="1012" y="76"/>
                    </a:lnTo>
                    <a:lnTo>
                      <a:pt x="1012" y="76"/>
                    </a:lnTo>
                    <a:lnTo>
                      <a:pt x="1014" y="60"/>
                    </a:lnTo>
                    <a:lnTo>
                      <a:pt x="1018" y="46"/>
                    </a:lnTo>
                    <a:lnTo>
                      <a:pt x="1026" y="34"/>
                    </a:lnTo>
                    <a:lnTo>
                      <a:pt x="1034" y="22"/>
                    </a:lnTo>
                    <a:lnTo>
                      <a:pt x="1046" y="12"/>
                    </a:lnTo>
                    <a:lnTo>
                      <a:pt x="1058" y="6"/>
                    </a:lnTo>
                    <a:lnTo>
                      <a:pt x="1072" y="2"/>
                    </a:lnTo>
                    <a:lnTo>
                      <a:pt x="1088" y="0"/>
                    </a:lnTo>
                    <a:lnTo>
                      <a:pt x="1204" y="0"/>
                    </a:lnTo>
                    <a:lnTo>
                      <a:pt x="1204" y="0"/>
                    </a:lnTo>
                    <a:lnTo>
                      <a:pt x="1220" y="2"/>
                    </a:lnTo>
                    <a:lnTo>
                      <a:pt x="1234" y="6"/>
                    </a:lnTo>
                    <a:lnTo>
                      <a:pt x="1246" y="12"/>
                    </a:lnTo>
                    <a:lnTo>
                      <a:pt x="1258" y="22"/>
                    </a:lnTo>
                    <a:lnTo>
                      <a:pt x="1266" y="34"/>
                    </a:lnTo>
                    <a:lnTo>
                      <a:pt x="1274" y="46"/>
                    </a:lnTo>
                    <a:lnTo>
                      <a:pt x="1278" y="60"/>
                    </a:lnTo>
                    <a:lnTo>
                      <a:pt x="1280" y="76"/>
                    </a:lnTo>
                    <a:lnTo>
                      <a:pt x="1280" y="540"/>
                    </a:lnTo>
                    <a:lnTo>
                      <a:pt x="1332" y="540"/>
                    </a:lnTo>
                    <a:lnTo>
                      <a:pt x="1332" y="540"/>
                    </a:lnTo>
                    <a:lnTo>
                      <a:pt x="1342" y="542"/>
                    </a:lnTo>
                    <a:lnTo>
                      <a:pt x="1352" y="544"/>
                    </a:lnTo>
                    <a:lnTo>
                      <a:pt x="1362" y="550"/>
                    </a:lnTo>
                    <a:lnTo>
                      <a:pt x="1370" y="556"/>
                    </a:lnTo>
                    <a:lnTo>
                      <a:pt x="1376" y="564"/>
                    </a:lnTo>
                    <a:lnTo>
                      <a:pt x="1380" y="572"/>
                    </a:lnTo>
                    <a:lnTo>
                      <a:pt x="1384" y="582"/>
                    </a:lnTo>
                    <a:lnTo>
                      <a:pt x="1384" y="594"/>
                    </a:lnTo>
                    <a:lnTo>
                      <a:pt x="1384" y="594"/>
                    </a:lnTo>
                    <a:lnTo>
                      <a:pt x="1384" y="604"/>
                    </a:lnTo>
                    <a:lnTo>
                      <a:pt x="1380" y="614"/>
                    </a:lnTo>
                    <a:lnTo>
                      <a:pt x="1376" y="622"/>
                    </a:lnTo>
                    <a:lnTo>
                      <a:pt x="1370" y="630"/>
                    </a:lnTo>
                    <a:lnTo>
                      <a:pt x="1362" y="636"/>
                    </a:lnTo>
                    <a:lnTo>
                      <a:pt x="1352" y="642"/>
                    </a:lnTo>
                    <a:lnTo>
                      <a:pt x="1342" y="644"/>
                    </a:lnTo>
                    <a:lnTo>
                      <a:pt x="1332" y="646"/>
                    </a:lnTo>
                    <a:lnTo>
                      <a:pt x="1332" y="64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9" name="Freeform 6"/>
              <p:cNvSpPr>
                <a:spLocks noEditPoints="1"/>
              </p:cNvSpPr>
              <p:nvPr/>
            </p:nvSpPr>
            <p:spPr bwMode="auto">
              <a:xfrm>
                <a:off x="5757683" y="2925113"/>
                <a:ext cx="184112" cy="184112"/>
              </a:xfrm>
              <a:custGeom>
                <a:avLst/>
                <a:gdLst>
                  <a:gd name="T0" fmla="*/ 152 w 304"/>
                  <a:gd name="T1" fmla="*/ 304 h 304"/>
                  <a:gd name="T2" fmla="*/ 122 w 304"/>
                  <a:gd name="T3" fmla="*/ 302 h 304"/>
                  <a:gd name="T4" fmla="*/ 92 w 304"/>
                  <a:gd name="T5" fmla="*/ 292 h 304"/>
                  <a:gd name="T6" fmla="*/ 66 w 304"/>
                  <a:gd name="T7" fmla="*/ 278 h 304"/>
                  <a:gd name="T8" fmla="*/ 44 w 304"/>
                  <a:gd name="T9" fmla="*/ 260 h 304"/>
                  <a:gd name="T10" fmla="*/ 26 w 304"/>
                  <a:gd name="T11" fmla="*/ 238 h 304"/>
                  <a:gd name="T12" fmla="*/ 12 w 304"/>
                  <a:gd name="T13" fmla="*/ 212 h 304"/>
                  <a:gd name="T14" fmla="*/ 2 w 304"/>
                  <a:gd name="T15" fmla="*/ 182 h 304"/>
                  <a:gd name="T16" fmla="*/ 0 w 304"/>
                  <a:gd name="T17" fmla="*/ 152 h 304"/>
                  <a:gd name="T18" fmla="*/ 0 w 304"/>
                  <a:gd name="T19" fmla="*/ 136 h 304"/>
                  <a:gd name="T20" fmla="*/ 6 w 304"/>
                  <a:gd name="T21" fmla="*/ 106 h 304"/>
                  <a:gd name="T22" fmla="*/ 18 w 304"/>
                  <a:gd name="T23" fmla="*/ 80 h 304"/>
                  <a:gd name="T24" fmla="*/ 34 w 304"/>
                  <a:gd name="T25" fmla="*/ 56 h 304"/>
                  <a:gd name="T26" fmla="*/ 56 w 304"/>
                  <a:gd name="T27" fmla="*/ 34 h 304"/>
                  <a:gd name="T28" fmla="*/ 80 w 304"/>
                  <a:gd name="T29" fmla="*/ 18 h 304"/>
                  <a:gd name="T30" fmla="*/ 106 w 304"/>
                  <a:gd name="T31" fmla="*/ 6 h 304"/>
                  <a:gd name="T32" fmla="*/ 136 w 304"/>
                  <a:gd name="T33" fmla="*/ 0 h 304"/>
                  <a:gd name="T34" fmla="*/ 152 w 304"/>
                  <a:gd name="T35" fmla="*/ 0 h 304"/>
                  <a:gd name="T36" fmla="*/ 182 w 304"/>
                  <a:gd name="T37" fmla="*/ 2 h 304"/>
                  <a:gd name="T38" fmla="*/ 212 w 304"/>
                  <a:gd name="T39" fmla="*/ 12 h 304"/>
                  <a:gd name="T40" fmla="*/ 238 w 304"/>
                  <a:gd name="T41" fmla="*/ 26 h 304"/>
                  <a:gd name="T42" fmla="*/ 260 w 304"/>
                  <a:gd name="T43" fmla="*/ 44 h 304"/>
                  <a:gd name="T44" fmla="*/ 278 w 304"/>
                  <a:gd name="T45" fmla="*/ 66 h 304"/>
                  <a:gd name="T46" fmla="*/ 292 w 304"/>
                  <a:gd name="T47" fmla="*/ 92 h 304"/>
                  <a:gd name="T48" fmla="*/ 302 w 304"/>
                  <a:gd name="T49" fmla="*/ 122 h 304"/>
                  <a:gd name="T50" fmla="*/ 304 w 304"/>
                  <a:gd name="T51" fmla="*/ 152 h 304"/>
                  <a:gd name="T52" fmla="*/ 304 w 304"/>
                  <a:gd name="T53" fmla="*/ 168 h 304"/>
                  <a:gd name="T54" fmla="*/ 298 w 304"/>
                  <a:gd name="T55" fmla="*/ 198 h 304"/>
                  <a:gd name="T56" fmla="*/ 286 w 304"/>
                  <a:gd name="T57" fmla="*/ 224 h 304"/>
                  <a:gd name="T58" fmla="*/ 270 w 304"/>
                  <a:gd name="T59" fmla="*/ 250 h 304"/>
                  <a:gd name="T60" fmla="*/ 250 w 304"/>
                  <a:gd name="T61" fmla="*/ 270 h 304"/>
                  <a:gd name="T62" fmla="*/ 224 w 304"/>
                  <a:gd name="T63" fmla="*/ 286 h 304"/>
                  <a:gd name="T64" fmla="*/ 198 w 304"/>
                  <a:gd name="T65" fmla="*/ 298 h 304"/>
                  <a:gd name="T66" fmla="*/ 168 w 304"/>
                  <a:gd name="T67" fmla="*/ 304 h 304"/>
                  <a:gd name="T68" fmla="*/ 152 w 304"/>
                  <a:gd name="T69" fmla="*/ 304 h 304"/>
                  <a:gd name="T70" fmla="*/ 152 w 304"/>
                  <a:gd name="T71" fmla="*/ 104 h 304"/>
                  <a:gd name="T72" fmla="*/ 134 w 304"/>
                  <a:gd name="T73" fmla="*/ 108 h 304"/>
                  <a:gd name="T74" fmla="*/ 118 w 304"/>
                  <a:gd name="T75" fmla="*/ 118 h 304"/>
                  <a:gd name="T76" fmla="*/ 108 w 304"/>
                  <a:gd name="T77" fmla="*/ 134 h 304"/>
                  <a:gd name="T78" fmla="*/ 104 w 304"/>
                  <a:gd name="T79" fmla="*/ 152 h 304"/>
                  <a:gd name="T80" fmla="*/ 106 w 304"/>
                  <a:gd name="T81" fmla="*/ 162 h 304"/>
                  <a:gd name="T82" fmla="*/ 112 w 304"/>
                  <a:gd name="T83" fmla="*/ 178 h 304"/>
                  <a:gd name="T84" fmla="*/ 126 w 304"/>
                  <a:gd name="T85" fmla="*/ 192 h 304"/>
                  <a:gd name="T86" fmla="*/ 142 w 304"/>
                  <a:gd name="T87" fmla="*/ 198 h 304"/>
                  <a:gd name="T88" fmla="*/ 152 w 304"/>
                  <a:gd name="T89" fmla="*/ 200 h 304"/>
                  <a:gd name="T90" fmla="*/ 170 w 304"/>
                  <a:gd name="T91" fmla="*/ 196 h 304"/>
                  <a:gd name="T92" fmla="*/ 186 w 304"/>
                  <a:gd name="T93" fmla="*/ 186 h 304"/>
                  <a:gd name="T94" fmla="*/ 196 w 304"/>
                  <a:gd name="T95" fmla="*/ 170 h 304"/>
                  <a:gd name="T96" fmla="*/ 200 w 304"/>
                  <a:gd name="T97" fmla="*/ 152 h 304"/>
                  <a:gd name="T98" fmla="*/ 198 w 304"/>
                  <a:gd name="T99" fmla="*/ 142 h 304"/>
                  <a:gd name="T100" fmla="*/ 192 w 304"/>
                  <a:gd name="T101" fmla="*/ 126 h 304"/>
                  <a:gd name="T102" fmla="*/ 178 w 304"/>
                  <a:gd name="T103" fmla="*/ 112 h 304"/>
                  <a:gd name="T104" fmla="*/ 162 w 304"/>
                  <a:gd name="T105" fmla="*/ 106 h 304"/>
                  <a:gd name="T106" fmla="*/ 152 w 304"/>
                  <a:gd name="T107" fmla="*/ 1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304">
                    <a:moveTo>
                      <a:pt x="152" y="304"/>
                    </a:moveTo>
                    <a:lnTo>
                      <a:pt x="152" y="304"/>
                    </a:lnTo>
                    <a:lnTo>
                      <a:pt x="136" y="304"/>
                    </a:lnTo>
                    <a:lnTo>
                      <a:pt x="122" y="302"/>
                    </a:lnTo>
                    <a:lnTo>
                      <a:pt x="106" y="298"/>
                    </a:lnTo>
                    <a:lnTo>
                      <a:pt x="92" y="292"/>
                    </a:lnTo>
                    <a:lnTo>
                      <a:pt x="80" y="286"/>
                    </a:lnTo>
                    <a:lnTo>
                      <a:pt x="66" y="278"/>
                    </a:lnTo>
                    <a:lnTo>
                      <a:pt x="56" y="270"/>
                    </a:lnTo>
                    <a:lnTo>
                      <a:pt x="44" y="260"/>
                    </a:lnTo>
                    <a:lnTo>
                      <a:pt x="34" y="250"/>
                    </a:lnTo>
                    <a:lnTo>
                      <a:pt x="26" y="238"/>
                    </a:lnTo>
                    <a:lnTo>
                      <a:pt x="18" y="224"/>
                    </a:lnTo>
                    <a:lnTo>
                      <a:pt x="12" y="212"/>
                    </a:lnTo>
                    <a:lnTo>
                      <a:pt x="6" y="198"/>
                    </a:lnTo>
                    <a:lnTo>
                      <a:pt x="2" y="182"/>
                    </a:lnTo>
                    <a:lnTo>
                      <a:pt x="0" y="168"/>
                    </a:lnTo>
                    <a:lnTo>
                      <a:pt x="0" y="152"/>
                    </a:lnTo>
                    <a:lnTo>
                      <a:pt x="0" y="152"/>
                    </a:lnTo>
                    <a:lnTo>
                      <a:pt x="0" y="136"/>
                    </a:lnTo>
                    <a:lnTo>
                      <a:pt x="2" y="122"/>
                    </a:lnTo>
                    <a:lnTo>
                      <a:pt x="6" y="106"/>
                    </a:lnTo>
                    <a:lnTo>
                      <a:pt x="12" y="92"/>
                    </a:lnTo>
                    <a:lnTo>
                      <a:pt x="18" y="80"/>
                    </a:lnTo>
                    <a:lnTo>
                      <a:pt x="26" y="66"/>
                    </a:lnTo>
                    <a:lnTo>
                      <a:pt x="34" y="56"/>
                    </a:lnTo>
                    <a:lnTo>
                      <a:pt x="44" y="44"/>
                    </a:lnTo>
                    <a:lnTo>
                      <a:pt x="56" y="34"/>
                    </a:lnTo>
                    <a:lnTo>
                      <a:pt x="66" y="26"/>
                    </a:lnTo>
                    <a:lnTo>
                      <a:pt x="80" y="18"/>
                    </a:lnTo>
                    <a:lnTo>
                      <a:pt x="92" y="12"/>
                    </a:lnTo>
                    <a:lnTo>
                      <a:pt x="106" y="6"/>
                    </a:lnTo>
                    <a:lnTo>
                      <a:pt x="122" y="2"/>
                    </a:lnTo>
                    <a:lnTo>
                      <a:pt x="136" y="0"/>
                    </a:lnTo>
                    <a:lnTo>
                      <a:pt x="152" y="0"/>
                    </a:lnTo>
                    <a:lnTo>
                      <a:pt x="152" y="0"/>
                    </a:lnTo>
                    <a:lnTo>
                      <a:pt x="168" y="0"/>
                    </a:lnTo>
                    <a:lnTo>
                      <a:pt x="182" y="2"/>
                    </a:lnTo>
                    <a:lnTo>
                      <a:pt x="198" y="6"/>
                    </a:lnTo>
                    <a:lnTo>
                      <a:pt x="212" y="12"/>
                    </a:lnTo>
                    <a:lnTo>
                      <a:pt x="224" y="18"/>
                    </a:lnTo>
                    <a:lnTo>
                      <a:pt x="238" y="26"/>
                    </a:lnTo>
                    <a:lnTo>
                      <a:pt x="250" y="34"/>
                    </a:lnTo>
                    <a:lnTo>
                      <a:pt x="260" y="44"/>
                    </a:lnTo>
                    <a:lnTo>
                      <a:pt x="270" y="56"/>
                    </a:lnTo>
                    <a:lnTo>
                      <a:pt x="278" y="66"/>
                    </a:lnTo>
                    <a:lnTo>
                      <a:pt x="286" y="80"/>
                    </a:lnTo>
                    <a:lnTo>
                      <a:pt x="292" y="92"/>
                    </a:lnTo>
                    <a:lnTo>
                      <a:pt x="298" y="106"/>
                    </a:lnTo>
                    <a:lnTo>
                      <a:pt x="302" y="122"/>
                    </a:lnTo>
                    <a:lnTo>
                      <a:pt x="304" y="136"/>
                    </a:lnTo>
                    <a:lnTo>
                      <a:pt x="304" y="152"/>
                    </a:lnTo>
                    <a:lnTo>
                      <a:pt x="304" y="152"/>
                    </a:lnTo>
                    <a:lnTo>
                      <a:pt x="304" y="168"/>
                    </a:lnTo>
                    <a:lnTo>
                      <a:pt x="302" y="182"/>
                    </a:lnTo>
                    <a:lnTo>
                      <a:pt x="298" y="198"/>
                    </a:lnTo>
                    <a:lnTo>
                      <a:pt x="292" y="212"/>
                    </a:lnTo>
                    <a:lnTo>
                      <a:pt x="286" y="224"/>
                    </a:lnTo>
                    <a:lnTo>
                      <a:pt x="278" y="238"/>
                    </a:lnTo>
                    <a:lnTo>
                      <a:pt x="270" y="250"/>
                    </a:lnTo>
                    <a:lnTo>
                      <a:pt x="260" y="260"/>
                    </a:lnTo>
                    <a:lnTo>
                      <a:pt x="250" y="270"/>
                    </a:lnTo>
                    <a:lnTo>
                      <a:pt x="238" y="278"/>
                    </a:lnTo>
                    <a:lnTo>
                      <a:pt x="224" y="286"/>
                    </a:lnTo>
                    <a:lnTo>
                      <a:pt x="212" y="292"/>
                    </a:lnTo>
                    <a:lnTo>
                      <a:pt x="198" y="298"/>
                    </a:lnTo>
                    <a:lnTo>
                      <a:pt x="182" y="302"/>
                    </a:lnTo>
                    <a:lnTo>
                      <a:pt x="168" y="304"/>
                    </a:lnTo>
                    <a:lnTo>
                      <a:pt x="152" y="304"/>
                    </a:lnTo>
                    <a:lnTo>
                      <a:pt x="152" y="304"/>
                    </a:lnTo>
                    <a:close/>
                    <a:moveTo>
                      <a:pt x="152" y="104"/>
                    </a:moveTo>
                    <a:lnTo>
                      <a:pt x="152" y="104"/>
                    </a:lnTo>
                    <a:lnTo>
                      <a:pt x="142" y="106"/>
                    </a:lnTo>
                    <a:lnTo>
                      <a:pt x="134" y="108"/>
                    </a:lnTo>
                    <a:lnTo>
                      <a:pt x="126" y="112"/>
                    </a:lnTo>
                    <a:lnTo>
                      <a:pt x="118" y="118"/>
                    </a:lnTo>
                    <a:lnTo>
                      <a:pt x="112" y="126"/>
                    </a:lnTo>
                    <a:lnTo>
                      <a:pt x="108" y="134"/>
                    </a:lnTo>
                    <a:lnTo>
                      <a:pt x="106" y="142"/>
                    </a:lnTo>
                    <a:lnTo>
                      <a:pt x="104" y="152"/>
                    </a:lnTo>
                    <a:lnTo>
                      <a:pt x="104" y="152"/>
                    </a:lnTo>
                    <a:lnTo>
                      <a:pt x="106" y="162"/>
                    </a:lnTo>
                    <a:lnTo>
                      <a:pt x="108" y="170"/>
                    </a:lnTo>
                    <a:lnTo>
                      <a:pt x="112" y="178"/>
                    </a:lnTo>
                    <a:lnTo>
                      <a:pt x="118" y="186"/>
                    </a:lnTo>
                    <a:lnTo>
                      <a:pt x="126" y="192"/>
                    </a:lnTo>
                    <a:lnTo>
                      <a:pt x="134" y="196"/>
                    </a:lnTo>
                    <a:lnTo>
                      <a:pt x="142" y="198"/>
                    </a:lnTo>
                    <a:lnTo>
                      <a:pt x="152" y="200"/>
                    </a:lnTo>
                    <a:lnTo>
                      <a:pt x="152" y="200"/>
                    </a:lnTo>
                    <a:lnTo>
                      <a:pt x="162" y="198"/>
                    </a:lnTo>
                    <a:lnTo>
                      <a:pt x="170" y="196"/>
                    </a:lnTo>
                    <a:lnTo>
                      <a:pt x="178" y="192"/>
                    </a:lnTo>
                    <a:lnTo>
                      <a:pt x="186" y="186"/>
                    </a:lnTo>
                    <a:lnTo>
                      <a:pt x="192" y="178"/>
                    </a:lnTo>
                    <a:lnTo>
                      <a:pt x="196" y="170"/>
                    </a:lnTo>
                    <a:lnTo>
                      <a:pt x="198" y="162"/>
                    </a:lnTo>
                    <a:lnTo>
                      <a:pt x="200" y="152"/>
                    </a:lnTo>
                    <a:lnTo>
                      <a:pt x="200" y="152"/>
                    </a:lnTo>
                    <a:lnTo>
                      <a:pt x="198" y="142"/>
                    </a:lnTo>
                    <a:lnTo>
                      <a:pt x="196" y="134"/>
                    </a:lnTo>
                    <a:lnTo>
                      <a:pt x="192" y="126"/>
                    </a:lnTo>
                    <a:lnTo>
                      <a:pt x="186" y="118"/>
                    </a:lnTo>
                    <a:lnTo>
                      <a:pt x="178" y="112"/>
                    </a:lnTo>
                    <a:lnTo>
                      <a:pt x="170" y="108"/>
                    </a:lnTo>
                    <a:lnTo>
                      <a:pt x="162" y="106"/>
                    </a:lnTo>
                    <a:lnTo>
                      <a:pt x="152" y="104"/>
                    </a:lnTo>
                    <a:lnTo>
                      <a:pt x="152"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0" name="Freeform 7"/>
              <p:cNvSpPr>
                <a:spLocks noEditPoints="1"/>
              </p:cNvSpPr>
              <p:nvPr/>
            </p:nvSpPr>
            <p:spPr bwMode="auto">
              <a:xfrm>
                <a:off x="6002359" y="2994156"/>
                <a:ext cx="184112" cy="185323"/>
              </a:xfrm>
              <a:custGeom>
                <a:avLst/>
                <a:gdLst>
                  <a:gd name="T0" fmla="*/ 152 w 304"/>
                  <a:gd name="T1" fmla="*/ 306 h 306"/>
                  <a:gd name="T2" fmla="*/ 120 w 304"/>
                  <a:gd name="T3" fmla="*/ 302 h 306"/>
                  <a:gd name="T4" fmla="*/ 92 w 304"/>
                  <a:gd name="T5" fmla="*/ 294 h 306"/>
                  <a:gd name="T6" fmla="*/ 66 w 304"/>
                  <a:gd name="T7" fmla="*/ 280 h 306"/>
                  <a:gd name="T8" fmla="*/ 44 w 304"/>
                  <a:gd name="T9" fmla="*/ 262 h 306"/>
                  <a:gd name="T10" fmla="*/ 26 w 304"/>
                  <a:gd name="T11" fmla="*/ 238 h 306"/>
                  <a:gd name="T12" fmla="*/ 12 w 304"/>
                  <a:gd name="T13" fmla="*/ 212 h 306"/>
                  <a:gd name="T14" fmla="*/ 2 w 304"/>
                  <a:gd name="T15" fmla="*/ 184 h 306"/>
                  <a:gd name="T16" fmla="*/ 0 w 304"/>
                  <a:gd name="T17" fmla="*/ 154 h 306"/>
                  <a:gd name="T18" fmla="*/ 0 w 304"/>
                  <a:gd name="T19" fmla="*/ 138 h 306"/>
                  <a:gd name="T20" fmla="*/ 6 w 304"/>
                  <a:gd name="T21" fmla="*/ 108 h 306"/>
                  <a:gd name="T22" fmla="*/ 18 w 304"/>
                  <a:gd name="T23" fmla="*/ 80 h 306"/>
                  <a:gd name="T24" fmla="*/ 34 w 304"/>
                  <a:gd name="T25" fmla="*/ 56 h 306"/>
                  <a:gd name="T26" fmla="*/ 54 w 304"/>
                  <a:gd name="T27" fmla="*/ 36 h 306"/>
                  <a:gd name="T28" fmla="*/ 78 w 304"/>
                  <a:gd name="T29" fmla="*/ 20 h 306"/>
                  <a:gd name="T30" fmla="*/ 106 w 304"/>
                  <a:gd name="T31" fmla="*/ 8 h 306"/>
                  <a:gd name="T32" fmla="*/ 136 w 304"/>
                  <a:gd name="T33" fmla="*/ 2 h 306"/>
                  <a:gd name="T34" fmla="*/ 152 w 304"/>
                  <a:gd name="T35" fmla="*/ 0 h 306"/>
                  <a:gd name="T36" fmla="*/ 182 w 304"/>
                  <a:gd name="T37" fmla="*/ 4 h 306"/>
                  <a:gd name="T38" fmla="*/ 212 w 304"/>
                  <a:gd name="T39" fmla="*/ 12 h 306"/>
                  <a:gd name="T40" fmla="*/ 236 w 304"/>
                  <a:gd name="T41" fmla="*/ 26 h 306"/>
                  <a:gd name="T42" fmla="*/ 260 w 304"/>
                  <a:gd name="T43" fmla="*/ 46 h 306"/>
                  <a:gd name="T44" fmla="*/ 278 w 304"/>
                  <a:gd name="T45" fmla="*/ 68 h 306"/>
                  <a:gd name="T46" fmla="*/ 292 w 304"/>
                  <a:gd name="T47" fmla="*/ 94 h 306"/>
                  <a:gd name="T48" fmla="*/ 302 w 304"/>
                  <a:gd name="T49" fmla="*/ 122 h 306"/>
                  <a:gd name="T50" fmla="*/ 304 w 304"/>
                  <a:gd name="T51" fmla="*/ 154 h 306"/>
                  <a:gd name="T52" fmla="*/ 304 w 304"/>
                  <a:gd name="T53" fmla="*/ 168 h 306"/>
                  <a:gd name="T54" fmla="*/ 298 w 304"/>
                  <a:gd name="T55" fmla="*/ 198 h 306"/>
                  <a:gd name="T56" fmla="*/ 286 w 304"/>
                  <a:gd name="T57" fmla="*/ 226 h 306"/>
                  <a:gd name="T58" fmla="*/ 270 w 304"/>
                  <a:gd name="T59" fmla="*/ 250 h 306"/>
                  <a:gd name="T60" fmla="*/ 248 w 304"/>
                  <a:gd name="T61" fmla="*/ 272 h 306"/>
                  <a:gd name="T62" fmla="*/ 224 w 304"/>
                  <a:gd name="T63" fmla="*/ 288 h 306"/>
                  <a:gd name="T64" fmla="*/ 198 w 304"/>
                  <a:gd name="T65" fmla="*/ 300 h 306"/>
                  <a:gd name="T66" fmla="*/ 168 w 304"/>
                  <a:gd name="T67" fmla="*/ 306 h 306"/>
                  <a:gd name="T68" fmla="*/ 152 w 304"/>
                  <a:gd name="T69" fmla="*/ 306 h 306"/>
                  <a:gd name="T70" fmla="*/ 152 w 304"/>
                  <a:gd name="T71" fmla="*/ 106 h 306"/>
                  <a:gd name="T72" fmla="*/ 134 w 304"/>
                  <a:gd name="T73" fmla="*/ 110 h 306"/>
                  <a:gd name="T74" fmla="*/ 118 w 304"/>
                  <a:gd name="T75" fmla="*/ 120 h 306"/>
                  <a:gd name="T76" fmla="*/ 108 w 304"/>
                  <a:gd name="T77" fmla="*/ 134 h 306"/>
                  <a:gd name="T78" fmla="*/ 104 w 304"/>
                  <a:gd name="T79" fmla="*/ 154 h 306"/>
                  <a:gd name="T80" fmla="*/ 106 w 304"/>
                  <a:gd name="T81" fmla="*/ 164 h 306"/>
                  <a:gd name="T82" fmla="*/ 112 w 304"/>
                  <a:gd name="T83" fmla="*/ 180 h 306"/>
                  <a:gd name="T84" fmla="*/ 126 w 304"/>
                  <a:gd name="T85" fmla="*/ 192 h 306"/>
                  <a:gd name="T86" fmla="*/ 142 w 304"/>
                  <a:gd name="T87" fmla="*/ 200 h 306"/>
                  <a:gd name="T88" fmla="*/ 152 w 304"/>
                  <a:gd name="T89" fmla="*/ 202 h 306"/>
                  <a:gd name="T90" fmla="*/ 170 w 304"/>
                  <a:gd name="T91" fmla="*/ 198 h 306"/>
                  <a:gd name="T92" fmla="*/ 186 w 304"/>
                  <a:gd name="T93" fmla="*/ 188 h 306"/>
                  <a:gd name="T94" fmla="*/ 196 w 304"/>
                  <a:gd name="T95" fmla="*/ 172 h 306"/>
                  <a:gd name="T96" fmla="*/ 200 w 304"/>
                  <a:gd name="T97" fmla="*/ 154 h 306"/>
                  <a:gd name="T98" fmla="*/ 198 w 304"/>
                  <a:gd name="T99" fmla="*/ 144 h 306"/>
                  <a:gd name="T100" fmla="*/ 192 w 304"/>
                  <a:gd name="T101" fmla="*/ 126 h 306"/>
                  <a:gd name="T102" fmla="*/ 178 w 304"/>
                  <a:gd name="T103" fmla="*/ 114 h 306"/>
                  <a:gd name="T104" fmla="*/ 162 w 304"/>
                  <a:gd name="T105" fmla="*/ 106 h 306"/>
                  <a:gd name="T106" fmla="*/ 152 w 304"/>
                  <a:gd name="T107" fmla="*/ 1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306">
                    <a:moveTo>
                      <a:pt x="152" y="306"/>
                    </a:moveTo>
                    <a:lnTo>
                      <a:pt x="152" y="306"/>
                    </a:lnTo>
                    <a:lnTo>
                      <a:pt x="136" y="306"/>
                    </a:lnTo>
                    <a:lnTo>
                      <a:pt x="120" y="302"/>
                    </a:lnTo>
                    <a:lnTo>
                      <a:pt x="106" y="300"/>
                    </a:lnTo>
                    <a:lnTo>
                      <a:pt x="92" y="294"/>
                    </a:lnTo>
                    <a:lnTo>
                      <a:pt x="78" y="288"/>
                    </a:lnTo>
                    <a:lnTo>
                      <a:pt x="66" y="280"/>
                    </a:lnTo>
                    <a:lnTo>
                      <a:pt x="54" y="272"/>
                    </a:lnTo>
                    <a:lnTo>
                      <a:pt x="44" y="262"/>
                    </a:lnTo>
                    <a:lnTo>
                      <a:pt x="34" y="250"/>
                    </a:lnTo>
                    <a:lnTo>
                      <a:pt x="26" y="238"/>
                    </a:lnTo>
                    <a:lnTo>
                      <a:pt x="18" y="226"/>
                    </a:lnTo>
                    <a:lnTo>
                      <a:pt x="12" y="212"/>
                    </a:lnTo>
                    <a:lnTo>
                      <a:pt x="6" y="198"/>
                    </a:lnTo>
                    <a:lnTo>
                      <a:pt x="2" y="184"/>
                    </a:lnTo>
                    <a:lnTo>
                      <a:pt x="0" y="168"/>
                    </a:lnTo>
                    <a:lnTo>
                      <a:pt x="0" y="154"/>
                    </a:lnTo>
                    <a:lnTo>
                      <a:pt x="0" y="154"/>
                    </a:lnTo>
                    <a:lnTo>
                      <a:pt x="0" y="138"/>
                    </a:lnTo>
                    <a:lnTo>
                      <a:pt x="2" y="122"/>
                    </a:lnTo>
                    <a:lnTo>
                      <a:pt x="6" y="108"/>
                    </a:lnTo>
                    <a:lnTo>
                      <a:pt x="12" y="94"/>
                    </a:lnTo>
                    <a:lnTo>
                      <a:pt x="18" y="80"/>
                    </a:lnTo>
                    <a:lnTo>
                      <a:pt x="26" y="68"/>
                    </a:lnTo>
                    <a:lnTo>
                      <a:pt x="34" y="56"/>
                    </a:lnTo>
                    <a:lnTo>
                      <a:pt x="44" y="46"/>
                    </a:lnTo>
                    <a:lnTo>
                      <a:pt x="54" y="36"/>
                    </a:lnTo>
                    <a:lnTo>
                      <a:pt x="66" y="26"/>
                    </a:lnTo>
                    <a:lnTo>
                      <a:pt x="78" y="20"/>
                    </a:lnTo>
                    <a:lnTo>
                      <a:pt x="92" y="12"/>
                    </a:lnTo>
                    <a:lnTo>
                      <a:pt x="106" y="8"/>
                    </a:lnTo>
                    <a:lnTo>
                      <a:pt x="120" y="4"/>
                    </a:lnTo>
                    <a:lnTo>
                      <a:pt x="136" y="2"/>
                    </a:lnTo>
                    <a:lnTo>
                      <a:pt x="152" y="0"/>
                    </a:lnTo>
                    <a:lnTo>
                      <a:pt x="152" y="0"/>
                    </a:lnTo>
                    <a:lnTo>
                      <a:pt x="168" y="2"/>
                    </a:lnTo>
                    <a:lnTo>
                      <a:pt x="182" y="4"/>
                    </a:lnTo>
                    <a:lnTo>
                      <a:pt x="198" y="8"/>
                    </a:lnTo>
                    <a:lnTo>
                      <a:pt x="212" y="12"/>
                    </a:lnTo>
                    <a:lnTo>
                      <a:pt x="224" y="20"/>
                    </a:lnTo>
                    <a:lnTo>
                      <a:pt x="236" y="26"/>
                    </a:lnTo>
                    <a:lnTo>
                      <a:pt x="248" y="36"/>
                    </a:lnTo>
                    <a:lnTo>
                      <a:pt x="260" y="46"/>
                    </a:lnTo>
                    <a:lnTo>
                      <a:pt x="270" y="56"/>
                    </a:lnTo>
                    <a:lnTo>
                      <a:pt x="278" y="68"/>
                    </a:lnTo>
                    <a:lnTo>
                      <a:pt x="286" y="80"/>
                    </a:lnTo>
                    <a:lnTo>
                      <a:pt x="292" y="94"/>
                    </a:lnTo>
                    <a:lnTo>
                      <a:pt x="298" y="108"/>
                    </a:lnTo>
                    <a:lnTo>
                      <a:pt x="302" y="122"/>
                    </a:lnTo>
                    <a:lnTo>
                      <a:pt x="304" y="138"/>
                    </a:lnTo>
                    <a:lnTo>
                      <a:pt x="304" y="154"/>
                    </a:lnTo>
                    <a:lnTo>
                      <a:pt x="304" y="154"/>
                    </a:lnTo>
                    <a:lnTo>
                      <a:pt x="304" y="168"/>
                    </a:lnTo>
                    <a:lnTo>
                      <a:pt x="302" y="184"/>
                    </a:lnTo>
                    <a:lnTo>
                      <a:pt x="298" y="198"/>
                    </a:lnTo>
                    <a:lnTo>
                      <a:pt x="292" y="212"/>
                    </a:lnTo>
                    <a:lnTo>
                      <a:pt x="286" y="226"/>
                    </a:lnTo>
                    <a:lnTo>
                      <a:pt x="278" y="238"/>
                    </a:lnTo>
                    <a:lnTo>
                      <a:pt x="270" y="250"/>
                    </a:lnTo>
                    <a:lnTo>
                      <a:pt x="260" y="262"/>
                    </a:lnTo>
                    <a:lnTo>
                      <a:pt x="248" y="272"/>
                    </a:lnTo>
                    <a:lnTo>
                      <a:pt x="236" y="280"/>
                    </a:lnTo>
                    <a:lnTo>
                      <a:pt x="224" y="288"/>
                    </a:lnTo>
                    <a:lnTo>
                      <a:pt x="212" y="294"/>
                    </a:lnTo>
                    <a:lnTo>
                      <a:pt x="198" y="300"/>
                    </a:lnTo>
                    <a:lnTo>
                      <a:pt x="182" y="302"/>
                    </a:lnTo>
                    <a:lnTo>
                      <a:pt x="168" y="306"/>
                    </a:lnTo>
                    <a:lnTo>
                      <a:pt x="152" y="306"/>
                    </a:lnTo>
                    <a:lnTo>
                      <a:pt x="152" y="306"/>
                    </a:lnTo>
                    <a:close/>
                    <a:moveTo>
                      <a:pt x="152" y="106"/>
                    </a:moveTo>
                    <a:lnTo>
                      <a:pt x="152" y="106"/>
                    </a:lnTo>
                    <a:lnTo>
                      <a:pt x="142" y="106"/>
                    </a:lnTo>
                    <a:lnTo>
                      <a:pt x="134" y="110"/>
                    </a:lnTo>
                    <a:lnTo>
                      <a:pt x="126" y="114"/>
                    </a:lnTo>
                    <a:lnTo>
                      <a:pt x="118" y="120"/>
                    </a:lnTo>
                    <a:lnTo>
                      <a:pt x="112" y="126"/>
                    </a:lnTo>
                    <a:lnTo>
                      <a:pt x="108" y="134"/>
                    </a:lnTo>
                    <a:lnTo>
                      <a:pt x="106" y="144"/>
                    </a:lnTo>
                    <a:lnTo>
                      <a:pt x="104" y="154"/>
                    </a:lnTo>
                    <a:lnTo>
                      <a:pt x="104" y="154"/>
                    </a:lnTo>
                    <a:lnTo>
                      <a:pt x="106" y="164"/>
                    </a:lnTo>
                    <a:lnTo>
                      <a:pt x="108" y="172"/>
                    </a:lnTo>
                    <a:lnTo>
                      <a:pt x="112" y="180"/>
                    </a:lnTo>
                    <a:lnTo>
                      <a:pt x="118" y="188"/>
                    </a:lnTo>
                    <a:lnTo>
                      <a:pt x="126" y="192"/>
                    </a:lnTo>
                    <a:lnTo>
                      <a:pt x="134" y="198"/>
                    </a:lnTo>
                    <a:lnTo>
                      <a:pt x="142" y="200"/>
                    </a:lnTo>
                    <a:lnTo>
                      <a:pt x="152" y="202"/>
                    </a:lnTo>
                    <a:lnTo>
                      <a:pt x="152" y="202"/>
                    </a:lnTo>
                    <a:lnTo>
                      <a:pt x="162" y="200"/>
                    </a:lnTo>
                    <a:lnTo>
                      <a:pt x="170" y="198"/>
                    </a:lnTo>
                    <a:lnTo>
                      <a:pt x="178" y="192"/>
                    </a:lnTo>
                    <a:lnTo>
                      <a:pt x="186" y="188"/>
                    </a:lnTo>
                    <a:lnTo>
                      <a:pt x="192" y="180"/>
                    </a:lnTo>
                    <a:lnTo>
                      <a:pt x="196" y="172"/>
                    </a:lnTo>
                    <a:lnTo>
                      <a:pt x="198" y="164"/>
                    </a:lnTo>
                    <a:lnTo>
                      <a:pt x="200" y="154"/>
                    </a:lnTo>
                    <a:lnTo>
                      <a:pt x="200" y="154"/>
                    </a:lnTo>
                    <a:lnTo>
                      <a:pt x="198" y="144"/>
                    </a:lnTo>
                    <a:lnTo>
                      <a:pt x="196" y="134"/>
                    </a:lnTo>
                    <a:lnTo>
                      <a:pt x="192" y="126"/>
                    </a:lnTo>
                    <a:lnTo>
                      <a:pt x="186" y="120"/>
                    </a:lnTo>
                    <a:lnTo>
                      <a:pt x="178" y="114"/>
                    </a:lnTo>
                    <a:lnTo>
                      <a:pt x="170" y="110"/>
                    </a:lnTo>
                    <a:lnTo>
                      <a:pt x="162" y="106"/>
                    </a:lnTo>
                    <a:lnTo>
                      <a:pt x="152" y="106"/>
                    </a:lnTo>
                    <a:lnTo>
                      <a:pt x="152" y="1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1" name="Freeform 8"/>
              <p:cNvSpPr>
                <a:spLocks noEditPoints="1"/>
              </p:cNvSpPr>
              <p:nvPr/>
            </p:nvSpPr>
            <p:spPr bwMode="auto">
              <a:xfrm>
                <a:off x="6245822" y="2850015"/>
                <a:ext cx="185323" cy="185323"/>
              </a:xfrm>
              <a:custGeom>
                <a:avLst/>
                <a:gdLst>
                  <a:gd name="T0" fmla="*/ 154 w 306"/>
                  <a:gd name="T1" fmla="*/ 306 h 306"/>
                  <a:gd name="T2" fmla="*/ 122 w 306"/>
                  <a:gd name="T3" fmla="*/ 302 h 306"/>
                  <a:gd name="T4" fmla="*/ 94 w 306"/>
                  <a:gd name="T5" fmla="*/ 294 h 306"/>
                  <a:gd name="T6" fmla="*/ 68 w 306"/>
                  <a:gd name="T7" fmla="*/ 280 h 306"/>
                  <a:gd name="T8" fmla="*/ 46 w 306"/>
                  <a:gd name="T9" fmla="*/ 262 h 306"/>
                  <a:gd name="T10" fmla="*/ 26 w 306"/>
                  <a:gd name="T11" fmla="*/ 238 h 306"/>
                  <a:gd name="T12" fmla="*/ 12 w 306"/>
                  <a:gd name="T13" fmla="*/ 212 h 306"/>
                  <a:gd name="T14" fmla="*/ 4 w 306"/>
                  <a:gd name="T15" fmla="*/ 184 h 306"/>
                  <a:gd name="T16" fmla="*/ 0 w 306"/>
                  <a:gd name="T17" fmla="*/ 154 h 306"/>
                  <a:gd name="T18" fmla="*/ 2 w 306"/>
                  <a:gd name="T19" fmla="*/ 138 h 306"/>
                  <a:gd name="T20" fmla="*/ 8 w 306"/>
                  <a:gd name="T21" fmla="*/ 108 h 306"/>
                  <a:gd name="T22" fmla="*/ 18 w 306"/>
                  <a:gd name="T23" fmla="*/ 80 h 306"/>
                  <a:gd name="T24" fmla="*/ 36 w 306"/>
                  <a:gd name="T25" fmla="*/ 56 h 306"/>
                  <a:gd name="T26" fmla="*/ 56 w 306"/>
                  <a:gd name="T27" fmla="*/ 36 h 306"/>
                  <a:gd name="T28" fmla="*/ 80 w 306"/>
                  <a:gd name="T29" fmla="*/ 18 h 306"/>
                  <a:gd name="T30" fmla="*/ 108 w 306"/>
                  <a:gd name="T31" fmla="*/ 8 h 306"/>
                  <a:gd name="T32" fmla="*/ 138 w 306"/>
                  <a:gd name="T33" fmla="*/ 2 h 306"/>
                  <a:gd name="T34" fmla="*/ 154 w 306"/>
                  <a:gd name="T35" fmla="*/ 0 h 306"/>
                  <a:gd name="T36" fmla="*/ 184 w 306"/>
                  <a:gd name="T37" fmla="*/ 4 h 306"/>
                  <a:gd name="T38" fmla="*/ 212 w 306"/>
                  <a:gd name="T39" fmla="*/ 12 h 306"/>
                  <a:gd name="T40" fmla="*/ 238 w 306"/>
                  <a:gd name="T41" fmla="*/ 26 h 306"/>
                  <a:gd name="T42" fmla="*/ 260 w 306"/>
                  <a:gd name="T43" fmla="*/ 46 h 306"/>
                  <a:gd name="T44" fmla="*/ 280 w 306"/>
                  <a:gd name="T45" fmla="*/ 68 h 306"/>
                  <a:gd name="T46" fmla="*/ 294 w 306"/>
                  <a:gd name="T47" fmla="*/ 94 h 306"/>
                  <a:gd name="T48" fmla="*/ 302 w 306"/>
                  <a:gd name="T49" fmla="*/ 122 h 306"/>
                  <a:gd name="T50" fmla="*/ 306 w 306"/>
                  <a:gd name="T51" fmla="*/ 154 h 306"/>
                  <a:gd name="T52" fmla="*/ 304 w 306"/>
                  <a:gd name="T53" fmla="*/ 168 h 306"/>
                  <a:gd name="T54" fmla="*/ 298 w 306"/>
                  <a:gd name="T55" fmla="*/ 198 h 306"/>
                  <a:gd name="T56" fmla="*/ 288 w 306"/>
                  <a:gd name="T57" fmla="*/ 226 h 306"/>
                  <a:gd name="T58" fmla="*/ 270 w 306"/>
                  <a:gd name="T59" fmla="*/ 250 h 306"/>
                  <a:gd name="T60" fmla="*/ 250 w 306"/>
                  <a:gd name="T61" fmla="*/ 270 h 306"/>
                  <a:gd name="T62" fmla="*/ 226 w 306"/>
                  <a:gd name="T63" fmla="*/ 288 h 306"/>
                  <a:gd name="T64" fmla="*/ 198 w 306"/>
                  <a:gd name="T65" fmla="*/ 298 h 306"/>
                  <a:gd name="T66" fmla="*/ 168 w 306"/>
                  <a:gd name="T67" fmla="*/ 306 h 306"/>
                  <a:gd name="T68" fmla="*/ 154 w 306"/>
                  <a:gd name="T69" fmla="*/ 306 h 306"/>
                  <a:gd name="T70" fmla="*/ 154 w 306"/>
                  <a:gd name="T71" fmla="*/ 106 h 306"/>
                  <a:gd name="T72" fmla="*/ 134 w 306"/>
                  <a:gd name="T73" fmla="*/ 110 h 306"/>
                  <a:gd name="T74" fmla="*/ 120 w 306"/>
                  <a:gd name="T75" fmla="*/ 120 h 306"/>
                  <a:gd name="T76" fmla="*/ 110 w 306"/>
                  <a:gd name="T77" fmla="*/ 134 h 306"/>
                  <a:gd name="T78" fmla="*/ 106 w 306"/>
                  <a:gd name="T79" fmla="*/ 154 h 306"/>
                  <a:gd name="T80" fmla="*/ 106 w 306"/>
                  <a:gd name="T81" fmla="*/ 162 h 306"/>
                  <a:gd name="T82" fmla="*/ 114 w 306"/>
                  <a:gd name="T83" fmla="*/ 180 h 306"/>
                  <a:gd name="T84" fmla="*/ 126 w 306"/>
                  <a:gd name="T85" fmla="*/ 192 h 306"/>
                  <a:gd name="T86" fmla="*/ 144 w 306"/>
                  <a:gd name="T87" fmla="*/ 200 h 306"/>
                  <a:gd name="T88" fmla="*/ 154 w 306"/>
                  <a:gd name="T89" fmla="*/ 200 h 306"/>
                  <a:gd name="T90" fmla="*/ 172 w 306"/>
                  <a:gd name="T91" fmla="*/ 198 h 306"/>
                  <a:gd name="T92" fmla="*/ 186 w 306"/>
                  <a:gd name="T93" fmla="*/ 186 h 306"/>
                  <a:gd name="T94" fmla="*/ 196 w 306"/>
                  <a:gd name="T95" fmla="*/ 172 h 306"/>
                  <a:gd name="T96" fmla="*/ 200 w 306"/>
                  <a:gd name="T97" fmla="*/ 154 h 306"/>
                  <a:gd name="T98" fmla="*/ 200 w 306"/>
                  <a:gd name="T99" fmla="*/ 144 h 306"/>
                  <a:gd name="T100" fmla="*/ 192 w 306"/>
                  <a:gd name="T101" fmla="*/ 126 h 306"/>
                  <a:gd name="T102" fmla="*/ 180 w 306"/>
                  <a:gd name="T103" fmla="*/ 114 h 306"/>
                  <a:gd name="T104" fmla="*/ 162 w 306"/>
                  <a:gd name="T105" fmla="*/ 106 h 306"/>
                  <a:gd name="T106" fmla="*/ 154 w 306"/>
                  <a:gd name="T107" fmla="*/ 1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6" h="306">
                    <a:moveTo>
                      <a:pt x="154" y="306"/>
                    </a:moveTo>
                    <a:lnTo>
                      <a:pt x="154" y="306"/>
                    </a:lnTo>
                    <a:lnTo>
                      <a:pt x="138" y="306"/>
                    </a:lnTo>
                    <a:lnTo>
                      <a:pt x="122" y="302"/>
                    </a:lnTo>
                    <a:lnTo>
                      <a:pt x="108" y="298"/>
                    </a:lnTo>
                    <a:lnTo>
                      <a:pt x="94" y="294"/>
                    </a:lnTo>
                    <a:lnTo>
                      <a:pt x="80" y="288"/>
                    </a:lnTo>
                    <a:lnTo>
                      <a:pt x="68" y="280"/>
                    </a:lnTo>
                    <a:lnTo>
                      <a:pt x="56" y="270"/>
                    </a:lnTo>
                    <a:lnTo>
                      <a:pt x="46" y="262"/>
                    </a:lnTo>
                    <a:lnTo>
                      <a:pt x="36" y="250"/>
                    </a:lnTo>
                    <a:lnTo>
                      <a:pt x="26" y="238"/>
                    </a:lnTo>
                    <a:lnTo>
                      <a:pt x="18" y="226"/>
                    </a:lnTo>
                    <a:lnTo>
                      <a:pt x="12" y="212"/>
                    </a:lnTo>
                    <a:lnTo>
                      <a:pt x="8" y="198"/>
                    </a:lnTo>
                    <a:lnTo>
                      <a:pt x="4" y="184"/>
                    </a:lnTo>
                    <a:lnTo>
                      <a:pt x="2" y="168"/>
                    </a:lnTo>
                    <a:lnTo>
                      <a:pt x="0" y="154"/>
                    </a:lnTo>
                    <a:lnTo>
                      <a:pt x="0" y="154"/>
                    </a:lnTo>
                    <a:lnTo>
                      <a:pt x="2" y="138"/>
                    </a:lnTo>
                    <a:lnTo>
                      <a:pt x="4" y="122"/>
                    </a:lnTo>
                    <a:lnTo>
                      <a:pt x="8" y="108"/>
                    </a:lnTo>
                    <a:lnTo>
                      <a:pt x="12" y="94"/>
                    </a:lnTo>
                    <a:lnTo>
                      <a:pt x="18" y="80"/>
                    </a:lnTo>
                    <a:lnTo>
                      <a:pt x="26" y="68"/>
                    </a:lnTo>
                    <a:lnTo>
                      <a:pt x="36" y="56"/>
                    </a:lnTo>
                    <a:lnTo>
                      <a:pt x="46" y="46"/>
                    </a:lnTo>
                    <a:lnTo>
                      <a:pt x="56" y="36"/>
                    </a:lnTo>
                    <a:lnTo>
                      <a:pt x="68" y="26"/>
                    </a:lnTo>
                    <a:lnTo>
                      <a:pt x="80" y="18"/>
                    </a:lnTo>
                    <a:lnTo>
                      <a:pt x="94" y="12"/>
                    </a:lnTo>
                    <a:lnTo>
                      <a:pt x="108" y="8"/>
                    </a:lnTo>
                    <a:lnTo>
                      <a:pt x="122" y="4"/>
                    </a:lnTo>
                    <a:lnTo>
                      <a:pt x="138" y="2"/>
                    </a:lnTo>
                    <a:lnTo>
                      <a:pt x="154" y="0"/>
                    </a:lnTo>
                    <a:lnTo>
                      <a:pt x="154" y="0"/>
                    </a:lnTo>
                    <a:lnTo>
                      <a:pt x="168" y="2"/>
                    </a:lnTo>
                    <a:lnTo>
                      <a:pt x="184" y="4"/>
                    </a:lnTo>
                    <a:lnTo>
                      <a:pt x="198" y="8"/>
                    </a:lnTo>
                    <a:lnTo>
                      <a:pt x="212" y="12"/>
                    </a:lnTo>
                    <a:lnTo>
                      <a:pt x="226" y="18"/>
                    </a:lnTo>
                    <a:lnTo>
                      <a:pt x="238" y="26"/>
                    </a:lnTo>
                    <a:lnTo>
                      <a:pt x="250" y="36"/>
                    </a:lnTo>
                    <a:lnTo>
                      <a:pt x="260" y="46"/>
                    </a:lnTo>
                    <a:lnTo>
                      <a:pt x="270" y="56"/>
                    </a:lnTo>
                    <a:lnTo>
                      <a:pt x="280" y="68"/>
                    </a:lnTo>
                    <a:lnTo>
                      <a:pt x="288" y="80"/>
                    </a:lnTo>
                    <a:lnTo>
                      <a:pt x="294" y="94"/>
                    </a:lnTo>
                    <a:lnTo>
                      <a:pt x="298" y="108"/>
                    </a:lnTo>
                    <a:lnTo>
                      <a:pt x="302" y="122"/>
                    </a:lnTo>
                    <a:lnTo>
                      <a:pt x="304" y="138"/>
                    </a:lnTo>
                    <a:lnTo>
                      <a:pt x="306" y="154"/>
                    </a:lnTo>
                    <a:lnTo>
                      <a:pt x="306" y="154"/>
                    </a:lnTo>
                    <a:lnTo>
                      <a:pt x="304" y="168"/>
                    </a:lnTo>
                    <a:lnTo>
                      <a:pt x="302" y="184"/>
                    </a:lnTo>
                    <a:lnTo>
                      <a:pt x="298" y="198"/>
                    </a:lnTo>
                    <a:lnTo>
                      <a:pt x="294" y="212"/>
                    </a:lnTo>
                    <a:lnTo>
                      <a:pt x="288" y="226"/>
                    </a:lnTo>
                    <a:lnTo>
                      <a:pt x="280" y="238"/>
                    </a:lnTo>
                    <a:lnTo>
                      <a:pt x="270" y="250"/>
                    </a:lnTo>
                    <a:lnTo>
                      <a:pt x="260" y="262"/>
                    </a:lnTo>
                    <a:lnTo>
                      <a:pt x="250" y="270"/>
                    </a:lnTo>
                    <a:lnTo>
                      <a:pt x="238" y="280"/>
                    </a:lnTo>
                    <a:lnTo>
                      <a:pt x="226" y="288"/>
                    </a:lnTo>
                    <a:lnTo>
                      <a:pt x="212" y="294"/>
                    </a:lnTo>
                    <a:lnTo>
                      <a:pt x="198" y="298"/>
                    </a:lnTo>
                    <a:lnTo>
                      <a:pt x="184" y="302"/>
                    </a:lnTo>
                    <a:lnTo>
                      <a:pt x="168" y="306"/>
                    </a:lnTo>
                    <a:lnTo>
                      <a:pt x="154" y="306"/>
                    </a:lnTo>
                    <a:lnTo>
                      <a:pt x="154" y="306"/>
                    </a:lnTo>
                    <a:close/>
                    <a:moveTo>
                      <a:pt x="154" y="106"/>
                    </a:moveTo>
                    <a:lnTo>
                      <a:pt x="154" y="106"/>
                    </a:lnTo>
                    <a:lnTo>
                      <a:pt x="144" y="106"/>
                    </a:lnTo>
                    <a:lnTo>
                      <a:pt x="134" y="110"/>
                    </a:lnTo>
                    <a:lnTo>
                      <a:pt x="126" y="114"/>
                    </a:lnTo>
                    <a:lnTo>
                      <a:pt x="120" y="120"/>
                    </a:lnTo>
                    <a:lnTo>
                      <a:pt x="114" y="126"/>
                    </a:lnTo>
                    <a:lnTo>
                      <a:pt x="110" y="134"/>
                    </a:lnTo>
                    <a:lnTo>
                      <a:pt x="106" y="144"/>
                    </a:lnTo>
                    <a:lnTo>
                      <a:pt x="106" y="154"/>
                    </a:lnTo>
                    <a:lnTo>
                      <a:pt x="106" y="154"/>
                    </a:lnTo>
                    <a:lnTo>
                      <a:pt x="106" y="162"/>
                    </a:lnTo>
                    <a:lnTo>
                      <a:pt x="110" y="172"/>
                    </a:lnTo>
                    <a:lnTo>
                      <a:pt x="114" y="180"/>
                    </a:lnTo>
                    <a:lnTo>
                      <a:pt x="120" y="186"/>
                    </a:lnTo>
                    <a:lnTo>
                      <a:pt x="126" y="192"/>
                    </a:lnTo>
                    <a:lnTo>
                      <a:pt x="134" y="198"/>
                    </a:lnTo>
                    <a:lnTo>
                      <a:pt x="144" y="200"/>
                    </a:lnTo>
                    <a:lnTo>
                      <a:pt x="154" y="200"/>
                    </a:lnTo>
                    <a:lnTo>
                      <a:pt x="154" y="200"/>
                    </a:lnTo>
                    <a:lnTo>
                      <a:pt x="162" y="200"/>
                    </a:lnTo>
                    <a:lnTo>
                      <a:pt x="172" y="198"/>
                    </a:lnTo>
                    <a:lnTo>
                      <a:pt x="180" y="192"/>
                    </a:lnTo>
                    <a:lnTo>
                      <a:pt x="186" y="186"/>
                    </a:lnTo>
                    <a:lnTo>
                      <a:pt x="192" y="180"/>
                    </a:lnTo>
                    <a:lnTo>
                      <a:pt x="196" y="172"/>
                    </a:lnTo>
                    <a:lnTo>
                      <a:pt x="200" y="162"/>
                    </a:lnTo>
                    <a:lnTo>
                      <a:pt x="200" y="154"/>
                    </a:lnTo>
                    <a:lnTo>
                      <a:pt x="200" y="154"/>
                    </a:lnTo>
                    <a:lnTo>
                      <a:pt x="200" y="144"/>
                    </a:lnTo>
                    <a:lnTo>
                      <a:pt x="196" y="134"/>
                    </a:lnTo>
                    <a:lnTo>
                      <a:pt x="192" y="126"/>
                    </a:lnTo>
                    <a:lnTo>
                      <a:pt x="186" y="120"/>
                    </a:lnTo>
                    <a:lnTo>
                      <a:pt x="180" y="114"/>
                    </a:lnTo>
                    <a:lnTo>
                      <a:pt x="172" y="110"/>
                    </a:lnTo>
                    <a:lnTo>
                      <a:pt x="162" y="106"/>
                    </a:lnTo>
                    <a:lnTo>
                      <a:pt x="154" y="106"/>
                    </a:lnTo>
                    <a:lnTo>
                      <a:pt x="154" y="1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2" name="Freeform 9"/>
              <p:cNvSpPr>
                <a:spLocks/>
              </p:cNvSpPr>
              <p:nvPr/>
            </p:nvSpPr>
            <p:spPr bwMode="auto">
              <a:xfrm>
                <a:off x="5875176" y="3006268"/>
                <a:ext cx="190168" cy="102957"/>
              </a:xfrm>
              <a:custGeom>
                <a:avLst/>
                <a:gdLst>
                  <a:gd name="T0" fmla="*/ 262 w 314"/>
                  <a:gd name="T1" fmla="*/ 170 h 170"/>
                  <a:gd name="T2" fmla="*/ 262 w 314"/>
                  <a:gd name="T3" fmla="*/ 170 h 170"/>
                  <a:gd name="T4" fmla="*/ 254 w 314"/>
                  <a:gd name="T5" fmla="*/ 170 h 170"/>
                  <a:gd name="T6" fmla="*/ 246 w 314"/>
                  <a:gd name="T7" fmla="*/ 168 h 170"/>
                  <a:gd name="T8" fmla="*/ 36 w 314"/>
                  <a:gd name="T9" fmla="*/ 104 h 170"/>
                  <a:gd name="T10" fmla="*/ 36 w 314"/>
                  <a:gd name="T11" fmla="*/ 104 h 170"/>
                  <a:gd name="T12" fmla="*/ 26 w 314"/>
                  <a:gd name="T13" fmla="*/ 100 h 170"/>
                  <a:gd name="T14" fmla="*/ 18 w 314"/>
                  <a:gd name="T15" fmla="*/ 94 h 170"/>
                  <a:gd name="T16" fmla="*/ 10 w 314"/>
                  <a:gd name="T17" fmla="*/ 86 h 170"/>
                  <a:gd name="T18" fmla="*/ 6 w 314"/>
                  <a:gd name="T19" fmla="*/ 78 h 170"/>
                  <a:gd name="T20" fmla="*/ 2 w 314"/>
                  <a:gd name="T21" fmla="*/ 68 h 170"/>
                  <a:gd name="T22" fmla="*/ 0 w 314"/>
                  <a:gd name="T23" fmla="*/ 58 h 170"/>
                  <a:gd name="T24" fmla="*/ 0 w 314"/>
                  <a:gd name="T25" fmla="*/ 48 h 170"/>
                  <a:gd name="T26" fmla="*/ 2 w 314"/>
                  <a:gd name="T27" fmla="*/ 38 h 170"/>
                  <a:gd name="T28" fmla="*/ 2 w 314"/>
                  <a:gd name="T29" fmla="*/ 38 h 170"/>
                  <a:gd name="T30" fmla="*/ 6 w 314"/>
                  <a:gd name="T31" fmla="*/ 28 h 170"/>
                  <a:gd name="T32" fmla="*/ 12 w 314"/>
                  <a:gd name="T33" fmla="*/ 20 h 170"/>
                  <a:gd name="T34" fmla="*/ 18 w 314"/>
                  <a:gd name="T35" fmla="*/ 12 h 170"/>
                  <a:gd name="T36" fmla="*/ 28 w 314"/>
                  <a:gd name="T37" fmla="*/ 6 h 170"/>
                  <a:gd name="T38" fmla="*/ 36 w 314"/>
                  <a:gd name="T39" fmla="*/ 2 h 170"/>
                  <a:gd name="T40" fmla="*/ 46 w 314"/>
                  <a:gd name="T41" fmla="*/ 0 h 170"/>
                  <a:gd name="T42" fmla="*/ 56 w 314"/>
                  <a:gd name="T43" fmla="*/ 0 h 170"/>
                  <a:gd name="T44" fmla="*/ 68 w 314"/>
                  <a:gd name="T45" fmla="*/ 4 h 170"/>
                  <a:gd name="T46" fmla="*/ 278 w 314"/>
                  <a:gd name="T47" fmla="*/ 68 h 170"/>
                  <a:gd name="T48" fmla="*/ 278 w 314"/>
                  <a:gd name="T49" fmla="*/ 68 h 170"/>
                  <a:gd name="T50" fmla="*/ 286 w 314"/>
                  <a:gd name="T51" fmla="*/ 72 h 170"/>
                  <a:gd name="T52" fmla="*/ 296 w 314"/>
                  <a:gd name="T53" fmla="*/ 78 h 170"/>
                  <a:gd name="T54" fmla="*/ 302 w 314"/>
                  <a:gd name="T55" fmla="*/ 86 h 170"/>
                  <a:gd name="T56" fmla="*/ 308 w 314"/>
                  <a:gd name="T57" fmla="*/ 94 h 170"/>
                  <a:gd name="T58" fmla="*/ 312 w 314"/>
                  <a:gd name="T59" fmla="*/ 104 h 170"/>
                  <a:gd name="T60" fmla="*/ 314 w 314"/>
                  <a:gd name="T61" fmla="*/ 114 h 170"/>
                  <a:gd name="T62" fmla="*/ 314 w 314"/>
                  <a:gd name="T63" fmla="*/ 124 h 170"/>
                  <a:gd name="T64" fmla="*/ 312 w 314"/>
                  <a:gd name="T65" fmla="*/ 134 h 170"/>
                  <a:gd name="T66" fmla="*/ 312 w 314"/>
                  <a:gd name="T67" fmla="*/ 134 h 170"/>
                  <a:gd name="T68" fmla="*/ 308 w 314"/>
                  <a:gd name="T69" fmla="*/ 142 h 170"/>
                  <a:gd name="T70" fmla="*/ 304 w 314"/>
                  <a:gd name="T71" fmla="*/ 150 h 170"/>
                  <a:gd name="T72" fmla="*/ 298 w 314"/>
                  <a:gd name="T73" fmla="*/ 156 h 170"/>
                  <a:gd name="T74" fmla="*/ 292 w 314"/>
                  <a:gd name="T75" fmla="*/ 160 h 170"/>
                  <a:gd name="T76" fmla="*/ 286 w 314"/>
                  <a:gd name="T77" fmla="*/ 166 h 170"/>
                  <a:gd name="T78" fmla="*/ 278 w 314"/>
                  <a:gd name="T79" fmla="*/ 168 h 170"/>
                  <a:gd name="T80" fmla="*/ 270 w 314"/>
                  <a:gd name="T81" fmla="*/ 170 h 170"/>
                  <a:gd name="T82" fmla="*/ 262 w 314"/>
                  <a:gd name="T83" fmla="*/ 170 h 170"/>
                  <a:gd name="T84" fmla="*/ 262 w 314"/>
                  <a:gd name="T8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4" h="170">
                    <a:moveTo>
                      <a:pt x="262" y="170"/>
                    </a:moveTo>
                    <a:lnTo>
                      <a:pt x="262" y="170"/>
                    </a:lnTo>
                    <a:lnTo>
                      <a:pt x="254" y="170"/>
                    </a:lnTo>
                    <a:lnTo>
                      <a:pt x="246" y="168"/>
                    </a:lnTo>
                    <a:lnTo>
                      <a:pt x="36" y="104"/>
                    </a:lnTo>
                    <a:lnTo>
                      <a:pt x="36" y="104"/>
                    </a:lnTo>
                    <a:lnTo>
                      <a:pt x="26" y="100"/>
                    </a:lnTo>
                    <a:lnTo>
                      <a:pt x="18" y="94"/>
                    </a:lnTo>
                    <a:lnTo>
                      <a:pt x="10" y="86"/>
                    </a:lnTo>
                    <a:lnTo>
                      <a:pt x="6" y="78"/>
                    </a:lnTo>
                    <a:lnTo>
                      <a:pt x="2" y="68"/>
                    </a:lnTo>
                    <a:lnTo>
                      <a:pt x="0" y="58"/>
                    </a:lnTo>
                    <a:lnTo>
                      <a:pt x="0" y="48"/>
                    </a:lnTo>
                    <a:lnTo>
                      <a:pt x="2" y="38"/>
                    </a:lnTo>
                    <a:lnTo>
                      <a:pt x="2" y="38"/>
                    </a:lnTo>
                    <a:lnTo>
                      <a:pt x="6" y="28"/>
                    </a:lnTo>
                    <a:lnTo>
                      <a:pt x="12" y="20"/>
                    </a:lnTo>
                    <a:lnTo>
                      <a:pt x="18" y="12"/>
                    </a:lnTo>
                    <a:lnTo>
                      <a:pt x="28" y="6"/>
                    </a:lnTo>
                    <a:lnTo>
                      <a:pt x="36" y="2"/>
                    </a:lnTo>
                    <a:lnTo>
                      <a:pt x="46" y="0"/>
                    </a:lnTo>
                    <a:lnTo>
                      <a:pt x="56" y="0"/>
                    </a:lnTo>
                    <a:lnTo>
                      <a:pt x="68" y="4"/>
                    </a:lnTo>
                    <a:lnTo>
                      <a:pt x="278" y="68"/>
                    </a:lnTo>
                    <a:lnTo>
                      <a:pt x="278" y="68"/>
                    </a:lnTo>
                    <a:lnTo>
                      <a:pt x="286" y="72"/>
                    </a:lnTo>
                    <a:lnTo>
                      <a:pt x="296" y="78"/>
                    </a:lnTo>
                    <a:lnTo>
                      <a:pt x="302" y="86"/>
                    </a:lnTo>
                    <a:lnTo>
                      <a:pt x="308" y="94"/>
                    </a:lnTo>
                    <a:lnTo>
                      <a:pt x="312" y="104"/>
                    </a:lnTo>
                    <a:lnTo>
                      <a:pt x="314" y="114"/>
                    </a:lnTo>
                    <a:lnTo>
                      <a:pt x="314" y="124"/>
                    </a:lnTo>
                    <a:lnTo>
                      <a:pt x="312" y="134"/>
                    </a:lnTo>
                    <a:lnTo>
                      <a:pt x="312" y="134"/>
                    </a:lnTo>
                    <a:lnTo>
                      <a:pt x="308" y="142"/>
                    </a:lnTo>
                    <a:lnTo>
                      <a:pt x="304" y="150"/>
                    </a:lnTo>
                    <a:lnTo>
                      <a:pt x="298" y="156"/>
                    </a:lnTo>
                    <a:lnTo>
                      <a:pt x="292" y="160"/>
                    </a:lnTo>
                    <a:lnTo>
                      <a:pt x="286" y="166"/>
                    </a:lnTo>
                    <a:lnTo>
                      <a:pt x="278" y="168"/>
                    </a:lnTo>
                    <a:lnTo>
                      <a:pt x="270" y="170"/>
                    </a:lnTo>
                    <a:lnTo>
                      <a:pt x="262" y="170"/>
                    </a:lnTo>
                    <a:lnTo>
                      <a:pt x="262" y="170"/>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3" name="Freeform 10"/>
              <p:cNvSpPr>
                <a:spLocks/>
              </p:cNvSpPr>
              <p:nvPr/>
            </p:nvSpPr>
            <p:spPr bwMode="auto">
              <a:xfrm>
                <a:off x="6123485" y="2952972"/>
                <a:ext cx="202281" cy="156253"/>
              </a:xfrm>
              <a:custGeom>
                <a:avLst/>
                <a:gdLst>
                  <a:gd name="T0" fmla="*/ 52 w 334"/>
                  <a:gd name="T1" fmla="*/ 258 h 258"/>
                  <a:gd name="T2" fmla="*/ 52 w 334"/>
                  <a:gd name="T3" fmla="*/ 258 h 258"/>
                  <a:gd name="T4" fmla="*/ 40 w 334"/>
                  <a:gd name="T5" fmla="*/ 258 h 258"/>
                  <a:gd name="T6" fmla="*/ 28 w 334"/>
                  <a:gd name="T7" fmla="*/ 252 h 258"/>
                  <a:gd name="T8" fmla="*/ 16 w 334"/>
                  <a:gd name="T9" fmla="*/ 246 h 258"/>
                  <a:gd name="T10" fmla="*/ 8 w 334"/>
                  <a:gd name="T11" fmla="*/ 236 h 258"/>
                  <a:gd name="T12" fmla="*/ 8 w 334"/>
                  <a:gd name="T13" fmla="*/ 236 h 258"/>
                  <a:gd name="T14" fmla="*/ 4 w 334"/>
                  <a:gd name="T15" fmla="*/ 226 h 258"/>
                  <a:gd name="T16" fmla="*/ 0 w 334"/>
                  <a:gd name="T17" fmla="*/ 216 h 258"/>
                  <a:gd name="T18" fmla="*/ 0 w 334"/>
                  <a:gd name="T19" fmla="*/ 206 h 258"/>
                  <a:gd name="T20" fmla="*/ 0 w 334"/>
                  <a:gd name="T21" fmla="*/ 196 h 258"/>
                  <a:gd name="T22" fmla="*/ 4 w 334"/>
                  <a:gd name="T23" fmla="*/ 186 h 258"/>
                  <a:gd name="T24" fmla="*/ 8 w 334"/>
                  <a:gd name="T25" fmla="*/ 178 h 258"/>
                  <a:gd name="T26" fmla="*/ 14 w 334"/>
                  <a:gd name="T27" fmla="*/ 170 h 258"/>
                  <a:gd name="T28" fmla="*/ 22 w 334"/>
                  <a:gd name="T29" fmla="*/ 162 h 258"/>
                  <a:gd name="T30" fmla="*/ 252 w 334"/>
                  <a:gd name="T31" fmla="*/ 8 h 258"/>
                  <a:gd name="T32" fmla="*/ 252 w 334"/>
                  <a:gd name="T33" fmla="*/ 8 h 258"/>
                  <a:gd name="T34" fmla="*/ 262 w 334"/>
                  <a:gd name="T35" fmla="*/ 4 h 258"/>
                  <a:gd name="T36" fmla="*/ 272 w 334"/>
                  <a:gd name="T37" fmla="*/ 0 h 258"/>
                  <a:gd name="T38" fmla="*/ 282 w 334"/>
                  <a:gd name="T39" fmla="*/ 0 h 258"/>
                  <a:gd name="T40" fmla="*/ 292 w 334"/>
                  <a:gd name="T41" fmla="*/ 0 h 258"/>
                  <a:gd name="T42" fmla="*/ 302 w 334"/>
                  <a:gd name="T43" fmla="*/ 4 h 258"/>
                  <a:gd name="T44" fmla="*/ 310 w 334"/>
                  <a:gd name="T45" fmla="*/ 8 h 258"/>
                  <a:gd name="T46" fmla="*/ 318 w 334"/>
                  <a:gd name="T47" fmla="*/ 14 h 258"/>
                  <a:gd name="T48" fmla="*/ 326 w 334"/>
                  <a:gd name="T49" fmla="*/ 22 h 258"/>
                  <a:gd name="T50" fmla="*/ 326 w 334"/>
                  <a:gd name="T51" fmla="*/ 22 h 258"/>
                  <a:gd name="T52" fmla="*/ 330 w 334"/>
                  <a:gd name="T53" fmla="*/ 32 h 258"/>
                  <a:gd name="T54" fmla="*/ 334 w 334"/>
                  <a:gd name="T55" fmla="*/ 42 h 258"/>
                  <a:gd name="T56" fmla="*/ 334 w 334"/>
                  <a:gd name="T57" fmla="*/ 52 h 258"/>
                  <a:gd name="T58" fmla="*/ 334 w 334"/>
                  <a:gd name="T59" fmla="*/ 62 h 258"/>
                  <a:gd name="T60" fmla="*/ 330 w 334"/>
                  <a:gd name="T61" fmla="*/ 72 h 258"/>
                  <a:gd name="T62" fmla="*/ 326 w 334"/>
                  <a:gd name="T63" fmla="*/ 80 h 258"/>
                  <a:gd name="T64" fmla="*/ 320 w 334"/>
                  <a:gd name="T65" fmla="*/ 88 h 258"/>
                  <a:gd name="T66" fmla="*/ 312 w 334"/>
                  <a:gd name="T67" fmla="*/ 96 h 258"/>
                  <a:gd name="T68" fmla="*/ 82 w 334"/>
                  <a:gd name="T69" fmla="*/ 250 h 258"/>
                  <a:gd name="T70" fmla="*/ 82 w 334"/>
                  <a:gd name="T71" fmla="*/ 250 h 258"/>
                  <a:gd name="T72" fmla="*/ 74 w 334"/>
                  <a:gd name="T73" fmla="*/ 254 h 258"/>
                  <a:gd name="T74" fmla="*/ 66 w 334"/>
                  <a:gd name="T75" fmla="*/ 256 h 258"/>
                  <a:gd name="T76" fmla="*/ 52 w 334"/>
                  <a:gd name="T77" fmla="*/ 258 h 258"/>
                  <a:gd name="T78" fmla="*/ 52 w 334"/>
                  <a:gd name="T79" fmla="*/ 258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4" h="258">
                    <a:moveTo>
                      <a:pt x="52" y="258"/>
                    </a:moveTo>
                    <a:lnTo>
                      <a:pt x="52" y="258"/>
                    </a:lnTo>
                    <a:lnTo>
                      <a:pt x="40" y="258"/>
                    </a:lnTo>
                    <a:lnTo>
                      <a:pt x="28" y="252"/>
                    </a:lnTo>
                    <a:lnTo>
                      <a:pt x="16" y="246"/>
                    </a:lnTo>
                    <a:lnTo>
                      <a:pt x="8" y="236"/>
                    </a:lnTo>
                    <a:lnTo>
                      <a:pt x="8" y="236"/>
                    </a:lnTo>
                    <a:lnTo>
                      <a:pt x="4" y="226"/>
                    </a:lnTo>
                    <a:lnTo>
                      <a:pt x="0" y="216"/>
                    </a:lnTo>
                    <a:lnTo>
                      <a:pt x="0" y="206"/>
                    </a:lnTo>
                    <a:lnTo>
                      <a:pt x="0" y="196"/>
                    </a:lnTo>
                    <a:lnTo>
                      <a:pt x="4" y="186"/>
                    </a:lnTo>
                    <a:lnTo>
                      <a:pt x="8" y="178"/>
                    </a:lnTo>
                    <a:lnTo>
                      <a:pt x="14" y="170"/>
                    </a:lnTo>
                    <a:lnTo>
                      <a:pt x="22" y="162"/>
                    </a:lnTo>
                    <a:lnTo>
                      <a:pt x="252" y="8"/>
                    </a:lnTo>
                    <a:lnTo>
                      <a:pt x="252" y="8"/>
                    </a:lnTo>
                    <a:lnTo>
                      <a:pt x="262" y="4"/>
                    </a:lnTo>
                    <a:lnTo>
                      <a:pt x="272" y="0"/>
                    </a:lnTo>
                    <a:lnTo>
                      <a:pt x="282" y="0"/>
                    </a:lnTo>
                    <a:lnTo>
                      <a:pt x="292" y="0"/>
                    </a:lnTo>
                    <a:lnTo>
                      <a:pt x="302" y="4"/>
                    </a:lnTo>
                    <a:lnTo>
                      <a:pt x="310" y="8"/>
                    </a:lnTo>
                    <a:lnTo>
                      <a:pt x="318" y="14"/>
                    </a:lnTo>
                    <a:lnTo>
                      <a:pt x="326" y="22"/>
                    </a:lnTo>
                    <a:lnTo>
                      <a:pt x="326" y="22"/>
                    </a:lnTo>
                    <a:lnTo>
                      <a:pt x="330" y="32"/>
                    </a:lnTo>
                    <a:lnTo>
                      <a:pt x="334" y="42"/>
                    </a:lnTo>
                    <a:lnTo>
                      <a:pt x="334" y="52"/>
                    </a:lnTo>
                    <a:lnTo>
                      <a:pt x="334" y="62"/>
                    </a:lnTo>
                    <a:lnTo>
                      <a:pt x="330" y="72"/>
                    </a:lnTo>
                    <a:lnTo>
                      <a:pt x="326" y="80"/>
                    </a:lnTo>
                    <a:lnTo>
                      <a:pt x="320" y="88"/>
                    </a:lnTo>
                    <a:lnTo>
                      <a:pt x="312" y="96"/>
                    </a:lnTo>
                    <a:lnTo>
                      <a:pt x="82" y="250"/>
                    </a:lnTo>
                    <a:lnTo>
                      <a:pt x="82" y="250"/>
                    </a:lnTo>
                    <a:lnTo>
                      <a:pt x="74" y="254"/>
                    </a:lnTo>
                    <a:lnTo>
                      <a:pt x="66" y="256"/>
                    </a:lnTo>
                    <a:lnTo>
                      <a:pt x="52" y="258"/>
                    </a:lnTo>
                    <a:lnTo>
                      <a:pt x="52" y="258"/>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4" name="Freeform 11"/>
              <p:cNvSpPr>
                <a:spLocks/>
              </p:cNvSpPr>
              <p:nvPr/>
            </p:nvSpPr>
            <p:spPr bwMode="auto">
              <a:xfrm>
                <a:off x="5628079" y="3026859"/>
                <a:ext cx="208337" cy="180478"/>
              </a:xfrm>
              <a:custGeom>
                <a:avLst/>
                <a:gdLst>
                  <a:gd name="T0" fmla="*/ 52 w 344"/>
                  <a:gd name="T1" fmla="*/ 298 h 298"/>
                  <a:gd name="T2" fmla="*/ 52 w 344"/>
                  <a:gd name="T3" fmla="*/ 298 h 298"/>
                  <a:gd name="T4" fmla="*/ 42 w 344"/>
                  <a:gd name="T5" fmla="*/ 298 h 298"/>
                  <a:gd name="T6" fmla="*/ 30 w 344"/>
                  <a:gd name="T7" fmla="*/ 294 h 298"/>
                  <a:gd name="T8" fmla="*/ 20 w 344"/>
                  <a:gd name="T9" fmla="*/ 288 h 298"/>
                  <a:gd name="T10" fmla="*/ 12 w 344"/>
                  <a:gd name="T11" fmla="*/ 278 h 298"/>
                  <a:gd name="T12" fmla="*/ 12 w 344"/>
                  <a:gd name="T13" fmla="*/ 278 h 298"/>
                  <a:gd name="T14" fmla="*/ 6 w 344"/>
                  <a:gd name="T15" fmla="*/ 270 h 298"/>
                  <a:gd name="T16" fmla="*/ 2 w 344"/>
                  <a:gd name="T17" fmla="*/ 260 h 298"/>
                  <a:gd name="T18" fmla="*/ 0 w 344"/>
                  <a:gd name="T19" fmla="*/ 250 h 298"/>
                  <a:gd name="T20" fmla="*/ 0 w 344"/>
                  <a:gd name="T21" fmla="*/ 240 h 298"/>
                  <a:gd name="T22" fmla="*/ 2 w 344"/>
                  <a:gd name="T23" fmla="*/ 230 h 298"/>
                  <a:gd name="T24" fmla="*/ 6 w 344"/>
                  <a:gd name="T25" fmla="*/ 220 h 298"/>
                  <a:gd name="T26" fmla="*/ 12 w 344"/>
                  <a:gd name="T27" fmla="*/ 212 h 298"/>
                  <a:gd name="T28" fmla="*/ 20 w 344"/>
                  <a:gd name="T29" fmla="*/ 204 h 298"/>
                  <a:gd name="T30" fmla="*/ 260 w 344"/>
                  <a:gd name="T31" fmla="*/ 10 h 298"/>
                  <a:gd name="T32" fmla="*/ 260 w 344"/>
                  <a:gd name="T33" fmla="*/ 10 h 298"/>
                  <a:gd name="T34" fmla="*/ 268 w 344"/>
                  <a:gd name="T35" fmla="*/ 6 h 298"/>
                  <a:gd name="T36" fmla="*/ 278 w 344"/>
                  <a:gd name="T37" fmla="*/ 2 h 298"/>
                  <a:gd name="T38" fmla="*/ 288 w 344"/>
                  <a:gd name="T39" fmla="*/ 0 h 298"/>
                  <a:gd name="T40" fmla="*/ 298 w 344"/>
                  <a:gd name="T41" fmla="*/ 0 h 298"/>
                  <a:gd name="T42" fmla="*/ 308 w 344"/>
                  <a:gd name="T43" fmla="*/ 2 h 298"/>
                  <a:gd name="T44" fmla="*/ 318 w 344"/>
                  <a:gd name="T45" fmla="*/ 6 h 298"/>
                  <a:gd name="T46" fmla="*/ 326 w 344"/>
                  <a:gd name="T47" fmla="*/ 12 h 298"/>
                  <a:gd name="T48" fmla="*/ 334 w 344"/>
                  <a:gd name="T49" fmla="*/ 18 h 298"/>
                  <a:gd name="T50" fmla="*/ 334 w 344"/>
                  <a:gd name="T51" fmla="*/ 18 h 298"/>
                  <a:gd name="T52" fmla="*/ 340 w 344"/>
                  <a:gd name="T53" fmla="*/ 28 h 298"/>
                  <a:gd name="T54" fmla="*/ 344 w 344"/>
                  <a:gd name="T55" fmla="*/ 38 h 298"/>
                  <a:gd name="T56" fmla="*/ 344 w 344"/>
                  <a:gd name="T57" fmla="*/ 48 h 298"/>
                  <a:gd name="T58" fmla="*/ 344 w 344"/>
                  <a:gd name="T59" fmla="*/ 58 h 298"/>
                  <a:gd name="T60" fmla="*/ 342 w 344"/>
                  <a:gd name="T61" fmla="*/ 68 h 298"/>
                  <a:gd name="T62" fmla="*/ 338 w 344"/>
                  <a:gd name="T63" fmla="*/ 76 h 298"/>
                  <a:gd name="T64" fmla="*/ 334 w 344"/>
                  <a:gd name="T65" fmla="*/ 86 h 298"/>
                  <a:gd name="T66" fmla="*/ 326 w 344"/>
                  <a:gd name="T67" fmla="*/ 92 h 298"/>
                  <a:gd name="T68" fmla="*/ 86 w 344"/>
                  <a:gd name="T69" fmla="*/ 286 h 298"/>
                  <a:gd name="T70" fmla="*/ 86 w 344"/>
                  <a:gd name="T71" fmla="*/ 286 h 298"/>
                  <a:gd name="T72" fmla="*/ 78 w 344"/>
                  <a:gd name="T73" fmla="*/ 292 h 298"/>
                  <a:gd name="T74" fmla="*/ 70 w 344"/>
                  <a:gd name="T75" fmla="*/ 296 h 298"/>
                  <a:gd name="T76" fmla="*/ 62 w 344"/>
                  <a:gd name="T77" fmla="*/ 298 h 298"/>
                  <a:gd name="T78" fmla="*/ 52 w 344"/>
                  <a:gd name="T79" fmla="*/ 298 h 298"/>
                  <a:gd name="T80" fmla="*/ 52 w 344"/>
                  <a:gd name="T8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4" h="298">
                    <a:moveTo>
                      <a:pt x="52" y="298"/>
                    </a:moveTo>
                    <a:lnTo>
                      <a:pt x="52" y="298"/>
                    </a:lnTo>
                    <a:lnTo>
                      <a:pt x="42" y="298"/>
                    </a:lnTo>
                    <a:lnTo>
                      <a:pt x="30" y="294"/>
                    </a:lnTo>
                    <a:lnTo>
                      <a:pt x="20" y="288"/>
                    </a:lnTo>
                    <a:lnTo>
                      <a:pt x="12" y="278"/>
                    </a:lnTo>
                    <a:lnTo>
                      <a:pt x="12" y="278"/>
                    </a:lnTo>
                    <a:lnTo>
                      <a:pt x="6" y="270"/>
                    </a:lnTo>
                    <a:lnTo>
                      <a:pt x="2" y="260"/>
                    </a:lnTo>
                    <a:lnTo>
                      <a:pt x="0" y="250"/>
                    </a:lnTo>
                    <a:lnTo>
                      <a:pt x="0" y="240"/>
                    </a:lnTo>
                    <a:lnTo>
                      <a:pt x="2" y="230"/>
                    </a:lnTo>
                    <a:lnTo>
                      <a:pt x="6" y="220"/>
                    </a:lnTo>
                    <a:lnTo>
                      <a:pt x="12" y="212"/>
                    </a:lnTo>
                    <a:lnTo>
                      <a:pt x="20" y="204"/>
                    </a:lnTo>
                    <a:lnTo>
                      <a:pt x="260" y="10"/>
                    </a:lnTo>
                    <a:lnTo>
                      <a:pt x="260" y="10"/>
                    </a:lnTo>
                    <a:lnTo>
                      <a:pt x="268" y="6"/>
                    </a:lnTo>
                    <a:lnTo>
                      <a:pt x="278" y="2"/>
                    </a:lnTo>
                    <a:lnTo>
                      <a:pt x="288" y="0"/>
                    </a:lnTo>
                    <a:lnTo>
                      <a:pt x="298" y="0"/>
                    </a:lnTo>
                    <a:lnTo>
                      <a:pt x="308" y="2"/>
                    </a:lnTo>
                    <a:lnTo>
                      <a:pt x="318" y="6"/>
                    </a:lnTo>
                    <a:lnTo>
                      <a:pt x="326" y="12"/>
                    </a:lnTo>
                    <a:lnTo>
                      <a:pt x="334" y="18"/>
                    </a:lnTo>
                    <a:lnTo>
                      <a:pt x="334" y="18"/>
                    </a:lnTo>
                    <a:lnTo>
                      <a:pt x="340" y="28"/>
                    </a:lnTo>
                    <a:lnTo>
                      <a:pt x="344" y="38"/>
                    </a:lnTo>
                    <a:lnTo>
                      <a:pt x="344" y="48"/>
                    </a:lnTo>
                    <a:lnTo>
                      <a:pt x="344" y="58"/>
                    </a:lnTo>
                    <a:lnTo>
                      <a:pt x="342" y="68"/>
                    </a:lnTo>
                    <a:lnTo>
                      <a:pt x="338" y="76"/>
                    </a:lnTo>
                    <a:lnTo>
                      <a:pt x="334" y="86"/>
                    </a:lnTo>
                    <a:lnTo>
                      <a:pt x="326" y="92"/>
                    </a:lnTo>
                    <a:lnTo>
                      <a:pt x="86" y="286"/>
                    </a:lnTo>
                    <a:lnTo>
                      <a:pt x="86" y="286"/>
                    </a:lnTo>
                    <a:lnTo>
                      <a:pt x="78" y="292"/>
                    </a:lnTo>
                    <a:lnTo>
                      <a:pt x="70" y="296"/>
                    </a:lnTo>
                    <a:lnTo>
                      <a:pt x="62" y="298"/>
                    </a:lnTo>
                    <a:lnTo>
                      <a:pt x="52" y="298"/>
                    </a:lnTo>
                    <a:lnTo>
                      <a:pt x="52" y="298"/>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5" name="Oval 24"/>
              <p:cNvSpPr/>
              <p:nvPr/>
            </p:nvSpPr>
            <p:spPr bwMode="auto">
              <a:xfrm>
                <a:off x="5413104" y="2598477"/>
                <a:ext cx="1326042" cy="1326043"/>
              </a:xfrm>
              <a:prstGeom prst="ellipse">
                <a:avLst/>
              </a:prstGeom>
              <a:noFill/>
              <a:ln w="57150" cap="flat" cmpd="sng" algn="ctr">
                <a:solidFill>
                  <a:srgbClr val="1A86DB"/>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26" name="Group 25"/>
          <p:cNvGrpSpPr/>
          <p:nvPr userDrawn="1"/>
        </p:nvGrpSpPr>
        <p:grpSpPr>
          <a:xfrm rot="16200000">
            <a:off x="2686558" y="3784724"/>
            <a:ext cx="182438" cy="5555552"/>
            <a:chOff x="9312007" y="34787"/>
            <a:chExt cx="1212906" cy="3143923"/>
          </a:xfrm>
        </p:grpSpPr>
        <p:sp>
          <p:nvSpPr>
            <p:cNvPr id="27" name="Bent Arrow 26"/>
            <p:cNvSpPr/>
            <p:nvPr/>
          </p:nvSpPr>
          <p:spPr bwMode="auto">
            <a:xfrm flipH="1">
              <a:off x="9832459" y="1745357"/>
              <a:ext cx="692454" cy="1433353"/>
            </a:xfrm>
            <a:prstGeom prst="bentArrow">
              <a:avLst>
                <a:gd name="adj1" fmla="val 25000"/>
                <a:gd name="adj2" fmla="val 0"/>
                <a:gd name="adj3" fmla="val 25000"/>
                <a:gd name="adj4" fmla="val 75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8" name="Bent Arrow 27"/>
            <p:cNvSpPr/>
            <p:nvPr/>
          </p:nvSpPr>
          <p:spPr bwMode="auto">
            <a:xfrm rot="10800000" flipH="1">
              <a:off x="9312007" y="34787"/>
              <a:ext cx="805099" cy="1711160"/>
            </a:xfrm>
            <a:prstGeom prst="bentArrow">
              <a:avLst>
                <a:gd name="adj1" fmla="val 25000"/>
                <a:gd name="adj2" fmla="val 0"/>
                <a:gd name="adj3" fmla="val 25000"/>
                <a:gd name="adj4" fmla="val 52871"/>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29" name="Bent Arrow 28"/>
          <p:cNvSpPr/>
          <p:nvPr userDrawn="1"/>
        </p:nvSpPr>
        <p:spPr bwMode="auto">
          <a:xfrm>
            <a:off x="5686283" y="6687741"/>
            <a:ext cx="3820134" cy="163512"/>
          </a:xfrm>
          <a:prstGeom prst="bentArrow">
            <a:avLst>
              <a:gd name="adj1" fmla="val 25000"/>
              <a:gd name="adj2" fmla="val 0"/>
              <a:gd name="adj3" fmla="val 25000"/>
              <a:gd name="adj4" fmla="val 100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0" name="Bent Arrow 39"/>
          <p:cNvSpPr/>
          <p:nvPr userDrawn="1"/>
        </p:nvSpPr>
        <p:spPr bwMode="auto">
          <a:xfrm rot="10800000" flipH="1">
            <a:off x="2049681" y="5710543"/>
            <a:ext cx="7843864" cy="757825"/>
          </a:xfrm>
          <a:prstGeom prst="bentArrow">
            <a:avLst>
              <a:gd name="adj1" fmla="val 25000"/>
              <a:gd name="adj2" fmla="val 0"/>
              <a:gd name="adj3" fmla="val 25000"/>
              <a:gd name="adj4" fmla="val 20518"/>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4" name="Bent Arrow 43"/>
          <p:cNvSpPr/>
          <p:nvPr userDrawn="1"/>
        </p:nvSpPr>
        <p:spPr bwMode="auto">
          <a:xfrm rot="10800000">
            <a:off x="11224377" y="6302644"/>
            <a:ext cx="709317" cy="266055"/>
          </a:xfrm>
          <a:prstGeom prst="bentArrow">
            <a:avLst>
              <a:gd name="adj1" fmla="val 25000"/>
              <a:gd name="adj2" fmla="val 0"/>
              <a:gd name="adj3" fmla="val 25000"/>
              <a:gd name="adj4" fmla="val 100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3" name="Rectangle 42"/>
          <p:cNvSpPr/>
          <p:nvPr userDrawn="1"/>
        </p:nvSpPr>
        <p:spPr bwMode="auto">
          <a:xfrm>
            <a:off x="0" y="5375935"/>
            <a:ext cx="12192000" cy="95735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45" name="Bent Arrow 44"/>
          <p:cNvSpPr/>
          <p:nvPr userDrawn="1"/>
        </p:nvSpPr>
        <p:spPr bwMode="auto">
          <a:xfrm rot="16200000">
            <a:off x="11536785" y="6610170"/>
            <a:ext cx="325590" cy="266055"/>
          </a:xfrm>
          <a:prstGeom prst="bentArrow">
            <a:avLst>
              <a:gd name="adj1" fmla="val 25000"/>
              <a:gd name="adj2" fmla="val 0"/>
              <a:gd name="adj3" fmla="val 25000"/>
              <a:gd name="adj4" fmla="val 15819"/>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6" name="Freeform 15"/>
          <p:cNvSpPr>
            <a:spLocks noEditPoints="1"/>
          </p:cNvSpPr>
          <p:nvPr userDrawn="1"/>
        </p:nvSpPr>
        <p:spPr bwMode="auto">
          <a:xfrm>
            <a:off x="4389231" y="6600370"/>
            <a:ext cx="121561" cy="121561"/>
          </a:xfrm>
          <a:custGeom>
            <a:avLst/>
            <a:gdLst>
              <a:gd name="T0" fmla="*/ 172 w 344"/>
              <a:gd name="T1" fmla="*/ 344 h 344"/>
              <a:gd name="T2" fmla="*/ 172 w 344"/>
              <a:gd name="T3" fmla="*/ 344 h 344"/>
              <a:gd name="T4" fmla="*/ 142 w 344"/>
              <a:gd name="T5" fmla="*/ 334 h 344"/>
              <a:gd name="T6" fmla="*/ 124 w 344"/>
              <a:gd name="T7" fmla="*/ 312 h 344"/>
              <a:gd name="T8" fmla="*/ 118 w 344"/>
              <a:gd name="T9" fmla="*/ 300 h 344"/>
              <a:gd name="T10" fmla="*/ 102 w 344"/>
              <a:gd name="T11" fmla="*/ 278 h 344"/>
              <a:gd name="T12" fmla="*/ 72 w 344"/>
              <a:gd name="T13" fmla="*/ 248 h 344"/>
              <a:gd name="T14" fmla="*/ 28 w 344"/>
              <a:gd name="T15" fmla="*/ 218 h 344"/>
              <a:gd name="T16" fmla="*/ 16 w 344"/>
              <a:gd name="T17" fmla="*/ 210 h 344"/>
              <a:gd name="T18" fmla="*/ 2 w 344"/>
              <a:gd name="T19" fmla="*/ 186 h 344"/>
              <a:gd name="T20" fmla="*/ 0 w 344"/>
              <a:gd name="T21" fmla="*/ 172 h 344"/>
              <a:gd name="T22" fmla="*/ 8 w 344"/>
              <a:gd name="T23" fmla="*/ 144 h 344"/>
              <a:gd name="T24" fmla="*/ 30 w 344"/>
              <a:gd name="T25" fmla="*/ 124 h 344"/>
              <a:gd name="T26" fmla="*/ 54 w 344"/>
              <a:gd name="T27" fmla="*/ 112 h 344"/>
              <a:gd name="T28" fmla="*/ 90 w 344"/>
              <a:gd name="T29" fmla="*/ 82 h 344"/>
              <a:gd name="T30" fmla="*/ 112 w 344"/>
              <a:gd name="T31" fmla="*/ 54 h 344"/>
              <a:gd name="T32" fmla="*/ 124 w 344"/>
              <a:gd name="T33" fmla="*/ 34 h 344"/>
              <a:gd name="T34" fmla="*/ 126 w 344"/>
              <a:gd name="T35" fmla="*/ 26 h 344"/>
              <a:gd name="T36" fmla="*/ 142 w 344"/>
              <a:gd name="T37" fmla="*/ 10 h 344"/>
              <a:gd name="T38" fmla="*/ 164 w 344"/>
              <a:gd name="T39" fmla="*/ 2 h 344"/>
              <a:gd name="T40" fmla="*/ 172 w 344"/>
              <a:gd name="T41" fmla="*/ 0 h 344"/>
              <a:gd name="T42" fmla="*/ 172 w 344"/>
              <a:gd name="T43" fmla="*/ 0 h 344"/>
              <a:gd name="T44" fmla="*/ 188 w 344"/>
              <a:gd name="T45" fmla="*/ 2 h 344"/>
              <a:gd name="T46" fmla="*/ 214 w 344"/>
              <a:gd name="T47" fmla="*/ 20 h 344"/>
              <a:gd name="T48" fmla="*/ 222 w 344"/>
              <a:gd name="T49" fmla="*/ 34 h 344"/>
              <a:gd name="T50" fmla="*/ 226 w 344"/>
              <a:gd name="T51" fmla="*/ 44 h 344"/>
              <a:gd name="T52" fmla="*/ 242 w 344"/>
              <a:gd name="T53" fmla="*/ 68 h 344"/>
              <a:gd name="T54" fmla="*/ 270 w 344"/>
              <a:gd name="T55" fmla="*/ 96 h 344"/>
              <a:gd name="T56" fmla="*/ 314 w 344"/>
              <a:gd name="T57" fmla="*/ 124 h 344"/>
              <a:gd name="T58" fmla="*/ 328 w 344"/>
              <a:gd name="T59" fmla="*/ 134 h 344"/>
              <a:gd name="T60" fmla="*/ 342 w 344"/>
              <a:gd name="T61" fmla="*/ 160 h 344"/>
              <a:gd name="T62" fmla="*/ 344 w 344"/>
              <a:gd name="T63" fmla="*/ 176 h 344"/>
              <a:gd name="T64" fmla="*/ 340 w 344"/>
              <a:gd name="T65" fmla="*/ 190 h 344"/>
              <a:gd name="T66" fmla="*/ 322 w 344"/>
              <a:gd name="T67" fmla="*/ 214 h 344"/>
              <a:gd name="T68" fmla="*/ 308 w 344"/>
              <a:gd name="T69" fmla="*/ 222 h 344"/>
              <a:gd name="T70" fmla="*/ 276 w 344"/>
              <a:gd name="T71" fmla="*/ 240 h 344"/>
              <a:gd name="T72" fmla="*/ 250 w 344"/>
              <a:gd name="T73" fmla="*/ 266 h 344"/>
              <a:gd name="T74" fmla="*/ 232 w 344"/>
              <a:gd name="T75" fmla="*/ 292 h 344"/>
              <a:gd name="T76" fmla="*/ 220 w 344"/>
              <a:gd name="T77" fmla="*/ 312 h 344"/>
              <a:gd name="T78" fmla="*/ 200 w 344"/>
              <a:gd name="T79" fmla="*/ 336 h 344"/>
              <a:gd name="T80" fmla="*/ 172 w 344"/>
              <a:gd name="T81" fmla="*/ 344 h 344"/>
              <a:gd name="T82" fmla="*/ 146 w 344"/>
              <a:gd name="T83" fmla="*/ 172 h 344"/>
              <a:gd name="T84" fmla="*/ 170 w 344"/>
              <a:gd name="T85" fmla="*/ 196 h 344"/>
              <a:gd name="T86" fmla="*/ 196 w 344"/>
              <a:gd name="T87" fmla="*/ 170 h 344"/>
              <a:gd name="T88" fmla="*/ 172 w 344"/>
              <a:gd name="T89" fmla="*/ 148 h 344"/>
              <a:gd name="T90" fmla="*/ 146 w 344"/>
              <a:gd name="T9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344">
                <a:moveTo>
                  <a:pt x="172" y="344"/>
                </a:moveTo>
                <a:lnTo>
                  <a:pt x="172" y="344"/>
                </a:lnTo>
                <a:lnTo>
                  <a:pt x="172" y="344"/>
                </a:lnTo>
                <a:lnTo>
                  <a:pt x="172" y="344"/>
                </a:lnTo>
                <a:lnTo>
                  <a:pt x="156" y="342"/>
                </a:lnTo>
                <a:lnTo>
                  <a:pt x="142" y="334"/>
                </a:lnTo>
                <a:lnTo>
                  <a:pt x="132" y="324"/>
                </a:lnTo>
                <a:lnTo>
                  <a:pt x="124" y="312"/>
                </a:lnTo>
                <a:lnTo>
                  <a:pt x="124" y="312"/>
                </a:lnTo>
                <a:lnTo>
                  <a:pt x="118" y="300"/>
                </a:lnTo>
                <a:lnTo>
                  <a:pt x="112" y="290"/>
                </a:lnTo>
                <a:lnTo>
                  <a:pt x="102" y="278"/>
                </a:lnTo>
                <a:lnTo>
                  <a:pt x="90" y="264"/>
                </a:lnTo>
                <a:lnTo>
                  <a:pt x="72" y="248"/>
                </a:lnTo>
                <a:lnTo>
                  <a:pt x="52" y="232"/>
                </a:lnTo>
                <a:lnTo>
                  <a:pt x="28" y="218"/>
                </a:lnTo>
                <a:lnTo>
                  <a:pt x="28" y="218"/>
                </a:lnTo>
                <a:lnTo>
                  <a:pt x="16" y="210"/>
                </a:lnTo>
                <a:lnTo>
                  <a:pt x="8" y="198"/>
                </a:lnTo>
                <a:lnTo>
                  <a:pt x="2" y="186"/>
                </a:lnTo>
                <a:lnTo>
                  <a:pt x="0" y="172"/>
                </a:lnTo>
                <a:lnTo>
                  <a:pt x="0" y="172"/>
                </a:lnTo>
                <a:lnTo>
                  <a:pt x="2" y="156"/>
                </a:lnTo>
                <a:lnTo>
                  <a:pt x="8" y="144"/>
                </a:lnTo>
                <a:lnTo>
                  <a:pt x="18" y="132"/>
                </a:lnTo>
                <a:lnTo>
                  <a:pt x="30" y="124"/>
                </a:lnTo>
                <a:lnTo>
                  <a:pt x="30" y="124"/>
                </a:lnTo>
                <a:lnTo>
                  <a:pt x="54" y="112"/>
                </a:lnTo>
                <a:lnTo>
                  <a:pt x="74" y="96"/>
                </a:lnTo>
                <a:lnTo>
                  <a:pt x="90" y="82"/>
                </a:lnTo>
                <a:lnTo>
                  <a:pt x="102" y="68"/>
                </a:lnTo>
                <a:lnTo>
                  <a:pt x="112" y="54"/>
                </a:lnTo>
                <a:lnTo>
                  <a:pt x="118" y="44"/>
                </a:lnTo>
                <a:lnTo>
                  <a:pt x="124" y="34"/>
                </a:lnTo>
                <a:lnTo>
                  <a:pt x="124" y="34"/>
                </a:lnTo>
                <a:lnTo>
                  <a:pt x="126" y="26"/>
                </a:lnTo>
                <a:lnTo>
                  <a:pt x="130" y="20"/>
                </a:lnTo>
                <a:lnTo>
                  <a:pt x="142" y="10"/>
                </a:lnTo>
                <a:lnTo>
                  <a:pt x="156" y="2"/>
                </a:lnTo>
                <a:lnTo>
                  <a:pt x="164" y="2"/>
                </a:lnTo>
                <a:lnTo>
                  <a:pt x="172" y="0"/>
                </a:lnTo>
                <a:lnTo>
                  <a:pt x="172" y="0"/>
                </a:lnTo>
                <a:lnTo>
                  <a:pt x="172" y="0"/>
                </a:lnTo>
                <a:lnTo>
                  <a:pt x="172" y="0"/>
                </a:lnTo>
                <a:lnTo>
                  <a:pt x="180" y="2"/>
                </a:lnTo>
                <a:lnTo>
                  <a:pt x="188" y="2"/>
                </a:lnTo>
                <a:lnTo>
                  <a:pt x="202" y="10"/>
                </a:lnTo>
                <a:lnTo>
                  <a:pt x="214" y="20"/>
                </a:lnTo>
                <a:lnTo>
                  <a:pt x="218" y="28"/>
                </a:lnTo>
                <a:lnTo>
                  <a:pt x="222" y="34"/>
                </a:lnTo>
                <a:lnTo>
                  <a:pt x="222" y="34"/>
                </a:lnTo>
                <a:lnTo>
                  <a:pt x="226" y="44"/>
                </a:lnTo>
                <a:lnTo>
                  <a:pt x="232" y="56"/>
                </a:lnTo>
                <a:lnTo>
                  <a:pt x="242" y="68"/>
                </a:lnTo>
                <a:lnTo>
                  <a:pt x="254" y="82"/>
                </a:lnTo>
                <a:lnTo>
                  <a:pt x="270" y="96"/>
                </a:lnTo>
                <a:lnTo>
                  <a:pt x="290" y="112"/>
                </a:lnTo>
                <a:lnTo>
                  <a:pt x="314" y="124"/>
                </a:lnTo>
                <a:lnTo>
                  <a:pt x="314" y="124"/>
                </a:lnTo>
                <a:lnTo>
                  <a:pt x="328" y="134"/>
                </a:lnTo>
                <a:lnTo>
                  <a:pt x="336" y="146"/>
                </a:lnTo>
                <a:lnTo>
                  <a:pt x="342" y="160"/>
                </a:lnTo>
                <a:lnTo>
                  <a:pt x="344" y="176"/>
                </a:lnTo>
                <a:lnTo>
                  <a:pt x="344" y="176"/>
                </a:lnTo>
                <a:lnTo>
                  <a:pt x="342" y="184"/>
                </a:lnTo>
                <a:lnTo>
                  <a:pt x="340" y="190"/>
                </a:lnTo>
                <a:lnTo>
                  <a:pt x="334" y="204"/>
                </a:lnTo>
                <a:lnTo>
                  <a:pt x="322" y="214"/>
                </a:lnTo>
                <a:lnTo>
                  <a:pt x="308" y="222"/>
                </a:lnTo>
                <a:lnTo>
                  <a:pt x="308" y="222"/>
                </a:lnTo>
                <a:lnTo>
                  <a:pt x="292" y="230"/>
                </a:lnTo>
                <a:lnTo>
                  <a:pt x="276" y="240"/>
                </a:lnTo>
                <a:lnTo>
                  <a:pt x="262" y="252"/>
                </a:lnTo>
                <a:lnTo>
                  <a:pt x="250" y="266"/>
                </a:lnTo>
                <a:lnTo>
                  <a:pt x="240" y="278"/>
                </a:lnTo>
                <a:lnTo>
                  <a:pt x="232" y="292"/>
                </a:lnTo>
                <a:lnTo>
                  <a:pt x="220" y="312"/>
                </a:lnTo>
                <a:lnTo>
                  <a:pt x="220" y="312"/>
                </a:lnTo>
                <a:lnTo>
                  <a:pt x="212" y="326"/>
                </a:lnTo>
                <a:lnTo>
                  <a:pt x="200" y="336"/>
                </a:lnTo>
                <a:lnTo>
                  <a:pt x="188" y="342"/>
                </a:lnTo>
                <a:lnTo>
                  <a:pt x="172" y="344"/>
                </a:lnTo>
                <a:lnTo>
                  <a:pt x="172" y="344"/>
                </a:lnTo>
                <a:close/>
                <a:moveTo>
                  <a:pt x="146" y="172"/>
                </a:moveTo>
                <a:lnTo>
                  <a:pt x="146" y="172"/>
                </a:lnTo>
                <a:lnTo>
                  <a:pt x="170" y="196"/>
                </a:lnTo>
                <a:lnTo>
                  <a:pt x="170" y="196"/>
                </a:lnTo>
                <a:lnTo>
                  <a:pt x="196" y="170"/>
                </a:lnTo>
                <a:lnTo>
                  <a:pt x="196" y="170"/>
                </a:lnTo>
                <a:lnTo>
                  <a:pt x="172" y="148"/>
                </a:lnTo>
                <a:lnTo>
                  <a:pt x="172" y="148"/>
                </a:lnTo>
                <a:lnTo>
                  <a:pt x="146" y="172"/>
                </a:lnTo>
                <a:lnTo>
                  <a:pt x="146" y="17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47" name="Freeform 18"/>
          <p:cNvSpPr>
            <a:spLocks/>
          </p:cNvSpPr>
          <p:nvPr userDrawn="1"/>
        </p:nvSpPr>
        <p:spPr bwMode="auto">
          <a:xfrm>
            <a:off x="4431636" y="6462555"/>
            <a:ext cx="37458" cy="124388"/>
          </a:xfrm>
          <a:custGeom>
            <a:avLst/>
            <a:gdLst>
              <a:gd name="T0" fmla="*/ 52 w 106"/>
              <a:gd name="T1" fmla="*/ 352 h 352"/>
              <a:gd name="T2" fmla="*/ 52 w 106"/>
              <a:gd name="T3" fmla="*/ 352 h 352"/>
              <a:gd name="T4" fmla="*/ 52 w 106"/>
              <a:gd name="T5" fmla="*/ 352 h 352"/>
              <a:gd name="T6" fmla="*/ 52 w 106"/>
              <a:gd name="T7" fmla="*/ 352 h 352"/>
              <a:gd name="T8" fmla="*/ 40 w 106"/>
              <a:gd name="T9" fmla="*/ 352 h 352"/>
              <a:gd name="T10" fmla="*/ 32 w 106"/>
              <a:gd name="T11" fmla="*/ 348 h 352"/>
              <a:gd name="T12" fmla="*/ 22 w 106"/>
              <a:gd name="T13" fmla="*/ 342 h 352"/>
              <a:gd name="T14" fmla="*/ 14 w 106"/>
              <a:gd name="T15" fmla="*/ 336 h 352"/>
              <a:gd name="T16" fmla="*/ 8 w 106"/>
              <a:gd name="T17" fmla="*/ 328 h 352"/>
              <a:gd name="T18" fmla="*/ 4 w 106"/>
              <a:gd name="T19" fmla="*/ 320 h 352"/>
              <a:gd name="T20" fmla="*/ 0 w 106"/>
              <a:gd name="T21" fmla="*/ 310 h 352"/>
              <a:gd name="T22" fmla="*/ 0 w 106"/>
              <a:gd name="T23" fmla="*/ 300 h 352"/>
              <a:gd name="T24" fmla="*/ 0 w 106"/>
              <a:gd name="T25" fmla="*/ 300 h 352"/>
              <a:gd name="T26" fmla="*/ 0 w 106"/>
              <a:gd name="T27" fmla="*/ 134 h 352"/>
              <a:gd name="T28" fmla="*/ 0 w 106"/>
              <a:gd name="T29" fmla="*/ 44 h 352"/>
              <a:gd name="T30" fmla="*/ 52 w 106"/>
              <a:gd name="T31" fmla="*/ 36 h 352"/>
              <a:gd name="T32" fmla="*/ 90 w 106"/>
              <a:gd name="T33" fmla="*/ 0 h 352"/>
              <a:gd name="T34" fmla="*/ 90 w 106"/>
              <a:gd name="T35" fmla="*/ 0 h 352"/>
              <a:gd name="T36" fmla="*/ 96 w 106"/>
              <a:gd name="T37" fmla="*/ 6 h 352"/>
              <a:gd name="T38" fmla="*/ 100 w 106"/>
              <a:gd name="T39" fmla="*/ 16 h 352"/>
              <a:gd name="T40" fmla="*/ 104 w 106"/>
              <a:gd name="T41" fmla="*/ 28 h 352"/>
              <a:gd name="T42" fmla="*/ 106 w 106"/>
              <a:gd name="T43" fmla="*/ 52 h 352"/>
              <a:gd name="T44" fmla="*/ 106 w 106"/>
              <a:gd name="T45" fmla="*/ 138 h 352"/>
              <a:gd name="T46" fmla="*/ 104 w 106"/>
              <a:gd name="T47" fmla="*/ 300 h 352"/>
              <a:gd name="T48" fmla="*/ 104 w 106"/>
              <a:gd name="T49" fmla="*/ 300 h 352"/>
              <a:gd name="T50" fmla="*/ 104 w 106"/>
              <a:gd name="T51" fmla="*/ 310 h 352"/>
              <a:gd name="T52" fmla="*/ 100 w 106"/>
              <a:gd name="T53" fmla="*/ 320 h 352"/>
              <a:gd name="T54" fmla="*/ 96 w 106"/>
              <a:gd name="T55" fmla="*/ 330 h 352"/>
              <a:gd name="T56" fmla="*/ 88 w 106"/>
              <a:gd name="T57" fmla="*/ 338 h 352"/>
              <a:gd name="T58" fmla="*/ 82 w 106"/>
              <a:gd name="T59" fmla="*/ 344 h 352"/>
              <a:gd name="T60" fmla="*/ 72 w 106"/>
              <a:gd name="T61" fmla="*/ 348 h 352"/>
              <a:gd name="T62" fmla="*/ 62 w 106"/>
              <a:gd name="T63" fmla="*/ 352 h 352"/>
              <a:gd name="T64" fmla="*/ 52 w 106"/>
              <a:gd name="T65" fmla="*/ 352 h 352"/>
              <a:gd name="T66" fmla="*/ 52 w 106"/>
              <a:gd name="T67"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352">
                <a:moveTo>
                  <a:pt x="52" y="352"/>
                </a:moveTo>
                <a:lnTo>
                  <a:pt x="52" y="352"/>
                </a:lnTo>
                <a:lnTo>
                  <a:pt x="52" y="352"/>
                </a:lnTo>
                <a:lnTo>
                  <a:pt x="52" y="352"/>
                </a:lnTo>
                <a:lnTo>
                  <a:pt x="40" y="352"/>
                </a:lnTo>
                <a:lnTo>
                  <a:pt x="32" y="348"/>
                </a:lnTo>
                <a:lnTo>
                  <a:pt x="22" y="342"/>
                </a:lnTo>
                <a:lnTo>
                  <a:pt x="14" y="336"/>
                </a:lnTo>
                <a:lnTo>
                  <a:pt x="8" y="328"/>
                </a:lnTo>
                <a:lnTo>
                  <a:pt x="4" y="320"/>
                </a:lnTo>
                <a:lnTo>
                  <a:pt x="0" y="310"/>
                </a:lnTo>
                <a:lnTo>
                  <a:pt x="0" y="300"/>
                </a:lnTo>
                <a:lnTo>
                  <a:pt x="0" y="300"/>
                </a:lnTo>
                <a:lnTo>
                  <a:pt x="0" y="134"/>
                </a:lnTo>
                <a:lnTo>
                  <a:pt x="0" y="44"/>
                </a:lnTo>
                <a:lnTo>
                  <a:pt x="52" y="36"/>
                </a:lnTo>
                <a:lnTo>
                  <a:pt x="90" y="0"/>
                </a:lnTo>
                <a:lnTo>
                  <a:pt x="90" y="0"/>
                </a:lnTo>
                <a:lnTo>
                  <a:pt x="96" y="6"/>
                </a:lnTo>
                <a:lnTo>
                  <a:pt x="100" y="16"/>
                </a:lnTo>
                <a:lnTo>
                  <a:pt x="104" y="28"/>
                </a:lnTo>
                <a:lnTo>
                  <a:pt x="106" y="52"/>
                </a:lnTo>
                <a:lnTo>
                  <a:pt x="106" y="138"/>
                </a:lnTo>
                <a:lnTo>
                  <a:pt x="104" y="300"/>
                </a:lnTo>
                <a:lnTo>
                  <a:pt x="104" y="300"/>
                </a:lnTo>
                <a:lnTo>
                  <a:pt x="104" y="310"/>
                </a:lnTo>
                <a:lnTo>
                  <a:pt x="100" y="320"/>
                </a:lnTo>
                <a:lnTo>
                  <a:pt x="96" y="330"/>
                </a:lnTo>
                <a:lnTo>
                  <a:pt x="88" y="338"/>
                </a:lnTo>
                <a:lnTo>
                  <a:pt x="82" y="344"/>
                </a:lnTo>
                <a:lnTo>
                  <a:pt x="72" y="348"/>
                </a:lnTo>
                <a:lnTo>
                  <a:pt x="62" y="352"/>
                </a:lnTo>
                <a:lnTo>
                  <a:pt x="52" y="352"/>
                </a:lnTo>
                <a:lnTo>
                  <a:pt x="52" y="35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49" name="Rectangle 48"/>
          <p:cNvSpPr/>
          <p:nvPr userDrawn="1"/>
        </p:nvSpPr>
        <p:spPr bwMode="auto">
          <a:xfrm>
            <a:off x="-217599" y="6858000"/>
            <a:ext cx="12533086" cy="783771"/>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52" name="Rectangle 51"/>
          <p:cNvSpPr/>
          <p:nvPr userDrawn="1"/>
        </p:nvSpPr>
        <p:spPr bwMode="auto">
          <a:xfrm>
            <a:off x="-391886" y="6074229"/>
            <a:ext cx="391886" cy="783771"/>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53" name="Rectangle 52"/>
          <p:cNvSpPr/>
          <p:nvPr userDrawn="1"/>
        </p:nvSpPr>
        <p:spPr bwMode="auto">
          <a:xfrm>
            <a:off x="0" y="6344997"/>
            <a:ext cx="12192000" cy="513003"/>
          </a:xfrm>
          <a:prstGeom prst="rect">
            <a:avLst/>
          </a:prstGeom>
          <a:solidFill>
            <a:schemeClr val="accent1">
              <a:alpha val="3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pic>
        <p:nvPicPr>
          <p:cNvPr id="41" name="Picture 40"/>
          <p:cNvPicPr>
            <a:picLocks noChangeAspect="1"/>
          </p:cNvPicPr>
          <p:nvPr userDrawn="1"/>
        </p:nvPicPr>
        <p:blipFill>
          <a:blip r:embed="rId2">
            <a:biLevel thresh="25000"/>
          </a:blip>
          <a:stretch>
            <a:fillRect/>
          </a:stretch>
        </p:blipFill>
        <p:spPr>
          <a:xfrm>
            <a:off x="171510" y="6491045"/>
            <a:ext cx="936609" cy="206372"/>
          </a:xfrm>
          <a:prstGeom prst="rect">
            <a:avLst/>
          </a:prstGeom>
        </p:spPr>
      </p:pic>
    </p:spTree>
    <p:extLst>
      <p:ext uri="{BB962C8B-B14F-4D97-AF65-F5344CB8AC3E}">
        <p14:creationId xmlns:p14="http://schemas.microsoft.com/office/powerpoint/2010/main" val="1837734913"/>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General_Blank_Thin">
    <p:spTree>
      <p:nvGrpSpPr>
        <p:cNvPr id="1" name=""/>
        <p:cNvGrpSpPr/>
        <p:nvPr/>
      </p:nvGrpSpPr>
      <p:grpSpPr>
        <a:xfrm>
          <a:off x="0" y="0"/>
          <a:ext cx="0" cy="0"/>
          <a:chOff x="0" y="0"/>
          <a:chExt cx="0" cy="0"/>
        </a:xfrm>
      </p:grpSpPr>
      <p:sp useBgFill="1">
        <p:nvSpPr>
          <p:cNvPr id="12" name="Rectangle: Top Corners Rounded 11">
            <a:extLst/>
          </p:cNvPr>
          <p:cNvSpPr/>
          <p:nvPr userDrawn="1"/>
        </p:nvSpPr>
        <p:spPr bwMode="auto">
          <a:xfrm rot="16200000">
            <a:off x="10934845" y="-491996"/>
            <a:ext cx="718681" cy="1886790"/>
          </a:xfrm>
          <a:prstGeom prst="round2SameRect">
            <a:avLst>
              <a:gd name="adj1" fmla="val 50000"/>
              <a:gd name="adj2" fmla="val 0"/>
            </a:avLst>
          </a:prstGeom>
          <a:ln w="12700" cap="sq">
            <a:solidFill>
              <a:schemeClr val="bg1">
                <a:lumMod val="75000"/>
              </a:schemeClr>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9" name="Text Placeholder 3"/>
          <p:cNvSpPr>
            <a:spLocks noGrp="1"/>
          </p:cNvSpPr>
          <p:nvPr>
            <p:ph type="body" sz="quarter" idx="12" hasCustomPrompt="1"/>
          </p:nvPr>
        </p:nvSpPr>
        <p:spPr>
          <a:xfrm>
            <a:off x="10490022" y="168629"/>
            <a:ext cx="1524500" cy="550052"/>
          </a:xfrm>
        </p:spPr>
        <p:txBody>
          <a:bodyPr wrap="square" lIns="0" rIns="0" anchor="ctr" anchorCtr="0">
            <a:noAutofit/>
          </a:bodyPr>
          <a:lstStyle>
            <a:lvl1pPr marL="0" indent="0" algn="ctr" defTabSz="932472" rtl="0" eaLnBrk="1" fontAlgn="base" latinLnBrk="0" hangingPunct="1">
              <a:lnSpc>
                <a:spcPct val="90000"/>
              </a:lnSpc>
              <a:spcBef>
                <a:spcPct val="0"/>
              </a:spcBef>
              <a:spcAft>
                <a:spcPct val="0"/>
              </a:spcAft>
              <a:buClr>
                <a:schemeClr val="tx1"/>
              </a:buClr>
              <a:buFont typeface="Arial" pitchFamily="34" charset="0"/>
              <a:buNone/>
              <a:defRPr lang="en-US" sz="1400" kern="1200" dirty="0">
                <a:solidFill>
                  <a:schemeClr val="tx1"/>
                </a:solidFill>
                <a:latin typeface="Segoe UI Semibold" panose="020B0702040204020203" pitchFamily="34" charset="0"/>
                <a:ea typeface="Segoe UI" pitchFamily="34" charset="0"/>
                <a:cs typeface="Segoe UI" pitchFamily="34" charset="0"/>
              </a:defRPr>
            </a:lvl1pPr>
            <a:lvl2pPr marL="292101" indent="0">
              <a:buNone/>
              <a:defRPr sz="2353">
                <a:solidFill>
                  <a:schemeClr val="bg1"/>
                </a:solidFill>
                <a:latin typeface="+mn-lt"/>
              </a:defRPr>
            </a:lvl2pPr>
            <a:lvl3pPr marL="520702" indent="0">
              <a:buNone/>
              <a:tabLst/>
              <a:defRPr sz="1961">
                <a:solidFill>
                  <a:schemeClr val="bg1"/>
                </a:solidFill>
                <a:latin typeface="+mn-lt"/>
              </a:defRPr>
            </a:lvl3pPr>
            <a:lvl4pPr marL="685802" indent="0">
              <a:buNone/>
              <a:defRPr>
                <a:solidFill>
                  <a:schemeClr val="bg1"/>
                </a:solidFill>
                <a:latin typeface="+mn-lt"/>
              </a:defRPr>
            </a:lvl4pPr>
            <a:lvl5pPr marL="863603" indent="0">
              <a:buNone/>
              <a:tabLst/>
              <a:defRPr>
                <a:solidFill>
                  <a:schemeClr val="bg1"/>
                </a:solidFill>
                <a:latin typeface="+mn-lt"/>
              </a:defRPr>
            </a:lvl5pPr>
          </a:lstStyle>
          <a:p>
            <a:pPr lvl="0"/>
            <a:r>
              <a:rPr lang="en-US"/>
              <a:t>Preview</a:t>
            </a:r>
          </a:p>
          <a:p>
            <a:pPr lvl="0"/>
            <a:r>
              <a:rPr lang="en-US"/>
              <a:t>Released</a:t>
            </a:r>
          </a:p>
          <a:p>
            <a:pPr lvl="0"/>
            <a:r>
              <a:rPr lang="en-US"/>
              <a:t>Date</a:t>
            </a:r>
          </a:p>
        </p:txBody>
      </p:sp>
      <p:sp>
        <p:nvSpPr>
          <p:cNvPr id="2" name="Title 1"/>
          <p:cNvSpPr>
            <a:spLocks noGrp="1"/>
          </p:cNvSpPr>
          <p:nvPr>
            <p:ph type="title"/>
          </p:nvPr>
        </p:nvSpPr>
        <p:spPr>
          <a:xfrm>
            <a:off x="330200" y="289511"/>
            <a:ext cx="3780246" cy="899665"/>
          </a:xfrm>
        </p:spPr>
        <p:txBody>
          <a:bodyPr/>
          <a:lstStyle>
            <a:lvl1pPr>
              <a:defRPr sz="4000">
                <a:solidFill>
                  <a:schemeClr val="tx1"/>
                </a:solidFill>
              </a:defRPr>
            </a:lvl1pPr>
          </a:lstStyle>
          <a:p>
            <a:r>
              <a:rPr lang="en-US"/>
              <a:t>Click to edit Master title style</a:t>
            </a:r>
          </a:p>
        </p:txBody>
      </p:sp>
      <p:sp>
        <p:nvSpPr>
          <p:cNvPr id="13" name="Text Placeholder 3"/>
          <p:cNvSpPr>
            <a:spLocks noGrp="1"/>
          </p:cNvSpPr>
          <p:nvPr>
            <p:ph type="body" sz="quarter" idx="10"/>
          </p:nvPr>
        </p:nvSpPr>
        <p:spPr>
          <a:xfrm>
            <a:off x="330201" y="1604086"/>
            <a:ext cx="3780245" cy="406265"/>
          </a:xfrm>
        </p:spPr>
        <p:txBody>
          <a:bodyPr wrap="square">
            <a:spAutoFit/>
          </a:bodyPr>
          <a:lstStyle>
            <a:lvl1pPr marL="0" indent="0">
              <a:spcBef>
                <a:spcPts val="1200"/>
              </a:spcBef>
              <a:buClr>
                <a:schemeClr val="tx1"/>
              </a:buClr>
              <a:buFont typeface="Arial" pitchFamily="34" charset="0"/>
              <a:buNone/>
              <a:defRPr sz="1600">
                <a:solidFill>
                  <a:schemeClr val="tx1"/>
                </a:solidFill>
                <a:latin typeface="+mn-lt"/>
              </a:defRPr>
            </a:lvl1pPr>
            <a:lvl2pPr marL="292101" indent="0">
              <a:buNone/>
              <a:defRPr sz="2353">
                <a:solidFill>
                  <a:schemeClr val="bg1"/>
                </a:solidFill>
                <a:latin typeface="+mn-lt"/>
              </a:defRPr>
            </a:lvl2pPr>
            <a:lvl3pPr marL="520702" indent="0">
              <a:buNone/>
              <a:tabLst/>
              <a:defRPr sz="1961">
                <a:solidFill>
                  <a:schemeClr val="bg1"/>
                </a:solidFill>
                <a:latin typeface="+mn-lt"/>
              </a:defRPr>
            </a:lvl3pPr>
            <a:lvl4pPr marL="685802" indent="0">
              <a:buNone/>
              <a:defRPr>
                <a:solidFill>
                  <a:schemeClr val="bg1"/>
                </a:solidFill>
                <a:latin typeface="+mn-lt"/>
              </a:defRPr>
            </a:lvl4pPr>
            <a:lvl5pPr marL="863603" indent="0">
              <a:buNone/>
              <a:tabLst/>
              <a:defRPr>
                <a:solidFill>
                  <a:schemeClr val="bg1"/>
                </a:solidFill>
                <a:latin typeface="+mn-lt"/>
              </a:defRPr>
            </a:lvl5pPr>
          </a:lstStyle>
          <a:p>
            <a:pPr lvl="0"/>
            <a:r>
              <a:rPr lang="en-US"/>
              <a:t>Edit Master text styles</a:t>
            </a:r>
          </a:p>
        </p:txBody>
      </p:sp>
      <p:sp>
        <p:nvSpPr>
          <p:cNvPr id="14" name="Text Placeholder 3"/>
          <p:cNvSpPr>
            <a:spLocks noGrp="1"/>
          </p:cNvSpPr>
          <p:nvPr>
            <p:ph type="body" sz="quarter" idx="11"/>
          </p:nvPr>
        </p:nvSpPr>
        <p:spPr>
          <a:xfrm>
            <a:off x="768109" y="6069507"/>
            <a:ext cx="3329638" cy="378565"/>
          </a:xfrm>
        </p:spPr>
        <p:txBody>
          <a:bodyPr wrap="square" anchor="ctr" anchorCtr="0">
            <a:spAutoFit/>
          </a:bodyPr>
          <a:lstStyle>
            <a:lvl1pPr marL="0" indent="0">
              <a:spcBef>
                <a:spcPts val="1200"/>
              </a:spcBef>
              <a:buClr>
                <a:schemeClr val="tx1"/>
              </a:buClr>
              <a:buFont typeface="Arial" pitchFamily="34" charset="0"/>
              <a:buNone/>
              <a:defRPr sz="1400">
                <a:solidFill>
                  <a:schemeClr val="tx1"/>
                </a:solidFill>
                <a:latin typeface="+mn-lt"/>
              </a:defRPr>
            </a:lvl1pPr>
            <a:lvl2pPr marL="292101" indent="0">
              <a:buNone/>
              <a:defRPr sz="2353">
                <a:solidFill>
                  <a:schemeClr val="bg1"/>
                </a:solidFill>
                <a:latin typeface="+mn-lt"/>
              </a:defRPr>
            </a:lvl2pPr>
            <a:lvl3pPr marL="520702" indent="0">
              <a:buNone/>
              <a:tabLst/>
              <a:defRPr sz="1961">
                <a:solidFill>
                  <a:schemeClr val="bg1"/>
                </a:solidFill>
                <a:latin typeface="+mn-lt"/>
              </a:defRPr>
            </a:lvl3pPr>
            <a:lvl4pPr marL="685802" indent="0">
              <a:buNone/>
              <a:defRPr>
                <a:solidFill>
                  <a:schemeClr val="bg1"/>
                </a:solidFill>
                <a:latin typeface="+mn-lt"/>
              </a:defRPr>
            </a:lvl4pPr>
            <a:lvl5pPr marL="863603" indent="0">
              <a:buNone/>
              <a:tabLst/>
              <a:defRPr>
                <a:solidFill>
                  <a:schemeClr val="bg1"/>
                </a:solidFill>
                <a:latin typeface="+mn-lt"/>
              </a:defRPr>
            </a:lvl5pPr>
          </a:lstStyle>
          <a:p>
            <a:pPr lvl="0"/>
            <a:r>
              <a:rPr lang="en-US"/>
              <a:t>Edit Master text styles</a:t>
            </a:r>
          </a:p>
        </p:txBody>
      </p:sp>
      <p:cxnSp>
        <p:nvCxnSpPr>
          <p:cNvPr id="4" name="Straight Connector 3">
            <a:extLst>
              <a:ext uri="{FF2B5EF4-FFF2-40B4-BE49-F238E27FC236}">
                <a16:creationId xmlns:a16="http://schemas.microsoft.com/office/drawing/2014/main" id="{4D490E48-BE6D-477D-8F7B-6660E732107F}"/>
              </a:ext>
            </a:extLst>
          </p:cNvPr>
          <p:cNvCxnSpPr/>
          <p:nvPr userDrawn="1"/>
        </p:nvCxnSpPr>
        <p:spPr>
          <a:xfrm>
            <a:off x="4232366" y="289511"/>
            <a:ext cx="0" cy="617241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 name="Freeform 5">
            <a:extLst>
              <a:ext uri="{FF2B5EF4-FFF2-40B4-BE49-F238E27FC236}">
                <a16:creationId xmlns:a16="http://schemas.microsoft.com/office/drawing/2014/main" id="{A92B0539-2DE8-40D0-9B17-A323AB7635B8}"/>
              </a:ext>
            </a:extLst>
          </p:cNvPr>
          <p:cNvSpPr>
            <a:spLocks noEditPoints="1"/>
          </p:cNvSpPr>
          <p:nvPr userDrawn="1"/>
        </p:nvSpPr>
        <p:spPr bwMode="auto">
          <a:xfrm>
            <a:off x="330200" y="6044561"/>
            <a:ext cx="428460" cy="428460"/>
          </a:xfrm>
          <a:custGeom>
            <a:avLst/>
            <a:gdLst>
              <a:gd name="T0" fmla="*/ 59 w 247"/>
              <a:gd name="T1" fmla="*/ 123 h 247"/>
              <a:gd name="T2" fmla="*/ 178 w 247"/>
              <a:gd name="T3" fmla="*/ 123 h 247"/>
              <a:gd name="T4" fmla="*/ 122 w 247"/>
              <a:gd name="T5" fmla="*/ 183 h 247"/>
              <a:gd name="T6" fmla="*/ 182 w 247"/>
              <a:gd name="T7" fmla="*/ 123 h 247"/>
              <a:gd name="T8" fmla="*/ 122 w 247"/>
              <a:gd name="T9" fmla="*/ 63 h 247"/>
              <a:gd name="T10" fmla="*/ 123 w 247"/>
              <a:gd name="T11" fmla="*/ 0 h 247"/>
              <a:gd name="T12" fmla="*/ 0 w 247"/>
              <a:gd name="T13" fmla="*/ 123 h 247"/>
              <a:gd name="T14" fmla="*/ 123 w 247"/>
              <a:gd name="T15" fmla="*/ 247 h 247"/>
              <a:gd name="T16" fmla="*/ 247 w 247"/>
              <a:gd name="T17" fmla="*/ 123 h 247"/>
              <a:gd name="T18" fmla="*/ 123 w 247"/>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7">
                <a:moveTo>
                  <a:pt x="59" y="123"/>
                </a:moveTo>
                <a:cubicBezTo>
                  <a:pt x="178" y="123"/>
                  <a:pt x="178" y="123"/>
                  <a:pt x="178" y="123"/>
                </a:cubicBezTo>
                <a:moveTo>
                  <a:pt x="122" y="183"/>
                </a:moveTo>
                <a:cubicBezTo>
                  <a:pt x="182" y="123"/>
                  <a:pt x="182" y="123"/>
                  <a:pt x="182" y="123"/>
                </a:cubicBezTo>
                <a:cubicBezTo>
                  <a:pt x="122" y="63"/>
                  <a:pt x="122" y="63"/>
                  <a:pt x="122" y="63"/>
                </a:cubicBezTo>
                <a:moveTo>
                  <a:pt x="123" y="0"/>
                </a:moveTo>
                <a:cubicBezTo>
                  <a:pt x="55" y="0"/>
                  <a:pt x="0" y="55"/>
                  <a:pt x="0" y="123"/>
                </a:cubicBezTo>
                <a:cubicBezTo>
                  <a:pt x="0" y="191"/>
                  <a:pt x="55" y="247"/>
                  <a:pt x="123" y="247"/>
                </a:cubicBezTo>
                <a:cubicBezTo>
                  <a:pt x="191" y="247"/>
                  <a:pt x="247" y="191"/>
                  <a:pt x="247" y="123"/>
                </a:cubicBezTo>
                <a:cubicBezTo>
                  <a:pt x="247" y="55"/>
                  <a:pt x="191" y="0"/>
                  <a:pt x="123" y="0"/>
                </a:cubicBezTo>
                <a:close/>
              </a:path>
            </a:pathLst>
          </a:custGeom>
          <a:noFill/>
          <a:ln w="19050" cap="flat">
            <a:solidFill>
              <a:schemeClr val="accent4"/>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ndParaRPr>
          </a:p>
        </p:txBody>
      </p:sp>
    </p:spTree>
    <p:extLst>
      <p:ext uri="{BB962C8B-B14F-4D97-AF65-F5344CB8AC3E}">
        <p14:creationId xmlns:p14="http://schemas.microsoft.com/office/powerpoint/2010/main" val="222816383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a:extLst>
              <a:ext uri="{FF2B5EF4-FFF2-40B4-BE49-F238E27FC236}">
                <a16:creationId xmlns:a16="http://schemas.microsoft.com/office/drawing/2014/main" id="{DD4636C3-1153-4828-80D1-B19715B0830A}"/>
              </a:ext>
            </a:extLst>
          </p:cNvPr>
          <p:cNvSpPr/>
          <p:nvPr userDrawn="1"/>
        </p:nvSpPr>
        <p:spPr bwMode="auto">
          <a:xfrm rot="10800000">
            <a:off x="-1" y="1742658"/>
            <a:ext cx="12192000" cy="511534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07" tIns="146246" rIns="182807" bIns="146246" numCol="1" spcCol="0" rtlCol="0" fromWordArt="0" anchor="t" anchorCtr="0" forceAA="0" compatLnSpc="1">
            <a:prstTxWarp prst="textNoShape">
              <a:avLst/>
            </a:prstTxWarp>
            <a:noAutofit/>
          </a:bodyPr>
          <a:lstStyle/>
          <a:p>
            <a:pPr algn="ctr" defTabSz="932103" fontAlgn="base">
              <a:lnSpc>
                <a:spcPct val="90000"/>
              </a:lnSpc>
              <a:spcBef>
                <a:spcPct val="0"/>
              </a:spcBef>
              <a:spcAft>
                <a:spcPct val="0"/>
              </a:spcAft>
            </a:pPr>
            <a:endParaRPr lang="en-US" sz="2399">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445264919"/>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2052030"/>
          </a:xfrm>
        </p:spPr>
        <p:txBody>
          <a:bodyPr>
            <a:spAutoFit/>
          </a:bodyPr>
          <a:lstStyle>
            <a:lvl1pPr>
              <a:defRPr sz="3921"/>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45341567"/>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2_Dark data">
    <p:spTree>
      <p:nvGrpSpPr>
        <p:cNvPr id="1" name=""/>
        <p:cNvGrpSpPr/>
        <p:nvPr/>
      </p:nvGrpSpPr>
      <p:grpSpPr>
        <a:xfrm>
          <a:off x="0" y="0"/>
          <a:ext cx="0" cy="0"/>
          <a:chOff x="0" y="0"/>
          <a:chExt cx="0" cy="0"/>
        </a:xfrm>
      </p:grpSpPr>
      <p:sp>
        <p:nvSpPr>
          <p:cNvPr id="1774" name="Rectangle 1773"/>
          <p:cNvSpPr/>
          <p:nvPr userDrawn="1"/>
        </p:nvSpPr>
        <p:spPr bwMode="auto">
          <a:xfrm>
            <a:off x="0" y="0"/>
            <a:ext cx="5450004" cy="6858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 name="Title 3"/>
          <p:cNvSpPr>
            <a:spLocks noGrp="1"/>
          </p:cNvSpPr>
          <p:nvPr>
            <p:ph type="title"/>
          </p:nvPr>
        </p:nvSpPr>
        <p:spPr>
          <a:xfrm>
            <a:off x="346266" y="1803401"/>
            <a:ext cx="4624877" cy="3251200"/>
          </a:xfrm>
        </p:spPr>
        <p:txBody>
          <a:bodyPr>
            <a:normAutofit/>
          </a:bodyPr>
          <a:lstStyle>
            <a:lvl1pPr>
              <a:defRPr sz="4000"/>
            </a:lvl1pPr>
          </a:lstStyle>
          <a:p>
            <a:r>
              <a:rPr lang="en-US" dirty="0"/>
              <a:t>Click to edit Master title style</a:t>
            </a:r>
          </a:p>
        </p:txBody>
      </p:sp>
    </p:spTree>
    <p:extLst>
      <p:ext uri="{BB962C8B-B14F-4D97-AF65-F5344CB8AC3E}">
        <p14:creationId xmlns:p14="http://schemas.microsoft.com/office/powerpoint/2010/main" val="4089384391"/>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Diagram Layout">
    <p:spTree>
      <p:nvGrpSpPr>
        <p:cNvPr id="1" name=""/>
        <p:cNvGrpSpPr/>
        <p:nvPr/>
      </p:nvGrpSpPr>
      <p:grpSpPr>
        <a:xfrm>
          <a:off x="0" y="0"/>
          <a:ext cx="0" cy="0"/>
          <a:chOff x="0" y="0"/>
          <a:chExt cx="0" cy="0"/>
        </a:xfrm>
      </p:grpSpPr>
      <p:sp>
        <p:nvSpPr>
          <p:cNvPr id="13" name="Title 2"/>
          <p:cNvSpPr>
            <a:spLocks noGrp="1"/>
          </p:cNvSpPr>
          <p:nvPr>
            <p:ph type="title"/>
          </p:nvPr>
        </p:nvSpPr>
        <p:spPr>
          <a:xfrm>
            <a:off x="268927" y="286381"/>
            <a:ext cx="11653523" cy="927940"/>
          </a:xfrm>
          <a:prstGeom prst="rect">
            <a:avLst/>
          </a:prstGeom>
        </p:spPr>
        <p:txBody>
          <a:bodyPr lIns="146304" tIns="91440" rIns="146304" bIns="91440"/>
          <a:lstStyle>
            <a:lvl1pPr algn="l">
              <a:defRPr sz="5096">
                <a:solidFill>
                  <a:schemeClr val="tx2"/>
                </a:solidFill>
                <a:latin typeface="+mj-lt"/>
              </a:defRPr>
            </a:lvl1pPr>
          </a:lstStyle>
          <a:p>
            <a:r>
              <a:rPr lang="en-US" dirty="0"/>
              <a:t>Click to edit Master title style</a:t>
            </a:r>
          </a:p>
        </p:txBody>
      </p:sp>
      <p:sp>
        <p:nvSpPr>
          <p:cNvPr id="3" name="Rectangle 2"/>
          <p:cNvSpPr/>
          <p:nvPr userDrawn="1"/>
        </p:nvSpPr>
        <p:spPr bwMode="auto">
          <a:xfrm>
            <a:off x="466022" y="1606841"/>
            <a:ext cx="6742571" cy="4921858"/>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defTabSz="913330" fontAlgn="base">
              <a:spcBef>
                <a:spcPts val="196"/>
              </a:spcBef>
              <a:spcAft>
                <a:spcPts val="784"/>
              </a:spcAft>
            </a:pPr>
            <a:endParaRPr lang="en-US" sz="1961" dirty="0">
              <a:solidFill>
                <a:srgbClr val="505050"/>
              </a:solidFill>
              <a:latin typeface="Segoe UI Light" panose="020B0502040204020203" pitchFamily="34" charset="0"/>
              <a:ea typeface="MS PGothic" charset="0"/>
              <a:cs typeface="Segoe UI Light" panose="020B0502040204020203" pitchFamily="34" charset="0"/>
            </a:endParaRPr>
          </a:p>
        </p:txBody>
      </p:sp>
      <p:sp>
        <p:nvSpPr>
          <p:cNvPr id="10" name="Text Placeholder 9"/>
          <p:cNvSpPr>
            <a:spLocks noGrp="1"/>
          </p:cNvSpPr>
          <p:nvPr>
            <p:ph type="body" sz="quarter" idx="10"/>
          </p:nvPr>
        </p:nvSpPr>
        <p:spPr>
          <a:xfrm>
            <a:off x="7385722" y="1825625"/>
            <a:ext cx="4536727" cy="4520746"/>
          </a:xfrm>
          <a:ln>
            <a:noFill/>
          </a:ln>
        </p:spPr>
        <p:txBody>
          <a:bodyPr/>
          <a:lstStyle>
            <a:lvl1pPr>
              <a:defRPr>
                <a:solidFill>
                  <a:srgbClr val="505050"/>
                </a:solidFill>
              </a:defRPr>
            </a:lvl1pPr>
            <a:lvl2pPr>
              <a:defRPr>
                <a:solidFill>
                  <a:srgbClr val="505050"/>
                </a:solidFill>
              </a:defRPr>
            </a:lvl2pPr>
            <a:lvl3pPr>
              <a:defRPr>
                <a:solidFill>
                  <a:srgbClr val="505050"/>
                </a:solidFill>
              </a:defRPr>
            </a:lvl3pPr>
            <a:lvl4pPr>
              <a:defRPr>
                <a:solidFill>
                  <a:srgbClr val="505050"/>
                </a:solidFill>
              </a:defRPr>
            </a:lvl4pPr>
            <a:lvl5pPr>
              <a:defRPr>
                <a:solidFill>
                  <a:srgbClr val="50505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667689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5_Plain text">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a:xfrm>
            <a:off x="0" y="1"/>
            <a:ext cx="12192000" cy="1232898"/>
          </a:xfrm>
        </p:spPr>
        <p:txBody>
          <a:bodyPr lIns="393192" tIns="393192" bIns="91440">
            <a:normAutofit/>
          </a:bodyPr>
          <a:lstStyle>
            <a:lvl1pPr marL="0" indent="0">
              <a:buNone/>
              <a:defRPr sz="4400">
                <a:solidFill>
                  <a:srgbClr val="505050"/>
                </a:solidFill>
              </a:defRPr>
            </a:lvl1pPr>
          </a:lstStyle>
          <a:p>
            <a:pPr lvl="0"/>
            <a:r>
              <a:rPr lang="en-US" dirty="0"/>
              <a:t>Title (Optional)</a:t>
            </a:r>
          </a:p>
        </p:txBody>
      </p:sp>
      <p:sp>
        <p:nvSpPr>
          <p:cNvPr id="8" name="Text Placeholder 7"/>
          <p:cNvSpPr>
            <a:spLocks noGrp="1"/>
          </p:cNvSpPr>
          <p:nvPr>
            <p:ph type="body" sz="quarter" idx="11" hasCustomPrompt="1"/>
          </p:nvPr>
        </p:nvSpPr>
        <p:spPr>
          <a:xfrm>
            <a:off x="0" y="1243014"/>
            <a:ext cx="12192000" cy="904286"/>
          </a:xfrm>
        </p:spPr>
        <p:txBody>
          <a:bodyPr lIns="393192" bIns="91440"/>
          <a:lstStyle>
            <a:lvl1pPr marL="0" indent="0">
              <a:buNone/>
              <a:defRPr>
                <a:solidFill>
                  <a:schemeClr val="accent5"/>
                </a:solidFill>
              </a:defRPr>
            </a:lvl1pPr>
            <a:lvl2pPr marL="457112" indent="0">
              <a:buNone/>
              <a:defRPr/>
            </a:lvl2pPr>
          </a:lstStyle>
          <a:p>
            <a:pPr lvl="0"/>
            <a:r>
              <a:rPr lang="en-US" dirty="0"/>
              <a:t>Subtitle (Optional)</a:t>
            </a:r>
          </a:p>
        </p:txBody>
      </p:sp>
      <p:sp>
        <p:nvSpPr>
          <p:cNvPr id="10" name="Text Placeholder 9"/>
          <p:cNvSpPr>
            <a:spLocks noGrp="1"/>
          </p:cNvSpPr>
          <p:nvPr>
            <p:ph type="body" sz="quarter" idx="12" hasCustomPrompt="1"/>
          </p:nvPr>
        </p:nvSpPr>
        <p:spPr>
          <a:xfrm>
            <a:off x="0" y="2157414"/>
            <a:ext cx="12192000" cy="4700587"/>
          </a:xfrm>
        </p:spPr>
        <p:txBody>
          <a:bodyPr lIns="393192" tIns="91440" bIns="91440">
            <a:normAutofit/>
          </a:bodyPr>
          <a:lstStyle>
            <a:lvl1pPr marL="0" indent="0">
              <a:buNone/>
              <a:defRPr sz="2000">
                <a:solidFill>
                  <a:schemeClr val="tx1"/>
                </a:solidFill>
              </a:defRPr>
            </a:lvl1pPr>
          </a:lstStyle>
          <a:p>
            <a:pPr lvl="0"/>
            <a:r>
              <a:rPr lang="en-US" dirty="0"/>
              <a:t>Body copy</a:t>
            </a:r>
          </a:p>
        </p:txBody>
      </p:sp>
    </p:spTree>
    <p:extLst>
      <p:ext uri="{BB962C8B-B14F-4D97-AF65-F5344CB8AC3E}">
        <p14:creationId xmlns:p14="http://schemas.microsoft.com/office/powerpoint/2010/main" val="18386380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1" y="228600"/>
            <a:ext cx="11582401" cy="863600"/>
          </a:xfrm>
        </p:spPr>
        <p:txBody>
          <a:bodyPr anchor="t" anchorCtr="0">
            <a:noAutofit/>
          </a:bodyPr>
          <a:lstStyle>
            <a:lvl1pPr>
              <a:defRPr sz="5330" cap="none" spc="-133" baseline="0">
                <a:solidFill>
                  <a:schemeClr val="accent1"/>
                </a:solidFill>
                <a:latin typeface="Segoe UI Light" pitchFamily="34" charset="0"/>
              </a:defRPr>
            </a:lvl1pPr>
          </a:lstStyle>
          <a:p>
            <a:r>
              <a:rPr lang="en-US" dirty="0"/>
              <a:t>Click To Edit Master Title Style</a:t>
            </a:r>
          </a:p>
        </p:txBody>
      </p:sp>
    </p:spTree>
    <p:extLst>
      <p:ext uri="{BB962C8B-B14F-4D97-AF65-F5344CB8AC3E}">
        <p14:creationId xmlns:p14="http://schemas.microsoft.com/office/powerpoint/2010/main" val="331194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10395240"/>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3F308F6-277D-4907-8B84-469082083A5E}"/>
              </a:ext>
            </a:extLst>
          </p:cNvPr>
          <p:cNvSpPr/>
          <p:nvPr userDrawn="1"/>
        </p:nvSpPr>
        <p:spPr>
          <a:xfrm>
            <a:off x="0" y="0"/>
            <a:ext cx="52904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D723EC-4AC1-42C1-8097-95B60B661E1A}"/>
              </a:ext>
            </a:extLst>
          </p:cNvPr>
          <p:cNvSpPr>
            <a:spLocks noGrp="1"/>
          </p:cNvSpPr>
          <p:nvPr>
            <p:ph type="title"/>
          </p:nvPr>
        </p:nvSpPr>
        <p:spPr>
          <a:xfrm>
            <a:off x="269240" y="289511"/>
            <a:ext cx="4720857" cy="1046440"/>
          </a:xfrm>
        </p:spPr>
        <p:txBody>
          <a:bodyPr vert="horz" wrap="square" lIns="146304" tIns="91440" rIns="146304" bIns="91440" rtlCol="0" anchor="t">
            <a:noAutofit/>
          </a:bodyPr>
          <a:lstStyle>
            <a:lvl1pPr>
              <a:defRPr lang="en-US" sz="2800" b="0" kern="1200" cap="all" spc="500" baseline="0" dirty="0">
                <a:ln w="3175">
                  <a:noFill/>
                </a:ln>
                <a:solidFill>
                  <a:schemeClr val="bg1"/>
                </a:solidFill>
                <a:effectLst/>
                <a:latin typeface="Segoe UI Semilight" charset="0"/>
                <a:ea typeface="+mn-ea"/>
                <a:cs typeface="Segoe UI Semilight" charset="0"/>
              </a:defRPr>
            </a:lvl1pPr>
          </a:lstStyle>
          <a:p>
            <a:pPr marL="0" lvl="0" algn="l" defTabSz="914400" rtl="0" eaLnBrk="1" latinLnBrk="0" hangingPunct="1">
              <a:lnSpc>
                <a:spcPct val="100000"/>
              </a:lnSpc>
              <a:spcBef>
                <a:spcPct val="0"/>
              </a:spcBef>
              <a:buNone/>
            </a:pPr>
            <a:r>
              <a:rPr lang="en-US" dirty="0"/>
              <a:t>Click to edit Master title style</a:t>
            </a:r>
          </a:p>
        </p:txBody>
      </p:sp>
      <p:sp>
        <p:nvSpPr>
          <p:cNvPr id="6" name="Text Placeholder 5">
            <a:extLst>
              <a:ext uri="{FF2B5EF4-FFF2-40B4-BE49-F238E27FC236}">
                <a16:creationId xmlns:a16="http://schemas.microsoft.com/office/drawing/2014/main" id="{812886AA-A156-4EC6-A1EA-17C1BB0CF527}"/>
              </a:ext>
            </a:extLst>
          </p:cNvPr>
          <p:cNvSpPr>
            <a:spLocks noGrp="1"/>
          </p:cNvSpPr>
          <p:nvPr>
            <p:ph type="body" sz="quarter" idx="10"/>
          </p:nvPr>
        </p:nvSpPr>
        <p:spPr>
          <a:xfrm>
            <a:off x="269240" y="2314245"/>
            <a:ext cx="4547689" cy="4048455"/>
          </a:xfrm>
        </p:spPr>
        <p:txBody>
          <a:bodyPr>
            <a:normAutofit/>
          </a:bodyPr>
          <a:lstStyle>
            <a:lvl1pPr>
              <a:lnSpc>
                <a:spcPct val="100000"/>
              </a:lnSpc>
              <a:spcBef>
                <a:spcPts val="200"/>
              </a:spcBef>
              <a:spcAft>
                <a:spcPts val="1200"/>
              </a:spcAft>
              <a:defRPr lang="en-US" sz="1400" spc="100" smtClean="0">
                <a:solidFill>
                  <a:schemeClr val="bg1"/>
                </a:solidFill>
                <a:latin typeface="Segoe UI Semilight" charset="0"/>
                <a:cs typeface="Segoe UI Semilight" charset="0"/>
              </a:defRPr>
            </a:lvl1pPr>
            <a:lvl2pPr>
              <a:defRPr lang="en-US" smtClean="0">
                <a:solidFill>
                  <a:schemeClr val="tx1"/>
                </a:solidFill>
              </a:defRPr>
            </a:lvl2pPr>
            <a:lvl3pPr>
              <a:defRPr lang="en-US" smtClean="0">
                <a:solidFill>
                  <a:schemeClr val="tx1"/>
                </a:solidFill>
              </a:defRPr>
            </a:lvl3pPr>
            <a:lvl4pPr>
              <a:defRPr lang="en-US" smtClean="0">
                <a:solidFill>
                  <a:schemeClr val="tx1"/>
                </a:solidFill>
              </a:defRPr>
            </a:lvl4pPr>
            <a:lvl5pPr>
              <a:defRPr lang="en-US">
                <a:solidFill>
                  <a:schemeClr val="tx1"/>
                </a:solidFill>
              </a:defRPr>
            </a:lvl5pPr>
          </a:lstStyle>
          <a:p>
            <a:pPr marL="0" lvl="0" indent="0" defTabSz="914400">
              <a:spcBef>
                <a:spcPts val="1000"/>
              </a:spcBef>
              <a:buNone/>
            </a:pPr>
            <a:r>
              <a:rPr lang="en-US"/>
              <a:t>Edit Master text styles</a:t>
            </a:r>
          </a:p>
        </p:txBody>
      </p:sp>
    </p:spTree>
    <p:extLst>
      <p:ext uri="{BB962C8B-B14F-4D97-AF65-F5344CB8AC3E}">
        <p14:creationId xmlns:p14="http://schemas.microsoft.com/office/powerpoint/2010/main" val="588673511"/>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63pt Title Only">
    <p:spTree>
      <p:nvGrpSpPr>
        <p:cNvPr id="1" name=""/>
        <p:cNvGrpSpPr/>
        <p:nvPr/>
      </p:nvGrpSpPr>
      <p:grpSpPr>
        <a:xfrm>
          <a:off x="0" y="0"/>
          <a:ext cx="0" cy="0"/>
          <a:chOff x="0" y="0"/>
          <a:chExt cx="0" cy="0"/>
        </a:xfrm>
      </p:grpSpPr>
      <p:sp>
        <p:nvSpPr>
          <p:cNvPr id="3" name="Title 2"/>
          <p:cNvSpPr>
            <a:spLocks noGrp="1"/>
          </p:cNvSpPr>
          <p:nvPr>
            <p:ph type="title"/>
          </p:nvPr>
        </p:nvSpPr>
        <p:spPr>
          <a:xfrm>
            <a:off x="269240" y="369721"/>
            <a:ext cx="11655840" cy="899665"/>
          </a:xfrm>
        </p:spPr>
        <p:txBody>
          <a:bodyPr/>
          <a:lstStyle>
            <a:lvl1pPr>
              <a:defRPr sz="5290"/>
            </a:lvl1pPr>
          </a:lstStyle>
          <a:p>
            <a:r>
              <a:rPr lang="en-US" dirty="0"/>
              <a:t>Click to edit Master title style</a:t>
            </a:r>
          </a:p>
        </p:txBody>
      </p:sp>
      <p:grpSp>
        <p:nvGrpSpPr>
          <p:cNvPr id="5" name="Group 2"/>
          <p:cNvGrpSpPr/>
          <p:nvPr userDrawn="1"/>
        </p:nvGrpSpPr>
        <p:grpSpPr>
          <a:xfrm>
            <a:off x="-1177" y="6512639"/>
            <a:ext cx="12192313" cy="353950"/>
            <a:chOff x="2577137" y="4571778"/>
            <a:chExt cx="9101124" cy="1390560"/>
          </a:xfrm>
        </p:grpSpPr>
        <p:sp>
          <p:nvSpPr>
            <p:cNvPr id="6" name="TextBox 5"/>
            <p:cNvSpPr txBox="1"/>
            <p:nvPr/>
          </p:nvSpPr>
          <p:spPr>
            <a:xfrm>
              <a:off x="2577137" y="4571778"/>
              <a:ext cx="3034890" cy="1390458"/>
            </a:xfrm>
            <a:prstGeom prst="rect">
              <a:avLst/>
            </a:prstGeom>
            <a:solidFill>
              <a:schemeClr val="accent1"/>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7" name="TextBox 6"/>
            <p:cNvSpPr txBox="1"/>
            <p:nvPr/>
          </p:nvSpPr>
          <p:spPr>
            <a:xfrm>
              <a:off x="5612027" y="4572324"/>
              <a:ext cx="6066234" cy="1390014"/>
            </a:xfrm>
            <a:prstGeom prst="rect">
              <a:avLst/>
            </a:prstGeom>
            <a:solidFill>
              <a:schemeClr val="accent1">
                <a:lumMod val="50000"/>
              </a:schemeClr>
            </a:solid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2189087599"/>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63945"/>
            <a:ext cx="9144000" cy="1846018"/>
          </a:xfrm>
        </p:spPr>
        <p:txBody>
          <a:bodyPr anchor="b"/>
          <a:lstStyle>
            <a:lvl1pPr algn="ctr">
              <a:defRPr sz="5998"/>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369332"/>
          </a:xfrm>
        </p:spPr>
        <p:txBody>
          <a:bodyPr/>
          <a:lstStyle>
            <a:lvl1pPr marL="0" indent="0" algn="ctr">
              <a:buNone/>
              <a:defRPr sz="2400"/>
            </a:lvl1pPr>
            <a:lvl2pPr marL="457112" indent="0" algn="ctr">
              <a:buNone/>
              <a:defRPr sz="2000"/>
            </a:lvl2pPr>
            <a:lvl3pPr marL="914225" indent="0" algn="ctr">
              <a:buNone/>
              <a:defRPr sz="1800"/>
            </a:lvl3pPr>
            <a:lvl4pPr marL="1371337" indent="0" algn="ctr">
              <a:buNone/>
              <a:defRPr sz="1600"/>
            </a:lvl4pPr>
            <a:lvl5pPr marL="1828449" indent="0" algn="ctr">
              <a:buNone/>
              <a:defRPr sz="1600"/>
            </a:lvl5pPr>
            <a:lvl6pPr marL="2285561" indent="0" algn="ctr">
              <a:buNone/>
              <a:defRPr sz="1600"/>
            </a:lvl6pPr>
            <a:lvl7pPr marL="2742674" indent="0" algn="ctr">
              <a:buNone/>
              <a:defRPr sz="1600"/>
            </a:lvl7pPr>
            <a:lvl8pPr marL="3199785" indent="0" algn="ctr">
              <a:buNone/>
              <a:defRPr sz="1600"/>
            </a:lvl8pPr>
            <a:lvl9pPr marL="3656897"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D02235-C08E-4AEA-8D61-FC3E7E13898F}" type="datetimeFigureOut">
              <a:rPr lang="en-US" smtClean="0"/>
              <a:t>6/6/2018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C9A7EF-9311-444E-9915-F8574E1A5F78}" type="slidenum">
              <a:rPr lang="en-US" smtClean="0"/>
              <a:t>‹#›</a:t>
            </a:fld>
            <a:endParaRPr lang="en-US"/>
          </a:p>
        </p:txBody>
      </p:sp>
    </p:spTree>
    <p:extLst>
      <p:ext uri="{BB962C8B-B14F-4D97-AF65-F5344CB8AC3E}">
        <p14:creationId xmlns:p14="http://schemas.microsoft.com/office/powerpoint/2010/main" val="2916587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D02235-C08E-4AEA-8D61-FC3E7E13898F}" type="datetimeFigureOut">
              <a:rPr lang="en-US" smtClean="0"/>
              <a:t>6/6/2018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C9A7EF-9311-444E-9915-F8574E1A5F78}" type="slidenum">
              <a:rPr lang="en-US" smtClean="0"/>
              <a:t>‹#›</a:t>
            </a:fld>
            <a:endParaRPr lang="en-US"/>
          </a:p>
        </p:txBody>
      </p:sp>
    </p:spTree>
    <p:extLst>
      <p:ext uri="{BB962C8B-B14F-4D97-AF65-F5344CB8AC3E}">
        <p14:creationId xmlns:p14="http://schemas.microsoft.com/office/powerpoint/2010/main" val="31214107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9" name="Picture 8" descr="Man walking up steps with Surface pen and Surface " title="Microsoft brand photo">
            <a:extLst>
              <a:ext uri="{FF2B5EF4-FFF2-40B4-BE49-F238E27FC236}">
                <a16:creationId xmlns:a16="http://schemas.microsoft.com/office/drawing/2014/main" id="{84A9AF7E-7CED-4541-9E25-D69F742C4501}"/>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20EB1B3F-8460-4323-9CA5-9DCDD926C0AA}"/>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8" name="Picture 7">
            <a:extLst>
              <a:ext uri="{FF2B5EF4-FFF2-40B4-BE49-F238E27FC236}">
                <a16:creationId xmlns:a16="http://schemas.microsoft.com/office/drawing/2014/main" id="{D4A98DE5-C6A7-4DBE-B977-9072F8925137}"/>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1" name="TextBox 10">
            <a:extLst>
              <a:ext uri="{FF2B5EF4-FFF2-40B4-BE49-F238E27FC236}">
                <a16:creationId xmlns:a16="http://schemas.microsoft.com/office/drawing/2014/main" id="{E43C19AF-755B-4F06-85EB-81BF565199C2}"/>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489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8" name="Picture 7" descr="Man walking up steps with Surface pen and Surface " title="Microsoft brand photo">
            <a:extLst>
              <a:ext uri="{FF2B5EF4-FFF2-40B4-BE49-F238E27FC236}">
                <a16:creationId xmlns:a16="http://schemas.microsoft.com/office/drawing/2014/main" id="{35C9F4A3-62F5-41FC-BD35-96E38BFEBEFB}"/>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16F6A7C9-7939-470D-A7C7-6FF5FD5C3E78}"/>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9" name="Picture 8">
            <a:extLst>
              <a:ext uri="{FF2B5EF4-FFF2-40B4-BE49-F238E27FC236}">
                <a16:creationId xmlns:a16="http://schemas.microsoft.com/office/drawing/2014/main" id="{745A2F12-018D-48D3-B8B4-DBD3B63859D1}"/>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0" name="TextBox 9">
            <a:extLst>
              <a:ext uri="{FF2B5EF4-FFF2-40B4-BE49-F238E27FC236}">
                <a16:creationId xmlns:a16="http://schemas.microsoft.com/office/drawing/2014/main" id="{A6D9000A-AF8D-45E5-9E25-F5DD09F4497A}"/>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936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10" name="Picture 9">
            <a:extLst>
              <a:ext uri="{FF2B5EF4-FFF2-40B4-BE49-F238E27FC236}">
                <a16:creationId xmlns:a16="http://schemas.microsoft.com/office/drawing/2014/main" id="{00E08FD0-44B8-4FA8-B9B2-14B18E21BF2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11" name="Picture 10">
            <a:extLst>
              <a:ext uri="{FF2B5EF4-FFF2-40B4-BE49-F238E27FC236}">
                <a16:creationId xmlns:a16="http://schemas.microsoft.com/office/drawing/2014/main" id="{388506E4-7E17-4715-88CC-F13C1554B278}"/>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8F8ECAED-2F9D-4E1F-81F2-613E0FC3F7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1737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6" name="Picture 5">
            <a:extLst>
              <a:ext uri="{FF2B5EF4-FFF2-40B4-BE49-F238E27FC236}">
                <a16:creationId xmlns:a16="http://schemas.microsoft.com/office/drawing/2014/main" id="{0124AA6C-585A-488A-91C3-8A325FB6EDDE}"/>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8" name="Picture 7">
            <a:extLst>
              <a:ext uri="{FF2B5EF4-FFF2-40B4-BE49-F238E27FC236}">
                <a16:creationId xmlns:a16="http://schemas.microsoft.com/office/drawing/2014/main" id="{8771D55C-A478-4259-9B92-DF452E66A87F}"/>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10" name="TextBox 9">
            <a:extLst>
              <a:ext uri="{FF2B5EF4-FFF2-40B4-BE49-F238E27FC236}">
                <a16:creationId xmlns:a16="http://schemas.microsoft.com/office/drawing/2014/main" id="{A8162D87-3E55-4D46-8992-1DF4D501CE80}"/>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8683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9E0BCC24-BC3D-4AEF-92FC-8C91443BC4F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F0E8EB6A-BE0A-4DC0-9A63-CEEFAF16C8E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7452811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A6C6A074-3F0D-4AD7-A477-791FCED66477}"/>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7E211DDD-7B04-4758-9B64-E11FB5718583}"/>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94706078"/>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B23A271-E9B2-4B8D-B7BB-BD3D2353E81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EF264D00-2A15-46C0-B0DF-5CD5C3BACF3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8607734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339DE355-90A1-470A-B72B-9C174683FF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193774EC-D941-4E1C-832F-54C6AFEF7607}"/>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8435004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FED5A202-C34A-42EC-A6F5-DFF2193164CD}"/>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53155B37-A806-4EE8-83E7-ABFB9CE42829}"/>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14588545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A43AA874-12D8-4362-BFD6-FA813AD4C62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261009DA-11F6-4FC1-8266-8C546E9F7E02}"/>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64014188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52B7F768-BBBC-451C-AFBC-CE2147566F1E}"/>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E41E2F1B-1DFB-4131-88C1-17DC418D219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3148141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EECFDE74-E2D6-422A-8007-0F265E7D766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FA5B6632-9875-445C-AFAF-F5BF32C139C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2385271"/>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FD6BD97-88E0-4AB4-BAC1-09ADEE574767}"/>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088330C-2C94-4CEF-99BF-540ECCADC3EC}"/>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1453446"/>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759D9FAB-39C9-4FE5-B2A6-411BA409BC60}"/>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6F5FA78-582A-474C-9379-74DDCE0ECDBD}"/>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6507765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953F39FC-29A0-48F4-B367-D1278CD23AC1}"/>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6" name="Picture 5">
            <a:extLst>
              <a:ext uri="{FF2B5EF4-FFF2-40B4-BE49-F238E27FC236}">
                <a16:creationId xmlns:a16="http://schemas.microsoft.com/office/drawing/2014/main" id="{3C157259-AAFD-45A4-A579-267DAE3F29F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AD6A9A98-3C2B-4D8B-9476-9993CEDC76B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39988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63999B31-4EEB-43A9-927E-041F5EE38443}"/>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6" name="Picture 5">
            <a:extLst>
              <a:ext uri="{FF2B5EF4-FFF2-40B4-BE49-F238E27FC236}">
                <a16:creationId xmlns:a16="http://schemas.microsoft.com/office/drawing/2014/main" id="{0AA717D3-9F6A-4870-9AFC-60B520C1CF6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7" name="TextBox 6">
            <a:extLst>
              <a:ext uri="{FF2B5EF4-FFF2-40B4-BE49-F238E27FC236}">
                <a16:creationId xmlns:a16="http://schemas.microsoft.com/office/drawing/2014/main" id="{C6FB2DF6-22EE-44FF-AAD9-60068803499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886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E8725098-3152-4492-8E23-D7BE9E0515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A0F5A31F-CC2E-4F23-9A8B-3397A685DE0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62D9DB80-6D7F-4CB5-B3C3-0B8BA2E0D9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4613808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0F5E849F-1A7D-43B5-A5E7-94B9928CB145}"/>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E474BEED-A1EA-4C93-92EC-753844A08CF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DF8BB485-B8EE-4E8F-97F7-7657AAEAF2D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71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502756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A923CD31-709F-47E8-B8B2-E3062B91FD7A}"/>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2EC75100-5B9D-4677-AF46-5A5BB55AA88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5291584F-6262-4E03-805A-FC4F085BD04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657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093403"/>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680103"/>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2562624"/>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457927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83303812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Slide Light">
    <p:bg bwMode="gray">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69304" y="2084187"/>
            <a:ext cx="8964185" cy="1793091"/>
          </a:xfrm>
          <a:noFill/>
        </p:spPr>
        <p:txBody>
          <a:bodyPr lIns="146304" tIns="91440" rIns="146304" bIns="91440" anchor="t" anchorCtr="0"/>
          <a:lstStyle>
            <a:lvl1pPr>
              <a:defRPr sz="5295" spc="-99" baseline="0">
                <a:gradFill>
                  <a:gsLst>
                    <a:gs pos="100000">
                      <a:schemeClr val="tx2"/>
                    </a:gs>
                    <a:gs pos="0">
                      <a:schemeClr val="tx2"/>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69302" y="3878574"/>
            <a:ext cx="7171337" cy="1792327"/>
          </a:xfrm>
          <a:noFill/>
        </p:spPr>
        <p:txBody>
          <a:bodyPr lIns="146304" tIns="109728" rIns="146304" bIns="109728">
            <a:noAutofit/>
          </a:bodyPr>
          <a:lstStyle>
            <a:lvl1pPr marL="0" indent="0">
              <a:spcBef>
                <a:spcPts val="0"/>
              </a:spcBef>
              <a:buNone/>
              <a:defRPr sz="3137" spc="0" baseline="0">
                <a:gradFill>
                  <a:gsLst>
                    <a:gs pos="91000">
                      <a:schemeClr val="tx1"/>
                    </a:gs>
                    <a:gs pos="0">
                      <a:schemeClr val="tx1"/>
                    </a:gs>
                  </a:gsLst>
                  <a:lin ang="5400000" scaled="0"/>
                </a:gradFill>
                <a:latin typeface="+mj-lt"/>
              </a:defRPr>
            </a:lvl1pPr>
          </a:lstStyle>
          <a:p>
            <a:pPr lvl="0"/>
            <a:r>
              <a:rPr lang="en-US"/>
              <a:t>Speaker Name</a:t>
            </a:r>
          </a:p>
        </p:txBody>
      </p:sp>
      <p:pic>
        <p:nvPicPr>
          <p:cNvPr id="6" name="Picture 5"/>
          <p:cNvPicPr>
            <a:picLocks noChangeAspect="1"/>
          </p:cNvPicPr>
          <p:nvPr userDrawn="1"/>
        </p:nvPicPr>
        <p:blipFill>
          <a:blip r:embed="rId2"/>
          <a:stretch>
            <a:fillRect/>
          </a:stretch>
        </p:blipFill>
        <p:spPr>
          <a:xfrm>
            <a:off x="448585" y="6121377"/>
            <a:ext cx="1254995" cy="269135"/>
          </a:xfrm>
          <a:prstGeom prst="rect">
            <a:avLst/>
          </a:prstGeom>
        </p:spPr>
      </p:pic>
      <p:sp>
        <p:nvSpPr>
          <p:cNvPr id="7" name="Text Placeholder 14"/>
          <p:cNvSpPr>
            <a:spLocks noGrp="1"/>
          </p:cNvSpPr>
          <p:nvPr>
            <p:ph type="body" sz="quarter" idx="15" hasCustomPrompt="1"/>
          </p:nvPr>
        </p:nvSpPr>
        <p:spPr>
          <a:xfrm>
            <a:off x="267683" y="291069"/>
            <a:ext cx="3587256" cy="567015"/>
          </a:xfrm>
        </p:spPr>
        <p:txBody>
          <a:bodyPr lIns="182880" tIns="146304" rIns="182880" bIns="146304"/>
          <a:lstStyle>
            <a:lvl1pPr marL="0" indent="0">
              <a:buNone/>
              <a:defRPr sz="1961">
                <a:gradFill>
                  <a:gsLst>
                    <a:gs pos="0">
                      <a:schemeClr val="tx1"/>
                    </a:gs>
                    <a:gs pos="100000">
                      <a:schemeClr val="tx1"/>
                    </a:gs>
                  </a:gsLst>
                  <a:lin ang="5400000" scaled="0"/>
                </a:gradFill>
                <a:latin typeface="+mn-lt"/>
              </a:defRPr>
            </a:lvl1pPr>
          </a:lstStyle>
          <a:p>
            <a:pPr lvl="0"/>
            <a:r>
              <a:rPr lang="en-US"/>
              <a:t>Session Code</a:t>
            </a:r>
          </a:p>
        </p:txBody>
      </p:sp>
    </p:spTree>
    <p:extLst>
      <p:ext uri="{BB962C8B-B14F-4D97-AF65-F5344CB8AC3E}">
        <p14:creationId xmlns:p14="http://schemas.microsoft.com/office/powerpoint/2010/main" val="4905350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Slide">
    <p:bg bwMode="gray">
      <p:bgRef idx="1001">
        <a:schemeClr val="bg2"/>
      </p:bgRef>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8C7310-4529-4AB8-8EE2-812BEA30F2F4}"/>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brightnessContrast bright="-10000"/>
                    </a14:imgEffect>
                  </a14:imgLayer>
                </a14:imgProps>
              </a:ext>
              <a:ext uri="{28A0092B-C50C-407E-A947-70E740481C1C}">
                <a14:useLocalDpi xmlns:a14="http://schemas.microsoft.com/office/drawing/2010/main" val="0"/>
              </a:ext>
            </a:extLst>
          </a:blip>
          <a:srcRect l="34803" t="23163" r="-2" b="21811"/>
          <a:stretch/>
        </p:blipFill>
        <p:spPr>
          <a:xfrm flipH="1">
            <a:off x="1" y="0"/>
            <a:ext cx="12191999" cy="6858000"/>
          </a:xfrm>
          <a:prstGeom prst="rect">
            <a:avLst/>
          </a:prstGeom>
        </p:spPr>
      </p:pic>
      <p:sp>
        <p:nvSpPr>
          <p:cNvPr id="7" name="Rectangle 6">
            <a:extLst>
              <a:ext uri="{FF2B5EF4-FFF2-40B4-BE49-F238E27FC236}">
                <a16:creationId xmlns:a16="http://schemas.microsoft.com/office/drawing/2014/main" id="{C546FC66-C87A-4D82-9C19-7B99DC8D369A}"/>
              </a:ext>
            </a:extLst>
          </p:cNvPr>
          <p:cNvSpPr/>
          <p:nvPr userDrawn="1"/>
        </p:nvSpPr>
        <p:spPr>
          <a:xfrm>
            <a:off x="0" y="0"/>
            <a:ext cx="9398000" cy="6858000"/>
          </a:xfrm>
          <a:prstGeom prst="rect">
            <a:avLst/>
          </a:prstGeom>
          <a:gradFill>
            <a:gsLst>
              <a:gs pos="0">
                <a:srgbClr val="000000">
                  <a:alpha val="52000"/>
                </a:srgbClr>
              </a:gs>
              <a:gs pos="100000">
                <a:srgbClr val="000000">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Title 1"/>
          <p:cNvSpPr>
            <a:spLocks noGrp="1"/>
          </p:cNvSpPr>
          <p:nvPr>
            <p:ph type="title" hasCustomPrompt="1"/>
          </p:nvPr>
        </p:nvSpPr>
        <p:spPr bwMode="gray">
          <a:xfrm>
            <a:off x="451634" y="2374720"/>
            <a:ext cx="8736271" cy="1793091"/>
          </a:xfrm>
          <a:noFill/>
        </p:spPr>
        <p:txBody>
          <a:bodyPr lIns="146304" tIns="91440" rIns="146304" bIns="91440" anchor="b" anchorCtr="0"/>
          <a:lstStyle>
            <a:lvl1pPr>
              <a:defRPr sz="4400" cap="none" spc="0" baseline="0">
                <a:solidFill>
                  <a:schemeClr val="tx1"/>
                </a:solidFill>
                <a:latin typeface="Segoe UI Semilight" panose="020B0402040204020203" pitchFamily="34" charset="0"/>
                <a:cs typeface="Segoe UI Semilight" panose="020B0402040204020203" pitchFamily="34" charset="0"/>
              </a:defRPr>
            </a:lvl1pPr>
          </a:lstStyle>
          <a:p>
            <a:r>
              <a:rPr lang="en-US" dirty="0"/>
              <a:t>Presentation title</a:t>
            </a:r>
          </a:p>
        </p:txBody>
      </p:sp>
      <p:sp>
        <p:nvSpPr>
          <p:cNvPr id="5" name="Text Placeholder 4"/>
          <p:cNvSpPr>
            <a:spLocks noGrp="1"/>
          </p:cNvSpPr>
          <p:nvPr>
            <p:ph type="body" sz="quarter" idx="12" hasCustomPrompt="1"/>
          </p:nvPr>
        </p:nvSpPr>
        <p:spPr bwMode="gray">
          <a:xfrm>
            <a:off x="451633" y="4376019"/>
            <a:ext cx="6989007" cy="1528392"/>
          </a:xfrm>
          <a:noFill/>
        </p:spPr>
        <p:txBody>
          <a:bodyPr lIns="146304" tIns="109728" rIns="146304" bIns="109728">
            <a:noAutofit/>
          </a:bodyPr>
          <a:lstStyle>
            <a:lvl1pPr marL="0" indent="0">
              <a:spcBef>
                <a:spcPts val="0"/>
              </a:spcBef>
              <a:buNone/>
              <a:defRPr sz="2000" b="1" spc="0" baseline="0">
                <a:gradFill>
                  <a:gsLst>
                    <a:gs pos="91000">
                      <a:schemeClr val="tx1"/>
                    </a:gs>
                    <a:gs pos="0">
                      <a:schemeClr val="tx1"/>
                    </a:gs>
                  </a:gsLst>
                  <a:lin ang="5400000" scaled="0"/>
                </a:gradFill>
                <a:latin typeface="+mn-lt"/>
                <a:cs typeface="Segoe UI Semibold" panose="020B0702040204020203" pitchFamily="34" charset="0"/>
              </a:defRPr>
            </a:lvl1pPr>
          </a:lstStyle>
          <a:p>
            <a:pPr lvl="0"/>
            <a:r>
              <a:rPr lang="en-US" dirty="0"/>
              <a:t>Speaker Name</a:t>
            </a:r>
          </a:p>
        </p:txBody>
      </p:sp>
      <p:pic>
        <p:nvPicPr>
          <p:cNvPr id="8" name="MS logo white - EMF">
            <a:extLst>
              <a:ext uri="{FF2B5EF4-FFF2-40B4-BE49-F238E27FC236}">
                <a16:creationId xmlns:a16="http://schemas.microsoft.com/office/drawing/2014/main" id="{4B2448B7-4736-40F6-B6E5-8B83FDA251F3}"/>
              </a:ext>
            </a:extLst>
          </p:cNvPr>
          <p:cNvPicPr>
            <a:picLocks noChangeAspect="1"/>
          </p:cNvPicPr>
          <p:nvPr userDrawn="1"/>
        </p:nvPicPr>
        <p:blipFill>
          <a:blip r:embed="rId4"/>
          <a:stretch>
            <a:fillRect/>
          </a:stretch>
        </p:blipFill>
        <p:spPr bwMode="black">
          <a:xfrm>
            <a:off x="629058" y="633843"/>
            <a:ext cx="1423303" cy="304828"/>
          </a:xfrm>
          <a:prstGeom prst="rect">
            <a:avLst/>
          </a:prstGeom>
        </p:spPr>
      </p:pic>
    </p:spTree>
    <p:extLst>
      <p:ext uri="{BB962C8B-B14F-4D97-AF65-F5344CB8AC3E}">
        <p14:creationId xmlns:p14="http://schemas.microsoft.com/office/powerpoint/2010/main" val="32938500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Slide Dark">
    <p:bg bwMode="gray">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bwMode="gray">
          <a:xfrm>
            <a:off x="269304" y="2084187"/>
            <a:ext cx="8964185" cy="1793091"/>
          </a:xfrm>
          <a:noFill/>
        </p:spPr>
        <p:txBody>
          <a:bodyPr lIns="146304" tIns="91440" rIns="146304" bIns="91440" anchor="t" anchorCtr="0"/>
          <a:lstStyle>
            <a:lvl1pPr>
              <a:defRPr sz="5295" spc="-99" baseline="0">
                <a:gradFill>
                  <a:gsLst>
                    <a:gs pos="100000">
                      <a:schemeClr val="tx2"/>
                    </a:gs>
                    <a:gs pos="0">
                      <a:schemeClr val="tx2"/>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bwMode="gray">
          <a:xfrm>
            <a:off x="269302" y="3878574"/>
            <a:ext cx="7171337" cy="1792327"/>
          </a:xfrm>
          <a:noFill/>
        </p:spPr>
        <p:txBody>
          <a:bodyPr lIns="146304" tIns="109728" rIns="146304" bIns="109728">
            <a:noAutofit/>
          </a:bodyPr>
          <a:lstStyle>
            <a:lvl1pPr marL="0" indent="0">
              <a:spcBef>
                <a:spcPts val="0"/>
              </a:spcBef>
              <a:buNone/>
              <a:defRPr sz="3137" spc="0" baseline="0">
                <a:gradFill>
                  <a:gsLst>
                    <a:gs pos="91000">
                      <a:schemeClr val="tx1"/>
                    </a:gs>
                    <a:gs pos="0">
                      <a:schemeClr val="tx1"/>
                    </a:gs>
                  </a:gsLst>
                  <a:lin ang="5400000" scaled="0"/>
                </a:gradFill>
                <a:latin typeface="+mj-lt"/>
              </a:defRPr>
            </a:lvl1pPr>
          </a:lstStyle>
          <a:p>
            <a:pPr lvl="0"/>
            <a:r>
              <a:rPr lang="en-US"/>
              <a:t>Speaker Name</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454819" y="6116754"/>
            <a:ext cx="1248592" cy="268967"/>
          </a:xfrm>
          <a:prstGeom prst="rect">
            <a:avLst/>
          </a:prstGeom>
        </p:spPr>
      </p:pic>
      <p:sp>
        <p:nvSpPr>
          <p:cNvPr id="6" name="Text Placeholder 14"/>
          <p:cNvSpPr>
            <a:spLocks noGrp="1"/>
          </p:cNvSpPr>
          <p:nvPr>
            <p:ph type="body" sz="quarter" idx="15" hasCustomPrompt="1"/>
          </p:nvPr>
        </p:nvSpPr>
        <p:spPr>
          <a:xfrm>
            <a:off x="267683" y="291069"/>
            <a:ext cx="3587256" cy="567015"/>
          </a:xfrm>
        </p:spPr>
        <p:txBody>
          <a:bodyPr lIns="182880" tIns="146304" rIns="182880" bIns="146304"/>
          <a:lstStyle>
            <a:lvl1pPr marL="0" indent="0">
              <a:buNone/>
              <a:defRPr sz="1961">
                <a:gradFill>
                  <a:gsLst>
                    <a:gs pos="0">
                      <a:schemeClr val="tx1"/>
                    </a:gs>
                    <a:gs pos="100000">
                      <a:schemeClr val="tx1"/>
                    </a:gs>
                  </a:gsLst>
                  <a:lin ang="5400000" scaled="0"/>
                </a:gradFill>
                <a:latin typeface="+mn-lt"/>
              </a:defRPr>
            </a:lvl1pPr>
          </a:lstStyle>
          <a:p>
            <a:pPr lvl="0"/>
            <a:r>
              <a:rPr lang="en-US"/>
              <a:t>Session Code</a:t>
            </a:r>
          </a:p>
        </p:txBody>
      </p:sp>
    </p:spTree>
    <p:extLst>
      <p:ext uri="{BB962C8B-B14F-4D97-AF65-F5344CB8AC3E}">
        <p14:creationId xmlns:p14="http://schemas.microsoft.com/office/powerpoint/2010/main" val="42740045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13B48C3B-2CDD-41BD-82BC-F143BCAFB7BC}"/>
              </a:ext>
            </a:extLst>
          </p:cNvPr>
          <p:cNvSpPr txBox="1">
            <a:spLocks/>
          </p:cNvSpPr>
          <p:nvPr userDrawn="1"/>
        </p:nvSpPr>
        <p:spPr>
          <a:xfrm>
            <a:off x="0" y="0"/>
            <a:ext cx="5399315" cy="6858000"/>
          </a:xfrm>
          <a:prstGeom prst="rect">
            <a:avLst/>
          </a:prstGeom>
          <a:solidFill>
            <a:srgbClr val="0078D7"/>
          </a:solidFill>
        </p:spPr>
        <p:txBody>
          <a:bodyPr vert="horz" wrap="square" lIns="91427" tIns="45713" rIns="91427" bIns="45713" rtlCol="0" anchor="ctr">
            <a:normAutofit/>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algn="ctr" defTabSz="914344">
              <a:lnSpc>
                <a:spcPct val="70000"/>
              </a:lnSpc>
            </a:pPr>
            <a:endParaRPr lang="en-US" sz="3529" b="1" spc="0" dirty="0">
              <a:solidFill>
                <a:srgbClr val="00BCF2"/>
              </a:solidFill>
              <a:latin typeface="Segoe UI Semilight"/>
            </a:endParaRPr>
          </a:p>
        </p:txBody>
      </p:sp>
      <p:sp>
        <p:nvSpPr>
          <p:cNvPr id="2" name="Title 1">
            <a:extLst>
              <a:ext uri="{FF2B5EF4-FFF2-40B4-BE49-F238E27FC236}">
                <a16:creationId xmlns:a16="http://schemas.microsoft.com/office/drawing/2014/main" id="{FC399A4E-A611-49AC-AC72-6257819D2BFA}"/>
              </a:ext>
            </a:extLst>
          </p:cNvPr>
          <p:cNvSpPr>
            <a:spLocks noGrp="1"/>
          </p:cNvSpPr>
          <p:nvPr>
            <p:ph type="title"/>
          </p:nvPr>
        </p:nvSpPr>
        <p:spPr>
          <a:xfrm>
            <a:off x="269240" y="2782670"/>
            <a:ext cx="5130075" cy="1292662"/>
          </a:xfrm>
        </p:spPr>
        <p:txBody>
          <a:bodyPr vert="horz" wrap="square" lIns="146304" tIns="91440" rIns="146304" bIns="91440" rtlCol="0" anchor="ctr" anchorCtr="0">
            <a:spAutoFit/>
          </a:bodyPr>
          <a:lstStyle>
            <a:lvl1pPr>
              <a:defRPr lang="en-US" sz="3600" b="1" spc="0">
                <a:solidFill>
                  <a:schemeClr val="bg2">
                    <a:lumMod val="10000"/>
                  </a:schemeClr>
                </a:solidFill>
                <a:latin typeface="Segoe UI Semibold" charset="0"/>
                <a:ea typeface="Segoe UI Semibold" charset="0"/>
                <a:cs typeface="Segoe UI Semibold" charset="0"/>
              </a:defRPr>
            </a:lvl1pPr>
          </a:lstStyle>
          <a:p>
            <a:pPr marL="0" lvl="0">
              <a:lnSpc>
                <a:spcPct val="100000"/>
              </a:lnSpc>
            </a:pPr>
            <a:r>
              <a:rPr lang="en-US"/>
              <a:t>Click to edit Master title style</a:t>
            </a:r>
          </a:p>
        </p:txBody>
      </p:sp>
      <p:sp>
        <p:nvSpPr>
          <p:cNvPr id="14" name="Text Placeholder 13">
            <a:extLst>
              <a:ext uri="{FF2B5EF4-FFF2-40B4-BE49-F238E27FC236}">
                <a16:creationId xmlns:a16="http://schemas.microsoft.com/office/drawing/2014/main" id="{C201B679-1DA6-45FD-9570-713EF3F4903A}"/>
              </a:ext>
            </a:extLst>
          </p:cNvPr>
          <p:cNvSpPr>
            <a:spLocks noGrp="1"/>
          </p:cNvSpPr>
          <p:nvPr>
            <p:ph type="body" sz="quarter" idx="11"/>
          </p:nvPr>
        </p:nvSpPr>
        <p:spPr>
          <a:xfrm>
            <a:off x="6350000" y="1436124"/>
            <a:ext cx="4700859" cy="1628139"/>
          </a:xfrm>
        </p:spPr>
        <p:txBody>
          <a:bodyPr/>
          <a:lstStyle>
            <a:lvl1pPr>
              <a:defRPr sz="2400"/>
            </a:lvl1pPr>
            <a:lvl2pPr>
              <a:defRPr sz="1800">
                <a:latin typeface="+mj-lt"/>
              </a:defRPr>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8607046"/>
      </p:ext>
    </p:extLst>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3F308F6-277D-4907-8B84-469082083A5E}"/>
              </a:ext>
            </a:extLst>
          </p:cNvPr>
          <p:cNvSpPr/>
          <p:nvPr userDrawn="1"/>
        </p:nvSpPr>
        <p:spPr>
          <a:xfrm>
            <a:off x="1" y="0"/>
            <a:ext cx="52904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a:extLst>
              <a:ext uri="{FF2B5EF4-FFF2-40B4-BE49-F238E27FC236}">
                <a16:creationId xmlns:a16="http://schemas.microsoft.com/office/drawing/2014/main" id="{EDD723EC-4AC1-42C1-8097-95B60B661E1A}"/>
              </a:ext>
            </a:extLst>
          </p:cNvPr>
          <p:cNvSpPr>
            <a:spLocks noGrp="1"/>
          </p:cNvSpPr>
          <p:nvPr>
            <p:ph type="title"/>
          </p:nvPr>
        </p:nvSpPr>
        <p:spPr>
          <a:xfrm>
            <a:off x="269241" y="289511"/>
            <a:ext cx="4547689" cy="1046440"/>
          </a:xfrm>
        </p:spPr>
        <p:txBody>
          <a:bodyPr vert="horz" wrap="square" lIns="146304" tIns="91440" rIns="146304" bIns="91440" rtlCol="0" anchor="t">
            <a:noAutofit/>
          </a:bodyPr>
          <a:lstStyle>
            <a:lvl1pPr>
              <a:defRPr lang="en-US" sz="2800" b="0" kern="1200" cap="all" spc="300" baseline="0" dirty="0">
                <a:ln w="3175">
                  <a:noFill/>
                </a:ln>
                <a:solidFill>
                  <a:schemeClr val="bg1"/>
                </a:solidFill>
                <a:effectLst/>
                <a:latin typeface="+mj-lt"/>
                <a:ea typeface="Segoe UI Semilight" panose="020B0402040204020203" pitchFamily="34" charset="0"/>
                <a:cs typeface="Segoe UI Semilight" panose="020B0402040204020203" pitchFamily="34" charset="0"/>
              </a:defRPr>
            </a:lvl1pPr>
          </a:lstStyle>
          <a:p>
            <a:pPr marL="0" lvl="0" defTabSz="914377">
              <a:lnSpc>
                <a:spcPct val="100000"/>
              </a:lnSpc>
            </a:pPr>
            <a:r>
              <a:rPr lang="en-US" dirty="0"/>
              <a:t>Click to edit Master title style</a:t>
            </a:r>
          </a:p>
        </p:txBody>
      </p:sp>
      <p:sp>
        <p:nvSpPr>
          <p:cNvPr id="6" name="Text Placeholder 5">
            <a:extLst>
              <a:ext uri="{FF2B5EF4-FFF2-40B4-BE49-F238E27FC236}">
                <a16:creationId xmlns:a16="http://schemas.microsoft.com/office/drawing/2014/main" id="{812886AA-A156-4EC6-A1EA-17C1BB0CF527}"/>
              </a:ext>
            </a:extLst>
          </p:cNvPr>
          <p:cNvSpPr>
            <a:spLocks noGrp="1"/>
          </p:cNvSpPr>
          <p:nvPr>
            <p:ph type="body" sz="quarter" idx="10"/>
          </p:nvPr>
        </p:nvSpPr>
        <p:spPr>
          <a:xfrm>
            <a:off x="269241" y="2314246"/>
            <a:ext cx="4547689" cy="4048455"/>
          </a:xfrm>
        </p:spPr>
        <p:txBody>
          <a:bodyPr>
            <a:normAutofit/>
          </a:bodyPr>
          <a:lstStyle>
            <a:lvl1pPr>
              <a:lnSpc>
                <a:spcPct val="100000"/>
              </a:lnSpc>
              <a:spcBef>
                <a:spcPts val="200"/>
              </a:spcBef>
              <a:spcAft>
                <a:spcPts val="1200"/>
              </a:spcAft>
              <a:defRPr lang="en-US" sz="1400" spc="100" smtClean="0">
                <a:solidFill>
                  <a:schemeClr val="bg1"/>
                </a:solidFill>
                <a:latin typeface="Segoe UI Semilight" charset="0"/>
                <a:cs typeface="Segoe UI Semilight" charset="0"/>
              </a:defRPr>
            </a:lvl1pPr>
            <a:lvl2pPr>
              <a:defRPr lang="en-US" smtClean="0">
                <a:solidFill>
                  <a:schemeClr val="tx1"/>
                </a:solidFill>
              </a:defRPr>
            </a:lvl2pPr>
            <a:lvl3pPr>
              <a:defRPr lang="en-US" smtClean="0">
                <a:solidFill>
                  <a:schemeClr val="tx1"/>
                </a:solidFill>
              </a:defRPr>
            </a:lvl3pPr>
            <a:lvl4pPr>
              <a:defRPr lang="en-US" smtClean="0">
                <a:solidFill>
                  <a:schemeClr val="tx1"/>
                </a:solidFill>
              </a:defRPr>
            </a:lvl4pPr>
            <a:lvl5pPr>
              <a:defRPr lang="en-US">
                <a:solidFill>
                  <a:schemeClr val="tx1"/>
                </a:solidFill>
              </a:defRPr>
            </a:lvl5pPr>
          </a:lstStyle>
          <a:p>
            <a:pPr marL="0" lvl="0" indent="0" defTabSz="914377">
              <a:spcBef>
                <a:spcPts val="1000"/>
              </a:spcBef>
              <a:buNone/>
            </a:pPr>
            <a:r>
              <a:rPr lang="en-US" dirty="0"/>
              <a:t>Edit Master text styles</a:t>
            </a:r>
          </a:p>
        </p:txBody>
      </p:sp>
    </p:spTree>
    <p:extLst>
      <p:ext uri="{BB962C8B-B14F-4D97-AF65-F5344CB8AC3E}">
        <p14:creationId xmlns:p14="http://schemas.microsoft.com/office/powerpoint/2010/main" val="1715187995"/>
      </p:ext>
    </p:extLst>
  </p:cSld>
  <p:clrMapOvr>
    <a:masterClrMapping/>
  </p:clrMapOvr>
  <p:transition>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84134176"/>
      </p:ext>
    </p:extLst>
  </p:cSld>
  <p:clrMapOvr>
    <a:masterClrMapping/>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le Only blu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lang="en-US" sz="2800" b="0" kern="1200" cap="all" spc="300" baseline="0">
                <a:ln w="3175">
                  <a:noFill/>
                </a:ln>
                <a:solidFill>
                  <a:schemeClr val="tx2"/>
                </a:solidFill>
                <a:effectLst/>
                <a:latin typeface="Segoe UI Semilight" charset="0"/>
                <a:ea typeface="Segoe UI Semilight" charset="0"/>
                <a:cs typeface="Segoe UI Semilight" charset="0"/>
              </a:defRPr>
            </a:lvl1pPr>
          </a:lstStyle>
          <a:p>
            <a:r>
              <a:rPr lang="en-US" dirty="0"/>
              <a:t>Click to edit Master title style</a:t>
            </a:r>
          </a:p>
        </p:txBody>
      </p:sp>
    </p:spTree>
    <p:extLst>
      <p:ext uri="{BB962C8B-B14F-4D97-AF65-F5344CB8AC3E}">
        <p14:creationId xmlns:p14="http://schemas.microsoft.com/office/powerpoint/2010/main" val="1352072043"/>
      </p:ext>
    </p:extLst>
  </p:cSld>
  <p:clrMapOvr>
    <a:masterClrMapping/>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40" y="1189178"/>
            <a:ext cx="11653523" cy="2080143"/>
          </a:xfrm>
        </p:spPr>
        <p:txBody>
          <a:bodyPr/>
          <a:lstStyle>
            <a:lvl1pPr marL="0" indent="0">
              <a:buNone/>
              <a:defRPr>
                <a:gradFill>
                  <a:gsLst>
                    <a:gs pos="1250">
                      <a:schemeClr val="tx2"/>
                    </a:gs>
                    <a:gs pos="99000">
                      <a:schemeClr val="tx2"/>
                    </a:gs>
                  </a:gsLst>
                  <a:lin ang="5400000" scaled="0"/>
                </a:gradFill>
              </a:defRPr>
            </a:lvl1pPr>
            <a:lvl2pPr marL="0" indent="0">
              <a:buFontTx/>
              <a:buNone/>
              <a:defRPr sz="1961"/>
            </a:lvl2pPr>
            <a:lvl3pPr marL="224092" indent="0">
              <a:buNone/>
              <a:defRPr/>
            </a:lvl3pPr>
            <a:lvl4pPr marL="448182" indent="0">
              <a:buNone/>
              <a:defRPr/>
            </a:lvl4pPr>
            <a:lvl5pPr marL="672274"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7798545"/>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40" y="1189178"/>
            <a:ext cx="11653523" cy="2080143"/>
          </a:xfrm>
        </p:spPr>
        <p:txBody>
          <a:bodyPr/>
          <a:lstStyle>
            <a:lvl1pPr marL="0" indent="0">
              <a:buNone/>
              <a:defRPr>
                <a:gradFill>
                  <a:gsLst>
                    <a:gs pos="1250">
                      <a:schemeClr val="tx1"/>
                    </a:gs>
                    <a:gs pos="99000">
                      <a:schemeClr val="tx1"/>
                    </a:gs>
                  </a:gsLst>
                  <a:lin ang="5400000" scaled="0"/>
                </a:gradFill>
              </a:defRPr>
            </a:lvl1pPr>
            <a:lvl2pPr marL="0" indent="0">
              <a:buFontTx/>
              <a:buNone/>
              <a:defRPr sz="1961"/>
            </a:lvl2pPr>
            <a:lvl3pPr marL="224092" indent="0">
              <a:buNone/>
              <a:defRPr/>
            </a:lvl3pPr>
            <a:lvl4pPr marL="448182" indent="0">
              <a:buNone/>
              <a:defRPr/>
            </a:lvl4pPr>
            <a:lvl5pPr marL="672274"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6804640"/>
      </p:ext>
    </p:extLst>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40" y="1189178"/>
            <a:ext cx="11653523" cy="2143493"/>
          </a:xfrm>
        </p:spPr>
        <p:txBody>
          <a:bodyPr>
            <a:spAutoFit/>
          </a:bodyPr>
          <a:lstStyle>
            <a:lvl1pPr>
              <a:defRPr sz="3921">
                <a:gradFill>
                  <a:gsLst>
                    <a:gs pos="1250">
                      <a:schemeClr val="tx2"/>
                    </a:gs>
                    <a:gs pos="99000">
                      <a:schemeClr val="tx2"/>
                    </a:gs>
                  </a:gsLst>
                  <a:lin ang="5400000" scaled="0"/>
                </a:gra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48748658"/>
      </p:ext>
    </p:extLst>
  </p:cSld>
  <p:clrMapOvr>
    <a:masterClrMapping/>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40" y="1189178"/>
            <a:ext cx="11653523" cy="2143493"/>
          </a:xfrm>
        </p:spPr>
        <p:txBody>
          <a:bodyPr>
            <a:spAutoFit/>
          </a:bodyPr>
          <a:lstStyle>
            <a:lvl1pPr>
              <a:defRPr sz="3921"/>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13979675"/>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wo Column 2-color Non-bullete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5"/>
            <a:ext cx="5378548" cy="1954039"/>
          </a:xfrm>
        </p:spPr>
        <p:txBody>
          <a:bodyPr wrap="square">
            <a:spAutoFit/>
          </a:bodyPr>
          <a:lstStyle>
            <a:lvl1pPr marL="0" indent="0">
              <a:spcBef>
                <a:spcPts val="1200"/>
              </a:spcBef>
              <a:buClr>
                <a:schemeClr val="tx1"/>
              </a:buClr>
              <a:buFont typeface="Wingdings" pitchFamily="2" charset="2"/>
              <a:buNone/>
              <a:defRPr sz="3137">
                <a:gradFill>
                  <a:gsLst>
                    <a:gs pos="1250">
                      <a:schemeClr val="tx2"/>
                    </a:gs>
                    <a:gs pos="99000">
                      <a:schemeClr val="tx2"/>
                    </a:gs>
                  </a:gsLst>
                  <a:lin ang="5400000" scaled="0"/>
                </a:gradFill>
              </a:defRPr>
            </a:lvl1pPr>
            <a:lvl2pPr marL="0" indent="0">
              <a:buNone/>
              <a:defRPr sz="1961"/>
            </a:lvl2pPr>
            <a:lvl3pPr marL="227204" indent="0">
              <a:buNone/>
              <a:tabLst/>
              <a:defRPr sz="1961"/>
            </a:lvl3pPr>
            <a:lvl4pPr marL="451295" indent="0">
              <a:buNone/>
              <a:defRPr/>
            </a:lvl4pPr>
            <a:lvl5pPr marL="672274"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5" y="1189175"/>
            <a:ext cx="5378548" cy="1954039"/>
          </a:xfrm>
        </p:spPr>
        <p:txBody>
          <a:bodyPr wrap="square">
            <a:spAutoFit/>
          </a:bodyPr>
          <a:lstStyle>
            <a:lvl1pPr marL="0" indent="0">
              <a:spcBef>
                <a:spcPts val="1200"/>
              </a:spcBef>
              <a:buClr>
                <a:schemeClr val="tx1"/>
              </a:buClr>
              <a:buFont typeface="Wingdings" pitchFamily="2" charset="2"/>
              <a:buNone/>
              <a:defRPr sz="3137">
                <a:gradFill>
                  <a:gsLst>
                    <a:gs pos="1250">
                      <a:schemeClr val="tx2"/>
                    </a:gs>
                    <a:gs pos="99000">
                      <a:schemeClr val="tx2"/>
                    </a:gs>
                  </a:gsLst>
                  <a:lin ang="5400000" scaled="0"/>
                </a:gradFill>
              </a:defRPr>
            </a:lvl1pPr>
            <a:lvl2pPr marL="0" indent="0">
              <a:buNone/>
              <a:defRPr sz="1961"/>
            </a:lvl2pPr>
            <a:lvl3pPr marL="227204" indent="0">
              <a:buNone/>
              <a:tabLst/>
              <a:defRPr sz="1961"/>
            </a:lvl3pPr>
            <a:lvl4pPr marL="451295" indent="0">
              <a:buNone/>
              <a:defRPr/>
            </a:lvl4pPr>
            <a:lvl5pPr marL="672274"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8912033"/>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5"/>
            <a:ext cx="5378548" cy="1954039"/>
          </a:xfrm>
        </p:spPr>
        <p:txBody>
          <a:bodyPr wrap="square">
            <a:spAutoFit/>
          </a:bodyPr>
          <a:lstStyle>
            <a:lvl1pPr marL="0" indent="0">
              <a:spcBef>
                <a:spcPts val="1200"/>
              </a:spcBef>
              <a:buClr>
                <a:schemeClr val="tx1"/>
              </a:buClr>
              <a:buFont typeface="Wingdings" pitchFamily="2" charset="2"/>
              <a:buNone/>
              <a:defRPr sz="3137"/>
            </a:lvl1pPr>
            <a:lvl2pPr marL="0" indent="0">
              <a:buNone/>
              <a:defRPr sz="1961"/>
            </a:lvl2pPr>
            <a:lvl3pPr marL="227204" indent="0">
              <a:buNone/>
              <a:tabLst/>
              <a:defRPr sz="1961"/>
            </a:lvl3pPr>
            <a:lvl4pPr marL="451295" indent="0">
              <a:buNone/>
              <a:defRPr/>
            </a:lvl4pPr>
            <a:lvl5pPr marL="672274"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5" y="1189175"/>
            <a:ext cx="5378548" cy="1954039"/>
          </a:xfrm>
        </p:spPr>
        <p:txBody>
          <a:bodyPr wrap="square">
            <a:spAutoFit/>
          </a:bodyPr>
          <a:lstStyle>
            <a:lvl1pPr marL="0" indent="0">
              <a:spcBef>
                <a:spcPts val="1200"/>
              </a:spcBef>
              <a:buClr>
                <a:schemeClr val="tx1"/>
              </a:buClr>
              <a:buFont typeface="Wingdings" pitchFamily="2" charset="2"/>
              <a:buNone/>
              <a:defRPr sz="3137"/>
            </a:lvl1pPr>
            <a:lvl2pPr marL="0" indent="0">
              <a:buNone/>
              <a:defRPr sz="1961"/>
            </a:lvl2pPr>
            <a:lvl3pPr marL="227204" indent="0">
              <a:buNone/>
              <a:tabLst/>
              <a:defRPr sz="1961"/>
            </a:lvl3pPr>
            <a:lvl4pPr marL="451295" indent="0">
              <a:buNone/>
              <a:defRPr/>
            </a:lvl4pPr>
            <a:lvl5pPr marL="672274"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44415123"/>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wo Column Bullet text 1st level colo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7"/>
            <a:ext cx="5378548" cy="2454860"/>
          </a:xfrm>
        </p:spPr>
        <p:txBody>
          <a:bodyPr wrap="square">
            <a:spAutoFit/>
          </a:bodyPr>
          <a:lstStyle>
            <a:lvl1pPr marL="281670" indent="-281670">
              <a:spcBef>
                <a:spcPts val="1200"/>
              </a:spcBef>
              <a:buClr>
                <a:schemeClr val="tx2"/>
              </a:buClr>
              <a:buFont typeface="Arial" pitchFamily="34" charset="0"/>
              <a:buChar char="•"/>
              <a:defRPr sz="3137">
                <a:gradFill>
                  <a:gsLst>
                    <a:gs pos="1250">
                      <a:schemeClr val="tx2"/>
                    </a:gs>
                    <a:gs pos="99000">
                      <a:schemeClr val="tx2"/>
                    </a:gs>
                  </a:gsLst>
                  <a:lin ang="5400000" scaled="0"/>
                </a:gradFill>
              </a:defRPr>
            </a:lvl1pPr>
            <a:lvl2pPr marL="520690" indent="-228596">
              <a:defRPr sz="2353"/>
            </a:lvl2pPr>
            <a:lvl3pPr marL="685786" indent="-165097">
              <a:tabLst/>
              <a:defRPr sz="1961"/>
            </a:lvl3pPr>
            <a:lvl4pPr marL="863581" indent="-177797">
              <a:defRPr/>
            </a:lvl4pPr>
            <a:lvl5pPr marL="1028678" indent="-165097">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5" y="1189177"/>
            <a:ext cx="5378548" cy="2454860"/>
          </a:xfrm>
        </p:spPr>
        <p:txBody>
          <a:bodyPr wrap="square">
            <a:spAutoFit/>
          </a:bodyPr>
          <a:lstStyle>
            <a:lvl1pPr marL="281670" indent="-281670">
              <a:spcBef>
                <a:spcPts val="1200"/>
              </a:spcBef>
              <a:buClr>
                <a:schemeClr val="tx2"/>
              </a:buClr>
              <a:buFont typeface="Arial" pitchFamily="34" charset="0"/>
              <a:buChar char="•"/>
              <a:defRPr sz="3137">
                <a:gradFill>
                  <a:gsLst>
                    <a:gs pos="1250">
                      <a:schemeClr val="tx2"/>
                    </a:gs>
                    <a:gs pos="99000">
                      <a:schemeClr val="tx2"/>
                    </a:gs>
                  </a:gsLst>
                  <a:lin ang="5400000" scaled="0"/>
                </a:gradFill>
              </a:defRPr>
            </a:lvl1pPr>
            <a:lvl2pPr marL="520690" indent="-228596">
              <a:defRPr sz="2353"/>
            </a:lvl2pPr>
            <a:lvl3pPr marL="685786" indent="-165097">
              <a:tabLst/>
              <a:defRPr sz="1961"/>
            </a:lvl3pPr>
            <a:lvl4pPr marL="863581" indent="-177797">
              <a:defRPr/>
            </a:lvl4pPr>
            <a:lvl5pPr marL="1028678" indent="-165097">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33247075"/>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7"/>
            <a:ext cx="5378548" cy="2454860"/>
          </a:xfrm>
        </p:spPr>
        <p:txBody>
          <a:bodyPr wrap="square">
            <a:spAutoFit/>
          </a:bodyPr>
          <a:lstStyle>
            <a:lvl1pPr marL="281670" indent="-281670">
              <a:spcBef>
                <a:spcPts val="1200"/>
              </a:spcBef>
              <a:buClr>
                <a:schemeClr val="tx1"/>
              </a:buClr>
              <a:buFont typeface="Arial" pitchFamily="34" charset="0"/>
              <a:buChar char="•"/>
              <a:defRPr sz="3137"/>
            </a:lvl1pPr>
            <a:lvl2pPr marL="520690" indent="-228596">
              <a:defRPr sz="2353"/>
            </a:lvl2pPr>
            <a:lvl3pPr marL="685786" indent="-165097">
              <a:tabLst/>
              <a:defRPr sz="1961"/>
            </a:lvl3pPr>
            <a:lvl4pPr marL="863581" indent="-177797">
              <a:defRPr/>
            </a:lvl4pPr>
            <a:lvl5pPr marL="1028678" indent="-165097">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5" y="1189177"/>
            <a:ext cx="5378548" cy="2454860"/>
          </a:xfrm>
        </p:spPr>
        <p:txBody>
          <a:bodyPr wrap="square">
            <a:spAutoFit/>
          </a:bodyPr>
          <a:lstStyle>
            <a:lvl1pPr marL="281670" indent="-281670">
              <a:spcBef>
                <a:spcPts val="1200"/>
              </a:spcBef>
              <a:buClr>
                <a:schemeClr val="tx1"/>
              </a:buClr>
              <a:buFont typeface="Arial" pitchFamily="34" charset="0"/>
              <a:buChar char="•"/>
              <a:defRPr sz="3137"/>
            </a:lvl1pPr>
            <a:lvl2pPr marL="520690" indent="-228596">
              <a:defRPr sz="2353"/>
            </a:lvl2pPr>
            <a:lvl3pPr marL="685786" indent="-165097">
              <a:tabLst/>
              <a:defRPr sz="1961"/>
            </a:lvl3pPr>
            <a:lvl4pPr marL="863581" indent="-177797">
              <a:defRPr/>
            </a:lvl4pPr>
            <a:lvl5pPr marL="1028678" indent="-165097">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9266821"/>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Case study">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E9C9A30-AF21-4061-AAF7-F1550C0E2120}"/>
              </a:ext>
            </a:extLst>
          </p:cNvPr>
          <p:cNvSpPr>
            <a:spLocks noGrp="1"/>
          </p:cNvSpPr>
          <p:nvPr>
            <p:ph type="pic" sz="quarter" idx="10"/>
          </p:nvPr>
        </p:nvSpPr>
        <p:spPr>
          <a:xfrm>
            <a:off x="6096002" y="-3822"/>
            <a:ext cx="6095999" cy="738664"/>
          </a:xfrm>
        </p:spPr>
        <p:txBody>
          <a:bodyPr/>
          <a:lstStyle/>
          <a:p>
            <a:endParaRPr lang="en-US" dirty="0"/>
          </a:p>
        </p:txBody>
      </p:sp>
      <p:sp>
        <p:nvSpPr>
          <p:cNvPr id="9" name="Text Placeholder 8">
            <a:extLst>
              <a:ext uri="{FF2B5EF4-FFF2-40B4-BE49-F238E27FC236}">
                <a16:creationId xmlns:a16="http://schemas.microsoft.com/office/drawing/2014/main" id="{852BF53E-A85C-4215-A542-5CFED282A83B}"/>
              </a:ext>
            </a:extLst>
          </p:cNvPr>
          <p:cNvSpPr>
            <a:spLocks noGrp="1"/>
          </p:cNvSpPr>
          <p:nvPr>
            <p:ph type="body" sz="quarter" idx="11"/>
          </p:nvPr>
        </p:nvSpPr>
        <p:spPr>
          <a:xfrm>
            <a:off x="269241" y="2045661"/>
            <a:ext cx="4763235" cy="1428083"/>
          </a:xfrm>
        </p:spPr>
        <p:txBody>
          <a:bodyPr/>
          <a:lstStyle>
            <a:lvl1pPr marL="0" indent="0">
              <a:lnSpc>
                <a:spcPct val="100000"/>
              </a:lnSpc>
              <a:buNone/>
              <a:defRPr lang="en-US" sz="1600" b="1" kern="1200" dirty="0" smtClean="0">
                <a:ln w="3175">
                  <a:noFill/>
                </a:ln>
                <a:solidFill>
                  <a:srgbClr val="0078D7"/>
                </a:solidFill>
                <a:latin typeface="Segoe UI Semibold" charset="0"/>
                <a:ea typeface="+mn-ea"/>
                <a:cs typeface="Segoe UI Semibold" charset="0"/>
              </a:defRPr>
            </a:lvl1pPr>
            <a:lvl2pPr marL="287331" indent="-285744">
              <a:lnSpc>
                <a:spcPct val="100000"/>
              </a:lnSpc>
              <a:buClr>
                <a:schemeClr val="tx2"/>
              </a:buClr>
              <a:buFont typeface="Arial" panose="020B0604020202020204" pitchFamily="34" charset="0"/>
              <a:buChar char="•"/>
              <a:defRPr lang="en-US" sz="1600" kern="1200" dirty="0" smtClean="0">
                <a:solidFill>
                  <a:srgbClr val="505050"/>
                </a:solidFill>
                <a:latin typeface="+mj-lt"/>
                <a:ea typeface="+mn-ea"/>
                <a:cs typeface="Segoe UI" panose="020B0502040204020203" pitchFamily="34" charset="0"/>
              </a:defRPr>
            </a:lvl2pPr>
            <a:lvl3pPr marL="569899" indent="-223833">
              <a:lnSpc>
                <a:spcPct val="100000"/>
              </a:lnSpc>
              <a:buClr>
                <a:schemeClr val="tx2"/>
              </a:buClr>
              <a:defRPr sz="1400">
                <a:latin typeface="Segoe UI Semilight" panose="020B0402040204020203" pitchFamily="34" charset="0"/>
                <a:cs typeface="Segoe UI Semilight" panose="020B0402040204020203" pitchFamily="34" charset="0"/>
              </a:defRPr>
            </a:lvl3pPr>
            <a:lvl4pPr marL="914377" indent="-223833">
              <a:lnSpc>
                <a:spcPct val="100000"/>
              </a:lnSpc>
              <a:buClr>
                <a:schemeClr val="tx2"/>
              </a:buClr>
              <a:defRPr sz="1200"/>
            </a:lvl4pPr>
            <a:lvl5pPr>
              <a:lnSpc>
                <a:spcPct val="100000"/>
              </a:lnSpc>
              <a:buClr>
                <a:schemeClr val="tx2"/>
              </a:buClr>
              <a:defRPr sz="12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itle 13">
            <a:extLst>
              <a:ext uri="{FF2B5EF4-FFF2-40B4-BE49-F238E27FC236}">
                <a16:creationId xmlns:a16="http://schemas.microsoft.com/office/drawing/2014/main" id="{FC24F05B-D917-43E9-8B6D-60449CCE91CD}"/>
              </a:ext>
            </a:extLst>
          </p:cNvPr>
          <p:cNvSpPr>
            <a:spLocks noGrp="1"/>
          </p:cNvSpPr>
          <p:nvPr>
            <p:ph type="title"/>
          </p:nvPr>
        </p:nvSpPr>
        <p:spPr>
          <a:xfrm>
            <a:off x="269241" y="289513"/>
            <a:ext cx="5355699" cy="899665"/>
          </a:xfrm>
        </p:spPr>
        <p:txBody>
          <a:bodyPr/>
          <a:lstStyle>
            <a:lvl1pPr>
              <a:defRPr sz="2800" spc="500" baseline="0">
                <a:solidFill>
                  <a:schemeClr val="tx2"/>
                </a:solidFill>
                <a:latin typeface="Segoe UI Semilight" panose="020B0402040204020203" pitchFamily="34" charset="0"/>
                <a:cs typeface="Segoe UI Semilight" panose="020B0402040204020203"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1488DF7F-1572-454C-AF75-240959B54247}"/>
              </a:ext>
            </a:extLst>
          </p:cNvPr>
          <p:cNvSpPr>
            <a:spLocks noGrp="1"/>
          </p:cNvSpPr>
          <p:nvPr>
            <p:ph type="body" sz="quarter" idx="12"/>
          </p:nvPr>
        </p:nvSpPr>
        <p:spPr>
          <a:xfrm>
            <a:off x="6286501" y="5963708"/>
            <a:ext cx="5714999" cy="720197"/>
          </a:xfrm>
        </p:spPr>
        <p:txBody>
          <a:bodyPr anchor="b"/>
          <a:lstStyle>
            <a:lvl1pPr marL="0" indent="0">
              <a:spcAft>
                <a:spcPts val="600"/>
              </a:spcAft>
              <a:buNone/>
              <a:defRPr sz="1600">
                <a:solidFill>
                  <a:schemeClr val="bg1"/>
                </a:solidFill>
                <a:latin typeface="+mn-lt"/>
              </a:defRPr>
            </a:lvl1pPr>
            <a:lvl2pPr marL="0" indent="0">
              <a:buNone/>
              <a:defRPr sz="1400">
                <a:solidFill>
                  <a:schemeClr val="bg1"/>
                </a:solidFill>
                <a:latin typeface="+mn-lt"/>
              </a:defRPr>
            </a:lvl2pPr>
            <a:lvl3pPr marL="560227" indent="0">
              <a:buNone/>
              <a:defRPr/>
            </a:lvl3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3462374212"/>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1186356"/>
            <a:ext cx="9859116" cy="1162178"/>
          </a:xfrm>
          <a:noFill/>
        </p:spPr>
        <p:txBody>
          <a:bodyPr tIns="91440" bIns="91440" anchor="t" anchorCtr="0">
            <a:spAutoFit/>
          </a:bodyPr>
          <a:lstStyle>
            <a:lvl1pPr>
              <a:defRPr sz="7058" spc="-99" baseline="0">
                <a:gradFill>
                  <a:gsLst>
                    <a:gs pos="0">
                      <a:schemeClr val="tx1"/>
                    </a:gs>
                    <a:gs pos="100000">
                      <a:schemeClr val="tx1"/>
                    </a:gs>
                  </a:gsLst>
                  <a:lin ang="5400000" scaled="0"/>
                </a:gradFill>
              </a:defRPr>
            </a:lvl1pPr>
          </a:lstStyle>
          <a:p>
            <a:r>
              <a:rPr lang="en-US"/>
              <a:t>Demo title</a:t>
            </a:r>
          </a:p>
        </p:txBody>
      </p:sp>
      <p:sp>
        <p:nvSpPr>
          <p:cNvPr id="5" name="Text Placeholder 4"/>
          <p:cNvSpPr>
            <a:spLocks noGrp="1"/>
          </p:cNvSpPr>
          <p:nvPr>
            <p:ph type="body" sz="quarter" idx="12" hasCustomPrompt="1"/>
          </p:nvPr>
        </p:nvSpPr>
        <p:spPr>
          <a:xfrm>
            <a:off x="269240" y="3877277"/>
            <a:ext cx="9860675" cy="729943"/>
          </a:xfrm>
          <a:noFill/>
        </p:spPr>
        <p:txBody>
          <a:bodyPr lIns="182880" tIns="146304" rIns="182880" bIns="146304">
            <a:spAutoFit/>
          </a:bodyPr>
          <a:lstStyle>
            <a:lvl1pPr marL="0" indent="0">
              <a:spcBef>
                <a:spcPts val="0"/>
              </a:spcBef>
              <a:buNone/>
              <a:defRPr sz="3137" spc="0" baseline="0">
                <a:gradFill>
                  <a:gsLst>
                    <a:gs pos="0">
                      <a:schemeClr val="tx1"/>
                    </a:gs>
                    <a:gs pos="100000">
                      <a:schemeClr val="tx1"/>
                    </a:gs>
                  </a:gsLst>
                  <a:lin ang="5400000" scaled="0"/>
                </a:gradFill>
                <a:latin typeface="+mj-lt"/>
              </a:defRPr>
            </a:lvl1pPr>
          </a:lstStyle>
          <a:p>
            <a:pPr lvl="0"/>
            <a:r>
              <a:rPr lang="en-US"/>
              <a:t>Speaker Name</a:t>
            </a:r>
          </a:p>
        </p:txBody>
      </p:sp>
    </p:spTree>
    <p:extLst>
      <p:ext uri="{BB962C8B-B14F-4D97-AF65-F5344CB8AC3E}">
        <p14:creationId xmlns:p14="http://schemas.microsoft.com/office/powerpoint/2010/main" val="5827623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1186356"/>
            <a:ext cx="9859116" cy="1162178"/>
          </a:xfrm>
          <a:noFill/>
        </p:spPr>
        <p:txBody>
          <a:bodyPr tIns="91440" bIns="91440" anchor="t" anchorCtr="0">
            <a:spAutoFit/>
          </a:bodyPr>
          <a:lstStyle>
            <a:lvl1pPr>
              <a:defRPr lang="en-US" sz="7058" b="0" kern="1200" cap="none" spc="-99"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a:t>Video title</a:t>
            </a:r>
          </a:p>
        </p:txBody>
      </p:sp>
    </p:spTree>
    <p:extLst>
      <p:ext uri="{BB962C8B-B14F-4D97-AF65-F5344CB8AC3E}">
        <p14:creationId xmlns:p14="http://schemas.microsoft.com/office/powerpoint/2010/main" val="26328270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72"/>
            <a:ext cx="11653523" cy="1162178"/>
          </a:xfrm>
          <a:noFill/>
        </p:spPr>
        <p:txBody>
          <a:bodyPr tIns="91440" bIns="91440" anchor="t" anchorCtr="0">
            <a:spAutoFit/>
          </a:bodyPr>
          <a:lstStyle>
            <a:lvl1pPr>
              <a:defRPr sz="7058" spc="-99" baseline="0">
                <a:gradFill>
                  <a:gsLst>
                    <a:gs pos="100000">
                      <a:schemeClr val="tx1"/>
                    </a:gs>
                    <a:gs pos="0">
                      <a:schemeClr val="tx1"/>
                    </a:gs>
                  </a:gsLst>
                  <a:lin ang="5400000" scaled="0"/>
                </a:gradFill>
              </a:defRPr>
            </a:lvl1pPr>
          </a:lstStyle>
          <a:p>
            <a:r>
              <a:rPr lang="en-US"/>
              <a:t>Section title</a:t>
            </a:r>
          </a:p>
        </p:txBody>
      </p:sp>
    </p:spTree>
    <p:extLst>
      <p:ext uri="{BB962C8B-B14F-4D97-AF65-F5344CB8AC3E}">
        <p14:creationId xmlns:p14="http://schemas.microsoft.com/office/powerpoint/2010/main" val="522065003"/>
      </p:ext>
    </p:extLst>
  </p:cSld>
  <p:clrMapOvr>
    <a:masterClrMapping/>
  </p:clrMapOvr>
  <p:transition>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72"/>
            <a:ext cx="11653523" cy="1162178"/>
          </a:xfrm>
          <a:noFill/>
        </p:spPr>
        <p:txBody>
          <a:bodyPr tIns="91440" bIns="91440" anchor="t" anchorCtr="0">
            <a:spAutoFit/>
          </a:bodyPr>
          <a:lstStyle>
            <a:lvl1pPr>
              <a:defRPr sz="7058" spc="-99" baseline="0">
                <a:gradFill>
                  <a:gsLst>
                    <a:gs pos="100000">
                      <a:schemeClr val="tx1"/>
                    </a:gs>
                    <a:gs pos="0">
                      <a:schemeClr val="tx1"/>
                    </a:gs>
                  </a:gsLst>
                  <a:lin ang="5400000" scaled="0"/>
                </a:gradFill>
              </a:defRPr>
            </a:lvl1pPr>
          </a:lstStyle>
          <a:p>
            <a:r>
              <a:rPr lang="en-US"/>
              <a:t>Section title</a:t>
            </a:r>
          </a:p>
        </p:txBody>
      </p:sp>
    </p:spTree>
    <p:extLst>
      <p:ext uri="{BB962C8B-B14F-4D97-AF65-F5344CB8AC3E}">
        <p14:creationId xmlns:p14="http://schemas.microsoft.com/office/powerpoint/2010/main" val="346426454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8628838"/>
      </p:ext>
    </p:extLst>
  </p:cSld>
  <p:clrMapOvr>
    <a:masterClrMapping/>
  </p:clrMapOvr>
  <p:transition>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Blank Accent Color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705421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a:t>Slide for developer code</a:t>
            </a:r>
          </a:p>
        </p:txBody>
      </p:sp>
      <p:sp>
        <p:nvSpPr>
          <p:cNvPr id="3" name="Rectangle 2"/>
          <p:cNvSpPr/>
          <p:nvPr userDrawn="1"/>
        </p:nvSpPr>
        <p:spPr bwMode="hidden">
          <a:xfrm>
            <a:off x="1"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3" tIns="45723" rIns="45723" bIns="45723" numCol="1" spcCol="0" rtlCol="0" fromWordArt="0" anchor="ctr" anchorCtr="0" forceAA="0" compatLnSpc="1">
            <a:prstTxWarp prst="textNoShape">
              <a:avLst/>
            </a:prstTxWarp>
            <a:noAutofit/>
          </a:bodyPr>
          <a:lstStyle/>
          <a:p>
            <a:pPr marL="0" marR="0" lvl="0" indent="0" algn="ctr" defTabSz="914080" rtl="0" eaLnBrk="1" fontAlgn="base" latinLnBrk="0" hangingPunct="1">
              <a:lnSpc>
                <a:spcPct val="100000"/>
              </a:lnSpc>
              <a:spcBef>
                <a:spcPct val="0"/>
              </a:spcBef>
              <a:spcAft>
                <a:spcPct val="0"/>
              </a:spcAft>
              <a:buClrTx/>
              <a:buSzTx/>
              <a:buFontTx/>
              <a:buNone/>
              <a:tabLst/>
              <a:defRPr/>
            </a:pPr>
            <a:endParaRPr kumimoji="0" lang="en-US" sz="1765"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 name="Text Placeholder 4"/>
          <p:cNvSpPr>
            <a:spLocks noGrp="1"/>
          </p:cNvSpPr>
          <p:nvPr>
            <p:ph type="body" sz="quarter" idx="10"/>
          </p:nvPr>
        </p:nvSpPr>
        <p:spPr>
          <a:xfrm>
            <a:off x="269239" y="1197323"/>
            <a:ext cx="11653523" cy="2048424"/>
          </a:xfrm>
        </p:spPr>
        <p:txBody>
          <a:bodyPr/>
          <a:lstStyle>
            <a:lvl1pPr marL="0" indent="0">
              <a:buNone/>
              <a:defRPr sz="3235">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1pPr>
            <a:lvl2pPr marL="339718"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2pPr>
            <a:lvl3pPr marL="57307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3pPr>
            <a:lvl4pPr marL="79849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4pPr>
            <a:lvl5pPr marL="103026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90751721"/>
      </p:ext>
    </p:extLst>
  </p:cSld>
  <p:clrMapOvr>
    <a:masterClrMapping/>
  </p:clrMapOvr>
  <p:transition>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losing logo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stretch>
            <a:fillRect/>
          </a:stretch>
        </p:blipFill>
        <p:spPr>
          <a:xfrm>
            <a:off x="450205" y="3083653"/>
            <a:ext cx="3227129" cy="692057"/>
          </a:xfrm>
          <a:prstGeom prst="rect">
            <a:avLst/>
          </a:prstGeom>
        </p:spPr>
      </p:pic>
      <p:pic>
        <p:nvPicPr>
          <p:cNvPr id="4" name="Picture 3"/>
          <p:cNvPicPr>
            <a:picLocks noChangeAspect="1"/>
          </p:cNvPicPr>
          <p:nvPr userDrawn="1"/>
        </p:nvPicPr>
        <p:blipFill>
          <a:blip r:embed="rId2"/>
          <a:stretch>
            <a:fillRect/>
          </a:stretch>
        </p:blipFill>
        <p:spPr>
          <a:xfrm>
            <a:off x="450205" y="3083653"/>
            <a:ext cx="3227129" cy="692057"/>
          </a:xfrm>
          <a:prstGeom prst="rect">
            <a:avLst/>
          </a:prstGeom>
        </p:spPr>
      </p:pic>
      <p:sp>
        <p:nvSpPr>
          <p:cNvPr id="2" name="Text Box 3"/>
          <p:cNvSpPr txBox="1">
            <a:spLocks noChangeArrowheads="1"/>
          </p:cNvSpPr>
          <p:nvPr userDrawn="1"/>
        </p:nvSpPr>
        <p:spPr bwMode="blackWhite">
          <a:xfrm>
            <a:off x="269239" y="6171616"/>
            <a:ext cx="11653523" cy="395392"/>
          </a:xfrm>
          <a:prstGeom prst="rect">
            <a:avLst/>
          </a:prstGeom>
          <a:noFill/>
          <a:ln w="12700">
            <a:noFill/>
            <a:miter lim="800000"/>
            <a:headEnd type="none" w="sm" len="sm"/>
            <a:tailEnd type="none" w="sm" len="sm"/>
          </a:ln>
          <a:effectLst/>
        </p:spPr>
        <p:txBody>
          <a:bodyPr vert="horz" wrap="square" lIns="179285" tIns="143428" rIns="179285" bIns="143428" numCol="1" anchor="t" anchorCtr="0" compatLnSpc="1">
            <a:prstTxWarp prst="textNoShape">
              <a:avLst/>
            </a:prstTxWarp>
            <a:spAutoFit/>
          </a:bodyPr>
          <a:lstStyle/>
          <a:p>
            <a:pPr marL="0" marR="0" lvl="0" indent="0" algn="l" defTabSz="913901" rtl="0" eaLnBrk="0" fontAlgn="auto" latinLnBrk="0" hangingPunct="0">
              <a:lnSpc>
                <a:spcPct val="100000"/>
              </a:lnSpc>
              <a:spcBef>
                <a:spcPts val="0"/>
              </a:spcBef>
              <a:spcAft>
                <a:spcPts val="0"/>
              </a:spcAft>
              <a:buClrTx/>
              <a:buSzTx/>
              <a:buFontTx/>
              <a:buNone/>
              <a:tabLst/>
              <a:defRPr/>
            </a:pPr>
            <a:r>
              <a:rPr kumimoji="0" lang="en-US" sz="687" b="0" i="0" u="none" strike="noStrike" kern="1200" cap="none" spc="0" normalizeH="0" baseline="0" noProof="0" dirty="0">
                <a:ln>
                  <a:noFill/>
                </a:ln>
                <a:gradFill>
                  <a:gsLst>
                    <a:gs pos="0">
                      <a:srgbClr val="505050"/>
                    </a:gs>
                    <a:gs pos="100000">
                      <a:srgbClr val="505050"/>
                    </a:gs>
                  </a:gsLst>
                  <a:lin ang="5400000" scaled="0"/>
                </a:gradFill>
                <a:effectLst/>
                <a:uLnTx/>
                <a:uFillTx/>
                <a:latin typeface="Segoe UI"/>
                <a:ea typeface="+mn-ea"/>
                <a:cs typeface="Segoe UI" pitchFamily="34" charset="0"/>
              </a:rPr>
              <a:t>© 2015 Microsoft Corporation. All rights reserved. </a:t>
            </a:r>
          </a:p>
        </p:txBody>
      </p:sp>
    </p:spTree>
    <p:extLst>
      <p:ext uri="{BB962C8B-B14F-4D97-AF65-F5344CB8AC3E}">
        <p14:creationId xmlns:p14="http://schemas.microsoft.com/office/powerpoint/2010/main" val="62110281"/>
      </p:ext>
    </p:extLst>
  </p:cSld>
  <p:clrMapOvr>
    <a:masterClrMapping/>
  </p:clrMapOvr>
  <p:transition>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69240" y="1189178"/>
            <a:ext cx="11653523" cy="2461101"/>
          </a:xfrm>
          <a:prstGeom prst="rect">
            <a:avLst/>
          </a:prstGeom>
        </p:spPr>
        <p:txBody>
          <a:bodyPr/>
          <a:lstStyle>
            <a:lvl1pPr marL="284784" indent="-284784">
              <a:buClr>
                <a:schemeClr val="tx1"/>
              </a:buClr>
              <a:buSzPct val="90000"/>
              <a:buFont typeface="Arial" pitchFamily="34" charset="0"/>
              <a:buChar char="•"/>
              <a:defRPr sz="3529">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560227" indent="-275446">
              <a:buClr>
                <a:schemeClr val="tx1"/>
              </a:buClr>
              <a:buSzPct val="90000"/>
              <a:buFont typeface="Arial" pitchFamily="34" charset="0"/>
              <a:buChar char="•"/>
              <a:defRPr sz="3137">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845010" indent="-284784">
              <a:buClr>
                <a:schemeClr val="tx1"/>
              </a:buClr>
              <a:buSzPct val="90000"/>
              <a:buFont typeface="Arial" pitchFamily="34" charset="0"/>
              <a:buChar char="•"/>
              <a:defRPr sz="2745">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1069101" indent="-224092">
              <a:buClr>
                <a:schemeClr val="tx1"/>
              </a:buClr>
              <a:buSzPct val="90000"/>
              <a:buFont typeface="Arial" pitchFamily="34" charset="0"/>
              <a:buChar char="•"/>
              <a:defRPr sz="2353">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1293193" indent="-224092">
              <a:buClr>
                <a:schemeClr val="tx1"/>
              </a:buClr>
              <a:buSzPct val="90000"/>
              <a:buFont typeface="Arial" pitchFamily="34" charset="0"/>
              <a:buChar char="•"/>
              <a:defRPr sz="1961">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a:t>Use this Layout for Speaker Notes slides</a:t>
            </a:r>
          </a:p>
          <a:p>
            <a:pPr lvl="1"/>
            <a:r>
              <a:rPr lang="en-US"/>
              <a:t>Second level</a:t>
            </a:r>
          </a:p>
          <a:p>
            <a:pPr lvl="2"/>
            <a:r>
              <a:rPr lang="en-US"/>
              <a:t>Third level</a:t>
            </a:r>
          </a:p>
          <a:p>
            <a:pPr lvl="3"/>
            <a:r>
              <a:rPr lang="en-US"/>
              <a:t>Fourth level</a:t>
            </a:r>
          </a:p>
          <a:p>
            <a:pPr lvl="4"/>
            <a:r>
              <a:rPr lang="en-US"/>
              <a:t>Fifth level</a:t>
            </a:r>
          </a:p>
        </p:txBody>
      </p:sp>
      <p:sp>
        <p:nvSpPr>
          <p:cNvPr id="4" name="Text Placeholder 6"/>
          <p:cNvSpPr>
            <a:spLocks noGrp="1"/>
          </p:cNvSpPr>
          <p:nvPr>
            <p:ph type="body" sz="quarter" idx="11" hasCustomPrompt="1"/>
          </p:nvPr>
        </p:nvSpPr>
        <p:spPr>
          <a:xfrm>
            <a:off x="2" y="6238876"/>
            <a:ext cx="12192001" cy="619125"/>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3627"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Tree>
    <p:extLst>
      <p:ext uri="{BB962C8B-B14F-4D97-AF65-F5344CB8AC3E}">
        <p14:creationId xmlns:p14="http://schemas.microsoft.com/office/powerpoint/2010/main" val="223727672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Title Only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3" y="294381"/>
            <a:ext cx="11655840" cy="899665"/>
          </a:xfrm>
        </p:spPr>
        <p:txBody>
          <a:bodyPr/>
          <a:lstStyle>
            <a:lvl1pPr marL="0" algn="l" defTabSz="895668" rtl="0" eaLnBrk="1" latinLnBrk="0" hangingPunct="1">
              <a:spcBef>
                <a:spcPct val="0"/>
              </a:spcBef>
              <a:buNone/>
              <a:defRPr lang="en-US" sz="4311" b="0" i="0" u="none" kern="1200" spc="-147" baseline="0" dirty="0">
                <a:solidFill>
                  <a:schemeClr val="bg1"/>
                </a:solidFill>
                <a:latin typeface="Segoe UI Semibold" charset="0"/>
                <a:ea typeface="Segoe UI Semibold" charset="0"/>
                <a:cs typeface="Segoe UI Semibold" charset="0"/>
              </a:defRPr>
            </a:lvl1pPr>
          </a:lstStyle>
          <a:p>
            <a:r>
              <a:rPr lang="en-US" dirty="0"/>
              <a:t>Click to edit Master title style</a:t>
            </a:r>
          </a:p>
        </p:txBody>
      </p:sp>
    </p:spTree>
    <p:extLst>
      <p:ext uri="{BB962C8B-B14F-4D97-AF65-F5344CB8AC3E}">
        <p14:creationId xmlns:p14="http://schemas.microsoft.com/office/powerpoint/2010/main" val="2902965315"/>
      </p:ext>
    </p:extLst>
  </p:cSld>
  <p:clrMapOvr>
    <a:masterClrMapping/>
  </p:clrMapOvr>
  <p:transition>
    <p:fad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Naslovni diapozitiv">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544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Title Slide">
    <p:bg bwMode="gray">
      <p:bgRef idx="1001">
        <a:schemeClr val="bg2"/>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CB9D2F-F5F8-42D4-BF59-2CA4DB9E49E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E6DB8C22-FB56-485D-B4F9-E8FC084E9ED0}"/>
              </a:ext>
            </a:extLst>
          </p:cNvPr>
          <p:cNvSpPr/>
          <p:nvPr userDrawn="1"/>
        </p:nvSpPr>
        <p:spPr bwMode="auto">
          <a:xfrm>
            <a:off x="269302" y="2759101"/>
            <a:ext cx="6545155" cy="3586713"/>
          </a:xfrm>
          <a:prstGeom prst="rect">
            <a:avLst/>
          </a:prstGeom>
          <a:solidFill>
            <a:schemeClr val="bg2">
              <a:alpha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bwMode="gray">
          <a:xfrm>
            <a:off x="269302" y="2759101"/>
            <a:ext cx="6545155" cy="1793090"/>
          </a:xfrm>
          <a:noFill/>
        </p:spPr>
        <p:txBody>
          <a:bodyPr lIns="146304" tIns="91440" rIns="146304" bIns="91440" anchor="t" anchorCtr="0"/>
          <a:lstStyle>
            <a:lvl1pPr algn="l">
              <a:defRPr sz="5293" cap="none" spc="-98" baseline="0">
                <a:solidFill>
                  <a:schemeClr val="tx1"/>
                </a:solidFill>
                <a:latin typeface="+mj-lt"/>
              </a:defRPr>
            </a:lvl1pPr>
          </a:lstStyle>
          <a:p>
            <a:r>
              <a:rPr lang="en-US" dirty="0"/>
              <a:t>Presentation title</a:t>
            </a:r>
          </a:p>
        </p:txBody>
      </p:sp>
      <p:sp>
        <p:nvSpPr>
          <p:cNvPr id="5" name="Text Placeholder 4"/>
          <p:cNvSpPr>
            <a:spLocks noGrp="1"/>
          </p:cNvSpPr>
          <p:nvPr>
            <p:ph type="body" sz="quarter" idx="12" hasCustomPrompt="1"/>
          </p:nvPr>
        </p:nvSpPr>
        <p:spPr bwMode="gray">
          <a:xfrm>
            <a:off x="269302" y="4553488"/>
            <a:ext cx="6545155" cy="1792326"/>
          </a:xfrm>
          <a:noFill/>
        </p:spPr>
        <p:txBody>
          <a:bodyPr lIns="146304" tIns="109728" rIns="146304" bIns="109728">
            <a:noAutofit/>
          </a:bodyPr>
          <a:lstStyle>
            <a:lvl1pPr marL="0" indent="0">
              <a:spcBef>
                <a:spcPts val="0"/>
              </a:spcBef>
              <a:buNone/>
              <a:defRPr sz="3136" spc="0" baseline="0">
                <a:gradFill>
                  <a:gsLst>
                    <a:gs pos="91000">
                      <a:schemeClr val="tx1"/>
                    </a:gs>
                    <a:gs pos="0">
                      <a:schemeClr val="tx1"/>
                    </a:gs>
                  </a:gsLst>
                  <a:lin ang="5400000" scaled="0"/>
                </a:gradFill>
                <a:latin typeface="+mj-lt"/>
              </a:defRPr>
            </a:lvl1pPr>
          </a:lstStyle>
          <a:p>
            <a:pPr lvl="0"/>
            <a:r>
              <a:rPr lang="en-US" dirty="0"/>
              <a:t>Speaker Name</a:t>
            </a:r>
          </a:p>
        </p:txBody>
      </p:sp>
      <p:pic>
        <p:nvPicPr>
          <p:cNvPr id="8" name="MS logo white - EMF">
            <a:extLst>
              <a:ext uri="{FF2B5EF4-FFF2-40B4-BE49-F238E27FC236}">
                <a16:creationId xmlns:a16="http://schemas.microsoft.com/office/drawing/2014/main" id="{4B2448B7-4736-40F6-B6E5-8B83FDA251F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black">
          <a:xfrm>
            <a:off x="451633" y="470067"/>
            <a:ext cx="1423303" cy="304828"/>
          </a:xfrm>
          <a:prstGeom prst="rect">
            <a:avLst/>
          </a:prstGeom>
        </p:spPr>
      </p:pic>
    </p:spTree>
    <p:extLst>
      <p:ext uri="{BB962C8B-B14F-4D97-AF65-F5344CB8AC3E}">
        <p14:creationId xmlns:p14="http://schemas.microsoft.com/office/powerpoint/2010/main" val="40875438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Title Slide">
    <p:bg bwMode="gray">
      <p:bgRef idx="1001">
        <a:schemeClr val="bg2"/>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177" y="0"/>
            <a:ext cx="12187646" cy="6858000"/>
          </a:xfrm>
          <a:prstGeom prst="rect">
            <a:avLst/>
          </a:prstGeom>
        </p:spPr>
      </p:pic>
      <p:sp>
        <p:nvSpPr>
          <p:cNvPr id="6" name="Rectangle 5"/>
          <p:cNvSpPr/>
          <p:nvPr userDrawn="1"/>
        </p:nvSpPr>
        <p:spPr bwMode="auto">
          <a:xfrm>
            <a:off x="-1" y="0"/>
            <a:ext cx="8065827" cy="6858000"/>
          </a:xfrm>
          <a:prstGeom prst="rect">
            <a:avLst/>
          </a:prstGeom>
          <a:gradFill>
            <a:gsLst>
              <a:gs pos="28000">
                <a:srgbClr val="000000">
                  <a:alpha val="56000"/>
                </a:srgbClr>
              </a:gs>
              <a:gs pos="100000">
                <a:srgbClr val="000000">
                  <a:alpha val="0"/>
                </a:srgbClr>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bwMode="gray">
          <a:xfrm>
            <a:off x="269302" y="1634613"/>
            <a:ext cx="6545155" cy="1793090"/>
          </a:xfrm>
          <a:noFill/>
        </p:spPr>
        <p:txBody>
          <a:bodyPr lIns="146304" tIns="91440" rIns="146304" bIns="91440" anchor="t" anchorCtr="0"/>
          <a:lstStyle>
            <a:lvl1pPr algn="l">
              <a:defRPr sz="5293" cap="none" spc="-98" baseline="0">
                <a:solidFill>
                  <a:schemeClr val="tx1"/>
                </a:solidFill>
                <a:latin typeface="+mj-lt"/>
              </a:defRPr>
            </a:lvl1pPr>
          </a:lstStyle>
          <a:p>
            <a:r>
              <a:rPr lang="en-US" dirty="0"/>
              <a:t>Presentation title</a:t>
            </a:r>
          </a:p>
        </p:txBody>
      </p:sp>
      <p:sp>
        <p:nvSpPr>
          <p:cNvPr id="5" name="Text Placeholder 4"/>
          <p:cNvSpPr>
            <a:spLocks noGrp="1"/>
          </p:cNvSpPr>
          <p:nvPr>
            <p:ph type="body" sz="quarter" idx="12" hasCustomPrompt="1"/>
          </p:nvPr>
        </p:nvSpPr>
        <p:spPr bwMode="gray">
          <a:xfrm>
            <a:off x="269302" y="3429000"/>
            <a:ext cx="6545155" cy="1792326"/>
          </a:xfrm>
          <a:noFill/>
        </p:spPr>
        <p:txBody>
          <a:bodyPr lIns="146304" tIns="109728" rIns="146304" bIns="109728">
            <a:noAutofit/>
          </a:bodyPr>
          <a:lstStyle>
            <a:lvl1pPr marL="0" indent="0">
              <a:spcBef>
                <a:spcPts val="0"/>
              </a:spcBef>
              <a:buNone/>
              <a:defRPr sz="3136" spc="0" baseline="0">
                <a:gradFill>
                  <a:gsLst>
                    <a:gs pos="91000">
                      <a:schemeClr val="tx1"/>
                    </a:gs>
                    <a:gs pos="0">
                      <a:schemeClr val="tx1"/>
                    </a:gs>
                  </a:gsLst>
                  <a:lin ang="5400000" scaled="0"/>
                </a:gradFill>
                <a:latin typeface="+mj-lt"/>
              </a:defRPr>
            </a:lvl1pPr>
          </a:lstStyle>
          <a:p>
            <a:pPr lvl="0"/>
            <a:r>
              <a:rPr lang="en-US" dirty="0"/>
              <a:t>Speaker Name</a:t>
            </a:r>
          </a:p>
        </p:txBody>
      </p:sp>
      <p:pic>
        <p:nvPicPr>
          <p:cNvPr id="8" name="MS logo white - EMF">
            <a:extLst>
              <a:ext uri="{FF2B5EF4-FFF2-40B4-BE49-F238E27FC236}">
                <a16:creationId xmlns:a16="http://schemas.microsoft.com/office/drawing/2014/main" id="{4B2448B7-4736-40F6-B6E5-8B83FDA251F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black">
          <a:xfrm>
            <a:off x="451633" y="470067"/>
            <a:ext cx="1423303" cy="304828"/>
          </a:xfrm>
          <a:prstGeom prst="rect">
            <a:avLst/>
          </a:prstGeom>
        </p:spPr>
      </p:pic>
    </p:spTree>
    <p:extLst>
      <p:ext uri="{BB962C8B-B14F-4D97-AF65-F5344CB8AC3E}">
        <p14:creationId xmlns:p14="http://schemas.microsoft.com/office/powerpoint/2010/main" val="320024243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40" y="1189178"/>
            <a:ext cx="11653523" cy="1985641"/>
          </a:xfrm>
        </p:spPr>
        <p:txBody>
          <a:bodyPr/>
          <a:lstStyle>
            <a:lvl1pPr marL="0" indent="0">
              <a:buNone/>
              <a:defRPr>
                <a:gradFill>
                  <a:gsLst>
                    <a:gs pos="1250">
                      <a:schemeClr val="tx2"/>
                    </a:gs>
                    <a:gs pos="99000">
                      <a:schemeClr val="tx2"/>
                    </a:gs>
                  </a:gsLst>
                  <a:lin ang="5400000" scaled="0"/>
                </a:gradFill>
              </a:defRPr>
            </a:lvl1pPr>
            <a:lvl2pPr marL="0" indent="0">
              <a:buFontTx/>
              <a:buNone/>
              <a:defRPr sz="1961"/>
            </a:lvl2pPr>
            <a:lvl3pPr marL="224054" indent="0">
              <a:buNone/>
              <a:defRPr/>
            </a:lvl3pPr>
            <a:lvl4pPr marL="448107" indent="0">
              <a:buNone/>
              <a:defRPr/>
            </a:lvl4pPr>
            <a:lvl5pPr marL="672161"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4210690"/>
      </p:ext>
    </p:extLst>
  </p:cSld>
  <p:clrMapOvr>
    <a:masterClrMapping/>
  </p:clrMapOvr>
  <p:transition>
    <p:fade/>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40" y="1189178"/>
            <a:ext cx="11653523" cy="1985641"/>
          </a:xfrm>
        </p:spPr>
        <p:txBody>
          <a:bodyPr/>
          <a:lstStyle>
            <a:lvl1pPr marL="0" indent="0">
              <a:buNone/>
              <a:defRPr>
                <a:gradFill>
                  <a:gsLst>
                    <a:gs pos="1250">
                      <a:schemeClr val="tx1"/>
                    </a:gs>
                    <a:gs pos="99000">
                      <a:schemeClr val="tx1"/>
                    </a:gs>
                  </a:gsLst>
                  <a:lin ang="5400000" scaled="0"/>
                </a:gradFill>
              </a:defRPr>
            </a:lvl1pPr>
            <a:lvl2pPr marL="0" indent="0">
              <a:buFontTx/>
              <a:buNone/>
              <a:defRPr sz="1961"/>
            </a:lvl2pPr>
            <a:lvl3pPr marL="224054" indent="0">
              <a:buNone/>
              <a:defRPr/>
            </a:lvl3pPr>
            <a:lvl4pPr marL="448107" indent="0">
              <a:buNone/>
              <a:defRPr/>
            </a:lvl4pPr>
            <a:lvl5pPr marL="672161"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3615031"/>
      </p:ext>
    </p:extLst>
  </p:cSld>
  <p:clrMapOvr>
    <a:masterClrMapping/>
  </p:clrMapOvr>
  <p:transition>
    <p:fad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40" y="1189177"/>
            <a:ext cx="11653523" cy="2052030"/>
          </a:xfrm>
        </p:spPr>
        <p:txBody>
          <a:bodyPr>
            <a:spAutoFit/>
          </a:bodyPr>
          <a:lstStyle>
            <a:lvl1pPr>
              <a:defRPr sz="3920">
                <a:gradFill>
                  <a:gsLst>
                    <a:gs pos="1250">
                      <a:schemeClr val="tx2"/>
                    </a:gs>
                    <a:gs pos="99000">
                      <a:schemeClr val="tx2"/>
                    </a:gs>
                  </a:gsLst>
                  <a:lin ang="5400000" scaled="0"/>
                </a:gradFill>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68650140"/>
      </p:ext>
    </p:extLst>
  </p:cSld>
  <p:clrMapOvr>
    <a:masterClrMapping/>
  </p:clrMapOvr>
  <p:transition>
    <p:fad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40" y="1189177"/>
            <a:ext cx="11653523" cy="1566583"/>
          </a:xfrm>
        </p:spPr>
        <p:txBody>
          <a:bodyPr>
            <a:spAutoFit/>
          </a:bodyPr>
          <a:lstStyle>
            <a:lvl1pPr>
              <a:defRPr sz="2400">
                <a:latin typeface="Segoe UI Semilight" panose="020B0402040204020203" pitchFamily="34" charset="0"/>
                <a:cs typeface="Segoe UI Semilight" panose="020B0402040204020203" pitchFamily="34" charset="0"/>
              </a:defRPr>
            </a:lvl1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0FA09FA5-87FE-4058-ABAF-64E38F7870C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28815048"/>
      </p:ext>
    </p:extLst>
  </p:cSld>
  <p:clrMapOvr>
    <a:masterClrMapping/>
  </p:clrMapOvr>
  <p:transition>
    <p:fade/>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wo Column 2-color Non-bullete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5"/>
            <a:ext cx="5378548" cy="1877004"/>
          </a:xfrm>
        </p:spPr>
        <p:txBody>
          <a:bodyPr wrap="square">
            <a:spAutoFit/>
          </a:bodyPr>
          <a:lstStyle>
            <a:lvl1pPr marL="0" indent="0">
              <a:spcBef>
                <a:spcPts val="1200"/>
              </a:spcBef>
              <a:buClr>
                <a:schemeClr val="tx1"/>
              </a:buClr>
              <a:buFont typeface="Wingdings" pitchFamily="2" charset="2"/>
              <a:buNone/>
              <a:defRPr sz="3136">
                <a:gradFill>
                  <a:gsLst>
                    <a:gs pos="1250">
                      <a:schemeClr val="tx2"/>
                    </a:gs>
                    <a:gs pos="99000">
                      <a:schemeClr val="tx2"/>
                    </a:gs>
                  </a:gsLst>
                  <a:lin ang="5400000" scaled="0"/>
                </a:gradFill>
              </a:defRPr>
            </a:lvl1pPr>
            <a:lvl2pPr marL="0" indent="0">
              <a:buNone/>
              <a:defRPr sz="1961"/>
            </a:lvl2pPr>
            <a:lvl3pPr marL="227165" indent="0">
              <a:buNone/>
              <a:tabLst/>
              <a:defRPr sz="1961"/>
            </a:lvl3pPr>
            <a:lvl4pPr marL="451219" indent="0">
              <a:buNone/>
              <a:defRPr/>
            </a:lvl4pPr>
            <a:lvl5pPr marL="672161"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4" y="1189175"/>
            <a:ext cx="5378548" cy="1877004"/>
          </a:xfrm>
        </p:spPr>
        <p:txBody>
          <a:bodyPr wrap="square">
            <a:spAutoFit/>
          </a:bodyPr>
          <a:lstStyle>
            <a:lvl1pPr marL="0" indent="0">
              <a:spcBef>
                <a:spcPts val="1200"/>
              </a:spcBef>
              <a:buClr>
                <a:schemeClr val="tx1"/>
              </a:buClr>
              <a:buFont typeface="Wingdings" pitchFamily="2" charset="2"/>
              <a:buNone/>
              <a:defRPr sz="3136">
                <a:gradFill>
                  <a:gsLst>
                    <a:gs pos="1250">
                      <a:schemeClr val="tx2"/>
                    </a:gs>
                    <a:gs pos="99000">
                      <a:schemeClr val="tx2"/>
                    </a:gs>
                  </a:gsLst>
                  <a:lin ang="5400000" scaled="0"/>
                </a:gradFill>
              </a:defRPr>
            </a:lvl1pPr>
            <a:lvl2pPr marL="0" indent="0">
              <a:buNone/>
              <a:defRPr sz="1961"/>
            </a:lvl2pPr>
            <a:lvl3pPr marL="227165" indent="0">
              <a:buNone/>
              <a:tabLst/>
              <a:defRPr sz="1961"/>
            </a:lvl3pPr>
            <a:lvl4pPr marL="451219" indent="0">
              <a:buNone/>
              <a:defRPr/>
            </a:lvl4pPr>
            <a:lvl5pPr marL="672161"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090989"/>
      </p:ext>
    </p:extLst>
  </p:cSld>
  <p:clrMapOvr>
    <a:masterClrMapping/>
  </p:clrMapOvr>
  <p:transition>
    <p:fad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5"/>
            <a:ext cx="5378548" cy="1877004"/>
          </a:xfrm>
        </p:spPr>
        <p:txBody>
          <a:bodyPr wrap="square">
            <a:spAutoFit/>
          </a:bodyPr>
          <a:lstStyle>
            <a:lvl1pPr marL="0" indent="0">
              <a:spcBef>
                <a:spcPts val="1200"/>
              </a:spcBef>
              <a:buClr>
                <a:schemeClr val="tx1"/>
              </a:buClr>
              <a:buFont typeface="Wingdings" pitchFamily="2" charset="2"/>
              <a:buNone/>
              <a:defRPr sz="3136"/>
            </a:lvl1pPr>
            <a:lvl2pPr marL="0" indent="0">
              <a:buNone/>
              <a:defRPr sz="1961"/>
            </a:lvl2pPr>
            <a:lvl3pPr marL="227165" indent="0">
              <a:buNone/>
              <a:tabLst/>
              <a:defRPr sz="1961"/>
            </a:lvl3pPr>
            <a:lvl4pPr marL="451219" indent="0">
              <a:buNone/>
              <a:defRPr/>
            </a:lvl4pPr>
            <a:lvl5pPr marL="672161"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4" y="1189175"/>
            <a:ext cx="5378548" cy="1877004"/>
          </a:xfrm>
        </p:spPr>
        <p:txBody>
          <a:bodyPr wrap="square">
            <a:spAutoFit/>
          </a:bodyPr>
          <a:lstStyle>
            <a:lvl1pPr marL="0" indent="0">
              <a:spcBef>
                <a:spcPts val="1200"/>
              </a:spcBef>
              <a:buClr>
                <a:schemeClr val="tx1"/>
              </a:buClr>
              <a:buFont typeface="Wingdings" pitchFamily="2" charset="2"/>
              <a:buNone/>
              <a:defRPr sz="3136"/>
            </a:lvl1pPr>
            <a:lvl2pPr marL="0" indent="0">
              <a:buNone/>
              <a:defRPr sz="1961"/>
            </a:lvl2pPr>
            <a:lvl3pPr marL="227165" indent="0">
              <a:buNone/>
              <a:tabLst/>
              <a:defRPr sz="1961"/>
            </a:lvl3pPr>
            <a:lvl4pPr marL="451219" indent="0">
              <a:buNone/>
              <a:defRPr/>
            </a:lvl4pPr>
            <a:lvl5pPr marL="672161"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8203844"/>
      </p:ext>
    </p:extLst>
  </p:cSld>
  <p:clrMapOvr>
    <a:masterClrMapping/>
  </p:clrMapOvr>
  <p:transition>
    <p:fad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wo Column Bullet text 1st level colo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2" y="1189177"/>
            <a:ext cx="5378548" cy="1946751"/>
          </a:xfrm>
        </p:spPr>
        <p:txBody>
          <a:bodyPr wrap="square">
            <a:spAutoFit/>
          </a:bodyPr>
          <a:lstStyle>
            <a:lvl1pPr marL="281623" indent="-281623">
              <a:spcBef>
                <a:spcPts val="1200"/>
              </a:spcBef>
              <a:buClr>
                <a:schemeClr val="tx2"/>
              </a:buClr>
              <a:buFont typeface="Arial" pitchFamily="34" charset="0"/>
              <a:buChar char="•"/>
              <a:defRPr sz="3136">
                <a:gradFill>
                  <a:gsLst>
                    <a:gs pos="1250">
                      <a:schemeClr val="tx2"/>
                    </a:gs>
                    <a:gs pos="99000">
                      <a:schemeClr val="tx2"/>
                    </a:gs>
                  </a:gsLst>
                  <a:lin ang="5400000" scaled="0"/>
                </a:gradFill>
              </a:defRPr>
            </a:lvl1pPr>
            <a:lvl2pPr marL="520602" indent="-228557">
              <a:defRPr sz="2353"/>
            </a:lvl2pPr>
            <a:lvl3pPr marL="685671" indent="-165070">
              <a:tabLst/>
              <a:defRPr sz="1961"/>
            </a:lvl3pPr>
            <a:lvl4pPr marL="863437" indent="-177767">
              <a:defRPr/>
            </a:lvl4pPr>
            <a:lvl5pPr marL="1028506" indent="-165070">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4" y="1189177"/>
            <a:ext cx="5378548" cy="1946751"/>
          </a:xfrm>
        </p:spPr>
        <p:txBody>
          <a:bodyPr wrap="square">
            <a:spAutoFit/>
          </a:bodyPr>
          <a:lstStyle>
            <a:lvl1pPr marL="281623" indent="-281623">
              <a:spcBef>
                <a:spcPts val="1200"/>
              </a:spcBef>
              <a:buClr>
                <a:schemeClr val="tx2"/>
              </a:buClr>
              <a:buFont typeface="Arial" pitchFamily="34" charset="0"/>
              <a:buChar char="•"/>
              <a:defRPr sz="3136">
                <a:gradFill>
                  <a:gsLst>
                    <a:gs pos="1250">
                      <a:schemeClr val="tx2"/>
                    </a:gs>
                    <a:gs pos="99000">
                      <a:schemeClr val="tx2"/>
                    </a:gs>
                  </a:gsLst>
                  <a:lin ang="5400000" scaled="0"/>
                </a:gradFill>
              </a:defRPr>
            </a:lvl1pPr>
            <a:lvl2pPr marL="520602" indent="-228557">
              <a:defRPr sz="2353"/>
            </a:lvl2pPr>
            <a:lvl3pPr marL="685671" indent="-165070">
              <a:tabLst/>
              <a:defRPr sz="1961"/>
            </a:lvl3pPr>
            <a:lvl4pPr marL="863437" indent="-177767">
              <a:defRPr/>
            </a:lvl4pPr>
            <a:lvl5pPr marL="1028506" indent="-165070">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35268716"/>
      </p:ext>
    </p:extLst>
  </p:cSld>
  <p:clrMapOvr>
    <a:masterClrMapping/>
  </p:clrMapOvr>
  <p:transition>
    <p:fade/>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3"/>
          <p:cNvSpPr>
            <a:spLocks noGrp="1"/>
          </p:cNvSpPr>
          <p:nvPr>
            <p:ph type="body" sz="quarter" idx="10"/>
          </p:nvPr>
        </p:nvSpPr>
        <p:spPr>
          <a:xfrm>
            <a:off x="269242" y="1189177"/>
            <a:ext cx="5378548" cy="1946751"/>
          </a:xfrm>
        </p:spPr>
        <p:txBody>
          <a:bodyPr wrap="square">
            <a:spAutoFit/>
          </a:bodyPr>
          <a:lstStyle>
            <a:lvl1pPr marL="281623" indent="-281623">
              <a:spcBef>
                <a:spcPts val="1200"/>
              </a:spcBef>
              <a:buClr>
                <a:schemeClr val="tx1"/>
              </a:buClr>
              <a:buFont typeface="Arial" pitchFamily="34" charset="0"/>
              <a:buChar char="•"/>
              <a:defRPr sz="3136"/>
            </a:lvl1pPr>
            <a:lvl2pPr marL="520602" indent="-228557">
              <a:defRPr sz="2353"/>
            </a:lvl2pPr>
            <a:lvl3pPr marL="685671" indent="-165070">
              <a:tabLst/>
              <a:defRPr sz="1961"/>
            </a:lvl3pPr>
            <a:lvl4pPr marL="863437" indent="-177767">
              <a:defRPr/>
            </a:lvl4pPr>
            <a:lvl5pPr marL="1028506" indent="-165070">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4" y="1189177"/>
            <a:ext cx="5378548" cy="1946751"/>
          </a:xfrm>
        </p:spPr>
        <p:txBody>
          <a:bodyPr wrap="square">
            <a:spAutoFit/>
          </a:bodyPr>
          <a:lstStyle>
            <a:lvl1pPr marL="281623" indent="-281623">
              <a:spcBef>
                <a:spcPts val="1200"/>
              </a:spcBef>
              <a:buClr>
                <a:schemeClr val="tx1"/>
              </a:buClr>
              <a:buFont typeface="Arial" pitchFamily="34" charset="0"/>
              <a:buChar char="•"/>
              <a:defRPr sz="3136"/>
            </a:lvl1pPr>
            <a:lvl2pPr marL="520602" indent="-228557">
              <a:defRPr sz="2353"/>
            </a:lvl2pPr>
            <a:lvl3pPr marL="685671" indent="-165070">
              <a:tabLst/>
              <a:defRPr sz="1961"/>
            </a:lvl3pPr>
            <a:lvl4pPr marL="863437" indent="-177767">
              <a:defRPr/>
            </a:lvl4pPr>
            <a:lvl5pPr marL="1028506" indent="-165070">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70347398"/>
      </p:ext>
    </p:extLst>
  </p:cSld>
  <p:clrMapOvr>
    <a:masterClrMapping/>
  </p:clrMapOvr>
  <p:transition>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43455501"/>
      </p:ext>
    </p:extLst>
  </p:cSld>
  <p:clrMapOvr>
    <a:masterClrMapping/>
  </p:clrMapOvr>
  <p:transition>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Title and stage">
    <p:spTree>
      <p:nvGrpSpPr>
        <p:cNvPr id="1" name=""/>
        <p:cNvGrpSpPr/>
        <p:nvPr/>
      </p:nvGrpSpPr>
      <p:grpSpPr>
        <a:xfrm>
          <a:off x="0" y="0"/>
          <a:ext cx="0" cy="0"/>
          <a:chOff x="0" y="0"/>
          <a:chExt cx="0" cy="0"/>
        </a:xfrm>
      </p:grpSpPr>
      <p:sp>
        <p:nvSpPr>
          <p:cNvPr id="2" name="Title 1"/>
          <p:cNvSpPr>
            <a:spLocks noGrp="1"/>
          </p:cNvSpPr>
          <p:nvPr>
            <p:ph type="title"/>
          </p:nvPr>
        </p:nvSpPr>
        <p:spPr>
          <a:xfrm>
            <a:off x="269240" y="289511"/>
            <a:ext cx="11655840" cy="899665"/>
          </a:xfrm>
        </p:spPr>
        <p:txBody>
          <a:bodyPr/>
          <a:lstStyle>
            <a:lvl1pPr algn="l">
              <a:defRPr/>
            </a:lvl1pPr>
          </a:lstStyle>
          <a:p>
            <a:r>
              <a:rPr lang="en-US"/>
              <a:t>Click to edit Master title style</a:t>
            </a:r>
          </a:p>
        </p:txBody>
      </p:sp>
      <p:sp>
        <p:nvSpPr>
          <p:cNvPr id="3" name="Rectangle 2">
            <a:extLst>
              <a:ext uri="{FF2B5EF4-FFF2-40B4-BE49-F238E27FC236}">
                <a16:creationId xmlns:a16="http://schemas.microsoft.com/office/drawing/2014/main" id="{E8FBB2BD-846C-4813-B494-1EA4319C74C7}"/>
              </a:ext>
            </a:extLst>
          </p:cNvPr>
          <p:cNvSpPr/>
          <p:nvPr userDrawn="1"/>
        </p:nvSpPr>
        <p:spPr>
          <a:xfrm>
            <a:off x="0" y="1189176"/>
            <a:ext cx="12192000" cy="5676058"/>
          </a:xfrm>
          <a:prstGeom prst="rect">
            <a:avLst/>
          </a:prstGeom>
          <a:solidFill>
            <a:schemeClr val="bg1">
              <a:lumMod val="95000"/>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a:extLst>
              <a:ext uri="{FF2B5EF4-FFF2-40B4-BE49-F238E27FC236}">
                <a16:creationId xmlns:a16="http://schemas.microsoft.com/office/drawing/2014/main" id="{D51B25BF-04D3-438D-B22A-D496C649A19B}"/>
              </a:ext>
            </a:extLst>
          </p:cNvPr>
          <p:cNvSpPr>
            <a:spLocks noGrp="1"/>
          </p:cNvSpPr>
          <p:nvPr>
            <p:ph type="body" sz="quarter" idx="10"/>
          </p:nvPr>
        </p:nvSpPr>
        <p:spPr>
          <a:xfrm>
            <a:off x="269239" y="1925685"/>
            <a:ext cx="11655839" cy="286232"/>
          </a:xfrm>
          <a:noFill/>
        </p:spPr>
        <p:txBody>
          <a:bodyPr wrap="square" lIns="91440" tIns="45720" rIns="91440" bIns="45720" rtlCol="0">
            <a:spAutoFit/>
          </a:bodyPr>
          <a:lstStyle>
            <a:lvl1pPr marL="0" indent="0">
              <a:buNone/>
              <a:defRPr lang="en-US" sz="1400" b="1" dirty="0" smtClean="0">
                <a:solidFill>
                  <a:schemeClr val="tx2"/>
                </a:solidFill>
                <a:latin typeface="Segoe UI Semibold" charset="0"/>
                <a:ea typeface="Segoe UI Semibold" charset="0"/>
                <a:cs typeface="Segoe UI Semibold" charset="0"/>
              </a:defRPr>
            </a:lvl1pPr>
          </a:lstStyle>
          <a:p>
            <a:pPr marL="0" lvl="0" defTabSz="914400"/>
            <a:r>
              <a:rPr lang="en-US" dirty="0"/>
              <a:t>Edit Master text styles</a:t>
            </a:r>
          </a:p>
        </p:txBody>
      </p:sp>
    </p:spTree>
    <p:extLst>
      <p:ext uri="{BB962C8B-B14F-4D97-AF65-F5344CB8AC3E}">
        <p14:creationId xmlns:p14="http://schemas.microsoft.com/office/powerpoint/2010/main" val="2789918705"/>
      </p:ext>
    </p:extLst>
  </p:cSld>
  <p:clrMapOvr>
    <a:masterClrMapping/>
  </p:clrMapOvr>
  <p:transition>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1_Title and stage">
    <p:spTree>
      <p:nvGrpSpPr>
        <p:cNvPr id="1" name=""/>
        <p:cNvGrpSpPr/>
        <p:nvPr/>
      </p:nvGrpSpPr>
      <p:grpSpPr>
        <a:xfrm>
          <a:off x="0" y="0"/>
          <a:ext cx="0" cy="0"/>
          <a:chOff x="0" y="0"/>
          <a:chExt cx="0" cy="0"/>
        </a:xfrm>
      </p:grpSpPr>
      <p:sp>
        <p:nvSpPr>
          <p:cNvPr id="2" name="Title 1"/>
          <p:cNvSpPr>
            <a:spLocks noGrp="1"/>
          </p:cNvSpPr>
          <p:nvPr>
            <p:ph type="title"/>
          </p:nvPr>
        </p:nvSpPr>
        <p:spPr>
          <a:xfrm>
            <a:off x="269240" y="289511"/>
            <a:ext cx="11655840" cy="899665"/>
          </a:xfrm>
        </p:spPr>
        <p:txBody>
          <a:bodyPr/>
          <a:lstStyle>
            <a:lvl1pPr algn="l">
              <a:defRPr/>
            </a:lvl1pPr>
          </a:lstStyle>
          <a:p>
            <a:r>
              <a:rPr lang="en-US"/>
              <a:t>Click to edit Master title style</a:t>
            </a:r>
          </a:p>
        </p:txBody>
      </p:sp>
      <p:sp>
        <p:nvSpPr>
          <p:cNvPr id="3" name="Rectangle 2">
            <a:extLst>
              <a:ext uri="{FF2B5EF4-FFF2-40B4-BE49-F238E27FC236}">
                <a16:creationId xmlns:a16="http://schemas.microsoft.com/office/drawing/2014/main" id="{E8FBB2BD-846C-4813-B494-1EA4319C74C7}"/>
              </a:ext>
            </a:extLst>
          </p:cNvPr>
          <p:cNvSpPr/>
          <p:nvPr userDrawn="1"/>
        </p:nvSpPr>
        <p:spPr>
          <a:xfrm>
            <a:off x="0" y="1469984"/>
            <a:ext cx="12192000" cy="5395249"/>
          </a:xfrm>
          <a:prstGeom prst="rect">
            <a:avLst/>
          </a:prstGeom>
          <a:solidFill>
            <a:schemeClr val="bg1">
              <a:lumMod val="95000"/>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a:extLst>
              <a:ext uri="{FF2B5EF4-FFF2-40B4-BE49-F238E27FC236}">
                <a16:creationId xmlns:a16="http://schemas.microsoft.com/office/drawing/2014/main" id="{D51B25BF-04D3-438D-B22A-D496C649A19B}"/>
              </a:ext>
            </a:extLst>
          </p:cNvPr>
          <p:cNvSpPr>
            <a:spLocks noGrp="1"/>
          </p:cNvSpPr>
          <p:nvPr>
            <p:ph type="body" sz="quarter" idx="10"/>
          </p:nvPr>
        </p:nvSpPr>
        <p:spPr>
          <a:xfrm>
            <a:off x="269239" y="1925685"/>
            <a:ext cx="11655839" cy="286232"/>
          </a:xfrm>
          <a:noFill/>
        </p:spPr>
        <p:txBody>
          <a:bodyPr wrap="square" lIns="91440" tIns="45720" rIns="91440" bIns="45720" rtlCol="0">
            <a:spAutoFit/>
          </a:bodyPr>
          <a:lstStyle>
            <a:lvl1pPr marL="0" indent="0">
              <a:buNone/>
              <a:defRPr lang="en-US" sz="1400" b="1" dirty="0" smtClean="0">
                <a:solidFill>
                  <a:schemeClr val="tx2"/>
                </a:solidFill>
                <a:latin typeface="Segoe UI Semibold" charset="0"/>
                <a:ea typeface="Segoe UI Semibold" charset="0"/>
                <a:cs typeface="Segoe UI Semibold" charset="0"/>
              </a:defRPr>
            </a:lvl1pPr>
          </a:lstStyle>
          <a:p>
            <a:pPr marL="0" lvl="0" defTabSz="914400"/>
            <a:r>
              <a:rPr lang="en-US" dirty="0"/>
              <a:t>Edit Master text styles</a:t>
            </a:r>
          </a:p>
        </p:txBody>
      </p:sp>
    </p:spTree>
    <p:extLst>
      <p:ext uri="{BB962C8B-B14F-4D97-AF65-F5344CB8AC3E}">
        <p14:creationId xmlns:p14="http://schemas.microsoft.com/office/powerpoint/2010/main" val="3136787247"/>
      </p:ext>
    </p:extLst>
  </p:cSld>
  <p:clrMapOvr>
    <a:masterClrMapping/>
  </p:clrMapOvr>
  <p:transition>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723EC-4AC1-42C1-8097-95B60B661E1A}"/>
              </a:ext>
            </a:extLst>
          </p:cNvPr>
          <p:cNvSpPr>
            <a:spLocks noGrp="1"/>
          </p:cNvSpPr>
          <p:nvPr>
            <p:ph type="title"/>
          </p:nvPr>
        </p:nvSpPr>
        <p:spPr>
          <a:xfrm>
            <a:off x="269240" y="289511"/>
            <a:ext cx="5021217" cy="1046440"/>
          </a:xfrm>
        </p:spPr>
        <p:txBody>
          <a:bodyPr vert="horz" wrap="square" lIns="146304" tIns="91440" rIns="146304" bIns="91440" rtlCol="0" anchor="t">
            <a:noAutofit/>
          </a:bodyPr>
          <a:lstStyle>
            <a:lvl1pPr algn="l">
              <a:defRPr lang="en-US" sz="2800" cap="all" spc="500">
                <a:solidFill>
                  <a:schemeClr val="tx2"/>
                </a:solidFill>
                <a:latin typeface="Segoe UI Semilight" charset="0"/>
                <a:cs typeface="Segoe UI Semilight" charset="0"/>
              </a:defRPr>
            </a:lvl1pPr>
          </a:lstStyle>
          <a:p>
            <a:pPr marL="0" lvl="0" defTabSz="914400">
              <a:lnSpc>
                <a:spcPct val="100000"/>
              </a:lnSpc>
            </a:pPr>
            <a:r>
              <a:rPr lang="en-US" dirty="0"/>
              <a:t>Click to edit Master title style</a:t>
            </a:r>
          </a:p>
        </p:txBody>
      </p:sp>
    </p:spTree>
    <p:extLst>
      <p:ext uri="{BB962C8B-B14F-4D97-AF65-F5344CB8AC3E}">
        <p14:creationId xmlns:p14="http://schemas.microsoft.com/office/powerpoint/2010/main" val="3080079327"/>
      </p:ext>
    </p:extLst>
  </p:cSld>
  <p:clrMapOvr>
    <a:masterClrMapping/>
  </p:clrMapOvr>
  <p:transition>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6" name="Pentagon 684"/>
          <p:cNvSpPr/>
          <p:nvPr userDrawn="1"/>
        </p:nvSpPr>
        <p:spPr>
          <a:xfrm>
            <a:off x="1" y="0"/>
            <a:ext cx="534706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989" y="1995715"/>
            <a:ext cx="4147828" cy="2866570"/>
          </a:xfrm>
        </p:spPr>
        <p:txBody>
          <a:bodyPr anchor="ctr">
            <a:normAutofit/>
          </a:bodyPr>
          <a:lstStyle>
            <a:lvl1pPr algn="l">
              <a:lnSpc>
                <a:spcPct val="100000"/>
              </a:lnSpc>
              <a:defRPr lang="en-US" sz="3200" kern="1200" cap="all" spc="500" dirty="0">
                <a:ln w="3175">
                  <a:noFill/>
                </a:ln>
                <a:solidFill>
                  <a:srgbClr val="FFFFFF"/>
                </a:solidFill>
                <a:latin typeface="Segoe UI Semilight" charset="0"/>
                <a:ea typeface="+mn-ea"/>
                <a:cs typeface="Segoe UI Semilight" charset="0"/>
              </a:defRPr>
            </a:lvl1pPr>
          </a:lstStyle>
          <a:p>
            <a:r>
              <a:rPr lang="en-US" dirty="0"/>
              <a:t>Click to edit Master title style</a:t>
            </a:r>
          </a:p>
        </p:txBody>
      </p:sp>
    </p:spTree>
    <p:extLst>
      <p:ext uri="{BB962C8B-B14F-4D97-AF65-F5344CB8AC3E}">
        <p14:creationId xmlns:p14="http://schemas.microsoft.com/office/powerpoint/2010/main" val="1635499063"/>
      </p:ext>
    </p:extLst>
  </p:cSld>
  <p:clrMapOvr>
    <a:masterClrMapping/>
  </p:clrMapOvr>
  <p:transition>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ase study">
    <p:bg>
      <p:bgRef idx="1001">
        <a:schemeClr val="bg1"/>
      </p:bgRef>
    </p:bg>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269240" y="2197702"/>
            <a:ext cx="5265119" cy="1898981"/>
          </a:xfrm>
        </p:spPr>
        <p:txBody>
          <a:bodyPr/>
          <a:lstStyle>
            <a:lvl1pPr marL="0" indent="0">
              <a:spcAft>
                <a:spcPts val="1800"/>
              </a:spcAft>
              <a:buNone/>
              <a:defRPr sz="2400" spc="100" baseline="0">
                <a:solidFill>
                  <a:schemeClr val="tx1"/>
                </a:solidFill>
              </a:defRPr>
            </a:lvl1pPr>
            <a:lvl2pPr marL="160020" indent="-160020" algn="l" defTabSz="762000" rtl="0" eaLnBrk="1" latinLnBrk="0" hangingPunct="1">
              <a:lnSpc>
                <a:spcPct val="107000"/>
              </a:lnSpc>
              <a:spcBef>
                <a:spcPts val="0"/>
              </a:spcBef>
              <a:spcAft>
                <a:spcPts val="600"/>
              </a:spcAft>
              <a:buClr>
                <a:schemeClr val="tx2"/>
              </a:buClr>
              <a:buFont typeface="Arial" panose="020B0604020202020204" pitchFamily="34" charset="0"/>
              <a:buChar char="•"/>
              <a:defRPr lang="en-US" sz="2000" kern="1200" spc="100" baseline="0" dirty="0" smtClean="0">
                <a:solidFill>
                  <a:schemeClr val="tx1"/>
                </a:solidFill>
                <a:latin typeface="+mn-lt"/>
                <a:ea typeface="+mn-ea"/>
                <a:cs typeface="Times New Roman" panose="02020603050405020304" pitchFamily="18" charset="0"/>
              </a:defRPr>
            </a:lvl2pPr>
            <a:lvl3pPr marL="569913" indent="-228600" defTabSz="762000">
              <a:buClr>
                <a:schemeClr val="tx2"/>
              </a:buClr>
              <a:defRPr spc="100" baseline="0">
                <a:solidFill>
                  <a:schemeClr val="tx1"/>
                </a:solidFill>
              </a:defRPr>
            </a:lvl3pPr>
            <a:lvl4pPr marL="914400" indent="-228600" defTabSz="762000">
              <a:buClr>
                <a:schemeClr val="tx2"/>
              </a:buClr>
              <a:defRPr spc="100" baseline="0">
                <a:solidFill>
                  <a:schemeClr val="tx1"/>
                </a:solidFill>
              </a:defRPr>
            </a:lvl4pPr>
            <a:lvl5pPr marL="1258888" indent="-228600" defTabSz="762000">
              <a:buClr>
                <a:schemeClr val="tx2"/>
              </a:buClr>
              <a:defRPr spc="100" baseline="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3">
            <a:extLst>
              <a:ext uri="{FF2B5EF4-FFF2-40B4-BE49-F238E27FC236}">
                <a16:creationId xmlns:a16="http://schemas.microsoft.com/office/drawing/2014/main" id="{3D3ED6A4-84B5-4E0F-AACB-5DDD65A08580}"/>
              </a:ext>
            </a:extLst>
          </p:cNvPr>
          <p:cNvSpPr/>
          <p:nvPr userDrawn="1"/>
        </p:nvSpPr>
        <p:spPr>
          <a:xfrm>
            <a:off x="6253842" y="1"/>
            <a:ext cx="5938157" cy="6865234"/>
          </a:xfrm>
          <a:prstGeom prst="rect">
            <a:avLst/>
          </a:prstGeom>
          <a:solidFill>
            <a:schemeClr val="bg1">
              <a:lumMod val="95000"/>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146F0AFE-AADD-4A6A-8100-DF623625BB3F}"/>
              </a:ext>
            </a:extLst>
          </p:cNvPr>
          <p:cNvSpPr>
            <a:spLocks noGrp="1"/>
          </p:cNvSpPr>
          <p:nvPr>
            <p:ph type="title"/>
          </p:nvPr>
        </p:nvSpPr>
        <p:spPr>
          <a:xfrm>
            <a:off x="269240" y="289511"/>
            <a:ext cx="5265119" cy="1617666"/>
          </a:xfrm>
        </p:spPr>
        <p:txBody>
          <a:bodyPr/>
          <a:lstStyle>
            <a:lvl1pPr algn="l">
              <a:defRPr/>
            </a:lvl1pPr>
          </a:lstStyle>
          <a:p>
            <a:r>
              <a:rPr lang="en-US"/>
              <a:t>Click to edit Master title style</a:t>
            </a:r>
          </a:p>
        </p:txBody>
      </p:sp>
    </p:spTree>
    <p:extLst>
      <p:ext uri="{BB962C8B-B14F-4D97-AF65-F5344CB8AC3E}">
        <p14:creationId xmlns:p14="http://schemas.microsoft.com/office/powerpoint/2010/main" val="355882987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1_Case study">
    <p:bg>
      <p:bgPr>
        <a:solidFill>
          <a:schemeClr val="tx2"/>
        </a:solidFill>
        <a:effectLst/>
      </p:bgPr>
    </p:bg>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269240" y="2197702"/>
            <a:ext cx="5265119" cy="1898981"/>
          </a:xfrm>
        </p:spPr>
        <p:txBody>
          <a:bodyPr/>
          <a:lstStyle>
            <a:lvl1pPr marL="0" indent="0">
              <a:spcAft>
                <a:spcPts val="1800"/>
              </a:spcAft>
              <a:buNone/>
              <a:defRPr sz="2400" spc="100" baseline="0">
                <a:solidFill>
                  <a:schemeClr val="bg1"/>
                </a:solidFill>
              </a:defRPr>
            </a:lvl1pPr>
            <a:lvl2pPr marL="160020" indent="-160020" algn="l" defTabSz="762000" rtl="0" eaLnBrk="1" latinLnBrk="0" hangingPunct="1">
              <a:lnSpc>
                <a:spcPct val="107000"/>
              </a:lnSpc>
              <a:spcBef>
                <a:spcPts val="0"/>
              </a:spcBef>
              <a:spcAft>
                <a:spcPts val="600"/>
              </a:spcAft>
              <a:buClr>
                <a:schemeClr val="tx2"/>
              </a:buClr>
              <a:buFont typeface="Arial" panose="020B0604020202020204" pitchFamily="34" charset="0"/>
              <a:buChar char="•"/>
              <a:defRPr lang="en-US" sz="2000" kern="1200" spc="100" baseline="0" dirty="0" smtClean="0">
                <a:solidFill>
                  <a:schemeClr val="bg1"/>
                </a:solidFill>
                <a:latin typeface="+mn-lt"/>
                <a:ea typeface="+mn-ea"/>
                <a:cs typeface="Times New Roman" panose="02020603050405020304" pitchFamily="18" charset="0"/>
              </a:defRPr>
            </a:lvl2pPr>
            <a:lvl3pPr marL="569913" indent="-228600" defTabSz="762000">
              <a:buClr>
                <a:schemeClr val="tx2"/>
              </a:buClr>
              <a:defRPr spc="100" baseline="0">
                <a:solidFill>
                  <a:schemeClr val="bg1"/>
                </a:solidFill>
              </a:defRPr>
            </a:lvl3pPr>
            <a:lvl4pPr marL="914400" indent="-228600" defTabSz="762000">
              <a:buClr>
                <a:schemeClr val="tx2"/>
              </a:buClr>
              <a:defRPr spc="100" baseline="0">
                <a:solidFill>
                  <a:schemeClr val="bg1"/>
                </a:solidFill>
              </a:defRPr>
            </a:lvl4pPr>
            <a:lvl5pPr marL="1258888" indent="-228600" defTabSz="762000">
              <a:buClr>
                <a:schemeClr val="tx2"/>
              </a:buClr>
              <a:defRPr spc="100" baseline="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7">
            <a:extLst>
              <a:ext uri="{FF2B5EF4-FFF2-40B4-BE49-F238E27FC236}">
                <a16:creationId xmlns:a16="http://schemas.microsoft.com/office/drawing/2014/main" id="{146F0AFE-AADD-4A6A-8100-DF623625BB3F}"/>
              </a:ext>
            </a:extLst>
          </p:cNvPr>
          <p:cNvSpPr>
            <a:spLocks noGrp="1"/>
          </p:cNvSpPr>
          <p:nvPr>
            <p:ph type="title"/>
          </p:nvPr>
        </p:nvSpPr>
        <p:spPr>
          <a:xfrm>
            <a:off x="269240" y="289511"/>
            <a:ext cx="5265119" cy="1617666"/>
          </a:xfrm>
        </p:spPr>
        <p:txBody>
          <a:bodyPr/>
          <a:lstStyle>
            <a:lvl1pPr algn="l">
              <a:defRPr>
                <a:solidFill>
                  <a:schemeClr val="bg1"/>
                </a:solidFill>
              </a:defRPr>
            </a:lvl1pPr>
          </a:lstStyle>
          <a:p>
            <a:r>
              <a:rPr lang="en-US" dirty="0"/>
              <a:t>Click to edit Master title style</a:t>
            </a:r>
          </a:p>
        </p:txBody>
      </p:sp>
      <p:sp>
        <p:nvSpPr>
          <p:cNvPr id="5" name="Rectangle 4">
            <a:extLst>
              <a:ext uri="{FF2B5EF4-FFF2-40B4-BE49-F238E27FC236}">
                <a16:creationId xmlns:a16="http://schemas.microsoft.com/office/drawing/2014/main" id="{3D3ED6A4-84B5-4E0F-AACB-5DDD65A08580}"/>
              </a:ext>
            </a:extLst>
          </p:cNvPr>
          <p:cNvSpPr/>
          <p:nvPr userDrawn="1"/>
        </p:nvSpPr>
        <p:spPr>
          <a:xfrm>
            <a:off x="6253842" y="1"/>
            <a:ext cx="5938157" cy="686523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547778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6404DEB-A2FD-47E2-863C-BC52EB636058}"/>
              </a:ext>
            </a:extLst>
          </p:cNvPr>
          <p:cNvSpPr>
            <a:spLocks noGrp="1"/>
          </p:cNvSpPr>
          <p:nvPr>
            <p:ph type="title" hasCustomPrompt="1"/>
          </p:nvPr>
        </p:nvSpPr>
        <p:spPr>
          <a:xfrm>
            <a:off x="1166442" y="3084533"/>
            <a:ext cx="9859116" cy="738664"/>
          </a:xfrm>
          <a:noFill/>
        </p:spPr>
        <p:txBody>
          <a:bodyPr tIns="91440" bIns="91440" anchor="t" anchorCtr="0">
            <a:spAutoFit/>
          </a:bodyPr>
          <a:lstStyle>
            <a:lvl1pPr algn="ctr">
              <a:defRPr lang="en-US" sz="4000" b="0" kern="1200" cap="none" spc="-98"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Demo title</a:t>
            </a:r>
          </a:p>
        </p:txBody>
      </p:sp>
      <p:sp>
        <p:nvSpPr>
          <p:cNvPr id="2" name="Rectangle 1"/>
          <p:cNvSpPr/>
          <p:nvPr userDrawn="1"/>
        </p:nvSpPr>
        <p:spPr>
          <a:xfrm>
            <a:off x="5550818" y="2715201"/>
            <a:ext cx="1090363" cy="369332"/>
          </a:xfrm>
          <a:prstGeom prst="rect">
            <a:avLst/>
          </a:prstGeom>
        </p:spPr>
        <p:txBody>
          <a:bodyPr wrap="none">
            <a:spAutoFit/>
          </a:bodyPr>
          <a:lstStyle/>
          <a:p>
            <a:pPr algn="ctr">
              <a:spcBef>
                <a:spcPts val="1200"/>
              </a:spcBef>
              <a:defRPr/>
            </a:pPr>
            <a:r>
              <a:rPr lang="en-US" sz="1800" cap="all" spc="500" dirty="0">
                <a:solidFill>
                  <a:srgbClr val="FFFFFF"/>
                </a:solidFill>
                <a:latin typeface="Segoe UI Semilight" charset="0"/>
                <a:ea typeface="Segoe UI Semilight" charset="0"/>
                <a:cs typeface="Segoe UI Semilight" charset="0"/>
              </a:rPr>
              <a:t>DEMO</a:t>
            </a:r>
          </a:p>
        </p:txBody>
      </p:sp>
    </p:spTree>
    <p:extLst>
      <p:ext uri="{BB962C8B-B14F-4D97-AF65-F5344CB8AC3E}">
        <p14:creationId xmlns:p14="http://schemas.microsoft.com/office/powerpoint/2010/main" val="4688585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3084533"/>
            <a:ext cx="9859116" cy="849463"/>
          </a:xfrm>
          <a:noFill/>
        </p:spPr>
        <p:txBody>
          <a:bodyPr tIns="91440" bIns="91440" anchor="t" anchorCtr="0">
            <a:spAutoFit/>
          </a:bodyPr>
          <a:lstStyle>
            <a:lvl1pPr algn="l">
              <a:defRPr lang="en-US" sz="4800" b="0" kern="1200" cap="none" spc="-98"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spTree>
    <p:extLst>
      <p:ext uri="{BB962C8B-B14F-4D97-AF65-F5344CB8AC3E}">
        <p14:creationId xmlns:p14="http://schemas.microsoft.com/office/powerpoint/2010/main" val="288228275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73"/>
            <a:ext cx="11653523" cy="1158793"/>
          </a:xfrm>
          <a:noFill/>
        </p:spPr>
        <p:txBody>
          <a:bodyPr tIns="91440" bIns="91440" anchor="t" anchorCtr="0">
            <a:spAutoFit/>
          </a:bodyPr>
          <a:lstStyle>
            <a:lvl1pPr algn="l">
              <a:defRPr sz="7056" cap="none"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1450555384"/>
      </p:ext>
    </p:extLst>
  </p:cSld>
  <p:clrMapOvr>
    <a:masterClrMapping/>
  </p:clrMapOvr>
  <p:transition>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73"/>
            <a:ext cx="11653523" cy="1158793"/>
          </a:xfrm>
          <a:noFill/>
        </p:spPr>
        <p:txBody>
          <a:bodyPr tIns="91440" bIns="91440" anchor="t" anchorCtr="0">
            <a:spAutoFit/>
          </a:bodyPr>
          <a:lstStyle>
            <a:lvl1pPr algn="l">
              <a:defRPr sz="7056" cap="none"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302162755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Case study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044A0-101A-4FC0-8461-808AD7E0604F}"/>
              </a:ext>
            </a:extLst>
          </p:cNvPr>
          <p:cNvSpPr>
            <a:spLocks noGrp="1"/>
          </p:cNvSpPr>
          <p:nvPr>
            <p:ph type="title"/>
          </p:nvPr>
        </p:nvSpPr>
        <p:spPr>
          <a:xfrm>
            <a:off x="269240" y="289512"/>
            <a:ext cx="5606043" cy="899665"/>
          </a:xfrm>
        </p:spPr>
        <p:txBody>
          <a:bodyPr/>
          <a:lstStyle>
            <a:lvl1pPr algn="l">
              <a:defRPr/>
            </a:lvl1pPr>
          </a:lstStyle>
          <a:p>
            <a:r>
              <a:rPr lang="en-US" dirty="0"/>
              <a:t>Click to edit Master title style</a:t>
            </a:r>
          </a:p>
        </p:txBody>
      </p:sp>
      <p:sp>
        <p:nvSpPr>
          <p:cNvPr id="9" name="Text Placeholder 8">
            <a:extLst>
              <a:ext uri="{FF2B5EF4-FFF2-40B4-BE49-F238E27FC236}">
                <a16:creationId xmlns:a16="http://schemas.microsoft.com/office/drawing/2014/main" id="{90E9AADF-3FC2-4C6C-B73A-4CB1DCC20CFA}"/>
              </a:ext>
            </a:extLst>
          </p:cNvPr>
          <p:cNvSpPr>
            <a:spLocks noGrp="1"/>
          </p:cNvSpPr>
          <p:nvPr>
            <p:ph type="body" sz="quarter" idx="11"/>
          </p:nvPr>
        </p:nvSpPr>
        <p:spPr>
          <a:xfrm>
            <a:off x="269239" y="1858464"/>
            <a:ext cx="5606043" cy="889474"/>
          </a:xfrm>
        </p:spPr>
        <p:txBody>
          <a:bodyPr/>
          <a:lstStyle>
            <a:lvl1pPr marL="0" indent="0">
              <a:spcAft>
                <a:spcPts val="0"/>
              </a:spcAft>
              <a:buNone/>
              <a:defRPr kumimoji="0" lang="en-US" sz="1600" b="0" i="0" u="none" strike="noStrike" kern="1200" cap="none" spc="100" normalizeH="0" baseline="0" dirty="0" smtClean="0">
                <a:ln>
                  <a:noFill/>
                </a:ln>
                <a:solidFill>
                  <a:srgbClr val="0078D7"/>
                </a:solidFill>
                <a:effectLst/>
                <a:uLnTx/>
                <a:uFillTx/>
                <a:latin typeface="Segoe UI Semilight" charset="0"/>
                <a:ea typeface="Segoe UI Semilight" charset="0"/>
                <a:cs typeface="Segoe UI Semilight" charset="0"/>
              </a:defRPr>
            </a:lvl1pPr>
            <a:lvl2pPr marL="0" indent="0">
              <a:spcAft>
                <a:spcPts val="600"/>
              </a:spcAft>
              <a:buClr>
                <a:schemeClr val="tx2"/>
              </a:buClr>
              <a:buFont typeface="Arial" panose="020B0604020202020204" pitchFamily="34" charset="0"/>
              <a:buNone/>
              <a:defRPr kumimoji="0" lang="en-US" sz="1400" b="0" i="0" u="none" strike="noStrike" kern="1200" cap="none" spc="100" normalizeH="0" baseline="0" dirty="0" smtClean="0">
                <a:ln>
                  <a:noFill/>
                </a:ln>
                <a:solidFill>
                  <a:srgbClr val="D2D2D2">
                    <a:lumMod val="10000"/>
                  </a:srgbClr>
                </a:solidFill>
                <a:effectLst/>
                <a:uLnTx/>
                <a:uFillTx/>
                <a:latin typeface="Segoe UI Semilight" charset="0"/>
                <a:ea typeface="Segoe UI Semilight" charset="0"/>
                <a:cs typeface="Segoe UI Semilight" charset="0"/>
              </a:defRPr>
            </a:lvl2pPr>
            <a:lvl3pPr marL="0" indent="0">
              <a:buNone/>
              <a:defRPr kumimoji="0" lang="en-US" sz="1000" b="1" i="0" u="none" strike="noStrike" kern="1200" cap="none" spc="100" normalizeH="0" baseline="0" dirty="0" smtClean="0">
                <a:ln>
                  <a:noFill/>
                </a:ln>
                <a:solidFill>
                  <a:srgbClr val="0078D7"/>
                </a:solidFill>
                <a:effectLst/>
                <a:uLnTx/>
                <a:uFillTx/>
                <a:latin typeface="Segoe UI Semibold" charset="0"/>
                <a:ea typeface="Segoe UI Semibold" charset="0"/>
                <a:cs typeface="Segoe UI Semibold" charset="0"/>
              </a:defRPr>
            </a:lvl3pPr>
          </a:lstStyle>
          <a:p>
            <a:pPr lvl="0"/>
            <a:r>
              <a:rPr lang="en-US" dirty="0"/>
              <a:t>Edit Master text styles</a:t>
            </a:r>
          </a:p>
          <a:p>
            <a:pPr lvl="1"/>
            <a:r>
              <a:rPr lang="en-US" dirty="0"/>
              <a:t>Second level</a:t>
            </a:r>
          </a:p>
          <a:p>
            <a:pPr lvl="2"/>
            <a:r>
              <a:rPr lang="en-US" dirty="0"/>
              <a:t>Third level</a:t>
            </a:r>
          </a:p>
        </p:txBody>
      </p:sp>
      <p:sp>
        <p:nvSpPr>
          <p:cNvPr id="4" name="Rectangle 3">
            <a:extLst>
              <a:ext uri="{FF2B5EF4-FFF2-40B4-BE49-F238E27FC236}">
                <a16:creationId xmlns:a16="http://schemas.microsoft.com/office/drawing/2014/main" id="{780E5592-BCF2-4359-A15B-37F10939823B}"/>
              </a:ext>
            </a:extLst>
          </p:cNvPr>
          <p:cNvSpPr/>
          <p:nvPr userDrawn="1"/>
        </p:nvSpPr>
        <p:spPr bwMode="auto">
          <a:xfrm>
            <a:off x="0" y="5566611"/>
            <a:ext cx="12192000" cy="1291389"/>
          </a:xfrm>
          <a:prstGeom prst="rect">
            <a:avLst/>
          </a:prstGeom>
          <a:solidFill>
            <a:schemeClr val="bg1">
              <a:lumMod val="95000"/>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err="1"/>
          </a:p>
        </p:txBody>
      </p:sp>
    </p:spTree>
    <p:extLst>
      <p:ext uri="{BB962C8B-B14F-4D97-AF65-F5344CB8AC3E}">
        <p14:creationId xmlns:p14="http://schemas.microsoft.com/office/powerpoint/2010/main" val="2522154280"/>
      </p:ext>
    </p:extLst>
  </p:cSld>
  <p:clrMapOvr>
    <a:masterClrMapping/>
  </p:clrMapOvr>
  <p:transition>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3209411"/>
      </p:ext>
    </p:extLst>
  </p:cSld>
  <p:clrMapOvr>
    <a:masterClrMapping/>
  </p:clrMapOvr>
  <p:transition>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Blank Accent Color 1">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65039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a:t>Slide for developer code</a:t>
            </a:r>
          </a:p>
        </p:txBody>
      </p:sp>
      <p:sp>
        <p:nvSpPr>
          <p:cNvPr id="3" name="Rectangle 2"/>
          <p:cNvSpPr/>
          <p:nvPr userDrawn="1"/>
        </p:nvSpPr>
        <p:spPr bwMode="hidden">
          <a:xfrm>
            <a:off x="1"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15" tIns="45715" rIns="45715" bIns="45715" numCol="1" spcCol="0" rtlCol="0" fromWordArt="0" anchor="ctr" anchorCtr="0" forceAA="0" compatLnSpc="1">
            <a:prstTxWarp prst="textNoShape">
              <a:avLst/>
            </a:prstTxWarp>
            <a:noAutofit/>
          </a:bodyPr>
          <a:lstStyle/>
          <a:p>
            <a:pPr algn="ctr" defTabSz="913927" fontAlgn="base">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69239" y="1197323"/>
            <a:ext cx="11653522" cy="1956973"/>
          </a:xfrm>
        </p:spPr>
        <p:txBody>
          <a:bodyPr/>
          <a:lstStyle>
            <a:lvl1pPr marL="0" indent="0">
              <a:buNone/>
              <a:defRPr sz="3234">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1pPr>
            <a:lvl2pPr marL="339661"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2pPr>
            <a:lvl3pPr marL="572979"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3pPr>
            <a:lvl4pPr marL="798362"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4pPr>
            <a:lvl5pPr marL="1030094"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5489558"/>
      </p:ext>
    </p:extLst>
  </p:cSld>
  <p:clrMapOvr>
    <a:masterClrMapping/>
  </p:clrMapOvr>
  <p:transition>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losing logo slide">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9239" y="6171617"/>
            <a:ext cx="11653522" cy="395317"/>
          </a:xfrm>
          <a:prstGeom prst="rect">
            <a:avLst/>
          </a:prstGeom>
          <a:noFill/>
          <a:ln w="12700">
            <a:noFill/>
            <a:miter lim="800000"/>
            <a:headEnd type="none" w="sm" len="sm"/>
            <a:tailEnd type="none" w="sm" len="sm"/>
          </a:ln>
          <a:effectLst/>
        </p:spPr>
        <p:txBody>
          <a:bodyPr vert="horz" wrap="square" lIns="179259" tIns="143407" rIns="179259" bIns="143407" numCol="1" anchor="t" anchorCtr="0" compatLnSpc="1">
            <a:prstTxWarp prst="textNoShape">
              <a:avLst/>
            </a:prstTxWarp>
            <a:spAutoFit/>
          </a:bodyPr>
          <a:lstStyle/>
          <a:p>
            <a:pPr defTabSz="913748" eaLnBrk="0" hangingPunct="0"/>
            <a:r>
              <a:rPr lang="en-US" sz="686" dirty="0">
                <a:gradFill>
                  <a:gsLst>
                    <a:gs pos="0">
                      <a:srgbClr val="505050"/>
                    </a:gs>
                    <a:gs pos="100000">
                      <a:srgbClr val="505050"/>
                    </a:gs>
                  </a:gsLst>
                  <a:lin ang="5400000" scaled="0"/>
                </a:gradFill>
                <a:cs typeface="Segoe UI" pitchFamily="34" charset="0"/>
              </a:rPr>
              <a:t>© 2014 Microsoft Corporation. All rights reserved. </a:t>
            </a:r>
          </a:p>
        </p:txBody>
      </p:sp>
      <p:pic>
        <p:nvPicPr>
          <p:cNvPr id="4" name="Picture 3"/>
          <p:cNvPicPr>
            <a:picLocks noChangeAspect="1"/>
          </p:cNvPicPr>
          <p:nvPr userDrawn="1"/>
        </p:nvPicPr>
        <p:blipFill>
          <a:blip r:embed="rId2"/>
          <a:stretch>
            <a:fillRect/>
          </a:stretch>
        </p:blipFill>
        <p:spPr>
          <a:xfrm>
            <a:off x="450204" y="3083652"/>
            <a:ext cx="3227129" cy="692057"/>
          </a:xfrm>
          <a:prstGeom prst="rect">
            <a:avLst/>
          </a:prstGeom>
        </p:spPr>
      </p:pic>
    </p:spTree>
    <p:extLst>
      <p:ext uri="{BB962C8B-B14F-4D97-AF65-F5344CB8AC3E}">
        <p14:creationId xmlns:p14="http://schemas.microsoft.com/office/powerpoint/2010/main" val="3048585538"/>
      </p:ext>
    </p:extLst>
  </p:cSld>
  <p:clrMapOvr>
    <a:masterClrMapping/>
  </p:clrMapOvr>
  <p:transition>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Closing logo slide_color">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9239" y="6171617"/>
            <a:ext cx="11653522" cy="395317"/>
          </a:xfrm>
          <a:prstGeom prst="rect">
            <a:avLst/>
          </a:prstGeom>
          <a:noFill/>
          <a:ln w="12700">
            <a:noFill/>
            <a:miter lim="800000"/>
            <a:headEnd type="none" w="sm" len="sm"/>
            <a:tailEnd type="none" w="sm" len="sm"/>
          </a:ln>
          <a:effectLst/>
        </p:spPr>
        <p:txBody>
          <a:bodyPr vert="horz" wrap="square" lIns="179259" tIns="143407" rIns="179259" bIns="143407" numCol="1" anchor="t" anchorCtr="0" compatLnSpc="1">
            <a:prstTxWarp prst="textNoShape">
              <a:avLst/>
            </a:prstTxWarp>
            <a:spAutoFit/>
          </a:bodyPr>
          <a:lstStyle/>
          <a:p>
            <a:pPr defTabSz="913748" eaLnBrk="0" hangingPunct="0"/>
            <a:r>
              <a:rPr lang="en-US" sz="686" dirty="0">
                <a:gradFill>
                  <a:gsLst>
                    <a:gs pos="0">
                      <a:srgbClr val="FFFFFF"/>
                    </a:gs>
                    <a:gs pos="100000">
                      <a:srgbClr val="FFFFFF"/>
                    </a:gs>
                  </a:gsLst>
                  <a:lin ang="5400000" scaled="0"/>
                </a:gradFill>
                <a:cs typeface="Segoe UI" pitchFamily="34" charset="0"/>
              </a:rPr>
              <a:t>© 2014 Microsoft Corporation. All rights reserved. </a:t>
            </a:r>
          </a:p>
        </p:txBody>
      </p:sp>
      <p:pic>
        <p:nvPicPr>
          <p:cNvPr id="4" name="Picture 3"/>
          <p:cNvPicPr>
            <a:picLocks noChangeAspect="1"/>
          </p:cNvPicPr>
          <p:nvPr userDrawn="1"/>
        </p:nvPicPr>
        <p:blipFill>
          <a:blip r:embed="rId2"/>
          <a:stretch>
            <a:fillRect/>
          </a:stretch>
        </p:blipFill>
        <p:spPr>
          <a:xfrm>
            <a:off x="450206" y="3083652"/>
            <a:ext cx="3227129" cy="692059"/>
          </a:xfrm>
          <a:prstGeom prst="rect">
            <a:avLst/>
          </a:prstGeom>
        </p:spPr>
      </p:pic>
    </p:spTree>
    <p:extLst>
      <p:ext uri="{BB962C8B-B14F-4D97-AF65-F5344CB8AC3E}">
        <p14:creationId xmlns:p14="http://schemas.microsoft.com/office/powerpoint/2010/main" val="35311487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69240" y="1189178"/>
            <a:ext cx="11653523" cy="2396047"/>
          </a:xfrm>
          <a:prstGeom prst="rect">
            <a:avLst/>
          </a:prstGeom>
        </p:spPr>
        <p:txBody>
          <a:bodyPr/>
          <a:lstStyle>
            <a:lvl1pPr marL="284735" indent="-284735">
              <a:buClr>
                <a:schemeClr val="tx1"/>
              </a:buClr>
              <a:buSzPct val="90000"/>
              <a:buFont typeface="Arial" pitchFamily="34" charset="0"/>
              <a:buChar char="•"/>
              <a:defRPr sz="3528">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560134" indent="-275401">
              <a:buClr>
                <a:schemeClr val="tx1"/>
              </a:buClr>
              <a:buSzPct val="90000"/>
              <a:buFont typeface="Arial" pitchFamily="34" charset="0"/>
              <a:buChar char="•"/>
              <a:defRPr sz="3136">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844869" indent="-284735">
              <a:buClr>
                <a:schemeClr val="tx1"/>
              </a:buClr>
              <a:buSzPct val="90000"/>
              <a:buFont typeface="Arial" pitchFamily="34" charset="0"/>
              <a:buChar char="•"/>
              <a:defRPr sz="2745">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1068923" indent="-224054">
              <a:buClr>
                <a:schemeClr val="tx1"/>
              </a:buClr>
              <a:buSzPct val="90000"/>
              <a:buFont typeface="Arial" pitchFamily="34" charset="0"/>
              <a:buChar char="•"/>
              <a:defRPr sz="2353">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1292976" indent="-224054">
              <a:buClr>
                <a:schemeClr val="tx1"/>
              </a:buClr>
              <a:buSzPct val="90000"/>
              <a:buFont typeface="Arial" pitchFamily="34" charset="0"/>
              <a:buChar char="•"/>
              <a:defRPr sz="1961">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a:t>Use this Layout for Speaker Notes slides</a:t>
            </a:r>
          </a:p>
          <a:p>
            <a:pPr lvl="1"/>
            <a:r>
              <a:rPr lang="en-US"/>
              <a:t>Second level</a:t>
            </a:r>
          </a:p>
          <a:p>
            <a:pPr lvl="2"/>
            <a:r>
              <a:rPr lang="en-US"/>
              <a:t>Third level</a:t>
            </a:r>
          </a:p>
          <a:p>
            <a:pPr lvl="3"/>
            <a:r>
              <a:rPr lang="en-US"/>
              <a:t>Fourth level</a:t>
            </a:r>
          </a:p>
          <a:p>
            <a:pPr lvl="4"/>
            <a:r>
              <a:rPr lang="en-US"/>
              <a:t>Fifth level</a:t>
            </a:r>
          </a:p>
        </p:txBody>
      </p:sp>
      <p:sp>
        <p:nvSpPr>
          <p:cNvPr id="4" name="Text Placeholder 6"/>
          <p:cNvSpPr>
            <a:spLocks noGrp="1"/>
          </p:cNvSpPr>
          <p:nvPr>
            <p:ph type="body" sz="quarter" idx="11" hasCustomPrompt="1"/>
          </p:nvPr>
        </p:nvSpPr>
        <p:spPr>
          <a:xfrm>
            <a:off x="2" y="6238876"/>
            <a:ext cx="12192001" cy="619125"/>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3626" spc="-50"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Tree>
    <p:extLst>
      <p:ext uri="{BB962C8B-B14F-4D97-AF65-F5344CB8AC3E}">
        <p14:creationId xmlns:p14="http://schemas.microsoft.com/office/powerpoint/2010/main" val="18503984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Title Slide Photo_Option">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tretch>
            <a:fillRect/>
          </a:stretch>
        </p:blipFill>
        <p:spPr>
          <a:xfrm>
            <a:off x="0" y="0"/>
            <a:ext cx="12192000" cy="6858000"/>
          </a:xfrm>
          <a:prstGeom prst="rect">
            <a:avLst/>
          </a:prstGeom>
        </p:spPr>
      </p:pic>
      <p:sp>
        <p:nvSpPr>
          <p:cNvPr id="2" name="Rectangle 1"/>
          <p:cNvSpPr/>
          <p:nvPr userDrawn="1"/>
        </p:nvSpPr>
        <p:spPr bwMode="auto">
          <a:xfrm>
            <a:off x="266063" y="2084173"/>
            <a:ext cx="6278150" cy="3491849"/>
          </a:xfrm>
          <a:prstGeom prst="rect">
            <a:avLst/>
          </a:prstGeom>
          <a:solidFill>
            <a:srgbClr val="002050">
              <a:alpha val="82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bwMode="auto">
          <a:xfrm>
            <a:off x="269302" y="2084173"/>
            <a:ext cx="6274911" cy="1793104"/>
          </a:xfrm>
          <a:noFill/>
        </p:spPr>
        <p:txBody>
          <a:bodyPr lIns="146304" tIns="91440" rIns="146304" bIns="91440" anchor="t" anchorCtr="0"/>
          <a:lstStyle>
            <a:lvl1pPr>
              <a:defRPr sz="5294" spc="-98" baseline="0">
                <a:gradFill>
                  <a:gsLst>
                    <a:gs pos="64646">
                      <a:srgbClr val="FFFFFF"/>
                    </a:gs>
                    <a:gs pos="45000">
                      <a:srgbClr val="FFFFFF"/>
                    </a:gs>
                  </a:gsLst>
                  <a:lin ang="5400000" scaled="0"/>
                </a:gradFill>
              </a:defRPr>
            </a:lvl1pPr>
          </a:lstStyle>
          <a:p>
            <a:r>
              <a:rPr lang="en-US" dirty="0"/>
              <a:t>Presentation title</a:t>
            </a:r>
          </a:p>
        </p:txBody>
      </p:sp>
      <p:sp>
        <p:nvSpPr>
          <p:cNvPr id="3" name="Text Placeholder 2"/>
          <p:cNvSpPr>
            <a:spLocks noGrp="1"/>
          </p:cNvSpPr>
          <p:nvPr>
            <p:ph type="body" sz="quarter" idx="14" hasCustomPrompt="1"/>
          </p:nvPr>
        </p:nvSpPr>
        <p:spPr bwMode="auto">
          <a:xfrm>
            <a:off x="267683" y="3877257"/>
            <a:ext cx="6276530" cy="1698765"/>
          </a:xfrm>
        </p:spPr>
        <p:txBody>
          <a:bodyPr tIns="109728" bIns="109728">
            <a:noAutofit/>
          </a:bodyPr>
          <a:lstStyle>
            <a:lvl1pPr marL="0" indent="0">
              <a:spcBef>
                <a:spcPts val="0"/>
              </a:spcBef>
              <a:buNone/>
              <a:defRPr sz="3137">
                <a:gradFill>
                  <a:gsLst>
                    <a:gs pos="64646">
                      <a:srgbClr val="FFFFFF"/>
                    </a:gs>
                    <a:gs pos="45000">
                      <a:srgbClr val="FFFFFF"/>
                    </a:gs>
                  </a:gsLst>
                  <a:lin ang="5400000" scaled="0"/>
                </a:gradFill>
              </a:defRPr>
            </a:lvl1pPr>
          </a:lstStyle>
          <a:p>
            <a:pPr lvl="0"/>
            <a:r>
              <a:rPr lang="en-US" dirty="0"/>
              <a:t>Speaker Name</a:t>
            </a:r>
          </a:p>
        </p:txBody>
      </p:sp>
      <p:sp>
        <p:nvSpPr>
          <p:cNvPr id="8" name="Rectangle 7"/>
          <p:cNvSpPr/>
          <p:nvPr userDrawn="1"/>
        </p:nvSpPr>
        <p:spPr bwMode="auto">
          <a:xfrm>
            <a:off x="448212" y="470068"/>
            <a:ext cx="2060658" cy="393703"/>
          </a:xfrm>
          <a:prstGeom prst="rect">
            <a:avLst/>
          </a:prstGeom>
          <a:noFill/>
          <a:ln w="6350" cap="sq">
            <a:solidFill>
              <a:srgbClr val="525252"/>
            </a:solidFill>
            <a:prstDash val="sysDash"/>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2745" b="0" i="0" u="none" strike="noStrike" kern="1200" cap="none" spc="0" normalizeH="0" baseline="0" noProof="0" dirty="0">
                <a:ln>
                  <a:noFill/>
                </a:ln>
                <a:gradFill>
                  <a:gsLst>
                    <a:gs pos="93939">
                      <a:srgbClr val="525252"/>
                    </a:gs>
                    <a:gs pos="80808">
                      <a:srgbClr val="525252"/>
                    </a:gs>
                  </a:gsLst>
                  <a:lin ang="5400000" scaled="1"/>
                </a:gradFill>
                <a:effectLst/>
                <a:uLnTx/>
                <a:uFillTx/>
                <a:latin typeface="+mn-lt"/>
                <a:ea typeface="Segoe UI" pitchFamily="34" charset="0"/>
                <a:cs typeface="Segoe UI" pitchFamily="34" charset="0"/>
              </a:rPr>
              <a:t>Product logo</a:t>
            </a:r>
          </a:p>
        </p:txBody>
      </p:sp>
      <p:sp>
        <p:nvSpPr>
          <p:cNvPr id="10" name="Rectangle 9"/>
          <p:cNvSpPr/>
          <p:nvPr userDrawn="1"/>
        </p:nvSpPr>
        <p:spPr bwMode="auto">
          <a:xfrm>
            <a:off x="448212" y="863772"/>
            <a:ext cx="2060658" cy="271689"/>
          </a:xfrm>
          <a:prstGeom prst="rect">
            <a:avLst/>
          </a:prstGeom>
          <a:noFill/>
          <a:ln w="6350" cap="sq">
            <a:noFill/>
            <a:prstDash val="sysDot"/>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372" b="0" i="0" u="none" strike="noStrike" kern="1200" cap="none" spc="0" normalizeH="0" baseline="0" noProof="0" dirty="0">
                <a:ln>
                  <a:noFill/>
                </a:ln>
                <a:gradFill>
                  <a:gsLst>
                    <a:gs pos="93939">
                      <a:srgbClr val="525252"/>
                    </a:gs>
                    <a:gs pos="80808">
                      <a:srgbClr val="525252"/>
                    </a:gs>
                  </a:gsLst>
                  <a:lin ang="5400000" scaled="1"/>
                </a:gradFill>
                <a:effectLst/>
                <a:uLnTx/>
                <a:uFillTx/>
                <a:latin typeface="+mn-lt"/>
                <a:ea typeface="Segoe UI" pitchFamily="34" charset="0"/>
                <a:cs typeface="Segoe UI" pitchFamily="34" charset="0"/>
              </a:rPr>
              <a:t>Update on slide master</a:t>
            </a:r>
          </a:p>
        </p:txBody>
      </p:sp>
      <p:pic>
        <p:nvPicPr>
          <p:cNvPr id="6" name="Picture 5"/>
          <p:cNvPicPr>
            <a:picLocks noChangeAspect="1"/>
          </p:cNvPicPr>
          <p:nvPr userDrawn="1"/>
        </p:nvPicPr>
        <p:blipFill>
          <a:blip r:embed="rId3"/>
          <a:stretch>
            <a:fillRect/>
          </a:stretch>
        </p:blipFill>
        <p:spPr>
          <a:xfrm>
            <a:off x="446714" y="6029312"/>
            <a:ext cx="1673267" cy="368686"/>
          </a:xfrm>
          <a:prstGeom prst="rect">
            <a:avLst/>
          </a:prstGeom>
        </p:spPr>
      </p:pic>
    </p:spTree>
    <p:extLst>
      <p:ext uri="{BB962C8B-B14F-4D97-AF65-F5344CB8AC3E}">
        <p14:creationId xmlns:p14="http://schemas.microsoft.com/office/powerpoint/2010/main" val="3739575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69302" y="2084187"/>
            <a:ext cx="8964185" cy="1793090"/>
          </a:xfrm>
          <a:noFill/>
        </p:spPr>
        <p:txBody>
          <a:bodyPr lIns="146304" tIns="91440" rIns="146304" bIns="91440" anchor="t" anchorCtr="0"/>
          <a:lstStyle>
            <a:lvl1pPr>
              <a:defRPr sz="5294" spc="-98" baseline="0">
                <a:gradFill>
                  <a:gsLst>
                    <a:gs pos="91000">
                      <a:schemeClr val="tx1"/>
                    </a:gs>
                    <a:gs pos="0">
                      <a:schemeClr val="tx1"/>
                    </a:gs>
                  </a:gsLst>
                  <a:lin ang="5400000" scaled="0"/>
                </a:gradFill>
              </a:defRPr>
            </a:lvl1pPr>
          </a:lstStyle>
          <a:p>
            <a:r>
              <a:rPr lang="en-US" dirty="0"/>
              <a:t>Presentation title</a:t>
            </a:r>
          </a:p>
        </p:txBody>
      </p:sp>
      <p:sp>
        <p:nvSpPr>
          <p:cNvPr id="5" name="Text Placeholder 4"/>
          <p:cNvSpPr>
            <a:spLocks noGrp="1"/>
          </p:cNvSpPr>
          <p:nvPr>
            <p:ph type="body" sz="quarter" idx="12" hasCustomPrompt="1"/>
          </p:nvPr>
        </p:nvSpPr>
        <p:spPr>
          <a:xfrm>
            <a:off x="269301" y="3878574"/>
            <a:ext cx="7171337" cy="1792326"/>
          </a:xfrm>
          <a:noFill/>
        </p:spPr>
        <p:txBody>
          <a:bodyPr lIns="146304" tIns="109728" rIns="146304" bIns="109728">
            <a:noAutofit/>
          </a:bodyPr>
          <a:lstStyle>
            <a:lvl1pPr marL="0" indent="0">
              <a:spcBef>
                <a:spcPts val="0"/>
              </a:spcBef>
              <a:buNone/>
              <a:defRPr sz="3137" spc="0" baseline="0">
                <a:gradFill>
                  <a:gsLst>
                    <a:gs pos="91000">
                      <a:schemeClr val="tx1"/>
                    </a:gs>
                    <a:gs pos="0">
                      <a:schemeClr val="tx1"/>
                    </a:gs>
                  </a:gsLst>
                  <a:lin ang="5400000" scaled="0"/>
                </a:gradFill>
                <a:latin typeface="+mj-lt"/>
              </a:defRPr>
            </a:lvl1pPr>
          </a:lstStyle>
          <a:p>
            <a:pPr lvl="0"/>
            <a:r>
              <a:rPr lang="en-US" dirty="0"/>
              <a:t>Speaker Name</a:t>
            </a:r>
          </a:p>
        </p:txBody>
      </p:sp>
      <p:sp>
        <p:nvSpPr>
          <p:cNvPr id="8" name="Rectangle 7"/>
          <p:cNvSpPr/>
          <p:nvPr userDrawn="1"/>
        </p:nvSpPr>
        <p:spPr bwMode="auto">
          <a:xfrm>
            <a:off x="448212" y="470068"/>
            <a:ext cx="2060658" cy="393703"/>
          </a:xfrm>
          <a:prstGeom prst="rect">
            <a:avLst/>
          </a:prstGeom>
          <a:noFill/>
          <a:ln w="6350" cap="sq">
            <a:solidFill>
              <a:schemeClr val="tx1"/>
            </a:solidFill>
            <a:prstDash val="sysDash"/>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2745" b="0" i="0" u="none" strike="noStrike" kern="1200" cap="none" spc="0" normalizeH="0" baseline="0" noProof="0" dirty="0">
                <a:ln>
                  <a:noFill/>
                </a:ln>
                <a:gradFill>
                  <a:gsLst>
                    <a:gs pos="51515">
                      <a:schemeClr val="tx1"/>
                    </a:gs>
                    <a:gs pos="43000">
                      <a:schemeClr val="tx1"/>
                    </a:gs>
                  </a:gsLst>
                  <a:lin ang="5400000" scaled="1"/>
                </a:gradFill>
                <a:effectLst/>
                <a:uLnTx/>
                <a:uFillTx/>
                <a:latin typeface="+mn-lt"/>
                <a:ea typeface="Segoe UI" pitchFamily="34" charset="0"/>
                <a:cs typeface="Segoe UI" pitchFamily="34" charset="0"/>
              </a:rPr>
              <a:t>Product logo</a:t>
            </a:r>
          </a:p>
        </p:txBody>
      </p:sp>
      <p:sp>
        <p:nvSpPr>
          <p:cNvPr id="10" name="Rectangle 9"/>
          <p:cNvSpPr/>
          <p:nvPr userDrawn="1"/>
        </p:nvSpPr>
        <p:spPr bwMode="auto">
          <a:xfrm>
            <a:off x="448212" y="863772"/>
            <a:ext cx="2060658" cy="271689"/>
          </a:xfrm>
          <a:prstGeom prst="rect">
            <a:avLst/>
          </a:prstGeom>
          <a:noFill/>
          <a:ln w="6350" cap="sq">
            <a:noFill/>
            <a:prstDash val="sysDot"/>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372" b="0" i="0" u="none" strike="noStrike" kern="1200" cap="none" spc="0" normalizeH="0" baseline="0" noProof="0" dirty="0">
                <a:ln>
                  <a:noFill/>
                </a:ln>
                <a:gradFill>
                  <a:gsLst>
                    <a:gs pos="51515">
                      <a:schemeClr val="tx1"/>
                    </a:gs>
                    <a:gs pos="43000">
                      <a:schemeClr val="tx1"/>
                    </a:gs>
                  </a:gsLst>
                  <a:lin ang="5400000" scaled="1"/>
                </a:gradFill>
                <a:effectLst/>
                <a:uLnTx/>
                <a:uFillTx/>
                <a:latin typeface="+mn-lt"/>
                <a:ea typeface="Segoe UI" pitchFamily="34" charset="0"/>
                <a:cs typeface="Segoe UI" pitchFamily="34" charset="0"/>
              </a:rPr>
              <a:t>Update on slide master</a:t>
            </a:r>
          </a:p>
        </p:txBody>
      </p:sp>
    </p:spTree>
    <p:extLst>
      <p:ext uri="{BB962C8B-B14F-4D97-AF65-F5344CB8AC3E}">
        <p14:creationId xmlns:p14="http://schemas.microsoft.com/office/powerpoint/2010/main" val="40112632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69239" y="1189177"/>
            <a:ext cx="11653523" cy="1985641"/>
          </a:xfrm>
        </p:spPr>
        <p:txBody>
          <a:bodyPr/>
          <a:lstStyle>
            <a:lvl1pPr marL="0" indent="0">
              <a:buNone/>
              <a:defRPr>
                <a:gradFill>
                  <a:gsLst>
                    <a:gs pos="1250">
                      <a:schemeClr val="tx1"/>
                    </a:gs>
                    <a:gs pos="99000">
                      <a:schemeClr val="tx1"/>
                    </a:gs>
                  </a:gsLst>
                  <a:lin ang="5400000" scaled="0"/>
                </a:gradFill>
              </a:defRPr>
            </a:lvl1pPr>
            <a:lvl2pPr marL="0" indent="0">
              <a:buFontTx/>
              <a:buNone/>
              <a:defRPr sz="1961"/>
            </a:lvl2pPr>
            <a:lvl3pPr marL="224097" indent="0">
              <a:buNone/>
              <a:defRPr/>
            </a:lvl3pPr>
            <a:lvl4pPr marL="448193" indent="0">
              <a:buNone/>
              <a:defRPr/>
            </a:lvl4pPr>
            <a:lvl5pPr marL="67229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82364484"/>
      </p:ext>
    </p:extLst>
  </p:cSld>
  <p:clrMapOvr>
    <a:masterClrMapping/>
  </p:clrMapOvr>
  <p:transition>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Title &amp; Non-bulleted text White Backgroun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solidFill>
                  <a:schemeClr val="bg1"/>
                </a:solidFill>
              </a:defRPr>
            </a:lvl1pPr>
          </a:lstStyle>
          <a:p>
            <a:r>
              <a:rPr lang="en-US" dirty="0"/>
              <a:t>Click to edit Master title style</a:t>
            </a:r>
          </a:p>
        </p:txBody>
      </p:sp>
      <p:sp>
        <p:nvSpPr>
          <p:cNvPr id="6" name="Text Placeholder 5"/>
          <p:cNvSpPr>
            <a:spLocks noGrp="1"/>
          </p:cNvSpPr>
          <p:nvPr>
            <p:ph type="body" sz="quarter" idx="10"/>
          </p:nvPr>
        </p:nvSpPr>
        <p:spPr>
          <a:xfrm>
            <a:off x="269239" y="1189177"/>
            <a:ext cx="11653523" cy="1890133"/>
          </a:xfrm>
        </p:spPr>
        <p:txBody>
          <a:bodyPr/>
          <a:lstStyle>
            <a:lvl1pPr marL="0" indent="0">
              <a:buNone/>
              <a:defRPr sz="3600">
                <a:solidFill>
                  <a:schemeClr val="bg1"/>
                </a:solidFill>
              </a:defRPr>
            </a:lvl1pPr>
            <a:lvl2pPr marL="0" indent="0">
              <a:buFontTx/>
              <a:buNone/>
              <a:defRPr sz="1800">
                <a:solidFill>
                  <a:schemeClr val="bg1"/>
                </a:solidFill>
              </a:defRPr>
            </a:lvl2pPr>
            <a:lvl3pPr marL="224097" indent="0">
              <a:buNone/>
              <a:defRPr sz="1800">
                <a:solidFill>
                  <a:schemeClr val="bg1"/>
                </a:solidFill>
              </a:defRPr>
            </a:lvl3pPr>
            <a:lvl4pPr marL="448193" indent="0">
              <a:buNone/>
              <a:defRPr sz="1600">
                <a:solidFill>
                  <a:schemeClr val="bg1"/>
                </a:solidFill>
              </a:defRPr>
            </a:lvl4pPr>
            <a:lvl5pPr marL="672290" indent="0">
              <a:buNone/>
              <a:defRPr sz="16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62538035"/>
      </p:ext>
    </p:extLst>
  </p:cSld>
  <p:clrMapOvr>
    <a:masterClrMapping/>
  </p:clrMapOvr>
  <p:transition>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3_Title Only white backgroun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660947597"/>
      </p:ext>
    </p:extLst>
  </p:cSld>
  <p:clrMapOvr>
    <a:masterClrMapping/>
  </p:clrMapOvr>
  <p:transition>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1985641"/>
          </a:xfrm>
        </p:spPr>
        <p:txBody>
          <a:bodyPr>
            <a:spAutoFit/>
          </a:bodyPr>
          <a:lstStyle>
            <a:lvl1pPr>
              <a:defRPr sz="3529"/>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570376885"/>
      </p:ext>
    </p:extLst>
  </p:cSld>
  <p:clrMapOvr>
    <a:masterClrMapping/>
  </p:clrMapOvr>
  <p:transition>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69241" y="1189175"/>
            <a:ext cx="5378548" cy="1877004"/>
          </a:xfrm>
        </p:spPr>
        <p:txBody>
          <a:bodyPr wrap="square">
            <a:spAutoFit/>
          </a:bodyPr>
          <a:lstStyle>
            <a:lvl1pPr marL="0" indent="0">
              <a:spcBef>
                <a:spcPts val="1200"/>
              </a:spcBef>
              <a:buClr>
                <a:schemeClr val="tx1"/>
              </a:buClr>
              <a:buFont typeface="Wingdings" pitchFamily="2" charset="2"/>
              <a:buNone/>
              <a:defRPr sz="3137"/>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4" y="1189175"/>
            <a:ext cx="5378548" cy="1877004"/>
          </a:xfrm>
        </p:spPr>
        <p:txBody>
          <a:bodyPr wrap="square">
            <a:spAutoFit/>
          </a:bodyPr>
          <a:lstStyle>
            <a:lvl1pPr marL="0" indent="0">
              <a:spcBef>
                <a:spcPts val="1200"/>
              </a:spcBef>
              <a:buClr>
                <a:schemeClr val="tx1"/>
              </a:buClr>
              <a:buFont typeface="Wingdings" pitchFamily="2" charset="2"/>
              <a:buNone/>
              <a:defRPr sz="3137"/>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89396401"/>
      </p:ext>
    </p:extLst>
  </p:cSld>
  <p:clrMapOvr>
    <a:masterClrMapping/>
  </p:clrMapOvr>
  <p:transition>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69241" y="1189176"/>
            <a:ext cx="5378548" cy="2377940"/>
          </a:xfrm>
        </p:spPr>
        <p:txBody>
          <a:bodyPr wrap="square">
            <a:spAutoFit/>
          </a:bodyPr>
          <a:lstStyle>
            <a:lvl1pPr marL="281677" indent="-281677">
              <a:spcBef>
                <a:spcPts val="1200"/>
              </a:spcBef>
              <a:buClr>
                <a:schemeClr val="tx1"/>
              </a:buClr>
              <a:buFont typeface="Arial" pitchFamily="34" charset="0"/>
              <a:buChar char="•"/>
              <a:defRPr sz="3137"/>
            </a:lvl1pPr>
            <a:lvl2pPr marL="520702" indent="-228601">
              <a:defRPr sz="2353"/>
            </a:lvl2pPr>
            <a:lvl3pPr marL="685803" indent="-165101">
              <a:tabLst/>
              <a:defRPr sz="1961"/>
            </a:lvl3pPr>
            <a:lvl4pPr marL="863603" indent="-177801">
              <a:defRPr/>
            </a:lvl4pPr>
            <a:lvl5pPr marL="1028704" indent="-165101">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4" y="1189176"/>
            <a:ext cx="5378548" cy="2377940"/>
          </a:xfrm>
        </p:spPr>
        <p:txBody>
          <a:bodyPr wrap="square">
            <a:spAutoFit/>
          </a:bodyPr>
          <a:lstStyle>
            <a:lvl1pPr marL="281677" indent="-281677">
              <a:spcBef>
                <a:spcPts val="1200"/>
              </a:spcBef>
              <a:buClr>
                <a:schemeClr val="tx1"/>
              </a:buClr>
              <a:buFont typeface="Arial" pitchFamily="34" charset="0"/>
              <a:buChar char="•"/>
              <a:defRPr sz="3137"/>
            </a:lvl1pPr>
            <a:lvl2pPr marL="520702" indent="-228601">
              <a:defRPr sz="2353"/>
            </a:lvl2pPr>
            <a:lvl3pPr marL="685803" indent="-165101">
              <a:tabLst/>
              <a:defRPr sz="1961"/>
            </a:lvl3pPr>
            <a:lvl4pPr marL="863603" indent="-177801">
              <a:defRPr/>
            </a:lvl4pPr>
            <a:lvl5pPr marL="1028704" indent="-165101">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20987482"/>
      </p:ext>
    </p:extLst>
  </p:cSld>
  <p:clrMapOvr>
    <a:masterClrMapping/>
  </p:clrMapOvr>
  <p:transition>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268126592"/>
      </p:ext>
    </p:extLst>
  </p:cSld>
  <p:clrMapOvr>
    <a:masterClrMapping/>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5" name="Content Placeholder 4"/>
          <p:cNvSpPr>
            <a:spLocks noGrp="1"/>
          </p:cNvSpPr>
          <p:nvPr>
            <p:ph sz="quarter" idx="10"/>
          </p:nvPr>
        </p:nvSpPr>
        <p:spPr>
          <a:xfrm>
            <a:off x="269241" y="964751"/>
            <a:ext cx="11655840" cy="683264"/>
          </a:xfrm>
        </p:spPr>
        <p:txBody>
          <a:bodyPr/>
          <a:lstStyle>
            <a:lvl1pPr marL="0" indent="0" algn="l" defTabSz="914367" rtl="0" eaLnBrk="1" latinLnBrk="0" hangingPunct="1">
              <a:lnSpc>
                <a:spcPct val="90000"/>
              </a:lnSpc>
              <a:spcBef>
                <a:spcPct val="0"/>
              </a:spcBef>
              <a:buNone/>
              <a:defRPr kumimoji="0" lang="en-US" sz="3600" b="0" i="1" u="none" strike="noStrike" kern="1200" cap="none" spc="-100" normalizeH="0" baseline="0" dirty="0" smtClean="0">
                <a:ln w="3175">
                  <a:noFill/>
                </a:ln>
                <a:solidFill>
                  <a:srgbClr val="0078D7"/>
                </a:solidFill>
                <a:effectLst/>
                <a:uLnTx/>
                <a:uFillTx/>
                <a:latin typeface="+mj-lt"/>
                <a:ea typeface="+mn-ea"/>
                <a:cs typeface="Segoe UI" pitchFamily="34" charset="0"/>
              </a:defRPr>
            </a:lvl1pPr>
          </a:lstStyle>
          <a:p>
            <a:pPr lvl="0"/>
            <a:r>
              <a:rPr lang="en-US" dirty="0"/>
              <a:t>Click to edit Master text styles</a:t>
            </a:r>
          </a:p>
        </p:txBody>
      </p:sp>
    </p:spTree>
    <p:extLst>
      <p:ext uri="{BB962C8B-B14F-4D97-AF65-F5344CB8AC3E}">
        <p14:creationId xmlns:p14="http://schemas.microsoft.com/office/powerpoint/2010/main" val="3721122002"/>
      </p:ext>
    </p:extLst>
  </p:cSld>
  <p:clrMapOvr>
    <a:masterClrMapping/>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endParaRPr lang="en-US" dirty="0"/>
          </a:p>
        </p:txBody>
      </p:sp>
      <p:sp>
        <p:nvSpPr>
          <p:cNvPr id="5" name="Content Placeholder 4"/>
          <p:cNvSpPr>
            <a:spLocks noGrp="1"/>
          </p:cNvSpPr>
          <p:nvPr>
            <p:ph sz="quarter" idx="10"/>
          </p:nvPr>
        </p:nvSpPr>
        <p:spPr>
          <a:xfrm>
            <a:off x="269241" y="1625151"/>
            <a:ext cx="11655840" cy="683264"/>
          </a:xfrm>
        </p:spPr>
        <p:txBody>
          <a:bodyPr/>
          <a:lstStyle>
            <a:lvl1pPr marL="0" indent="0" algn="l" defTabSz="914367" rtl="0" eaLnBrk="1" latinLnBrk="0" hangingPunct="1">
              <a:lnSpc>
                <a:spcPct val="90000"/>
              </a:lnSpc>
              <a:spcBef>
                <a:spcPct val="0"/>
              </a:spcBef>
              <a:buNone/>
              <a:defRPr kumimoji="0" lang="en-US" sz="3600" b="0" i="1" u="none" strike="noStrike" kern="1200" cap="none" spc="-100" normalizeH="0" baseline="0" dirty="0" smtClean="0">
                <a:ln w="3175">
                  <a:noFill/>
                </a:ln>
                <a:solidFill>
                  <a:srgbClr val="0078D7"/>
                </a:solidFill>
                <a:effectLst/>
                <a:uLnTx/>
                <a:uFillTx/>
                <a:latin typeface="+mj-lt"/>
                <a:ea typeface="+mn-ea"/>
                <a:cs typeface="Segoe UI" pitchFamily="34" charset="0"/>
              </a:defRPr>
            </a:lvl1pPr>
          </a:lstStyle>
          <a:p>
            <a:pPr lvl="0"/>
            <a:r>
              <a:rPr lang="en-US" dirty="0"/>
              <a:t>Click to edit Master text styles</a:t>
            </a:r>
          </a:p>
        </p:txBody>
      </p:sp>
    </p:spTree>
    <p:extLst>
      <p:ext uri="{BB962C8B-B14F-4D97-AF65-F5344CB8AC3E}">
        <p14:creationId xmlns:p14="http://schemas.microsoft.com/office/powerpoint/2010/main" val="3070150844"/>
      </p:ext>
    </p:extLst>
  </p:cSld>
  <p:clrMapOvr>
    <a:masterClrMapping/>
  </p:clrMapOvr>
  <p:transition>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1186356"/>
            <a:ext cx="9859116" cy="1158793"/>
          </a:xfrm>
          <a:noFill/>
        </p:spPr>
        <p:txBody>
          <a:bodyPr tIns="91440" bIns="91440" anchor="t" anchorCtr="0">
            <a:spAutoFit/>
          </a:bodyPr>
          <a:lstStyle>
            <a:lvl1pPr>
              <a:defRPr sz="7058" spc="-98"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40" y="3877276"/>
            <a:ext cx="9860674" cy="778565"/>
          </a:xfrm>
          <a:noFill/>
        </p:spPr>
        <p:txBody>
          <a:bodyPr lIns="182880" tIns="146304" rIns="182880" bIns="146304">
            <a:spAutoFit/>
          </a:bodyPr>
          <a:lstStyle>
            <a:lvl1pPr marL="0" indent="0">
              <a:spcBef>
                <a:spcPts val="0"/>
              </a:spcBef>
              <a:buNone/>
              <a:defRPr sz="3529" spc="0" baseline="0">
                <a:gradFill>
                  <a:gsLst>
                    <a:gs pos="0">
                      <a:schemeClr val="tx1"/>
                    </a:gs>
                    <a:gs pos="100000">
                      <a:schemeClr val="tx1"/>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33658301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1186356"/>
            <a:ext cx="9859116" cy="1158793"/>
          </a:xfrm>
          <a:noFill/>
        </p:spPr>
        <p:txBody>
          <a:bodyPr tIns="91440" bIns="91440" anchor="t" anchorCtr="0">
            <a:spAutoFit/>
          </a:bodyPr>
          <a:lstStyle>
            <a:lvl1pPr>
              <a:defRPr lang="en-US" sz="7058" b="0" kern="1200" cap="none" spc="-98"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spTree>
    <p:extLst>
      <p:ext uri="{BB962C8B-B14F-4D97-AF65-F5344CB8AC3E}">
        <p14:creationId xmlns:p14="http://schemas.microsoft.com/office/powerpoint/2010/main" val="39080940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8"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2399293684"/>
      </p:ext>
    </p:extLst>
  </p:cSld>
  <p:clrMapOvr>
    <a:masterClrMapping/>
  </p:clrMapOvr>
  <p:transition>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8"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1399461813"/>
      </p:ext>
    </p:extLst>
  </p:cSld>
  <p:clrMapOvr>
    <a:masterClrMapping/>
  </p:clrMapOvr>
  <p:transition>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ection Title Accent Color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8"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2034367173"/>
      </p:ext>
    </p:extLst>
  </p:cSld>
  <p:clrMapOvr>
    <a:masterClrMapping/>
  </p:clrMapOvr>
  <p:transition>
    <p:fade/>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ection Title Accent Color 3">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8"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4137724849"/>
      </p:ext>
    </p:extLst>
  </p:cSld>
  <p:clrMapOvr>
    <a:masterClrMapping/>
  </p:clrMapOvr>
  <p:transition>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50-50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1217195"/>
            <a:ext cx="5378548" cy="1973570"/>
          </a:xfrm>
        </p:spPr>
        <p:txBody>
          <a:bodyPr>
            <a:spAutoFit/>
          </a:bodyPr>
          <a:lstStyle>
            <a:lvl1pPr>
              <a:defRPr sz="6470" baseline="0">
                <a:gradFill>
                  <a:gsLst>
                    <a:gs pos="1250">
                      <a:schemeClr val="tx1"/>
                    </a:gs>
                    <a:gs pos="100000">
                      <a:schemeClr val="tx1"/>
                    </a:gs>
                  </a:gsLst>
                  <a:lin ang="5400000" scaled="0"/>
                </a:gradFill>
              </a:defRPr>
            </a:lvl1pPr>
          </a:lstStyle>
          <a:p>
            <a:r>
              <a:rPr lang="en-US" dirty="0"/>
              <a:t>50/50 photo layout</a:t>
            </a:r>
          </a:p>
        </p:txBody>
      </p:sp>
      <p:sp>
        <p:nvSpPr>
          <p:cNvPr id="5" name="Picture Placeholder 4"/>
          <p:cNvSpPr>
            <a:spLocks noGrp="1"/>
          </p:cNvSpPr>
          <p:nvPr>
            <p:ph type="pic" sz="quarter" idx="10"/>
          </p:nvPr>
        </p:nvSpPr>
        <p:spPr bwMode="ltGray">
          <a:xfrm>
            <a:off x="6097556"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spTree>
    <p:extLst>
      <p:ext uri="{BB962C8B-B14F-4D97-AF65-F5344CB8AC3E}">
        <p14:creationId xmlns:p14="http://schemas.microsoft.com/office/powerpoint/2010/main" val="4123603600"/>
      </p:ext>
    </p:extLst>
  </p:cSld>
  <p:clrMapOvr>
    <a:masterClrMapping/>
  </p:clrMapOvr>
  <p:transition>
    <p:fade/>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0443836"/>
      </p:ext>
    </p:extLst>
  </p:cSld>
  <p:clrMapOvr>
    <a:masterClrMapping/>
  </p:clrMapOvr>
  <p:transition>
    <p:fade/>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Blank Accent Color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9549766"/>
      </p:ext>
    </p:extLst>
  </p:cSld>
  <p:clrMapOvr>
    <a:masterClrMapping/>
  </p:clrMapOvr>
  <p:transition>
    <p:fade/>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Blank Accent Color 2">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3119306"/>
      </p:ext>
    </p:extLst>
  </p:cSld>
  <p:clrMapOvr>
    <a:masterClrMapping/>
  </p:clrMapOvr>
  <p:transition>
    <p:fade/>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lank Accent Color 3">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0639358"/>
      </p:ext>
    </p:extLst>
  </p:cSld>
  <p:clrMapOvr>
    <a:masterClrMapping/>
  </p:clrMapOvr>
  <p:transition>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2" tIns="45722" rIns="45722" bIns="45722" numCol="1" spcCol="0" rtlCol="0" fromWordArt="0" anchor="ctr" anchorCtr="0" forceAA="0" compatLnSpc="1">
            <a:prstTxWarp prst="textNoShape">
              <a:avLst/>
            </a:prstTxWarp>
            <a:noAutofit/>
          </a:bodyPr>
          <a:lstStyle/>
          <a:p>
            <a:pPr algn="ctr" defTabSz="914102" fontAlgn="base">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69239" y="1197322"/>
            <a:ext cx="11653522" cy="1956973"/>
          </a:xfrm>
        </p:spPr>
        <p:txBody>
          <a:bodyPr/>
          <a:lstStyle>
            <a:lvl1pPr marL="0" indent="0">
              <a:buNone/>
              <a:defRPr sz="3235">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1pPr>
            <a:lvl2pPr marL="33972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2pPr>
            <a:lvl3pPr marL="573090"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3pPr>
            <a:lvl4pPr marL="79851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4pPr>
            <a:lvl5pPr marL="1030292"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0229222"/>
      </p:ext>
    </p:extLst>
  </p:cSld>
  <p:clrMapOvr>
    <a:masterClrMapping/>
  </p:clrMapOvr>
  <p:transition>
    <p:fad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losing logo slide">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9240" y="6170059"/>
            <a:ext cx="11623331" cy="395317"/>
          </a:xfrm>
          <a:prstGeom prst="rect">
            <a:avLst/>
          </a:prstGeom>
          <a:noFill/>
          <a:ln w="12700">
            <a:noFill/>
            <a:miter lim="800000"/>
            <a:headEnd type="none" w="sm" len="sm"/>
            <a:tailEnd type="none" w="sm" len="sm"/>
          </a:ln>
          <a:effectLst/>
        </p:spPr>
        <p:txBody>
          <a:bodyPr vert="horz" wrap="square" lIns="179285" tIns="143428" rIns="179285" bIns="143428" numCol="1" anchor="t" anchorCtr="0" compatLnSpc="1">
            <a:prstTxWarp prst="textNoShape">
              <a:avLst/>
            </a:prstTxWarp>
            <a:spAutoFit/>
          </a:bodyPr>
          <a:lstStyle/>
          <a:p>
            <a:pPr defTabSz="913924" eaLnBrk="0" hangingPunct="0"/>
            <a:r>
              <a:rPr lang="en-US" sz="686" dirty="0">
                <a:gradFill>
                  <a:gsLst>
                    <a:gs pos="0">
                      <a:schemeClr val="tx1"/>
                    </a:gs>
                    <a:gs pos="100000">
                      <a:schemeClr val="tx1"/>
                    </a:gs>
                  </a:gsLst>
                  <a:lin ang="5400000" scaled="0"/>
                </a:gradFill>
                <a:cs typeface="Segoe UI" pitchFamily="34" charset="0"/>
              </a:rPr>
              <a:t>© 2015 Microsoft Corporation. All rights reserved. </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invGray">
          <a:xfrm>
            <a:off x="450202" y="3083653"/>
            <a:ext cx="3223861" cy="690695"/>
          </a:xfrm>
          <a:prstGeom prst="rect">
            <a:avLst/>
          </a:prstGeom>
        </p:spPr>
      </p:pic>
    </p:spTree>
    <p:extLst>
      <p:ext uri="{BB962C8B-B14F-4D97-AF65-F5344CB8AC3E}">
        <p14:creationId xmlns:p14="http://schemas.microsoft.com/office/powerpoint/2010/main" val="1897482176"/>
      </p:ext>
    </p:extLst>
  </p:cSld>
  <p:clrMapOvr>
    <a:masterClrMapping/>
  </p:clrMapOvr>
  <p:transition>
    <p:fade/>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69239" y="1189177"/>
            <a:ext cx="11653523" cy="2396047"/>
          </a:xfrm>
          <a:prstGeom prst="rect">
            <a:avLst/>
          </a:prstGeom>
        </p:spPr>
        <p:txBody>
          <a:bodyPr/>
          <a:lstStyle>
            <a:lvl1pPr marL="284790" indent="-284790">
              <a:buClr>
                <a:schemeClr val="tx1"/>
              </a:buClr>
              <a:buSzPct val="90000"/>
              <a:buFont typeface="Arial" pitchFamily="34" charset="0"/>
              <a:buChar char="•"/>
              <a:defRPr sz="3529">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560241" indent="-275453">
              <a:buClr>
                <a:schemeClr val="tx1"/>
              </a:buClr>
              <a:buSzPct val="90000"/>
              <a:buFont typeface="Arial" pitchFamily="34" charset="0"/>
              <a:buChar char="•"/>
              <a:defRPr sz="3137">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845031" indent="-284790">
              <a:buClr>
                <a:schemeClr val="tx1"/>
              </a:buClr>
              <a:buSzPct val="90000"/>
              <a:buFont typeface="Arial" pitchFamily="34" charset="0"/>
              <a:buChar char="•"/>
              <a:defRPr sz="2745">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1069128" indent="-224097">
              <a:buClr>
                <a:schemeClr val="tx1"/>
              </a:buClr>
              <a:buSzPct val="90000"/>
              <a:buFont typeface="Arial" pitchFamily="34" charset="0"/>
              <a:buChar char="•"/>
              <a:defRPr sz="2353">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1293225" indent="-224097">
              <a:buClr>
                <a:schemeClr val="tx1"/>
              </a:buClr>
              <a:buSzPct val="90000"/>
              <a:buFont typeface="Arial" pitchFamily="34" charset="0"/>
              <a:buChar char="•"/>
              <a:defRPr sz="1961">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dirty="0"/>
              <a:t>Use this Layout for Speaker Notes slides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1" hasCustomPrompt="1"/>
          </p:nvPr>
        </p:nvSpPr>
        <p:spPr>
          <a:xfrm>
            <a:off x="1" y="6238876"/>
            <a:ext cx="12192001" cy="619125"/>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3627" spc="-50"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79272282"/>
      </p:ext>
    </p:extLst>
  </p:cSld>
  <p:clrMapOvr>
    <a:masterClrMapping/>
  </p:clrMapOvr>
  <p:transition>
    <p:fade/>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userDrawn="1">
  <p:cSld name="11_Title Only white backgroun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p>
        </p:txBody>
      </p:sp>
      <p:sp>
        <p:nvSpPr>
          <p:cNvPr id="36" name="Rectangle 35"/>
          <p:cNvSpPr/>
          <p:nvPr userDrawn="1"/>
        </p:nvSpPr>
        <p:spPr bwMode="auto">
          <a:xfrm>
            <a:off x="0" y="6325187"/>
            <a:ext cx="12192000" cy="532814"/>
          </a:xfrm>
          <a:prstGeom prst="rect">
            <a:avLst/>
          </a:prstGeom>
          <a:solidFill>
            <a:srgbClr val="409AE1"/>
          </a:solidFill>
          <a:ln w="28575">
            <a:noFill/>
          </a:ln>
        </p:spPr>
        <p:txBody>
          <a:bodyPr vert="horz" wrap="square" lIns="91427" tIns="45713" rIns="91427" bIns="45713" numCol="1" anchor="t" anchorCtr="0" compatLnSpc="1">
            <a:prstTxWarp prst="textNoShape">
              <a:avLst/>
            </a:prstTxWarp>
          </a:bodyPr>
          <a:lstStyle/>
          <a:p>
            <a:pPr marR="0" lvl="0" indent="0" defTabSz="932563" fontAlgn="auto">
              <a:lnSpc>
                <a:spcPct val="100000"/>
              </a:lnSpc>
              <a:spcBef>
                <a:spcPts val="0"/>
              </a:spcBef>
              <a:spcAft>
                <a:spcPts val="0"/>
              </a:spcAft>
              <a:buClrTx/>
              <a:buSzTx/>
              <a:buFontTx/>
              <a:buNone/>
              <a:tabLst/>
            </a:pPr>
            <a:endParaRPr kumimoji="0" lang="en-US" sz="1050" b="0" i="0" u="none" strike="noStrike" kern="0" cap="none" spc="0" normalizeH="0" baseline="0">
              <a:ln>
                <a:noFill/>
              </a:ln>
              <a:solidFill>
                <a:srgbClr val="333333"/>
              </a:solidFill>
              <a:effectLst/>
              <a:uLnTx/>
              <a:uFillTx/>
            </a:endParaRPr>
          </a:p>
        </p:txBody>
      </p:sp>
      <p:sp>
        <p:nvSpPr>
          <p:cNvPr id="6" name="Freeform 539"/>
          <p:cNvSpPr>
            <a:spLocks noChangeAspect="1"/>
          </p:cNvSpPr>
          <p:nvPr userDrawn="1"/>
        </p:nvSpPr>
        <p:spPr bwMode="auto">
          <a:xfrm>
            <a:off x="9303795" y="5959092"/>
            <a:ext cx="1968055" cy="1082010"/>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409AE1"/>
          </a:solidFill>
          <a:ln w="28575">
            <a:noFill/>
          </a:ln>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rgbClr val="333333"/>
              </a:solidFill>
              <a:effectLst/>
              <a:uLnTx/>
              <a:uFillTx/>
            </a:endParaRPr>
          </a:p>
        </p:txBody>
      </p:sp>
      <p:grpSp>
        <p:nvGrpSpPr>
          <p:cNvPr id="9" name="Group 8"/>
          <p:cNvGrpSpPr/>
          <p:nvPr userDrawn="1"/>
        </p:nvGrpSpPr>
        <p:grpSpPr>
          <a:xfrm>
            <a:off x="9338575" y="6216162"/>
            <a:ext cx="1824626" cy="773723"/>
            <a:chOff x="4494770" y="2621197"/>
            <a:chExt cx="3127126" cy="1326043"/>
          </a:xfrm>
        </p:grpSpPr>
        <p:sp>
          <p:nvSpPr>
            <p:cNvPr id="10" name="Freeform 12"/>
            <p:cNvSpPr>
              <a:spLocks/>
            </p:cNvSpPr>
            <p:nvPr/>
          </p:nvSpPr>
          <p:spPr bwMode="auto">
            <a:xfrm>
              <a:off x="4494770" y="3400845"/>
              <a:ext cx="457856" cy="62986"/>
            </a:xfrm>
            <a:custGeom>
              <a:avLst/>
              <a:gdLst>
                <a:gd name="T0" fmla="*/ 704 w 756"/>
                <a:gd name="T1" fmla="*/ 104 h 104"/>
                <a:gd name="T2" fmla="*/ 52 w 756"/>
                <a:gd name="T3" fmla="*/ 104 h 104"/>
                <a:gd name="T4" fmla="*/ 52 w 756"/>
                <a:gd name="T5" fmla="*/ 104 h 104"/>
                <a:gd name="T6" fmla="*/ 42 w 756"/>
                <a:gd name="T7" fmla="*/ 104 h 104"/>
                <a:gd name="T8" fmla="*/ 32 w 756"/>
                <a:gd name="T9" fmla="*/ 100 h 104"/>
                <a:gd name="T10" fmla="*/ 22 w 756"/>
                <a:gd name="T11" fmla="*/ 96 h 104"/>
                <a:gd name="T12" fmla="*/ 14 w 756"/>
                <a:gd name="T13" fmla="*/ 90 h 104"/>
                <a:gd name="T14" fmla="*/ 8 w 756"/>
                <a:gd name="T15" fmla="*/ 82 h 104"/>
                <a:gd name="T16" fmla="*/ 4 w 756"/>
                <a:gd name="T17" fmla="*/ 72 h 104"/>
                <a:gd name="T18" fmla="*/ 0 w 756"/>
                <a:gd name="T19" fmla="*/ 62 h 104"/>
                <a:gd name="T20" fmla="*/ 0 w 756"/>
                <a:gd name="T21" fmla="*/ 52 h 104"/>
                <a:gd name="T22" fmla="*/ 0 w 756"/>
                <a:gd name="T23" fmla="*/ 52 h 104"/>
                <a:gd name="T24" fmla="*/ 0 w 756"/>
                <a:gd name="T25" fmla="*/ 42 h 104"/>
                <a:gd name="T26" fmla="*/ 4 w 756"/>
                <a:gd name="T27" fmla="*/ 32 h 104"/>
                <a:gd name="T28" fmla="*/ 8 w 756"/>
                <a:gd name="T29" fmla="*/ 22 h 104"/>
                <a:gd name="T30" fmla="*/ 14 w 756"/>
                <a:gd name="T31" fmla="*/ 16 h 104"/>
                <a:gd name="T32" fmla="*/ 22 w 756"/>
                <a:gd name="T33" fmla="*/ 8 h 104"/>
                <a:gd name="T34" fmla="*/ 32 w 756"/>
                <a:gd name="T35" fmla="*/ 4 h 104"/>
                <a:gd name="T36" fmla="*/ 42 w 756"/>
                <a:gd name="T37" fmla="*/ 0 h 104"/>
                <a:gd name="T38" fmla="*/ 52 w 756"/>
                <a:gd name="T39" fmla="*/ 0 h 104"/>
                <a:gd name="T40" fmla="*/ 704 w 756"/>
                <a:gd name="T41" fmla="*/ 0 h 104"/>
                <a:gd name="T42" fmla="*/ 704 w 756"/>
                <a:gd name="T43" fmla="*/ 0 h 104"/>
                <a:gd name="T44" fmla="*/ 714 w 756"/>
                <a:gd name="T45" fmla="*/ 0 h 104"/>
                <a:gd name="T46" fmla="*/ 724 w 756"/>
                <a:gd name="T47" fmla="*/ 4 h 104"/>
                <a:gd name="T48" fmla="*/ 732 w 756"/>
                <a:gd name="T49" fmla="*/ 8 h 104"/>
                <a:gd name="T50" fmla="*/ 740 w 756"/>
                <a:gd name="T51" fmla="*/ 16 h 104"/>
                <a:gd name="T52" fmla="*/ 748 w 756"/>
                <a:gd name="T53" fmla="*/ 22 h 104"/>
                <a:gd name="T54" fmla="*/ 752 w 756"/>
                <a:gd name="T55" fmla="*/ 32 h 104"/>
                <a:gd name="T56" fmla="*/ 756 w 756"/>
                <a:gd name="T57" fmla="*/ 42 h 104"/>
                <a:gd name="T58" fmla="*/ 756 w 756"/>
                <a:gd name="T59" fmla="*/ 52 h 104"/>
                <a:gd name="T60" fmla="*/ 756 w 756"/>
                <a:gd name="T61" fmla="*/ 52 h 104"/>
                <a:gd name="T62" fmla="*/ 756 w 756"/>
                <a:gd name="T63" fmla="*/ 62 h 104"/>
                <a:gd name="T64" fmla="*/ 752 w 756"/>
                <a:gd name="T65" fmla="*/ 72 h 104"/>
                <a:gd name="T66" fmla="*/ 748 w 756"/>
                <a:gd name="T67" fmla="*/ 82 h 104"/>
                <a:gd name="T68" fmla="*/ 740 w 756"/>
                <a:gd name="T69" fmla="*/ 90 h 104"/>
                <a:gd name="T70" fmla="*/ 732 w 756"/>
                <a:gd name="T71" fmla="*/ 96 h 104"/>
                <a:gd name="T72" fmla="*/ 724 w 756"/>
                <a:gd name="T73" fmla="*/ 100 h 104"/>
                <a:gd name="T74" fmla="*/ 714 w 756"/>
                <a:gd name="T75" fmla="*/ 104 h 104"/>
                <a:gd name="T76" fmla="*/ 704 w 756"/>
                <a:gd name="T77" fmla="*/ 104 h 104"/>
                <a:gd name="T78" fmla="*/ 704 w 756"/>
                <a:gd name="T79"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6" h="104">
                  <a:moveTo>
                    <a:pt x="704" y="104"/>
                  </a:moveTo>
                  <a:lnTo>
                    <a:pt x="52" y="104"/>
                  </a:lnTo>
                  <a:lnTo>
                    <a:pt x="52" y="104"/>
                  </a:lnTo>
                  <a:lnTo>
                    <a:pt x="42" y="104"/>
                  </a:lnTo>
                  <a:lnTo>
                    <a:pt x="32" y="100"/>
                  </a:lnTo>
                  <a:lnTo>
                    <a:pt x="22" y="96"/>
                  </a:lnTo>
                  <a:lnTo>
                    <a:pt x="14" y="90"/>
                  </a:lnTo>
                  <a:lnTo>
                    <a:pt x="8" y="82"/>
                  </a:lnTo>
                  <a:lnTo>
                    <a:pt x="4" y="72"/>
                  </a:lnTo>
                  <a:lnTo>
                    <a:pt x="0" y="62"/>
                  </a:lnTo>
                  <a:lnTo>
                    <a:pt x="0" y="52"/>
                  </a:lnTo>
                  <a:lnTo>
                    <a:pt x="0" y="52"/>
                  </a:lnTo>
                  <a:lnTo>
                    <a:pt x="0" y="42"/>
                  </a:lnTo>
                  <a:lnTo>
                    <a:pt x="4" y="32"/>
                  </a:lnTo>
                  <a:lnTo>
                    <a:pt x="8" y="22"/>
                  </a:lnTo>
                  <a:lnTo>
                    <a:pt x="14" y="16"/>
                  </a:lnTo>
                  <a:lnTo>
                    <a:pt x="22" y="8"/>
                  </a:lnTo>
                  <a:lnTo>
                    <a:pt x="32" y="4"/>
                  </a:lnTo>
                  <a:lnTo>
                    <a:pt x="42" y="0"/>
                  </a:lnTo>
                  <a:lnTo>
                    <a:pt x="52" y="0"/>
                  </a:lnTo>
                  <a:lnTo>
                    <a:pt x="704" y="0"/>
                  </a:lnTo>
                  <a:lnTo>
                    <a:pt x="704" y="0"/>
                  </a:lnTo>
                  <a:lnTo>
                    <a:pt x="714" y="0"/>
                  </a:lnTo>
                  <a:lnTo>
                    <a:pt x="724" y="4"/>
                  </a:lnTo>
                  <a:lnTo>
                    <a:pt x="732" y="8"/>
                  </a:lnTo>
                  <a:lnTo>
                    <a:pt x="740" y="16"/>
                  </a:lnTo>
                  <a:lnTo>
                    <a:pt x="748" y="22"/>
                  </a:lnTo>
                  <a:lnTo>
                    <a:pt x="752" y="32"/>
                  </a:lnTo>
                  <a:lnTo>
                    <a:pt x="756" y="42"/>
                  </a:lnTo>
                  <a:lnTo>
                    <a:pt x="756" y="52"/>
                  </a:lnTo>
                  <a:lnTo>
                    <a:pt x="756" y="52"/>
                  </a:lnTo>
                  <a:lnTo>
                    <a:pt x="756" y="62"/>
                  </a:lnTo>
                  <a:lnTo>
                    <a:pt x="752" y="72"/>
                  </a:lnTo>
                  <a:lnTo>
                    <a:pt x="748" y="82"/>
                  </a:lnTo>
                  <a:lnTo>
                    <a:pt x="740" y="90"/>
                  </a:lnTo>
                  <a:lnTo>
                    <a:pt x="732" y="96"/>
                  </a:lnTo>
                  <a:lnTo>
                    <a:pt x="724" y="100"/>
                  </a:lnTo>
                  <a:lnTo>
                    <a:pt x="714" y="104"/>
                  </a:lnTo>
                  <a:lnTo>
                    <a:pt x="704" y="104"/>
                  </a:lnTo>
                  <a:lnTo>
                    <a:pt x="70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1" name="Freeform 13"/>
            <p:cNvSpPr>
              <a:spLocks/>
            </p:cNvSpPr>
            <p:nvPr/>
          </p:nvSpPr>
          <p:spPr bwMode="auto">
            <a:xfrm>
              <a:off x="4889641" y="3331803"/>
              <a:ext cx="540222" cy="245886"/>
            </a:xfrm>
            <a:custGeom>
              <a:avLst/>
              <a:gdLst>
                <a:gd name="T0" fmla="*/ 456 w 892"/>
                <a:gd name="T1" fmla="*/ 406 h 406"/>
                <a:gd name="T2" fmla="*/ 436 w 892"/>
                <a:gd name="T3" fmla="*/ 402 h 406"/>
                <a:gd name="T4" fmla="*/ 418 w 892"/>
                <a:gd name="T5" fmla="*/ 390 h 406"/>
                <a:gd name="T6" fmla="*/ 408 w 892"/>
                <a:gd name="T7" fmla="*/ 374 h 406"/>
                <a:gd name="T8" fmla="*/ 404 w 892"/>
                <a:gd name="T9" fmla="*/ 354 h 406"/>
                <a:gd name="T10" fmla="*/ 402 w 892"/>
                <a:gd name="T11" fmla="*/ 346 h 406"/>
                <a:gd name="T12" fmla="*/ 396 w 892"/>
                <a:gd name="T13" fmla="*/ 344 h 406"/>
                <a:gd name="T14" fmla="*/ 164 w 892"/>
                <a:gd name="T15" fmla="*/ 344 h 406"/>
                <a:gd name="T16" fmla="*/ 138 w 892"/>
                <a:gd name="T17" fmla="*/ 344 h 406"/>
                <a:gd name="T18" fmla="*/ 104 w 892"/>
                <a:gd name="T19" fmla="*/ 336 h 406"/>
                <a:gd name="T20" fmla="*/ 66 w 892"/>
                <a:gd name="T21" fmla="*/ 318 h 406"/>
                <a:gd name="T22" fmla="*/ 46 w 892"/>
                <a:gd name="T23" fmla="*/ 302 h 406"/>
                <a:gd name="T24" fmla="*/ 30 w 892"/>
                <a:gd name="T25" fmla="*/ 284 h 406"/>
                <a:gd name="T26" fmla="*/ 14 w 892"/>
                <a:gd name="T27" fmla="*/ 258 h 406"/>
                <a:gd name="T28" fmla="*/ 4 w 892"/>
                <a:gd name="T29" fmla="*/ 224 h 406"/>
                <a:gd name="T30" fmla="*/ 0 w 892"/>
                <a:gd name="T31" fmla="*/ 180 h 406"/>
                <a:gd name="T32" fmla="*/ 0 w 892"/>
                <a:gd name="T33" fmla="*/ 156 h 406"/>
                <a:gd name="T34" fmla="*/ 10 w 892"/>
                <a:gd name="T35" fmla="*/ 114 h 406"/>
                <a:gd name="T36" fmla="*/ 28 w 892"/>
                <a:gd name="T37" fmla="*/ 80 h 406"/>
                <a:gd name="T38" fmla="*/ 52 w 892"/>
                <a:gd name="T39" fmla="*/ 54 h 406"/>
                <a:gd name="T40" fmla="*/ 78 w 892"/>
                <a:gd name="T41" fmla="*/ 32 h 406"/>
                <a:gd name="T42" fmla="*/ 108 w 892"/>
                <a:gd name="T43" fmla="*/ 18 h 406"/>
                <a:gd name="T44" fmla="*/ 150 w 892"/>
                <a:gd name="T45" fmla="*/ 4 h 406"/>
                <a:gd name="T46" fmla="*/ 840 w 892"/>
                <a:gd name="T47" fmla="*/ 0 h 406"/>
                <a:gd name="T48" fmla="*/ 852 w 892"/>
                <a:gd name="T49" fmla="*/ 2 h 406"/>
                <a:gd name="T50" fmla="*/ 870 w 892"/>
                <a:gd name="T51" fmla="*/ 10 h 406"/>
                <a:gd name="T52" fmla="*/ 884 w 892"/>
                <a:gd name="T53" fmla="*/ 24 h 406"/>
                <a:gd name="T54" fmla="*/ 892 w 892"/>
                <a:gd name="T55" fmla="*/ 42 h 406"/>
                <a:gd name="T56" fmla="*/ 892 w 892"/>
                <a:gd name="T57" fmla="*/ 52 h 406"/>
                <a:gd name="T58" fmla="*/ 888 w 892"/>
                <a:gd name="T59" fmla="*/ 74 h 406"/>
                <a:gd name="T60" fmla="*/ 878 w 892"/>
                <a:gd name="T61" fmla="*/ 90 h 406"/>
                <a:gd name="T62" fmla="*/ 860 w 892"/>
                <a:gd name="T63" fmla="*/ 102 h 406"/>
                <a:gd name="T64" fmla="*/ 840 w 892"/>
                <a:gd name="T65" fmla="*/ 106 h 406"/>
                <a:gd name="T66" fmla="*/ 180 w 892"/>
                <a:gd name="T67" fmla="*/ 106 h 406"/>
                <a:gd name="T68" fmla="*/ 148 w 892"/>
                <a:gd name="T69" fmla="*/ 114 h 406"/>
                <a:gd name="T70" fmla="*/ 124 w 892"/>
                <a:gd name="T71" fmla="*/ 130 h 406"/>
                <a:gd name="T72" fmla="*/ 110 w 892"/>
                <a:gd name="T73" fmla="*/ 150 h 406"/>
                <a:gd name="T74" fmla="*/ 104 w 892"/>
                <a:gd name="T75" fmla="*/ 170 h 406"/>
                <a:gd name="T76" fmla="*/ 104 w 892"/>
                <a:gd name="T77" fmla="*/ 180 h 406"/>
                <a:gd name="T78" fmla="*/ 108 w 892"/>
                <a:gd name="T79" fmla="*/ 208 h 406"/>
                <a:gd name="T80" fmla="*/ 118 w 892"/>
                <a:gd name="T81" fmla="*/ 226 h 406"/>
                <a:gd name="T82" fmla="*/ 130 w 892"/>
                <a:gd name="T83" fmla="*/ 234 h 406"/>
                <a:gd name="T84" fmla="*/ 152 w 892"/>
                <a:gd name="T85" fmla="*/ 240 h 406"/>
                <a:gd name="T86" fmla="*/ 394 w 892"/>
                <a:gd name="T87" fmla="*/ 240 h 406"/>
                <a:gd name="T88" fmla="*/ 406 w 892"/>
                <a:gd name="T89" fmla="*/ 240 h 406"/>
                <a:gd name="T90" fmla="*/ 438 w 892"/>
                <a:gd name="T91" fmla="*/ 248 h 406"/>
                <a:gd name="T92" fmla="*/ 464 w 892"/>
                <a:gd name="T93" fmla="*/ 260 h 406"/>
                <a:gd name="T94" fmla="*/ 476 w 892"/>
                <a:gd name="T95" fmla="*/ 270 h 406"/>
                <a:gd name="T96" fmla="*/ 498 w 892"/>
                <a:gd name="T97" fmla="*/ 302 h 406"/>
                <a:gd name="T98" fmla="*/ 506 w 892"/>
                <a:gd name="T99" fmla="*/ 324 h 406"/>
                <a:gd name="T100" fmla="*/ 508 w 892"/>
                <a:gd name="T101" fmla="*/ 354 h 406"/>
                <a:gd name="T102" fmla="*/ 508 w 892"/>
                <a:gd name="T103" fmla="*/ 364 h 406"/>
                <a:gd name="T104" fmla="*/ 500 w 892"/>
                <a:gd name="T105" fmla="*/ 384 h 406"/>
                <a:gd name="T106" fmla="*/ 486 w 892"/>
                <a:gd name="T107" fmla="*/ 398 h 406"/>
                <a:gd name="T108" fmla="*/ 466 w 892"/>
                <a:gd name="T109" fmla="*/ 406 h 406"/>
                <a:gd name="T110" fmla="*/ 456 w 892"/>
                <a:gd name="T111"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92" h="406">
                  <a:moveTo>
                    <a:pt x="456" y="406"/>
                  </a:moveTo>
                  <a:lnTo>
                    <a:pt x="456" y="406"/>
                  </a:lnTo>
                  <a:lnTo>
                    <a:pt x="446" y="406"/>
                  </a:lnTo>
                  <a:lnTo>
                    <a:pt x="436" y="402"/>
                  </a:lnTo>
                  <a:lnTo>
                    <a:pt x="426" y="398"/>
                  </a:lnTo>
                  <a:lnTo>
                    <a:pt x="418" y="390"/>
                  </a:lnTo>
                  <a:lnTo>
                    <a:pt x="412" y="384"/>
                  </a:lnTo>
                  <a:lnTo>
                    <a:pt x="408" y="374"/>
                  </a:lnTo>
                  <a:lnTo>
                    <a:pt x="404" y="364"/>
                  </a:lnTo>
                  <a:lnTo>
                    <a:pt x="404" y="354"/>
                  </a:lnTo>
                  <a:lnTo>
                    <a:pt x="404" y="354"/>
                  </a:lnTo>
                  <a:lnTo>
                    <a:pt x="402" y="346"/>
                  </a:lnTo>
                  <a:lnTo>
                    <a:pt x="402" y="346"/>
                  </a:lnTo>
                  <a:lnTo>
                    <a:pt x="396" y="344"/>
                  </a:lnTo>
                  <a:lnTo>
                    <a:pt x="164" y="344"/>
                  </a:lnTo>
                  <a:lnTo>
                    <a:pt x="164" y="344"/>
                  </a:lnTo>
                  <a:lnTo>
                    <a:pt x="150" y="344"/>
                  </a:lnTo>
                  <a:lnTo>
                    <a:pt x="138" y="344"/>
                  </a:lnTo>
                  <a:lnTo>
                    <a:pt x="122" y="340"/>
                  </a:lnTo>
                  <a:lnTo>
                    <a:pt x="104" y="336"/>
                  </a:lnTo>
                  <a:lnTo>
                    <a:pt x="84" y="328"/>
                  </a:lnTo>
                  <a:lnTo>
                    <a:pt x="66" y="318"/>
                  </a:lnTo>
                  <a:lnTo>
                    <a:pt x="46" y="302"/>
                  </a:lnTo>
                  <a:lnTo>
                    <a:pt x="46" y="302"/>
                  </a:lnTo>
                  <a:lnTo>
                    <a:pt x="38" y="294"/>
                  </a:lnTo>
                  <a:lnTo>
                    <a:pt x="30" y="284"/>
                  </a:lnTo>
                  <a:lnTo>
                    <a:pt x="22" y="272"/>
                  </a:lnTo>
                  <a:lnTo>
                    <a:pt x="14" y="258"/>
                  </a:lnTo>
                  <a:lnTo>
                    <a:pt x="8" y="242"/>
                  </a:lnTo>
                  <a:lnTo>
                    <a:pt x="4" y="224"/>
                  </a:lnTo>
                  <a:lnTo>
                    <a:pt x="0" y="204"/>
                  </a:lnTo>
                  <a:lnTo>
                    <a:pt x="0" y="180"/>
                  </a:lnTo>
                  <a:lnTo>
                    <a:pt x="0" y="180"/>
                  </a:lnTo>
                  <a:lnTo>
                    <a:pt x="0" y="156"/>
                  </a:lnTo>
                  <a:lnTo>
                    <a:pt x="4" y="134"/>
                  </a:lnTo>
                  <a:lnTo>
                    <a:pt x="10" y="114"/>
                  </a:lnTo>
                  <a:lnTo>
                    <a:pt x="18" y="96"/>
                  </a:lnTo>
                  <a:lnTo>
                    <a:pt x="28" y="80"/>
                  </a:lnTo>
                  <a:lnTo>
                    <a:pt x="38" y="66"/>
                  </a:lnTo>
                  <a:lnTo>
                    <a:pt x="52" y="54"/>
                  </a:lnTo>
                  <a:lnTo>
                    <a:pt x="64" y="42"/>
                  </a:lnTo>
                  <a:lnTo>
                    <a:pt x="78" y="32"/>
                  </a:lnTo>
                  <a:lnTo>
                    <a:pt x="92" y="24"/>
                  </a:lnTo>
                  <a:lnTo>
                    <a:pt x="108" y="18"/>
                  </a:lnTo>
                  <a:lnTo>
                    <a:pt x="122" y="12"/>
                  </a:lnTo>
                  <a:lnTo>
                    <a:pt x="150" y="4"/>
                  </a:lnTo>
                  <a:lnTo>
                    <a:pt x="176" y="0"/>
                  </a:lnTo>
                  <a:lnTo>
                    <a:pt x="840" y="0"/>
                  </a:lnTo>
                  <a:lnTo>
                    <a:pt x="840" y="0"/>
                  </a:lnTo>
                  <a:lnTo>
                    <a:pt x="852" y="2"/>
                  </a:lnTo>
                  <a:lnTo>
                    <a:pt x="860" y="4"/>
                  </a:lnTo>
                  <a:lnTo>
                    <a:pt x="870" y="10"/>
                  </a:lnTo>
                  <a:lnTo>
                    <a:pt x="878" y="16"/>
                  </a:lnTo>
                  <a:lnTo>
                    <a:pt x="884" y="24"/>
                  </a:lnTo>
                  <a:lnTo>
                    <a:pt x="888" y="32"/>
                  </a:lnTo>
                  <a:lnTo>
                    <a:pt x="892" y="42"/>
                  </a:lnTo>
                  <a:lnTo>
                    <a:pt x="892" y="52"/>
                  </a:lnTo>
                  <a:lnTo>
                    <a:pt x="892" y="52"/>
                  </a:lnTo>
                  <a:lnTo>
                    <a:pt x="892" y="64"/>
                  </a:lnTo>
                  <a:lnTo>
                    <a:pt x="888" y="74"/>
                  </a:lnTo>
                  <a:lnTo>
                    <a:pt x="884" y="82"/>
                  </a:lnTo>
                  <a:lnTo>
                    <a:pt x="878" y="90"/>
                  </a:lnTo>
                  <a:lnTo>
                    <a:pt x="870" y="96"/>
                  </a:lnTo>
                  <a:lnTo>
                    <a:pt x="860" y="102"/>
                  </a:lnTo>
                  <a:lnTo>
                    <a:pt x="852" y="104"/>
                  </a:lnTo>
                  <a:lnTo>
                    <a:pt x="840" y="106"/>
                  </a:lnTo>
                  <a:lnTo>
                    <a:pt x="180" y="106"/>
                  </a:lnTo>
                  <a:lnTo>
                    <a:pt x="180" y="106"/>
                  </a:lnTo>
                  <a:lnTo>
                    <a:pt x="162" y="108"/>
                  </a:lnTo>
                  <a:lnTo>
                    <a:pt x="148" y="114"/>
                  </a:lnTo>
                  <a:lnTo>
                    <a:pt x="136" y="120"/>
                  </a:lnTo>
                  <a:lnTo>
                    <a:pt x="124" y="130"/>
                  </a:lnTo>
                  <a:lnTo>
                    <a:pt x="114" y="142"/>
                  </a:lnTo>
                  <a:lnTo>
                    <a:pt x="110" y="150"/>
                  </a:lnTo>
                  <a:lnTo>
                    <a:pt x="106" y="158"/>
                  </a:lnTo>
                  <a:lnTo>
                    <a:pt x="104" y="170"/>
                  </a:lnTo>
                  <a:lnTo>
                    <a:pt x="104" y="180"/>
                  </a:lnTo>
                  <a:lnTo>
                    <a:pt x="104" y="180"/>
                  </a:lnTo>
                  <a:lnTo>
                    <a:pt x="106" y="196"/>
                  </a:lnTo>
                  <a:lnTo>
                    <a:pt x="108" y="208"/>
                  </a:lnTo>
                  <a:lnTo>
                    <a:pt x="112" y="218"/>
                  </a:lnTo>
                  <a:lnTo>
                    <a:pt x="118" y="226"/>
                  </a:lnTo>
                  <a:lnTo>
                    <a:pt x="118" y="226"/>
                  </a:lnTo>
                  <a:lnTo>
                    <a:pt x="130" y="234"/>
                  </a:lnTo>
                  <a:lnTo>
                    <a:pt x="142" y="238"/>
                  </a:lnTo>
                  <a:lnTo>
                    <a:pt x="152" y="240"/>
                  </a:lnTo>
                  <a:lnTo>
                    <a:pt x="160" y="240"/>
                  </a:lnTo>
                  <a:lnTo>
                    <a:pt x="394" y="240"/>
                  </a:lnTo>
                  <a:lnTo>
                    <a:pt x="394" y="240"/>
                  </a:lnTo>
                  <a:lnTo>
                    <a:pt x="406" y="240"/>
                  </a:lnTo>
                  <a:lnTo>
                    <a:pt x="426" y="244"/>
                  </a:lnTo>
                  <a:lnTo>
                    <a:pt x="438" y="248"/>
                  </a:lnTo>
                  <a:lnTo>
                    <a:pt x="450" y="252"/>
                  </a:lnTo>
                  <a:lnTo>
                    <a:pt x="464" y="260"/>
                  </a:lnTo>
                  <a:lnTo>
                    <a:pt x="476" y="270"/>
                  </a:lnTo>
                  <a:lnTo>
                    <a:pt x="476" y="270"/>
                  </a:lnTo>
                  <a:lnTo>
                    <a:pt x="488" y="284"/>
                  </a:lnTo>
                  <a:lnTo>
                    <a:pt x="498" y="302"/>
                  </a:lnTo>
                  <a:lnTo>
                    <a:pt x="502" y="312"/>
                  </a:lnTo>
                  <a:lnTo>
                    <a:pt x="506" y="324"/>
                  </a:lnTo>
                  <a:lnTo>
                    <a:pt x="508" y="338"/>
                  </a:lnTo>
                  <a:lnTo>
                    <a:pt x="508" y="354"/>
                  </a:lnTo>
                  <a:lnTo>
                    <a:pt x="508" y="354"/>
                  </a:lnTo>
                  <a:lnTo>
                    <a:pt x="508" y="364"/>
                  </a:lnTo>
                  <a:lnTo>
                    <a:pt x="504" y="374"/>
                  </a:lnTo>
                  <a:lnTo>
                    <a:pt x="500" y="384"/>
                  </a:lnTo>
                  <a:lnTo>
                    <a:pt x="494" y="390"/>
                  </a:lnTo>
                  <a:lnTo>
                    <a:pt x="486" y="398"/>
                  </a:lnTo>
                  <a:lnTo>
                    <a:pt x="476" y="402"/>
                  </a:lnTo>
                  <a:lnTo>
                    <a:pt x="466" y="406"/>
                  </a:lnTo>
                  <a:lnTo>
                    <a:pt x="456" y="406"/>
                  </a:lnTo>
                  <a:lnTo>
                    <a:pt x="456" y="4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2" name="Freeform 14"/>
            <p:cNvSpPr>
              <a:spLocks/>
            </p:cNvSpPr>
            <p:nvPr/>
          </p:nvSpPr>
          <p:spPr bwMode="auto">
            <a:xfrm>
              <a:off x="6726775" y="3077438"/>
              <a:ext cx="895121" cy="245886"/>
            </a:xfrm>
            <a:custGeom>
              <a:avLst/>
              <a:gdLst>
                <a:gd name="T0" fmla="*/ 52 w 1478"/>
                <a:gd name="T1" fmla="*/ 406 h 406"/>
                <a:gd name="T2" fmla="*/ 32 w 1478"/>
                <a:gd name="T3" fmla="*/ 402 h 406"/>
                <a:gd name="T4" fmla="*/ 14 w 1478"/>
                <a:gd name="T5" fmla="*/ 390 h 406"/>
                <a:gd name="T6" fmla="*/ 4 w 1478"/>
                <a:gd name="T7" fmla="*/ 374 h 406"/>
                <a:gd name="T8" fmla="*/ 0 w 1478"/>
                <a:gd name="T9" fmla="*/ 352 h 406"/>
                <a:gd name="T10" fmla="*/ 0 w 1478"/>
                <a:gd name="T11" fmla="*/ 342 h 406"/>
                <a:gd name="T12" fmla="*/ 8 w 1478"/>
                <a:gd name="T13" fmla="*/ 324 h 406"/>
                <a:gd name="T14" fmla="*/ 22 w 1478"/>
                <a:gd name="T15" fmla="*/ 310 h 406"/>
                <a:gd name="T16" fmla="*/ 42 w 1478"/>
                <a:gd name="T17" fmla="*/ 302 h 406"/>
                <a:gd name="T18" fmla="*/ 1300 w 1478"/>
                <a:gd name="T19" fmla="*/ 300 h 406"/>
                <a:gd name="T20" fmla="*/ 1316 w 1478"/>
                <a:gd name="T21" fmla="*/ 296 h 406"/>
                <a:gd name="T22" fmla="*/ 1342 w 1478"/>
                <a:gd name="T23" fmla="*/ 286 h 406"/>
                <a:gd name="T24" fmla="*/ 1364 w 1478"/>
                <a:gd name="T25" fmla="*/ 264 h 406"/>
                <a:gd name="T26" fmla="*/ 1372 w 1478"/>
                <a:gd name="T27" fmla="*/ 246 h 406"/>
                <a:gd name="T28" fmla="*/ 1374 w 1478"/>
                <a:gd name="T29" fmla="*/ 226 h 406"/>
                <a:gd name="T30" fmla="*/ 1374 w 1478"/>
                <a:gd name="T31" fmla="*/ 210 h 406"/>
                <a:gd name="T32" fmla="*/ 1366 w 1478"/>
                <a:gd name="T33" fmla="*/ 188 h 406"/>
                <a:gd name="T34" fmla="*/ 1360 w 1478"/>
                <a:gd name="T35" fmla="*/ 180 h 406"/>
                <a:gd name="T36" fmla="*/ 1336 w 1478"/>
                <a:gd name="T37" fmla="*/ 168 h 406"/>
                <a:gd name="T38" fmla="*/ 1318 w 1478"/>
                <a:gd name="T39" fmla="*/ 166 h 406"/>
                <a:gd name="T40" fmla="*/ 1084 w 1478"/>
                <a:gd name="T41" fmla="*/ 166 h 406"/>
                <a:gd name="T42" fmla="*/ 1052 w 1478"/>
                <a:gd name="T43" fmla="*/ 162 h 406"/>
                <a:gd name="T44" fmla="*/ 1028 w 1478"/>
                <a:gd name="T45" fmla="*/ 152 h 406"/>
                <a:gd name="T46" fmla="*/ 1002 w 1478"/>
                <a:gd name="T47" fmla="*/ 134 h 406"/>
                <a:gd name="T48" fmla="*/ 990 w 1478"/>
                <a:gd name="T49" fmla="*/ 122 h 406"/>
                <a:gd name="T50" fmla="*/ 976 w 1478"/>
                <a:gd name="T51" fmla="*/ 94 h 406"/>
                <a:gd name="T52" fmla="*/ 970 w 1478"/>
                <a:gd name="T53" fmla="*/ 68 h 406"/>
                <a:gd name="T54" fmla="*/ 970 w 1478"/>
                <a:gd name="T55" fmla="*/ 52 h 406"/>
                <a:gd name="T56" fmla="*/ 974 w 1478"/>
                <a:gd name="T57" fmla="*/ 32 h 406"/>
                <a:gd name="T58" fmla="*/ 984 w 1478"/>
                <a:gd name="T59" fmla="*/ 14 h 406"/>
                <a:gd name="T60" fmla="*/ 1002 w 1478"/>
                <a:gd name="T61" fmla="*/ 4 h 406"/>
                <a:gd name="T62" fmla="*/ 1022 w 1478"/>
                <a:gd name="T63" fmla="*/ 0 h 406"/>
                <a:gd name="T64" fmla="*/ 1032 w 1478"/>
                <a:gd name="T65" fmla="*/ 0 h 406"/>
                <a:gd name="T66" fmla="*/ 1052 w 1478"/>
                <a:gd name="T67" fmla="*/ 8 h 406"/>
                <a:gd name="T68" fmla="*/ 1066 w 1478"/>
                <a:gd name="T69" fmla="*/ 22 h 406"/>
                <a:gd name="T70" fmla="*/ 1074 w 1478"/>
                <a:gd name="T71" fmla="*/ 42 h 406"/>
                <a:gd name="T72" fmla="*/ 1074 w 1478"/>
                <a:gd name="T73" fmla="*/ 52 h 406"/>
                <a:gd name="T74" fmla="*/ 1076 w 1478"/>
                <a:gd name="T75" fmla="*/ 60 h 406"/>
                <a:gd name="T76" fmla="*/ 1314 w 1478"/>
                <a:gd name="T77" fmla="*/ 60 h 406"/>
                <a:gd name="T78" fmla="*/ 1328 w 1478"/>
                <a:gd name="T79" fmla="*/ 60 h 406"/>
                <a:gd name="T80" fmla="*/ 1356 w 1478"/>
                <a:gd name="T81" fmla="*/ 64 h 406"/>
                <a:gd name="T82" fmla="*/ 1394 w 1478"/>
                <a:gd name="T83" fmla="*/ 78 h 406"/>
                <a:gd name="T84" fmla="*/ 1432 w 1478"/>
                <a:gd name="T85" fmla="*/ 104 h 406"/>
                <a:gd name="T86" fmla="*/ 1440 w 1478"/>
                <a:gd name="T87" fmla="*/ 112 h 406"/>
                <a:gd name="T88" fmla="*/ 1456 w 1478"/>
                <a:gd name="T89" fmla="*/ 134 h 406"/>
                <a:gd name="T90" fmla="*/ 1470 w 1478"/>
                <a:gd name="T91" fmla="*/ 164 h 406"/>
                <a:gd name="T92" fmla="*/ 1478 w 1478"/>
                <a:gd name="T93" fmla="*/ 202 h 406"/>
                <a:gd name="T94" fmla="*/ 1478 w 1478"/>
                <a:gd name="T95" fmla="*/ 226 h 406"/>
                <a:gd name="T96" fmla="*/ 1474 w 1478"/>
                <a:gd name="T97" fmla="*/ 272 h 406"/>
                <a:gd name="T98" fmla="*/ 1460 w 1478"/>
                <a:gd name="T99" fmla="*/ 310 h 406"/>
                <a:gd name="T100" fmla="*/ 1440 w 1478"/>
                <a:gd name="T101" fmla="*/ 340 h 406"/>
                <a:gd name="T102" fmla="*/ 1414 w 1478"/>
                <a:gd name="T103" fmla="*/ 364 h 406"/>
                <a:gd name="T104" fmla="*/ 1386 w 1478"/>
                <a:gd name="T105" fmla="*/ 382 h 406"/>
                <a:gd name="T106" fmla="*/ 1356 w 1478"/>
                <a:gd name="T107" fmla="*/ 394 h 406"/>
                <a:gd name="T108" fmla="*/ 1302 w 1478"/>
                <a:gd name="T109"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78" h="406">
                  <a:moveTo>
                    <a:pt x="52" y="406"/>
                  </a:moveTo>
                  <a:lnTo>
                    <a:pt x="52" y="406"/>
                  </a:lnTo>
                  <a:lnTo>
                    <a:pt x="42" y="404"/>
                  </a:lnTo>
                  <a:lnTo>
                    <a:pt x="32" y="402"/>
                  </a:lnTo>
                  <a:lnTo>
                    <a:pt x="22" y="396"/>
                  </a:lnTo>
                  <a:lnTo>
                    <a:pt x="14" y="390"/>
                  </a:lnTo>
                  <a:lnTo>
                    <a:pt x="8" y="382"/>
                  </a:lnTo>
                  <a:lnTo>
                    <a:pt x="4" y="374"/>
                  </a:lnTo>
                  <a:lnTo>
                    <a:pt x="0" y="364"/>
                  </a:lnTo>
                  <a:lnTo>
                    <a:pt x="0" y="352"/>
                  </a:lnTo>
                  <a:lnTo>
                    <a:pt x="0" y="352"/>
                  </a:lnTo>
                  <a:lnTo>
                    <a:pt x="0" y="342"/>
                  </a:lnTo>
                  <a:lnTo>
                    <a:pt x="4" y="332"/>
                  </a:lnTo>
                  <a:lnTo>
                    <a:pt x="8" y="324"/>
                  </a:lnTo>
                  <a:lnTo>
                    <a:pt x="14" y="316"/>
                  </a:lnTo>
                  <a:lnTo>
                    <a:pt x="22" y="310"/>
                  </a:lnTo>
                  <a:lnTo>
                    <a:pt x="32" y="304"/>
                  </a:lnTo>
                  <a:lnTo>
                    <a:pt x="42" y="302"/>
                  </a:lnTo>
                  <a:lnTo>
                    <a:pt x="52" y="300"/>
                  </a:lnTo>
                  <a:lnTo>
                    <a:pt x="1300" y="300"/>
                  </a:lnTo>
                  <a:lnTo>
                    <a:pt x="1300" y="300"/>
                  </a:lnTo>
                  <a:lnTo>
                    <a:pt x="1316" y="296"/>
                  </a:lnTo>
                  <a:lnTo>
                    <a:pt x="1330" y="292"/>
                  </a:lnTo>
                  <a:lnTo>
                    <a:pt x="1342" y="286"/>
                  </a:lnTo>
                  <a:lnTo>
                    <a:pt x="1354" y="276"/>
                  </a:lnTo>
                  <a:lnTo>
                    <a:pt x="1364" y="264"/>
                  </a:lnTo>
                  <a:lnTo>
                    <a:pt x="1368" y="256"/>
                  </a:lnTo>
                  <a:lnTo>
                    <a:pt x="1372" y="246"/>
                  </a:lnTo>
                  <a:lnTo>
                    <a:pt x="1374" y="236"/>
                  </a:lnTo>
                  <a:lnTo>
                    <a:pt x="1374" y="226"/>
                  </a:lnTo>
                  <a:lnTo>
                    <a:pt x="1374" y="226"/>
                  </a:lnTo>
                  <a:lnTo>
                    <a:pt x="1374" y="210"/>
                  </a:lnTo>
                  <a:lnTo>
                    <a:pt x="1370" y="198"/>
                  </a:lnTo>
                  <a:lnTo>
                    <a:pt x="1366" y="188"/>
                  </a:lnTo>
                  <a:lnTo>
                    <a:pt x="1360" y="180"/>
                  </a:lnTo>
                  <a:lnTo>
                    <a:pt x="1360" y="180"/>
                  </a:lnTo>
                  <a:lnTo>
                    <a:pt x="1348" y="172"/>
                  </a:lnTo>
                  <a:lnTo>
                    <a:pt x="1336" y="168"/>
                  </a:lnTo>
                  <a:lnTo>
                    <a:pt x="1326" y="166"/>
                  </a:lnTo>
                  <a:lnTo>
                    <a:pt x="1318" y="166"/>
                  </a:lnTo>
                  <a:lnTo>
                    <a:pt x="1084" y="166"/>
                  </a:lnTo>
                  <a:lnTo>
                    <a:pt x="1084" y="166"/>
                  </a:lnTo>
                  <a:lnTo>
                    <a:pt x="1072" y="166"/>
                  </a:lnTo>
                  <a:lnTo>
                    <a:pt x="1052" y="162"/>
                  </a:lnTo>
                  <a:lnTo>
                    <a:pt x="1040" y="158"/>
                  </a:lnTo>
                  <a:lnTo>
                    <a:pt x="1028" y="152"/>
                  </a:lnTo>
                  <a:lnTo>
                    <a:pt x="1014" y="146"/>
                  </a:lnTo>
                  <a:lnTo>
                    <a:pt x="1002" y="134"/>
                  </a:lnTo>
                  <a:lnTo>
                    <a:pt x="1002" y="134"/>
                  </a:lnTo>
                  <a:lnTo>
                    <a:pt x="990" y="122"/>
                  </a:lnTo>
                  <a:lnTo>
                    <a:pt x="980" y="104"/>
                  </a:lnTo>
                  <a:lnTo>
                    <a:pt x="976" y="94"/>
                  </a:lnTo>
                  <a:lnTo>
                    <a:pt x="972" y="80"/>
                  </a:lnTo>
                  <a:lnTo>
                    <a:pt x="970" y="68"/>
                  </a:lnTo>
                  <a:lnTo>
                    <a:pt x="970" y="52"/>
                  </a:lnTo>
                  <a:lnTo>
                    <a:pt x="970" y="52"/>
                  </a:lnTo>
                  <a:lnTo>
                    <a:pt x="970" y="42"/>
                  </a:lnTo>
                  <a:lnTo>
                    <a:pt x="974" y="32"/>
                  </a:lnTo>
                  <a:lnTo>
                    <a:pt x="978" y="22"/>
                  </a:lnTo>
                  <a:lnTo>
                    <a:pt x="984" y="14"/>
                  </a:lnTo>
                  <a:lnTo>
                    <a:pt x="992" y="8"/>
                  </a:lnTo>
                  <a:lnTo>
                    <a:pt x="1002" y="4"/>
                  </a:lnTo>
                  <a:lnTo>
                    <a:pt x="1012" y="0"/>
                  </a:lnTo>
                  <a:lnTo>
                    <a:pt x="1022" y="0"/>
                  </a:lnTo>
                  <a:lnTo>
                    <a:pt x="1022" y="0"/>
                  </a:lnTo>
                  <a:lnTo>
                    <a:pt x="1032" y="0"/>
                  </a:lnTo>
                  <a:lnTo>
                    <a:pt x="1042" y="4"/>
                  </a:lnTo>
                  <a:lnTo>
                    <a:pt x="1052" y="8"/>
                  </a:lnTo>
                  <a:lnTo>
                    <a:pt x="1060" y="14"/>
                  </a:lnTo>
                  <a:lnTo>
                    <a:pt x="1066" y="22"/>
                  </a:lnTo>
                  <a:lnTo>
                    <a:pt x="1070" y="32"/>
                  </a:lnTo>
                  <a:lnTo>
                    <a:pt x="1074" y="42"/>
                  </a:lnTo>
                  <a:lnTo>
                    <a:pt x="1074" y="52"/>
                  </a:lnTo>
                  <a:lnTo>
                    <a:pt x="1074" y="52"/>
                  </a:lnTo>
                  <a:lnTo>
                    <a:pt x="1076" y="60"/>
                  </a:lnTo>
                  <a:lnTo>
                    <a:pt x="1076" y="60"/>
                  </a:lnTo>
                  <a:lnTo>
                    <a:pt x="1082" y="60"/>
                  </a:lnTo>
                  <a:lnTo>
                    <a:pt x="1314" y="60"/>
                  </a:lnTo>
                  <a:lnTo>
                    <a:pt x="1314" y="60"/>
                  </a:lnTo>
                  <a:lnTo>
                    <a:pt x="1328" y="60"/>
                  </a:lnTo>
                  <a:lnTo>
                    <a:pt x="1340" y="62"/>
                  </a:lnTo>
                  <a:lnTo>
                    <a:pt x="1356" y="64"/>
                  </a:lnTo>
                  <a:lnTo>
                    <a:pt x="1374" y="70"/>
                  </a:lnTo>
                  <a:lnTo>
                    <a:pt x="1394" y="78"/>
                  </a:lnTo>
                  <a:lnTo>
                    <a:pt x="1412" y="88"/>
                  </a:lnTo>
                  <a:lnTo>
                    <a:pt x="1432" y="104"/>
                  </a:lnTo>
                  <a:lnTo>
                    <a:pt x="1432" y="104"/>
                  </a:lnTo>
                  <a:lnTo>
                    <a:pt x="1440" y="112"/>
                  </a:lnTo>
                  <a:lnTo>
                    <a:pt x="1448" y="122"/>
                  </a:lnTo>
                  <a:lnTo>
                    <a:pt x="1456" y="134"/>
                  </a:lnTo>
                  <a:lnTo>
                    <a:pt x="1464" y="148"/>
                  </a:lnTo>
                  <a:lnTo>
                    <a:pt x="1470" y="164"/>
                  </a:lnTo>
                  <a:lnTo>
                    <a:pt x="1474" y="182"/>
                  </a:lnTo>
                  <a:lnTo>
                    <a:pt x="1478" y="202"/>
                  </a:lnTo>
                  <a:lnTo>
                    <a:pt x="1478" y="226"/>
                  </a:lnTo>
                  <a:lnTo>
                    <a:pt x="1478" y="226"/>
                  </a:lnTo>
                  <a:lnTo>
                    <a:pt x="1478" y="250"/>
                  </a:lnTo>
                  <a:lnTo>
                    <a:pt x="1474" y="272"/>
                  </a:lnTo>
                  <a:lnTo>
                    <a:pt x="1468" y="292"/>
                  </a:lnTo>
                  <a:lnTo>
                    <a:pt x="1460" y="310"/>
                  </a:lnTo>
                  <a:lnTo>
                    <a:pt x="1450" y="326"/>
                  </a:lnTo>
                  <a:lnTo>
                    <a:pt x="1440" y="340"/>
                  </a:lnTo>
                  <a:lnTo>
                    <a:pt x="1426" y="352"/>
                  </a:lnTo>
                  <a:lnTo>
                    <a:pt x="1414" y="364"/>
                  </a:lnTo>
                  <a:lnTo>
                    <a:pt x="1400" y="374"/>
                  </a:lnTo>
                  <a:lnTo>
                    <a:pt x="1386" y="382"/>
                  </a:lnTo>
                  <a:lnTo>
                    <a:pt x="1370" y="388"/>
                  </a:lnTo>
                  <a:lnTo>
                    <a:pt x="1356" y="394"/>
                  </a:lnTo>
                  <a:lnTo>
                    <a:pt x="1328" y="402"/>
                  </a:lnTo>
                  <a:lnTo>
                    <a:pt x="1302" y="406"/>
                  </a:lnTo>
                  <a:lnTo>
                    <a:pt x="52" y="4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3" name="Freeform 15"/>
            <p:cNvSpPr>
              <a:spLocks noEditPoints="1"/>
            </p:cNvSpPr>
            <p:nvPr/>
          </p:nvSpPr>
          <p:spPr bwMode="auto">
            <a:xfrm>
              <a:off x="6892717" y="3505013"/>
              <a:ext cx="208337" cy="208337"/>
            </a:xfrm>
            <a:custGeom>
              <a:avLst/>
              <a:gdLst>
                <a:gd name="T0" fmla="*/ 172 w 344"/>
                <a:gd name="T1" fmla="*/ 344 h 344"/>
                <a:gd name="T2" fmla="*/ 172 w 344"/>
                <a:gd name="T3" fmla="*/ 344 h 344"/>
                <a:gd name="T4" fmla="*/ 142 w 344"/>
                <a:gd name="T5" fmla="*/ 334 h 344"/>
                <a:gd name="T6" fmla="*/ 124 w 344"/>
                <a:gd name="T7" fmla="*/ 312 h 344"/>
                <a:gd name="T8" fmla="*/ 118 w 344"/>
                <a:gd name="T9" fmla="*/ 300 h 344"/>
                <a:gd name="T10" fmla="*/ 102 w 344"/>
                <a:gd name="T11" fmla="*/ 278 h 344"/>
                <a:gd name="T12" fmla="*/ 72 w 344"/>
                <a:gd name="T13" fmla="*/ 248 h 344"/>
                <a:gd name="T14" fmla="*/ 28 w 344"/>
                <a:gd name="T15" fmla="*/ 218 h 344"/>
                <a:gd name="T16" fmla="*/ 16 w 344"/>
                <a:gd name="T17" fmla="*/ 210 h 344"/>
                <a:gd name="T18" fmla="*/ 2 w 344"/>
                <a:gd name="T19" fmla="*/ 186 h 344"/>
                <a:gd name="T20" fmla="*/ 0 w 344"/>
                <a:gd name="T21" fmla="*/ 172 h 344"/>
                <a:gd name="T22" fmla="*/ 8 w 344"/>
                <a:gd name="T23" fmla="*/ 144 h 344"/>
                <a:gd name="T24" fmla="*/ 30 w 344"/>
                <a:gd name="T25" fmla="*/ 124 h 344"/>
                <a:gd name="T26" fmla="*/ 54 w 344"/>
                <a:gd name="T27" fmla="*/ 112 h 344"/>
                <a:gd name="T28" fmla="*/ 90 w 344"/>
                <a:gd name="T29" fmla="*/ 82 h 344"/>
                <a:gd name="T30" fmla="*/ 112 w 344"/>
                <a:gd name="T31" fmla="*/ 54 h 344"/>
                <a:gd name="T32" fmla="*/ 124 w 344"/>
                <a:gd name="T33" fmla="*/ 34 h 344"/>
                <a:gd name="T34" fmla="*/ 126 w 344"/>
                <a:gd name="T35" fmla="*/ 26 h 344"/>
                <a:gd name="T36" fmla="*/ 142 w 344"/>
                <a:gd name="T37" fmla="*/ 10 h 344"/>
                <a:gd name="T38" fmla="*/ 164 w 344"/>
                <a:gd name="T39" fmla="*/ 2 h 344"/>
                <a:gd name="T40" fmla="*/ 172 w 344"/>
                <a:gd name="T41" fmla="*/ 0 h 344"/>
                <a:gd name="T42" fmla="*/ 172 w 344"/>
                <a:gd name="T43" fmla="*/ 0 h 344"/>
                <a:gd name="T44" fmla="*/ 188 w 344"/>
                <a:gd name="T45" fmla="*/ 2 h 344"/>
                <a:gd name="T46" fmla="*/ 214 w 344"/>
                <a:gd name="T47" fmla="*/ 20 h 344"/>
                <a:gd name="T48" fmla="*/ 222 w 344"/>
                <a:gd name="T49" fmla="*/ 34 h 344"/>
                <a:gd name="T50" fmla="*/ 226 w 344"/>
                <a:gd name="T51" fmla="*/ 44 h 344"/>
                <a:gd name="T52" fmla="*/ 242 w 344"/>
                <a:gd name="T53" fmla="*/ 68 h 344"/>
                <a:gd name="T54" fmla="*/ 270 w 344"/>
                <a:gd name="T55" fmla="*/ 96 h 344"/>
                <a:gd name="T56" fmla="*/ 314 w 344"/>
                <a:gd name="T57" fmla="*/ 124 h 344"/>
                <a:gd name="T58" fmla="*/ 328 w 344"/>
                <a:gd name="T59" fmla="*/ 134 h 344"/>
                <a:gd name="T60" fmla="*/ 342 w 344"/>
                <a:gd name="T61" fmla="*/ 160 h 344"/>
                <a:gd name="T62" fmla="*/ 344 w 344"/>
                <a:gd name="T63" fmla="*/ 176 h 344"/>
                <a:gd name="T64" fmla="*/ 340 w 344"/>
                <a:gd name="T65" fmla="*/ 190 h 344"/>
                <a:gd name="T66" fmla="*/ 322 w 344"/>
                <a:gd name="T67" fmla="*/ 214 h 344"/>
                <a:gd name="T68" fmla="*/ 308 w 344"/>
                <a:gd name="T69" fmla="*/ 222 h 344"/>
                <a:gd name="T70" fmla="*/ 276 w 344"/>
                <a:gd name="T71" fmla="*/ 240 h 344"/>
                <a:gd name="T72" fmla="*/ 250 w 344"/>
                <a:gd name="T73" fmla="*/ 266 h 344"/>
                <a:gd name="T74" fmla="*/ 232 w 344"/>
                <a:gd name="T75" fmla="*/ 292 h 344"/>
                <a:gd name="T76" fmla="*/ 220 w 344"/>
                <a:gd name="T77" fmla="*/ 312 h 344"/>
                <a:gd name="T78" fmla="*/ 200 w 344"/>
                <a:gd name="T79" fmla="*/ 336 h 344"/>
                <a:gd name="T80" fmla="*/ 172 w 344"/>
                <a:gd name="T81" fmla="*/ 344 h 344"/>
                <a:gd name="T82" fmla="*/ 146 w 344"/>
                <a:gd name="T83" fmla="*/ 172 h 344"/>
                <a:gd name="T84" fmla="*/ 170 w 344"/>
                <a:gd name="T85" fmla="*/ 196 h 344"/>
                <a:gd name="T86" fmla="*/ 196 w 344"/>
                <a:gd name="T87" fmla="*/ 170 h 344"/>
                <a:gd name="T88" fmla="*/ 172 w 344"/>
                <a:gd name="T89" fmla="*/ 148 h 344"/>
                <a:gd name="T90" fmla="*/ 146 w 344"/>
                <a:gd name="T9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344">
                  <a:moveTo>
                    <a:pt x="172" y="344"/>
                  </a:moveTo>
                  <a:lnTo>
                    <a:pt x="172" y="344"/>
                  </a:lnTo>
                  <a:lnTo>
                    <a:pt x="172" y="344"/>
                  </a:lnTo>
                  <a:lnTo>
                    <a:pt x="172" y="344"/>
                  </a:lnTo>
                  <a:lnTo>
                    <a:pt x="156" y="342"/>
                  </a:lnTo>
                  <a:lnTo>
                    <a:pt x="142" y="334"/>
                  </a:lnTo>
                  <a:lnTo>
                    <a:pt x="132" y="324"/>
                  </a:lnTo>
                  <a:lnTo>
                    <a:pt x="124" y="312"/>
                  </a:lnTo>
                  <a:lnTo>
                    <a:pt x="124" y="312"/>
                  </a:lnTo>
                  <a:lnTo>
                    <a:pt x="118" y="300"/>
                  </a:lnTo>
                  <a:lnTo>
                    <a:pt x="112" y="290"/>
                  </a:lnTo>
                  <a:lnTo>
                    <a:pt x="102" y="278"/>
                  </a:lnTo>
                  <a:lnTo>
                    <a:pt x="90" y="264"/>
                  </a:lnTo>
                  <a:lnTo>
                    <a:pt x="72" y="248"/>
                  </a:lnTo>
                  <a:lnTo>
                    <a:pt x="52" y="232"/>
                  </a:lnTo>
                  <a:lnTo>
                    <a:pt x="28" y="218"/>
                  </a:lnTo>
                  <a:lnTo>
                    <a:pt x="28" y="218"/>
                  </a:lnTo>
                  <a:lnTo>
                    <a:pt x="16" y="210"/>
                  </a:lnTo>
                  <a:lnTo>
                    <a:pt x="8" y="198"/>
                  </a:lnTo>
                  <a:lnTo>
                    <a:pt x="2" y="186"/>
                  </a:lnTo>
                  <a:lnTo>
                    <a:pt x="0" y="172"/>
                  </a:lnTo>
                  <a:lnTo>
                    <a:pt x="0" y="172"/>
                  </a:lnTo>
                  <a:lnTo>
                    <a:pt x="2" y="156"/>
                  </a:lnTo>
                  <a:lnTo>
                    <a:pt x="8" y="144"/>
                  </a:lnTo>
                  <a:lnTo>
                    <a:pt x="18" y="132"/>
                  </a:lnTo>
                  <a:lnTo>
                    <a:pt x="30" y="124"/>
                  </a:lnTo>
                  <a:lnTo>
                    <a:pt x="30" y="124"/>
                  </a:lnTo>
                  <a:lnTo>
                    <a:pt x="54" y="112"/>
                  </a:lnTo>
                  <a:lnTo>
                    <a:pt x="74" y="96"/>
                  </a:lnTo>
                  <a:lnTo>
                    <a:pt x="90" y="82"/>
                  </a:lnTo>
                  <a:lnTo>
                    <a:pt x="102" y="68"/>
                  </a:lnTo>
                  <a:lnTo>
                    <a:pt x="112" y="54"/>
                  </a:lnTo>
                  <a:lnTo>
                    <a:pt x="118" y="44"/>
                  </a:lnTo>
                  <a:lnTo>
                    <a:pt x="124" y="34"/>
                  </a:lnTo>
                  <a:lnTo>
                    <a:pt x="124" y="34"/>
                  </a:lnTo>
                  <a:lnTo>
                    <a:pt x="126" y="26"/>
                  </a:lnTo>
                  <a:lnTo>
                    <a:pt x="130" y="20"/>
                  </a:lnTo>
                  <a:lnTo>
                    <a:pt x="142" y="10"/>
                  </a:lnTo>
                  <a:lnTo>
                    <a:pt x="156" y="2"/>
                  </a:lnTo>
                  <a:lnTo>
                    <a:pt x="164" y="2"/>
                  </a:lnTo>
                  <a:lnTo>
                    <a:pt x="172" y="0"/>
                  </a:lnTo>
                  <a:lnTo>
                    <a:pt x="172" y="0"/>
                  </a:lnTo>
                  <a:lnTo>
                    <a:pt x="172" y="0"/>
                  </a:lnTo>
                  <a:lnTo>
                    <a:pt x="172" y="0"/>
                  </a:lnTo>
                  <a:lnTo>
                    <a:pt x="180" y="2"/>
                  </a:lnTo>
                  <a:lnTo>
                    <a:pt x="188" y="2"/>
                  </a:lnTo>
                  <a:lnTo>
                    <a:pt x="202" y="10"/>
                  </a:lnTo>
                  <a:lnTo>
                    <a:pt x="214" y="20"/>
                  </a:lnTo>
                  <a:lnTo>
                    <a:pt x="218" y="28"/>
                  </a:lnTo>
                  <a:lnTo>
                    <a:pt x="222" y="34"/>
                  </a:lnTo>
                  <a:lnTo>
                    <a:pt x="222" y="34"/>
                  </a:lnTo>
                  <a:lnTo>
                    <a:pt x="226" y="44"/>
                  </a:lnTo>
                  <a:lnTo>
                    <a:pt x="232" y="56"/>
                  </a:lnTo>
                  <a:lnTo>
                    <a:pt x="242" y="68"/>
                  </a:lnTo>
                  <a:lnTo>
                    <a:pt x="254" y="82"/>
                  </a:lnTo>
                  <a:lnTo>
                    <a:pt x="270" y="96"/>
                  </a:lnTo>
                  <a:lnTo>
                    <a:pt x="290" y="112"/>
                  </a:lnTo>
                  <a:lnTo>
                    <a:pt x="314" y="124"/>
                  </a:lnTo>
                  <a:lnTo>
                    <a:pt x="314" y="124"/>
                  </a:lnTo>
                  <a:lnTo>
                    <a:pt x="328" y="134"/>
                  </a:lnTo>
                  <a:lnTo>
                    <a:pt x="336" y="146"/>
                  </a:lnTo>
                  <a:lnTo>
                    <a:pt x="342" y="160"/>
                  </a:lnTo>
                  <a:lnTo>
                    <a:pt x="344" y="176"/>
                  </a:lnTo>
                  <a:lnTo>
                    <a:pt x="344" y="176"/>
                  </a:lnTo>
                  <a:lnTo>
                    <a:pt x="342" y="184"/>
                  </a:lnTo>
                  <a:lnTo>
                    <a:pt x="340" y="190"/>
                  </a:lnTo>
                  <a:lnTo>
                    <a:pt x="334" y="204"/>
                  </a:lnTo>
                  <a:lnTo>
                    <a:pt x="322" y="214"/>
                  </a:lnTo>
                  <a:lnTo>
                    <a:pt x="308" y="222"/>
                  </a:lnTo>
                  <a:lnTo>
                    <a:pt x="308" y="222"/>
                  </a:lnTo>
                  <a:lnTo>
                    <a:pt x="292" y="230"/>
                  </a:lnTo>
                  <a:lnTo>
                    <a:pt x="276" y="240"/>
                  </a:lnTo>
                  <a:lnTo>
                    <a:pt x="262" y="252"/>
                  </a:lnTo>
                  <a:lnTo>
                    <a:pt x="250" y="266"/>
                  </a:lnTo>
                  <a:lnTo>
                    <a:pt x="240" y="278"/>
                  </a:lnTo>
                  <a:lnTo>
                    <a:pt x="232" y="292"/>
                  </a:lnTo>
                  <a:lnTo>
                    <a:pt x="220" y="312"/>
                  </a:lnTo>
                  <a:lnTo>
                    <a:pt x="220" y="312"/>
                  </a:lnTo>
                  <a:lnTo>
                    <a:pt x="212" y="326"/>
                  </a:lnTo>
                  <a:lnTo>
                    <a:pt x="200" y="336"/>
                  </a:lnTo>
                  <a:lnTo>
                    <a:pt x="188" y="342"/>
                  </a:lnTo>
                  <a:lnTo>
                    <a:pt x="172" y="344"/>
                  </a:lnTo>
                  <a:lnTo>
                    <a:pt x="172" y="344"/>
                  </a:lnTo>
                  <a:close/>
                  <a:moveTo>
                    <a:pt x="146" y="172"/>
                  </a:moveTo>
                  <a:lnTo>
                    <a:pt x="146" y="172"/>
                  </a:lnTo>
                  <a:lnTo>
                    <a:pt x="170" y="196"/>
                  </a:lnTo>
                  <a:lnTo>
                    <a:pt x="170" y="196"/>
                  </a:lnTo>
                  <a:lnTo>
                    <a:pt x="196" y="170"/>
                  </a:lnTo>
                  <a:lnTo>
                    <a:pt x="196" y="170"/>
                  </a:lnTo>
                  <a:lnTo>
                    <a:pt x="172" y="148"/>
                  </a:lnTo>
                  <a:lnTo>
                    <a:pt x="172" y="148"/>
                  </a:lnTo>
                  <a:lnTo>
                    <a:pt x="146" y="172"/>
                  </a:lnTo>
                  <a:lnTo>
                    <a:pt x="146" y="17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4" name="Freeform 18"/>
            <p:cNvSpPr>
              <a:spLocks/>
            </p:cNvSpPr>
            <p:nvPr/>
          </p:nvSpPr>
          <p:spPr bwMode="auto">
            <a:xfrm>
              <a:off x="6965393" y="3268818"/>
              <a:ext cx="64197" cy="213182"/>
            </a:xfrm>
            <a:custGeom>
              <a:avLst/>
              <a:gdLst>
                <a:gd name="T0" fmla="*/ 52 w 106"/>
                <a:gd name="T1" fmla="*/ 352 h 352"/>
                <a:gd name="T2" fmla="*/ 52 w 106"/>
                <a:gd name="T3" fmla="*/ 352 h 352"/>
                <a:gd name="T4" fmla="*/ 52 w 106"/>
                <a:gd name="T5" fmla="*/ 352 h 352"/>
                <a:gd name="T6" fmla="*/ 52 w 106"/>
                <a:gd name="T7" fmla="*/ 352 h 352"/>
                <a:gd name="T8" fmla="*/ 40 w 106"/>
                <a:gd name="T9" fmla="*/ 352 h 352"/>
                <a:gd name="T10" fmla="*/ 32 w 106"/>
                <a:gd name="T11" fmla="*/ 348 h 352"/>
                <a:gd name="T12" fmla="*/ 22 w 106"/>
                <a:gd name="T13" fmla="*/ 342 h 352"/>
                <a:gd name="T14" fmla="*/ 14 w 106"/>
                <a:gd name="T15" fmla="*/ 336 h 352"/>
                <a:gd name="T16" fmla="*/ 8 w 106"/>
                <a:gd name="T17" fmla="*/ 328 h 352"/>
                <a:gd name="T18" fmla="*/ 4 w 106"/>
                <a:gd name="T19" fmla="*/ 320 h 352"/>
                <a:gd name="T20" fmla="*/ 0 w 106"/>
                <a:gd name="T21" fmla="*/ 310 h 352"/>
                <a:gd name="T22" fmla="*/ 0 w 106"/>
                <a:gd name="T23" fmla="*/ 300 h 352"/>
                <a:gd name="T24" fmla="*/ 0 w 106"/>
                <a:gd name="T25" fmla="*/ 300 h 352"/>
                <a:gd name="T26" fmla="*/ 0 w 106"/>
                <a:gd name="T27" fmla="*/ 134 h 352"/>
                <a:gd name="T28" fmla="*/ 0 w 106"/>
                <a:gd name="T29" fmla="*/ 44 h 352"/>
                <a:gd name="T30" fmla="*/ 52 w 106"/>
                <a:gd name="T31" fmla="*/ 36 h 352"/>
                <a:gd name="T32" fmla="*/ 90 w 106"/>
                <a:gd name="T33" fmla="*/ 0 h 352"/>
                <a:gd name="T34" fmla="*/ 90 w 106"/>
                <a:gd name="T35" fmla="*/ 0 h 352"/>
                <a:gd name="T36" fmla="*/ 96 w 106"/>
                <a:gd name="T37" fmla="*/ 6 h 352"/>
                <a:gd name="T38" fmla="*/ 100 w 106"/>
                <a:gd name="T39" fmla="*/ 16 h 352"/>
                <a:gd name="T40" fmla="*/ 104 w 106"/>
                <a:gd name="T41" fmla="*/ 28 h 352"/>
                <a:gd name="T42" fmla="*/ 106 w 106"/>
                <a:gd name="T43" fmla="*/ 52 h 352"/>
                <a:gd name="T44" fmla="*/ 106 w 106"/>
                <a:gd name="T45" fmla="*/ 138 h 352"/>
                <a:gd name="T46" fmla="*/ 104 w 106"/>
                <a:gd name="T47" fmla="*/ 300 h 352"/>
                <a:gd name="T48" fmla="*/ 104 w 106"/>
                <a:gd name="T49" fmla="*/ 300 h 352"/>
                <a:gd name="T50" fmla="*/ 104 w 106"/>
                <a:gd name="T51" fmla="*/ 310 h 352"/>
                <a:gd name="T52" fmla="*/ 100 w 106"/>
                <a:gd name="T53" fmla="*/ 320 h 352"/>
                <a:gd name="T54" fmla="*/ 96 w 106"/>
                <a:gd name="T55" fmla="*/ 330 h 352"/>
                <a:gd name="T56" fmla="*/ 88 w 106"/>
                <a:gd name="T57" fmla="*/ 338 h 352"/>
                <a:gd name="T58" fmla="*/ 82 w 106"/>
                <a:gd name="T59" fmla="*/ 344 h 352"/>
                <a:gd name="T60" fmla="*/ 72 w 106"/>
                <a:gd name="T61" fmla="*/ 348 h 352"/>
                <a:gd name="T62" fmla="*/ 62 w 106"/>
                <a:gd name="T63" fmla="*/ 352 h 352"/>
                <a:gd name="T64" fmla="*/ 52 w 106"/>
                <a:gd name="T65" fmla="*/ 352 h 352"/>
                <a:gd name="T66" fmla="*/ 52 w 106"/>
                <a:gd name="T67"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352">
                  <a:moveTo>
                    <a:pt x="52" y="352"/>
                  </a:moveTo>
                  <a:lnTo>
                    <a:pt x="52" y="352"/>
                  </a:lnTo>
                  <a:lnTo>
                    <a:pt x="52" y="352"/>
                  </a:lnTo>
                  <a:lnTo>
                    <a:pt x="52" y="352"/>
                  </a:lnTo>
                  <a:lnTo>
                    <a:pt x="40" y="352"/>
                  </a:lnTo>
                  <a:lnTo>
                    <a:pt x="32" y="348"/>
                  </a:lnTo>
                  <a:lnTo>
                    <a:pt x="22" y="342"/>
                  </a:lnTo>
                  <a:lnTo>
                    <a:pt x="14" y="336"/>
                  </a:lnTo>
                  <a:lnTo>
                    <a:pt x="8" y="328"/>
                  </a:lnTo>
                  <a:lnTo>
                    <a:pt x="4" y="320"/>
                  </a:lnTo>
                  <a:lnTo>
                    <a:pt x="0" y="310"/>
                  </a:lnTo>
                  <a:lnTo>
                    <a:pt x="0" y="300"/>
                  </a:lnTo>
                  <a:lnTo>
                    <a:pt x="0" y="300"/>
                  </a:lnTo>
                  <a:lnTo>
                    <a:pt x="0" y="134"/>
                  </a:lnTo>
                  <a:lnTo>
                    <a:pt x="0" y="44"/>
                  </a:lnTo>
                  <a:lnTo>
                    <a:pt x="52" y="36"/>
                  </a:lnTo>
                  <a:lnTo>
                    <a:pt x="90" y="0"/>
                  </a:lnTo>
                  <a:lnTo>
                    <a:pt x="90" y="0"/>
                  </a:lnTo>
                  <a:lnTo>
                    <a:pt x="96" y="6"/>
                  </a:lnTo>
                  <a:lnTo>
                    <a:pt x="100" y="16"/>
                  </a:lnTo>
                  <a:lnTo>
                    <a:pt x="104" y="28"/>
                  </a:lnTo>
                  <a:lnTo>
                    <a:pt x="106" y="52"/>
                  </a:lnTo>
                  <a:lnTo>
                    <a:pt x="106" y="138"/>
                  </a:lnTo>
                  <a:lnTo>
                    <a:pt x="104" y="300"/>
                  </a:lnTo>
                  <a:lnTo>
                    <a:pt x="104" y="300"/>
                  </a:lnTo>
                  <a:lnTo>
                    <a:pt x="104" y="310"/>
                  </a:lnTo>
                  <a:lnTo>
                    <a:pt x="100" y="320"/>
                  </a:lnTo>
                  <a:lnTo>
                    <a:pt x="96" y="330"/>
                  </a:lnTo>
                  <a:lnTo>
                    <a:pt x="88" y="338"/>
                  </a:lnTo>
                  <a:lnTo>
                    <a:pt x="82" y="344"/>
                  </a:lnTo>
                  <a:lnTo>
                    <a:pt x="72" y="348"/>
                  </a:lnTo>
                  <a:lnTo>
                    <a:pt x="62" y="352"/>
                  </a:lnTo>
                  <a:lnTo>
                    <a:pt x="52" y="352"/>
                  </a:lnTo>
                  <a:lnTo>
                    <a:pt x="52" y="35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5" name="Freeform 19"/>
            <p:cNvSpPr>
              <a:spLocks noEditPoints="1"/>
            </p:cNvSpPr>
            <p:nvPr/>
          </p:nvSpPr>
          <p:spPr bwMode="auto">
            <a:xfrm>
              <a:off x="5077386" y="3609182"/>
              <a:ext cx="186534" cy="185323"/>
            </a:xfrm>
            <a:custGeom>
              <a:avLst/>
              <a:gdLst>
                <a:gd name="T0" fmla="*/ 154 w 308"/>
                <a:gd name="T1" fmla="*/ 306 h 306"/>
                <a:gd name="T2" fmla="*/ 124 w 308"/>
                <a:gd name="T3" fmla="*/ 304 h 306"/>
                <a:gd name="T4" fmla="*/ 94 w 308"/>
                <a:gd name="T5" fmla="*/ 294 h 306"/>
                <a:gd name="T6" fmla="*/ 68 w 308"/>
                <a:gd name="T7" fmla="*/ 280 h 306"/>
                <a:gd name="T8" fmla="*/ 46 w 308"/>
                <a:gd name="T9" fmla="*/ 262 h 306"/>
                <a:gd name="T10" fmla="*/ 26 w 308"/>
                <a:gd name="T11" fmla="*/ 240 h 306"/>
                <a:gd name="T12" fmla="*/ 12 w 308"/>
                <a:gd name="T13" fmla="*/ 212 h 306"/>
                <a:gd name="T14" fmla="*/ 4 w 308"/>
                <a:gd name="T15" fmla="*/ 184 h 306"/>
                <a:gd name="T16" fmla="*/ 0 w 308"/>
                <a:gd name="T17" fmla="*/ 154 h 306"/>
                <a:gd name="T18" fmla="*/ 2 w 308"/>
                <a:gd name="T19" fmla="*/ 138 h 306"/>
                <a:gd name="T20" fmla="*/ 8 w 308"/>
                <a:gd name="T21" fmla="*/ 108 h 306"/>
                <a:gd name="T22" fmla="*/ 20 w 308"/>
                <a:gd name="T23" fmla="*/ 80 h 306"/>
                <a:gd name="T24" fmla="*/ 36 w 308"/>
                <a:gd name="T25" fmla="*/ 56 h 306"/>
                <a:gd name="T26" fmla="*/ 56 w 308"/>
                <a:gd name="T27" fmla="*/ 34 h 306"/>
                <a:gd name="T28" fmla="*/ 82 w 308"/>
                <a:gd name="T29" fmla="*/ 18 h 306"/>
                <a:gd name="T30" fmla="*/ 108 w 308"/>
                <a:gd name="T31" fmla="*/ 6 h 306"/>
                <a:gd name="T32" fmla="*/ 138 w 308"/>
                <a:gd name="T33" fmla="*/ 0 h 306"/>
                <a:gd name="T34" fmla="*/ 154 w 308"/>
                <a:gd name="T35" fmla="*/ 0 h 306"/>
                <a:gd name="T36" fmla="*/ 186 w 308"/>
                <a:gd name="T37" fmla="*/ 2 h 306"/>
                <a:gd name="T38" fmla="*/ 214 w 308"/>
                <a:gd name="T39" fmla="*/ 12 h 306"/>
                <a:gd name="T40" fmla="*/ 240 w 308"/>
                <a:gd name="T41" fmla="*/ 26 h 306"/>
                <a:gd name="T42" fmla="*/ 262 w 308"/>
                <a:gd name="T43" fmla="*/ 44 h 306"/>
                <a:gd name="T44" fmla="*/ 282 w 308"/>
                <a:gd name="T45" fmla="*/ 68 h 306"/>
                <a:gd name="T46" fmla="*/ 296 w 308"/>
                <a:gd name="T47" fmla="*/ 94 h 306"/>
                <a:gd name="T48" fmla="*/ 304 w 308"/>
                <a:gd name="T49" fmla="*/ 122 h 306"/>
                <a:gd name="T50" fmla="*/ 308 w 308"/>
                <a:gd name="T51" fmla="*/ 154 h 306"/>
                <a:gd name="T52" fmla="*/ 308 w 308"/>
                <a:gd name="T53" fmla="*/ 168 h 306"/>
                <a:gd name="T54" fmla="*/ 302 w 308"/>
                <a:gd name="T55" fmla="*/ 198 h 306"/>
                <a:gd name="T56" fmla="*/ 290 w 308"/>
                <a:gd name="T57" fmla="*/ 226 h 306"/>
                <a:gd name="T58" fmla="*/ 272 w 308"/>
                <a:gd name="T59" fmla="*/ 250 h 306"/>
                <a:gd name="T60" fmla="*/ 252 w 308"/>
                <a:gd name="T61" fmla="*/ 272 h 306"/>
                <a:gd name="T62" fmla="*/ 228 w 308"/>
                <a:gd name="T63" fmla="*/ 288 h 306"/>
                <a:gd name="T64" fmla="*/ 200 w 308"/>
                <a:gd name="T65" fmla="*/ 300 h 306"/>
                <a:gd name="T66" fmla="*/ 170 w 308"/>
                <a:gd name="T67" fmla="*/ 306 h 306"/>
                <a:gd name="T68" fmla="*/ 154 w 308"/>
                <a:gd name="T69" fmla="*/ 306 h 306"/>
                <a:gd name="T70" fmla="*/ 154 w 308"/>
                <a:gd name="T71" fmla="*/ 104 h 306"/>
                <a:gd name="T72" fmla="*/ 136 w 308"/>
                <a:gd name="T73" fmla="*/ 108 h 306"/>
                <a:gd name="T74" fmla="*/ 120 w 308"/>
                <a:gd name="T75" fmla="*/ 118 h 306"/>
                <a:gd name="T76" fmla="*/ 110 w 308"/>
                <a:gd name="T77" fmla="*/ 134 h 306"/>
                <a:gd name="T78" fmla="*/ 106 w 308"/>
                <a:gd name="T79" fmla="*/ 154 h 306"/>
                <a:gd name="T80" fmla="*/ 106 w 308"/>
                <a:gd name="T81" fmla="*/ 164 h 306"/>
                <a:gd name="T82" fmla="*/ 114 w 308"/>
                <a:gd name="T83" fmla="*/ 180 h 306"/>
                <a:gd name="T84" fmla="*/ 128 w 308"/>
                <a:gd name="T85" fmla="*/ 194 h 306"/>
                <a:gd name="T86" fmla="*/ 144 w 308"/>
                <a:gd name="T87" fmla="*/ 200 h 306"/>
                <a:gd name="T88" fmla="*/ 154 w 308"/>
                <a:gd name="T89" fmla="*/ 202 h 306"/>
                <a:gd name="T90" fmla="*/ 174 w 308"/>
                <a:gd name="T91" fmla="*/ 198 h 306"/>
                <a:gd name="T92" fmla="*/ 188 w 308"/>
                <a:gd name="T93" fmla="*/ 188 h 306"/>
                <a:gd name="T94" fmla="*/ 200 w 308"/>
                <a:gd name="T95" fmla="*/ 172 h 306"/>
                <a:gd name="T96" fmla="*/ 202 w 308"/>
                <a:gd name="T97" fmla="*/ 154 h 306"/>
                <a:gd name="T98" fmla="*/ 202 w 308"/>
                <a:gd name="T99" fmla="*/ 144 h 306"/>
                <a:gd name="T100" fmla="*/ 194 w 308"/>
                <a:gd name="T101" fmla="*/ 126 h 306"/>
                <a:gd name="T102" fmla="*/ 182 w 308"/>
                <a:gd name="T103" fmla="*/ 112 h 306"/>
                <a:gd name="T104" fmla="*/ 164 w 308"/>
                <a:gd name="T105" fmla="*/ 106 h 306"/>
                <a:gd name="T106" fmla="*/ 154 w 308"/>
                <a:gd name="T107" fmla="*/ 1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8" h="306">
                  <a:moveTo>
                    <a:pt x="154" y="306"/>
                  </a:moveTo>
                  <a:lnTo>
                    <a:pt x="154" y="306"/>
                  </a:lnTo>
                  <a:lnTo>
                    <a:pt x="138" y="306"/>
                  </a:lnTo>
                  <a:lnTo>
                    <a:pt x="124" y="304"/>
                  </a:lnTo>
                  <a:lnTo>
                    <a:pt x="108" y="300"/>
                  </a:lnTo>
                  <a:lnTo>
                    <a:pt x="94" y="294"/>
                  </a:lnTo>
                  <a:lnTo>
                    <a:pt x="82" y="288"/>
                  </a:lnTo>
                  <a:lnTo>
                    <a:pt x="68" y="280"/>
                  </a:lnTo>
                  <a:lnTo>
                    <a:pt x="56" y="272"/>
                  </a:lnTo>
                  <a:lnTo>
                    <a:pt x="46" y="262"/>
                  </a:lnTo>
                  <a:lnTo>
                    <a:pt x="36" y="250"/>
                  </a:lnTo>
                  <a:lnTo>
                    <a:pt x="26" y="240"/>
                  </a:lnTo>
                  <a:lnTo>
                    <a:pt x="20" y="226"/>
                  </a:lnTo>
                  <a:lnTo>
                    <a:pt x="12" y="212"/>
                  </a:lnTo>
                  <a:lnTo>
                    <a:pt x="8" y="198"/>
                  </a:lnTo>
                  <a:lnTo>
                    <a:pt x="4" y="184"/>
                  </a:lnTo>
                  <a:lnTo>
                    <a:pt x="2" y="168"/>
                  </a:lnTo>
                  <a:lnTo>
                    <a:pt x="0" y="154"/>
                  </a:lnTo>
                  <a:lnTo>
                    <a:pt x="0" y="154"/>
                  </a:lnTo>
                  <a:lnTo>
                    <a:pt x="2" y="138"/>
                  </a:lnTo>
                  <a:lnTo>
                    <a:pt x="4" y="122"/>
                  </a:lnTo>
                  <a:lnTo>
                    <a:pt x="8" y="108"/>
                  </a:lnTo>
                  <a:lnTo>
                    <a:pt x="12" y="94"/>
                  </a:lnTo>
                  <a:lnTo>
                    <a:pt x="20" y="80"/>
                  </a:lnTo>
                  <a:lnTo>
                    <a:pt x="26" y="68"/>
                  </a:lnTo>
                  <a:lnTo>
                    <a:pt x="36" y="56"/>
                  </a:lnTo>
                  <a:lnTo>
                    <a:pt x="46" y="44"/>
                  </a:lnTo>
                  <a:lnTo>
                    <a:pt x="56" y="34"/>
                  </a:lnTo>
                  <a:lnTo>
                    <a:pt x="68" y="26"/>
                  </a:lnTo>
                  <a:lnTo>
                    <a:pt x="82" y="18"/>
                  </a:lnTo>
                  <a:lnTo>
                    <a:pt x="94" y="12"/>
                  </a:lnTo>
                  <a:lnTo>
                    <a:pt x="108" y="6"/>
                  </a:lnTo>
                  <a:lnTo>
                    <a:pt x="124" y="2"/>
                  </a:lnTo>
                  <a:lnTo>
                    <a:pt x="138" y="0"/>
                  </a:lnTo>
                  <a:lnTo>
                    <a:pt x="154" y="0"/>
                  </a:lnTo>
                  <a:lnTo>
                    <a:pt x="154" y="0"/>
                  </a:lnTo>
                  <a:lnTo>
                    <a:pt x="170" y="0"/>
                  </a:lnTo>
                  <a:lnTo>
                    <a:pt x="186" y="2"/>
                  </a:lnTo>
                  <a:lnTo>
                    <a:pt x="200" y="6"/>
                  </a:lnTo>
                  <a:lnTo>
                    <a:pt x="214" y="12"/>
                  </a:lnTo>
                  <a:lnTo>
                    <a:pt x="228" y="18"/>
                  </a:lnTo>
                  <a:lnTo>
                    <a:pt x="240" y="26"/>
                  </a:lnTo>
                  <a:lnTo>
                    <a:pt x="252" y="34"/>
                  </a:lnTo>
                  <a:lnTo>
                    <a:pt x="262" y="44"/>
                  </a:lnTo>
                  <a:lnTo>
                    <a:pt x="272" y="56"/>
                  </a:lnTo>
                  <a:lnTo>
                    <a:pt x="282" y="68"/>
                  </a:lnTo>
                  <a:lnTo>
                    <a:pt x="290" y="80"/>
                  </a:lnTo>
                  <a:lnTo>
                    <a:pt x="296" y="94"/>
                  </a:lnTo>
                  <a:lnTo>
                    <a:pt x="302" y="108"/>
                  </a:lnTo>
                  <a:lnTo>
                    <a:pt x="304" y="122"/>
                  </a:lnTo>
                  <a:lnTo>
                    <a:pt x="308" y="138"/>
                  </a:lnTo>
                  <a:lnTo>
                    <a:pt x="308" y="154"/>
                  </a:lnTo>
                  <a:lnTo>
                    <a:pt x="308" y="154"/>
                  </a:lnTo>
                  <a:lnTo>
                    <a:pt x="308" y="168"/>
                  </a:lnTo>
                  <a:lnTo>
                    <a:pt x="304" y="184"/>
                  </a:lnTo>
                  <a:lnTo>
                    <a:pt x="302" y="198"/>
                  </a:lnTo>
                  <a:lnTo>
                    <a:pt x="296" y="212"/>
                  </a:lnTo>
                  <a:lnTo>
                    <a:pt x="290" y="226"/>
                  </a:lnTo>
                  <a:lnTo>
                    <a:pt x="282" y="240"/>
                  </a:lnTo>
                  <a:lnTo>
                    <a:pt x="272" y="250"/>
                  </a:lnTo>
                  <a:lnTo>
                    <a:pt x="262" y="262"/>
                  </a:lnTo>
                  <a:lnTo>
                    <a:pt x="252" y="272"/>
                  </a:lnTo>
                  <a:lnTo>
                    <a:pt x="240" y="280"/>
                  </a:lnTo>
                  <a:lnTo>
                    <a:pt x="228" y="288"/>
                  </a:lnTo>
                  <a:lnTo>
                    <a:pt x="214" y="294"/>
                  </a:lnTo>
                  <a:lnTo>
                    <a:pt x="200" y="300"/>
                  </a:lnTo>
                  <a:lnTo>
                    <a:pt x="186" y="304"/>
                  </a:lnTo>
                  <a:lnTo>
                    <a:pt x="170" y="306"/>
                  </a:lnTo>
                  <a:lnTo>
                    <a:pt x="154" y="306"/>
                  </a:lnTo>
                  <a:lnTo>
                    <a:pt x="154" y="306"/>
                  </a:lnTo>
                  <a:close/>
                  <a:moveTo>
                    <a:pt x="154" y="104"/>
                  </a:moveTo>
                  <a:lnTo>
                    <a:pt x="154" y="104"/>
                  </a:lnTo>
                  <a:lnTo>
                    <a:pt x="144" y="106"/>
                  </a:lnTo>
                  <a:lnTo>
                    <a:pt x="136" y="108"/>
                  </a:lnTo>
                  <a:lnTo>
                    <a:pt x="128" y="112"/>
                  </a:lnTo>
                  <a:lnTo>
                    <a:pt x="120" y="118"/>
                  </a:lnTo>
                  <a:lnTo>
                    <a:pt x="114" y="126"/>
                  </a:lnTo>
                  <a:lnTo>
                    <a:pt x="110" y="134"/>
                  </a:lnTo>
                  <a:lnTo>
                    <a:pt x="106" y="144"/>
                  </a:lnTo>
                  <a:lnTo>
                    <a:pt x="106" y="154"/>
                  </a:lnTo>
                  <a:lnTo>
                    <a:pt x="106" y="154"/>
                  </a:lnTo>
                  <a:lnTo>
                    <a:pt x="106" y="164"/>
                  </a:lnTo>
                  <a:lnTo>
                    <a:pt x="110" y="172"/>
                  </a:lnTo>
                  <a:lnTo>
                    <a:pt x="114" y="180"/>
                  </a:lnTo>
                  <a:lnTo>
                    <a:pt x="120" y="188"/>
                  </a:lnTo>
                  <a:lnTo>
                    <a:pt x="128" y="194"/>
                  </a:lnTo>
                  <a:lnTo>
                    <a:pt x="136" y="198"/>
                  </a:lnTo>
                  <a:lnTo>
                    <a:pt x="144" y="200"/>
                  </a:lnTo>
                  <a:lnTo>
                    <a:pt x="154" y="202"/>
                  </a:lnTo>
                  <a:lnTo>
                    <a:pt x="154" y="202"/>
                  </a:lnTo>
                  <a:lnTo>
                    <a:pt x="164" y="200"/>
                  </a:lnTo>
                  <a:lnTo>
                    <a:pt x="174" y="198"/>
                  </a:lnTo>
                  <a:lnTo>
                    <a:pt x="182" y="194"/>
                  </a:lnTo>
                  <a:lnTo>
                    <a:pt x="188" y="188"/>
                  </a:lnTo>
                  <a:lnTo>
                    <a:pt x="194" y="180"/>
                  </a:lnTo>
                  <a:lnTo>
                    <a:pt x="200" y="172"/>
                  </a:lnTo>
                  <a:lnTo>
                    <a:pt x="202" y="164"/>
                  </a:lnTo>
                  <a:lnTo>
                    <a:pt x="202" y="154"/>
                  </a:lnTo>
                  <a:lnTo>
                    <a:pt x="202" y="154"/>
                  </a:lnTo>
                  <a:lnTo>
                    <a:pt x="202" y="144"/>
                  </a:lnTo>
                  <a:lnTo>
                    <a:pt x="200" y="134"/>
                  </a:lnTo>
                  <a:lnTo>
                    <a:pt x="194" y="126"/>
                  </a:lnTo>
                  <a:lnTo>
                    <a:pt x="188" y="118"/>
                  </a:lnTo>
                  <a:lnTo>
                    <a:pt x="182" y="112"/>
                  </a:lnTo>
                  <a:lnTo>
                    <a:pt x="174" y="108"/>
                  </a:lnTo>
                  <a:lnTo>
                    <a:pt x="164" y="106"/>
                  </a:lnTo>
                  <a:lnTo>
                    <a:pt x="154" y="104"/>
                  </a:lnTo>
                  <a:lnTo>
                    <a:pt x="15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6" name="Freeform 20"/>
            <p:cNvSpPr>
              <a:spLocks noEditPoints="1"/>
            </p:cNvSpPr>
            <p:nvPr/>
          </p:nvSpPr>
          <p:spPr bwMode="auto">
            <a:xfrm>
              <a:off x="7250039" y="2854566"/>
              <a:ext cx="186534" cy="186534"/>
            </a:xfrm>
            <a:custGeom>
              <a:avLst/>
              <a:gdLst>
                <a:gd name="T0" fmla="*/ 154 w 308"/>
                <a:gd name="T1" fmla="*/ 308 h 308"/>
                <a:gd name="T2" fmla="*/ 122 w 308"/>
                <a:gd name="T3" fmla="*/ 304 h 308"/>
                <a:gd name="T4" fmla="*/ 94 w 308"/>
                <a:gd name="T5" fmla="*/ 296 h 308"/>
                <a:gd name="T6" fmla="*/ 68 w 308"/>
                <a:gd name="T7" fmla="*/ 282 h 308"/>
                <a:gd name="T8" fmla="*/ 44 w 308"/>
                <a:gd name="T9" fmla="*/ 262 h 308"/>
                <a:gd name="T10" fmla="*/ 26 w 308"/>
                <a:gd name="T11" fmla="*/ 240 h 308"/>
                <a:gd name="T12" fmla="*/ 12 w 308"/>
                <a:gd name="T13" fmla="*/ 214 h 308"/>
                <a:gd name="T14" fmla="*/ 2 w 308"/>
                <a:gd name="T15" fmla="*/ 184 h 308"/>
                <a:gd name="T16" fmla="*/ 0 w 308"/>
                <a:gd name="T17" fmla="*/ 154 h 308"/>
                <a:gd name="T18" fmla="*/ 0 w 308"/>
                <a:gd name="T19" fmla="*/ 138 h 308"/>
                <a:gd name="T20" fmla="*/ 6 w 308"/>
                <a:gd name="T21" fmla="*/ 108 h 308"/>
                <a:gd name="T22" fmla="*/ 18 w 308"/>
                <a:gd name="T23" fmla="*/ 80 h 308"/>
                <a:gd name="T24" fmla="*/ 34 w 308"/>
                <a:gd name="T25" fmla="*/ 56 h 308"/>
                <a:gd name="T26" fmla="*/ 56 w 308"/>
                <a:gd name="T27" fmla="*/ 36 h 308"/>
                <a:gd name="T28" fmla="*/ 80 w 308"/>
                <a:gd name="T29" fmla="*/ 18 h 308"/>
                <a:gd name="T30" fmla="*/ 108 w 308"/>
                <a:gd name="T31" fmla="*/ 6 h 308"/>
                <a:gd name="T32" fmla="*/ 138 w 308"/>
                <a:gd name="T33" fmla="*/ 0 h 308"/>
                <a:gd name="T34" fmla="*/ 154 w 308"/>
                <a:gd name="T35" fmla="*/ 0 h 308"/>
                <a:gd name="T36" fmla="*/ 184 w 308"/>
                <a:gd name="T37" fmla="*/ 4 h 308"/>
                <a:gd name="T38" fmla="*/ 214 w 308"/>
                <a:gd name="T39" fmla="*/ 12 h 308"/>
                <a:gd name="T40" fmla="*/ 240 w 308"/>
                <a:gd name="T41" fmla="*/ 26 h 308"/>
                <a:gd name="T42" fmla="*/ 262 w 308"/>
                <a:gd name="T43" fmla="*/ 46 h 308"/>
                <a:gd name="T44" fmla="*/ 280 w 308"/>
                <a:gd name="T45" fmla="*/ 68 h 308"/>
                <a:gd name="T46" fmla="*/ 294 w 308"/>
                <a:gd name="T47" fmla="*/ 94 h 308"/>
                <a:gd name="T48" fmla="*/ 304 w 308"/>
                <a:gd name="T49" fmla="*/ 122 h 308"/>
                <a:gd name="T50" fmla="*/ 308 w 308"/>
                <a:gd name="T51" fmla="*/ 154 h 308"/>
                <a:gd name="T52" fmla="*/ 306 w 308"/>
                <a:gd name="T53" fmla="*/ 170 h 308"/>
                <a:gd name="T54" fmla="*/ 300 w 308"/>
                <a:gd name="T55" fmla="*/ 200 h 308"/>
                <a:gd name="T56" fmla="*/ 288 w 308"/>
                <a:gd name="T57" fmla="*/ 226 h 308"/>
                <a:gd name="T58" fmla="*/ 272 w 308"/>
                <a:gd name="T59" fmla="*/ 252 h 308"/>
                <a:gd name="T60" fmla="*/ 252 w 308"/>
                <a:gd name="T61" fmla="*/ 272 h 308"/>
                <a:gd name="T62" fmla="*/ 226 w 308"/>
                <a:gd name="T63" fmla="*/ 288 h 308"/>
                <a:gd name="T64" fmla="*/ 200 w 308"/>
                <a:gd name="T65" fmla="*/ 300 h 308"/>
                <a:gd name="T66" fmla="*/ 170 w 308"/>
                <a:gd name="T67" fmla="*/ 306 h 308"/>
                <a:gd name="T68" fmla="*/ 154 w 308"/>
                <a:gd name="T69" fmla="*/ 308 h 308"/>
                <a:gd name="T70" fmla="*/ 154 w 308"/>
                <a:gd name="T71" fmla="*/ 104 h 308"/>
                <a:gd name="T72" fmla="*/ 134 w 308"/>
                <a:gd name="T73" fmla="*/ 108 h 308"/>
                <a:gd name="T74" fmla="*/ 120 w 308"/>
                <a:gd name="T75" fmla="*/ 120 h 308"/>
                <a:gd name="T76" fmla="*/ 108 w 308"/>
                <a:gd name="T77" fmla="*/ 134 h 308"/>
                <a:gd name="T78" fmla="*/ 104 w 308"/>
                <a:gd name="T79" fmla="*/ 154 h 308"/>
                <a:gd name="T80" fmla="*/ 106 w 308"/>
                <a:gd name="T81" fmla="*/ 164 h 308"/>
                <a:gd name="T82" fmla="*/ 114 w 308"/>
                <a:gd name="T83" fmla="*/ 180 h 308"/>
                <a:gd name="T84" fmla="*/ 126 w 308"/>
                <a:gd name="T85" fmla="*/ 194 h 308"/>
                <a:gd name="T86" fmla="*/ 144 w 308"/>
                <a:gd name="T87" fmla="*/ 202 h 308"/>
                <a:gd name="T88" fmla="*/ 154 w 308"/>
                <a:gd name="T89" fmla="*/ 202 h 308"/>
                <a:gd name="T90" fmla="*/ 172 w 308"/>
                <a:gd name="T91" fmla="*/ 198 h 308"/>
                <a:gd name="T92" fmla="*/ 188 w 308"/>
                <a:gd name="T93" fmla="*/ 188 h 308"/>
                <a:gd name="T94" fmla="*/ 198 w 308"/>
                <a:gd name="T95" fmla="*/ 172 h 308"/>
                <a:gd name="T96" fmla="*/ 202 w 308"/>
                <a:gd name="T97" fmla="*/ 154 h 308"/>
                <a:gd name="T98" fmla="*/ 202 w 308"/>
                <a:gd name="T99" fmla="*/ 144 h 308"/>
                <a:gd name="T100" fmla="*/ 194 w 308"/>
                <a:gd name="T101" fmla="*/ 126 h 308"/>
                <a:gd name="T102" fmla="*/ 180 w 308"/>
                <a:gd name="T103" fmla="*/ 114 h 308"/>
                <a:gd name="T104" fmla="*/ 164 w 308"/>
                <a:gd name="T105" fmla="*/ 106 h 308"/>
                <a:gd name="T106" fmla="*/ 154 w 308"/>
                <a:gd name="T107" fmla="*/ 104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8" h="308">
                  <a:moveTo>
                    <a:pt x="154" y="308"/>
                  </a:moveTo>
                  <a:lnTo>
                    <a:pt x="154" y="308"/>
                  </a:lnTo>
                  <a:lnTo>
                    <a:pt x="138" y="306"/>
                  </a:lnTo>
                  <a:lnTo>
                    <a:pt x="122" y="304"/>
                  </a:lnTo>
                  <a:lnTo>
                    <a:pt x="108" y="300"/>
                  </a:lnTo>
                  <a:lnTo>
                    <a:pt x="94" y="296"/>
                  </a:lnTo>
                  <a:lnTo>
                    <a:pt x="80" y="288"/>
                  </a:lnTo>
                  <a:lnTo>
                    <a:pt x="68" y="282"/>
                  </a:lnTo>
                  <a:lnTo>
                    <a:pt x="56" y="272"/>
                  </a:lnTo>
                  <a:lnTo>
                    <a:pt x="44" y="262"/>
                  </a:lnTo>
                  <a:lnTo>
                    <a:pt x="34" y="252"/>
                  </a:lnTo>
                  <a:lnTo>
                    <a:pt x="26" y="240"/>
                  </a:lnTo>
                  <a:lnTo>
                    <a:pt x="18" y="226"/>
                  </a:lnTo>
                  <a:lnTo>
                    <a:pt x="12" y="214"/>
                  </a:lnTo>
                  <a:lnTo>
                    <a:pt x="6" y="200"/>
                  </a:lnTo>
                  <a:lnTo>
                    <a:pt x="2" y="184"/>
                  </a:lnTo>
                  <a:lnTo>
                    <a:pt x="0" y="170"/>
                  </a:lnTo>
                  <a:lnTo>
                    <a:pt x="0" y="154"/>
                  </a:lnTo>
                  <a:lnTo>
                    <a:pt x="0" y="154"/>
                  </a:lnTo>
                  <a:lnTo>
                    <a:pt x="0" y="138"/>
                  </a:lnTo>
                  <a:lnTo>
                    <a:pt x="2" y="122"/>
                  </a:lnTo>
                  <a:lnTo>
                    <a:pt x="6" y="108"/>
                  </a:lnTo>
                  <a:lnTo>
                    <a:pt x="12" y="94"/>
                  </a:lnTo>
                  <a:lnTo>
                    <a:pt x="18" y="80"/>
                  </a:lnTo>
                  <a:lnTo>
                    <a:pt x="26" y="68"/>
                  </a:lnTo>
                  <a:lnTo>
                    <a:pt x="34" y="56"/>
                  </a:lnTo>
                  <a:lnTo>
                    <a:pt x="44" y="46"/>
                  </a:lnTo>
                  <a:lnTo>
                    <a:pt x="56" y="36"/>
                  </a:lnTo>
                  <a:lnTo>
                    <a:pt x="68" y="26"/>
                  </a:lnTo>
                  <a:lnTo>
                    <a:pt x="80" y="18"/>
                  </a:lnTo>
                  <a:lnTo>
                    <a:pt x="94" y="12"/>
                  </a:lnTo>
                  <a:lnTo>
                    <a:pt x="108" y="6"/>
                  </a:lnTo>
                  <a:lnTo>
                    <a:pt x="122" y="4"/>
                  </a:lnTo>
                  <a:lnTo>
                    <a:pt x="138" y="0"/>
                  </a:lnTo>
                  <a:lnTo>
                    <a:pt x="154" y="0"/>
                  </a:lnTo>
                  <a:lnTo>
                    <a:pt x="154" y="0"/>
                  </a:lnTo>
                  <a:lnTo>
                    <a:pt x="170" y="0"/>
                  </a:lnTo>
                  <a:lnTo>
                    <a:pt x="184" y="4"/>
                  </a:lnTo>
                  <a:lnTo>
                    <a:pt x="200" y="6"/>
                  </a:lnTo>
                  <a:lnTo>
                    <a:pt x="214" y="12"/>
                  </a:lnTo>
                  <a:lnTo>
                    <a:pt x="226" y="18"/>
                  </a:lnTo>
                  <a:lnTo>
                    <a:pt x="240" y="26"/>
                  </a:lnTo>
                  <a:lnTo>
                    <a:pt x="252" y="36"/>
                  </a:lnTo>
                  <a:lnTo>
                    <a:pt x="262" y="46"/>
                  </a:lnTo>
                  <a:lnTo>
                    <a:pt x="272" y="56"/>
                  </a:lnTo>
                  <a:lnTo>
                    <a:pt x="280" y="68"/>
                  </a:lnTo>
                  <a:lnTo>
                    <a:pt x="288" y="80"/>
                  </a:lnTo>
                  <a:lnTo>
                    <a:pt x="294" y="94"/>
                  </a:lnTo>
                  <a:lnTo>
                    <a:pt x="300" y="108"/>
                  </a:lnTo>
                  <a:lnTo>
                    <a:pt x="304" y="122"/>
                  </a:lnTo>
                  <a:lnTo>
                    <a:pt x="306" y="138"/>
                  </a:lnTo>
                  <a:lnTo>
                    <a:pt x="308" y="154"/>
                  </a:lnTo>
                  <a:lnTo>
                    <a:pt x="308" y="154"/>
                  </a:lnTo>
                  <a:lnTo>
                    <a:pt x="306" y="170"/>
                  </a:lnTo>
                  <a:lnTo>
                    <a:pt x="304" y="184"/>
                  </a:lnTo>
                  <a:lnTo>
                    <a:pt x="300" y="200"/>
                  </a:lnTo>
                  <a:lnTo>
                    <a:pt x="294" y="214"/>
                  </a:lnTo>
                  <a:lnTo>
                    <a:pt x="288" y="226"/>
                  </a:lnTo>
                  <a:lnTo>
                    <a:pt x="280" y="240"/>
                  </a:lnTo>
                  <a:lnTo>
                    <a:pt x="272" y="252"/>
                  </a:lnTo>
                  <a:lnTo>
                    <a:pt x="262" y="262"/>
                  </a:lnTo>
                  <a:lnTo>
                    <a:pt x="252" y="272"/>
                  </a:lnTo>
                  <a:lnTo>
                    <a:pt x="240" y="282"/>
                  </a:lnTo>
                  <a:lnTo>
                    <a:pt x="226" y="288"/>
                  </a:lnTo>
                  <a:lnTo>
                    <a:pt x="214" y="296"/>
                  </a:lnTo>
                  <a:lnTo>
                    <a:pt x="200" y="300"/>
                  </a:lnTo>
                  <a:lnTo>
                    <a:pt x="184" y="304"/>
                  </a:lnTo>
                  <a:lnTo>
                    <a:pt x="170" y="306"/>
                  </a:lnTo>
                  <a:lnTo>
                    <a:pt x="154" y="308"/>
                  </a:lnTo>
                  <a:lnTo>
                    <a:pt x="154" y="308"/>
                  </a:lnTo>
                  <a:close/>
                  <a:moveTo>
                    <a:pt x="154" y="104"/>
                  </a:moveTo>
                  <a:lnTo>
                    <a:pt x="154" y="104"/>
                  </a:lnTo>
                  <a:lnTo>
                    <a:pt x="144" y="106"/>
                  </a:lnTo>
                  <a:lnTo>
                    <a:pt x="134" y="108"/>
                  </a:lnTo>
                  <a:lnTo>
                    <a:pt x="126" y="114"/>
                  </a:lnTo>
                  <a:lnTo>
                    <a:pt x="120" y="120"/>
                  </a:lnTo>
                  <a:lnTo>
                    <a:pt x="114" y="126"/>
                  </a:lnTo>
                  <a:lnTo>
                    <a:pt x="108" y="134"/>
                  </a:lnTo>
                  <a:lnTo>
                    <a:pt x="106" y="144"/>
                  </a:lnTo>
                  <a:lnTo>
                    <a:pt x="104" y="154"/>
                  </a:lnTo>
                  <a:lnTo>
                    <a:pt x="104" y="154"/>
                  </a:lnTo>
                  <a:lnTo>
                    <a:pt x="106" y="164"/>
                  </a:lnTo>
                  <a:lnTo>
                    <a:pt x="108" y="172"/>
                  </a:lnTo>
                  <a:lnTo>
                    <a:pt x="114" y="180"/>
                  </a:lnTo>
                  <a:lnTo>
                    <a:pt x="120" y="188"/>
                  </a:lnTo>
                  <a:lnTo>
                    <a:pt x="126" y="194"/>
                  </a:lnTo>
                  <a:lnTo>
                    <a:pt x="134" y="198"/>
                  </a:lnTo>
                  <a:lnTo>
                    <a:pt x="144" y="202"/>
                  </a:lnTo>
                  <a:lnTo>
                    <a:pt x="154" y="202"/>
                  </a:lnTo>
                  <a:lnTo>
                    <a:pt x="154" y="202"/>
                  </a:lnTo>
                  <a:lnTo>
                    <a:pt x="164" y="202"/>
                  </a:lnTo>
                  <a:lnTo>
                    <a:pt x="172" y="198"/>
                  </a:lnTo>
                  <a:lnTo>
                    <a:pt x="180" y="194"/>
                  </a:lnTo>
                  <a:lnTo>
                    <a:pt x="188" y="188"/>
                  </a:lnTo>
                  <a:lnTo>
                    <a:pt x="194" y="180"/>
                  </a:lnTo>
                  <a:lnTo>
                    <a:pt x="198" y="172"/>
                  </a:lnTo>
                  <a:lnTo>
                    <a:pt x="202" y="164"/>
                  </a:lnTo>
                  <a:lnTo>
                    <a:pt x="202" y="154"/>
                  </a:lnTo>
                  <a:lnTo>
                    <a:pt x="202" y="154"/>
                  </a:lnTo>
                  <a:lnTo>
                    <a:pt x="202" y="144"/>
                  </a:lnTo>
                  <a:lnTo>
                    <a:pt x="198" y="134"/>
                  </a:lnTo>
                  <a:lnTo>
                    <a:pt x="194" y="126"/>
                  </a:lnTo>
                  <a:lnTo>
                    <a:pt x="188" y="120"/>
                  </a:lnTo>
                  <a:lnTo>
                    <a:pt x="180" y="114"/>
                  </a:lnTo>
                  <a:lnTo>
                    <a:pt x="172" y="108"/>
                  </a:lnTo>
                  <a:lnTo>
                    <a:pt x="164" y="106"/>
                  </a:lnTo>
                  <a:lnTo>
                    <a:pt x="154" y="104"/>
                  </a:lnTo>
                  <a:lnTo>
                    <a:pt x="15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7" name="Group 16"/>
            <p:cNvGrpSpPr/>
            <p:nvPr/>
          </p:nvGrpSpPr>
          <p:grpSpPr>
            <a:xfrm>
              <a:off x="5413104" y="2621197"/>
              <a:ext cx="1326042" cy="1326043"/>
              <a:chOff x="5413104" y="2598477"/>
              <a:chExt cx="1326042" cy="1326043"/>
            </a:xfrm>
          </p:grpSpPr>
          <p:sp>
            <p:nvSpPr>
              <p:cNvPr id="18" name="Freeform 5"/>
              <p:cNvSpPr>
                <a:spLocks/>
              </p:cNvSpPr>
              <p:nvPr/>
            </p:nvSpPr>
            <p:spPr bwMode="auto">
              <a:xfrm>
                <a:off x="5642613" y="3166154"/>
                <a:ext cx="838193" cy="391237"/>
              </a:xfrm>
              <a:custGeom>
                <a:avLst/>
                <a:gdLst>
                  <a:gd name="T0" fmla="*/ 1228 w 1384"/>
                  <a:gd name="T1" fmla="*/ 646 h 646"/>
                  <a:gd name="T2" fmla="*/ 1198 w 1384"/>
                  <a:gd name="T3" fmla="*/ 636 h 646"/>
                  <a:gd name="T4" fmla="*/ 1178 w 1384"/>
                  <a:gd name="T5" fmla="*/ 614 h 646"/>
                  <a:gd name="T6" fmla="*/ 1174 w 1384"/>
                  <a:gd name="T7" fmla="*/ 106 h 646"/>
                  <a:gd name="T8" fmla="*/ 1118 w 1384"/>
                  <a:gd name="T9" fmla="*/ 594 h 646"/>
                  <a:gd name="T10" fmla="*/ 1108 w 1384"/>
                  <a:gd name="T11" fmla="*/ 622 h 646"/>
                  <a:gd name="T12" fmla="*/ 1086 w 1384"/>
                  <a:gd name="T13" fmla="*/ 642 h 646"/>
                  <a:gd name="T14" fmla="*/ 824 w 1384"/>
                  <a:gd name="T15" fmla="*/ 646 h 646"/>
                  <a:gd name="T16" fmla="*/ 804 w 1384"/>
                  <a:gd name="T17" fmla="*/ 642 h 646"/>
                  <a:gd name="T18" fmla="*/ 780 w 1384"/>
                  <a:gd name="T19" fmla="*/ 622 h 646"/>
                  <a:gd name="T20" fmla="*/ 772 w 1384"/>
                  <a:gd name="T21" fmla="*/ 594 h 646"/>
                  <a:gd name="T22" fmla="*/ 714 w 1384"/>
                  <a:gd name="T23" fmla="*/ 594 h 646"/>
                  <a:gd name="T24" fmla="*/ 710 w 1384"/>
                  <a:gd name="T25" fmla="*/ 614 h 646"/>
                  <a:gd name="T26" fmla="*/ 690 w 1384"/>
                  <a:gd name="T27" fmla="*/ 636 h 646"/>
                  <a:gd name="T28" fmla="*/ 662 w 1384"/>
                  <a:gd name="T29" fmla="*/ 646 h 646"/>
                  <a:gd name="T30" fmla="*/ 410 w 1384"/>
                  <a:gd name="T31" fmla="*/ 644 h 646"/>
                  <a:gd name="T32" fmla="*/ 384 w 1384"/>
                  <a:gd name="T33" fmla="*/ 630 h 646"/>
                  <a:gd name="T34" fmla="*/ 368 w 1384"/>
                  <a:gd name="T35" fmla="*/ 604 h 646"/>
                  <a:gd name="T36" fmla="*/ 310 w 1384"/>
                  <a:gd name="T37" fmla="*/ 322 h 646"/>
                  <a:gd name="T38" fmla="*/ 310 w 1384"/>
                  <a:gd name="T39" fmla="*/ 604 h 646"/>
                  <a:gd name="T40" fmla="*/ 296 w 1384"/>
                  <a:gd name="T41" fmla="*/ 630 h 646"/>
                  <a:gd name="T42" fmla="*/ 268 w 1384"/>
                  <a:gd name="T43" fmla="*/ 644 h 646"/>
                  <a:gd name="T44" fmla="*/ 52 w 1384"/>
                  <a:gd name="T45" fmla="*/ 646 h 646"/>
                  <a:gd name="T46" fmla="*/ 24 w 1384"/>
                  <a:gd name="T47" fmla="*/ 636 h 646"/>
                  <a:gd name="T48" fmla="*/ 4 w 1384"/>
                  <a:gd name="T49" fmla="*/ 614 h 646"/>
                  <a:gd name="T50" fmla="*/ 0 w 1384"/>
                  <a:gd name="T51" fmla="*/ 594 h 646"/>
                  <a:gd name="T52" fmla="*/ 10 w 1384"/>
                  <a:gd name="T53" fmla="*/ 564 h 646"/>
                  <a:gd name="T54" fmla="*/ 32 w 1384"/>
                  <a:gd name="T55" fmla="*/ 544 h 646"/>
                  <a:gd name="T56" fmla="*/ 206 w 1384"/>
                  <a:gd name="T57" fmla="*/ 540 h 646"/>
                  <a:gd name="T58" fmla="*/ 208 w 1384"/>
                  <a:gd name="T59" fmla="*/ 278 h 646"/>
                  <a:gd name="T60" fmla="*/ 228 w 1384"/>
                  <a:gd name="T61" fmla="*/ 240 h 646"/>
                  <a:gd name="T62" fmla="*/ 266 w 1384"/>
                  <a:gd name="T63" fmla="*/ 218 h 646"/>
                  <a:gd name="T64" fmla="*/ 398 w 1384"/>
                  <a:gd name="T65" fmla="*/ 218 h 646"/>
                  <a:gd name="T66" fmla="*/ 440 w 1384"/>
                  <a:gd name="T67" fmla="*/ 230 h 646"/>
                  <a:gd name="T68" fmla="*/ 466 w 1384"/>
                  <a:gd name="T69" fmla="*/ 264 h 646"/>
                  <a:gd name="T70" fmla="*/ 472 w 1384"/>
                  <a:gd name="T71" fmla="*/ 540 h 646"/>
                  <a:gd name="T72" fmla="*/ 608 w 1384"/>
                  <a:gd name="T73" fmla="*/ 152 h 646"/>
                  <a:gd name="T74" fmla="*/ 622 w 1384"/>
                  <a:gd name="T75" fmla="*/ 110 h 646"/>
                  <a:gd name="T76" fmla="*/ 654 w 1384"/>
                  <a:gd name="T77" fmla="*/ 82 h 646"/>
                  <a:gd name="T78" fmla="*/ 800 w 1384"/>
                  <a:gd name="T79" fmla="*/ 76 h 646"/>
                  <a:gd name="T80" fmla="*/ 830 w 1384"/>
                  <a:gd name="T81" fmla="*/ 82 h 646"/>
                  <a:gd name="T82" fmla="*/ 864 w 1384"/>
                  <a:gd name="T83" fmla="*/ 110 h 646"/>
                  <a:gd name="T84" fmla="*/ 876 w 1384"/>
                  <a:gd name="T85" fmla="*/ 152 h 646"/>
                  <a:gd name="T86" fmla="*/ 1012 w 1384"/>
                  <a:gd name="T87" fmla="*/ 76 h 646"/>
                  <a:gd name="T88" fmla="*/ 1018 w 1384"/>
                  <a:gd name="T89" fmla="*/ 46 h 646"/>
                  <a:gd name="T90" fmla="*/ 1046 w 1384"/>
                  <a:gd name="T91" fmla="*/ 12 h 646"/>
                  <a:gd name="T92" fmla="*/ 1088 w 1384"/>
                  <a:gd name="T93" fmla="*/ 0 h 646"/>
                  <a:gd name="T94" fmla="*/ 1220 w 1384"/>
                  <a:gd name="T95" fmla="*/ 2 h 646"/>
                  <a:gd name="T96" fmla="*/ 1258 w 1384"/>
                  <a:gd name="T97" fmla="*/ 22 h 646"/>
                  <a:gd name="T98" fmla="*/ 1278 w 1384"/>
                  <a:gd name="T99" fmla="*/ 60 h 646"/>
                  <a:gd name="T100" fmla="*/ 1332 w 1384"/>
                  <a:gd name="T101" fmla="*/ 540 h 646"/>
                  <a:gd name="T102" fmla="*/ 1352 w 1384"/>
                  <a:gd name="T103" fmla="*/ 544 h 646"/>
                  <a:gd name="T104" fmla="*/ 1376 w 1384"/>
                  <a:gd name="T105" fmla="*/ 564 h 646"/>
                  <a:gd name="T106" fmla="*/ 1384 w 1384"/>
                  <a:gd name="T107" fmla="*/ 594 h 646"/>
                  <a:gd name="T108" fmla="*/ 1380 w 1384"/>
                  <a:gd name="T109" fmla="*/ 614 h 646"/>
                  <a:gd name="T110" fmla="*/ 1362 w 1384"/>
                  <a:gd name="T111" fmla="*/ 636 h 646"/>
                  <a:gd name="T112" fmla="*/ 1332 w 1384"/>
                  <a:gd name="T113" fmla="*/ 646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84" h="646">
                    <a:moveTo>
                      <a:pt x="1332" y="646"/>
                    </a:moveTo>
                    <a:lnTo>
                      <a:pt x="1228" y="646"/>
                    </a:lnTo>
                    <a:lnTo>
                      <a:pt x="1228" y="646"/>
                    </a:lnTo>
                    <a:lnTo>
                      <a:pt x="1216" y="644"/>
                    </a:lnTo>
                    <a:lnTo>
                      <a:pt x="1206" y="642"/>
                    </a:lnTo>
                    <a:lnTo>
                      <a:pt x="1198" y="636"/>
                    </a:lnTo>
                    <a:lnTo>
                      <a:pt x="1190" y="630"/>
                    </a:lnTo>
                    <a:lnTo>
                      <a:pt x="1184" y="622"/>
                    </a:lnTo>
                    <a:lnTo>
                      <a:pt x="1178" y="614"/>
                    </a:lnTo>
                    <a:lnTo>
                      <a:pt x="1176" y="604"/>
                    </a:lnTo>
                    <a:lnTo>
                      <a:pt x="1174" y="594"/>
                    </a:lnTo>
                    <a:lnTo>
                      <a:pt x="1174" y="106"/>
                    </a:lnTo>
                    <a:lnTo>
                      <a:pt x="1118" y="106"/>
                    </a:lnTo>
                    <a:lnTo>
                      <a:pt x="1118" y="594"/>
                    </a:lnTo>
                    <a:lnTo>
                      <a:pt x="1118" y="594"/>
                    </a:lnTo>
                    <a:lnTo>
                      <a:pt x="1116" y="604"/>
                    </a:lnTo>
                    <a:lnTo>
                      <a:pt x="1114" y="614"/>
                    </a:lnTo>
                    <a:lnTo>
                      <a:pt x="1108" y="622"/>
                    </a:lnTo>
                    <a:lnTo>
                      <a:pt x="1102" y="630"/>
                    </a:lnTo>
                    <a:lnTo>
                      <a:pt x="1094" y="636"/>
                    </a:lnTo>
                    <a:lnTo>
                      <a:pt x="1086" y="642"/>
                    </a:lnTo>
                    <a:lnTo>
                      <a:pt x="1076" y="644"/>
                    </a:lnTo>
                    <a:lnTo>
                      <a:pt x="1064" y="646"/>
                    </a:lnTo>
                    <a:lnTo>
                      <a:pt x="824" y="646"/>
                    </a:lnTo>
                    <a:lnTo>
                      <a:pt x="824" y="646"/>
                    </a:lnTo>
                    <a:lnTo>
                      <a:pt x="814" y="644"/>
                    </a:lnTo>
                    <a:lnTo>
                      <a:pt x="804" y="642"/>
                    </a:lnTo>
                    <a:lnTo>
                      <a:pt x="794" y="636"/>
                    </a:lnTo>
                    <a:lnTo>
                      <a:pt x="786" y="630"/>
                    </a:lnTo>
                    <a:lnTo>
                      <a:pt x="780" y="622"/>
                    </a:lnTo>
                    <a:lnTo>
                      <a:pt x="776" y="614"/>
                    </a:lnTo>
                    <a:lnTo>
                      <a:pt x="772" y="604"/>
                    </a:lnTo>
                    <a:lnTo>
                      <a:pt x="772" y="594"/>
                    </a:lnTo>
                    <a:lnTo>
                      <a:pt x="772" y="182"/>
                    </a:lnTo>
                    <a:lnTo>
                      <a:pt x="714" y="182"/>
                    </a:lnTo>
                    <a:lnTo>
                      <a:pt x="714" y="594"/>
                    </a:lnTo>
                    <a:lnTo>
                      <a:pt x="714" y="594"/>
                    </a:lnTo>
                    <a:lnTo>
                      <a:pt x="712" y="604"/>
                    </a:lnTo>
                    <a:lnTo>
                      <a:pt x="710" y="614"/>
                    </a:lnTo>
                    <a:lnTo>
                      <a:pt x="706" y="622"/>
                    </a:lnTo>
                    <a:lnTo>
                      <a:pt x="698" y="630"/>
                    </a:lnTo>
                    <a:lnTo>
                      <a:pt x="690" y="636"/>
                    </a:lnTo>
                    <a:lnTo>
                      <a:pt x="682" y="642"/>
                    </a:lnTo>
                    <a:lnTo>
                      <a:pt x="672" y="644"/>
                    </a:lnTo>
                    <a:lnTo>
                      <a:pt x="662" y="646"/>
                    </a:lnTo>
                    <a:lnTo>
                      <a:pt x="420" y="646"/>
                    </a:lnTo>
                    <a:lnTo>
                      <a:pt x="420" y="646"/>
                    </a:lnTo>
                    <a:lnTo>
                      <a:pt x="410" y="644"/>
                    </a:lnTo>
                    <a:lnTo>
                      <a:pt x="400" y="642"/>
                    </a:lnTo>
                    <a:lnTo>
                      <a:pt x="390" y="636"/>
                    </a:lnTo>
                    <a:lnTo>
                      <a:pt x="384" y="630"/>
                    </a:lnTo>
                    <a:lnTo>
                      <a:pt x="376" y="622"/>
                    </a:lnTo>
                    <a:lnTo>
                      <a:pt x="372" y="614"/>
                    </a:lnTo>
                    <a:lnTo>
                      <a:pt x="368" y="604"/>
                    </a:lnTo>
                    <a:lnTo>
                      <a:pt x="368" y="594"/>
                    </a:lnTo>
                    <a:lnTo>
                      <a:pt x="368" y="322"/>
                    </a:lnTo>
                    <a:lnTo>
                      <a:pt x="310" y="322"/>
                    </a:lnTo>
                    <a:lnTo>
                      <a:pt x="310" y="594"/>
                    </a:lnTo>
                    <a:lnTo>
                      <a:pt x="310" y="594"/>
                    </a:lnTo>
                    <a:lnTo>
                      <a:pt x="310" y="604"/>
                    </a:lnTo>
                    <a:lnTo>
                      <a:pt x="306" y="614"/>
                    </a:lnTo>
                    <a:lnTo>
                      <a:pt x="302" y="622"/>
                    </a:lnTo>
                    <a:lnTo>
                      <a:pt x="296" y="630"/>
                    </a:lnTo>
                    <a:lnTo>
                      <a:pt x="288" y="636"/>
                    </a:lnTo>
                    <a:lnTo>
                      <a:pt x="278" y="642"/>
                    </a:lnTo>
                    <a:lnTo>
                      <a:pt x="268" y="644"/>
                    </a:lnTo>
                    <a:lnTo>
                      <a:pt x="258" y="646"/>
                    </a:lnTo>
                    <a:lnTo>
                      <a:pt x="52" y="646"/>
                    </a:lnTo>
                    <a:lnTo>
                      <a:pt x="52" y="646"/>
                    </a:lnTo>
                    <a:lnTo>
                      <a:pt x="42" y="644"/>
                    </a:lnTo>
                    <a:lnTo>
                      <a:pt x="32" y="642"/>
                    </a:lnTo>
                    <a:lnTo>
                      <a:pt x="24" y="636"/>
                    </a:lnTo>
                    <a:lnTo>
                      <a:pt x="16" y="630"/>
                    </a:lnTo>
                    <a:lnTo>
                      <a:pt x="10" y="622"/>
                    </a:lnTo>
                    <a:lnTo>
                      <a:pt x="4" y="614"/>
                    </a:lnTo>
                    <a:lnTo>
                      <a:pt x="2" y="604"/>
                    </a:lnTo>
                    <a:lnTo>
                      <a:pt x="0" y="594"/>
                    </a:lnTo>
                    <a:lnTo>
                      <a:pt x="0" y="594"/>
                    </a:lnTo>
                    <a:lnTo>
                      <a:pt x="2" y="582"/>
                    </a:lnTo>
                    <a:lnTo>
                      <a:pt x="4" y="572"/>
                    </a:lnTo>
                    <a:lnTo>
                      <a:pt x="10" y="564"/>
                    </a:lnTo>
                    <a:lnTo>
                      <a:pt x="16" y="556"/>
                    </a:lnTo>
                    <a:lnTo>
                      <a:pt x="24" y="550"/>
                    </a:lnTo>
                    <a:lnTo>
                      <a:pt x="32" y="544"/>
                    </a:lnTo>
                    <a:lnTo>
                      <a:pt x="42" y="542"/>
                    </a:lnTo>
                    <a:lnTo>
                      <a:pt x="52" y="540"/>
                    </a:lnTo>
                    <a:lnTo>
                      <a:pt x="206" y="540"/>
                    </a:lnTo>
                    <a:lnTo>
                      <a:pt x="206" y="292"/>
                    </a:lnTo>
                    <a:lnTo>
                      <a:pt x="206" y="292"/>
                    </a:lnTo>
                    <a:lnTo>
                      <a:pt x="208" y="278"/>
                    </a:lnTo>
                    <a:lnTo>
                      <a:pt x="212" y="264"/>
                    </a:lnTo>
                    <a:lnTo>
                      <a:pt x="218" y="250"/>
                    </a:lnTo>
                    <a:lnTo>
                      <a:pt x="228" y="240"/>
                    </a:lnTo>
                    <a:lnTo>
                      <a:pt x="238" y="230"/>
                    </a:lnTo>
                    <a:lnTo>
                      <a:pt x="252" y="224"/>
                    </a:lnTo>
                    <a:lnTo>
                      <a:pt x="266" y="218"/>
                    </a:lnTo>
                    <a:lnTo>
                      <a:pt x="280" y="218"/>
                    </a:lnTo>
                    <a:lnTo>
                      <a:pt x="398" y="218"/>
                    </a:lnTo>
                    <a:lnTo>
                      <a:pt x="398" y="218"/>
                    </a:lnTo>
                    <a:lnTo>
                      <a:pt x="412" y="218"/>
                    </a:lnTo>
                    <a:lnTo>
                      <a:pt x="426" y="224"/>
                    </a:lnTo>
                    <a:lnTo>
                      <a:pt x="440" y="230"/>
                    </a:lnTo>
                    <a:lnTo>
                      <a:pt x="450" y="240"/>
                    </a:lnTo>
                    <a:lnTo>
                      <a:pt x="460" y="250"/>
                    </a:lnTo>
                    <a:lnTo>
                      <a:pt x="466" y="264"/>
                    </a:lnTo>
                    <a:lnTo>
                      <a:pt x="472" y="278"/>
                    </a:lnTo>
                    <a:lnTo>
                      <a:pt x="472" y="292"/>
                    </a:lnTo>
                    <a:lnTo>
                      <a:pt x="472" y="540"/>
                    </a:lnTo>
                    <a:lnTo>
                      <a:pt x="608" y="540"/>
                    </a:lnTo>
                    <a:lnTo>
                      <a:pt x="608" y="152"/>
                    </a:lnTo>
                    <a:lnTo>
                      <a:pt x="608" y="152"/>
                    </a:lnTo>
                    <a:lnTo>
                      <a:pt x="610" y="136"/>
                    </a:lnTo>
                    <a:lnTo>
                      <a:pt x="614" y="122"/>
                    </a:lnTo>
                    <a:lnTo>
                      <a:pt x="622" y="110"/>
                    </a:lnTo>
                    <a:lnTo>
                      <a:pt x="632" y="98"/>
                    </a:lnTo>
                    <a:lnTo>
                      <a:pt x="642" y="90"/>
                    </a:lnTo>
                    <a:lnTo>
                      <a:pt x="654" y="82"/>
                    </a:lnTo>
                    <a:lnTo>
                      <a:pt x="668" y="78"/>
                    </a:lnTo>
                    <a:lnTo>
                      <a:pt x="684" y="76"/>
                    </a:lnTo>
                    <a:lnTo>
                      <a:pt x="800" y="76"/>
                    </a:lnTo>
                    <a:lnTo>
                      <a:pt x="800" y="76"/>
                    </a:lnTo>
                    <a:lnTo>
                      <a:pt x="816" y="78"/>
                    </a:lnTo>
                    <a:lnTo>
                      <a:pt x="830" y="82"/>
                    </a:lnTo>
                    <a:lnTo>
                      <a:pt x="842" y="90"/>
                    </a:lnTo>
                    <a:lnTo>
                      <a:pt x="854" y="98"/>
                    </a:lnTo>
                    <a:lnTo>
                      <a:pt x="864" y="110"/>
                    </a:lnTo>
                    <a:lnTo>
                      <a:pt x="870" y="122"/>
                    </a:lnTo>
                    <a:lnTo>
                      <a:pt x="874" y="136"/>
                    </a:lnTo>
                    <a:lnTo>
                      <a:pt x="876" y="152"/>
                    </a:lnTo>
                    <a:lnTo>
                      <a:pt x="876" y="540"/>
                    </a:lnTo>
                    <a:lnTo>
                      <a:pt x="1012" y="540"/>
                    </a:lnTo>
                    <a:lnTo>
                      <a:pt x="1012" y="76"/>
                    </a:lnTo>
                    <a:lnTo>
                      <a:pt x="1012" y="76"/>
                    </a:lnTo>
                    <a:lnTo>
                      <a:pt x="1014" y="60"/>
                    </a:lnTo>
                    <a:lnTo>
                      <a:pt x="1018" y="46"/>
                    </a:lnTo>
                    <a:lnTo>
                      <a:pt x="1026" y="34"/>
                    </a:lnTo>
                    <a:lnTo>
                      <a:pt x="1034" y="22"/>
                    </a:lnTo>
                    <a:lnTo>
                      <a:pt x="1046" y="12"/>
                    </a:lnTo>
                    <a:lnTo>
                      <a:pt x="1058" y="6"/>
                    </a:lnTo>
                    <a:lnTo>
                      <a:pt x="1072" y="2"/>
                    </a:lnTo>
                    <a:lnTo>
                      <a:pt x="1088" y="0"/>
                    </a:lnTo>
                    <a:lnTo>
                      <a:pt x="1204" y="0"/>
                    </a:lnTo>
                    <a:lnTo>
                      <a:pt x="1204" y="0"/>
                    </a:lnTo>
                    <a:lnTo>
                      <a:pt x="1220" y="2"/>
                    </a:lnTo>
                    <a:lnTo>
                      <a:pt x="1234" y="6"/>
                    </a:lnTo>
                    <a:lnTo>
                      <a:pt x="1246" y="12"/>
                    </a:lnTo>
                    <a:lnTo>
                      <a:pt x="1258" y="22"/>
                    </a:lnTo>
                    <a:lnTo>
                      <a:pt x="1266" y="34"/>
                    </a:lnTo>
                    <a:lnTo>
                      <a:pt x="1274" y="46"/>
                    </a:lnTo>
                    <a:lnTo>
                      <a:pt x="1278" y="60"/>
                    </a:lnTo>
                    <a:lnTo>
                      <a:pt x="1280" y="76"/>
                    </a:lnTo>
                    <a:lnTo>
                      <a:pt x="1280" y="540"/>
                    </a:lnTo>
                    <a:lnTo>
                      <a:pt x="1332" y="540"/>
                    </a:lnTo>
                    <a:lnTo>
                      <a:pt x="1332" y="540"/>
                    </a:lnTo>
                    <a:lnTo>
                      <a:pt x="1342" y="542"/>
                    </a:lnTo>
                    <a:lnTo>
                      <a:pt x="1352" y="544"/>
                    </a:lnTo>
                    <a:lnTo>
                      <a:pt x="1362" y="550"/>
                    </a:lnTo>
                    <a:lnTo>
                      <a:pt x="1370" y="556"/>
                    </a:lnTo>
                    <a:lnTo>
                      <a:pt x="1376" y="564"/>
                    </a:lnTo>
                    <a:lnTo>
                      <a:pt x="1380" y="572"/>
                    </a:lnTo>
                    <a:lnTo>
                      <a:pt x="1384" y="582"/>
                    </a:lnTo>
                    <a:lnTo>
                      <a:pt x="1384" y="594"/>
                    </a:lnTo>
                    <a:lnTo>
                      <a:pt x="1384" y="594"/>
                    </a:lnTo>
                    <a:lnTo>
                      <a:pt x="1384" y="604"/>
                    </a:lnTo>
                    <a:lnTo>
                      <a:pt x="1380" y="614"/>
                    </a:lnTo>
                    <a:lnTo>
                      <a:pt x="1376" y="622"/>
                    </a:lnTo>
                    <a:lnTo>
                      <a:pt x="1370" y="630"/>
                    </a:lnTo>
                    <a:lnTo>
                      <a:pt x="1362" y="636"/>
                    </a:lnTo>
                    <a:lnTo>
                      <a:pt x="1352" y="642"/>
                    </a:lnTo>
                    <a:lnTo>
                      <a:pt x="1342" y="644"/>
                    </a:lnTo>
                    <a:lnTo>
                      <a:pt x="1332" y="646"/>
                    </a:lnTo>
                    <a:lnTo>
                      <a:pt x="1332" y="64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9" name="Freeform 6"/>
              <p:cNvSpPr>
                <a:spLocks noEditPoints="1"/>
              </p:cNvSpPr>
              <p:nvPr/>
            </p:nvSpPr>
            <p:spPr bwMode="auto">
              <a:xfrm>
                <a:off x="5757683" y="2925113"/>
                <a:ext cx="184112" cy="184112"/>
              </a:xfrm>
              <a:custGeom>
                <a:avLst/>
                <a:gdLst>
                  <a:gd name="T0" fmla="*/ 152 w 304"/>
                  <a:gd name="T1" fmla="*/ 304 h 304"/>
                  <a:gd name="T2" fmla="*/ 122 w 304"/>
                  <a:gd name="T3" fmla="*/ 302 h 304"/>
                  <a:gd name="T4" fmla="*/ 92 w 304"/>
                  <a:gd name="T5" fmla="*/ 292 h 304"/>
                  <a:gd name="T6" fmla="*/ 66 w 304"/>
                  <a:gd name="T7" fmla="*/ 278 h 304"/>
                  <a:gd name="T8" fmla="*/ 44 w 304"/>
                  <a:gd name="T9" fmla="*/ 260 h 304"/>
                  <a:gd name="T10" fmla="*/ 26 w 304"/>
                  <a:gd name="T11" fmla="*/ 238 h 304"/>
                  <a:gd name="T12" fmla="*/ 12 w 304"/>
                  <a:gd name="T13" fmla="*/ 212 h 304"/>
                  <a:gd name="T14" fmla="*/ 2 w 304"/>
                  <a:gd name="T15" fmla="*/ 182 h 304"/>
                  <a:gd name="T16" fmla="*/ 0 w 304"/>
                  <a:gd name="T17" fmla="*/ 152 h 304"/>
                  <a:gd name="T18" fmla="*/ 0 w 304"/>
                  <a:gd name="T19" fmla="*/ 136 h 304"/>
                  <a:gd name="T20" fmla="*/ 6 w 304"/>
                  <a:gd name="T21" fmla="*/ 106 h 304"/>
                  <a:gd name="T22" fmla="*/ 18 w 304"/>
                  <a:gd name="T23" fmla="*/ 80 h 304"/>
                  <a:gd name="T24" fmla="*/ 34 w 304"/>
                  <a:gd name="T25" fmla="*/ 56 h 304"/>
                  <a:gd name="T26" fmla="*/ 56 w 304"/>
                  <a:gd name="T27" fmla="*/ 34 h 304"/>
                  <a:gd name="T28" fmla="*/ 80 w 304"/>
                  <a:gd name="T29" fmla="*/ 18 h 304"/>
                  <a:gd name="T30" fmla="*/ 106 w 304"/>
                  <a:gd name="T31" fmla="*/ 6 h 304"/>
                  <a:gd name="T32" fmla="*/ 136 w 304"/>
                  <a:gd name="T33" fmla="*/ 0 h 304"/>
                  <a:gd name="T34" fmla="*/ 152 w 304"/>
                  <a:gd name="T35" fmla="*/ 0 h 304"/>
                  <a:gd name="T36" fmla="*/ 182 w 304"/>
                  <a:gd name="T37" fmla="*/ 2 h 304"/>
                  <a:gd name="T38" fmla="*/ 212 w 304"/>
                  <a:gd name="T39" fmla="*/ 12 h 304"/>
                  <a:gd name="T40" fmla="*/ 238 w 304"/>
                  <a:gd name="T41" fmla="*/ 26 h 304"/>
                  <a:gd name="T42" fmla="*/ 260 w 304"/>
                  <a:gd name="T43" fmla="*/ 44 h 304"/>
                  <a:gd name="T44" fmla="*/ 278 w 304"/>
                  <a:gd name="T45" fmla="*/ 66 h 304"/>
                  <a:gd name="T46" fmla="*/ 292 w 304"/>
                  <a:gd name="T47" fmla="*/ 92 h 304"/>
                  <a:gd name="T48" fmla="*/ 302 w 304"/>
                  <a:gd name="T49" fmla="*/ 122 h 304"/>
                  <a:gd name="T50" fmla="*/ 304 w 304"/>
                  <a:gd name="T51" fmla="*/ 152 h 304"/>
                  <a:gd name="T52" fmla="*/ 304 w 304"/>
                  <a:gd name="T53" fmla="*/ 168 h 304"/>
                  <a:gd name="T54" fmla="*/ 298 w 304"/>
                  <a:gd name="T55" fmla="*/ 198 h 304"/>
                  <a:gd name="T56" fmla="*/ 286 w 304"/>
                  <a:gd name="T57" fmla="*/ 224 h 304"/>
                  <a:gd name="T58" fmla="*/ 270 w 304"/>
                  <a:gd name="T59" fmla="*/ 250 h 304"/>
                  <a:gd name="T60" fmla="*/ 250 w 304"/>
                  <a:gd name="T61" fmla="*/ 270 h 304"/>
                  <a:gd name="T62" fmla="*/ 224 w 304"/>
                  <a:gd name="T63" fmla="*/ 286 h 304"/>
                  <a:gd name="T64" fmla="*/ 198 w 304"/>
                  <a:gd name="T65" fmla="*/ 298 h 304"/>
                  <a:gd name="T66" fmla="*/ 168 w 304"/>
                  <a:gd name="T67" fmla="*/ 304 h 304"/>
                  <a:gd name="T68" fmla="*/ 152 w 304"/>
                  <a:gd name="T69" fmla="*/ 304 h 304"/>
                  <a:gd name="T70" fmla="*/ 152 w 304"/>
                  <a:gd name="T71" fmla="*/ 104 h 304"/>
                  <a:gd name="T72" fmla="*/ 134 w 304"/>
                  <a:gd name="T73" fmla="*/ 108 h 304"/>
                  <a:gd name="T74" fmla="*/ 118 w 304"/>
                  <a:gd name="T75" fmla="*/ 118 h 304"/>
                  <a:gd name="T76" fmla="*/ 108 w 304"/>
                  <a:gd name="T77" fmla="*/ 134 h 304"/>
                  <a:gd name="T78" fmla="*/ 104 w 304"/>
                  <a:gd name="T79" fmla="*/ 152 h 304"/>
                  <a:gd name="T80" fmla="*/ 106 w 304"/>
                  <a:gd name="T81" fmla="*/ 162 h 304"/>
                  <a:gd name="T82" fmla="*/ 112 w 304"/>
                  <a:gd name="T83" fmla="*/ 178 h 304"/>
                  <a:gd name="T84" fmla="*/ 126 w 304"/>
                  <a:gd name="T85" fmla="*/ 192 h 304"/>
                  <a:gd name="T86" fmla="*/ 142 w 304"/>
                  <a:gd name="T87" fmla="*/ 198 h 304"/>
                  <a:gd name="T88" fmla="*/ 152 w 304"/>
                  <a:gd name="T89" fmla="*/ 200 h 304"/>
                  <a:gd name="T90" fmla="*/ 170 w 304"/>
                  <a:gd name="T91" fmla="*/ 196 h 304"/>
                  <a:gd name="T92" fmla="*/ 186 w 304"/>
                  <a:gd name="T93" fmla="*/ 186 h 304"/>
                  <a:gd name="T94" fmla="*/ 196 w 304"/>
                  <a:gd name="T95" fmla="*/ 170 h 304"/>
                  <a:gd name="T96" fmla="*/ 200 w 304"/>
                  <a:gd name="T97" fmla="*/ 152 h 304"/>
                  <a:gd name="T98" fmla="*/ 198 w 304"/>
                  <a:gd name="T99" fmla="*/ 142 h 304"/>
                  <a:gd name="T100" fmla="*/ 192 w 304"/>
                  <a:gd name="T101" fmla="*/ 126 h 304"/>
                  <a:gd name="T102" fmla="*/ 178 w 304"/>
                  <a:gd name="T103" fmla="*/ 112 h 304"/>
                  <a:gd name="T104" fmla="*/ 162 w 304"/>
                  <a:gd name="T105" fmla="*/ 106 h 304"/>
                  <a:gd name="T106" fmla="*/ 152 w 304"/>
                  <a:gd name="T107" fmla="*/ 1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304">
                    <a:moveTo>
                      <a:pt x="152" y="304"/>
                    </a:moveTo>
                    <a:lnTo>
                      <a:pt x="152" y="304"/>
                    </a:lnTo>
                    <a:lnTo>
                      <a:pt x="136" y="304"/>
                    </a:lnTo>
                    <a:lnTo>
                      <a:pt x="122" y="302"/>
                    </a:lnTo>
                    <a:lnTo>
                      <a:pt x="106" y="298"/>
                    </a:lnTo>
                    <a:lnTo>
                      <a:pt x="92" y="292"/>
                    </a:lnTo>
                    <a:lnTo>
                      <a:pt x="80" y="286"/>
                    </a:lnTo>
                    <a:lnTo>
                      <a:pt x="66" y="278"/>
                    </a:lnTo>
                    <a:lnTo>
                      <a:pt x="56" y="270"/>
                    </a:lnTo>
                    <a:lnTo>
                      <a:pt x="44" y="260"/>
                    </a:lnTo>
                    <a:lnTo>
                      <a:pt x="34" y="250"/>
                    </a:lnTo>
                    <a:lnTo>
                      <a:pt x="26" y="238"/>
                    </a:lnTo>
                    <a:lnTo>
                      <a:pt x="18" y="224"/>
                    </a:lnTo>
                    <a:lnTo>
                      <a:pt x="12" y="212"/>
                    </a:lnTo>
                    <a:lnTo>
                      <a:pt x="6" y="198"/>
                    </a:lnTo>
                    <a:lnTo>
                      <a:pt x="2" y="182"/>
                    </a:lnTo>
                    <a:lnTo>
                      <a:pt x="0" y="168"/>
                    </a:lnTo>
                    <a:lnTo>
                      <a:pt x="0" y="152"/>
                    </a:lnTo>
                    <a:lnTo>
                      <a:pt x="0" y="152"/>
                    </a:lnTo>
                    <a:lnTo>
                      <a:pt x="0" y="136"/>
                    </a:lnTo>
                    <a:lnTo>
                      <a:pt x="2" y="122"/>
                    </a:lnTo>
                    <a:lnTo>
                      <a:pt x="6" y="106"/>
                    </a:lnTo>
                    <a:lnTo>
                      <a:pt x="12" y="92"/>
                    </a:lnTo>
                    <a:lnTo>
                      <a:pt x="18" y="80"/>
                    </a:lnTo>
                    <a:lnTo>
                      <a:pt x="26" y="66"/>
                    </a:lnTo>
                    <a:lnTo>
                      <a:pt x="34" y="56"/>
                    </a:lnTo>
                    <a:lnTo>
                      <a:pt x="44" y="44"/>
                    </a:lnTo>
                    <a:lnTo>
                      <a:pt x="56" y="34"/>
                    </a:lnTo>
                    <a:lnTo>
                      <a:pt x="66" y="26"/>
                    </a:lnTo>
                    <a:lnTo>
                      <a:pt x="80" y="18"/>
                    </a:lnTo>
                    <a:lnTo>
                      <a:pt x="92" y="12"/>
                    </a:lnTo>
                    <a:lnTo>
                      <a:pt x="106" y="6"/>
                    </a:lnTo>
                    <a:lnTo>
                      <a:pt x="122" y="2"/>
                    </a:lnTo>
                    <a:lnTo>
                      <a:pt x="136" y="0"/>
                    </a:lnTo>
                    <a:lnTo>
                      <a:pt x="152" y="0"/>
                    </a:lnTo>
                    <a:lnTo>
                      <a:pt x="152" y="0"/>
                    </a:lnTo>
                    <a:lnTo>
                      <a:pt x="168" y="0"/>
                    </a:lnTo>
                    <a:lnTo>
                      <a:pt x="182" y="2"/>
                    </a:lnTo>
                    <a:lnTo>
                      <a:pt x="198" y="6"/>
                    </a:lnTo>
                    <a:lnTo>
                      <a:pt x="212" y="12"/>
                    </a:lnTo>
                    <a:lnTo>
                      <a:pt x="224" y="18"/>
                    </a:lnTo>
                    <a:lnTo>
                      <a:pt x="238" y="26"/>
                    </a:lnTo>
                    <a:lnTo>
                      <a:pt x="250" y="34"/>
                    </a:lnTo>
                    <a:lnTo>
                      <a:pt x="260" y="44"/>
                    </a:lnTo>
                    <a:lnTo>
                      <a:pt x="270" y="56"/>
                    </a:lnTo>
                    <a:lnTo>
                      <a:pt x="278" y="66"/>
                    </a:lnTo>
                    <a:lnTo>
                      <a:pt x="286" y="80"/>
                    </a:lnTo>
                    <a:lnTo>
                      <a:pt x="292" y="92"/>
                    </a:lnTo>
                    <a:lnTo>
                      <a:pt x="298" y="106"/>
                    </a:lnTo>
                    <a:lnTo>
                      <a:pt x="302" y="122"/>
                    </a:lnTo>
                    <a:lnTo>
                      <a:pt x="304" y="136"/>
                    </a:lnTo>
                    <a:lnTo>
                      <a:pt x="304" y="152"/>
                    </a:lnTo>
                    <a:lnTo>
                      <a:pt x="304" y="152"/>
                    </a:lnTo>
                    <a:lnTo>
                      <a:pt x="304" y="168"/>
                    </a:lnTo>
                    <a:lnTo>
                      <a:pt x="302" y="182"/>
                    </a:lnTo>
                    <a:lnTo>
                      <a:pt x="298" y="198"/>
                    </a:lnTo>
                    <a:lnTo>
                      <a:pt x="292" y="212"/>
                    </a:lnTo>
                    <a:lnTo>
                      <a:pt x="286" y="224"/>
                    </a:lnTo>
                    <a:lnTo>
                      <a:pt x="278" y="238"/>
                    </a:lnTo>
                    <a:lnTo>
                      <a:pt x="270" y="250"/>
                    </a:lnTo>
                    <a:lnTo>
                      <a:pt x="260" y="260"/>
                    </a:lnTo>
                    <a:lnTo>
                      <a:pt x="250" y="270"/>
                    </a:lnTo>
                    <a:lnTo>
                      <a:pt x="238" y="278"/>
                    </a:lnTo>
                    <a:lnTo>
                      <a:pt x="224" y="286"/>
                    </a:lnTo>
                    <a:lnTo>
                      <a:pt x="212" y="292"/>
                    </a:lnTo>
                    <a:lnTo>
                      <a:pt x="198" y="298"/>
                    </a:lnTo>
                    <a:lnTo>
                      <a:pt x="182" y="302"/>
                    </a:lnTo>
                    <a:lnTo>
                      <a:pt x="168" y="304"/>
                    </a:lnTo>
                    <a:lnTo>
                      <a:pt x="152" y="304"/>
                    </a:lnTo>
                    <a:lnTo>
                      <a:pt x="152" y="304"/>
                    </a:lnTo>
                    <a:close/>
                    <a:moveTo>
                      <a:pt x="152" y="104"/>
                    </a:moveTo>
                    <a:lnTo>
                      <a:pt x="152" y="104"/>
                    </a:lnTo>
                    <a:lnTo>
                      <a:pt x="142" y="106"/>
                    </a:lnTo>
                    <a:lnTo>
                      <a:pt x="134" y="108"/>
                    </a:lnTo>
                    <a:lnTo>
                      <a:pt x="126" y="112"/>
                    </a:lnTo>
                    <a:lnTo>
                      <a:pt x="118" y="118"/>
                    </a:lnTo>
                    <a:lnTo>
                      <a:pt x="112" y="126"/>
                    </a:lnTo>
                    <a:lnTo>
                      <a:pt x="108" y="134"/>
                    </a:lnTo>
                    <a:lnTo>
                      <a:pt x="106" y="142"/>
                    </a:lnTo>
                    <a:lnTo>
                      <a:pt x="104" y="152"/>
                    </a:lnTo>
                    <a:lnTo>
                      <a:pt x="104" y="152"/>
                    </a:lnTo>
                    <a:lnTo>
                      <a:pt x="106" y="162"/>
                    </a:lnTo>
                    <a:lnTo>
                      <a:pt x="108" y="170"/>
                    </a:lnTo>
                    <a:lnTo>
                      <a:pt x="112" y="178"/>
                    </a:lnTo>
                    <a:lnTo>
                      <a:pt x="118" y="186"/>
                    </a:lnTo>
                    <a:lnTo>
                      <a:pt x="126" y="192"/>
                    </a:lnTo>
                    <a:lnTo>
                      <a:pt x="134" y="196"/>
                    </a:lnTo>
                    <a:lnTo>
                      <a:pt x="142" y="198"/>
                    </a:lnTo>
                    <a:lnTo>
                      <a:pt x="152" y="200"/>
                    </a:lnTo>
                    <a:lnTo>
                      <a:pt x="152" y="200"/>
                    </a:lnTo>
                    <a:lnTo>
                      <a:pt x="162" y="198"/>
                    </a:lnTo>
                    <a:lnTo>
                      <a:pt x="170" y="196"/>
                    </a:lnTo>
                    <a:lnTo>
                      <a:pt x="178" y="192"/>
                    </a:lnTo>
                    <a:lnTo>
                      <a:pt x="186" y="186"/>
                    </a:lnTo>
                    <a:lnTo>
                      <a:pt x="192" y="178"/>
                    </a:lnTo>
                    <a:lnTo>
                      <a:pt x="196" y="170"/>
                    </a:lnTo>
                    <a:lnTo>
                      <a:pt x="198" y="162"/>
                    </a:lnTo>
                    <a:lnTo>
                      <a:pt x="200" y="152"/>
                    </a:lnTo>
                    <a:lnTo>
                      <a:pt x="200" y="152"/>
                    </a:lnTo>
                    <a:lnTo>
                      <a:pt x="198" y="142"/>
                    </a:lnTo>
                    <a:lnTo>
                      <a:pt x="196" y="134"/>
                    </a:lnTo>
                    <a:lnTo>
                      <a:pt x="192" y="126"/>
                    </a:lnTo>
                    <a:lnTo>
                      <a:pt x="186" y="118"/>
                    </a:lnTo>
                    <a:lnTo>
                      <a:pt x="178" y="112"/>
                    </a:lnTo>
                    <a:lnTo>
                      <a:pt x="170" y="108"/>
                    </a:lnTo>
                    <a:lnTo>
                      <a:pt x="162" y="106"/>
                    </a:lnTo>
                    <a:lnTo>
                      <a:pt x="152" y="104"/>
                    </a:lnTo>
                    <a:lnTo>
                      <a:pt x="152"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0" name="Freeform 7"/>
              <p:cNvSpPr>
                <a:spLocks noEditPoints="1"/>
              </p:cNvSpPr>
              <p:nvPr/>
            </p:nvSpPr>
            <p:spPr bwMode="auto">
              <a:xfrm>
                <a:off x="6002359" y="2994156"/>
                <a:ext cx="184112" cy="185323"/>
              </a:xfrm>
              <a:custGeom>
                <a:avLst/>
                <a:gdLst>
                  <a:gd name="T0" fmla="*/ 152 w 304"/>
                  <a:gd name="T1" fmla="*/ 306 h 306"/>
                  <a:gd name="T2" fmla="*/ 120 w 304"/>
                  <a:gd name="T3" fmla="*/ 302 h 306"/>
                  <a:gd name="T4" fmla="*/ 92 w 304"/>
                  <a:gd name="T5" fmla="*/ 294 h 306"/>
                  <a:gd name="T6" fmla="*/ 66 w 304"/>
                  <a:gd name="T7" fmla="*/ 280 h 306"/>
                  <a:gd name="T8" fmla="*/ 44 w 304"/>
                  <a:gd name="T9" fmla="*/ 262 h 306"/>
                  <a:gd name="T10" fmla="*/ 26 w 304"/>
                  <a:gd name="T11" fmla="*/ 238 h 306"/>
                  <a:gd name="T12" fmla="*/ 12 w 304"/>
                  <a:gd name="T13" fmla="*/ 212 h 306"/>
                  <a:gd name="T14" fmla="*/ 2 w 304"/>
                  <a:gd name="T15" fmla="*/ 184 h 306"/>
                  <a:gd name="T16" fmla="*/ 0 w 304"/>
                  <a:gd name="T17" fmla="*/ 154 h 306"/>
                  <a:gd name="T18" fmla="*/ 0 w 304"/>
                  <a:gd name="T19" fmla="*/ 138 h 306"/>
                  <a:gd name="T20" fmla="*/ 6 w 304"/>
                  <a:gd name="T21" fmla="*/ 108 h 306"/>
                  <a:gd name="T22" fmla="*/ 18 w 304"/>
                  <a:gd name="T23" fmla="*/ 80 h 306"/>
                  <a:gd name="T24" fmla="*/ 34 w 304"/>
                  <a:gd name="T25" fmla="*/ 56 h 306"/>
                  <a:gd name="T26" fmla="*/ 54 w 304"/>
                  <a:gd name="T27" fmla="*/ 36 h 306"/>
                  <a:gd name="T28" fmla="*/ 78 w 304"/>
                  <a:gd name="T29" fmla="*/ 20 h 306"/>
                  <a:gd name="T30" fmla="*/ 106 w 304"/>
                  <a:gd name="T31" fmla="*/ 8 h 306"/>
                  <a:gd name="T32" fmla="*/ 136 w 304"/>
                  <a:gd name="T33" fmla="*/ 2 h 306"/>
                  <a:gd name="T34" fmla="*/ 152 w 304"/>
                  <a:gd name="T35" fmla="*/ 0 h 306"/>
                  <a:gd name="T36" fmla="*/ 182 w 304"/>
                  <a:gd name="T37" fmla="*/ 4 h 306"/>
                  <a:gd name="T38" fmla="*/ 212 w 304"/>
                  <a:gd name="T39" fmla="*/ 12 h 306"/>
                  <a:gd name="T40" fmla="*/ 236 w 304"/>
                  <a:gd name="T41" fmla="*/ 26 h 306"/>
                  <a:gd name="T42" fmla="*/ 260 w 304"/>
                  <a:gd name="T43" fmla="*/ 46 h 306"/>
                  <a:gd name="T44" fmla="*/ 278 w 304"/>
                  <a:gd name="T45" fmla="*/ 68 h 306"/>
                  <a:gd name="T46" fmla="*/ 292 w 304"/>
                  <a:gd name="T47" fmla="*/ 94 h 306"/>
                  <a:gd name="T48" fmla="*/ 302 w 304"/>
                  <a:gd name="T49" fmla="*/ 122 h 306"/>
                  <a:gd name="T50" fmla="*/ 304 w 304"/>
                  <a:gd name="T51" fmla="*/ 154 h 306"/>
                  <a:gd name="T52" fmla="*/ 304 w 304"/>
                  <a:gd name="T53" fmla="*/ 168 h 306"/>
                  <a:gd name="T54" fmla="*/ 298 w 304"/>
                  <a:gd name="T55" fmla="*/ 198 h 306"/>
                  <a:gd name="T56" fmla="*/ 286 w 304"/>
                  <a:gd name="T57" fmla="*/ 226 h 306"/>
                  <a:gd name="T58" fmla="*/ 270 w 304"/>
                  <a:gd name="T59" fmla="*/ 250 h 306"/>
                  <a:gd name="T60" fmla="*/ 248 w 304"/>
                  <a:gd name="T61" fmla="*/ 272 h 306"/>
                  <a:gd name="T62" fmla="*/ 224 w 304"/>
                  <a:gd name="T63" fmla="*/ 288 h 306"/>
                  <a:gd name="T64" fmla="*/ 198 w 304"/>
                  <a:gd name="T65" fmla="*/ 300 h 306"/>
                  <a:gd name="T66" fmla="*/ 168 w 304"/>
                  <a:gd name="T67" fmla="*/ 306 h 306"/>
                  <a:gd name="T68" fmla="*/ 152 w 304"/>
                  <a:gd name="T69" fmla="*/ 306 h 306"/>
                  <a:gd name="T70" fmla="*/ 152 w 304"/>
                  <a:gd name="T71" fmla="*/ 106 h 306"/>
                  <a:gd name="T72" fmla="*/ 134 w 304"/>
                  <a:gd name="T73" fmla="*/ 110 h 306"/>
                  <a:gd name="T74" fmla="*/ 118 w 304"/>
                  <a:gd name="T75" fmla="*/ 120 h 306"/>
                  <a:gd name="T76" fmla="*/ 108 w 304"/>
                  <a:gd name="T77" fmla="*/ 134 h 306"/>
                  <a:gd name="T78" fmla="*/ 104 w 304"/>
                  <a:gd name="T79" fmla="*/ 154 h 306"/>
                  <a:gd name="T80" fmla="*/ 106 w 304"/>
                  <a:gd name="T81" fmla="*/ 164 h 306"/>
                  <a:gd name="T82" fmla="*/ 112 w 304"/>
                  <a:gd name="T83" fmla="*/ 180 h 306"/>
                  <a:gd name="T84" fmla="*/ 126 w 304"/>
                  <a:gd name="T85" fmla="*/ 192 h 306"/>
                  <a:gd name="T86" fmla="*/ 142 w 304"/>
                  <a:gd name="T87" fmla="*/ 200 h 306"/>
                  <a:gd name="T88" fmla="*/ 152 w 304"/>
                  <a:gd name="T89" fmla="*/ 202 h 306"/>
                  <a:gd name="T90" fmla="*/ 170 w 304"/>
                  <a:gd name="T91" fmla="*/ 198 h 306"/>
                  <a:gd name="T92" fmla="*/ 186 w 304"/>
                  <a:gd name="T93" fmla="*/ 188 h 306"/>
                  <a:gd name="T94" fmla="*/ 196 w 304"/>
                  <a:gd name="T95" fmla="*/ 172 h 306"/>
                  <a:gd name="T96" fmla="*/ 200 w 304"/>
                  <a:gd name="T97" fmla="*/ 154 h 306"/>
                  <a:gd name="T98" fmla="*/ 198 w 304"/>
                  <a:gd name="T99" fmla="*/ 144 h 306"/>
                  <a:gd name="T100" fmla="*/ 192 w 304"/>
                  <a:gd name="T101" fmla="*/ 126 h 306"/>
                  <a:gd name="T102" fmla="*/ 178 w 304"/>
                  <a:gd name="T103" fmla="*/ 114 h 306"/>
                  <a:gd name="T104" fmla="*/ 162 w 304"/>
                  <a:gd name="T105" fmla="*/ 106 h 306"/>
                  <a:gd name="T106" fmla="*/ 152 w 304"/>
                  <a:gd name="T107" fmla="*/ 1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306">
                    <a:moveTo>
                      <a:pt x="152" y="306"/>
                    </a:moveTo>
                    <a:lnTo>
                      <a:pt x="152" y="306"/>
                    </a:lnTo>
                    <a:lnTo>
                      <a:pt x="136" y="306"/>
                    </a:lnTo>
                    <a:lnTo>
                      <a:pt x="120" y="302"/>
                    </a:lnTo>
                    <a:lnTo>
                      <a:pt x="106" y="300"/>
                    </a:lnTo>
                    <a:lnTo>
                      <a:pt x="92" y="294"/>
                    </a:lnTo>
                    <a:lnTo>
                      <a:pt x="78" y="288"/>
                    </a:lnTo>
                    <a:lnTo>
                      <a:pt x="66" y="280"/>
                    </a:lnTo>
                    <a:lnTo>
                      <a:pt x="54" y="272"/>
                    </a:lnTo>
                    <a:lnTo>
                      <a:pt x="44" y="262"/>
                    </a:lnTo>
                    <a:lnTo>
                      <a:pt x="34" y="250"/>
                    </a:lnTo>
                    <a:lnTo>
                      <a:pt x="26" y="238"/>
                    </a:lnTo>
                    <a:lnTo>
                      <a:pt x="18" y="226"/>
                    </a:lnTo>
                    <a:lnTo>
                      <a:pt x="12" y="212"/>
                    </a:lnTo>
                    <a:lnTo>
                      <a:pt x="6" y="198"/>
                    </a:lnTo>
                    <a:lnTo>
                      <a:pt x="2" y="184"/>
                    </a:lnTo>
                    <a:lnTo>
                      <a:pt x="0" y="168"/>
                    </a:lnTo>
                    <a:lnTo>
                      <a:pt x="0" y="154"/>
                    </a:lnTo>
                    <a:lnTo>
                      <a:pt x="0" y="154"/>
                    </a:lnTo>
                    <a:lnTo>
                      <a:pt x="0" y="138"/>
                    </a:lnTo>
                    <a:lnTo>
                      <a:pt x="2" y="122"/>
                    </a:lnTo>
                    <a:lnTo>
                      <a:pt x="6" y="108"/>
                    </a:lnTo>
                    <a:lnTo>
                      <a:pt x="12" y="94"/>
                    </a:lnTo>
                    <a:lnTo>
                      <a:pt x="18" y="80"/>
                    </a:lnTo>
                    <a:lnTo>
                      <a:pt x="26" y="68"/>
                    </a:lnTo>
                    <a:lnTo>
                      <a:pt x="34" y="56"/>
                    </a:lnTo>
                    <a:lnTo>
                      <a:pt x="44" y="46"/>
                    </a:lnTo>
                    <a:lnTo>
                      <a:pt x="54" y="36"/>
                    </a:lnTo>
                    <a:lnTo>
                      <a:pt x="66" y="26"/>
                    </a:lnTo>
                    <a:lnTo>
                      <a:pt x="78" y="20"/>
                    </a:lnTo>
                    <a:lnTo>
                      <a:pt x="92" y="12"/>
                    </a:lnTo>
                    <a:lnTo>
                      <a:pt x="106" y="8"/>
                    </a:lnTo>
                    <a:lnTo>
                      <a:pt x="120" y="4"/>
                    </a:lnTo>
                    <a:lnTo>
                      <a:pt x="136" y="2"/>
                    </a:lnTo>
                    <a:lnTo>
                      <a:pt x="152" y="0"/>
                    </a:lnTo>
                    <a:lnTo>
                      <a:pt x="152" y="0"/>
                    </a:lnTo>
                    <a:lnTo>
                      <a:pt x="168" y="2"/>
                    </a:lnTo>
                    <a:lnTo>
                      <a:pt x="182" y="4"/>
                    </a:lnTo>
                    <a:lnTo>
                      <a:pt x="198" y="8"/>
                    </a:lnTo>
                    <a:lnTo>
                      <a:pt x="212" y="12"/>
                    </a:lnTo>
                    <a:lnTo>
                      <a:pt x="224" y="20"/>
                    </a:lnTo>
                    <a:lnTo>
                      <a:pt x="236" y="26"/>
                    </a:lnTo>
                    <a:lnTo>
                      <a:pt x="248" y="36"/>
                    </a:lnTo>
                    <a:lnTo>
                      <a:pt x="260" y="46"/>
                    </a:lnTo>
                    <a:lnTo>
                      <a:pt x="270" y="56"/>
                    </a:lnTo>
                    <a:lnTo>
                      <a:pt x="278" y="68"/>
                    </a:lnTo>
                    <a:lnTo>
                      <a:pt x="286" y="80"/>
                    </a:lnTo>
                    <a:lnTo>
                      <a:pt x="292" y="94"/>
                    </a:lnTo>
                    <a:lnTo>
                      <a:pt x="298" y="108"/>
                    </a:lnTo>
                    <a:lnTo>
                      <a:pt x="302" y="122"/>
                    </a:lnTo>
                    <a:lnTo>
                      <a:pt x="304" y="138"/>
                    </a:lnTo>
                    <a:lnTo>
                      <a:pt x="304" y="154"/>
                    </a:lnTo>
                    <a:lnTo>
                      <a:pt x="304" y="154"/>
                    </a:lnTo>
                    <a:lnTo>
                      <a:pt x="304" y="168"/>
                    </a:lnTo>
                    <a:lnTo>
                      <a:pt x="302" y="184"/>
                    </a:lnTo>
                    <a:lnTo>
                      <a:pt x="298" y="198"/>
                    </a:lnTo>
                    <a:lnTo>
                      <a:pt x="292" y="212"/>
                    </a:lnTo>
                    <a:lnTo>
                      <a:pt x="286" y="226"/>
                    </a:lnTo>
                    <a:lnTo>
                      <a:pt x="278" y="238"/>
                    </a:lnTo>
                    <a:lnTo>
                      <a:pt x="270" y="250"/>
                    </a:lnTo>
                    <a:lnTo>
                      <a:pt x="260" y="262"/>
                    </a:lnTo>
                    <a:lnTo>
                      <a:pt x="248" y="272"/>
                    </a:lnTo>
                    <a:lnTo>
                      <a:pt x="236" y="280"/>
                    </a:lnTo>
                    <a:lnTo>
                      <a:pt x="224" y="288"/>
                    </a:lnTo>
                    <a:lnTo>
                      <a:pt x="212" y="294"/>
                    </a:lnTo>
                    <a:lnTo>
                      <a:pt x="198" y="300"/>
                    </a:lnTo>
                    <a:lnTo>
                      <a:pt x="182" y="302"/>
                    </a:lnTo>
                    <a:lnTo>
                      <a:pt x="168" y="306"/>
                    </a:lnTo>
                    <a:lnTo>
                      <a:pt x="152" y="306"/>
                    </a:lnTo>
                    <a:lnTo>
                      <a:pt x="152" y="306"/>
                    </a:lnTo>
                    <a:close/>
                    <a:moveTo>
                      <a:pt x="152" y="106"/>
                    </a:moveTo>
                    <a:lnTo>
                      <a:pt x="152" y="106"/>
                    </a:lnTo>
                    <a:lnTo>
                      <a:pt x="142" y="106"/>
                    </a:lnTo>
                    <a:lnTo>
                      <a:pt x="134" y="110"/>
                    </a:lnTo>
                    <a:lnTo>
                      <a:pt x="126" y="114"/>
                    </a:lnTo>
                    <a:lnTo>
                      <a:pt x="118" y="120"/>
                    </a:lnTo>
                    <a:lnTo>
                      <a:pt x="112" y="126"/>
                    </a:lnTo>
                    <a:lnTo>
                      <a:pt x="108" y="134"/>
                    </a:lnTo>
                    <a:lnTo>
                      <a:pt x="106" y="144"/>
                    </a:lnTo>
                    <a:lnTo>
                      <a:pt x="104" y="154"/>
                    </a:lnTo>
                    <a:lnTo>
                      <a:pt x="104" y="154"/>
                    </a:lnTo>
                    <a:lnTo>
                      <a:pt x="106" y="164"/>
                    </a:lnTo>
                    <a:lnTo>
                      <a:pt x="108" y="172"/>
                    </a:lnTo>
                    <a:lnTo>
                      <a:pt x="112" y="180"/>
                    </a:lnTo>
                    <a:lnTo>
                      <a:pt x="118" y="188"/>
                    </a:lnTo>
                    <a:lnTo>
                      <a:pt x="126" y="192"/>
                    </a:lnTo>
                    <a:lnTo>
                      <a:pt x="134" y="198"/>
                    </a:lnTo>
                    <a:lnTo>
                      <a:pt x="142" y="200"/>
                    </a:lnTo>
                    <a:lnTo>
                      <a:pt x="152" y="202"/>
                    </a:lnTo>
                    <a:lnTo>
                      <a:pt x="152" y="202"/>
                    </a:lnTo>
                    <a:lnTo>
                      <a:pt x="162" y="200"/>
                    </a:lnTo>
                    <a:lnTo>
                      <a:pt x="170" y="198"/>
                    </a:lnTo>
                    <a:lnTo>
                      <a:pt x="178" y="192"/>
                    </a:lnTo>
                    <a:lnTo>
                      <a:pt x="186" y="188"/>
                    </a:lnTo>
                    <a:lnTo>
                      <a:pt x="192" y="180"/>
                    </a:lnTo>
                    <a:lnTo>
                      <a:pt x="196" y="172"/>
                    </a:lnTo>
                    <a:lnTo>
                      <a:pt x="198" y="164"/>
                    </a:lnTo>
                    <a:lnTo>
                      <a:pt x="200" y="154"/>
                    </a:lnTo>
                    <a:lnTo>
                      <a:pt x="200" y="154"/>
                    </a:lnTo>
                    <a:lnTo>
                      <a:pt x="198" y="144"/>
                    </a:lnTo>
                    <a:lnTo>
                      <a:pt x="196" y="134"/>
                    </a:lnTo>
                    <a:lnTo>
                      <a:pt x="192" y="126"/>
                    </a:lnTo>
                    <a:lnTo>
                      <a:pt x="186" y="120"/>
                    </a:lnTo>
                    <a:lnTo>
                      <a:pt x="178" y="114"/>
                    </a:lnTo>
                    <a:lnTo>
                      <a:pt x="170" y="110"/>
                    </a:lnTo>
                    <a:lnTo>
                      <a:pt x="162" y="106"/>
                    </a:lnTo>
                    <a:lnTo>
                      <a:pt x="152" y="106"/>
                    </a:lnTo>
                    <a:lnTo>
                      <a:pt x="152" y="1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1" name="Freeform 8"/>
              <p:cNvSpPr>
                <a:spLocks noEditPoints="1"/>
              </p:cNvSpPr>
              <p:nvPr/>
            </p:nvSpPr>
            <p:spPr bwMode="auto">
              <a:xfrm>
                <a:off x="6245822" y="2850015"/>
                <a:ext cx="185323" cy="185323"/>
              </a:xfrm>
              <a:custGeom>
                <a:avLst/>
                <a:gdLst>
                  <a:gd name="T0" fmla="*/ 154 w 306"/>
                  <a:gd name="T1" fmla="*/ 306 h 306"/>
                  <a:gd name="T2" fmla="*/ 122 w 306"/>
                  <a:gd name="T3" fmla="*/ 302 h 306"/>
                  <a:gd name="T4" fmla="*/ 94 w 306"/>
                  <a:gd name="T5" fmla="*/ 294 h 306"/>
                  <a:gd name="T6" fmla="*/ 68 w 306"/>
                  <a:gd name="T7" fmla="*/ 280 h 306"/>
                  <a:gd name="T8" fmla="*/ 46 w 306"/>
                  <a:gd name="T9" fmla="*/ 262 h 306"/>
                  <a:gd name="T10" fmla="*/ 26 w 306"/>
                  <a:gd name="T11" fmla="*/ 238 h 306"/>
                  <a:gd name="T12" fmla="*/ 12 w 306"/>
                  <a:gd name="T13" fmla="*/ 212 h 306"/>
                  <a:gd name="T14" fmla="*/ 4 w 306"/>
                  <a:gd name="T15" fmla="*/ 184 h 306"/>
                  <a:gd name="T16" fmla="*/ 0 w 306"/>
                  <a:gd name="T17" fmla="*/ 154 h 306"/>
                  <a:gd name="T18" fmla="*/ 2 w 306"/>
                  <a:gd name="T19" fmla="*/ 138 h 306"/>
                  <a:gd name="T20" fmla="*/ 8 w 306"/>
                  <a:gd name="T21" fmla="*/ 108 h 306"/>
                  <a:gd name="T22" fmla="*/ 18 w 306"/>
                  <a:gd name="T23" fmla="*/ 80 h 306"/>
                  <a:gd name="T24" fmla="*/ 36 w 306"/>
                  <a:gd name="T25" fmla="*/ 56 h 306"/>
                  <a:gd name="T26" fmla="*/ 56 w 306"/>
                  <a:gd name="T27" fmla="*/ 36 h 306"/>
                  <a:gd name="T28" fmla="*/ 80 w 306"/>
                  <a:gd name="T29" fmla="*/ 18 h 306"/>
                  <a:gd name="T30" fmla="*/ 108 w 306"/>
                  <a:gd name="T31" fmla="*/ 8 h 306"/>
                  <a:gd name="T32" fmla="*/ 138 w 306"/>
                  <a:gd name="T33" fmla="*/ 2 h 306"/>
                  <a:gd name="T34" fmla="*/ 154 w 306"/>
                  <a:gd name="T35" fmla="*/ 0 h 306"/>
                  <a:gd name="T36" fmla="*/ 184 w 306"/>
                  <a:gd name="T37" fmla="*/ 4 h 306"/>
                  <a:gd name="T38" fmla="*/ 212 w 306"/>
                  <a:gd name="T39" fmla="*/ 12 h 306"/>
                  <a:gd name="T40" fmla="*/ 238 w 306"/>
                  <a:gd name="T41" fmla="*/ 26 h 306"/>
                  <a:gd name="T42" fmla="*/ 260 w 306"/>
                  <a:gd name="T43" fmla="*/ 46 h 306"/>
                  <a:gd name="T44" fmla="*/ 280 w 306"/>
                  <a:gd name="T45" fmla="*/ 68 h 306"/>
                  <a:gd name="T46" fmla="*/ 294 w 306"/>
                  <a:gd name="T47" fmla="*/ 94 h 306"/>
                  <a:gd name="T48" fmla="*/ 302 w 306"/>
                  <a:gd name="T49" fmla="*/ 122 h 306"/>
                  <a:gd name="T50" fmla="*/ 306 w 306"/>
                  <a:gd name="T51" fmla="*/ 154 h 306"/>
                  <a:gd name="T52" fmla="*/ 304 w 306"/>
                  <a:gd name="T53" fmla="*/ 168 h 306"/>
                  <a:gd name="T54" fmla="*/ 298 w 306"/>
                  <a:gd name="T55" fmla="*/ 198 h 306"/>
                  <a:gd name="T56" fmla="*/ 288 w 306"/>
                  <a:gd name="T57" fmla="*/ 226 h 306"/>
                  <a:gd name="T58" fmla="*/ 270 w 306"/>
                  <a:gd name="T59" fmla="*/ 250 h 306"/>
                  <a:gd name="T60" fmla="*/ 250 w 306"/>
                  <a:gd name="T61" fmla="*/ 270 h 306"/>
                  <a:gd name="T62" fmla="*/ 226 w 306"/>
                  <a:gd name="T63" fmla="*/ 288 h 306"/>
                  <a:gd name="T64" fmla="*/ 198 w 306"/>
                  <a:gd name="T65" fmla="*/ 298 h 306"/>
                  <a:gd name="T66" fmla="*/ 168 w 306"/>
                  <a:gd name="T67" fmla="*/ 306 h 306"/>
                  <a:gd name="T68" fmla="*/ 154 w 306"/>
                  <a:gd name="T69" fmla="*/ 306 h 306"/>
                  <a:gd name="T70" fmla="*/ 154 w 306"/>
                  <a:gd name="T71" fmla="*/ 106 h 306"/>
                  <a:gd name="T72" fmla="*/ 134 w 306"/>
                  <a:gd name="T73" fmla="*/ 110 h 306"/>
                  <a:gd name="T74" fmla="*/ 120 w 306"/>
                  <a:gd name="T75" fmla="*/ 120 h 306"/>
                  <a:gd name="T76" fmla="*/ 110 w 306"/>
                  <a:gd name="T77" fmla="*/ 134 h 306"/>
                  <a:gd name="T78" fmla="*/ 106 w 306"/>
                  <a:gd name="T79" fmla="*/ 154 h 306"/>
                  <a:gd name="T80" fmla="*/ 106 w 306"/>
                  <a:gd name="T81" fmla="*/ 162 h 306"/>
                  <a:gd name="T82" fmla="*/ 114 w 306"/>
                  <a:gd name="T83" fmla="*/ 180 h 306"/>
                  <a:gd name="T84" fmla="*/ 126 w 306"/>
                  <a:gd name="T85" fmla="*/ 192 h 306"/>
                  <a:gd name="T86" fmla="*/ 144 w 306"/>
                  <a:gd name="T87" fmla="*/ 200 h 306"/>
                  <a:gd name="T88" fmla="*/ 154 w 306"/>
                  <a:gd name="T89" fmla="*/ 200 h 306"/>
                  <a:gd name="T90" fmla="*/ 172 w 306"/>
                  <a:gd name="T91" fmla="*/ 198 h 306"/>
                  <a:gd name="T92" fmla="*/ 186 w 306"/>
                  <a:gd name="T93" fmla="*/ 186 h 306"/>
                  <a:gd name="T94" fmla="*/ 196 w 306"/>
                  <a:gd name="T95" fmla="*/ 172 h 306"/>
                  <a:gd name="T96" fmla="*/ 200 w 306"/>
                  <a:gd name="T97" fmla="*/ 154 h 306"/>
                  <a:gd name="T98" fmla="*/ 200 w 306"/>
                  <a:gd name="T99" fmla="*/ 144 h 306"/>
                  <a:gd name="T100" fmla="*/ 192 w 306"/>
                  <a:gd name="T101" fmla="*/ 126 h 306"/>
                  <a:gd name="T102" fmla="*/ 180 w 306"/>
                  <a:gd name="T103" fmla="*/ 114 h 306"/>
                  <a:gd name="T104" fmla="*/ 162 w 306"/>
                  <a:gd name="T105" fmla="*/ 106 h 306"/>
                  <a:gd name="T106" fmla="*/ 154 w 306"/>
                  <a:gd name="T107" fmla="*/ 1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6" h="306">
                    <a:moveTo>
                      <a:pt x="154" y="306"/>
                    </a:moveTo>
                    <a:lnTo>
                      <a:pt x="154" y="306"/>
                    </a:lnTo>
                    <a:lnTo>
                      <a:pt x="138" y="306"/>
                    </a:lnTo>
                    <a:lnTo>
                      <a:pt x="122" y="302"/>
                    </a:lnTo>
                    <a:lnTo>
                      <a:pt x="108" y="298"/>
                    </a:lnTo>
                    <a:lnTo>
                      <a:pt x="94" y="294"/>
                    </a:lnTo>
                    <a:lnTo>
                      <a:pt x="80" y="288"/>
                    </a:lnTo>
                    <a:lnTo>
                      <a:pt x="68" y="280"/>
                    </a:lnTo>
                    <a:lnTo>
                      <a:pt x="56" y="270"/>
                    </a:lnTo>
                    <a:lnTo>
                      <a:pt x="46" y="262"/>
                    </a:lnTo>
                    <a:lnTo>
                      <a:pt x="36" y="250"/>
                    </a:lnTo>
                    <a:lnTo>
                      <a:pt x="26" y="238"/>
                    </a:lnTo>
                    <a:lnTo>
                      <a:pt x="18" y="226"/>
                    </a:lnTo>
                    <a:lnTo>
                      <a:pt x="12" y="212"/>
                    </a:lnTo>
                    <a:lnTo>
                      <a:pt x="8" y="198"/>
                    </a:lnTo>
                    <a:lnTo>
                      <a:pt x="4" y="184"/>
                    </a:lnTo>
                    <a:lnTo>
                      <a:pt x="2" y="168"/>
                    </a:lnTo>
                    <a:lnTo>
                      <a:pt x="0" y="154"/>
                    </a:lnTo>
                    <a:lnTo>
                      <a:pt x="0" y="154"/>
                    </a:lnTo>
                    <a:lnTo>
                      <a:pt x="2" y="138"/>
                    </a:lnTo>
                    <a:lnTo>
                      <a:pt x="4" y="122"/>
                    </a:lnTo>
                    <a:lnTo>
                      <a:pt x="8" y="108"/>
                    </a:lnTo>
                    <a:lnTo>
                      <a:pt x="12" y="94"/>
                    </a:lnTo>
                    <a:lnTo>
                      <a:pt x="18" y="80"/>
                    </a:lnTo>
                    <a:lnTo>
                      <a:pt x="26" y="68"/>
                    </a:lnTo>
                    <a:lnTo>
                      <a:pt x="36" y="56"/>
                    </a:lnTo>
                    <a:lnTo>
                      <a:pt x="46" y="46"/>
                    </a:lnTo>
                    <a:lnTo>
                      <a:pt x="56" y="36"/>
                    </a:lnTo>
                    <a:lnTo>
                      <a:pt x="68" y="26"/>
                    </a:lnTo>
                    <a:lnTo>
                      <a:pt x="80" y="18"/>
                    </a:lnTo>
                    <a:lnTo>
                      <a:pt x="94" y="12"/>
                    </a:lnTo>
                    <a:lnTo>
                      <a:pt x="108" y="8"/>
                    </a:lnTo>
                    <a:lnTo>
                      <a:pt x="122" y="4"/>
                    </a:lnTo>
                    <a:lnTo>
                      <a:pt x="138" y="2"/>
                    </a:lnTo>
                    <a:lnTo>
                      <a:pt x="154" y="0"/>
                    </a:lnTo>
                    <a:lnTo>
                      <a:pt x="154" y="0"/>
                    </a:lnTo>
                    <a:lnTo>
                      <a:pt x="168" y="2"/>
                    </a:lnTo>
                    <a:lnTo>
                      <a:pt x="184" y="4"/>
                    </a:lnTo>
                    <a:lnTo>
                      <a:pt x="198" y="8"/>
                    </a:lnTo>
                    <a:lnTo>
                      <a:pt x="212" y="12"/>
                    </a:lnTo>
                    <a:lnTo>
                      <a:pt x="226" y="18"/>
                    </a:lnTo>
                    <a:lnTo>
                      <a:pt x="238" y="26"/>
                    </a:lnTo>
                    <a:lnTo>
                      <a:pt x="250" y="36"/>
                    </a:lnTo>
                    <a:lnTo>
                      <a:pt x="260" y="46"/>
                    </a:lnTo>
                    <a:lnTo>
                      <a:pt x="270" y="56"/>
                    </a:lnTo>
                    <a:lnTo>
                      <a:pt x="280" y="68"/>
                    </a:lnTo>
                    <a:lnTo>
                      <a:pt x="288" y="80"/>
                    </a:lnTo>
                    <a:lnTo>
                      <a:pt x="294" y="94"/>
                    </a:lnTo>
                    <a:lnTo>
                      <a:pt x="298" y="108"/>
                    </a:lnTo>
                    <a:lnTo>
                      <a:pt x="302" y="122"/>
                    </a:lnTo>
                    <a:lnTo>
                      <a:pt x="304" y="138"/>
                    </a:lnTo>
                    <a:lnTo>
                      <a:pt x="306" y="154"/>
                    </a:lnTo>
                    <a:lnTo>
                      <a:pt x="306" y="154"/>
                    </a:lnTo>
                    <a:lnTo>
                      <a:pt x="304" y="168"/>
                    </a:lnTo>
                    <a:lnTo>
                      <a:pt x="302" y="184"/>
                    </a:lnTo>
                    <a:lnTo>
                      <a:pt x="298" y="198"/>
                    </a:lnTo>
                    <a:lnTo>
                      <a:pt x="294" y="212"/>
                    </a:lnTo>
                    <a:lnTo>
                      <a:pt x="288" y="226"/>
                    </a:lnTo>
                    <a:lnTo>
                      <a:pt x="280" y="238"/>
                    </a:lnTo>
                    <a:lnTo>
                      <a:pt x="270" y="250"/>
                    </a:lnTo>
                    <a:lnTo>
                      <a:pt x="260" y="262"/>
                    </a:lnTo>
                    <a:lnTo>
                      <a:pt x="250" y="270"/>
                    </a:lnTo>
                    <a:lnTo>
                      <a:pt x="238" y="280"/>
                    </a:lnTo>
                    <a:lnTo>
                      <a:pt x="226" y="288"/>
                    </a:lnTo>
                    <a:lnTo>
                      <a:pt x="212" y="294"/>
                    </a:lnTo>
                    <a:lnTo>
                      <a:pt x="198" y="298"/>
                    </a:lnTo>
                    <a:lnTo>
                      <a:pt x="184" y="302"/>
                    </a:lnTo>
                    <a:lnTo>
                      <a:pt x="168" y="306"/>
                    </a:lnTo>
                    <a:lnTo>
                      <a:pt x="154" y="306"/>
                    </a:lnTo>
                    <a:lnTo>
                      <a:pt x="154" y="306"/>
                    </a:lnTo>
                    <a:close/>
                    <a:moveTo>
                      <a:pt x="154" y="106"/>
                    </a:moveTo>
                    <a:lnTo>
                      <a:pt x="154" y="106"/>
                    </a:lnTo>
                    <a:lnTo>
                      <a:pt x="144" y="106"/>
                    </a:lnTo>
                    <a:lnTo>
                      <a:pt x="134" y="110"/>
                    </a:lnTo>
                    <a:lnTo>
                      <a:pt x="126" y="114"/>
                    </a:lnTo>
                    <a:lnTo>
                      <a:pt x="120" y="120"/>
                    </a:lnTo>
                    <a:lnTo>
                      <a:pt x="114" y="126"/>
                    </a:lnTo>
                    <a:lnTo>
                      <a:pt x="110" y="134"/>
                    </a:lnTo>
                    <a:lnTo>
                      <a:pt x="106" y="144"/>
                    </a:lnTo>
                    <a:lnTo>
                      <a:pt x="106" y="154"/>
                    </a:lnTo>
                    <a:lnTo>
                      <a:pt x="106" y="154"/>
                    </a:lnTo>
                    <a:lnTo>
                      <a:pt x="106" y="162"/>
                    </a:lnTo>
                    <a:lnTo>
                      <a:pt x="110" y="172"/>
                    </a:lnTo>
                    <a:lnTo>
                      <a:pt x="114" y="180"/>
                    </a:lnTo>
                    <a:lnTo>
                      <a:pt x="120" y="186"/>
                    </a:lnTo>
                    <a:lnTo>
                      <a:pt x="126" y="192"/>
                    </a:lnTo>
                    <a:lnTo>
                      <a:pt x="134" y="198"/>
                    </a:lnTo>
                    <a:lnTo>
                      <a:pt x="144" y="200"/>
                    </a:lnTo>
                    <a:lnTo>
                      <a:pt x="154" y="200"/>
                    </a:lnTo>
                    <a:lnTo>
                      <a:pt x="154" y="200"/>
                    </a:lnTo>
                    <a:lnTo>
                      <a:pt x="162" y="200"/>
                    </a:lnTo>
                    <a:lnTo>
                      <a:pt x="172" y="198"/>
                    </a:lnTo>
                    <a:lnTo>
                      <a:pt x="180" y="192"/>
                    </a:lnTo>
                    <a:lnTo>
                      <a:pt x="186" y="186"/>
                    </a:lnTo>
                    <a:lnTo>
                      <a:pt x="192" y="180"/>
                    </a:lnTo>
                    <a:lnTo>
                      <a:pt x="196" y="172"/>
                    </a:lnTo>
                    <a:lnTo>
                      <a:pt x="200" y="162"/>
                    </a:lnTo>
                    <a:lnTo>
                      <a:pt x="200" y="154"/>
                    </a:lnTo>
                    <a:lnTo>
                      <a:pt x="200" y="154"/>
                    </a:lnTo>
                    <a:lnTo>
                      <a:pt x="200" y="144"/>
                    </a:lnTo>
                    <a:lnTo>
                      <a:pt x="196" y="134"/>
                    </a:lnTo>
                    <a:lnTo>
                      <a:pt x="192" y="126"/>
                    </a:lnTo>
                    <a:lnTo>
                      <a:pt x="186" y="120"/>
                    </a:lnTo>
                    <a:lnTo>
                      <a:pt x="180" y="114"/>
                    </a:lnTo>
                    <a:lnTo>
                      <a:pt x="172" y="110"/>
                    </a:lnTo>
                    <a:lnTo>
                      <a:pt x="162" y="106"/>
                    </a:lnTo>
                    <a:lnTo>
                      <a:pt x="154" y="106"/>
                    </a:lnTo>
                    <a:lnTo>
                      <a:pt x="154" y="1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2" name="Freeform 9"/>
              <p:cNvSpPr>
                <a:spLocks/>
              </p:cNvSpPr>
              <p:nvPr/>
            </p:nvSpPr>
            <p:spPr bwMode="auto">
              <a:xfrm>
                <a:off x="5875176" y="3006268"/>
                <a:ext cx="190168" cy="102957"/>
              </a:xfrm>
              <a:custGeom>
                <a:avLst/>
                <a:gdLst>
                  <a:gd name="T0" fmla="*/ 262 w 314"/>
                  <a:gd name="T1" fmla="*/ 170 h 170"/>
                  <a:gd name="T2" fmla="*/ 262 w 314"/>
                  <a:gd name="T3" fmla="*/ 170 h 170"/>
                  <a:gd name="T4" fmla="*/ 254 w 314"/>
                  <a:gd name="T5" fmla="*/ 170 h 170"/>
                  <a:gd name="T6" fmla="*/ 246 w 314"/>
                  <a:gd name="T7" fmla="*/ 168 h 170"/>
                  <a:gd name="T8" fmla="*/ 36 w 314"/>
                  <a:gd name="T9" fmla="*/ 104 h 170"/>
                  <a:gd name="T10" fmla="*/ 36 w 314"/>
                  <a:gd name="T11" fmla="*/ 104 h 170"/>
                  <a:gd name="T12" fmla="*/ 26 w 314"/>
                  <a:gd name="T13" fmla="*/ 100 h 170"/>
                  <a:gd name="T14" fmla="*/ 18 w 314"/>
                  <a:gd name="T15" fmla="*/ 94 h 170"/>
                  <a:gd name="T16" fmla="*/ 10 w 314"/>
                  <a:gd name="T17" fmla="*/ 86 h 170"/>
                  <a:gd name="T18" fmla="*/ 6 w 314"/>
                  <a:gd name="T19" fmla="*/ 78 h 170"/>
                  <a:gd name="T20" fmla="*/ 2 w 314"/>
                  <a:gd name="T21" fmla="*/ 68 h 170"/>
                  <a:gd name="T22" fmla="*/ 0 w 314"/>
                  <a:gd name="T23" fmla="*/ 58 h 170"/>
                  <a:gd name="T24" fmla="*/ 0 w 314"/>
                  <a:gd name="T25" fmla="*/ 48 h 170"/>
                  <a:gd name="T26" fmla="*/ 2 w 314"/>
                  <a:gd name="T27" fmla="*/ 38 h 170"/>
                  <a:gd name="T28" fmla="*/ 2 w 314"/>
                  <a:gd name="T29" fmla="*/ 38 h 170"/>
                  <a:gd name="T30" fmla="*/ 6 w 314"/>
                  <a:gd name="T31" fmla="*/ 28 h 170"/>
                  <a:gd name="T32" fmla="*/ 12 w 314"/>
                  <a:gd name="T33" fmla="*/ 20 h 170"/>
                  <a:gd name="T34" fmla="*/ 18 w 314"/>
                  <a:gd name="T35" fmla="*/ 12 h 170"/>
                  <a:gd name="T36" fmla="*/ 28 w 314"/>
                  <a:gd name="T37" fmla="*/ 6 h 170"/>
                  <a:gd name="T38" fmla="*/ 36 w 314"/>
                  <a:gd name="T39" fmla="*/ 2 h 170"/>
                  <a:gd name="T40" fmla="*/ 46 w 314"/>
                  <a:gd name="T41" fmla="*/ 0 h 170"/>
                  <a:gd name="T42" fmla="*/ 56 w 314"/>
                  <a:gd name="T43" fmla="*/ 0 h 170"/>
                  <a:gd name="T44" fmla="*/ 68 w 314"/>
                  <a:gd name="T45" fmla="*/ 4 h 170"/>
                  <a:gd name="T46" fmla="*/ 278 w 314"/>
                  <a:gd name="T47" fmla="*/ 68 h 170"/>
                  <a:gd name="T48" fmla="*/ 278 w 314"/>
                  <a:gd name="T49" fmla="*/ 68 h 170"/>
                  <a:gd name="T50" fmla="*/ 286 w 314"/>
                  <a:gd name="T51" fmla="*/ 72 h 170"/>
                  <a:gd name="T52" fmla="*/ 296 w 314"/>
                  <a:gd name="T53" fmla="*/ 78 h 170"/>
                  <a:gd name="T54" fmla="*/ 302 w 314"/>
                  <a:gd name="T55" fmla="*/ 86 h 170"/>
                  <a:gd name="T56" fmla="*/ 308 w 314"/>
                  <a:gd name="T57" fmla="*/ 94 h 170"/>
                  <a:gd name="T58" fmla="*/ 312 w 314"/>
                  <a:gd name="T59" fmla="*/ 104 h 170"/>
                  <a:gd name="T60" fmla="*/ 314 w 314"/>
                  <a:gd name="T61" fmla="*/ 114 h 170"/>
                  <a:gd name="T62" fmla="*/ 314 w 314"/>
                  <a:gd name="T63" fmla="*/ 124 h 170"/>
                  <a:gd name="T64" fmla="*/ 312 w 314"/>
                  <a:gd name="T65" fmla="*/ 134 h 170"/>
                  <a:gd name="T66" fmla="*/ 312 w 314"/>
                  <a:gd name="T67" fmla="*/ 134 h 170"/>
                  <a:gd name="T68" fmla="*/ 308 w 314"/>
                  <a:gd name="T69" fmla="*/ 142 h 170"/>
                  <a:gd name="T70" fmla="*/ 304 w 314"/>
                  <a:gd name="T71" fmla="*/ 150 h 170"/>
                  <a:gd name="T72" fmla="*/ 298 w 314"/>
                  <a:gd name="T73" fmla="*/ 156 h 170"/>
                  <a:gd name="T74" fmla="*/ 292 w 314"/>
                  <a:gd name="T75" fmla="*/ 160 h 170"/>
                  <a:gd name="T76" fmla="*/ 286 w 314"/>
                  <a:gd name="T77" fmla="*/ 166 h 170"/>
                  <a:gd name="T78" fmla="*/ 278 w 314"/>
                  <a:gd name="T79" fmla="*/ 168 h 170"/>
                  <a:gd name="T80" fmla="*/ 270 w 314"/>
                  <a:gd name="T81" fmla="*/ 170 h 170"/>
                  <a:gd name="T82" fmla="*/ 262 w 314"/>
                  <a:gd name="T83" fmla="*/ 170 h 170"/>
                  <a:gd name="T84" fmla="*/ 262 w 314"/>
                  <a:gd name="T8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4" h="170">
                    <a:moveTo>
                      <a:pt x="262" y="170"/>
                    </a:moveTo>
                    <a:lnTo>
                      <a:pt x="262" y="170"/>
                    </a:lnTo>
                    <a:lnTo>
                      <a:pt x="254" y="170"/>
                    </a:lnTo>
                    <a:lnTo>
                      <a:pt x="246" y="168"/>
                    </a:lnTo>
                    <a:lnTo>
                      <a:pt x="36" y="104"/>
                    </a:lnTo>
                    <a:lnTo>
                      <a:pt x="36" y="104"/>
                    </a:lnTo>
                    <a:lnTo>
                      <a:pt x="26" y="100"/>
                    </a:lnTo>
                    <a:lnTo>
                      <a:pt x="18" y="94"/>
                    </a:lnTo>
                    <a:lnTo>
                      <a:pt x="10" y="86"/>
                    </a:lnTo>
                    <a:lnTo>
                      <a:pt x="6" y="78"/>
                    </a:lnTo>
                    <a:lnTo>
                      <a:pt x="2" y="68"/>
                    </a:lnTo>
                    <a:lnTo>
                      <a:pt x="0" y="58"/>
                    </a:lnTo>
                    <a:lnTo>
                      <a:pt x="0" y="48"/>
                    </a:lnTo>
                    <a:lnTo>
                      <a:pt x="2" y="38"/>
                    </a:lnTo>
                    <a:lnTo>
                      <a:pt x="2" y="38"/>
                    </a:lnTo>
                    <a:lnTo>
                      <a:pt x="6" y="28"/>
                    </a:lnTo>
                    <a:lnTo>
                      <a:pt x="12" y="20"/>
                    </a:lnTo>
                    <a:lnTo>
                      <a:pt x="18" y="12"/>
                    </a:lnTo>
                    <a:lnTo>
                      <a:pt x="28" y="6"/>
                    </a:lnTo>
                    <a:lnTo>
                      <a:pt x="36" y="2"/>
                    </a:lnTo>
                    <a:lnTo>
                      <a:pt x="46" y="0"/>
                    </a:lnTo>
                    <a:lnTo>
                      <a:pt x="56" y="0"/>
                    </a:lnTo>
                    <a:lnTo>
                      <a:pt x="68" y="4"/>
                    </a:lnTo>
                    <a:lnTo>
                      <a:pt x="278" y="68"/>
                    </a:lnTo>
                    <a:lnTo>
                      <a:pt x="278" y="68"/>
                    </a:lnTo>
                    <a:lnTo>
                      <a:pt x="286" y="72"/>
                    </a:lnTo>
                    <a:lnTo>
                      <a:pt x="296" y="78"/>
                    </a:lnTo>
                    <a:lnTo>
                      <a:pt x="302" y="86"/>
                    </a:lnTo>
                    <a:lnTo>
                      <a:pt x="308" y="94"/>
                    </a:lnTo>
                    <a:lnTo>
                      <a:pt x="312" y="104"/>
                    </a:lnTo>
                    <a:lnTo>
                      <a:pt x="314" y="114"/>
                    </a:lnTo>
                    <a:lnTo>
                      <a:pt x="314" y="124"/>
                    </a:lnTo>
                    <a:lnTo>
                      <a:pt x="312" y="134"/>
                    </a:lnTo>
                    <a:lnTo>
                      <a:pt x="312" y="134"/>
                    </a:lnTo>
                    <a:lnTo>
                      <a:pt x="308" y="142"/>
                    </a:lnTo>
                    <a:lnTo>
                      <a:pt x="304" y="150"/>
                    </a:lnTo>
                    <a:lnTo>
                      <a:pt x="298" y="156"/>
                    </a:lnTo>
                    <a:lnTo>
                      <a:pt x="292" y="160"/>
                    </a:lnTo>
                    <a:lnTo>
                      <a:pt x="286" y="166"/>
                    </a:lnTo>
                    <a:lnTo>
                      <a:pt x="278" y="168"/>
                    </a:lnTo>
                    <a:lnTo>
                      <a:pt x="270" y="170"/>
                    </a:lnTo>
                    <a:lnTo>
                      <a:pt x="262" y="170"/>
                    </a:lnTo>
                    <a:lnTo>
                      <a:pt x="262" y="170"/>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3" name="Freeform 10"/>
              <p:cNvSpPr>
                <a:spLocks/>
              </p:cNvSpPr>
              <p:nvPr/>
            </p:nvSpPr>
            <p:spPr bwMode="auto">
              <a:xfrm>
                <a:off x="6123485" y="2952972"/>
                <a:ext cx="202281" cy="156253"/>
              </a:xfrm>
              <a:custGeom>
                <a:avLst/>
                <a:gdLst>
                  <a:gd name="T0" fmla="*/ 52 w 334"/>
                  <a:gd name="T1" fmla="*/ 258 h 258"/>
                  <a:gd name="T2" fmla="*/ 52 w 334"/>
                  <a:gd name="T3" fmla="*/ 258 h 258"/>
                  <a:gd name="T4" fmla="*/ 40 w 334"/>
                  <a:gd name="T5" fmla="*/ 258 h 258"/>
                  <a:gd name="T6" fmla="*/ 28 w 334"/>
                  <a:gd name="T7" fmla="*/ 252 h 258"/>
                  <a:gd name="T8" fmla="*/ 16 w 334"/>
                  <a:gd name="T9" fmla="*/ 246 h 258"/>
                  <a:gd name="T10" fmla="*/ 8 w 334"/>
                  <a:gd name="T11" fmla="*/ 236 h 258"/>
                  <a:gd name="T12" fmla="*/ 8 w 334"/>
                  <a:gd name="T13" fmla="*/ 236 h 258"/>
                  <a:gd name="T14" fmla="*/ 4 w 334"/>
                  <a:gd name="T15" fmla="*/ 226 h 258"/>
                  <a:gd name="T16" fmla="*/ 0 w 334"/>
                  <a:gd name="T17" fmla="*/ 216 h 258"/>
                  <a:gd name="T18" fmla="*/ 0 w 334"/>
                  <a:gd name="T19" fmla="*/ 206 h 258"/>
                  <a:gd name="T20" fmla="*/ 0 w 334"/>
                  <a:gd name="T21" fmla="*/ 196 h 258"/>
                  <a:gd name="T22" fmla="*/ 4 w 334"/>
                  <a:gd name="T23" fmla="*/ 186 h 258"/>
                  <a:gd name="T24" fmla="*/ 8 w 334"/>
                  <a:gd name="T25" fmla="*/ 178 h 258"/>
                  <a:gd name="T26" fmla="*/ 14 w 334"/>
                  <a:gd name="T27" fmla="*/ 170 h 258"/>
                  <a:gd name="T28" fmla="*/ 22 w 334"/>
                  <a:gd name="T29" fmla="*/ 162 h 258"/>
                  <a:gd name="T30" fmla="*/ 252 w 334"/>
                  <a:gd name="T31" fmla="*/ 8 h 258"/>
                  <a:gd name="T32" fmla="*/ 252 w 334"/>
                  <a:gd name="T33" fmla="*/ 8 h 258"/>
                  <a:gd name="T34" fmla="*/ 262 w 334"/>
                  <a:gd name="T35" fmla="*/ 4 h 258"/>
                  <a:gd name="T36" fmla="*/ 272 w 334"/>
                  <a:gd name="T37" fmla="*/ 0 h 258"/>
                  <a:gd name="T38" fmla="*/ 282 w 334"/>
                  <a:gd name="T39" fmla="*/ 0 h 258"/>
                  <a:gd name="T40" fmla="*/ 292 w 334"/>
                  <a:gd name="T41" fmla="*/ 0 h 258"/>
                  <a:gd name="T42" fmla="*/ 302 w 334"/>
                  <a:gd name="T43" fmla="*/ 4 h 258"/>
                  <a:gd name="T44" fmla="*/ 310 w 334"/>
                  <a:gd name="T45" fmla="*/ 8 h 258"/>
                  <a:gd name="T46" fmla="*/ 318 w 334"/>
                  <a:gd name="T47" fmla="*/ 14 h 258"/>
                  <a:gd name="T48" fmla="*/ 326 w 334"/>
                  <a:gd name="T49" fmla="*/ 22 h 258"/>
                  <a:gd name="T50" fmla="*/ 326 w 334"/>
                  <a:gd name="T51" fmla="*/ 22 h 258"/>
                  <a:gd name="T52" fmla="*/ 330 w 334"/>
                  <a:gd name="T53" fmla="*/ 32 h 258"/>
                  <a:gd name="T54" fmla="*/ 334 w 334"/>
                  <a:gd name="T55" fmla="*/ 42 h 258"/>
                  <a:gd name="T56" fmla="*/ 334 w 334"/>
                  <a:gd name="T57" fmla="*/ 52 h 258"/>
                  <a:gd name="T58" fmla="*/ 334 w 334"/>
                  <a:gd name="T59" fmla="*/ 62 h 258"/>
                  <a:gd name="T60" fmla="*/ 330 w 334"/>
                  <a:gd name="T61" fmla="*/ 72 h 258"/>
                  <a:gd name="T62" fmla="*/ 326 w 334"/>
                  <a:gd name="T63" fmla="*/ 80 h 258"/>
                  <a:gd name="T64" fmla="*/ 320 w 334"/>
                  <a:gd name="T65" fmla="*/ 88 h 258"/>
                  <a:gd name="T66" fmla="*/ 312 w 334"/>
                  <a:gd name="T67" fmla="*/ 96 h 258"/>
                  <a:gd name="T68" fmla="*/ 82 w 334"/>
                  <a:gd name="T69" fmla="*/ 250 h 258"/>
                  <a:gd name="T70" fmla="*/ 82 w 334"/>
                  <a:gd name="T71" fmla="*/ 250 h 258"/>
                  <a:gd name="T72" fmla="*/ 74 w 334"/>
                  <a:gd name="T73" fmla="*/ 254 h 258"/>
                  <a:gd name="T74" fmla="*/ 66 w 334"/>
                  <a:gd name="T75" fmla="*/ 256 h 258"/>
                  <a:gd name="T76" fmla="*/ 52 w 334"/>
                  <a:gd name="T77" fmla="*/ 258 h 258"/>
                  <a:gd name="T78" fmla="*/ 52 w 334"/>
                  <a:gd name="T79" fmla="*/ 258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4" h="258">
                    <a:moveTo>
                      <a:pt x="52" y="258"/>
                    </a:moveTo>
                    <a:lnTo>
                      <a:pt x="52" y="258"/>
                    </a:lnTo>
                    <a:lnTo>
                      <a:pt x="40" y="258"/>
                    </a:lnTo>
                    <a:lnTo>
                      <a:pt x="28" y="252"/>
                    </a:lnTo>
                    <a:lnTo>
                      <a:pt x="16" y="246"/>
                    </a:lnTo>
                    <a:lnTo>
                      <a:pt x="8" y="236"/>
                    </a:lnTo>
                    <a:lnTo>
                      <a:pt x="8" y="236"/>
                    </a:lnTo>
                    <a:lnTo>
                      <a:pt x="4" y="226"/>
                    </a:lnTo>
                    <a:lnTo>
                      <a:pt x="0" y="216"/>
                    </a:lnTo>
                    <a:lnTo>
                      <a:pt x="0" y="206"/>
                    </a:lnTo>
                    <a:lnTo>
                      <a:pt x="0" y="196"/>
                    </a:lnTo>
                    <a:lnTo>
                      <a:pt x="4" y="186"/>
                    </a:lnTo>
                    <a:lnTo>
                      <a:pt x="8" y="178"/>
                    </a:lnTo>
                    <a:lnTo>
                      <a:pt x="14" y="170"/>
                    </a:lnTo>
                    <a:lnTo>
                      <a:pt x="22" y="162"/>
                    </a:lnTo>
                    <a:lnTo>
                      <a:pt x="252" y="8"/>
                    </a:lnTo>
                    <a:lnTo>
                      <a:pt x="252" y="8"/>
                    </a:lnTo>
                    <a:lnTo>
                      <a:pt x="262" y="4"/>
                    </a:lnTo>
                    <a:lnTo>
                      <a:pt x="272" y="0"/>
                    </a:lnTo>
                    <a:lnTo>
                      <a:pt x="282" y="0"/>
                    </a:lnTo>
                    <a:lnTo>
                      <a:pt x="292" y="0"/>
                    </a:lnTo>
                    <a:lnTo>
                      <a:pt x="302" y="4"/>
                    </a:lnTo>
                    <a:lnTo>
                      <a:pt x="310" y="8"/>
                    </a:lnTo>
                    <a:lnTo>
                      <a:pt x="318" y="14"/>
                    </a:lnTo>
                    <a:lnTo>
                      <a:pt x="326" y="22"/>
                    </a:lnTo>
                    <a:lnTo>
                      <a:pt x="326" y="22"/>
                    </a:lnTo>
                    <a:lnTo>
                      <a:pt x="330" y="32"/>
                    </a:lnTo>
                    <a:lnTo>
                      <a:pt x="334" y="42"/>
                    </a:lnTo>
                    <a:lnTo>
                      <a:pt x="334" y="52"/>
                    </a:lnTo>
                    <a:lnTo>
                      <a:pt x="334" y="62"/>
                    </a:lnTo>
                    <a:lnTo>
                      <a:pt x="330" y="72"/>
                    </a:lnTo>
                    <a:lnTo>
                      <a:pt x="326" y="80"/>
                    </a:lnTo>
                    <a:lnTo>
                      <a:pt x="320" y="88"/>
                    </a:lnTo>
                    <a:lnTo>
                      <a:pt x="312" y="96"/>
                    </a:lnTo>
                    <a:lnTo>
                      <a:pt x="82" y="250"/>
                    </a:lnTo>
                    <a:lnTo>
                      <a:pt x="82" y="250"/>
                    </a:lnTo>
                    <a:lnTo>
                      <a:pt x="74" y="254"/>
                    </a:lnTo>
                    <a:lnTo>
                      <a:pt x="66" y="256"/>
                    </a:lnTo>
                    <a:lnTo>
                      <a:pt x="52" y="258"/>
                    </a:lnTo>
                    <a:lnTo>
                      <a:pt x="52" y="258"/>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4" name="Freeform 11"/>
              <p:cNvSpPr>
                <a:spLocks/>
              </p:cNvSpPr>
              <p:nvPr/>
            </p:nvSpPr>
            <p:spPr bwMode="auto">
              <a:xfrm>
                <a:off x="5628079" y="3026859"/>
                <a:ext cx="208337" cy="180478"/>
              </a:xfrm>
              <a:custGeom>
                <a:avLst/>
                <a:gdLst>
                  <a:gd name="T0" fmla="*/ 52 w 344"/>
                  <a:gd name="T1" fmla="*/ 298 h 298"/>
                  <a:gd name="T2" fmla="*/ 52 w 344"/>
                  <a:gd name="T3" fmla="*/ 298 h 298"/>
                  <a:gd name="T4" fmla="*/ 42 w 344"/>
                  <a:gd name="T5" fmla="*/ 298 h 298"/>
                  <a:gd name="T6" fmla="*/ 30 w 344"/>
                  <a:gd name="T7" fmla="*/ 294 h 298"/>
                  <a:gd name="T8" fmla="*/ 20 w 344"/>
                  <a:gd name="T9" fmla="*/ 288 h 298"/>
                  <a:gd name="T10" fmla="*/ 12 w 344"/>
                  <a:gd name="T11" fmla="*/ 278 h 298"/>
                  <a:gd name="T12" fmla="*/ 12 w 344"/>
                  <a:gd name="T13" fmla="*/ 278 h 298"/>
                  <a:gd name="T14" fmla="*/ 6 w 344"/>
                  <a:gd name="T15" fmla="*/ 270 h 298"/>
                  <a:gd name="T16" fmla="*/ 2 w 344"/>
                  <a:gd name="T17" fmla="*/ 260 h 298"/>
                  <a:gd name="T18" fmla="*/ 0 w 344"/>
                  <a:gd name="T19" fmla="*/ 250 h 298"/>
                  <a:gd name="T20" fmla="*/ 0 w 344"/>
                  <a:gd name="T21" fmla="*/ 240 h 298"/>
                  <a:gd name="T22" fmla="*/ 2 w 344"/>
                  <a:gd name="T23" fmla="*/ 230 h 298"/>
                  <a:gd name="T24" fmla="*/ 6 w 344"/>
                  <a:gd name="T25" fmla="*/ 220 h 298"/>
                  <a:gd name="T26" fmla="*/ 12 w 344"/>
                  <a:gd name="T27" fmla="*/ 212 h 298"/>
                  <a:gd name="T28" fmla="*/ 20 w 344"/>
                  <a:gd name="T29" fmla="*/ 204 h 298"/>
                  <a:gd name="T30" fmla="*/ 260 w 344"/>
                  <a:gd name="T31" fmla="*/ 10 h 298"/>
                  <a:gd name="T32" fmla="*/ 260 w 344"/>
                  <a:gd name="T33" fmla="*/ 10 h 298"/>
                  <a:gd name="T34" fmla="*/ 268 w 344"/>
                  <a:gd name="T35" fmla="*/ 6 h 298"/>
                  <a:gd name="T36" fmla="*/ 278 w 344"/>
                  <a:gd name="T37" fmla="*/ 2 h 298"/>
                  <a:gd name="T38" fmla="*/ 288 w 344"/>
                  <a:gd name="T39" fmla="*/ 0 h 298"/>
                  <a:gd name="T40" fmla="*/ 298 w 344"/>
                  <a:gd name="T41" fmla="*/ 0 h 298"/>
                  <a:gd name="T42" fmla="*/ 308 w 344"/>
                  <a:gd name="T43" fmla="*/ 2 h 298"/>
                  <a:gd name="T44" fmla="*/ 318 w 344"/>
                  <a:gd name="T45" fmla="*/ 6 h 298"/>
                  <a:gd name="T46" fmla="*/ 326 w 344"/>
                  <a:gd name="T47" fmla="*/ 12 h 298"/>
                  <a:gd name="T48" fmla="*/ 334 w 344"/>
                  <a:gd name="T49" fmla="*/ 18 h 298"/>
                  <a:gd name="T50" fmla="*/ 334 w 344"/>
                  <a:gd name="T51" fmla="*/ 18 h 298"/>
                  <a:gd name="T52" fmla="*/ 340 w 344"/>
                  <a:gd name="T53" fmla="*/ 28 h 298"/>
                  <a:gd name="T54" fmla="*/ 344 w 344"/>
                  <a:gd name="T55" fmla="*/ 38 h 298"/>
                  <a:gd name="T56" fmla="*/ 344 w 344"/>
                  <a:gd name="T57" fmla="*/ 48 h 298"/>
                  <a:gd name="T58" fmla="*/ 344 w 344"/>
                  <a:gd name="T59" fmla="*/ 58 h 298"/>
                  <a:gd name="T60" fmla="*/ 342 w 344"/>
                  <a:gd name="T61" fmla="*/ 68 h 298"/>
                  <a:gd name="T62" fmla="*/ 338 w 344"/>
                  <a:gd name="T63" fmla="*/ 76 h 298"/>
                  <a:gd name="T64" fmla="*/ 334 w 344"/>
                  <a:gd name="T65" fmla="*/ 86 h 298"/>
                  <a:gd name="T66" fmla="*/ 326 w 344"/>
                  <a:gd name="T67" fmla="*/ 92 h 298"/>
                  <a:gd name="T68" fmla="*/ 86 w 344"/>
                  <a:gd name="T69" fmla="*/ 286 h 298"/>
                  <a:gd name="T70" fmla="*/ 86 w 344"/>
                  <a:gd name="T71" fmla="*/ 286 h 298"/>
                  <a:gd name="T72" fmla="*/ 78 w 344"/>
                  <a:gd name="T73" fmla="*/ 292 h 298"/>
                  <a:gd name="T74" fmla="*/ 70 w 344"/>
                  <a:gd name="T75" fmla="*/ 296 h 298"/>
                  <a:gd name="T76" fmla="*/ 62 w 344"/>
                  <a:gd name="T77" fmla="*/ 298 h 298"/>
                  <a:gd name="T78" fmla="*/ 52 w 344"/>
                  <a:gd name="T79" fmla="*/ 298 h 298"/>
                  <a:gd name="T80" fmla="*/ 52 w 344"/>
                  <a:gd name="T8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4" h="298">
                    <a:moveTo>
                      <a:pt x="52" y="298"/>
                    </a:moveTo>
                    <a:lnTo>
                      <a:pt x="52" y="298"/>
                    </a:lnTo>
                    <a:lnTo>
                      <a:pt x="42" y="298"/>
                    </a:lnTo>
                    <a:lnTo>
                      <a:pt x="30" y="294"/>
                    </a:lnTo>
                    <a:lnTo>
                      <a:pt x="20" y="288"/>
                    </a:lnTo>
                    <a:lnTo>
                      <a:pt x="12" y="278"/>
                    </a:lnTo>
                    <a:lnTo>
                      <a:pt x="12" y="278"/>
                    </a:lnTo>
                    <a:lnTo>
                      <a:pt x="6" y="270"/>
                    </a:lnTo>
                    <a:lnTo>
                      <a:pt x="2" y="260"/>
                    </a:lnTo>
                    <a:lnTo>
                      <a:pt x="0" y="250"/>
                    </a:lnTo>
                    <a:lnTo>
                      <a:pt x="0" y="240"/>
                    </a:lnTo>
                    <a:lnTo>
                      <a:pt x="2" y="230"/>
                    </a:lnTo>
                    <a:lnTo>
                      <a:pt x="6" y="220"/>
                    </a:lnTo>
                    <a:lnTo>
                      <a:pt x="12" y="212"/>
                    </a:lnTo>
                    <a:lnTo>
                      <a:pt x="20" y="204"/>
                    </a:lnTo>
                    <a:lnTo>
                      <a:pt x="260" y="10"/>
                    </a:lnTo>
                    <a:lnTo>
                      <a:pt x="260" y="10"/>
                    </a:lnTo>
                    <a:lnTo>
                      <a:pt x="268" y="6"/>
                    </a:lnTo>
                    <a:lnTo>
                      <a:pt x="278" y="2"/>
                    </a:lnTo>
                    <a:lnTo>
                      <a:pt x="288" y="0"/>
                    </a:lnTo>
                    <a:lnTo>
                      <a:pt x="298" y="0"/>
                    </a:lnTo>
                    <a:lnTo>
                      <a:pt x="308" y="2"/>
                    </a:lnTo>
                    <a:lnTo>
                      <a:pt x="318" y="6"/>
                    </a:lnTo>
                    <a:lnTo>
                      <a:pt x="326" y="12"/>
                    </a:lnTo>
                    <a:lnTo>
                      <a:pt x="334" y="18"/>
                    </a:lnTo>
                    <a:lnTo>
                      <a:pt x="334" y="18"/>
                    </a:lnTo>
                    <a:lnTo>
                      <a:pt x="340" y="28"/>
                    </a:lnTo>
                    <a:lnTo>
                      <a:pt x="344" y="38"/>
                    </a:lnTo>
                    <a:lnTo>
                      <a:pt x="344" y="48"/>
                    </a:lnTo>
                    <a:lnTo>
                      <a:pt x="344" y="58"/>
                    </a:lnTo>
                    <a:lnTo>
                      <a:pt x="342" y="68"/>
                    </a:lnTo>
                    <a:lnTo>
                      <a:pt x="338" y="76"/>
                    </a:lnTo>
                    <a:lnTo>
                      <a:pt x="334" y="86"/>
                    </a:lnTo>
                    <a:lnTo>
                      <a:pt x="326" y="92"/>
                    </a:lnTo>
                    <a:lnTo>
                      <a:pt x="86" y="286"/>
                    </a:lnTo>
                    <a:lnTo>
                      <a:pt x="86" y="286"/>
                    </a:lnTo>
                    <a:lnTo>
                      <a:pt x="78" y="292"/>
                    </a:lnTo>
                    <a:lnTo>
                      <a:pt x="70" y="296"/>
                    </a:lnTo>
                    <a:lnTo>
                      <a:pt x="62" y="298"/>
                    </a:lnTo>
                    <a:lnTo>
                      <a:pt x="52" y="298"/>
                    </a:lnTo>
                    <a:lnTo>
                      <a:pt x="52" y="298"/>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5" name="Oval 24"/>
              <p:cNvSpPr/>
              <p:nvPr/>
            </p:nvSpPr>
            <p:spPr bwMode="auto">
              <a:xfrm>
                <a:off x="5413104" y="2598477"/>
                <a:ext cx="1326042" cy="1326043"/>
              </a:xfrm>
              <a:prstGeom prst="ellipse">
                <a:avLst/>
              </a:prstGeom>
              <a:noFill/>
              <a:ln w="57150" cap="flat" cmpd="sng" algn="ctr">
                <a:solidFill>
                  <a:srgbClr val="1A86DB"/>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26" name="Group 25"/>
          <p:cNvGrpSpPr/>
          <p:nvPr userDrawn="1"/>
        </p:nvGrpSpPr>
        <p:grpSpPr>
          <a:xfrm rot="16200000">
            <a:off x="2686558" y="3784724"/>
            <a:ext cx="182438" cy="5555552"/>
            <a:chOff x="9312007" y="34787"/>
            <a:chExt cx="1212906" cy="3143923"/>
          </a:xfrm>
        </p:grpSpPr>
        <p:sp>
          <p:nvSpPr>
            <p:cNvPr id="27" name="Bent Arrow 26"/>
            <p:cNvSpPr/>
            <p:nvPr/>
          </p:nvSpPr>
          <p:spPr bwMode="auto">
            <a:xfrm flipH="1">
              <a:off x="9832459" y="1745357"/>
              <a:ext cx="692454" cy="1433353"/>
            </a:xfrm>
            <a:prstGeom prst="bentArrow">
              <a:avLst>
                <a:gd name="adj1" fmla="val 25000"/>
                <a:gd name="adj2" fmla="val 0"/>
                <a:gd name="adj3" fmla="val 25000"/>
                <a:gd name="adj4" fmla="val 75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8" name="Bent Arrow 27"/>
            <p:cNvSpPr/>
            <p:nvPr/>
          </p:nvSpPr>
          <p:spPr bwMode="auto">
            <a:xfrm rot="10800000" flipH="1">
              <a:off x="9312007" y="34787"/>
              <a:ext cx="805099" cy="1711160"/>
            </a:xfrm>
            <a:prstGeom prst="bentArrow">
              <a:avLst>
                <a:gd name="adj1" fmla="val 25000"/>
                <a:gd name="adj2" fmla="val 0"/>
                <a:gd name="adj3" fmla="val 25000"/>
                <a:gd name="adj4" fmla="val 52871"/>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29" name="Bent Arrow 28"/>
          <p:cNvSpPr/>
          <p:nvPr userDrawn="1"/>
        </p:nvSpPr>
        <p:spPr bwMode="auto">
          <a:xfrm>
            <a:off x="5686283" y="6687741"/>
            <a:ext cx="3820134" cy="163512"/>
          </a:xfrm>
          <a:prstGeom prst="bentArrow">
            <a:avLst>
              <a:gd name="adj1" fmla="val 25000"/>
              <a:gd name="adj2" fmla="val 0"/>
              <a:gd name="adj3" fmla="val 25000"/>
              <a:gd name="adj4" fmla="val 100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0" name="Bent Arrow 39"/>
          <p:cNvSpPr/>
          <p:nvPr userDrawn="1"/>
        </p:nvSpPr>
        <p:spPr bwMode="auto">
          <a:xfrm rot="10800000" flipH="1">
            <a:off x="2049681" y="5710543"/>
            <a:ext cx="7843864" cy="757825"/>
          </a:xfrm>
          <a:prstGeom prst="bentArrow">
            <a:avLst>
              <a:gd name="adj1" fmla="val 25000"/>
              <a:gd name="adj2" fmla="val 0"/>
              <a:gd name="adj3" fmla="val 25000"/>
              <a:gd name="adj4" fmla="val 20518"/>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4" name="Bent Arrow 43"/>
          <p:cNvSpPr/>
          <p:nvPr userDrawn="1"/>
        </p:nvSpPr>
        <p:spPr bwMode="auto">
          <a:xfrm rot="10800000">
            <a:off x="11224377" y="6302644"/>
            <a:ext cx="709317" cy="266055"/>
          </a:xfrm>
          <a:prstGeom prst="bentArrow">
            <a:avLst>
              <a:gd name="adj1" fmla="val 25000"/>
              <a:gd name="adj2" fmla="val 0"/>
              <a:gd name="adj3" fmla="val 25000"/>
              <a:gd name="adj4" fmla="val 100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3" name="Rectangle 42"/>
          <p:cNvSpPr/>
          <p:nvPr userDrawn="1"/>
        </p:nvSpPr>
        <p:spPr bwMode="auto">
          <a:xfrm>
            <a:off x="0" y="5375935"/>
            <a:ext cx="12192000" cy="95735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45" name="Bent Arrow 44"/>
          <p:cNvSpPr/>
          <p:nvPr userDrawn="1"/>
        </p:nvSpPr>
        <p:spPr bwMode="auto">
          <a:xfrm rot="16200000">
            <a:off x="11536785" y="6610170"/>
            <a:ext cx="325590" cy="266055"/>
          </a:xfrm>
          <a:prstGeom prst="bentArrow">
            <a:avLst>
              <a:gd name="adj1" fmla="val 25000"/>
              <a:gd name="adj2" fmla="val 0"/>
              <a:gd name="adj3" fmla="val 25000"/>
              <a:gd name="adj4" fmla="val 15819"/>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6" name="Freeform 15"/>
          <p:cNvSpPr>
            <a:spLocks noEditPoints="1"/>
          </p:cNvSpPr>
          <p:nvPr userDrawn="1"/>
        </p:nvSpPr>
        <p:spPr bwMode="auto">
          <a:xfrm>
            <a:off x="4389231" y="6600370"/>
            <a:ext cx="121561" cy="121561"/>
          </a:xfrm>
          <a:custGeom>
            <a:avLst/>
            <a:gdLst>
              <a:gd name="T0" fmla="*/ 172 w 344"/>
              <a:gd name="T1" fmla="*/ 344 h 344"/>
              <a:gd name="T2" fmla="*/ 172 w 344"/>
              <a:gd name="T3" fmla="*/ 344 h 344"/>
              <a:gd name="T4" fmla="*/ 142 w 344"/>
              <a:gd name="T5" fmla="*/ 334 h 344"/>
              <a:gd name="T6" fmla="*/ 124 w 344"/>
              <a:gd name="T7" fmla="*/ 312 h 344"/>
              <a:gd name="T8" fmla="*/ 118 w 344"/>
              <a:gd name="T9" fmla="*/ 300 h 344"/>
              <a:gd name="T10" fmla="*/ 102 w 344"/>
              <a:gd name="T11" fmla="*/ 278 h 344"/>
              <a:gd name="T12" fmla="*/ 72 w 344"/>
              <a:gd name="T13" fmla="*/ 248 h 344"/>
              <a:gd name="T14" fmla="*/ 28 w 344"/>
              <a:gd name="T15" fmla="*/ 218 h 344"/>
              <a:gd name="T16" fmla="*/ 16 w 344"/>
              <a:gd name="T17" fmla="*/ 210 h 344"/>
              <a:gd name="T18" fmla="*/ 2 w 344"/>
              <a:gd name="T19" fmla="*/ 186 h 344"/>
              <a:gd name="T20" fmla="*/ 0 w 344"/>
              <a:gd name="T21" fmla="*/ 172 h 344"/>
              <a:gd name="T22" fmla="*/ 8 w 344"/>
              <a:gd name="T23" fmla="*/ 144 h 344"/>
              <a:gd name="T24" fmla="*/ 30 w 344"/>
              <a:gd name="T25" fmla="*/ 124 h 344"/>
              <a:gd name="T26" fmla="*/ 54 w 344"/>
              <a:gd name="T27" fmla="*/ 112 h 344"/>
              <a:gd name="T28" fmla="*/ 90 w 344"/>
              <a:gd name="T29" fmla="*/ 82 h 344"/>
              <a:gd name="T30" fmla="*/ 112 w 344"/>
              <a:gd name="T31" fmla="*/ 54 h 344"/>
              <a:gd name="T32" fmla="*/ 124 w 344"/>
              <a:gd name="T33" fmla="*/ 34 h 344"/>
              <a:gd name="T34" fmla="*/ 126 w 344"/>
              <a:gd name="T35" fmla="*/ 26 h 344"/>
              <a:gd name="T36" fmla="*/ 142 w 344"/>
              <a:gd name="T37" fmla="*/ 10 h 344"/>
              <a:gd name="T38" fmla="*/ 164 w 344"/>
              <a:gd name="T39" fmla="*/ 2 h 344"/>
              <a:gd name="T40" fmla="*/ 172 w 344"/>
              <a:gd name="T41" fmla="*/ 0 h 344"/>
              <a:gd name="T42" fmla="*/ 172 w 344"/>
              <a:gd name="T43" fmla="*/ 0 h 344"/>
              <a:gd name="T44" fmla="*/ 188 w 344"/>
              <a:gd name="T45" fmla="*/ 2 h 344"/>
              <a:gd name="T46" fmla="*/ 214 w 344"/>
              <a:gd name="T47" fmla="*/ 20 h 344"/>
              <a:gd name="T48" fmla="*/ 222 w 344"/>
              <a:gd name="T49" fmla="*/ 34 h 344"/>
              <a:gd name="T50" fmla="*/ 226 w 344"/>
              <a:gd name="T51" fmla="*/ 44 h 344"/>
              <a:gd name="T52" fmla="*/ 242 w 344"/>
              <a:gd name="T53" fmla="*/ 68 h 344"/>
              <a:gd name="T54" fmla="*/ 270 w 344"/>
              <a:gd name="T55" fmla="*/ 96 h 344"/>
              <a:gd name="T56" fmla="*/ 314 w 344"/>
              <a:gd name="T57" fmla="*/ 124 h 344"/>
              <a:gd name="T58" fmla="*/ 328 w 344"/>
              <a:gd name="T59" fmla="*/ 134 h 344"/>
              <a:gd name="T60" fmla="*/ 342 w 344"/>
              <a:gd name="T61" fmla="*/ 160 h 344"/>
              <a:gd name="T62" fmla="*/ 344 w 344"/>
              <a:gd name="T63" fmla="*/ 176 h 344"/>
              <a:gd name="T64" fmla="*/ 340 w 344"/>
              <a:gd name="T65" fmla="*/ 190 h 344"/>
              <a:gd name="T66" fmla="*/ 322 w 344"/>
              <a:gd name="T67" fmla="*/ 214 h 344"/>
              <a:gd name="T68" fmla="*/ 308 w 344"/>
              <a:gd name="T69" fmla="*/ 222 h 344"/>
              <a:gd name="T70" fmla="*/ 276 w 344"/>
              <a:gd name="T71" fmla="*/ 240 h 344"/>
              <a:gd name="T72" fmla="*/ 250 w 344"/>
              <a:gd name="T73" fmla="*/ 266 h 344"/>
              <a:gd name="T74" fmla="*/ 232 w 344"/>
              <a:gd name="T75" fmla="*/ 292 h 344"/>
              <a:gd name="T76" fmla="*/ 220 w 344"/>
              <a:gd name="T77" fmla="*/ 312 h 344"/>
              <a:gd name="T78" fmla="*/ 200 w 344"/>
              <a:gd name="T79" fmla="*/ 336 h 344"/>
              <a:gd name="T80" fmla="*/ 172 w 344"/>
              <a:gd name="T81" fmla="*/ 344 h 344"/>
              <a:gd name="T82" fmla="*/ 146 w 344"/>
              <a:gd name="T83" fmla="*/ 172 h 344"/>
              <a:gd name="T84" fmla="*/ 170 w 344"/>
              <a:gd name="T85" fmla="*/ 196 h 344"/>
              <a:gd name="T86" fmla="*/ 196 w 344"/>
              <a:gd name="T87" fmla="*/ 170 h 344"/>
              <a:gd name="T88" fmla="*/ 172 w 344"/>
              <a:gd name="T89" fmla="*/ 148 h 344"/>
              <a:gd name="T90" fmla="*/ 146 w 344"/>
              <a:gd name="T9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344">
                <a:moveTo>
                  <a:pt x="172" y="344"/>
                </a:moveTo>
                <a:lnTo>
                  <a:pt x="172" y="344"/>
                </a:lnTo>
                <a:lnTo>
                  <a:pt x="172" y="344"/>
                </a:lnTo>
                <a:lnTo>
                  <a:pt x="172" y="344"/>
                </a:lnTo>
                <a:lnTo>
                  <a:pt x="156" y="342"/>
                </a:lnTo>
                <a:lnTo>
                  <a:pt x="142" y="334"/>
                </a:lnTo>
                <a:lnTo>
                  <a:pt x="132" y="324"/>
                </a:lnTo>
                <a:lnTo>
                  <a:pt x="124" y="312"/>
                </a:lnTo>
                <a:lnTo>
                  <a:pt x="124" y="312"/>
                </a:lnTo>
                <a:lnTo>
                  <a:pt x="118" y="300"/>
                </a:lnTo>
                <a:lnTo>
                  <a:pt x="112" y="290"/>
                </a:lnTo>
                <a:lnTo>
                  <a:pt x="102" y="278"/>
                </a:lnTo>
                <a:lnTo>
                  <a:pt x="90" y="264"/>
                </a:lnTo>
                <a:lnTo>
                  <a:pt x="72" y="248"/>
                </a:lnTo>
                <a:lnTo>
                  <a:pt x="52" y="232"/>
                </a:lnTo>
                <a:lnTo>
                  <a:pt x="28" y="218"/>
                </a:lnTo>
                <a:lnTo>
                  <a:pt x="28" y="218"/>
                </a:lnTo>
                <a:lnTo>
                  <a:pt x="16" y="210"/>
                </a:lnTo>
                <a:lnTo>
                  <a:pt x="8" y="198"/>
                </a:lnTo>
                <a:lnTo>
                  <a:pt x="2" y="186"/>
                </a:lnTo>
                <a:lnTo>
                  <a:pt x="0" y="172"/>
                </a:lnTo>
                <a:lnTo>
                  <a:pt x="0" y="172"/>
                </a:lnTo>
                <a:lnTo>
                  <a:pt x="2" y="156"/>
                </a:lnTo>
                <a:lnTo>
                  <a:pt x="8" y="144"/>
                </a:lnTo>
                <a:lnTo>
                  <a:pt x="18" y="132"/>
                </a:lnTo>
                <a:lnTo>
                  <a:pt x="30" y="124"/>
                </a:lnTo>
                <a:lnTo>
                  <a:pt x="30" y="124"/>
                </a:lnTo>
                <a:lnTo>
                  <a:pt x="54" y="112"/>
                </a:lnTo>
                <a:lnTo>
                  <a:pt x="74" y="96"/>
                </a:lnTo>
                <a:lnTo>
                  <a:pt x="90" y="82"/>
                </a:lnTo>
                <a:lnTo>
                  <a:pt x="102" y="68"/>
                </a:lnTo>
                <a:lnTo>
                  <a:pt x="112" y="54"/>
                </a:lnTo>
                <a:lnTo>
                  <a:pt x="118" y="44"/>
                </a:lnTo>
                <a:lnTo>
                  <a:pt x="124" y="34"/>
                </a:lnTo>
                <a:lnTo>
                  <a:pt x="124" y="34"/>
                </a:lnTo>
                <a:lnTo>
                  <a:pt x="126" y="26"/>
                </a:lnTo>
                <a:lnTo>
                  <a:pt x="130" y="20"/>
                </a:lnTo>
                <a:lnTo>
                  <a:pt x="142" y="10"/>
                </a:lnTo>
                <a:lnTo>
                  <a:pt x="156" y="2"/>
                </a:lnTo>
                <a:lnTo>
                  <a:pt x="164" y="2"/>
                </a:lnTo>
                <a:lnTo>
                  <a:pt x="172" y="0"/>
                </a:lnTo>
                <a:lnTo>
                  <a:pt x="172" y="0"/>
                </a:lnTo>
                <a:lnTo>
                  <a:pt x="172" y="0"/>
                </a:lnTo>
                <a:lnTo>
                  <a:pt x="172" y="0"/>
                </a:lnTo>
                <a:lnTo>
                  <a:pt x="180" y="2"/>
                </a:lnTo>
                <a:lnTo>
                  <a:pt x="188" y="2"/>
                </a:lnTo>
                <a:lnTo>
                  <a:pt x="202" y="10"/>
                </a:lnTo>
                <a:lnTo>
                  <a:pt x="214" y="20"/>
                </a:lnTo>
                <a:lnTo>
                  <a:pt x="218" y="28"/>
                </a:lnTo>
                <a:lnTo>
                  <a:pt x="222" y="34"/>
                </a:lnTo>
                <a:lnTo>
                  <a:pt x="222" y="34"/>
                </a:lnTo>
                <a:lnTo>
                  <a:pt x="226" y="44"/>
                </a:lnTo>
                <a:lnTo>
                  <a:pt x="232" y="56"/>
                </a:lnTo>
                <a:lnTo>
                  <a:pt x="242" y="68"/>
                </a:lnTo>
                <a:lnTo>
                  <a:pt x="254" y="82"/>
                </a:lnTo>
                <a:lnTo>
                  <a:pt x="270" y="96"/>
                </a:lnTo>
                <a:lnTo>
                  <a:pt x="290" y="112"/>
                </a:lnTo>
                <a:lnTo>
                  <a:pt x="314" y="124"/>
                </a:lnTo>
                <a:lnTo>
                  <a:pt x="314" y="124"/>
                </a:lnTo>
                <a:lnTo>
                  <a:pt x="328" y="134"/>
                </a:lnTo>
                <a:lnTo>
                  <a:pt x="336" y="146"/>
                </a:lnTo>
                <a:lnTo>
                  <a:pt x="342" y="160"/>
                </a:lnTo>
                <a:lnTo>
                  <a:pt x="344" y="176"/>
                </a:lnTo>
                <a:lnTo>
                  <a:pt x="344" y="176"/>
                </a:lnTo>
                <a:lnTo>
                  <a:pt x="342" y="184"/>
                </a:lnTo>
                <a:lnTo>
                  <a:pt x="340" y="190"/>
                </a:lnTo>
                <a:lnTo>
                  <a:pt x="334" y="204"/>
                </a:lnTo>
                <a:lnTo>
                  <a:pt x="322" y="214"/>
                </a:lnTo>
                <a:lnTo>
                  <a:pt x="308" y="222"/>
                </a:lnTo>
                <a:lnTo>
                  <a:pt x="308" y="222"/>
                </a:lnTo>
                <a:lnTo>
                  <a:pt x="292" y="230"/>
                </a:lnTo>
                <a:lnTo>
                  <a:pt x="276" y="240"/>
                </a:lnTo>
                <a:lnTo>
                  <a:pt x="262" y="252"/>
                </a:lnTo>
                <a:lnTo>
                  <a:pt x="250" y="266"/>
                </a:lnTo>
                <a:lnTo>
                  <a:pt x="240" y="278"/>
                </a:lnTo>
                <a:lnTo>
                  <a:pt x="232" y="292"/>
                </a:lnTo>
                <a:lnTo>
                  <a:pt x="220" y="312"/>
                </a:lnTo>
                <a:lnTo>
                  <a:pt x="220" y="312"/>
                </a:lnTo>
                <a:lnTo>
                  <a:pt x="212" y="326"/>
                </a:lnTo>
                <a:lnTo>
                  <a:pt x="200" y="336"/>
                </a:lnTo>
                <a:lnTo>
                  <a:pt x="188" y="342"/>
                </a:lnTo>
                <a:lnTo>
                  <a:pt x="172" y="344"/>
                </a:lnTo>
                <a:lnTo>
                  <a:pt x="172" y="344"/>
                </a:lnTo>
                <a:close/>
                <a:moveTo>
                  <a:pt x="146" y="172"/>
                </a:moveTo>
                <a:lnTo>
                  <a:pt x="146" y="172"/>
                </a:lnTo>
                <a:lnTo>
                  <a:pt x="170" y="196"/>
                </a:lnTo>
                <a:lnTo>
                  <a:pt x="170" y="196"/>
                </a:lnTo>
                <a:lnTo>
                  <a:pt x="196" y="170"/>
                </a:lnTo>
                <a:lnTo>
                  <a:pt x="196" y="170"/>
                </a:lnTo>
                <a:lnTo>
                  <a:pt x="172" y="148"/>
                </a:lnTo>
                <a:lnTo>
                  <a:pt x="172" y="148"/>
                </a:lnTo>
                <a:lnTo>
                  <a:pt x="146" y="172"/>
                </a:lnTo>
                <a:lnTo>
                  <a:pt x="146" y="17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47" name="Freeform 18"/>
          <p:cNvSpPr>
            <a:spLocks/>
          </p:cNvSpPr>
          <p:nvPr userDrawn="1"/>
        </p:nvSpPr>
        <p:spPr bwMode="auto">
          <a:xfrm>
            <a:off x="4431636" y="6462555"/>
            <a:ext cx="37458" cy="124388"/>
          </a:xfrm>
          <a:custGeom>
            <a:avLst/>
            <a:gdLst>
              <a:gd name="T0" fmla="*/ 52 w 106"/>
              <a:gd name="T1" fmla="*/ 352 h 352"/>
              <a:gd name="T2" fmla="*/ 52 w 106"/>
              <a:gd name="T3" fmla="*/ 352 h 352"/>
              <a:gd name="T4" fmla="*/ 52 w 106"/>
              <a:gd name="T5" fmla="*/ 352 h 352"/>
              <a:gd name="T6" fmla="*/ 52 w 106"/>
              <a:gd name="T7" fmla="*/ 352 h 352"/>
              <a:gd name="T8" fmla="*/ 40 w 106"/>
              <a:gd name="T9" fmla="*/ 352 h 352"/>
              <a:gd name="T10" fmla="*/ 32 w 106"/>
              <a:gd name="T11" fmla="*/ 348 h 352"/>
              <a:gd name="T12" fmla="*/ 22 w 106"/>
              <a:gd name="T13" fmla="*/ 342 h 352"/>
              <a:gd name="T14" fmla="*/ 14 w 106"/>
              <a:gd name="T15" fmla="*/ 336 h 352"/>
              <a:gd name="T16" fmla="*/ 8 w 106"/>
              <a:gd name="T17" fmla="*/ 328 h 352"/>
              <a:gd name="T18" fmla="*/ 4 w 106"/>
              <a:gd name="T19" fmla="*/ 320 h 352"/>
              <a:gd name="T20" fmla="*/ 0 w 106"/>
              <a:gd name="T21" fmla="*/ 310 h 352"/>
              <a:gd name="T22" fmla="*/ 0 w 106"/>
              <a:gd name="T23" fmla="*/ 300 h 352"/>
              <a:gd name="T24" fmla="*/ 0 w 106"/>
              <a:gd name="T25" fmla="*/ 300 h 352"/>
              <a:gd name="T26" fmla="*/ 0 w 106"/>
              <a:gd name="T27" fmla="*/ 134 h 352"/>
              <a:gd name="T28" fmla="*/ 0 w 106"/>
              <a:gd name="T29" fmla="*/ 44 h 352"/>
              <a:gd name="T30" fmla="*/ 52 w 106"/>
              <a:gd name="T31" fmla="*/ 36 h 352"/>
              <a:gd name="T32" fmla="*/ 90 w 106"/>
              <a:gd name="T33" fmla="*/ 0 h 352"/>
              <a:gd name="T34" fmla="*/ 90 w 106"/>
              <a:gd name="T35" fmla="*/ 0 h 352"/>
              <a:gd name="T36" fmla="*/ 96 w 106"/>
              <a:gd name="T37" fmla="*/ 6 h 352"/>
              <a:gd name="T38" fmla="*/ 100 w 106"/>
              <a:gd name="T39" fmla="*/ 16 h 352"/>
              <a:gd name="T40" fmla="*/ 104 w 106"/>
              <a:gd name="T41" fmla="*/ 28 h 352"/>
              <a:gd name="T42" fmla="*/ 106 w 106"/>
              <a:gd name="T43" fmla="*/ 52 h 352"/>
              <a:gd name="T44" fmla="*/ 106 w 106"/>
              <a:gd name="T45" fmla="*/ 138 h 352"/>
              <a:gd name="T46" fmla="*/ 104 w 106"/>
              <a:gd name="T47" fmla="*/ 300 h 352"/>
              <a:gd name="T48" fmla="*/ 104 w 106"/>
              <a:gd name="T49" fmla="*/ 300 h 352"/>
              <a:gd name="T50" fmla="*/ 104 w 106"/>
              <a:gd name="T51" fmla="*/ 310 h 352"/>
              <a:gd name="T52" fmla="*/ 100 w 106"/>
              <a:gd name="T53" fmla="*/ 320 h 352"/>
              <a:gd name="T54" fmla="*/ 96 w 106"/>
              <a:gd name="T55" fmla="*/ 330 h 352"/>
              <a:gd name="T56" fmla="*/ 88 w 106"/>
              <a:gd name="T57" fmla="*/ 338 h 352"/>
              <a:gd name="T58" fmla="*/ 82 w 106"/>
              <a:gd name="T59" fmla="*/ 344 h 352"/>
              <a:gd name="T60" fmla="*/ 72 w 106"/>
              <a:gd name="T61" fmla="*/ 348 h 352"/>
              <a:gd name="T62" fmla="*/ 62 w 106"/>
              <a:gd name="T63" fmla="*/ 352 h 352"/>
              <a:gd name="T64" fmla="*/ 52 w 106"/>
              <a:gd name="T65" fmla="*/ 352 h 352"/>
              <a:gd name="T66" fmla="*/ 52 w 106"/>
              <a:gd name="T67"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352">
                <a:moveTo>
                  <a:pt x="52" y="352"/>
                </a:moveTo>
                <a:lnTo>
                  <a:pt x="52" y="352"/>
                </a:lnTo>
                <a:lnTo>
                  <a:pt x="52" y="352"/>
                </a:lnTo>
                <a:lnTo>
                  <a:pt x="52" y="352"/>
                </a:lnTo>
                <a:lnTo>
                  <a:pt x="40" y="352"/>
                </a:lnTo>
                <a:lnTo>
                  <a:pt x="32" y="348"/>
                </a:lnTo>
                <a:lnTo>
                  <a:pt x="22" y="342"/>
                </a:lnTo>
                <a:lnTo>
                  <a:pt x="14" y="336"/>
                </a:lnTo>
                <a:lnTo>
                  <a:pt x="8" y="328"/>
                </a:lnTo>
                <a:lnTo>
                  <a:pt x="4" y="320"/>
                </a:lnTo>
                <a:lnTo>
                  <a:pt x="0" y="310"/>
                </a:lnTo>
                <a:lnTo>
                  <a:pt x="0" y="300"/>
                </a:lnTo>
                <a:lnTo>
                  <a:pt x="0" y="300"/>
                </a:lnTo>
                <a:lnTo>
                  <a:pt x="0" y="134"/>
                </a:lnTo>
                <a:lnTo>
                  <a:pt x="0" y="44"/>
                </a:lnTo>
                <a:lnTo>
                  <a:pt x="52" y="36"/>
                </a:lnTo>
                <a:lnTo>
                  <a:pt x="90" y="0"/>
                </a:lnTo>
                <a:lnTo>
                  <a:pt x="90" y="0"/>
                </a:lnTo>
                <a:lnTo>
                  <a:pt x="96" y="6"/>
                </a:lnTo>
                <a:lnTo>
                  <a:pt x="100" y="16"/>
                </a:lnTo>
                <a:lnTo>
                  <a:pt x="104" y="28"/>
                </a:lnTo>
                <a:lnTo>
                  <a:pt x="106" y="52"/>
                </a:lnTo>
                <a:lnTo>
                  <a:pt x="106" y="138"/>
                </a:lnTo>
                <a:lnTo>
                  <a:pt x="104" y="300"/>
                </a:lnTo>
                <a:lnTo>
                  <a:pt x="104" y="300"/>
                </a:lnTo>
                <a:lnTo>
                  <a:pt x="104" y="310"/>
                </a:lnTo>
                <a:lnTo>
                  <a:pt x="100" y="320"/>
                </a:lnTo>
                <a:lnTo>
                  <a:pt x="96" y="330"/>
                </a:lnTo>
                <a:lnTo>
                  <a:pt x="88" y="338"/>
                </a:lnTo>
                <a:lnTo>
                  <a:pt x="82" y="344"/>
                </a:lnTo>
                <a:lnTo>
                  <a:pt x="72" y="348"/>
                </a:lnTo>
                <a:lnTo>
                  <a:pt x="62" y="352"/>
                </a:lnTo>
                <a:lnTo>
                  <a:pt x="52" y="352"/>
                </a:lnTo>
                <a:lnTo>
                  <a:pt x="52" y="35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49" name="Rectangle 48"/>
          <p:cNvSpPr/>
          <p:nvPr userDrawn="1"/>
        </p:nvSpPr>
        <p:spPr bwMode="auto">
          <a:xfrm>
            <a:off x="-217599" y="6858000"/>
            <a:ext cx="12533086" cy="783771"/>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52" name="Rectangle 51"/>
          <p:cNvSpPr/>
          <p:nvPr userDrawn="1"/>
        </p:nvSpPr>
        <p:spPr bwMode="auto">
          <a:xfrm>
            <a:off x="-391886" y="6074229"/>
            <a:ext cx="391886" cy="783771"/>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53" name="Rectangle 52"/>
          <p:cNvSpPr/>
          <p:nvPr userDrawn="1"/>
        </p:nvSpPr>
        <p:spPr bwMode="auto">
          <a:xfrm>
            <a:off x="0" y="6344997"/>
            <a:ext cx="12192000" cy="513003"/>
          </a:xfrm>
          <a:prstGeom prst="rect">
            <a:avLst/>
          </a:prstGeom>
          <a:solidFill>
            <a:schemeClr val="accent1">
              <a:alpha val="3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pic>
        <p:nvPicPr>
          <p:cNvPr id="41" name="Picture 40"/>
          <p:cNvPicPr>
            <a:picLocks noChangeAspect="1"/>
          </p:cNvPicPr>
          <p:nvPr userDrawn="1"/>
        </p:nvPicPr>
        <p:blipFill>
          <a:blip r:embed="rId2">
            <a:biLevel thresh="25000"/>
          </a:blip>
          <a:stretch>
            <a:fillRect/>
          </a:stretch>
        </p:blipFill>
        <p:spPr>
          <a:xfrm>
            <a:off x="171510" y="6491045"/>
            <a:ext cx="936609" cy="206372"/>
          </a:xfrm>
          <a:prstGeom prst="rect">
            <a:avLst/>
          </a:prstGeom>
        </p:spPr>
      </p:pic>
    </p:spTree>
    <p:extLst>
      <p:ext uri="{BB962C8B-B14F-4D97-AF65-F5344CB8AC3E}">
        <p14:creationId xmlns:p14="http://schemas.microsoft.com/office/powerpoint/2010/main" val="1896577556"/>
      </p:ext>
    </p:extLst>
  </p:cSld>
  <p:clrMapOvr>
    <a:masterClrMapping/>
  </p:clrMapOvr>
  <p:transition>
    <p:fade/>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itle-Content spli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40459" y="511827"/>
            <a:ext cx="5556611" cy="2200893"/>
          </a:xfrm>
        </p:spPr>
        <p:txBody>
          <a:bodyPr>
            <a:noAutofit/>
          </a:bodyPr>
          <a:lstStyle>
            <a:lvl1pPr>
              <a:defRPr>
                <a:solidFill>
                  <a:schemeClr val="bg1"/>
                </a:solidFill>
              </a:defRPr>
            </a:lvl1pPr>
          </a:lstStyle>
          <a:p>
            <a:r>
              <a:rPr lang="en-US" dirty="0"/>
              <a:t>Click to edit Master title style</a:t>
            </a:r>
          </a:p>
        </p:txBody>
      </p:sp>
      <p:sp>
        <p:nvSpPr>
          <p:cNvPr id="36" name="Rectangle 35"/>
          <p:cNvSpPr/>
          <p:nvPr userDrawn="1"/>
        </p:nvSpPr>
        <p:spPr bwMode="auto">
          <a:xfrm>
            <a:off x="0" y="6325187"/>
            <a:ext cx="12192000" cy="532814"/>
          </a:xfrm>
          <a:prstGeom prst="rect">
            <a:avLst/>
          </a:prstGeom>
          <a:solidFill>
            <a:srgbClr val="409AE1"/>
          </a:solidFill>
          <a:ln w="28575">
            <a:noFill/>
          </a:ln>
        </p:spPr>
        <p:txBody>
          <a:bodyPr vert="horz" wrap="square" lIns="91427" tIns="45713" rIns="91427" bIns="45713" numCol="1" anchor="t" anchorCtr="0" compatLnSpc="1">
            <a:prstTxWarp prst="textNoShape">
              <a:avLst/>
            </a:prstTxWarp>
          </a:bodyPr>
          <a:lstStyle/>
          <a:p>
            <a:pPr marR="0" lvl="0" indent="0" defTabSz="932563" fontAlgn="auto">
              <a:lnSpc>
                <a:spcPct val="100000"/>
              </a:lnSpc>
              <a:spcBef>
                <a:spcPts val="0"/>
              </a:spcBef>
              <a:spcAft>
                <a:spcPts val="0"/>
              </a:spcAft>
              <a:buClrTx/>
              <a:buSzTx/>
              <a:buFontTx/>
              <a:buNone/>
              <a:tabLst/>
            </a:pPr>
            <a:endParaRPr kumimoji="0" lang="en-US" sz="1050" b="0" i="0" u="none" strike="noStrike" kern="0" cap="none" spc="0" normalizeH="0" baseline="0">
              <a:ln>
                <a:noFill/>
              </a:ln>
              <a:solidFill>
                <a:srgbClr val="333333"/>
              </a:solidFill>
              <a:effectLst/>
              <a:uLnTx/>
              <a:uFillTx/>
            </a:endParaRPr>
          </a:p>
        </p:txBody>
      </p:sp>
      <p:sp>
        <p:nvSpPr>
          <p:cNvPr id="6" name="Freeform 539"/>
          <p:cNvSpPr>
            <a:spLocks noChangeAspect="1"/>
          </p:cNvSpPr>
          <p:nvPr userDrawn="1"/>
        </p:nvSpPr>
        <p:spPr bwMode="auto">
          <a:xfrm>
            <a:off x="9303795" y="5959092"/>
            <a:ext cx="1968055" cy="1082010"/>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409AE1"/>
          </a:solidFill>
          <a:ln w="28575">
            <a:noFill/>
          </a:ln>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rgbClr val="333333"/>
              </a:solidFill>
              <a:effectLst/>
              <a:uLnTx/>
              <a:uFillTx/>
            </a:endParaRPr>
          </a:p>
        </p:txBody>
      </p:sp>
      <p:grpSp>
        <p:nvGrpSpPr>
          <p:cNvPr id="9" name="Group 8"/>
          <p:cNvGrpSpPr/>
          <p:nvPr userDrawn="1"/>
        </p:nvGrpSpPr>
        <p:grpSpPr>
          <a:xfrm>
            <a:off x="9338575" y="6216162"/>
            <a:ext cx="1824626" cy="773723"/>
            <a:chOff x="4494770" y="2621197"/>
            <a:chExt cx="3127126" cy="1326043"/>
          </a:xfrm>
        </p:grpSpPr>
        <p:sp>
          <p:nvSpPr>
            <p:cNvPr id="10" name="Freeform 12"/>
            <p:cNvSpPr>
              <a:spLocks/>
            </p:cNvSpPr>
            <p:nvPr/>
          </p:nvSpPr>
          <p:spPr bwMode="auto">
            <a:xfrm>
              <a:off x="4494770" y="3400845"/>
              <a:ext cx="457856" cy="62986"/>
            </a:xfrm>
            <a:custGeom>
              <a:avLst/>
              <a:gdLst>
                <a:gd name="T0" fmla="*/ 704 w 756"/>
                <a:gd name="T1" fmla="*/ 104 h 104"/>
                <a:gd name="T2" fmla="*/ 52 w 756"/>
                <a:gd name="T3" fmla="*/ 104 h 104"/>
                <a:gd name="T4" fmla="*/ 52 w 756"/>
                <a:gd name="T5" fmla="*/ 104 h 104"/>
                <a:gd name="T6" fmla="*/ 42 w 756"/>
                <a:gd name="T7" fmla="*/ 104 h 104"/>
                <a:gd name="T8" fmla="*/ 32 w 756"/>
                <a:gd name="T9" fmla="*/ 100 h 104"/>
                <a:gd name="T10" fmla="*/ 22 w 756"/>
                <a:gd name="T11" fmla="*/ 96 h 104"/>
                <a:gd name="T12" fmla="*/ 14 w 756"/>
                <a:gd name="T13" fmla="*/ 90 h 104"/>
                <a:gd name="T14" fmla="*/ 8 w 756"/>
                <a:gd name="T15" fmla="*/ 82 h 104"/>
                <a:gd name="T16" fmla="*/ 4 w 756"/>
                <a:gd name="T17" fmla="*/ 72 h 104"/>
                <a:gd name="T18" fmla="*/ 0 w 756"/>
                <a:gd name="T19" fmla="*/ 62 h 104"/>
                <a:gd name="T20" fmla="*/ 0 w 756"/>
                <a:gd name="T21" fmla="*/ 52 h 104"/>
                <a:gd name="T22" fmla="*/ 0 w 756"/>
                <a:gd name="T23" fmla="*/ 52 h 104"/>
                <a:gd name="T24" fmla="*/ 0 w 756"/>
                <a:gd name="T25" fmla="*/ 42 h 104"/>
                <a:gd name="T26" fmla="*/ 4 w 756"/>
                <a:gd name="T27" fmla="*/ 32 h 104"/>
                <a:gd name="T28" fmla="*/ 8 w 756"/>
                <a:gd name="T29" fmla="*/ 22 h 104"/>
                <a:gd name="T30" fmla="*/ 14 w 756"/>
                <a:gd name="T31" fmla="*/ 16 h 104"/>
                <a:gd name="T32" fmla="*/ 22 w 756"/>
                <a:gd name="T33" fmla="*/ 8 h 104"/>
                <a:gd name="T34" fmla="*/ 32 w 756"/>
                <a:gd name="T35" fmla="*/ 4 h 104"/>
                <a:gd name="T36" fmla="*/ 42 w 756"/>
                <a:gd name="T37" fmla="*/ 0 h 104"/>
                <a:gd name="T38" fmla="*/ 52 w 756"/>
                <a:gd name="T39" fmla="*/ 0 h 104"/>
                <a:gd name="T40" fmla="*/ 704 w 756"/>
                <a:gd name="T41" fmla="*/ 0 h 104"/>
                <a:gd name="T42" fmla="*/ 704 w 756"/>
                <a:gd name="T43" fmla="*/ 0 h 104"/>
                <a:gd name="T44" fmla="*/ 714 w 756"/>
                <a:gd name="T45" fmla="*/ 0 h 104"/>
                <a:gd name="T46" fmla="*/ 724 w 756"/>
                <a:gd name="T47" fmla="*/ 4 h 104"/>
                <a:gd name="T48" fmla="*/ 732 w 756"/>
                <a:gd name="T49" fmla="*/ 8 h 104"/>
                <a:gd name="T50" fmla="*/ 740 w 756"/>
                <a:gd name="T51" fmla="*/ 16 h 104"/>
                <a:gd name="T52" fmla="*/ 748 w 756"/>
                <a:gd name="T53" fmla="*/ 22 h 104"/>
                <a:gd name="T54" fmla="*/ 752 w 756"/>
                <a:gd name="T55" fmla="*/ 32 h 104"/>
                <a:gd name="T56" fmla="*/ 756 w 756"/>
                <a:gd name="T57" fmla="*/ 42 h 104"/>
                <a:gd name="T58" fmla="*/ 756 w 756"/>
                <a:gd name="T59" fmla="*/ 52 h 104"/>
                <a:gd name="T60" fmla="*/ 756 w 756"/>
                <a:gd name="T61" fmla="*/ 52 h 104"/>
                <a:gd name="T62" fmla="*/ 756 w 756"/>
                <a:gd name="T63" fmla="*/ 62 h 104"/>
                <a:gd name="T64" fmla="*/ 752 w 756"/>
                <a:gd name="T65" fmla="*/ 72 h 104"/>
                <a:gd name="T66" fmla="*/ 748 w 756"/>
                <a:gd name="T67" fmla="*/ 82 h 104"/>
                <a:gd name="T68" fmla="*/ 740 w 756"/>
                <a:gd name="T69" fmla="*/ 90 h 104"/>
                <a:gd name="T70" fmla="*/ 732 w 756"/>
                <a:gd name="T71" fmla="*/ 96 h 104"/>
                <a:gd name="T72" fmla="*/ 724 w 756"/>
                <a:gd name="T73" fmla="*/ 100 h 104"/>
                <a:gd name="T74" fmla="*/ 714 w 756"/>
                <a:gd name="T75" fmla="*/ 104 h 104"/>
                <a:gd name="T76" fmla="*/ 704 w 756"/>
                <a:gd name="T77" fmla="*/ 104 h 104"/>
                <a:gd name="T78" fmla="*/ 704 w 756"/>
                <a:gd name="T79"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6" h="104">
                  <a:moveTo>
                    <a:pt x="704" y="104"/>
                  </a:moveTo>
                  <a:lnTo>
                    <a:pt x="52" y="104"/>
                  </a:lnTo>
                  <a:lnTo>
                    <a:pt x="52" y="104"/>
                  </a:lnTo>
                  <a:lnTo>
                    <a:pt x="42" y="104"/>
                  </a:lnTo>
                  <a:lnTo>
                    <a:pt x="32" y="100"/>
                  </a:lnTo>
                  <a:lnTo>
                    <a:pt x="22" y="96"/>
                  </a:lnTo>
                  <a:lnTo>
                    <a:pt x="14" y="90"/>
                  </a:lnTo>
                  <a:lnTo>
                    <a:pt x="8" y="82"/>
                  </a:lnTo>
                  <a:lnTo>
                    <a:pt x="4" y="72"/>
                  </a:lnTo>
                  <a:lnTo>
                    <a:pt x="0" y="62"/>
                  </a:lnTo>
                  <a:lnTo>
                    <a:pt x="0" y="52"/>
                  </a:lnTo>
                  <a:lnTo>
                    <a:pt x="0" y="52"/>
                  </a:lnTo>
                  <a:lnTo>
                    <a:pt x="0" y="42"/>
                  </a:lnTo>
                  <a:lnTo>
                    <a:pt x="4" y="32"/>
                  </a:lnTo>
                  <a:lnTo>
                    <a:pt x="8" y="22"/>
                  </a:lnTo>
                  <a:lnTo>
                    <a:pt x="14" y="16"/>
                  </a:lnTo>
                  <a:lnTo>
                    <a:pt x="22" y="8"/>
                  </a:lnTo>
                  <a:lnTo>
                    <a:pt x="32" y="4"/>
                  </a:lnTo>
                  <a:lnTo>
                    <a:pt x="42" y="0"/>
                  </a:lnTo>
                  <a:lnTo>
                    <a:pt x="52" y="0"/>
                  </a:lnTo>
                  <a:lnTo>
                    <a:pt x="704" y="0"/>
                  </a:lnTo>
                  <a:lnTo>
                    <a:pt x="704" y="0"/>
                  </a:lnTo>
                  <a:lnTo>
                    <a:pt x="714" y="0"/>
                  </a:lnTo>
                  <a:lnTo>
                    <a:pt x="724" y="4"/>
                  </a:lnTo>
                  <a:lnTo>
                    <a:pt x="732" y="8"/>
                  </a:lnTo>
                  <a:lnTo>
                    <a:pt x="740" y="16"/>
                  </a:lnTo>
                  <a:lnTo>
                    <a:pt x="748" y="22"/>
                  </a:lnTo>
                  <a:lnTo>
                    <a:pt x="752" y="32"/>
                  </a:lnTo>
                  <a:lnTo>
                    <a:pt x="756" y="42"/>
                  </a:lnTo>
                  <a:lnTo>
                    <a:pt x="756" y="52"/>
                  </a:lnTo>
                  <a:lnTo>
                    <a:pt x="756" y="52"/>
                  </a:lnTo>
                  <a:lnTo>
                    <a:pt x="756" y="62"/>
                  </a:lnTo>
                  <a:lnTo>
                    <a:pt x="752" y="72"/>
                  </a:lnTo>
                  <a:lnTo>
                    <a:pt x="748" y="82"/>
                  </a:lnTo>
                  <a:lnTo>
                    <a:pt x="740" y="90"/>
                  </a:lnTo>
                  <a:lnTo>
                    <a:pt x="732" y="96"/>
                  </a:lnTo>
                  <a:lnTo>
                    <a:pt x="724" y="100"/>
                  </a:lnTo>
                  <a:lnTo>
                    <a:pt x="714" y="104"/>
                  </a:lnTo>
                  <a:lnTo>
                    <a:pt x="704" y="104"/>
                  </a:lnTo>
                  <a:lnTo>
                    <a:pt x="70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1" name="Freeform 13"/>
            <p:cNvSpPr>
              <a:spLocks/>
            </p:cNvSpPr>
            <p:nvPr/>
          </p:nvSpPr>
          <p:spPr bwMode="auto">
            <a:xfrm>
              <a:off x="4889641" y="3331803"/>
              <a:ext cx="540222" cy="245886"/>
            </a:xfrm>
            <a:custGeom>
              <a:avLst/>
              <a:gdLst>
                <a:gd name="T0" fmla="*/ 456 w 892"/>
                <a:gd name="T1" fmla="*/ 406 h 406"/>
                <a:gd name="T2" fmla="*/ 436 w 892"/>
                <a:gd name="T3" fmla="*/ 402 h 406"/>
                <a:gd name="T4" fmla="*/ 418 w 892"/>
                <a:gd name="T5" fmla="*/ 390 h 406"/>
                <a:gd name="T6" fmla="*/ 408 w 892"/>
                <a:gd name="T7" fmla="*/ 374 h 406"/>
                <a:gd name="T8" fmla="*/ 404 w 892"/>
                <a:gd name="T9" fmla="*/ 354 h 406"/>
                <a:gd name="T10" fmla="*/ 402 w 892"/>
                <a:gd name="T11" fmla="*/ 346 h 406"/>
                <a:gd name="T12" fmla="*/ 396 w 892"/>
                <a:gd name="T13" fmla="*/ 344 h 406"/>
                <a:gd name="T14" fmla="*/ 164 w 892"/>
                <a:gd name="T15" fmla="*/ 344 h 406"/>
                <a:gd name="T16" fmla="*/ 138 w 892"/>
                <a:gd name="T17" fmla="*/ 344 h 406"/>
                <a:gd name="T18" fmla="*/ 104 w 892"/>
                <a:gd name="T19" fmla="*/ 336 h 406"/>
                <a:gd name="T20" fmla="*/ 66 w 892"/>
                <a:gd name="T21" fmla="*/ 318 h 406"/>
                <a:gd name="T22" fmla="*/ 46 w 892"/>
                <a:gd name="T23" fmla="*/ 302 h 406"/>
                <a:gd name="T24" fmla="*/ 30 w 892"/>
                <a:gd name="T25" fmla="*/ 284 h 406"/>
                <a:gd name="T26" fmla="*/ 14 w 892"/>
                <a:gd name="T27" fmla="*/ 258 h 406"/>
                <a:gd name="T28" fmla="*/ 4 w 892"/>
                <a:gd name="T29" fmla="*/ 224 h 406"/>
                <a:gd name="T30" fmla="*/ 0 w 892"/>
                <a:gd name="T31" fmla="*/ 180 h 406"/>
                <a:gd name="T32" fmla="*/ 0 w 892"/>
                <a:gd name="T33" fmla="*/ 156 h 406"/>
                <a:gd name="T34" fmla="*/ 10 w 892"/>
                <a:gd name="T35" fmla="*/ 114 h 406"/>
                <a:gd name="T36" fmla="*/ 28 w 892"/>
                <a:gd name="T37" fmla="*/ 80 h 406"/>
                <a:gd name="T38" fmla="*/ 52 w 892"/>
                <a:gd name="T39" fmla="*/ 54 h 406"/>
                <a:gd name="T40" fmla="*/ 78 w 892"/>
                <a:gd name="T41" fmla="*/ 32 h 406"/>
                <a:gd name="T42" fmla="*/ 108 w 892"/>
                <a:gd name="T43" fmla="*/ 18 h 406"/>
                <a:gd name="T44" fmla="*/ 150 w 892"/>
                <a:gd name="T45" fmla="*/ 4 h 406"/>
                <a:gd name="T46" fmla="*/ 840 w 892"/>
                <a:gd name="T47" fmla="*/ 0 h 406"/>
                <a:gd name="T48" fmla="*/ 852 w 892"/>
                <a:gd name="T49" fmla="*/ 2 h 406"/>
                <a:gd name="T50" fmla="*/ 870 w 892"/>
                <a:gd name="T51" fmla="*/ 10 h 406"/>
                <a:gd name="T52" fmla="*/ 884 w 892"/>
                <a:gd name="T53" fmla="*/ 24 h 406"/>
                <a:gd name="T54" fmla="*/ 892 w 892"/>
                <a:gd name="T55" fmla="*/ 42 h 406"/>
                <a:gd name="T56" fmla="*/ 892 w 892"/>
                <a:gd name="T57" fmla="*/ 52 h 406"/>
                <a:gd name="T58" fmla="*/ 888 w 892"/>
                <a:gd name="T59" fmla="*/ 74 h 406"/>
                <a:gd name="T60" fmla="*/ 878 w 892"/>
                <a:gd name="T61" fmla="*/ 90 h 406"/>
                <a:gd name="T62" fmla="*/ 860 w 892"/>
                <a:gd name="T63" fmla="*/ 102 h 406"/>
                <a:gd name="T64" fmla="*/ 840 w 892"/>
                <a:gd name="T65" fmla="*/ 106 h 406"/>
                <a:gd name="T66" fmla="*/ 180 w 892"/>
                <a:gd name="T67" fmla="*/ 106 h 406"/>
                <a:gd name="T68" fmla="*/ 148 w 892"/>
                <a:gd name="T69" fmla="*/ 114 h 406"/>
                <a:gd name="T70" fmla="*/ 124 w 892"/>
                <a:gd name="T71" fmla="*/ 130 h 406"/>
                <a:gd name="T72" fmla="*/ 110 w 892"/>
                <a:gd name="T73" fmla="*/ 150 h 406"/>
                <a:gd name="T74" fmla="*/ 104 w 892"/>
                <a:gd name="T75" fmla="*/ 170 h 406"/>
                <a:gd name="T76" fmla="*/ 104 w 892"/>
                <a:gd name="T77" fmla="*/ 180 h 406"/>
                <a:gd name="T78" fmla="*/ 108 w 892"/>
                <a:gd name="T79" fmla="*/ 208 h 406"/>
                <a:gd name="T80" fmla="*/ 118 w 892"/>
                <a:gd name="T81" fmla="*/ 226 h 406"/>
                <a:gd name="T82" fmla="*/ 130 w 892"/>
                <a:gd name="T83" fmla="*/ 234 h 406"/>
                <a:gd name="T84" fmla="*/ 152 w 892"/>
                <a:gd name="T85" fmla="*/ 240 h 406"/>
                <a:gd name="T86" fmla="*/ 394 w 892"/>
                <a:gd name="T87" fmla="*/ 240 h 406"/>
                <a:gd name="T88" fmla="*/ 406 w 892"/>
                <a:gd name="T89" fmla="*/ 240 h 406"/>
                <a:gd name="T90" fmla="*/ 438 w 892"/>
                <a:gd name="T91" fmla="*/ 248 h 406"/>
                <a:gd name="T92" fmla="*/ 464 w 892"/>
                <a:gd name="T93" fmla="*/ 260 h 406"/>
                <a:gd name="T94" fmla="*/ 476 w 892"/>
                <a:gd name="T95" fmla="*/ 270 h 406"/>
                <a:gd name="T96" fmla="*/ 498 w 892"/>
                <a:gd name="T97" fmla="*/ 302 h 406"/>
                <a:gd name="T98" fmla="*/ 506 w 892"/>
                <a:gd name="T99" fmla="*/ 324 h 406"/>
                <a:gd name="T100" fmla="*/ 508 w 892"/>
                <a:gd name="T101" fmla="*/ 354 h 406"/>
                <a:gd name="T102" fmla="*/ 508 w 892"/>
                <a:gd name="T103" fmla="*/ 364 h 406"/>
                <a:gd name="T104" fmla="*/ 500 w 892"/>
                <a:gd name="T105" fmla="*/ 384 h 406"/>
                <a:gd name="T106" fmla="*/ 486 w 892"/>
                <a:gd name="T107" fmla="*/ 398 h 406"/>
                <a:gd name="T108" fmla="*/ 466 w 892"/>
                <a:gd name="T109" fmla="*/ 406 h 406"/>
                <a:gd name="T110" fmla="*/ 456 w 892"/>
                <a:gd name="T111"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92" h="406">
                  <a:moveTo>
                    <a:pt x="456" y="406"/>
                  </a:moveTo>
                  <a:lnTo>
                    <a:pt x="456" y="406"/>
                  </a:lnTo>
                  <a:lnTo>
                    <a:pt x="446" y="406"/>
                  </a:lnTo>
                  <a:lnTo>
                    <a:pt x="436" y="402"/>
                  </a:lnTo>
                  <a:lnTo>
                    <a:pt x="426" y="398"/>
                  </a:lnTo>
                  <a:lnTo>
                    <a:pt x="418" y="390"/>
                  </a:lnTo>
                  <a:lnTo>
                    <a:pt x="412" y="384"/>
                  </a:lnTo>
                  <a:lnTo>
                    <a:pt x="408" y="374"/>
                  </a:lnTo>
                  <a:lnTo>
                    <a:pt x="404" y="364"/>
                  </a:lnTo>
                  <a:lnTo>
                    <a:pt x="404" y="354"/>
                  </a:lnTo>
                  <a:lnTo>
                    <a:pt x="404" y="354"/>
                  </a:lnTo>
                  <a:lnTo>
                    <a:pt x="402" y="346"/>
                  </a:lnTo>
                  <a:lnTo>
                    <a:pt x="402" y="346"/>
                  </a:lnTo>
                  <a:lnTo>
                    <a:pt x="396" y="344"/>
                  </a:lnTo>
                  <a:lnTo>
                    <a:pt x="164" y="344"/>
                  </a:lnTo>
                  <a:lnTo>
                    <a:pt x="164" y="344"/>
                  </a:lnTo>
                  <a:lnTo>
                    <a:pt x="150" y="344"/>
                  </a:lnTo>
                  <a:lnTo>
                    <a:pt x="138" y="344"/>
                  </a:lnTo>
                  <a:lnTo>
                    <a:pt x="122" y="340"/>
                  </a:lnTo>
                  <a:lnTo>
                    <a:pt x="104" y="336"/>
                  </a:lnTo>
                  <a:lnTo>
                    <a:pt x="84" y="328"/>
                  </a:lnTo>
                  <a:lnTo>
                    <a:pt x="66" y="318"/>
                  </a:lnTo>
                  <a:lnTo>
                    <a:pt x="46" y="302"/>
                  </a:lnTo>
                  <a:lnTo>
                    <a:pt x="46" y="302"/>
                  </a:lnTo>
                  <a:lnTo>
                    <a:pt x="38" y="294"/>
                  </a:lnTo>
                  <a:lnTo>
                    <a:pt x="30" y="284"/>
                  </a:lnTo>
                  <a:lnTo>
                    <a:pt x="22" y="272"/>
                  </a:lnTo>
                  <a:lnTo>
                    <a:pt x="14" y="258"/>
                  </a:lnTo>
                  <a:lnTo>
                    <a:pt x="8" y="242"/>
                  </a:lnTo>
                  <a:lnTo>
                    <a:pt x="4" y="224"/>
                  </a:lnTo>
                  <a:lnTo>
                    <a:pt x="0" y="204"/>
                  </a:lnTo>
                  <a:lnTo>
                    <a:pt x="0" y="180"/>
                  </a:lnTo>
                  <a:lnTo>
                    <a:pt x="0" y="180"/>
                  </a:lnTo>
                  <a:lnTo>
                    <a:pt x="0" y="156"/>
                  </a:lnTo>
                  <a:lnTo>
                    <a:pt x="4" y="134"/>
                  </a:lnTo>
                  <a:lnTo>
                    <a:pt x="10" y="114"/>
                  </a:lnTo>
                  <a:lnTo>
                    <a:pt x="18" y="96"/>
                  </a:lnTo>
                  <a:lnTo>
                    <a:pt x="28" y="80"/>
                  </a:lnTo>
                  <a:lnTo>
                    <a:pt x="38" y="66"/>
                  </a:lnTo>
                  <a:lnTo>
                    <a:pt x="52" y="54"/>
                  </a:lnTo>
                  <a:lnTo>
                    <a:pt x="64" y="42"/>
                  </a:lnTo>
                  <a:lnTo>
                    <a:pt x="78" y="32"/>
                  </a:lnTo>
                  <a:lnTo>
                    <a:pt x="92" y="24"/>
                  </a:lnTo>
                  <a:lnTo>
                    <a:pt x="108" y="18"/>
                  </a:lnTo>
                  <a:lnTo>
                    <a:pt x="122" y="12"/>
                  </a:lnTo>
                  <a:lnTo>
                    <a:pt x="150" y="4"/>
                  </a:lnTo>
                  <a:lnTo>
                    <a:pt x="176" y="0"/>
                  </a:lnTo>
                  <a:lnTo>
                    <a:pt x="840" y="0"/>
                  </a:lnTo>
                  <a:lnTo>
                    <a:pt x="840" y="0"/>
                  </a:lnTo>
                  <a:lnTo>
                    <a:pt x="852" y="2"/>
                  </a:lnTo>
                  <a:lnTo>
                    <a:pt x="860" y="4"/>
                  </a:lnTo>
                  <a:lnTo>
                    <a:pt x="870" y="10"/>
                  </a:lnTo>
                  <a:lnTo>
                    <a:pt x="878" y="16"/>
                  </a:lnTo>
                  <a:lnTo>
                    <a:pt x="884" y="24"/>
                  </a:lnTo>
                  <a:lnTo>
                    <a:pt x="888" y="32"/>
                  </a:lnTo>
                  <a:lnTo>
                    <a:pt x="892" y="42"/>
                  </a:lnTo>
                  <a:lnTo>
                    <a:pt x="892" y="52"/>
                  </a:lnTo>
                  <a:lnTo>
                    <a:pt x="892" y="52"/>
                  </a:lnTo>
                  <a:lnTo>
                    <a:pt x="892" y="64"/>
                  </a:lnTo>
                  <a:lnTo>
                    <a:pt x="888" y="74"/>
                  </a:lnTo>
                  <a:lnTo>
                    <a:pt x="884" y="82"/>
                  </a:lnTo>
                  <a:lnTo>
                    <a:pt x="878" y="90"/>
                  </a:lnTo>
                  <a:lnTo>
                    <a:pt x="870" y="96"/>
                  </a:lnTo>
                  <a:lnTo>
                    <a:pt x="860" y="102"/>
                  </a:lnTo>
                  <a:lnTo>
                    <a:pt x="852" y="104"/>
                  </a:lnTo>
                  <a:lnTo>
                    <a:pt x="840" y="106"/>
                  </a:lnTo>
                  <a:lnTo>
                    <a:pt x="180" y="106"/>
                  </a:lnTo>
                  <a:lnTo>
                    <a:pt x="180" y="106"/>
                  </a:lnTo>
                  <a:lnTo>
                    <a:pt x="162" y="108"/>
                  </a:lnTo>
                  <a:lnTo>
                    <a:pt x="148" y="114"/>
                  </a:lnTo>
                  <a:lnTo>
                    <a:pt x="136" y="120"/>
                  </a:lnTo>
                  <a:lnTo>
                    <a:pt x="124" y="130"/>
                  </a:lnTo>
                  <a:lnTo>
                    <a:pt x="114" y="142"/>
                  </a:lnTo>
                  <a:lnTo>
                    <a:pt x="110" y="150"/>
                  </a:lnTo>
                  <a:lnTo>
                    <a:pt x="106" y="158"/>
                  </a:lnTo>
                  <a:lnTo>
                    <a:pt x="104" y="170"/>
                  </a:lnTo>
                  <a:lnTo>
                    <a:pt x="104" y="180"/>
                  </a:lnTo>
                  <a:lnTo>
                    <a:pt x="104" y="180"/>
                  </a:lnTo>
                  <a:lnTo>
                    <a:pt x="106" y="196"/>
                  </a:lnTo>
                  <a:lnTo>
                    <a:pt x="108" y="208"/>
                  </a:lnTo>
                  <a:lnTo>
                    <a:pt x="112" y="218"/>
                  </a:lnTo>
                  <a:lnTo>
                    <a:pt x="118" y="226"/>
                  </a:lnTo>
                  <a:lnTo>
                    <a:pt x="118" y="226"/>
                  </a:lnTo>
                  <a:lnTo>
                    <a:pt x="130" y="234"/>
                  </a:lnTo>
                  <a:lnTo>
                    <a:pt x="142" y="238"/>
                  </a:lnTo>
                  <a:lnTo>
                    <a:pt x="152" y="240"/>
                  </a:lnTo>
                  <a:lnTo>
                    <a:pt x="160" y="240"/>
                  </a:lnTo>
                  <a:lnTo>
                    <a:pt x="394" y="240"/>
                  </a:lnTo>
                  <a:lnTo>
                    <a:pt x="394" y="240"/>
                  </a:lnTo>
                  <a:lnTo>
                    <a:pt x="406" y="240"/>
                  </a:lnTo>
                  <a:lnTo>
                    <a:pt x="426" y="244"/>
                  </a:lnTo>
                  <a:lnTo>
                    <a:pt x="438" y="248"/>
                  </a:lnTo>
                  <a:lnTo>
                    <a:pt x="450" y="252"/>
                  </a:lnTo>
                  <a:lnTo>
                    <a:pt x="464" y="260"/>
                  </a:lnTo>
                  <a:lnTo>
                    <a:pt x="476" y="270"/>
                  </a:lnTo>
                  <a:lnTo>
                    <a:pt x="476" y="270"/>
                  </a:lnTo>
                  <a:lnTo>
                    <a:pt x="488" y="284"/>
                  </a:lnTo>
                  <a:lnTo>
                    <a:pt x="498" y="302"/>
                  </a:lnTo>
                  <a:lnTo>
                    <a:pt x="502" y="312"/>
                  </a:lnTo>
                  <a:lnTo>
                    <a:pt x="506" y="324"/>
                  </a:lnTo>
                  <a:lnTo>
                    <a:pt x="508" y="338"/>
                  </a:lnTo>
                  <a:lnTo>
                    <a:pt x="508" y="354"/>
                  </a:lnTo>
                  <a:lnTo>
                    <a:pt x="508" y="354"/>
                  </a:lnTo>
                  <a:lnTo>
                    <a:pt x="508" y="364"/>
                  </a:lnTo>
                  <a:lnTo>
                    <a:pt x="504" y="374"/>
                  </a:lnTo>
                  <a:lnTo>
                    <a:pt x="500" y="384"/>
                  </a:lnTo>
                  <a:lnTo>
                    <a:pt x="494" y="390"/>
                  </a:lnTo>
                  <a:lnTo>
                    <a:pt x="486" y="398"/>
                  </a:lnTo>
                  <a:lnTo>
                    <a:pt x="476" y="402"/>
                  </a:lnTo>
                  <a:lnTo>
                    <a:pt x="466" y="406"/>
                  </a:lnTo>
                  <a:lnTo>
                    <a:pt x="456" y="406"/>
                  </a:lnTo>
                  <a:lnTo>
                    <a:pt x="456" y="4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2" name="Freeform 14"/>
            <p:cNvSpPr>
              <a:spLocks/>
            </p:cNvSpPr>
            <p:nvPr/>
          </p:nvSpPr>
          <p:spPr bwMode="auto">
            <a:xfrm>
              <a:off x="6726775" y="3077438"/>
              <a:ext cx="895121" cy="245886"/>
            </a:xfrm>
            <a:custGeom>
              <a:avLst/>
              <a:gdLst>
                <a:gd name="T0" fmla="*/ 52 w 1478"/>
                <a:gd name="T1" fmla="*/ 406 h 406"/>
                <a:gd name="T2" fmla="*/ 32 w 1478"/>
                <a:gd name="T3" fmla="*/ 402 h 406"/>
                <a:gd name="T4" fmla="*/ 14 w 1478"/>
                <a:gd name="T5" fmla="*/ 390 h 406"/>
                <a:gd name="T6" fmla="*/ 4 w 1478"/>
                <a:gd name="T7" fmla="*/ 374 h 406"/>
                <a:gd name="T8" fmla="*/ 0 w 1478"/>
                <a:gd name="T9" fmla="*/ 352 h 406"/>
                <a:gd name="T10" fmla="*/ 0 w 1478"/>
                <a:gd name="T11" fmla="*/ 342 h 406"/>
                <a:gd name="T12" fmla="*/ 8 w 1478"/>
                <a:gd name="T13" fmla="*/ 324 h 406"/>
                <a:gd name="T14" fmla="*/ 22 w 1478"/>
                <a:gd name="T15" fmla="*/ 310 h 406"/>
                <a:gd name="T16" fmla="*/ 42 w 1478"/>
                <a:gd name="T17" fmla="*/ 302 h 406"/>
                <a:gd name="T18" fmla="*/ 1300 w 1478"/>
                <a:gd name="T19" fmla="*/ 300 h 406"/>
                <a:gd name="T20" fmla="*/ 1316 w 1478"/>
                <a:gd name="T21" fmla="*/ 296 h 406"/>
                <a:gd name="T22" fmla="*/ 1342 w 1478"/>
                <a:gd name="T23" fmla="*/ 286 h 406"/>
                <a:gd name="T24" fmla="*/ 1364 w 1478"/>
                <a:gd name="T25" fmla="*/ 264 h 406"/>
                <a:gd name="T26" fmla="*/ 1372 w 1478"/>
                <a:gd name="T27" fmla="*/ 246 h 406"/>
                <a:gd name="T28" fmla="*/ 1374 w 1478"/>
                <a:gd name="T29" fmla="*/ 226 h 406"/>
                <a:gd name="T30" fmla="*/ 1374 w 1478"/>
                <a:gd name="T31" fmla="*/ 210 h 406"/>
                <a:gd name="T32" fmla="*/ 1366 w 1478"/>
                <a:gd name="T33" fmla="*/ 188 h 406"/>
                <a:gd name="T34" fmla="*/ 1360 w 1478"/>
                <a:gd name="T35" fmla="*/ 180 h 406"/>
                <a:gd name="T36" fmla="*/ 1336 w 1478"/>
                <a:gd name="T37" fmla="*/ 168 h 406"/>
                <a:gd name="T38" fmla="*/ 1318 w 1478"/>
                <a:gd name="T39" fmla="*/ 166 h 406"/>
                <a:gd name="T40" fmla="*/ 1084 w 1478"/>
                <a:gd name="T41" fmla="*/ 166 h 406"/>
                <a:gd name="T42" fmla="*/ 1052 w 1478"/>
                <a:gd name="T43" fmla="*/ 162 h 406"/>
                <a:gd name="T44" fmla="*/ 1028 w 1478"/>
                <a:gd name="T45" fmla="*/ 152 h 406"/>
                <a:gd name="T46" fmla="*/ 1002 w 1478"/>
                <a:gd name="T47" fmla="*/ 134 h 406"/>
                <a:gd name="T48" fmla="*/ 990 w 1478"/>
                <a:gd name="T49" fmla="*/ 122 h 406"/>
                <a:gd name="T50" fmla="*/ 976 w 1478"/>
                <a:gd name="T51" fmla="*/ 94 h 406"/>
                <a:gd name="T52" fmla="*/ 970 w 1478"/>
                <a:gd name="T53" fmla="*/ 68 h 406"/>
                <a:gd name="T54" fmla="*/ 970 w 1478"/>
                <a:gd name="T55" fmla="*/ 52 h 406"/>
                <a:gd name="T56" fmla="*/ 974 w 1478"/>
                <a:gd name="T57" fmla="*/ 32 h 406"/>
                <a:gd name="T58" fmla="*/ 984 w 1478"/>
                <a:gd name="T59" fmla="*/ 14 h 406"/>
                <a:gd name="T60" fmla="*/ 1002 w 1478"/>
                <a:gd name="T61" fmla="*/ 4 h 406"/>
                <a:gd name="T62" fmla="*/ 1022 w 1478"/>
                <a:gd name="T63" fmla="*/ 0 h 406"/>
                <a:gd name="T64" fmla="*/ 1032 w 1478"/>
                <a:gd name="T65" fmla="*/ 0 h 406"/>
                <a:gd name="T66" fmla="*/ 1052 w 1478"/>
                <a:gd name="T67" fmla="*/ 8 h 406"/>
                <a:gd name="T68" fmla="*/ 1066 w 1478"/>
                <a:gd name="T69" fmla="*/ 22 h 406"/>
                <a:gd name="T70" fmla="*/ 1074 w 1478"/>
                <a:gd name="T71" fmla="*/ 42 h 406"/>
                <a:gd name="T72" fmla="*/ 1074 w 1478"/>
                <a:gd name="T73" fmla="*/ 52 h 406"/>
                <a:gd name="T74" fmla="*/ 1076 w 1478"/>
                <a:gd name="T75" fmla="*/ 60 h 406"/>
                <a:gd name="T76" fmla="*/ 1314 w 1478"/>
                <a:gd name="T77" fmla="*/ 60 h 406"/>
                <a:gd name="T78" fmla="*/ 1328 w 1478"/>
                <a:gd name="T79" fmla="*/ 60 h 406"/>
                <a:gd name="T80" fmla="*/ 1356 w 1478"/>
                <a:gd name="T81" fmla="*/ 64 h 406"/>
                <a:gd name="T82" fmla="*/ 1394 w 1478"/>
                <a:gd name="T83" fmla="*/ 78 h 406"/>
                <a:gd name="T84" fmla="*/ 1432 w 1478"/>
                <a:gd name="T85" fmla="*/ 104 h 406"/>
                <a:gd name="T86" fmla="*/ 1440 w 1478"/>
                <a:gd name="T87" fmla="*/ 112 h 406"/>
                <a:gd name="T88" fmla="*/ 1456 w 1478"/>
                <a:gd name="T89" fmla="*/ 134 h 406"/>
                <a:gd name="T90" fmla="*/ 1470 w 1478"/>
                <a:gd name="T91" fmla="*/ 164 h 406"/>
                <a:gd name="T92" fmla="*/ 1478 w 1478"/>
                <a:gd name="T93" fmla="*/ 202 h 406"/>
                <a:gd name="T94" fmla="*/ 1478 w 1478"/>
                <a:gd name="T95" fmla="*/ 226 h 406"/>
                <a:gd name="T96" fmla="*/ 1474 w 1478"/>
                <a:gd name="T97" fmla="*/ 272 h 406"/>
                <a:gd name="T98" fmla="*/ 1460 w 1478"/>
                <a:gd name="T99" fmla="*/ 310 h 406"/>
                <a:gd name="T100" fmla="*/ 1440 w 1478"/>
                <a:gd name="T101" fmla="*/ 340 h 406"/>
                <a:gd name="T102" fmla="*/ 1414 w 1478"/>
                <a:gd name="T103" fmla="*/ 364 h 406"/>
                <a:gd name="T104" fmla="*/ 1386 w 1478"/>
                <a:gd name="T105" fmla="*/ 382 h 406"/>
                <a:gd name="T106" fmla="*/ 1356 w 1478"/>
                <a:gd name="T107" fmla="*/ 394 h 406"/>
                <a:gd name="T108" fmla="*/ 1302 w 1478"/>
                <a:gd name="T109"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78" h="406">
                  <a:moveTo>
                    <a:pt x="52" y="406"/>
                  </a:moveTo>
                  <a:lnTo>
                    <a:pt x="52" y="406"/>
                  </a:lnTo>
                  <a:lnTo>
                    <a:pt x="42" y="404"/>
                  </a:lnTo>
                  <a:lnTo>
                    <a:pt x="32" y="402"/>
                  </a:lnTo>
                  <a:lnTo>
                    <a:pt x="22" y="396"/>
                  </a:lnTo>
                  <a:lnTo>
                    <a:pt x="14" y="390"/>
                  </a:lnTo>
                  <a:lnTo>
                    <a:pt x="8" y="382"/>
                  </a:lnTo>
                  <a:lnTo>
                    <a:pt x="4" y="374"/>
                  </a:lnTo>
                  <a:lnTo>
                    <a:pt x="0" y="364"/>
                  </a:lnTo>
                  <a:lnTo>
                    <a:pt x="0" y="352"/>
                  </a:lnTo>
                  <a:lnTo>
                    <a:pt x="0" y="352"/>
                  </a:lnTo>
                  <a:lnTo>
                    <a:pt x="0" y="342"/>
                  </a:lnTo>
                  <a:lnTo>
                    <a:pt x="4" y="332"/>
                  </a:lnTo>
                  <a:lnTo>
                    <a:pt x="8" y="324"/>
                  </a:lnTo>
                  <a:lnTo>
                    <a:pt x="14" y="316"/>
                  </a:lnTo>
                  <a:lnTo>
                    <a:pt x="22" y="310"/>
                  </a:lnTo>
                  <a:lnTo>
                    <a:pt x="32" y="304"/>
                  </a:lnTo>
                  <a:lnTo>
                    <a:pt x="42" y="302"/>
                  </a:lnTo>
                  <a:lnTo>
                    <a:pt x="52" y="300"/>
                  </a:lnTo>
                  <a:lnTo>
                    <a:pt x="1300" y="300"/>
                  </a:lnTo>
                  <a:lnTo>
                    <a:pt x="1300" y="300"/>
                  </a:lnTo>
                  <a:lnTo>
                    <a:pt x="1316" y="296"/>
                  </a:lnTo>
                  <a:lnTo>
                    <a:pt x="1330" y="292"/>
                  </a:lnTo>
                  <a:lnTo>
                    <a:pt x="1342" y="286"/>
                  </a:lnTo>
                  <a:lnTo>
                    <a:pt x="1354" y="276"/>
                  </a:lnTo>
                  <a:lnTo>
                    <a:pt x="1364" y="264"/>
                  </a:lnTo>
                  <a:lnTo>
                    <a:pt x="1368" y="256"/>
                  </a:lnTo>
                  <a:lnTo>
                    <a:pt x="1372" y="246"/>
                  </a:lnTo>
                  <a:lnTo>
                    <a:pt x="1374" y="236"/>
                  </a:lnTo>
                  <a:lnTo>
                    <a:pt x="1374" y="226"/>
                  </a:lnTo>
                  <a:lnTo>
                    <a:pt x="1374" y="226"/>
                  </a:lnTo>
                  <a:lnTo>
                    <a:pt x="1374" y="210"/>
                  </a:lnTo>
                  <a:lnTo>
                    <a:pt x="1370" y="198"/>
                  </a:lnTo>
                  <a:lnTo>
                    <a:pt x="1366" y="188"/>
                  </a:lnTo>
                  <a:lnTo>
                    <a:pt x="1360" y="180"/>
                  </a:lnTo>
                  <a:lnTo>
                    <a:pt x="1360" y="180"/>
                  </a:lnTo>
                  <a:lnTo>
                    <a:pt x="1348" y="172"/>
                  </a:lnTo>
                  <a:lnTo>
                    <a:pt x="1336" y="168"/>
                  </a:lnTo>
                  <a:lnTo>
                    <a:pt x="1326" y="166"/>
                  </a:lnTo>
                  <a:lnTo>
                    <a:pt x="1318" y="166"/>
                  </a:lnTo>
                  <a:lnTo>
                    <a:pt x="1084" y="166"/>
                  </a:lnTo>
                  <a:lnTo>
                    <a:pt x="1084" y="166"/>
                  </a:lnTo>
                  <a:lnTo>
                    <a:pt x="1072" y="166"/>
                  </a:lnTo>
                  <a:lnTo>
                    <a:pt x="1052" y="162"/>
                  </a:lnTo>
                  <a:lnTo>
                    <a:pt x="1040" y="158"/>
                  </a:lnTo>
                  <a:lnTo>
                    <a:pt x="1028" y="152"/>
                  </a:lnTo>
                  <a:lnTo>
                    <a:pt x="1014" y="146"/>
                  </a:lnTo>
                  <a:lnTo>
                    <a:pt x="1002" y="134"/>
                  </a:lnTo>
                  <a:lnTo>
                    <a:pt x="1002" y="134"/>
                  </a:lnTo>
                  <a:lnTo>
                    <a:pt x="990" y="122"/>
                  </a:lnTo>
                  <a:lnTo>
                    <a:pt x="980" y="104"/>
                  </a:lnTo>
                  <a:lnTo>
                    <a:pt x="976" y="94"/>
                  </a:lnTo>
                  <a:lnTo>
                    <a:pt x="972" y="80"/>
                  </a:lnTo>
                  <a:lnTo>
                    <a:pt x="970" y="68"/>
                  </a:lnTo>
                  <a:lnTo>
                    <a:pt x="970" y="52"/>
                  </a:lnTo>
                  <a:lnTo>
                    <a:pt x="970" y="52"/>
                  </a:lnTo>
                  <a:lnTo>
                    <a:pt x="970" y="42"/>
                  </a:lnTo>
                  <a:lnTo>
                    <a:pt x="974" y="32"/>
                  </a:lnTo>
                  <a:lnTo>
                    <a:pt x="978" y="22"/>
                  </a:lnTo>
                  <a:lnTo>
                    <a:pt x="984" y="14"/>
                  </a:lnTo>
                  <a:lnTo>
                    <a:pt x="992" y="8"/>
                  </a:lnTo>
                  <a:lnTo>
                    <a:pt x="1002" y="4"/>
                  </a:lnTo>
                  <a:lnTo>
                    <a:pt x="1012" y="0"/>
                  </a:lnTo>
                  <a:lnTo>
                    <a:pt x="1022" y="0"/>
                  </a:lnTo>
                  <a:lnTo>
                    <a:pt x="1022" y="0"/>
                  </a:lnTo>
                  <a:lnTo>
                    <a:pt x="1032" y="0"/>
                  </a:lnTo>
                  <a:lnTo>
                    <a:pt x="1042" y="4"/>
                  </a:lnTo>
                  <a:lnTo>
                    <a:pt x="1052" y="8"/>
                  </a:lnTo>
                  <a:lnTo>
                    <a:pt x="1060" y="14"/>
                  </a:lnTo>
                  <a:lnTo>
                    <a:pt x="1066" y="22"/>
                  </a:lnTo>
                  <a:lnTo>
                    <a:pt x="1070" y="32"/>
                  </a:lnTo>
                  <a:lnTo>
                    <a:pt x="1074" y="42"/>
                  </a:lnTo>
                  <a:lnTo>
                    <a:pt x="1074" y="52"/>
                  </a:lnTo>
                  <a:lnTo>
                    <a:pt x="1074" y="52"/>
                  </a:lnTo>
                  <a:lnTo>
                    <a:pt x="1076" y="60"/>
                  </a:lnTo>
                  <a:lnTo>
                    <a:pt x="1076" y="60"/>
                  </a:lnTo>
                  <a:lnTo>
                    <a:pt x="1082" y="60"/>
                  </a:lnTo>
                  <a:lnTo>
                    <a:pt x="1314" y="60"/>
                  </a:lnTo>
                  <a:lnTo>
                    <a:pt x="1314" y="60"/>
                  </a:lnTo>
                  <a:lnTo>
                    <a:pt x="1328" y="60"/>
                  </a:lnTo>
                  <a:lnTo>
                    <a:pt x="1340" y="62"/>
                  </a:lnTo>
                  <a:lnTo>
                    <a:pt x="1356" y="64"/>
                  </a:lnTo>
                  <a:lnTo>
                    <a:pt x="1374" y="70"/>
                  </a:lnTo>
                  <a:lnTo>
                    <a:pt x="1394" y="78"/>
                  </a:lnTo>
                  <a:lnTo>
                    <a:pt x="1412" y="88"/>
                  </a:lnTo>
                  <a:lnTo>
                    <a:pt x="1432" y="104"/>
                  </a:lnTo>
                  <a:lnTo>
                    <a:pt x="1432" y="104"/>
                  </a:lnTo>
                  <a:lnTo>
                    <a:pt x="1440" y="112"/>
                  </a:lnTo>
                  <a:lnTo>
                    <a:pt x="1448" y="122"/>
                  </a:lnTo>
                  <a:lnTo>
                    <a:pt x="1456" y="134"/>
                  </a:lnTo>
                  <a:lnTo>
                    <a:pt x="1464" y="148"/>
                  </a:lnTo>
                  <a:lnTo>
                    <a:pt x="1470" y="164"/>
                  </a:lnTo>
                  <a:lnTo>
                    <a:pt x="1474" y="182"/>
                  </a:lnTo>
                  <a:lnTo>
                    <a:pt x="1478" y="202"/>
                  </a:lnTo>
                  <a:lnTo>
                    <a:pt x="1478" y="226"/>
                  </a:lnTo>
                  <a:lnTo>
                    <a:pt x="1478" y="226"/>
                  </a:lnTo>
                  <a:lnTo>
                    <a:pt x="1478" y="250"/>
                  </a:lnTo>
                  <a:lnTo>
                    <a:pt x="1474" y="272"/>
                  </a:lnTo>
                  <a:lnTo>
                    <a:pt x="1468" y="292"/>
                  </a:lnTo>
                  <a:lnTo>
                    <a:pt x="1460" y="310"/>
                  </a:lnTo>
                  <a:lnTo>
                    <a:pt x="1450" y="326"/>
                  </a:lnTo>
                  <a:lnTo>
                    <a:pt x="1440" y="340"/>
                  </a:lnTo>
                  <a:lnTo>
                    <a:pt x="1426" y="352"/>
                  </a:lnTo>
                  <a:lnTo>
                    <a:pt x="1414" y="364"/>
                  </a:lnTo>
                  <a:lnTo>
                    <a:pt x="1400" y="374"/>
                  </a:lnTo>
                  <a:lnTo>
                    <a:pt x="1386" y="382"/>
                  </a:lnTo>
                  <a:lnTo>
                    <a:pt x="1370" y="388"/>
                  </a:lnTo>
                  <a:lnTo>
                    <a:pt x="1356" y="394"/>
                  </a:lnTo>
                  <a:lnTo>
                    <a:pt x="1328" y="402"/>
                  </a:lnTo>
                  <a:lnTo>
                    <a:pt x="1302" y="406"/>
                  </a:lnTo>
                  <a:lnTo>
                    <a:pt x="52" y="4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3" name="Freeform 15"/>
            <p:cNvSpPr>
              <a:spLocks noEditPoints="1"/>
            </p:cNvSpPr>
            <p:nvPr/>
          </p:nvSpPr>
          <p:spPr bwMode="auto">
            <a:xfrm>
              <a:off x="6892717" y="3505013"/>
              <a:ext cx="208337" cy="208337"/>
            </a:xfrm>
            <a:custGeom>
              <a:avLst/>
              <a:gdLst>
                <a:gd name="T0" fmla="*/ 172 w 344"/>
                <a:gd name="T1" fmla="*/ 344 h 344"/>
                <a:gd name="T2" fmla="*/ 172 w 344"/>
                <a:gd name="T3" fmla="*/ 344 h 344"/>
                <a:gd name="T4" fmla="*/ 142 w 344"/>
                <a:gd name="T5" fmla="*/ 334 h 344"/>
                <a:gd name="T6" fmla="*/ 124 w 344"/>
                <a:gd name="T7" fmla="*/ 312 h 344"/>
                <a:gd name="T8" fmla="*/ 118 w 344"/>
                <a:gd name="T9" fmla="*/ 300 h 344"/>
                <a:gd name="T10" fmla="*/ 102 w 344"/>
                <a:gd name="T11" fmla="*/ 278 h 344"/>
                <a:gd name="T12" fmla="*/ 72 w 344"/>
                <a:gd name="T13" fmla="*/ 248 h 344"/>
                <a:gd name="T14" fmla="*/ 28 w 344"/>
                <a:gd name="T15" fmla="*/ 218 h 344"/>
                <a:gd name="T16" fmla="*/ 16 w 344"/>
                <a:gd name="T17" fmla="*/ 210 h 344"/>
                <a:gd name="T18" fmla="*/ 2 w 344"/>
                <a:gd name="T19" fmla="*/ 186 h 344"/>
                <a:gd name="T20" fmla="*/ 0 w 344"/>
                <a:gd name="T21" fmla="*/ 172 h 344"/>
                <a:gd name="T22" fmla="*/ 8 w 344"/>
                <a:gd name="T23" fmla="*/ 144 h 344"/>
                <a:gd name="T24" fmla="*/ 30 w 344"/>
                <a:gd name="T25" fmla="*/ 124 h 344"/>
                <a:gd name="T26" fmla="*/ 54 w 344"/>
                <a:gd name="T27" fmla="*/ 112 h 344"/>
                <a:gd name="T28" fmla="*/ 90 w 344"/>
                <a:gd name="T29" fmla="*/ 82 h 344"/>
                <a:gd name="T30" fmla="*/ 112 w 344"/>
                <a:gd name="T31" fmla="*/ 54 h 344"/>
                <a:gd name="T32" fmla="*/ 124 w 344"/>
                <a:gd name="T33" fmla="*/ 34 h 344"/>
                <a:gd name="T34" fmla="*/ 126 w 344"/>
                <a:gd name="T35" fmla="*/ 26 h 344"/>
                <a:gd name="T36" fmla="*/ 142 w 344"/>
                <a:gd name="T37" fmla="*/ 10 h 344"/>
                <a:gd name="T38" fmla="*/ 164 w 344"/>
                <a:gd name="T39" fmla="*/ 2 h 344"/>
                <a:gd name="T40" fmla="*/ 172 w 344"/>
                <a:gd name="T41" fmla="*/ 0 h 344"/>
                <a:gd name="T42" fmla="*/ 172 w 344"/>
                <a:gd name="T43" fmla="*/ 0 h 344"/>
                <a:gd name="T44" fmla="*/ 188 w 344"/>
                <a:gd name="T45" fmla="*/ 2 h 344"/>
                <a:gd name="T46" fmla="*/ 214 w 344"/>
                <a:gd name="T47" fmla="*/ 20 h 344"/>
                <a:gd name="T48" fmla="*/ 222 w 344"/>
                <a:gd name="T49" fmla="*/ 34 h 344"/>
                <a:gd name="T50" fmla="*/ 226 w 344"/>
                <a:gd name="T51" fmla="*/ 44 h 344"/>
                <a:gd name="T52" fmla="*/ 242 w 344"/>
                <a:gd name="T53" fmla="*/ 68 h 344"/>
                <a:gd name="T54" fmla="*/ 270 w 344"/>
                <a:gd name="T55" fmla="*/ 96 h 344"/>
                <a:gd name="T56" fmla="*/ 314 w 344"/>
                <a:gd name="T57" fmla="*/ 124 h 344"/>
                <a:gd name="T58" fmla="*/ 328 w 344"/>
                <a:gd name="T59" fmla="*/ 134 h 344"/>
                <a:gd name="T60" fmla="*/ 342 w 344"/>
                <a:gd name="T61" fmla="*/ 160 h 344"/>
                <a:gd name="T62" fmla="*/ 344 w 344"/>
                <a:gd name="T63" fmla="*/ 176 h 344"/>
                <a:gd name="T64" fmla="*/ 340 w 344"/>
                <a:gd name="T65" fmla="*/ 190 h 344"/>
                <a:gd name="T66" fmla="*/ 322 w 344"/>
                <a:gd name="T67" fmla="*/ 214 h 344"/>
                <a:gd name="T68" fmla="*/ 308 w 344"/>
                <a:gd name="T69" fmla="*/ 222 h 344"/>
                <a:gd name="T70" fmla="*/ 276 w 344"/>
                <a:gd name="T71" fmla="*/ 240 h 344"/>
                <a:gd name="T72" fmla="*/ 250 w 344"/>
                <a:gd name="T73" fmla="*/ 266 h 344"/>
                <a:gd name="T74" fmla="*/ 232 w 344"/>
                <a:gd name="T75" fmla="*/ 292 h 344"/>
                <a:gd name="T76" fmla="*/ 220 w 344"/>
                <a:gd name="T77" fmla="*/ 312 h 344"/>
                <a:gd name="T78" fmla="*/ 200 w 344"/>
                <a:gd name="T79" fmla="*/ 336 h 344"/>
                <a:gd name="T80" fmla="*/ 172 w 344"/>
                <a:gd name="T81" fmla="*/ 344 h 344"/>
                <a:gd name="T82" fmla="*/ 146 w 344"/>
                <a:gd name="T83" fmla="*/ 172 h 344"/>
                <a:gd name="T84" fmla="*/ 170 w 344"/>
                <a:gd name="T85" fmla="*/ 196 h 344"/>
                <a:gd name="T86" fmla="*/ 196 w 344"/>
                <a:gd name="T87" fmla="*/ 170 h 344"/>
                <a:gd name="T88" fmla="*/ 172 w 344"/>
                <a:gd name="T89" fmla="*/ 148 h 344"/>
                <a:gd name="T90" fmla="*/ 146 w 344"/>
                <a:gd name="T9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344">
                  <a:moveTo>
                    <a:pt x="172" y="344"/>
                  </a:moveTo>
                  <a:lnTo>
                    <a:pt x="172" y="344"/>
                  </a:lnTo>
                  <a:lnTo>
                    <a:pt x="172" y="344"/>
                  </a:lnTo>
                  <a:lnTo>
                    <a:pt x="172" y="344"/>
                  </a:lnTo>
                  <a:lnTo>
                    <a:pt x="156" y="342"/>
                  </a:lnTo>
                  <a:lnTo>
                    <a:pt x="142" y="334"/>
                  </a:lnTo>
                  <a:lnTo>
                    <a:pt x="132" y="324"/>
                  </a:lnTo>
                  <a:lnTo>
                    <a:pt x="124" y="312"/>
                  </a:lnTo>
                  <a:lnTo>
                    <a:pt x="124" y="312"/>
                  </a:lnTo>
                  <a:lnTo>
                    <a:pt x="118" y="300"/>
                  </a:lnTo>
                  <a:lnTo>
                    <a:pt x="112" y="290"/>
                  </a:lnTo>
                  <a:lnTo>
                    <a:pt x="102" y="278"/>
                  </a:lnTo>
                  <a:lnTo>
                    <a:pt x="90" y="264"/>
                  </a:lnTo>
                  <a:lnTo>
                    <a:pt x="72" y="248"/>
                  </a:lnTo>
                  <a:lnTo>
                    <a:pt x="52" y="232"/>
                  </a:lnTo>
                  <a:lnTo>
                    <a:pt x="28" y="218"/>
                  </a:lnTo>
                  <a:lnTo>
                    <a:pt x="28" y="218"/>
                  </a:lnTo>
                  <a:lnTo>
                    <a:pt x="16" y="210"/>
                  </a:lnTo>
                  <a:lnTo>
                    <a:pt x="8" y="198"/>
                  </a:lnTo>
                  <a:lnTo>
                    <a:pt x="2" y="186"/>
                  </a:lnTo>
                  <a:lnTo>
                    <a:pt x="0" y="172"/>
                  </a:lnTo>
                  <a:lnTo>
                    <a:pt x="0" y="172"/>
                  </a:lnTo>
                  <a:lnTo>
                    <a:pt x="2" y="156"/>
                  </a:lnTo>
                  <a:lnTo>
                    <a:pt x="8" y="144"/>
                  </a:lnTo>
                  <a:lnTo>
                    <a:pt x="18" y="132"/>
                  </a:lnTo>
                  <a:lnTo>
                    <a:pt x="30" y="124"/>
                  </a:lnTo>
                  <a:lnTo>
                    <a:pt x="30" y="124"/>
                  </a:lnTo>
                  <a:lnTo>
                    <a:pt x="54" y="112"/>
                  </a:lnTo>
                  <a:lnTo>
                    <a:pt x="74" y="96"/>
                  </a:lnTo>
                  <a:lnTo>
                    <a:pt x="90" y="82"/>
                  </a:lnTo>
                  <a:lnTo>
                    <a:pt x="102" y="68"/>
                  </a:lnTo>
                  <a:lnTo>
                    <a:pt x="112" y="54"/>
                  </a:lnTo>
                  <a:lnTo>
                    <a:pt x="118" y="44"/>
                  </a:lnTo>
                  <a:lnTo>
                    <a:pt x="124" y="34"/>
                  </a:lnTo>
                  <a:lnTo>
                    <a:pt x="124" y="34"/>
                  </a:lnTo>
                  <a:lnTo>
                    <a:pt x="126" y="26"/>
                  </a:lnTo>
                  <a:lnTo>
                    <a:pt x="130" y="20"/>
                  </a:lnTo>
                  <a:lnTo>
                    <a:pt x="142" y="10"/>
                  </a:lnTo>
                  <a:lnTo>
                    <a:pt x="156" y="2"/>
                  </a:lnTo>
                  <a:lnTo>
                    <a:pt x="164" y="2"/>
                  </a:lnTo>
                  <a:lnTo>
                    <a:pt x="172" y="0"/>
                  </a:lnTo>
                  <a:lnTo>
                    <a:pt x="172" y="0"/>
                  </a:lnTo>
                  <a:lnTo>
                    <a:pt x="172" y="0"/>
                  </a:lnTo>
                  <a:lnTo>
                    <a:pt x="172" y="0"/>
                  </a:lnTo>
                  <a:lnTo>
                    <a:pt x="180" y="2"/>
                  </a:lnTo>
                  <a:lnTo>
                    <a:pt x="188" y="2"/>
                  </a:lnTo>
                  <a:lnTo>
                    <a:pt x="202" y="10"/>
                  </a:lnTo>
                  <a:lnTo>
                    <a:pt x="214" y="20"/>
                  </a:lnTo>
                  <a:lnTo>
                    <a:pt x="218" y="28"/>
                  </a:lnTo>
                  <a:lnTo>
                    <a:pt x="222" y="34"/>
                  </a:lnTo>
                  <a:lnTo>
                    <a:pt x="222" y="34"/>
                  </a:lnTo>
                  <a:lnTo>
                    <a:pt x="226" y="44"/>
                  </a:lnTo>
                  <a:lnTo>
                    <a:pt x="232" y="56"/>
                  </a:lnTo>
                  <a:lnTo>
                    <a:pt x="242" y="68"/>
                  </a:lnTo>
                  <a:lnTo>
                    <a:pt x="254" y="82"/>
                  </a:lnTo>
                  <a:lnTo>
                    <a:pt x="270" y="96"/>
                  </a:lnTo>
                  <a:lnTo>
                    <a:pt x="290" y="112"/>
                  </a:lnTo>
                  <a:lnTo>
                    <a:pt x="314" y="124"/>
                  </a:lnTo>
                  <a:lnTo>
                    <a:pt x="314" y="124"/>
                  </a:lnTo>
                  <a:lnTo>
                    <a:pt x="328" y="134"/>
                  </a:lnTo>
                  <a:lnTo>
                    <a:pt x="336" y="146"/>
                  </a:lnTo>
                  <a:lnTo>
                    <a:pt x="342" y="160"/>
                  </a:lnTo>
                  <a:lnTo>
                    <a:pt x="344" y="176"/>
                  </a:lnTo>
                  <a:lnTo>
                    <a:pt x="344" y="176"/>
                  </a:lnTo>
                  <a:lnTo>
                    <a:pt x="342" y="184"/>
                  </a:lnTo>
                  <a:lnTo>
                    <a:pt x="340" y="190"/>
                  </a:lnTo>
                  <a:lnTo>
                    <a:pt x="334" y="204"/>
                  </a:lnTo>
                  <a:lnTo>
                    <a:pt x="322" y="214"/>
                  </a:lnTo>
                  <a:lnTo>
                    <a:pt x="308" y="222"/>
                  </a:lnTo>
                  <a:lnTo>
                    <a:pt x="308" y="222"/>
                  </a:lnTo>
                  <a:lnTo>
                    <a:pt x="292" y="230"/>
                  </a:lnTo>
                  <a:lnTo>
                    <a:pt x="276" y="240"/>
                  </a:lnTo>
                  <a:lnTo>
                    <a:pt x="262" y="252"/>
                  </a:lnTo>
                  <a:lnTo>
                    <a:pt x="250" y="266"/>
                  </a:lnTo>
                  <a:lnTo>
                    <a:pt x="240" y="278"/>
                  </a:lnTo>
                  <a:lnTo>
                    <a:pt x="232" y="292"/>
                  </a:lnTo>
                  <a:lnTo>
                    <a:pt x="220" y="312"/>
                  </a:lnTo>
                  <a:lnTo>
                    <a:pt x="220" y="312"/>
                  </a:lnTo>
                  <a:lnTo>
                    <a:pt x="212" y="326"/>
                  </a:lnTo>
                  <a:lnTo>
                    <a:pt x="200" y="336"/>
                  </a:lnTo>
                  <a:lnTo>
                    <a:pt x="188" y="342"/>
                  </a:lnTo>
                  <a:lnTo>
                    <a:pt x="172" y="344"/>
                  </a:lnTo>
                  <a:lnTo>
                    <a:pt x="172" y="344"/>
                  </a:lnTo>
                  <a:close/>
                  <a:moveTo>
                    <a:pt x="146" y="172"/>
                  </a:moveTo>
                  <a:lnTo>
                    <a:pt x="146" y="172"/>
                  </a:lnTo>
                  <a:lnTo>
                    <a:pt x="170" y="196"/>
                  </a:lnTo>
                  <a:lnTo>
                    <a:pt x="170" y="196"/>
                  </a:lnTo>
                  <a:lnTo>
                    <a:pt x="196" y="170"/>
                  </a:lnTo>
                  <a:lnTo>
                    <a:pt x="196" y="170"/>
                  </a:lnTo>
                  <a:lnTo>
                    <a:pt x="172" y="148"/>
                  </a:lnTo>
                  <a:lnTo>
                    <a:pt x="172" y="148"/>
                  </a:lnTo>
                  <a:lnTo>
                    <a:pt x="146" y="172"/>
                  </a:lnTo>
                  <a:lnTo>
                    <a:pt x="146" y="17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4" name="Freeform 18"/>
            <p:cNvSpPr>
              <a:spLocks/>
            </p:cNvSpPr>
            <p:nvPr/>
          </p:nvSpPr>
          <p:spPr bwMode="auto">
            <a:xfrm>
              <a:off x="6965393" y="3268818"/>
              <a:ext cx="64197" cy="213182"/>
            </a:xfrm>
            <a:custGeom>
              <a:avLst/>
              <a:gdLst>
                <a:gd name="T0" fmla="*/ 52 w 106"/>
                <a:gd name="T1" fmla="*/ 352 h 352"/>
                <a:gd name="T2" fmla="*/ 52 w 106"/>
                <a:gd name="T3" fmla="*/ 352 h 352"/>
                <a:gd name="T4" fmla="*/ 52 w 106"/>
                <a:gd name="T5" fmla="*/ 352 h 352"/>
                <a:gd name="T6" fmla="*/ 52 w 106"/>
                <a:gd name="T7" fmla="*/ 352 h 352"/>
                <a:gd name="T8" fmla="*/ 40 w 106"/>
                <a:gd name="T9" fmla="*/ 352 h 352"/>
                <a:gd name="T10" fmla="*/ 32 w 106"/>
                <a:gd name="T11" fmla="*/ 348 h 352"/>
                <a:gd name="T12" fmla="*/ 22 w 106"/>
                <a:gd name="T13" fmla="*/ 342 h 352"/>
                <a:gd name="T14" fmla="*/ 14 w 106"/>
                <a:gd name="T15" fmla="*/ 336 h 352"/>
                <a:gd name="T16" fmla="*/ 8 w 106"/>
                <a:gd name="T17" fmla="*/ 328 h 352"/>
                <a:gd name="T18" fmla="*/ 4 w 106"/>
                <a:gd name="T19" fmla="*/ 320 h 352"/>
                <a:gd name="T20" fmla="*/ 0 w 106"/>
                <a:gd name="T21" fmla="*/ 310 h 352"/>
                <a:gd name="T22" fmla="*/ 0 w 106"/>
                <a:gd name="T23" fmla="*/ 300 h 352"/>
                <a:gd name="T24" fmla="*/ 0 w 106"/>
                <a:gd name="T25" fmla="*/ 300 h 352"/>
                <a:gd name="T26" fmla="*/ 0 w 106"/>
                <a:gd name="T27" fmla="*/ 134 h 352"/>
                <a:gd name="T28" fmla="*/ 0 w 106"/>
                <a:gd name="T29" fmla="*/ 44 h 352"/>
                <a:gd name="T30" fmla="*/ 52 w 106"/>
                <a:gd name="T31" fmla="*/ 36 h 352"/>
                <a:gd name="T32" fmla="*/ 90 w 106"/>
                <a:gd name="T33" fmla="*/ 0 h 352"/>
                <a:gd name="T34" fmla="*/ 90 w 106"/>
                <a:gd name="T35" fmla="*/ 0 h 352"/>
                <a:gd name="T36" fmla="*/ 96 w 106"/>
                <a:gd name="T37" fmla="*/ 6 h 352"/>
                <a:gd name="T38" fmla="*/ 100 w 106"/>
                <a:gd name="T39" fmla="*/ 16 h 352"/>
                <a:gd name="T40" fmla="*/ 104 w 106"/>
                <a:gd name="T41" fmla="*/ 28 h 352"/>
                <a:gd name="T42" fmla="*/ 106 w 106"/>
                <a:gd name="T43" fmla="*/ 52 h 352"/>
                <a:gd name="T44" fmla="*/ 106 w 106"/>
                <a:gd name="T45" fmla="*/ 138 h 352"/>
                <a:gd name="T46" fmla="*/ 104 w 106"/>
                <a:gd name="T47" fmla="*/ 300 h 352"/>
                <a:gd name="T48" fmla="*/ 104 w 106"/>
                <a:gd name="T49" fmla="*/ 300 h 352"/>
                <a:gd name="T50" fmla="*/ 104 w 106"/>
                <a:gd name="T51" fmla="*/ 310 h 352"/>
                <a:gd name="T52" fmla="*/ 100 w 106"/>
                <a:gd name="T53" fmla="*/ 320 h 352"/>
                <a:gd name="T54" fmla="*/ 96 w 106"/>
                <a:gd name="T55" fmla="*/ 330 h 352"/>
                <a:gd name="T56" fmla="*/ 88 w 106"/>
                <a:gd name="T57" fmla="*/ 338 h 352"/>
                <a:gd name="T58" fmla="*/ 82 w 106"/>
                <a:gd name="T59" fmla="*/ 344 h 352"/>
                <a:gd name="T60" fmla="*/ 72 w 106"/>
                <a:gd name="T61" fmla="*/ 348 h 352"/>
                <a:gd name="T62" fmla="*/ 62 w 106"/>
                <a:gd name="T63" fmla="*/ 352 h 352"/>
                <a:gd name="T64" fmla="*/ 52 w 106"/>
                <a:gd name="T65" fmla="*/ 352 h 352"/>
                <a:gd name="T66" fmla="*/ 52 w 106"/>
                <a:gd name="T67"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352">
                  <a:moveTo>
                    <a:pt x="52" y="352"/>
                  </a:moveTo>
                  <a:lnTo>
                    <a:pt x="52" y="352"/>
                  </a:lnTo>
                  <a:lnTo>
                    <a:pt x="52" y="352"/>
                  </a:lnTo>
                  <a:lnTo>
                    <a:pt x="52" y="352"/>
                  </a:lnTo>
                  <a:lnTo>
                    <a:pt x="40" y="352"/>
                  </a:lnTo>
                  <a:lnTo>
                    <a:pt x="32" y="348"/>
                  </a:lnTo>
                  <a:lnTo>
                    <a:pt x="22" y="342"/>
                  </a:lnTo>
                  <a:lnTo>
                    <a:pt x="14" y="336"/>
                  </a:lnTo>
                  <a:lnTo>
                    <a:pt x="8" y="328"/>
                  </a:lnTo>
                  <a:lnTo>
                    <a:pt x="4" y="320"/>
                  </a:lnTo>
                  <a:lnTo>
                    <a:pt x="0" y="310"/>
                  </a:lnTo>
                  <a:lnTo>
                    <a:pt x="0" y="300"/>
                  </a:lnTo>
                  <a:lnTo>
                    <a:pt x="0" y="300"/>
                  </a:lnTo>
                  <a:lnTo>
                    <a:pt x="0" y="134"/>
                  </a:lnTo>
                  <a:lnTo>
                    <a:pt x="0" y="44"/>
                  </a:lnTo>
                  <a:lnTo>
                    <a:pt x="52" y="36"/>
                  </a:lnTo>
                  <a:lnTo>
                    <a:pt x="90" y="0"/>
                  </a:lnTo>
                  <a:lnTo>
                    <a:pt x="90" y="0"/>
                  </a:lnTo>
                  <a:lnTo>
                    <a:pt x="96" y="6"/>
                  </a:lnTo>
                  <a:lnTo>
                    <a:pt x="100" y="16"/>
                  </a:lnTo>
                  <a:lnTo>
                    <a:pt x="104" y="28"/>
                  </a:lnTo>
                  <a:lnTo>
                    <a:pt x="106" y="52"/>
                  </a:lnTo>
                  <a:lnTo>
                    <a:pt x="106" y="138"/>
                  </a:lnTo>
                  <a:lnTo>
                    <a:pt x="104" y="300"/>
                  </a:lnTo>
                  <a:lnTo>
                    <a:pt x="104" y="300"/>
                  </a:lnTo>
                  <a:lnTo>
                    <a:pt x="104" y="310"/>
                  </a:lnTo>
                  <a:lnTo>
                    <a:pt x="100" y="320"/>
                  </a:lnTo>
                  <a:lnTo>
                    <a:pt x="96" y="330"/>
                  </a:lnTo>
                  <a:lnTo>
                    <a:pt x="88" y="338"/>
                  </a:lnTo>
                  <a:lnTo>
                    <a:pt x="82" y="344"/>
                  </a:lnTo>
                  <a:lnTo>
                    <a:pt x="72" y="348"/>
                  </a:lnTo>
                  <a:lnTo>
                    <a:pt x="62" y="352"/>
                  </a:lnTo>
                  <a:lnTo>
                    <a:pt x="52" y="352"/>
                  </a:lnTo>
                  <a:lnTo>
                    <a:pt x="52" y="35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5" name="Freeform 19"/>
            <p:cNvSpPr>
              <a:spLocks noEditPoints="1"/>
            </p:cNvSpPr>
            <p:nvPr/>
          </p:nvSpPr>
          <p:spPr bwMode="auto">
            <a:xfrm>
              <a:off x="5077386" y="3609182"/>
              <a:ext cx="186534" cy="185323"/>
            </a:xfrm>
            <a:custGeom>
              <a:avLst/>
              <a:gdLst>
                <a:gd name="T0" fmla="*/ 154 w 308"/>
                <a:gd name="T1" fmla="*/ 306 h 306"/>
                <a:gd name="T2" fmla="*/ 124 w 308"/>
                <a:gd name="T3" fmla="*/ 304 h 306"/>
                <a:gd name="T4" fmla="*/ 94 w 308"/>
                <a:gd name="T5" fmla="*/ 294 h 306"/>
                <a:gd name="T6" fmla="*/ 68 w 308"/>
                <a:gd name="T7" fmla="*/ 280 h 306"/>
                <a:gd name="T8" fmla="*/ 46 w 308"/>
                <a:gd name="T9" fmla="*/ 262 h 306"/>
                <a:gd name="T10" fmla="*/ 26 w 308"/>
                <a:gd name="T11" fmla="*/ 240 h 306"/>
                <a:gd name="T12" fmla="*/ 12 w 308"/>
                <a:gd name="T13" fmla="*/ 212 h 306"/>
                <a:gd name="T14" fmla="*/ 4 w 308"/>
                <a:gd name="T15" fmla="*/ 184 h 306"/>
                <a:gd name="T16" fmla="*/ 0 w 308"/>
                <a:gd name="T17" fmla="*/ 154 h 306"/>
                <a:gd name="T18" fmla="*/ 2 w 308"/>
                <a:gd name="T19" fmla="*/ 138 h 306"/>
                <a:gd name="T20" fmla="*/ 8 w 308"/>
                <a:gd name="T21" fmla="*/ 108 h 306"/>
                <a:gd name="T22" fmla="*/ 20 w 308"/>
                <a:gd name="T23" fmla="*/ 80 h 306"/>
                <a:gd name="T24" fmla="*/ 36 w 308"/>
                <a:gd name="T25" fmla="*/ 56 h 306"/>
                <a:gd name="T26" fmla="*/ 56 w 308"/>
                <a:gd name="T27" fmla="*/ 34 h 306"/>
                <a:gd name="T28" fmla="*/ 82 w 308"/>
                <a:gd name="T29" fmla="*/ 18 h 306"/>
                <a:gd name="T30" fmla="*/ 108 w 308"/>
                <a:gd name="T31" fmla="*/ 6 h 306"/>
                <a:gd name="T32" fmla="*/ 138 w 308"/>
                <a:gd name="T33" fmla="*/ 0 h 306"/>
                <a:gd name="T34" fmla="*/ 154 w 308"/>
                <a:gd name="T35" fmla="*/ 0 h 306"/>
                <a:gd name="T36" fmla="*/ 186 w 308"/>
                <a:gd name="T37" fmla="*/ 2 h 306"/>
                <a:gd name="T38" fmla="*/ 214 w 308"/>
                <a:gd name="T39" fmla="*/ 12 h 306"/>
                <a:gd name="T40" fmla="*/ 240 w 308"/>
                <a:gd name="T41" fmla="*/ 26 h 306"/>
                <a:gd name="T42" fmla="*/ 262 w 308"/>
                <a:gd name="T43" fmla="*/ 44 h 306"/>
                <a:gd name="T44" fmla="*/ 282 w 308"/>
                <a:gd name="T45" fmla="*/ 68 h 306"/>
                <a:gd name="T46" fmla="*/ 296 w 308"/>
                <a:gd name="T47" fmla="*/ 94 h 306"/>
                <a:gd name="T48" fmla="*/ 304 w 308"/>
                <a:gd name="T49" fmla="*/ 122 h 306"/>
                <a:gd name="T50" fmla="*/ 308 w 308"/>
                <a:gd name="T51" fmla="*/ 154 h 306"/>
                <a:gd name="T52" fmla="*/ 308 w 308"/>
                <a:gd name="T53" fmla="*/ 168 h 306"/>
                <a:gd name="T54" fmla="*/ 302 w 308"/>
                <a:gd name="T55" fmla="*/ 198 h 306"/>
                <a:gd name="T56" fmla="*/ 290 w 308"/>
                <a:gd name="T57" fmla="*/ 226 h 306"/>
                <a:gd name="T58" fmla="*/ 272 w 308"/>
                <a:gd name="T59" fmla="*/ 250 h 306"/>
                <a:gd name="T60" fmla="*/ 252 w 308"/>
                <a:gd name="T61" fmla="*/ 272 h 306"/>
                <a:gd name="T62" fmla="*/ 228 w 308"/>
                <a:gd name="T63" fmla="*/ 288 h 306"/>
                <a:gd name="T64" fmla="*/ 200 w 308"/>
                <a:gd name="T65" fmla="*/ 300 h 306"/>
                <a:gd name="T66" fmla="*/ 170 w 308"/>
                <a:gd name="T67" fmla="*/ 306 h 306"/>
                <a:gd name="T68" fmla="*/ 154 w 308"/>
                <a:gd name="T69" fmla="*/ 306 h 306"/>
                <a:gd name="T70" fmla="*/ 154 w 308"/>
                <a:gd name="T71" fmla="*/ 104 h 306"/>
                <a:gd name="T72" fmla="*/ 136 w 308"/>
                <a:gd name="T73" fmla="*/ 108 h 306"/>
                <a:gd name="T74" fmla="*/ 120 w 308"/>
                <a:gd name="T75" fmla="*/ 118 h 306"/>
                <a:gd name="T76" fmla="*/ 110 w 308"/>
                <a:gd name="T77" fmla="*/ 134 h 306"/>
                <a:gd name="T78" fmla="*/ 106 w 308"/>
                <a:gd name="T79" fmla="*/ 154 h 306"/>
                <a:gd name="T80" fmla="*/ 106 w 308"/>
                <a:gd name="T81" fmla="*/ 164 h 306"/>
                <a:gd name="T82" fmla="*/ 114 w 308"/>
                <a:gd name="T83" fmla="*/ 180 h 306"/>
                <a:gd name="T84" fmla="*/ 128 w 308"/>
                <a:gd name="T85" fmla="*/ 194 h 306"/>
                <a:gd name="T86" fmla="*/ 144 w 308"/>
                <a:gd name="T87" fmla="*/ 200 h 306"/>
                <a:gd name="T88" fmla="*/ 154 w 308"/>
                <a:gd name="T89" fmla="*/ 202 h 306"/>
                <a:gd name="T90" fmla="*/ 174 w 308"/>
                <a:gd name="T91" fmla="*/ 198 h 306"/>
                <a:gd name="T92" fmla="*/ 188 w 308"/>
                <a:gd name="T93" fmla="*/ 188 h 306"/>
                <a:gd name="T94" fmla="*/ 200 w 308"/>
                <a:gd name="T95" fmla="*/ 172 h 306"/>
                <a:gd name="T96" fmla="*/ 202 w 308"/>
                <a:gd name="T97" fmla="*/ 154 h 306"/>
                <a:gd name="T98" fmla="*/ 202 w 308"/>
                <a:gd name="T99" fmla="*/ 144 h 306"/>
                <a:gd name="T100" fmla="*/ 194 w 308"/>
                <a:gd name="T101" fmla="*/ 126 h 306"/>
                <a:gd name="T102" fmla="*/ 182 w 308"/>
                <a:gd name="T103" fmla="*/ 112 h 306"/>
                <a:gd name="T104" fmla="*/ 164 w 308"/>
                <a:gd name="T105" fmla="*/ 106 h 306"/>
                <a:gd name="T106" fmla="*/ 154 w 308"/>
                <a:gd name="T107" fmla="*/ 1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8" h="306">
                  <a:moveTo>
                    <a:pt x="154" y="306"/>
                  </a:moveTo>
                  <a:lnTo>
                    <a:pt x="154" y="306"/>
                  </a:lnTo>
                  <a:lnTo>
                    <a:pt x="138" y="306"/>
                  </a:lnTo>
                  <a:lnTo>
                    <a:pt x="124" y="304"/>
                  </a:lnTo>
                  <a:lnTo>
                    <a:pt x="108" y="300"/>
                  </a:lnTo>
                  <a:lnTo>
                    <a:pt x="94" y="294"/>
                  </a:lnTo>
                  <a:lnTo>
                    <a:pt x="82" y="288"/>
                  </a:lnTo>
                  <a:lnTo>
                    <a:pt x="68" y="280"/>
                  </a:lnTo>
                  <a:lnTo>
                    <a:pt x="56" y="272"/>
                  </a:lnTo>
                  <a:lnTo>
                    <a:pt x="46" y="262"/>
                  </a:lnTo>
                  <a:lnTo>
                    <a:pt x="36" y="250"/>
                  </a:lnTo>
                  <a:lnTo>
                    <a:pt x="26" y="240"/>
                  </a:lnTo>
                  <a:lnTo>
                    <a:pt x="20" y="226"/>
                  </a:lnTo>
                  <a:lnTo>
                    <a:pt x="12" y="212"/>
                  </a:lnTo>
                  <a:lnTo>
                    <a:pt x="8" y="198"/>
                  </a:lnTo>
                  <a:lnTo>
                    <a:pt x="4" y="184"/>
                  </a:lnTo>
                  <a:lnTo>
                    <a:pt x="2" y="168"/>
                  </a:lnTo>
                  <a:lnTo>
                    <a:pt x="0" y="154"/>
                  </a:lnTo>
                  <a:lnTo>
                    <a:pt x="0" y="154"/>
                  </a:lnTo>
                  <a:lnTo>
                    <a:pt x="2" y="138"/>
                  </a:lnTo>
                  <a:lnTo>
                    <a:pt x="4" y="122"/>
                  </a:lnTo>
                  <a:lnTo>
                    <a:pt x="8" y="108"/>
                  </a:lnTo>
                  <a:lnTo>
                    <a:pt x="12" y="94"/>
                  </a:lnTo>
                  <a:lnTo>
                    <a:pt x="20" y="80"/>
                  </a:lnTo>
                  <a:lnTo>
                    <a:pt x="26" y="68"/>
                  </a:lnTo>
                  <a:lnTo>
                    <a:pt x="36" y="56"/>
                  </a:lnTo>
                  <a:lnTo>
                    <a:pt x="46" y="44"/>
                  </a:lnTo>
                  <a:lnTo>
                    <a:pt x="56" y="34"/>
                  </a:lnTo>
                  <a:lnTo>
                    <a:pt x="68" y="26"/>
                  </a:lnTo>
                  <a:lnTo>
                    <a:pt x="82" y="18"/>
                  </a:lnTo>
                  <a:lnTo>
                    <a:pt x="94" y="12"/>
                  </a:lnTo>
                  <a:lnTo>
                    <a:pt x="108" y="6"/>
                  </a:lnTo>
                  <a:lnTo>
                    <a:pt x="124" y="2"/>
                  </a:lnTo>
                  <a:lnTo>
                    <a:pt x="138" y="0"/>
                  </a:lnTo>
                  <a:lnTo>
                    <a:pt x="154" y="0"/>
                  </a:lnTo>
                  <a:lnTo>
                    <a:pt x="154" y="0"/>
                  </a:lnTo>
                  <a:lnTo>
                    <a:pt x="170" y="0"/>
                  </a:lnTo>
                  <a:lnTo>
                    <a:pt x="186" y="2"/>
                  </a:lnTo>
                  <a:lnTo>
                    <a:pt x="200" y="6"/>
                  </a:lnTo>
                  <a:lnTo>
                    <a:pt x="214" y="12"/>
                  </a:lnTo>
                  <a:lnTo>
                    <a:pt x="228" y="18"/>
                  </a:lnTo>
                  <a:lnTo>
                    <a:pt x="240" y="26"/>
                  </a:lnTo>
                  <a:lnTo>
                    <a:pt x="252" y="34"/>
                  </a:lnTo>
                  <a:lnTo>
                    <a:pt x="262" y="44"/>
                  </a:lnTo>
                  <a:lnTo>
                    <a:pt x="272" y="56"/>
                  </a:lnTo>
                  <a:lnTo>
                    <a:pt x="282" y="68"/>
                  </a:lnTo>
                  <a:lnTo>
                    <a:pt x="290" y="80"/>
                  </a:lnTo>
                  <a:lnTo>
                    <a:pt x="296" y="94"/>
                  </a:lnTo>
                  <a:lnTo>
                    <a:pt x="302" y="108"/>
                  </a:lnTo>
                  <a:lnTo>
                    <a:pt x="304" y="122"/>
                  </a:lnTo>
                  <a:lnTo>
                    <a:pt x="308" y="138"/>
                  </a:lnTo>
                  <a:lnTo>
                    <a:pt x="308" y="154"/>
                  </a:lnTo>
                  <a:lnTo>
                    <a:pt x="308" y="154"/>
                  </a:lnTo>
                  <a:lnTo>
                    <a:pt x="308" y="168"/>
                  </a:lnTo>
                  <a:lnTo>
                    <a:pt x="304" y="184"/>
                  </a:lnTo>
                  <a:lnTo>
                    <a:pt x="302" y="198"/>
                  </a:lnTo>
                  <a:lnTo>
                    <a:pt x="296" y="212"/>
                  </a:lnTo>
                  <a:lnTo>
                    <a:pt x="290" y="226"/>
                  </a:lnTo>
                  <a:lnTo>
                    <a:pt x="282" y="240"/>
                  </a:lnTo>
                  <a:lnTo>
                    <a:pt x="272" y="250"/>
                  </a:lnTo>
                  <a:lnTo>
                    <a:pt x="262" y="262"/>
                  </a:lnTo>
                  <a:lnTo>
                    <a:pt x="252" y="272"/>
                  </a:lnTo>
                  <a:lnTo>
                    <a:pt x="240" y="280"/>
                  </a:lnTo>
                  <a:lnTo>
                    <a:pt x="228" y="288"/>
                  </a:lnTo>
                  <a:lnTo>
                    <a:pt x="214" y="294"/>
                  </a:lnTo>
                  <a:lnTo>
                    <a:pt x="200" y="300"/>
                  </a:lnTo>
                  <a:lnTo>
                    <a:pt x="186" y="304"/>
                  </a:lnTo>
                  <a:lnTo>
                    <a:pt x="170" y="306"/>
                  </a:lnTo>
                  <a:lnTo>
                    <a:pt x="154" y="306"/>
                  </a:lnTo>
                  <a:lnTo>
                    <a:pt x="154" y="306"/>
                  </a:lnTo>
                  <a:close/>
                  <a:moveTo>
                    <a:pt x="154" y="104"/>
                  </a:moveTo>
                  <a:lnTo>
                    <a:pt x="154" y="104"/>
                  </a:lnTo>
                  <a:lnTo>
                    <a:pt x="144" y="106"/>
                  </a:lnTo>
                  <a:lnTo>
                    <a:pt x="136" y="108"/>
                  </a:lnTo>
                  <a:lnTo>
                    <a:pt x="128" y="112"/>
                  </a:lnTo>
                  <a:lnTo>
                    <a:pt x="120" y="118"/>
                  </a:lnTo>
                  <a:lnTo>
                    <a:pt x="114" y="126"/>
                  </a:lnTo>
                  <a:lnTo>
                    <a:pt x="110" y="134"/>
                  </a:lnTo>
                  <a:lnTo>
                    <a:pt x="106" y="144"/>
                  </a:lnTo>
                  <a:lnTo>
                    <a:pt x="106" y="154"/>
                  </a:lnTo>
                  <a:lnTo>
                    <a:pt x="106" y="154"/>
                  </a:lnTo>
                  <a:lnTo>
                    <a:pt x="106" y="164"/>
                  </a:lnTo>
                  <a:lnTo>
                    <a:pt x="110" y="172"/>
                  </a:lnTo>
                  <a:lnTo>
                    <a:pt x="114" y="180"/>
                  </a:lnTo>
                  <a:lnTo>
                    <a:pt x="120" y="188"/>
                  </a:lnTo>
                  <a:lnTo>
                    <a:pt x="128" y="194"/>
                  </a:lnTo>
                  <a:lnTo>
                    <a:pt x="136" y="198"/>
                  </a:lnTo>
                  <a:lnTo>
                    <a:pt x="144" y="200"/>
                  </a:lnTo>
                  <a:lnTo>
                    <a:pt x="154" y="202"/>
                  </a:lnTo>
                  <a:lnTo>
                    <a:pt x="154" y="202"/>
                  </a:lnTo>
                  <a:lnTo>
                    <a:pt x="164" y="200"/>
                  </a:lnTo>
                  <a:lnTo>
                    <a:pt x="174" y="198"/>
                  </a:lnTo>
                  <a:lnTo>
                    <a:pt x="182" y="194"/>
                  </a:lnTo>
                  <a:lnTo>
                    <a:pt x="188" y="188"/>
                  </a:lnTo>
                  <a:lnTo>
                    <a:pt x="194" y="180"/>
                  </a:lnTo>
                  <a:lnTo>
                    <a:pt x="200" y="172"/>
                  </a:lnTo>
                  <a:lnTo>
                    <a:pt x="202" y="164"/>
                  </a:lnTo>
                  <a:lnTo>
                    <a:pt x="202" y="154"/>
                  </a:lnTo>
                  <a:lnTo>
                    <a:pt x="202" y="154"/>
                  </a:lnTo>
                  <a:lnTo>
                    <a:pt x="202" y="144"/>
                  </a:lnTo>
                  <a:lnTo>
                    <a:pt x="200" y="134"/>
                  </a:lnTo>
                  <a:lnTo>
                    <a:pt x="194" y="126"/>
                  </a:lnTo>
                  <a:lnTo>
                    <a:pt x="188" y="118"/>
                  </a:lnTo>
                  <a:lnTo>
                    <a:pt x="182" y="112"/>
                  </a:lnTo>
                  <a:lnTo>
                    <a:pt x="174" y="108"/>
                  </a:lnTo>
                  <a:lnTo>
                    <a:pt x="164" y="106"/>
                  </a:lnTo>
                  <a:lnTo>
                    <a:pt x="154" y="104"/>
                  </a:lnTo>
                  <a:lnTo>
                    <a:pt x="15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6" name="Freeform 20"/>
            <p:cNvSpPr>
              <a:spLocks noEditPoints="1"/>
            </p:cNvSpPr>
            <p:nvPr/>
          </p:nvSpPr>
          <p:spPr bwMode="auto">
            <a:xfrm>
              <a:off x="7250039" y="2854566"/>
              <a:ext cx="186534" cy="186534"/>
            </a:xfrm>
            <a:custGeom>
              <a:avLst/>
              <a:gdLst>
                <a:gd name="T0" fmla="*/ 154 w 308"/>
                <a:gd name="T1" fmla="*/ 308 h 308"/>
                <a:gd name="T2" fmla="*/ 122 w 308"/>
                <a:gd name="T3" fmla="*/ 304 h 308"/>
                <a:gd name="T4" fmla="*/ 94 w 308"/>
                <a:gd name="T5" fmla="*/ 296 h 308"/>
                <a:gd name="T6" fmla="*/ 68 w 308"/>
                <a:gd name="T7" fmla="*/ 282 h 308"/>
                <a:gd name="T8" fmla="*/ 44 w 308"/>
                <a:gd name="T9" fmla="*/ 262 h 308"/>
                <a:gd name="T10" fmla="*/ 26 w 308"/>
                <a:gd name="T11" fmla="*/ 240 h 308"/>
                <a:gd name="T12" fmla="*/ 12 w 308"/>
                <a:gd name="T13" fmla="*/ 214 h 308"/>
                <a:gd name="T14" fmla="*/ 2 w 308"/>
                <a:gd name="T15" fmla="*/ 184 h 308"/>
                <a:gd name="T16" fmla="*/ 0 w 308"/>
                <a:gd name="T17" fmla="*/ 154 h 308"/>
                <a:gd name="T18" fmla="*/ 0 w 308"/>
                <a:gd name="T19" fmla="*/ 138 h 308"/>
                <a:gd name="T20" fmla="*/ 6 w 308"/>
                <a:gd name="T21" fmla="*/ 108 h 308"/>
                <a:gd name="T22" fmla="*/ 18 w 308"/>
                <a:gd name="T23" fmla="*/ 80 h 308"/>
                <a:gd name="T24" fmla="*/ 34 w 308"/>
                <a:gd name="T25" fmla="*/ 56 h 308"/>
                <a:gd name="T26" fmla="*/ 56 w 308"/>
                <a:gd name="T27" fmla="*/ 36 h 308"/>
                <a:gd name="T28" fmla="*/ 80 w 308"/>
                <a:gd name="T29" fmla="*/ 18 h 308"/>
                <a:gd name="T30" fmla="*/ 108 w 308"/>
                <a:gd name="T31" fmla="*/ 6 h 308"/>
                <a:gd name="T32" fmla="*/ 138 w 308"/>
                <a:gd name="T33" fmla="*/ 0 h 308"/>
                <a:gd name="T34" fmla="*/ 154 w 308"/>
                <a:gd name="T35" fmla="*/ 0 h 308"/>
                <a:gd name="T36" fmla="*/ 184 w 308"/>
                <a:gd name="T37" fmla="*/ 4 h 308"/>
                <a:gd name="T38" fmla="*/ 214 w 308"/>
                <a:gd name="T39" fmla="*/ 12 h 308"/>
                <a:gd name="T40" fmla="*/ 240 w 308"/>
                <a:gd name="T41" fmla="*/ 26 h 308"/>
                <a:gd name="T42" fmla="*/ 262 w 308"/>
                <a:gd name="T43" fmla="*/ 46 h 308"/>
                <a:gd name="T44" fmla="*/ 280 w 308"/>
                <a:gd name="T45" fmla="*/ 68 h 308"/>
                <a:gd name="T46" fmla="*/ 294 w 308"/>
                <a:gd name="T47" fmla="*/ 94 h 308"/>
                <a:gd name="T48" fmla="*/ 304 w 308"/>
                <a:gd name="T49" fmla="*/ 122 h 308"/>
                <a:gd name="T50" fmla="*/ 308 w 308"/>
                <a:gd name="T51" fmla="*/ 154 h 308"/>
                <a:gd name="T52" fmla="*/ 306 w 308"/>
                <a:gd name="T53" fmla="*/ 170 h 308"/>
                <a:gd name="T54" fmla="*/ 300 w 308"/>
                <a:gd name="T55" fmla="*/ 200 h 308"/>
                <a:gd name="T56" fmla="*/ 288 w 308"/>
                <a:gd name="T57" fmla="*/ 226 h 308"/>
                <a:gd name="T58" fmla="*/ 272 w 308"/>
                <a:gd name="T59" fmla="*/ 252 h 308"/>
                <a:gd name="T60" fmla="*/ 252 w 308"/>
                <a:gd name="T61" fmla="*/ 272 h 308"/>
                <a:gd name="T62" fmla="*/ 226 w 308"/>
                <a:gd name="T63" fmla="*/ 288 h 308"/>
                <a:gd name="T64" fmla="*/ 200 w 308"/>
                <a:gd name="T65" fmla="*/ 300 h 308"/>
                <a:gd name="T66" fmla="*/ 170 w 308"/>
                <a:gd name="T67" fmla="*/ 306 h 308"/>
                <a:gd name="T68" fmla="*/ 154 w 308"/>
                <a:gd name="T69" fmla="*/ 308 h 308"/>
                <a:gd name="T70" fmla="*/ 154 w 308"/>
                <a:gd name="T71" fmla="*/ 104 h 308"/>
                <a:gd name="T72" fmla="*/ 134 w 308"/>
                <a:gd name="T73" fmla="*/ 108 h 308"/>
                <a:gd name="T74" fmla="*/ 120 w 308"/>
                <a:gd name="T75" fmla="*/ 120 h 308"/>
                <a:gd name="T76" fmla="*/ 108 w 308"/>
                <a:gd name="T77" fmla="*/ 134 h 308"/>
                <a:gd name="T78" fmla="*/ 104 w 308"/>
                <a:gd name="T79" fmla="*/ 154 h 308"/>
                <a:gd name="T80" fmla="*/ 106 w 308"/>
                <a:gd name="T81" fmla="*/ 164 h 308"/>
                <a:gd name="T82" fmla="*/ 114 w 308"/>
                <a:gd name="T83" fmla="*/ 180 h 308"/>
                <a:gd name="T84" fmla="*/ 126 w 308"/>
                <a:gd name="T85" fmla="*/ 194 h 308"/>
                <a:gd name="T86" fmla="*/ 144 w 308"/>
                <a:gd name="T87" fmla="*/ 202 h 308"/>
                <a:gd name="T88" fmla="*/ 154 w 308"/>
                <a:gd name="T89" fmla="*/ 202 h 308"/>
                <a:gd name="T90" fmla="*/ 172 w 308"/>
                <a:gd name="T91" fmla="*/ 198 h 308"/>
                <a:gd name="T92" fmla="*/ 188 w 308"/>
                <a:gd name="T93" fmla="*/ 188 h 308"/>
                <a:gd name="T94" fmla="*/ 198 w 308"/>
                <a:gd name="T95" fmla="*/ 172 h 308"/>
                <a:gd name="T96" fmla="*/ 202 w 308"/>
                <a:gd name="T97" fmla="*/ 154 h 308"/>
                <a:gd name="T98" fmla="*/ 202 w 308"/>
                <a:gd name="T99" fmla="*/ 144 h 308"/>
                <a:gd name="T100" fmla="*/ 194 w 308"/>
                <a:gd name="T101" fmla="*/ 126 h 308"/>
                <a:gd name="T102" fmla="*/ 180 w 308"/>
                <a:gd name="T103" fmla="*/ 114 h 308"/>
                <a:gd name="T104" fmla="*/ 164 w 308"/>
                <a:gd name="T105" fmla="*/ 106 h 308"/>
                <a:gd name="T106" fmla="*/ 154 w 308"/>
                <a:gd name="T107" fmla="*/ 104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8" h="308">
                  <a:moveTo>
                    <a:pt x="154" y="308"/>
                  </a:moveTo>
                  <a:lnTo>
                    <a:pt x="154" y="308"/>
                  </a:lnTo>
                  <a:lnTo>
                    <a:pt x="138" y="306"/>
                  </a:lnTo>
                  <a:lnTo>
                    <a:pt x="122" y="304"/>
                  </a:lnTo>
                  <a:lnTo>
                    <a:pt x="108" y="300"/>
                  </a:lnTo>
                  <a:lnTo>
                    <a:pt x="94" y="296"/>
                  </a:lnTo>
                  <a:lnTo>
                    <a:pt x="80" y="288"/>
                  </a:lnTo>
                  <a:lnTo>
                    <a:pt x="68" y="282"/>
                  </a:lnTo>
                  <a:lnTo>
                    <a:pt x="56" y="272"/>
                  </a:lnTo>
                  <a:lnTo>
                    <a:pt x="44" y="262"/>
                  </a:lnTo>
                  <a:lnTo>
                    <a:pt x="34" y="252"/>
                  </a:lnTo>
                  <a:lnTo>
                    <a:pt x="26" y="240"/>
                  </a:lnTo>
                  <a:lnTo>
                    <a:pt x="18" y="226"/>
                  </a:lnTo>
                  <a:lnTo>
                    <a:pt x="12" y="214"/>
                  </a:lnTo>
                  <a:lnTo>
                    <a:pt x="6" y="200"/>
                  </a:lnTo>
                  <a:lnTo>
                    <a:pt x="2" y="184"/>
                  </a:lnTo>
                  <a:lnTo>
                    <a:pt x="0" y="170"/>
                  </a:lnTo>
                  <a:lnTo>
                    <a:pt x="0" y="154"/>
                  </a:lnTo>
                  <a:lnTo>
                    <a:pt x="0" y="154"/>
                  </a:lnTo>
                  <a:lnTo>
                    <a:pt x="0" y="138"/>
                  </a:lnTo>
                  <a:lnTo>
                    <a:pt x="2" y="122"/>
                  </a:lnTo>
                  <a:lnTo>
                    <a:pt x="6" y="108"/>
                  </a:lnTo>
                  <a:lnTo>
                    <a:pt x="12" y="94"/>
                  </a:lnTo>
                  <a:lnTo>
                    <a:pt x="18" y="80"/>
                  </a:lnTo>
                  <a:lnTo>
                    <a:pt x="26" y="68"/>
                  </a:lnTo>
                  <a:lnTo>
                    <a:pt x="34" y="56"/>
                  </a:lnTo>
                  <a:lnTo>
                    <a:pt x="44" y="46"/>
                  </a:lnTo>
                  <a:lnTo>
                    <a:pt x="56" y="36"/>
                  </a:lnTo>
                  <a:lnTo>
                    <a:pt x="68" y="26"/>
                  </a:lnTo>
                  <a:lnTo>
                    <a:pt x="80" y="18"/>
                  </a:lnTo>
                  <a:lnTo>
                    <a:pt x="94" y="12"/>
                  </a:lnTo>
                  <a:lnTo>
                    <a:pt x="108" y="6"/>
                  </a:lnTo>
                  <a:lnTo>
                    <a:pt x="122" y="4"/>
                  </a:lnTo>
                  <a:lnTo>
                    <a:pt x="138" y="0"/>
                  </a:lnTo>
                  <a:lnTo>
                    <a:pt x="154" y="0"/>
                  </a:lnTo>
                  <a:lnTo>
                    <a:pt x="154" y="0"/>
                  </a:lnTo>
                  <a:lnTo>
                    <a:pt x="170" y="0"/>
                  </a:lnTo>
                  <a:lnTo>
                    <a:pt x="184" y="4"/>
                  </a:lnTo>
                  <a:lnTo>
                    <a:pt x="200" y="6"/>
                  </a:lnTo>
                  <a:lnTo>
                    <a:pt x="214" y="12"/>
                  </a:lnTo>
                  <a:lnTo>
                    <a:pt x="226" y="18"/>
                  </a:lnTo>
                  <a:lnTo>
                    <a:pt x="240" y="26"/>
                  </a:lnTo>
                  <a:lnTo>
                    <a:pt x="252" y="36"/>
                  </a:lnTo>
                  <a:lnTo>
                    <a:pt x="262" y="46"/>
                  </a:lnTo>
                  <a:lnTo>
                    <a:pt x="272" y="56"/>
                  </a:lnTo>
                  <a:lnTo>
                    <a:pt x="280" y="68"/>
                  </a:lnTo>
                  <a:lnTo>
                    <a:pt x="288" y="80"/>
                  </a:lnTo>
                  <a:lnTo>
                    <a:pt x="294" y="94"/>
                  </a:lnTo>
                  <a:lnTo>
                    <a:pt x="300" y="108"/>
                  </a:lnTo>
                  <a:lnTo>
                    <a:pt x="304" y="122"/>
                  </a:lnTo>
                  <a:lnTo>
                    <a:pt x="306" y="138"/>
                  </a:lnTo>
                  <a:lnTo>
                    <a:pt x="308" y="154"/>
                  </a:lnTo>
                  <a:lnTo>
                    <a:pt x="308" y="154"/>
                  </a:lnTo>
                  <a:lnTo>
                    <a:pt x="306" y="170"/>
                  </a:lnTo>
                  <a:lnTo>
                    <a:pt x="304" y="184"/>
                  </a:lnTo>
                  <a:lnTo>
                    <a:pt x="300" y="200"/>
                  </a:lnTo>
                  <a:lnTo>
                    <a:pt x="294" y="214"/>
                  </a:lnTo>
                  <a:lnTo>
                    <a:pt x="288" y="226"/>
                  </a:lnTo>
                  <a:lnTo>
                    <a:pt x="280" y="240"/>
                  </a:lnTo>
                  <a:lnTo>
                    <a:pt x="272" y="252"/>
                  </a:lnTo>
                  <a:lnTo>
                    <a:pt x="262" y="262"/>
                  </a:lnTo>
                  <a:lnTo>
                    <a:pt x="252" y="272"/>
                  </a:lnTo>
                  <a:lnTo>
                    <a:pt x="240" y="282"/>
                  </a:lnTo>
                  <a:lnTo>
                    <a:pt x="226" y="288"/>
                  </a:lnTo>
                  <a:lnTo>
                    <a:pt x="214" y="296"/>
                  </a:lnTo>
                  <a:lnTo>
                    <a:pt x="200" y="300"/>
                  </a:lnTo>
                  <a:lnTo>
                    <a:pt x="184" y="304"/>
                  </a:lnTo>
                  <a:lnTo>
                    <a:pt x="170" y="306"/>
                  </a:lnTo>
                  <a:lnTo>
                    <a:pt x="154" y="308"/>
                  </a:lnTo>
                  <a:lnTo>
                    <a:pt x="154" y="308"/>
                  </a:lnTo>
                  <a:close/>
                  <a:moveTo>
                    <a:pt x="154" y="104"/>
                  </a:moveTo>
                  <a:lnTo>
                    <a:pt x="154" y="104"/>
                  </a:lnTo>
                  <a:lnTo>
                    <a:pt x="144" y="106"/>
                  </a:lnTo>
                  <a:lnTo>
                    <a:pt x="134" y="108"/>
                  </a:lnTo>
                  <a:lnTo>
                    <a:pt x="126" y="114"/>
                  </a:lnTo>
                  <a:lnTo>
                    <a:pt x="120" y="120"/>
                  </a:lnTo>
                  <a:lnTo>
                    <a:pt x="114" y="126"/>
                  </a:lnTo>
                  <a:lnTo>
                    <a:pt x="108" y="134"/>
                  </a:lnTo>
                  <a:lnTo>
                    <a:pt x="106" y="144"/>
                  </a:lnTo>
                  <a:lnTo>
                    <a:pt x="104" y="154"/>
                  </a:lnTo>
                  <a:lnTo>
                    <a:pt x="104" y="154"/>
                  </a:lnTo>
                  <a:lnTo>
                    <a:pt x="106" y="164"/>
                  </a:lnTo>
                  <a:lnTo>
                    <a:pt x="108" y="172"/>
                  </a:lnTo>
                  <a:lnTo>
                    <a:pt x="114" y="180"/>
                  </a:lnTo>
                  <a:lnTo>
                    <a:pt x="120" y="188"/>
                  </a:lnTo>
                  <a:lnTo>
                    <a:pt x="126" y="194"/>
                  </a:lnTo>
                  <a:lnTo>
                    <a:pt x="134" y="198"/>
                  </a:lnTo>
                  <a:lnTo>
                    <a:pt x="144" y="202"/>
                  </a:lnTo>
                  <a:lnTo>
                    <a:pt x="154" y="202"/>
                  </a:lnTo>
                  <a:lnTo>
                    <a:pt x="154" y="202"/>
                  </a:lnTo>
                  <a:lnTo>
                    <a:pt x="164" y="202"/>
                  </a:lnTo>
                  <a:lnTo>
                    <a:pt x="172" y="198"/>
                  </a:lnTo>
                  <a:lnTo>
                    <a:pt x="180" y="194"/>
                  </a:lnTo>
                  <a:lnTo>
                    <a:pt x="188" y="188"/>
                  </a:lnTo>
                  <a:lnTo>
                    <a:pt x="194" y="180"/>
                  </a:lnTo>
                  <a:lnTo>
                    <a:pt x="198" y="172"/>
                  </a:lnTo>
                  <a:lnTo>
                    <a:pt x="202" y="164"/>
                  </a:lnTo>
                  <a:lnTo>
                    <a:pt x="202" y="154"/>
                  </a:lnTo>
                  <a:lnTo>
                    <a:pt x="202" y="154"/>
                  </a:lnTo>
                  <a:lnTo>
                    <a:pt x="202" y="144"/>
                  </a:lnTo>
                  <a:lnTo>
                    <a:pt x="198" y="134"/>
                  </a:lnTo>
                  <a:lnTo>
                    <a:pt x="194" y="126"/>
                  </a:lnTo>
                  <a:lnTo>
                    <a:pt x="188" y="120"/>
                  </a:lnTo>
                  <a:lnTo>
                    <a:pt x="180" y="114"/>
                  </a:lnTo>
                  <a:lnTo>
                    <a:pt x="172" y="108"/>
                  </a:lnTo>
                  <a:lnTo>
                    <a:pt x="164" y="106"/>
                  </a:lnTo>
                  <a:lnTo>
                    <a:pt x="154" y="104"/>
                  </a:lnTo>
                  <a:lnTo>
                    <a:pt x="154"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7" name="Group 16"/>
            <p:cNvGrpSpPr/>
            <p:nvPr/>
          </p:nvGrpSpPr>
          <p:grpSpPr>
            <a:xfrm>
              <a:off x="5413104" y="2621197"/>
              <a:ext cx="1326042" cy="1326043"/>
              <a:chOff x="5413104" y="2598477"/>
              <a:chExt cx="1326042" cy="1326043"/>
            </a:xfrm>
          </p:grpSpPr>
          <p:sp>
            <p:nvSpPr>
              <p:cNvPr id="18" name="Freeform 5"/>
              <p:cNvSpPr>
                <a:spLocks/>
              </p:cNvSpPr>
              <p:nvPr/>
            </p:nvSpPr>
            <p:spPr bwMode="auto">
              <a:xfrm>
                <a:off x="5642613" y="3166154"/>
                <a:ext cx="838193" cy="391237"/>
              </a:xfrm>
              <a:custGeom>
                <a:avLst/>
                <a:gdLst>
                  <a:gd name="T0" fmla="*/ 1228 w 1384"/>
                  <a:gd name="T1" fmla="*/ 646 h 646"/>
                  <a:gd name="T2" fmla="*/ 1198 w 1384"/>
                  <a:gd name="T3" fmla="*/ 636 h 646"/>
                  <a:gd name="T4" fmla="*/ 1178 w 1384"/>
                  <a:gd name="T5" fmla="*/ 614 h 646"/>
                  <a:gd name="T6" fmla="*/ 1174 w 1384"/>
                  <a:gd name="T7" fmla="*/ 106 h 646"/>
                  <a:gd name="T8" fmla="*/ 1118 w 1384"/>
                  <a:gd name="T9" fmla="*/ 594 h 646"/>
                  <a:gd name="T10" fmla="*/ 1108 w 1384"/>
                  <a:gd name="T11" fmla="*/ 622 h 646"/>
                  <a:gd name="T12" fmla="*/ 1086 w 1384"/>
                  <a:gd name="T13" fmla="*/ 642 h 646"/>
                  <a:gd name="T14" fmla="*/ 824 w 1384"/>
                  <a:gd name="T15" fmla="*/ 646 h 646"/>
                  <a:gd name="T16" fmla="*/ 804 w 1384"/>
                  <a:gd name="T17" fmla="*/ 642 h 646"/>
                  <a:gd name="T18" fmla="*/ 780 w 1384"/>
                  <a:gd name="T19" fmla="*/ 622 h 646"/>
                  <a:gd name="T20" fmla="*/ 772 w 1384"/>
                  <a:gd name="T21" fmla="*/ 594 h 646"/>
                  <a:gd name="T22" fmla="*/ 714 w 1384"/>
                  <a:gd name="T23" fmla="*/ 594 h 646"/>
                  <a:gd name="T24" fmla="*/ 710 w 1384"/>
                  <a:gd name="T25" fmla="*/ 614 h 646"/>
                  <a:gd name="T26" fmla="*/ 690 w 1384"/>
                  <a:gd name="T27" fmla="*/ 636 h 646"/>
                  <a:gd name="T28" fmla="*/ 662 w 1384"/>
                  <a:gd name="T29" fmla="*/ 646 h 646"/>
                  <a:gd name="T30" fmla="*/ 410 w 1384"/>
                  <a:gd name="T31" fmla="*/ 644 h 646"/>
                  <a:gd name="T32" fmla="*/ 384 w 1384"/>
                  <a:gd name="T33" fmla="*/ 630 h 646"/>
                  <a:gd name="T34" fmla="*/ 368 w 1384"/>
                  <a:gd name="T35" fmla="*/ 604 h 646"/>
                  <a:gd name="T36" fmla="*/ 310 w 1384"/>
                  <a:gd name="T37" fmla="*/ 322 h 646"/>
                  <a:gd name="T38" fmla="*/ 310 w 1384"/>
                  <a:gd name="T39" fmla="*/ 604 h 646"/>
                  <a:gd name="T40" fmla="*/ 296 w 1384"/>
                  <a:gd name="T41" fmla="*/ 630 h 646"/>
                  <a:gd name="T42" fmla="*/ 268 w 1384"/>
                  <a:gd name="T43" fmla="*/ 644 h 646"/>
                  <a:gd name="T44" fmla="*/ 52 w 1384"/>
                  <a:gd name="T45" fmla="*/ 646 h 646"/>
                  <a:gd name="T46" fmla="*/ 24 w 1384"/>
                  <a:gd name="T47" fmla="*/ 636 h 646"/>
                  <a:gd name="T48" fmla="*/ 4 w 1384"/>
                  <a:gd name="T49" fmla="*/ 614 h 646"/>
                  <a:gd name="T50" fmla="*/ 0 w 1384"/>
                  <a:gd name="T51" fmla="*/ 594 h 646"/>
                  <a:gd name="T52" fmla="*/ 10 w 1384"/>
                  <a:gd name="T53" fmla="*/ 564 h 646"/>
                  <a:gd name="T54" fmla="*/ 32 w 1384"/>
                  <a:gd name="T55" fmla="*/ 544 h 646"/>
                  <a:gd name="T56" fmla="*/ 206 w 1384"/>
                  <a:gd name="T57" fmla="*/ 540 h 646"/>
                  <a:gd name="T58" fmla="*/ 208 w 1384"/>
                  <a:gd name="T59" fmla="*/ 278 h 646"/>
                  <a:gd name="T60" fmla="*/ 228 w 1384"/>
                  <a:gd name="T61" fmla="*/ 240 h 646"/>
                  <a:gd name="T62" fmla="*/ 266 w 1384"/>
                  <a:gd name="T63" fmla="*/ 218 h 646"/>
                  <a:gd name="T64" fmla="*/ 398 w 1384"/>
                  <a:gd name="T65" fmla="*/ 218 h 646"/>
                  <a:gd name="T66" fmla="*/ 440 w 1384"/>
                  <a:gd name="T67" fmla="*/ 230 h 646"/>
                  <a:gd name="T68" fmla="*/ 466 w 1384"/>
                  <a:gd name="T69" fmla="*/ 264 h 646"/>
                  <a:gd name="T70" fmla="*/ 472 w 1384"/>
                  <a:gd name="T71" fmla="*/ 540 h 646"/>
                  <a:gd name="T72" fmla="*/ 608 w 1384"/>
                  <a:gd name="T73" fmla="*/ 152 h 646"/>
                  <a:gd name="T74" fmla="*/ 622 w 1384"/>
                  <a:gd name="T75" fmla="*/ 110 h 646"/>
                  <a:gd name="T76" fmla="*/ 654 w 1384"/>
                  <a:gd name="T77" fmla="*/ 82 h 646"/>
                  <a:gd name="T78" fmla="*/ 800 w 1384"/>
                  <a:gd name="T79" fmla="*/ 76 h 646"/>
                  <a:gd name="T80" fmla="*/ 830 w 1384"/>
                  <a:gd name="T81" fmla="*/ 82 h 646"/>
                  <a:gd name="T82" fmla="*/ 864 w 1384"/>
                  <a:gd name="T83" fmla="*/ 110 h 646"/>
                  <a:gd name="T84" fmla="*/ 876 w 1384"/>
                  <a:gd name="T85" fmla="*/ 152 h 646"/>
                  <a:gd name="T86" fmla="*/ 1012 w 1384"/>
                  <a:gd name="T87" fmla="*/ 76 h 646"/>
                  <a:gd name="T88" fmla="*/ 1018 w 1384"/>
                  <a:gd name="T89" fmla="*/ 46 h 646"/>
                  <a:gd name="T90" fmla="*/ 1046 w 1384"/>
                  <a:gd name="T91" fmla="*/ 12 h 646"/>
                  <a:gd name="T92" fmla="*/ 1088 w 1384"/>
                  <a:gd name="T93" fmla="*/ 0 h 646"/>
                  <a:gd name="T94" fmla="*/ 1220 w 1384"/>
                  <a:gd name="T95" fmla="*/ 2 h 646"/>
                  <a:gd name="T96" fmla="*/ 1258 w 1384"/>
                  <a:gd name="T97" fmla="*/ 22 h 646"/>
                  <a:gd name="T98" fmla="*/ 1278 w 1384"/>
                  <a:gd name="T99" fmla="*/ 60 h 646"/>
                  <a:gd name="T100" fmla="*/ 1332 w 1384"/>
                  <a:gd name="T101" fmla="*/ 540 h 646"/>
                  <a:gd name="T102" fmla="*/ 1352 w 1384"/>
                  <a:gd name="T103" fmla="*/ 544 h 646"/>
                  <a:gd name="T104" fmla="*/ 1376 w 1384"/>
                  <a:gd name="T105" fmla="*/ 564 h 646"/>
                  <a:gd name="T106" fmla="*/ 1384 w 1384"/>
                  <a:gd name="T107" fmla="*/ 594 h 646"/>
                  <a:gd name="T108" fmla="*/ 1380 w 1384"/>
                  <a:gd name="T109" fmla="*/ 614 h 646"/>
                  <a:gd name="T110" fmla="*/ 1362 w 1384"/>
                  <a:gd name="T111" fmla="*/ 636 h 646"/>
                  <a:gd name="T112" fmla="*/ 1332 w 1384"/>
                  <a:gd name="T113" fmla="*/ 646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84" h="646">
                    <a:moveTo>
                      <a:pt x="1332" y="646"/>
                    </a:moveTo>
                    <a:lnTo>
                      <a:pt x="1228" y="646"/>
                    </a:lnTo>
                    <a:lnTo>
                      <a:pt x="1228" y="646"/>
                    </a:lnTo>
                    <a:lnTo>
                      <a:pt x="1216" y="644"/>
                    </a:lnTo>
                    <a:lnTo>
                      <a:pt x="1206" y="642"/>
                    </a:lnTo>
                    <a:lnTo>
                      <a:pt x="1198" y="636"/>
                    </a:lnTo>
                    <a:lnTo>
                      <a:pt x="1190" y="630"/>
                    </a:lnTo>
                    <a:lnTo>
                      <a:pt x="1184" y="622"/>
                    </a:lnTo>
                    <a:lnTo>
                      <a:pt x="1178" y="614"/>
                    </a:lnTo>
                    <a:lnTo>
                      <a:pt x="1176" y="604"/>
                    </a:lnTo>
                    <a:lnTo>
                      <a:pt x="1174" y="594"/>
                    </a:lnTo>
                    <a:lnTo>
                      <a:pt x="1174" y="106"/>
                    </a:lnTo>
                    <a:lnTo>
                      <a:pt x="1118" y="106"/>
                    </a:lnTo>
                    <a:lnTo>
                      <a:pt x="1118" y="594"/>
                    </a:lnTo>
                    <a:lnTo>
                      <a:pt x="1118" y="594"/>
                    </a:lnTo>
                    <a:lnTo>
                      <a:pt x="1116" y="604"/>
                    </a:lnTo>
                    <a:lnTo>
                      <a:pt x="1114" y="614"/>
                    </a:lnTo>
                    <a:lnTo>
                      <a:pt x="1108" y="622"/>
                    </a:lnTo>
                    <a:lnTo>
                      <a:pt x="1102" y="630"/>
                    </a:lnTo>
                    <a:lnTo>
                      <a:pt x="1094" y="636"/>
                    </a:lnTo>
                    <a:lnTo>
                      <a:pt x="1086" y="642"/>
                    </a:lnTo>
                    <a:lnTo>
                      <a:pt x="1076" y="644"/>
                    </a:lnTo>
                    <a:lnTo>
                      <a:pt x="1064" y="646"/>
                    </a:lnTo>
                    <a:lnTo>
                      <a:pt x="824" y="646"/>
                    </a:lnTo>
                    <a:lnTo>
                      <a:pt x="824" y="646"/>
                    </a:lnTo>
                    <a:lnTo>
                      <a:pt x="814" y="644"/>
                    </a:lnTo>
                    <a:lnTo>
                      <a:pt x="804" y="642"/>
                    </a:lnTo>
                    <a:lnTo>
                      <a:pt x="794" y="636"/>
                    </a:lnTo>
                    <a:lnTo>
                      <a:pt x="786" y="630"/>
                    </a:lnTo>
                    <a:lnTo>
                      <a:pt x="780" y="622"/>
                    </a:lnTo>
                    <a:lnTo>
                      <a:pt x="776" y="614"/>
                    </a:lnTo>
                    <a:lnTo>
                      <a:pt x="772" y="604"/>
                    </a:lnTo>
                    <a:lnTo>
                      <a:pt x="772" y="594"/>
                    </a:lnTo>
                    <a:lnTo>
                      <a:pt x="772" y="182"/>
                    </a:lnTo>
                    <a:lnTo>
                      <a:pt x="714" y="182"/>
                    </a:lnTo>
                    <a:lnTo>
                      <a:pt x="714" y="594"/>
                    </a:lnTo>
                    <a:lnTo>
                      <a:pt x="714" y="594"/>
                    </a:lnTo>
                    <a:lnTo>
                      <a:pt x="712" y="604"/>
                    </a:lnTo>
                    <a:lnTo>
                      <a:pt x="710" y="614"/>
                    </a:lnTo>
                    <a:lnTo>
                      <a:pt x="706" y="622"/>
                    </a:lnTo>
                    <a:lnTo>
                      <a:pt x="698" y="630"/>
                    </a:lnTo>
                    <a:lnTo>
                      <a:pt x="690" y="636"/>
                    </a:lnTo>
                    <a:lnTo>
                      <a:pt x="682" y="642"/>
                    </a:lnTo>
                    <a:lnTo>
                      <a:pt x="672" y="644"/>
                    </a:lnTo>
                    <a:lnTo>
                      <a:pt x="662" y="646"/>
                    </a:lnTo>
                    <a:lnTo>
                      <a:pt x="420" y="646"/>
                    </a:lnTo>
                    <a:lnTo>
                      <a:pt x="420" y="646"/>
                    </a:lnTo>
                    <a:lnTo>
                      <a:pt x="410" y="644"/>
                    </a:lnTo>
                    <a:lnTo>
                      <a:pt x="400" y="642"/>
                    </a:lnTo>
                    <a:lnTo>
                      <a:pt x="390" y="636"/>
                    </a:lnTo>
                    <a:lnTo>
                      <a:pt x="384" y="630"/>
                    </a:lnTo>
                    <a:lnTo>
                      <a:pt x="376" y="622"/>
                    </a:lnTo>
                    <a:lnTo>
                      <a:pt x="372" y="614"/>
                    </a:lnTo>
                    <a:lnTo>
                      <a:pt x="368" y="604"/>
                    </a:lnTo>
                    <a:lnTo>
                      <a:pt x="368" y="594"/>
                    </a:lnTo>
                    <a:lnTo>
                      <a:pt x="368" y="322"/>
                    </a:lnTo>
                    <a:lnTo>
                      <a:pt x="310" y="322"/>
                    </a:lnTo>
                    <a:lnTo>
                      <a:pt x="310" y="594"/>
                    </a:lnTo>
                    <a:lnTo>
                      <a:pt x="310" y="594"/>
                    </a:lnTo>
                    <a:lnTo>
                      <a:pt x="310" y="604"/>
                    </a:lnTo>
                    <a:lnTo>
                      <a:pt x="306" y="614"/>
                    </a:lnTo>
                    <a:lnTo>
                      <a:pt x="302" y="622"/>
                    </a:lnTo>
                    <a:lnTo>
                      <a:pt x="296" y="630"/>
                    </a:lnTo>
                    <a:lnTo>
                      <a:pt x="288" y="636"/>
                    </a:lnTo>
                    <a:lnTo>
                      <a:pt x="278" y="642"/>
                    </a:lnTo>
                    <a:lnTo>
                      <a:pt x="268" y="644"/>
                    </a:lnTo>
                    <a:lnTo>
                      <a:pt x="258" y="646"/>
                    </a:lnTo>
                    <a:lnTo>
                      <a:pt x="52" y="646"/>
                    </a:lnTo>
                    <a:lnTo>
                      <a:pt x="52" y="646"/>
                    </a:lnTo>
                    <a:lnTo>
                      <a:pt x="42" y="644"/>
                    </a:lnTo>
                    <a:lnTo>
                      <a:pt x="32" y="642"/>
                    </a:lnTo>
                    <a:lnTo>
                      <a:pt x="24" y="636"/>
                    </a:lnTo>
                    <a:lnTo>
                      <a:pt x="16" y="630"/>
                    </a:lnTo>
                    <a:lnTo>
                      <a:pt x="10" y="622"/>
                    </a:lnTo>
                    <a:lnTo>
                      <a:pt x="4" y="614"/>
                    </a:lnTo>
                    <a:lnTo>
                      <a:pt x="2" y="604"/>
                    </a:lnTo>
                    <a:lnTo>
                      <a:pt x="0" y="594"/>
                    </a:lnTo>
                    <a:lnTo>
                      <a:pt x="0" y="594"/>
                    </a:lnTo>
                    <a:lnTo>
                      <a:pt x="2" y="582"/>
                    </a:lnTo>
                    <a:lnTo>
                      <a:pt x="4" y="572"/>
                    </a:lnTo>
                    <a:lnTo>
                      <a:pt x="10" y="564"/>
                    </a:lnTo>
                    <a:lnTo>
                      <a:pt x="16" y="556"/>
                    </a:lnTo>
                    <a:lnTo>
                      <a:pt x="24" y="550"/>
                    </a:lnTo>
                    <a:lnTo>
                      <a:pt x="32" y="544"/>
                    </a:lnTo>
                    <a:lnTo>
                      <a:pt x="42" y="542"/>
                    </a:lnTo>
                    <a:lnTo>
                      <a:pt x="52" y="540"/>
                    </a:lnTo>
                    <a:lnTo>
                      <a:pt x="206" y="540"/>
                    </a:lnTo>
                    <a:lnTo>
                      <a:pt x="206" y="292"/>
                    </a:lnTo>
                    <a:lnTo>
                      <a:pt x="206" y="292"/>
                    </a:lnTo>
                    <a:lnTo>
                      <a:pt x="208" y="278"/>
                    </a:lnTo>
                    <a:lnTo>
                      <a:pt x="212" y="264"/>
                    </a:lnTo>
                    <a:lnTo>
                      <a:pt x="218" y="250"/>
                    </a:lnTo>
                    <a:lnTo>
                      <a:pt x="228" y="240"/>
                    </a:lnTo>
                    <a:lnTo>
                      <a:pt x="238" y="230"/>
                    </a:lnTo>
                    <a:lnTo>
                      <a:pt x="252" y="224"/>
                    </a:lnTo>
                    <a:lnTo>
                      <a:pt x="266" y="218"/>
                    </a:lnTo>
                    <a:lnTo>
                      <a:pt x="280" y="218"/>
                    </a:lnTo>
                    <a:lnTo>
                      <a:pt x="398" y="218"/>
                    </a:lnTo>
                    <a:lnTo>
                      <a:pt x="398" y="218"/>
                    </a:lnTo>
                    <a:lnTo>
                      <a:pt x="412" y="218"/>
                    </a:lnTo>
                    <a:lnTo>
                      <a:pt x="426" y="224"/>
                    </a:lnTo>
                    <a:lnTo>
                      <a:pt x="440" y="230"/>
                    </a:lnTo>
                    <a:lnTo>
                      <a:pt x="450" y="240"/>
                    </a:lnTo>
                    <a:lnTo>
                      <a:pt x="460" y="250"/>
                    </a:lnTo>
                    <a:lnTo>
                      <a:pt x="466" y="264"/>
                    </a:lnTo>
                    <a:lnTo>
                      <a:pt x="472" y="278"/>
                    </a:lnTo>
                    <a:lnTo>
                      <a:pt x="472" y="292"/>
                    </a:lnTo>
                    <a:lnTo>
                      <a:pt x="472" y="540"/>
                    </a:lnTo>
                    <a:lnTo>
                      <a:pt x="608" y="540"/>
                    </a:lnTo>
                    <a:lnTo>
                      <a:pt x="608" y="152"/>
                    </a:lnTo>
                    <a:lnTo>
                      <a:pt x="608" y="152"/>
                    </a:lnTo>
                    <a:lnTo>
                      <a:pt x="610" y="136"/>
                    </a:lnTo>
                    <a:lnTo>
                      <a:pt x="614" y="122"/>
                    </a:lnTo>
                    <a:lnTo>
                      <a:pt x="622" y="110"/>
                    </a:lnTo>
                    <a:lnTo>
                      <a:pt x="632" y="98"/>
                    </a:lnTo>
                    <a:lnTo>
                      <a:pt x="642" y="90"/>
                    </a:lnTo>
                    <a:lnTo>
                      <a:pt x="654" y="82"/>
                    </a:lnTo>
                    <a:lnTo>
                      <a:pt x="668" y="78"/>
                    </a:lnTo>
                    <a:lnTo>
                      <a:pt x="684" y="76"/>
                    </a:lnTo>
                    <a:lnTo>
                      <a:pt x="800" y="76"/>
                    </a:lnTo>
                    <a:lnTo>
                      <a:pt x="800" y="76"/>
                    </a:lnTo>
                    <a:lnTo>
                      <a:pt x="816" y="78"/>
                    </a:lnTo>
                    <a:lnTo>
                      <a:pt x="830" y="82"/>
                    </a:lnTo>
                    <a:lnTo>
                      <a:pt x="842" y="90"/>
                    </a:lnTo>
                    <a:lnTo>
                      <a:pt x="854" y="98"/>
                    </a:lnTo>
                    <a:lnTo>
                      <a:pt x="864" y="110"/>
                    </a:lnTo>
                    <a:lnTo>
                      <a:pt x="870" y="122"/>
                    </a:lnTo>
                    <a:lnTo>
                      <a:pt x="874" y="136"/>
                    </a:lnTo>
                    <a:lnTo>
                      <a:pt x="876" y="152"/>
                    </a:lnTo>
                    <a:lnTo>
                      <a:pt x="876" y="540"/>
                    </a:lnTo>
                    <a:lnTo>
                      <a:pt x="1012" y="540"/>
                    </a:lnTo>
                    <a:lnTo>
                      <a:pt x="1012" y="76"/>
                    </a:lnTo>
                    <a:lnTo>
                      <a:pt x="1012" y="76"/>
                    </a:lnTo>
                    <a:lnTo>
                      <a:pt x="1014" y="60"/>
                    </a:lnTo>
                    <a:lnTo>
                      <a:pt x="1018" y="46"/>
                    </a:lnTo>
                    <a:lnTo>
                      <a:pt x="1026" y="34"/>
                    </a:lnTo>
                    <a:lnTo>
                      <a:pt x="1034" y="22"/>
                    </a:lnTo>
                    <a:lnTo>
                      <a:pt x="1046" y="12"/>
                    </a:lnTo>
                    <a:lnTo>
                      <a:pt x="1058" y="6"/>
                    </a:lnTo>
                    <a:lnTo>
                      <a:pt x="1072" y="2"/>
                    </a:lnTo>
                    <a:lnTo>
                      <a:pt x="1088" y="0"/>
                    </a:lnTo>
                    <a:lnTo>
                      <a:pt x="1204" y="0"/>
                    </a:lnTo>
                    <a:lnTo>
                      <a:pt x="1204" y="0"/>
                    </a:lnTo>
                    <a:lnTo>
                      <a:pt x="1220" y="2"/>
                    </a:lnTo>
                    <a:lnTo>
                      <a:pt x="1234" y="6"/>
                    </a:lnTo>
                    <a:lnTo>
                      <a:pt x="1246" y="12"/>
                    </a:lnTo>
                    <a:lnTo>
                      <a:pt x="1258" y="22"/>
                    </a:lnTo>
                    <a:lnTo>
                      <a:pt x="1266" y="34"/>
                    </a:lnTo>
                    <a:lnTo>
                      <a:pt x="1274" y="46"/>
                    </a:lnTo>
                    <a:lnTo>
                      <a:pt x="1278" y="60"/>
                    </a:lnTo>
                    <a:lnTo>
                      <a:pt x="1280" y="76"/>
                    </a:lnTo>
                    <a:lnTo>
                      <a:pt x="1280" y="540"/>
                    </a:lnTo>
                    <a:lnTo>
                      <a:pt x="1332" y="540"/>
                    </a:lnTo>
                    <a:lnTo>
                      <a:pt x="1332" y="540"/>
                    </a:lnTo>
                    <a:lnTo>
                      <a:pt x="1342" y="542"/>
                    </a:lnTo>
                    <a:lnTo>
                      <a:pt x="1352" y="544"/>
                    </a:lnTo>
                    <a:lnTo>
                      <a:pt x="1362" y="550"/>
                    </a:lnTo>
                    <a:lnTo>
                      <a:pt x="1370" y="556"/>
                    </a:lnTo>
                    <a:lnTo>
                      <a:pt x="1376" y="564"/>
                    </a:lnTo>
                    <a:lnTo>
                      <a:pt x="1380" y="572"/>
                    </a:lnTo>
                    <a:lnTo>
                      <a:pt x="1384" y="582"/>
                    </a:lnTo>
                    <a:lnTo>
                      <a:pt x="1384" y="594"/>
                    </a:lnTo>
                    <a:lnTo>
                      <a:pt x="1384" y="594"/>
                    </a:lnTo>
                    <a:lnTo>
                      <a:pt x="1384" y="604"/>
                    </a:lnTo>
                    <a:lnTo>
                      <a:pt x="1380" y="614"/>
                    </a:lnTo>
                    <a:lnTo>
                      <a:pt x="1376" y="622"/>
                    </a:lnTo>
                    <a:lnTo>
                      <a:pt x="1370" y="630"/>
                    </a:lnTo>
                    <a:lnTo>
                      <a:pt x="1362" y="636"/>
                    </a:lnTo>
                    <a:lnTo>
                      <a:pt x="1352" y="642"/>
                    </a:lnTo>
                    <a:lnTo>
                      <a:pt x="1342" y="644"/>
                    </a:lnTo>
                    <a:lnTo>
                      <a:pt x="1332" y="646"/>
                    </a:lnTo>
                    <a:lnTo>
                      <a:pt x="1332" y="64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9" name="Freeform 6"/>
              <p:cNvSpPr>
                <a:spLocks noEditPoints="1"/>
              </p:cNvSpPr>
              <p:nvPr/>
            </p:nvSpPr>
            <p:spPr bwMode="auto">
              <a:xfrm>
                <a:off x="5757683" y="2925113"/>
                <a:ext cx="184112" cy="184112"/>
              </a:xfrm>
              <a:custGeom>
                <a:avLst/>
                <a:gdLst>
                  <a:gd name="T0" fmla="*/ 152 w 304"/>
                  <a:gd name="T1" fmla="*/ 304 h 304"/>
                  <a:gd name="T2" fmla="*/ 122 w 304"/>
                  <a:gd name="T3" fmla="*/ 302 h 304"/>
                  <a:gd name="T4" fmla="*/ 92 w 304"/>
                  <a:gd name="T5" fmla="*/ 292 h 304"/>
                  <a:gd name="T6" fmla="*/ 66 w 304"/>
                  <a:gd name="T7" fmla="*/ 278 h 304"/>
                  <a:gd name="T8" fmla="*/ 44 w 304"/>
                  <a:gd name="T9" fmla="*/ 260 h 304"/>
                  <a:gd name="T10" fmla="*/ 26 w 304"/>
                  <a:gd name="T11" fmla="*/ 238 h 304"/>
                  <a:gd name="T12" fmla="*/ 12 w 304"/>
                  <a:gd name="T13" fmla="*/ 212 h 304"/>
                  <a:gd name="T14" fmla="*/ 2 w 304"/>
                  <a:gd name="T15" fmla="*/ 182 h 304"/>
                  <a:gd name="T16" fmla="*/ 0 w 304"/>
                  <a:gd name="T17" fmla="*/ 152 h 304"/>
                  <a:gd name="T18" fmla="*/ 0 w 304"/>
                  <a:gd name="T19" fmla="*/ 136 h 304"/>
                  <a:gd name="T20" fmla="*/ 6 w 304"/>
                  <a:gd name="T21" fmla="*/ 106 h 304"/>
                  <a:gd name="T22" fmla="*/ 18 w 304"/>
                  <a:gd name="T23" fmla="*/ 80 h 304"/>
                  <a:gd name="T24" fmla="*/ 34 w 304"/>
                  <a:gd name="T25" fmla="*/ 56 h 304"/>
                  <a:gd name="T26" fmla="*/ 56 w 304"/>
                  <a:gd name="T27" fmla="*/ 34 h 304"/>
                  <a:gd name="T28" fmla="*/ 80 w 304"/>
                  <a:gd name="T29" fmla="*/ 18 h 304"/>
                  <a:gd name="T30" fmla="*/ 106 w 304"/>
                  <a:gd name="T31" fmla="*/ 6 h 304"/>
                  <a:gd name="T32" fmla="*/ 136 w 304"/>
                  <a:gd name="T33" fmla="*/ 0 h 304"/>
                  <a:gd name="T34" fmla="*/ 152 w 304"/>
                  <a:gd name="T35" fmla="*/ 0 h 304"/>
                  <a:gd name="T36" fmla="*/ 182 w 304"/>
                  <a:gd name="T37" fmla="*/ 2 h 304"/>
                  <a:gd name="T38" fmla="*/ 212 w 304"/>
                  <a:gd name="T39" fmla="*/ 12 h 304"/>
                  <a:gd name="T40" fmla="*/ 238 w 304"/>
                  <a:gd name="T41" fmla="*/ 26 h 304"/>
                  <a:gd name="T42" fmla="*/ 260 w 304"/>
                  <a:gd name="T43" fmla="*/ 44 h 304"/>
                  <a:gd name="T44" fmla="*/ 278 w 304"/>
                  <a:gd name="T45" fmla="*/ 66 h 304"/>
                  <a:gd name="T46" fmla="*/ 292 w 304"/>
                  <a:gd name="T47" fmla="*/ 92 h 304"/>
                  <a:gd name="T48" fmla="*/ 302 w 304"/>
                  <a:gd name="T49" fmla="*/ 122 h 304"/>
                  <a:gd name="T50" fmla="*/ 304 w 304"/>
                  <a:gd name="T51" fmla="*/ 152 h 304"/>
                  <a:gd name="T52" fmla="*/ 304 w 304"/>
                  <a:gd name="T53" fmla="*/ 168 h 304"/>
                  <a:gd name="T54" fmla="*/ 298 w 304"/>
                  <a:gd name="T55" fmla="*/ 198 h 304"/>
                  <a:gd name="T56" fmla="*/ 286 w 304"/>
                  <a:gd name="T57" fmla="*/ 224 h 304"/>
                  <a:gd name="T58" fmla="*/ 270 w 304"/>
                  <a:gd name="T59" fmla="*/ 250 h 304"/>
                  <a:gd name="T60" fmla="*/ 250 w 304"/>
                  <a:gd name="T61" fmla="*/ 270 h 304"/>
                  <a:gd name="T62" fmla="*/ 224 w 304"/>
                  <a:gd name="T63" fmla="*/ 286 h 304"/>
                  <a:gd name="T64" fmla="*/ 198 w 304"/>
                  <a:gd name="T65" fmla="*/ 298 h 304"/>
                  <a:gd name="T66" fmla="*/ 168 w 304"/>
                  <a:gd name="T67" fmla="*/ 304 h 304"/>
                  <a:gd name="T68" fmla="*/ 152 w 304"/>
                  <a:gd name="T69" fmla="*/ 304 h 304"/>
                  <a:gd name="T70" fmla="*/ 152 w 304"/>
                  <a:gd name="T71" fmla="*/ 104 h 304"/>
                  <a:gd name="T72" fmla="*/ 134 w 304"/>
                  <a:gd name="T73" fmla="*/ 108 h 304"/>
                  <a:gd name="T74" fmla="*/ 118 w 304"/>
                  <a:gd name="T75" fmla="*/ 118 h 304"/>
                  <a:gd name="T76" fmla="*/ 108 w 304"/>
                  <a:gd name="T77" fmla="*/ 134 h 304"/>
                  <a:gd name="T78" fmla="*/ 104 w 304"/>
                  <a:gd name="T79" fmla="*/ 152 h 304"/>
                  <a:gd name="T80" fmla="*/ 106 w 304"/>
                  <a:gd name="T81" fmla="*/ 162 h 304"/>
                  <a:gd name="T82" fmla="*/ 112 w 304"/>
                  <a:gd name="T83" fmla="*/ 178 h 304"/>
                  <a:gd name="T84" fmla="*/ 126 w 304"/>
                  <a:gd name="T85" fmla="*/ 192 h 304"/>
                  <a:gd name="T86" fmla="*/ 142 w 304"/>
                  <a:gd name="T87" fmla="*/ 198 h 304"/>
                  <a:gd name="T88" fmla="*/ 152 w 304"/>
                  <a:gd name="T89" fmla="*/ 200 h 304"/>
                  <a:gd name="T90" fmla="*/ 170 w 304"/>
                  <a:gd name="T91" fmla="*/ 196 h 304"/>
                  <a:gd name="T92" fmla="*/ 186 w 304"/>
                  <a:gd name="T93" fmla="*/ 186 h 304"/>
                  <a:gd name="T94" fmla="*/ 196 w 304"/>
                  <a:gd name="T95" fmla="*/ 170 h 304"/>
                  <a:gd name="T96" fmla="*/ 200 w 304"/>
                  <a:gd name="T97" fmla="*/ 152 h 304"/>
                  <a:gd name="T98" fmla="*/ 198 w 304"/>
                  <a:gd name="T99" fmla="*/ 142 h 304"/>
                  <a:gd name="T100" fmla="*/ 192 w 304"/>
                  <a:gd name="T101" fmla="*/ 126 h 304"/>
                  <a:gd name="T102" fmla="*/ 178 w 304"/>
                  <a:gd name="T103" fmla="*/ 112 h 304"/>
                  <a:gd name="T104" fmla="*/ 162 w 304"/>
                  <a:gd name="T105" fmla="*/ 106 h 304"/>
                  <a:gd name="T106" fmla="*/ 152 w 304"/>
                  <a:gd name="T107" fmla="*/ 1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304">
                    <a:moveTo>
                      <a:pt x="152" y="304"/>
                    </a:moveTo>
                    <a:lnTo>
                      <a:pt x="152" y="304"/>
                    </a:lnTo>
                    <a:lnTo>
                      <a:pt x="136" y="304"/>
                    </a:lnTo>
                    <a:lnTo>
                      <a:pt x="122" y="302"/>
                    </a:lnTo>
                    <a:lnTo>
                      <a:pt x="106" y="298"/>
                    </a:lnTo>
                    <a:lnTo>
                      <a:pt x="92" y="292"/>
                    </a:lnTo>
                    <a:lnTo>
                      <a:pt x="80" y="286"/>
                    </a:lnTo>
                    <a:lnTo>
                      <a:pt x="66" y="278"/>
                    </a:lnTo>
                    <a:lnTo>
                      <a:pt x="56" y="270"/>
                    </a:lnTo>
                    <a:lnTo>
                      <a:pt x="44" y="260"/>
                    </a:lnTo>
                    <a:lnTo>
                      <a:pt x="34" y="250"/>
                    </a:lnTo>
                    <a:lnTo>
                      <a:pt x="26" y="238"/>
                    </a:lnTo>
                    <a:lnTo>
                      <a:pt x="18" y="224"/>
                    </a:lnTo>
                    <a:lnTo>
                      <a:pt x="12" y="212"/>
                    </a:lnTo>
                    <a:lnTo>
                      <a:pt x="6" y="198"/>
                    </a:lnTo>
                    <a:lnTo>
                      <a:pt x="2" y="182"/>
                    </a:lnTo>
                    <a:lnTo>
                      <a:pt x="0" y="168"/>
                    </a:lnTo>
                    <a:lnTo>
                      <a:pt x="0" y="152"/>
                    </a:lnTo>
                    <a:lnTo>
                      <a:pt x="0" y="152"/>
                    </a:lnTo>
                    <a:lnTo>
                      <a:pt x="0" y="136"/>
                    </a:lnTo>
                    <a:lnTo>
                      <a:pt x="2" y="122"/>
                    </a:lnTo>
                    <a:lnTo>
                      <a:pt x="6" y="106"/>
                    </a:lnTo>
                    <a:lnTo>
                      <a:pt x="12" y="92"/>
                    </a:lnTo>
                    <a:lnTo>
                      <a:pt x="18" y="80"/>
                    </a:lnTo>
                    <a:lnTo>
                      <a:pt x="26" y="66"/>
                    </a:lnTo>
                    <a:lnTo>
                      <a:pt x="34" y="56"/>
                    </a:lnTo>
                    <a:lnTo>
                      <a:pt x="44" y="44"/>
                    </a:lnTo>
                    <a:lnTo>
                      <a:pt x="56" y="34"/>
                    </a:lnTo>
                    <a:lnTo>
                      <a:pt x="66" y="26"/>
                    </a:lnTo>
                    <a:lnTo>
                      <a:pt x="80" y="18"/>
                    </a:lnTo>
                    <a:lnTo>
                      <a:pt x="92" y="12"/>
                    </a:lnTo>
                    <a:lnTo>
                      <a:pt x="106" y="6"/>
                    </a:lnTo>
                    <a:lnTo>
                      <a:pt x="122" y="2"/>
                    </a:lnTo>
                    <a:lnTo>
                      <a:pt x="136" y="0"/>
                    </a:lnTo>
                    <a:lnTo>
                      <a:pt x="152" y="0"/>
                    </a:lnTo>
                    <a:lnTo>
                      <a:pt x="152" y="0"/>
                    </a:lnTo>
                    <a:lnTo>
                      <a:pt x="168" y="0"/>
                    </a:lnTo>
                    <a:lnTo>
                      <a:pt x="182" y="2"/>
                    </a:lnTo>
                    <a:lnTo>
                      <a:pt x="198" y="6"/>
                    </a:lnTo>
                    <a:lnTo>
                      <a:pt x="212" y="12"/>
                    </a:lnTo>
                    <a:lnTo>
                      <a:pt x="224" y="18"/>
                    </a:lnTo>
                    <a:lnTo>
                      <a:pt x="238" y="26"/>
                    </a:lnTo>
                    <a:lnTo>
                      <a:pt x="250" y="34"/>
                    </a:lnTo>
                    <a:lnTo>
                      <a:pt x="260" y="44"/>
                    </a:lnTo>
                    <a:lnTo>
                      <a:pt x="270" y="56"/>
                    </a:lnTo>
                    <a:lnTo>
                      <a:pt x="278" y="66"/>
                    </a:lnTo>
                    <a:lnTo>
                      <a:pt x="286" y="80"/>
                    </a:lnTo>
                    <a:lnTo>
                      <a:pt x="292" y="92"/>
                    </a:lnTo>
                    <a:lnTo>
                      <a:pt x="298" y="106"/>
                    </a:lnTo>
                    <a:lnTo>
                      <a:pt x="302" y="122"/>
                    </a:lnTo>
                    <a:lnTo>
                      <a:pt x="304" y="136"/>
                    </a:lnTo>
                    <a:lnTo>
                      <a:pt x="304" y="152"/>
                    </a:lnTo>
                    <a:lnTo>
                      <a:pt x="304" y="152"/>
                    </a:lnTo>
                    <a:lnTo>
                      <a:pt x="304" y="168"/>
                    </a:lnTo>
                    <a:lnTo>
                      <a:pt x="302" y="182"/>
                    </a:lnTo>
                    <a:lnTo>
                      <a:pt x="298" y="198"/>
                    </a:lnTo>
                    <a:lnTo>
                      <a:pt x="292" y="212"/>
                    </a:lnTo>
                    <a:lnTo>
                      <a:pt x="286" y="224"/>
                    </a:lnTo>
                    <a:lnTo>
                      <a:pt x="278" y="238"/>
                    </a:lnTo>
                    <a:lnTo>
                      <a:pt x="270" y="250"/>
                    </a:lnTo>
                    <a:lnTo>
                      <a:pt x="260" y="260"/>
                    </a:lnTo>
                    <a:lnTo>
                      <a:pt x="250" y="270"/>
                    </a:lnTo>
                    <a:lnTo>
                      <a:pt x="238" y="278"/>
                    </a:lnTo>
                    <a:lnTo>
                      <a:pt x="224" y="286"/>
                    </a:lnTo>
                    <a:lnTo>
                      <a:pt x="212" y="292"/>
                    </a:lnTo>
                    <a:lnTo>
                      <a:pt x="198" y="298"/>
                    </a:lnTo>
                    <a:lnTo>
                      <a:pt x="182" y="302"/>
                    </a:lnTo>
                    <a:lnTo>
                      <a:pt x="168" y="304"/>
                    </a:lnTo>
                    <a:lnTo>
                      <a:pt x="152" y="304"/>
                    </a:lnTo>
                    <a:lnTo>
                      <a:pt x="152" y="304"/>
                    </a:lnTo>
                    <a:close/>
                    <a:moveTo>
                      <a:pt x="152" y="104"/>
                    </a:moveTo>
                    <a:lnTo>
                      <a:pt x="152" y="104"/>
                    </a:lnTo>
                    <a:lnTo>
                      <a:pt x="142" y="106"/>
                    </a:lnTo>
                    <a:lnTo>
                      <a:pt x="134" y="108"/>
                    </a:lnTo>
                    <a:lnTo>
                      <a:pt x="126" y="112"/>
                    </a:lnTo>
                    <a:lnTo>
                      <a:pt x="118" y="118"/>
                    </a:lnTo>
                    <a:lnTo>
                      <a:pt x="112" y="126"/>
                    </a:lnTo>
                    <a:lnTo>
                      <a:pt x="108" y="134"/>
                    </a:lnTo>
                    <a:lnTo>
                      <a:pt x="106" y="142"/>
                    </a:lnTo>
                    <a:lnTo>
                      <a:pt x="104" y="152"/>
                    </a:lnTo>
                    <a:lnTo>
                      <a:pt x="104" y="152"/>
                    </a:lnTo>
                    <a:lnTo>
                      <a:pt x="106" y="162"/>
                    </a:lnTo>
                    <a:lnTo>
                      <a:pt x="108" y="170"/>
                    </a:lnTo>
                    <a:lnTo>
                      <a:pt x="112" y="178"/>
                    </a:lnTo>
                    <a:lnTo>
                      <a:pt x="118" y="186"/>
                    </a:lnTo>
                    <a:lnTo>
                      <a:pt x="126" y="192"/>
                    </a:lnTo>
                    <a:lnTo>
                      <a:pt x="134" y="196"/>
                    </a:lnTo>
                    <a:lnTo>
                      <a:pt x="142" y="198"/>
                    </a:lnTo>
                    <a:lnTo>
                      <a:pt x="152" y="200"/>
                    </a:lnTo>
                    <a:lnTo>
                      <a:pt x="152" y="200"/>
                    </a:lnTo>
                    <a:lnTo>
                      <a:pt x="162" y="198"/>
                    </a:lnTo>
                    <a:lnTo>
                      <a:pt x="170" y="196"/>
                    </a:lnTo>
                    <a:lnTo>
                      <a:pt x="178" y="192"/>
                    </a:lnTo>
                    <a:lnTo>
                      <a:pt x="186" y="186"/>
                    </a:lnTo>
                    <a:lnTo>
                      <a:pt x="192" y="178"/>
                    </a:lnTo>
                    <a:lnTo>
                      <a:pt x="196" y="170"/>
                    </a:lnTo>
                    <a:lnTo>
                      <a:pt x="198" y="162"/>
                    </a:lnTo>
                    <a:lnTo>
                      <a:pt x="200" y="152"/>
                    </a:lnTo>
                    <a:lnTo>
                      <a:pt x="200" y="152"/>
                    </a:lnTo>
                    <a:lnTo>
                      <a:pt x="198" y="142"/>
                    </a:lnTo>
                    <a:lnTo>
                      <a:pt x="196" y="134"/>
                    </a:lnTo>
                    <a:lnTo>
                      <a:pt x="192" y="126"/>
                    </a:lnTo>
                    <a:lnTo>
                      <a:pt x="186" y="118"/>
                    </a:lnTo>
                    <a:lnTo>
                      <a:pt x="178" y="112"/>
                    </a:lnTo>
                    <a:lnTo>
                      <a:pt x="170" y="108"/>
                    </a:lnTo>
                    <a:lnTo>
                      <a:pt x="162" y="106"/>
                    </a:lnTo>
                    <a:lnTo>
                      <a:pt x="152" y="104"/>
                    </a:lnTo>
                    <a:lnTo>
                      <a:pt x="152" y="104"/>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0" name="Freeform 7"/>
              <p:cNvSpPr>
                <a:spLocks noEditPoints="1"/>
              </p:cNvSpPr>
              <p:nvPr/>
            </p:nvSpPr>
            <p:spPr bwMode="auto">
              <a:xfrm>
                <a:off x="6002359" y="2994156"/>
                <a:ext cx="184112" cy="185323"/>
              </a:xfrm>
              <a:custGeom>
                <a:avLst/>
                <a:gdLst>
                  <a:gd name="T0" fmla="*/ 152 w 304"/>
                  <a:gd name="T1" fmla="*/ 306 h 306"/>
                  <a:gd name="T2" fmla="*/ 120 w 304"/>
                  <a:gd name="T3" fmla="*/ 302 h 306"/>
                  <a:gd name="T4" fmla="*/ 92 w 304"/>
                  <a:gd name="T5" fmla="*/ 294 h 306"/>
                  <a:gd name="T6" fmla="*/ 66 w 304"/>
                  <a:gd name="T7" fmla="*/ 280 h 306"/>
                  <a:gd name="T8" fmla="*/ 44 w 304"/>
                  <a:gd name="T9" fmla="*/ 262 h 306"/>
                  <a:gd name="T10" fmla="*/ 26 w 304"/>
                  <a:gd name="T11" fmla="*/ 238 h 306"/>
                  <a:gd name="T12" fmla="*/ 12 w 304"/>
                  <a:gd name="T13" fmla="*/ 212 h 306"/>
                  <a:gd name="T14" fmla="*/ 2 w 304"/>
                  <a:gd name="T15" fmla="*/ 184 h 306"/>
                  <a:gd name="T16" fmla="*/ 0 w 304"/>
                  <a:gd name="T17" fmla="*/ 154 h 306"/>
                  <a:gd name="T18" fmla="*/ 0 w 304"/>
                  <a:gd name="T19" fmla="*/ 138 h 306"/>
                  <a:gd name="T20" fmla="*/ 6 w 304"/>
                  <a:gd name="T21" fmla="*/ 108 h 306"/>
                  <a:gd name="T22" fmla="*/ 18 w 304"/>
                  <a:gd name="T23" fmla="*/ 80 h 306"/>
                  <a:gd name="T24" fmla="*/ 34 w 304"/>
                  <a:gd name="T25" fmla="*/ 56 h 306"/>
                  <a:gd name="T26" fmla="*/ 54 w 304"/>
                  <a:gd name="T27" fmla="*/ 36 h 306"/>
                  <a:gd name="T28" fmla="*/ 78 w 304"/>
                  <a:gd name="T29" fmla="*/ 20 h 306"/>
                  <a:gd name="T30" fmla="*/ 106 w 304"/>
                  <a:gd name="T31" fmla="*/ 8 h 306"/>
                  <a:gd name="T32" fmla="*/ 136 w 304"/>
                  <a:gd name="T33" fmla="*/ 2 h 306"/>
                  <a:gd name="T34" fmla="*/ 152 w 304"/>
                  <a:gd name="T35" fmla="*/ 0 h 306"/>
                  <a:gd name="T36" fmla="*/ 182 w 304"/>
                  <a:gd name="T37" fmla="*/ 4 h 306"/>
                  <a:gd name="T38" fmla="*/ 212 w 304"/>
                  <a:gd name="T39" fmla="*/ 12 h 306"/>
                  <a:gd name="T40" fmla="*/ 236 w 304"/>
                  <a:gd name="T41" fmla="*/ 26 h 306"/>
                  <a:gd name="T42" fmla="*/ 260 w 304"/>
                  <a:gd name="T43" fmla="*/ 46 h 306"/>
                  <a:gd name="T44" fmla="*/ 278 w 304"/>
                  <a:gd name="T45" fmla="*/ 68 h 306"/>
                  <a:gd name="T46" fmla="*/ 292 w 304"/>
                  <a:gd name="T47" fmla="*/ 94 h 306"/>
                  <a:gd name="T48" fmla="*/ 302 w 304"/>
                  <a:gd name="T49" fmla="*/ 122 h 306"/>
                  <a:gd name="T50" fmla="*/ 304 w 304"/>
                  <a:gd name="T51" fmla="*/ 154 h 306"/>
                  <a:gd name="T52" fmla="*/ 304 w 304"/>
                  <a:gd name="T53" fmla="*/ 168 h 306"/>
                  <a:gd name="T54" fmla="*/ 298 w 304"/>
                  <a:gd name="T55" fmla="*/ 198 h 306"/>
                  <a:gd name="T56" fmla="*/ 286 w 304"/>
                  <a:gd name="T57" fmla="*/ 226 h 306"/>
                  <a:gd name="T58" fmla="*/ 270 w 304"/>
                  <a:gd name="T59" fmla="*/ 250 h 306"/>
                  <a:gd name="T60" fmla="*/ 248 w 304"/>
                  <a:gd name="T61" fmla="*/ 272 h 306"/>
                  <a:gd name="T62" fmla="*/ 224 w 304"/>
                  <a:gd name="T63" fmla="*/ 288 h 306"/>
                  <a:gd name="T64" fmla="*/ 198 w 304"/>
                  <a:gd name="T65" fmla="*/ 300 h 306"/>
                  <a:gd name="T66" fmla="*/ 168 w 304"/>
                  <a:gd name="T67" fmla="*/ 306 h 306"/>
                  <a:gd name="T68" fmla="*/ 152 w 304"/>
                  <a:gd name="T69" fmla="*/ 306 h 306"/>
                  <a:gd name="T70" fmla="*/ 152 w 304"/>
                  <a:gd name="T71" fmla="*/ 106 h 306"/>
                  <a:gd name="T72" fmla="*/ 134 w 304"/>
                  <a:gd name="T73" fmla="*/ 110 h 306"/>
                  <a:gd name="T74" fmla="*/ 118 w 304"/>
                  <a:gd name="T75" fmla="*/ 120 h 306"/>
                  <a:gd name="T76" fmla="*/ 108 w 304"/>
                  <a:gd name="T77" fmla="*/ 134 h 306"/>
                  <a:gd name="T78" fmla="*/ 104 w 304"/>
                  <a:gd name="T79" fmla="*/ 154 h 306"/>
                  <a:gd name="T80" fmla="*/ 106 w 304"/>
                  <a:gd name="T81" fmla="*/ 164 h 306"/>
                  <a:gd name="T82" fmla="*/ 112 w 304"/>
                  <a:gd name="T83" fmla="*/ 180 h 306"/>
                  <a:gd name="T84" fmla="*/ 126 w 304"/>
                  <a:gd name="T85" fmla="*/ 192 h 306"/>
                  <a:gd name="T86" fmla="*/ 142 w 304"/>
                  <a:gd name="T87" fmla="*/ 200 h 306"/>
                  <a:gd name="T88" fmla="*/ 152 w 304"/>
                  <a:gd name="T89" fmla="*/ 202 h 306"/>
                  <a:gd name="T90" fmla="*/ 170 w 304"/>
                  <a:gd name="T91" fmla="*/ 198 h 306"/>
                  <a:gd name="T92" fmla="*/ 186 w 304"/>
                  <a:gd name="T93" fmla="*/ 188 h 306"/>
                  <a:gd name="T94" fmla="*/ 196 w 304"/>
                  <a:gd name="T95" fmla="*/ 172 h 306"/>
                  <a:gd name="T96" fmla="*/ 200 w 304"/>
                  <a:gd name="T97" fmla="*/ 154 h 306"/>
                  <a:gd name="T98" fmla="*/ 198 w 304"/>
                  <a:gd name="T99" fmla="*/ 144 h 306"/>
                  <a:gd name="T100" fmla="*/ 192 w 304"/>
                  <a:gd name="T101" fmla="*/ 126 h 306"/>
                  <a:gd name="T102" fmla="*/ 178 w 304"/>
                  <a:gd name="T103" fmla="*/ 114 h 306"/>
                  <a:gd name="T104" fmla="*/ 162 w 304"/>
                  <a:gd name="T105" fmla="*/ 106 h 306"/>
                  <a:gd name="T106" fmla="*/ 152 w 304"/>
                  <a:gd name="T107" fmla="*/ 1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306">
                    <a:moveTo>
                      <a:pt x="152" y="306"/>
                    </a:moveTo>
                    <a:lnTo>
                      <a:pt x="152" y="306"/>
                    </a:lnTo>
                    <a:lnTo>
                      <a:pt x="136" y="306"/>
                    </a:lnTo>
                    <a:lnTo>
                      <a:pt x="120" y="302"/>
                    </a:lnTo>
                    <a:lnTo>
                      <a:pt x="106" y="300"/>
                    </a:lnTo>
                    <a:lnTo>
                      <a:pt x="92" y="294"/>
                    </a:lnTo>
                    <a:lnTo>
                      <a:pt x="78" y="288"/>
                    </a:lnTo>
                    <a:lnTo>
                      <a:pt x="66" y="280"/>
                    </a:lnTo>
                    <a:lnTo>
                      <a:pt x="54" y="272"/>
                    </a:lnTo>
                    <a:lnTo>
                      <a:pt x="44" y="262"/>
                    </a:lnTo>
                    <a:lnTo>
                      <a:pt x="34" y="250"/>
                    </a:lnTo>
                    <a:lnTo>
                      <a:pt x="26" y="238"/>
                    </a:lnTo>
                    <a:lnTo>
                      <a:pt x="18" y="226"/>
                    </a:lnTo>
                    <a:lnTo>
                      <a:pt x="12" y="212"/>
                    </a:lnTo>
                    <a:lnTo>
                      <a:pt x="6" y="198"/>
                    </a:lnTo>
                    <a:lnTo>
                      <a:pt x="2" y="184"/>
                    </a:lnTo>
                    <a:lnTo>
                      <a:pt x="0" y="168"/>
                    </a:lnTo>
                    <a:lnTo>
                      <a:pt x="0" y="154"/>
                    </a:lnTo>
                    <a:lnTo>
                      <a:pt x="0" y="154"/>
                    </a:lnTo>
                    <a:lnTo>
                      <a:pt x="0" y="138"/>
                    </a:lnTo>
                    <a:lnTo>
                      <a:pt x="2" y="122"/>
                    </a:lnTo>
                    <a:lnTo>
                      <a:pt x="6" y="108"/>
                    </a:lnTo>
                    <a:lnTo>
                      <a:pt x="12" y="94"/>
                    </a:lnTo>
                    <a:lnTo>
                      <a:pt x="18" y="80"/>
                    </a:lnTo>
                    <a:lnTo>
                      <a:pt x="26" y="68"/>
                    </a:lnTo>
                    <a:lnTo>
                      <a:pt x="34" y="56"/>
                    </a:lnTo>
                    <a:lnTo>
                      <a:pt x="44" y="46"/>
                    </a:lnTo>
                    <a:lnTo>
                      <a:pt x="54" y="36"/>
                    </a:lnTo>
                    <a:lnTo>
                      <a:pt x="66" y="26"/>
                    </a:lnTo>
                    <a:lnTo>
                      <a:pt x="78" y="20"/>
                    </a:lnTo>
                    <a:lnTo>
                      <a:pt x="92" y="12"/>
                    </a:lnTo>
                    <a:lnTo>
                      <a:pt x="106" y="8"/>
                    </a:lnTo>
                    <a:lnTo>
                      <a:pt x="120" y="4"/>
                    </a:lnTo>
                    <a:lnTo>
                      <a:pt x="136" y="2"/>
                    </a:lnTo>
                    <a:lnTo>
                      <a:pt x="152" y="0"/>
                    </a:lnTo>
                    <a:lnTo>
                      <a:pt x="152" y="0"/>
                    </a:lnTo>
                    <a:lnTo>
                      <a:pt x="168" y="2"/>
                    </a:lnTo>
                    <a:lnTo>
                      <a:pt x="182" y="4"/>
                    </a:lnTo>
                    <a:lnTo>
                      <a:pt x="198" y="8"/>
                    </a:lnTo>
                    <a:lnTo>
                      <a:pt x="212" y="12"/>
                    </a:lnTo>
                    <a:lnTo>
                      <a:pt x="224" y="20"/>
                    </a:lnTo>
                    <a:lnTo>
                      <a:pt x="236" y="26"/>
                    </a:lnTo>
                    <a:lnTo>
                      <a:pt x="248" y="36"/>
                    </a:lnTo>
                    <a:lnTo>
                      <a:pt x="260" y="46"/>
                    </a:lnTo>
                    <a:lnTo>
                      <a:pt x="270" y="56"/>
                    </a:lnTo>
                    <a:lnTo>
                      <a:pt x="278" y="68"/>
                    </a:lnTo>
                    <a:lnTo>
                      <a:pt x="286" y="80"/>
                    </a:lnTo>
                    <a:lnTo>
                      <a:pt x="292" y="94"/>
                    </a:lnTo>
                    <a:lnTo>
                      <a:pt x="298" y="108"/>
                    </a:lnTo>
                    <a:lnTo>
                      <a:pt x="302" y="122"/>
                    </a:lnTo>
                    <a:lnTo>
                      <a:pt x="304" y="138"/>
                    </a:lnTo>
                    <a:lnTo>
                      <a:pt x="304" y="154"/>
                    </a:lnTo>
                    <a:lnTo>
                      <a:pt x="304" y="154"/>
                    </a:lnTo>
                    <a:lnTo>
                      <a:pt x="304" y="168"/>
                    </a:lnTo>
                    <a:lnTo>
                      <a:pt x="302" y="184"/>
                    </a:lnTo>
                    <a:lnTo>
                      <a:pt x="298" y="198"/>
                    </a:lnTo>
                    <a:lnTo>
                      <a:pt x="292" y="212"/>
                    </a:lnTo>
                    <a:lnTo>
                      <a:pt x="286" y="226"/>
                    </a:lnTo>
                    <a:lnTo>
                      <a:pt x="278" y="238"/>
                    </a:lnTo>
                    <a:lnTo>
                      <a:pt x="270" y="250"/>
                    </a:lnTo>
                    <a:lnTo>
                      <a:pt x="260" y="262"/>
                    </a:lnTo>
                    <a:lnTo>
                      <a:pt x="248" y="272"/>
                    </a:lnTo>
                    <a:lnTo>
                      <a:pt x="236" y="280"/>
                    </a:lnTo>
                    <a:lnTo>
                      <a:pt x="224" y="288"/>
                    </a:lnTo>
                    <a:lnTo>
                      <a:pt x="212" y="294"/>
                    </a:lnTo>
                    <a:lnTo>
                      <a:pt x="198" y="300"/>
                    </a:lnTo>
                    <a:lnTo>
                      <a:pt x="182" y="302"/>
                    </a:lnTo>
                    <a:lnTo>
                      <a:pt x="168" y="306"/>
                    </a:lnTo>
                    <a:lnTo>
                      <a:pt x="152" y="306"/>
                    </a:lnTo>
                    <a:lnTo>
                      <a:pt x="152" y="306"/>
                    </a:lnTo>
                    <a:close/>
                    <a:moveTo>
                      <a:pt x="152" y="106"/>
                    </a:moveTo>
                    <a:lnTo>
                      <a:pt x="152" y="106"/>
                    </a:lnTo>
                    <a:lnTo>
                      <a:pt x="142" y="106"/>
                    </a:lnTo>
                    <a:lnTo>
                      <a:pt x="134" y="110"/>
                    </a:lnTo>
                    <a:lnTo>
                      <a:pt x="126" y="114"/>
                    </a:lnTo>
                    <a:lnTo>
                      <a:pt x="118" y="120"/>
                    </a:lnTo>
                    <a:lnTo>
                      <a:pt x="112" y="126"/>
                    </a:lnTo>
                    <a:lnTo>
                      <a:pt x="108" y="134"/>
                    </a:lnTo>
                    <a:lnTo>
                      <a:pt x="106" y="144"/>
                    </a:lnTo>
                    <a:lnTo>
                      <a:pt x="104" y="154"/>
                    </a:lnTo>
                    <a:lnTo>
                      <a:pt x="104" y="154"/>
                    </a:lnTo>
                    <a:lnTo>
                      <a:pt x="106" y="164"/>
                    </a:lnTo>
                    <a:lnTo>
                      <a:pt x="108" y="172"/>
                    </a:lnTo>
                    <a:lnTo>
                      <a:pt x="112" y="180"/>
                    </a:lnTo>
                    <a:lnTo>
                      <a:pt x="118" y="188"/>
                    </a:lnTo>
                    <a:lnTo>
                      <a:pt x="126" y="192"/>
                    </a:lnTo>
                    <a:lnTo>
                      <a:pt x="134" y="198"/>
                    </a:lnTo>
                    <a:lnTo>
                      <a:pt x="142" y="200"/>
                    </a:lnTo>
                    <a:lnTo>
                      <a:pt x="152" y="202"/>
                    </a:lnTo>
                    <a:lnTo>
                      <a:pt x="152" y="202"/>
                    </a:lnTo>
                    <a:lnTo>
                      <a:pt x="162" y="200"/>
                    </a:lnTo>
                    <a:lnTo>
                      <a:pt x="170" y="198"/>
                    </a:lnTo>
                    <a:lnTo>
                      <a:pt x="178" y="192"/>
                    </a:lnTo>
                    <a:lnTo>
                      <a:pt x="186" y="188"/>
                    </a:lnTo>
                    <a:lnTo>
                      <a:pt x="192" y="180"/>
                    </a:lnTo>
                    <a:lnTo>
                      <a:pt x="196" y="172"/>
                    </a:lnTo>
                    <a:lnTo>
                      <a:pt x="198" y="164"/>
                    </a:lnTo>
                    <a:lnTo>
                      <a:pt x="200" y="154"/>
                    </a:lnTo>
                    <a:lnTo>
                      <a:pt x="200" y="154"/>
                    </a:lnTo>
                    <a:lnTo>
                      <a:pt x="198" y="144"/>
                    </a:lnTo>
                    <a:lnTo>
                      <a:pt x="196" y="134"/>
                    </a:lnTo>
                    <a:lnTo>
                      <a:pt x="192" y="126"/>
                    </a:lnTo>
                    <a:lnTo>
                      <a:pt x="186" y="120"/>
                    </a:lnTo>
                    <a:lnTo>
                      <a:pt x="178" y="114"/>
                    </a:lnTo>
                    <a:lnTo>
                      <a:pt x="170" y="110"/>
                    </a:lnTo>
                    <a:lnTo>
                      <a:pt x="162" y="106"/>
                    </a:lnTo>
                    <a:lnTo>
                      <a:pt x="152" y="106"/>
                    </a:lnTo>
                    <a:lnTo>
                      <a:pt x="152" y="1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1" name="Freeform 8"/>
              <p:cNvSpPr>
                <a:spLocks noEditPoints="1"/>
              </p:cNvSpPr>
              <p:nvPr/>
            </p:nvSpPr>
            <p:spPr bwMode="auto">
              <a:xfrm>
                <a:off x="6245822" y="2850015"/>
                <a:ext cx="185323" cy="185323"/>
              </a:xfrm>
              <a:custGeom>
                <a:avLst/>
                <a:gdLst>
                  <a:gd name="T0" fmla="*/ 154 w 306"/>
                  <a:gd name="T1" fmla="*/ 306 h 306"/>
                  <a:gd name="T2" fmla="*/ 122 w 306"/>
                  <a:gd name="T3" fmla="*/ 302 h 306"/>
                  <a:gd name="T4" fmla="*/ 94 w 306"/>
                  <a:gd name="T5" fmla="*/ 294 h 306"/>
                  <a:gd name="T6" fmla="*/ 68 w 306"/>
                  <a:gd name="T7" fmla="*/ 280 h 306"/>
                  <a:gd name="T8" fmla="*/ 46 w 306"/>
                  <a:gd name="T9" fmla="*/ 262 h 306"/>
                  <a:gd name="T10" fmla="*/ 26 w 306"/>
                  <a:gd name="T11" fmla="*/ 238 h 306"/>
                  <a:gd name="T12" fmla="*/ 12 w 306"/>
                  <a:gd name="T13" fmla="*/ 212 h 306"/>
                  <a:gd name="T14" fmla="*/ 4 w 306"/>
                  <a:gd name="T15" fmla="*/ 184 h 306"/>
                  <a:gd name="T16" fmla="*/ 0 w 306"/>
                  <a:gd name="T17" fmla="*/ 154 h 306"/>
                  <a:gd name="T18" fmla="*/ 2 w 306"/>
                  <a:gd name="T19" fmla="*/ 138 h 306"/>
                  <a:gd name="T20" fmla="*/ 8 w 306"/>
                  <a:gd name="T21" fmla="*/ 108 h 306"/>
                  <a:gd name="T22" fmla="*/ 18 w 306"/>
                  <a:gd name="T23" fmla="*/ 80 h 306"/>
                  <a:gd name="T24" fmla="*/ 36 w 306"/>
                  <a:gd name="T25" fmla="*/ 56 h 306"/>
                  <a:gd name="T26" fmla="*/ 56 w 306"/>
                  <a:gd name="T27" fmla="*/ 36 h 306"/>
                  <a:gd name="T28" fmla="*/ 80 w 306"/>
                  <a:gd name="T29" fmla="*/ 18 h 306"/>
                  <a:gd name="T30" fmla="*/ 108 w 306"/>
                  <a:gd name="T31" fmla="*/ 8 h 306"/>
                  <a:gd name="T32" fmla="*/ 138 w 306"/>
                  <a:gd name="T33" fmla="*/ 2 h 306"/>
                  <a:gd name="T34" fmla="*/ 154 w 306"/>
                  <a:gd name="T35" fmla="*/ 0 h 306"/>
                  <a:gd name="T36" fmla="*/ 184 w 306"/>
                  <a:gd name="T37" fmla="*/ 4 h 306"/>
                  <a:gd name="T38" fmla="*/ 212 w 306"/>
                  <a:gd name="T39" fmla="*/ 12 h 306"/>
                  <a:gd name="T40" fmla="*/ 238 w 306"/>
                  <a:gd name="T41" fmla="*/ 26 h 306"/>
                  <a:gd name="T42" fmla="*/ 260 w 306"/>
                  <a:gd name="T43" fmla="*/ 46 h 306"/>
                  <a:gd name="T44" fmla="*/ 280 w 306"/>
                  <a:gd name="T45" fmla="*/ 68 h 306"/>
                  <a:gd name="T46" fmla="*/ 294 w 306"/>
                  <a:gd name="T47" fmla="*/ 94 h 306"/>
                  <a:gd name="T48" fmla="*/ 302 w 306"/>
                  <a:gd name="T49" fmla="*/ 122 h 306"/>
                  <a:gd name="T50" fmla="*/ 306 w 306"/>
                  <a:gd name="T51" fmla="*/ 154 h 306"/>
                  <a:gd name="T52" fmla="*/ 304 w 306"/>
                  <a:gd name="T53" fmla="*/ 168 h 306"/>
                  <a:gd name="T54" fmla="*/ 298 w 306"/>
                  <a:gd name="T55" fmla="*/ 198 h 306"/>
                  <a:gd name="T56" fmla="*/ 288 w 306"/>
                  <a:gd name="T57" fmla="*/ 226 h 306"/>
                  <a:gd name="T58" fmla="*/ 270 w 306"/>
                  <a:gd name="T59" fmla="*/ 250 h 306"/>
                  <a:gd name="T60" fmla="*/ 250 w 306"/>
                  <a:gd name="T61" fmla="*/ 270 h 306"/>
                  <a:gd name="T62" fmla="*/ 226 w 306"/>
                  <a:gd name="T63" fmla="*/ 288 h 306"/>
                  <a:gd name="T64" fmla="*/ 198 w 306"/>
                  <a:gd name="T65" fmla="*/ 298 h 306"/>
                  <a:gd name="T66" fmla="*/ 168 w 306"/>
                  <a:gd name="T67" fmla="*/ 306 h 306"/>
                  <a:gd name="T68" fmla="*/ 154 w 306"/>
                  <a:gd name="T69" fmla="*/ 306 h 306"/>
                  <a:gd name="T70" fmla="*/ 154 w 306"/>
                  <a:gd name="T71" fmla="*/ 106 h 306"/>
                  <a:gd name="T72" fmla="*/ 134 w 306"/>
                  <a:gd name="T73" fmla="*/ 110 h 306"/>
                  <a:gd name="T74" fmla="*/ 120 w 306"/>
                  <a:gd name="T75" fmla="*/ 120 h 306"/>
                  <a:gd name="T76" fmla="*/ 110 w 306"/>
                  <a:gd name="T77" fmla="*/ 134 h 306"/>
                  <a:gd name="T78" fmla="*/ 106 w 306"/>
                  <a:gd name="T79" fmla="*/ 154 h 306"/>
                  <a:gd name="T80" fmla="*/ 106 w 306"/>
                  <a:gd name="T81" fmla="*/ 162 h 306"/>
                  <a:gd name="T82" fmla="*/ 114 w 306"/>
                  <a:gd name="T83" fmla="*/ 180 h 306"/>
                  <a:gd name="T84" fmla="*/ 126 w 306"/>
                  <a:gd name="T85" fmla="*/ 192 h 306"/>
                  <a:gd name="T86" fmla="*/ 144 w 306"/>
                  <a:gd name="T87" fmla="*/ 200 h 306"/>
                  <a:gd name="T88" fmla="*/ 154 w 306"/>
                  <a:gd name="T89" fmla="*/ 200 h 306"/>
                  <a:gd name="T90" fmla="*/ 172 w 306"/>
                  <a:gd name="T91" fmla="*/ 198 h 306"/>
                  <a:gd name="T92" fmla="*/ 186 w 306"/>
                  <a:gd name="T93" fmla="*/ 186 h 306"/>
                  <a:gd name="T94" fmla="*/ 196 w 306"/>
                  <a:gd name="T95" fmla="*/ 172 h 306"/>
                  <a:gd name="T96" fmla="*/ 200 w 306"/>
                  <a:gd name="T97" fmla="*/ 154 h 306"/>
                  <a:gd name="T98" fmla="*/ 200 w 306"/>
                  <a:gd name="T99" fmla="*/ 144 h 306"/>
                  <a:gd name="T100" fmla="*/ 192 w 306"/>
                  <a:gd name="T101" fmla="*/ 126 h 306"/>
                  <a:gd name="T102" fmla="*/ 180 w 306"/>
                  <a:gd name="T103" fmla="*/ 114 h 306"/>
                  <a:gd name="T104" fmla="*/ 162 w 306"/>
                  <a:gd name="T105" fmla="*/ 106 h 306"/>
                  <a:gd name="T106" fmla="*/ 154 w 306"/>
                  <a:gd name="T107" fmla="*/ 1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6" h="306">
                    <a:moveTo>
                      <a:pt x="154" y="306"/>
                    </a:moveTo>
                    <a:lnTo>
                      <a:pt x="154" y="306"/>
                    </a:lnTo>
                    <a:lnTo>
                      <a:pt x="138" y="306"/>
                    </a:lnTo>
                    <a:lnTo>
                      <a:pt x="122" y="302"/>
                    </a:lnTo>
                    <a:lnTo>
                      <a:pt x="108" y="298"/>
                    </a:lnTo>
                    <a:lnTo>
                      <a:pt x="94" y="294"/>
                    </a:lnTo>
                    <a:lnTo>
                      <a:pt x="80" y="288"/>
                    </a:lnTo>
                    <a:lnTo>
                      <a:pt x="68" y="280"/>
                    </a:lnTo>
                    <a:lnTo>
                      <a:pt x="56" y="270"/>
                    </a:lnTo>
                    <a:lnTo>
                      <a:pt x="46" y="262"/>
                    </a:lnTo>
                    <a:lnTo>
                      <a:pt x="36" y="250"/>
                    </a:lnTo>
                    <a:lnTo>
                      <a:pt x="26" y="238"/>
                    </a:lnTo>
                    <a:lnTo>
                      <a:pt x="18" y="226"/>
                    </a:lnTo>
                    <a:lnTo>
                      <a:pt x="12" y="212"/>
                    </a:lnTo>
                    <a:lnTo>
                      <a:pt x="8" y="198"/>
                    </a:lnTo>
                    <a:lnTo>
                      <a:pt x="4" y="184"/>
                    </a:lnTo>
                    <a:lnTo>
                      <a:pt x="2" y="168"/>
                    </a:lnTo>
                    <a:lnTo>
                      <a:pt x="0" y="154"/>
                    </a:lnTo>
                    <a:lnTo>
                      <a:pt x="0" y="154"/>
                    </a:lnTo>
                    <a:lnTo>
                      <a:pt x="2" y="138"/>
                    </a:lnTo>
                    <a:lnTo>
                      <a:pt x="4" y="122"/>
                    </a:lnTo>
                    <a:lnTo>
                      <a:pt x="8" y="108"/>
                    </a:lnTo>
                    <a:lnTo>
                      <a:pt x="12" y="94"/>
                    </a:lnTo>
                    <a:lnTo>
                      <a:pt x="18" y="80"/>
                    </a:lnTo>
                    <a:lnTo>
                      <a:pt x="26" y="68"/>
                    </a:lnTo>
                    <a:lnTo>
                      <a:pt x="36" y="56"/>
                    </a:lnTo>
                    <a:lnTo>
                      <a:pt x="46" y="46"/>
                    </a:lnTo>
                    <a:lnTo>
                      <a:pt x="56" y="36"/>
                    </a:lnTo>
                    <a:lnTo>
                      <a:pt x="68" y="26"/>
                    </a:lnTo>
                    <a:lnTo>
                      <a:pt x="80" y="18"/>
                    </a:lnTo>
                    <a:lnTo>
                      <a:pt x="94" y="12"/>
                    </a:lnTo>
                    <a:lnTo>
                      <a:pt x="108" y="8"/>
                    </a:lnTo>
                    <a:lnTo>
                      <a:pt x="122" y="4"/>
                    </a:lnTo>
                    <a:lnTo>
                      <a:pt x="138" y="2"/>
                    </a:lnTo>
                    <a:lnTo>
                      <a:pt x="154" y="0"/>
                    </a:lnTo>
                    <a:lnTo>
                      <a:pt x="154" y="0"/>
                    </a:lnTo>
                    <a:lnTo>
                      <a:pt x="168" y="2"/>
                    </a:lnTo>
                    <a:lnTo>
                      <a:pt x="184" y="4"/>
                    </a:lnTo>
                    <a:lnTo>
                      <a:pt x="198" y="8"/>
                    </a:lnTo>
                    <a:lnTo>
                      <a:pt x="212" y="12"/>
                    </a:lnTo>
                    <a:lnTo>
                      <a:pt x="226" y="18"/>
                    </a:lnTo>
                    <a:lnTo>
                      <a:pt x="238" y="26"/>
                    </a:lnTo>
                    <a:lnTo>
                      <a:pt x="250" y="36"/>
                    </a:lnTo>
                    <a:lnTo>
                      <a:pt x="260" y="46"/>
                    </a:lnTo>
                    <a:lnTo>
                      <a:pt x="270" y="56"/>
                    </a:lnTo>
                    <a:lnTo>
                      <a:pt x="280" y="68"/>
                    </a:lnTo>
                    <a:lnTo>
                      <a:pt x="288" y="80"/>
                    </a:lnTo>
                    <a:lnTo>
                      <a:pt x="294" y="94"/>
                    </a:lnTo>
                    <a:lnTo>
                      <a:pt x="298" y="108"/>
                    </a:lnTo>
                    <a:lnTo>
                      <a:pt x="302" y="122"/>
                    </a:lnTo>
                    <a:lnTo>
                      <a:pt x="304" y="138"/>
                    </a:lnTo>
                    <a:lnTo>
                      <a:pt x="306" y="154"/>
                    </a:lnTo>
                    <a:lnTo>
                      <a:pt x="306" y="154"/>
                    </a:lnTo>
                    <a:lnTo>
                      <a:pt x="304" y="168"/>
                    </a:lnTo>
                    <a:lnTo>
                      <a:pt x="302" y="184"/>
                    </a:lnTo>
                    <a:lnTo>
                      <a:pt x="298" y="198"/>
                    </a:lnTo>
                    <a:lnTo>
                      <a:pt x="294" y="212"/>
                    </a:lnTo>
                    <a:lnTo>
                      <a:pt x="288" y="226"/>
                    </a:lnTo>
                    <a:lnTo>
                      <a:pt x="280" y="238"/>
                    </a:lnTo>
                    <a:lnTo>
                      <a:pt x="270" y="250"/>
                    </a:lnTo>
                    <a:lnTo>
                      <a:pt x="260" y="262"/>
                    </a:lnTo>
                    <a:lnTo>
                      <a:pt x="250" y="270"/>
                    </a:lnTo>
                    <a:lnTo>
                      <a:pt x="238" y="280"/>
                    </a:lnTo>
                    <a:lnTo>
                      <a:pt x="226" y="288"/>
                    </a:lnTo>
                    <a:lnTo>
                      <a:pt x="212" y="294"/>
                    </a:lnTo>
                    <a:lnTo>
                      <a:pt x="198" y="298"/>
                    </a:lnTo>
                    <a:lnTo>
                      <a:pt x="184" y="302"/>
                    </a:lnTo>
                    <a:lnTo>
                      <a:pt x="168" y="306"/>
                    </a:lnTo>
                    <a:lnTo>
                      <a:pt x="154" y="306"/>
                    </a:lnTo>
                    <a:lnTo>
                      <a:pt x="154" y="306"/>
                    </a:lnTo>
                    <a:close/>
                    <a:moveTo>
                      <a:pt x="154" y="106"/>
                    </a:moveTo>
                    <a:lnTo>
                      <a:pt x="154" y="106"/>
                    </a:lnTo>
                    <a:lnTo>
                      <a:pt x="144" y="106"/>
                    </a:lnTo>
                    <a:lnTo>
                      <a:pt x="134" y="110"/>
                    </a:lnTo>
                    <a:lnTo>
                      <a:pt x="126" y="114"/>
                    </a:lnTo>
                    <a:lnTo>
                      <a:pt x="120" y="120"/>
                    </a:lnTo>
                    <a:lnTo>
                      <a:pt x="114" y="126"/>
                    </a:lnTo>
                    <a:lnTo>
                      <a:pt x="110" y="134"/>
                    </a:lnTo>
                    <a:lnTo>
                      <a:pt x="106" y="144"/>
                    </a:lnTo>
                    <a:lnTo>
                      <a:pt x="106" y="154"/>
                    </a:lnTo>
                    <a:lnTo>
                      <a:pt x="106" y="154"/>
                    </a:lnTo>
                    <a:lnTo>
                      <a:pt x="106" y="162"/>
                    </a:lnTo>
                    <a:lnTo>
                      <a:pt x="110" y="172"/>
                    </a:lnTo>
                    <a:lnTo>
                      <a:pt x="114" y="180"/>
                    </a:lnTo>
                    <a:lnTo>
                      <a:pt x="120" y="186"/>
                    </a:lnTo>
                    <a:lnTo>
                      <a:pt x="126" y="192"/>
                    </a:lnTo>
                    <a:lnTo>
                      <a:pt x="134" y="198"/>
                    </a:lnTo>
                    <a:lnTo>
                      <a:pt x="144" y="200"/>
                    </a:lnTo>
                    <a:lnTo>
                      <a:pt x="154" y="200"/>
                    </a:lnTo>
                    <a:lnTo>
                      <a:pt x="154" y="200"/>
                    </a:lnTo>
                    <a:lnTo>
                      <a:pt x="162" y="200"/>
                    </a:lnTo>
                    <a:lnTo>
                      <a:pt x="172" y="198"/>
                    </a:lnTo>
                    <a:lnTo>
                      <a:pt x="180" y="192"/>
                    </a:lnTo>
                    <a:lnTo>
                      <a:pt x="186" y="186"/>
                    </a:lnTo>
                    <a:lnTo>
                      <a:pt x="192" y="180"/>
                    </a:lnTo>
                    <a:lnTo>
                      <a:pt x="196" y="172"/>
                    </a:lnTo>
                    <a:lnTo>
                      <a:pt x="200" y="162"/>
                    </a:lnTo>
                    <a:lnTo>
                      <a:pt x="200" y="154"/>
                    </a:lnTo>
                    <a:lnTo>
                      <a:pt x="200" y="154"/>
                    </a:lnTo>
                    <a:lnTo>
                      <a:pt x="200" y="144"/>
                    </a:lnTo>
                    <a:lnTo>
                      <a:pt x="196" y="134"/>
                    </a:lnTo>
                    <a:lnTo>
                      <a:pt x="192" y="126"/>
                    </a:lnTo>
                    <a:lnTo>
                      <a:pt x="186" y="120"/>
                    </a:lnTo>
                    <a:lnTo>
                      <a:pt x="180" y="114"/>
                    </a:lnTo>
                    <a:lnTo>
                      <a:pt x="172" y="110"/>
                    </a:lnTo>
                    <a:lnTo>
                      <a:pt x="162" y="106"/>
                    </a:lnTo>
                    <a:lnTo>
                      <a:pt x="154" y="106"/>
                    </a:lnTo>
                    <a:lnTo>
                      <a:pt x="154" y="106"/>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2" name="Freeform 9"/>
              <p:cNvSpPr>
                <a:spLocks/>
              </p:cNvSpPr>
              <p:nvPr/>
            </p:nvSpPr>
            <p:spPr bwMode="auto">
              <a:xfrm>
                <a:off x="5875176" y="3006268"/>
                <a:ext cx="190168" cy="102957"/>
              </a:xfrm>
              <a:custGeom>
                <a:avLst/>
                <a:gdLst>
                  <a:gd name="T0" fmla="*/ 262 w 314"/>
                  <a:gd name="T1" fmla="*/ 170 h 170"/>
                  <a:gd name="T2" fmla="*/ 262 w 314"/>
                  <a:gd name="T3" fmla="*/ 170 h 170"/>
                  <a:gd name="T4" fmla="*/ 254 w 314"/>
                  <a:gd name="T5" fmla="*/ 170 h 170"/>
                  <a:gd name="T6" fmla="*/ 246 w 314"/>
                  <a:gd name="T7" fmla="*/ 168 h 170"/>
                  <a:gd name="T8" fmla="*/ 36 w 314"/>
                  <a:gd name="T9" fmla="*/ 104 h 170"/>
                  <a:gd name="T10" fmla="*/ 36 w 314"/>
                  <a:gd name="T11" fmla="*/ 104 h 170"/>
                  <a:gd name="T12" fmla="*/ 26 w 314"/>
                  <a:gd name="T13" fmla="*/ 100 h 170"/>
                  <a:gd name="T14" fmla="*/ 18 w 314"/>
                  <a:gd name="T15" fmla="*/ 94 h 170"/>
                  <a:gd name="T16" fmla="*/ 10 w 314"/>
                  <a:gd name="T17" fmla="*/ 86 h 170"/>
                  <a:gd name="T18" fmla="*/ 6 w 314"/>
                  <a:gd name="T19" fmla="*/ 78 h 170"/>
                  <a:gd name="T20" fmla="*/ 2 w 314"/>
                  <a:gd name="T21" fmla="*/ 68 h 170"/>
                  <a:gd name="T22" fmla="*/ 0 w 314"/>
                  <a:gd name="T23" fmla="*/ 58 h 170"/>
                  <a:gd name="T24" fmla="*/ 0 w 314"/>
                  <a:gd name="T25" fmla="*/ 48 h 170"/>
                  <a:gd name="T26" fmla="*/ 2 w 314"/>
                  <a:gd name="T27" fmla="*/ 38 h 170"/>
                  <a:gd name="T28" fmla="*/ 2 w 314"/>
                  <a:gd name="T29" fmla="*/ 38 h 170"/>
                  <a:gd name="T30" fmla="*/ 6 w 314"/>
                  <a:gd name="T31" fmla="*/ 28 h 170"/>
                  <a:gd name="T32" fmla="*/ 12 w 314"/>
                  <a:gd name="T33" fmla="*/ 20 h 170"/>
                  <a:gd name="T34" fmla="*/ 18 w 314"/>
                  <a:gd name="T35" fmla="*/ 12 h 170"/>
                  <a:gd name="T36" fmla="*/ 28 w 314"/>
                  <a:gd name="T37" fmla="*/ 6 h 170"/>
                  <a:gd name="T38" fmla="*/ 36 w 314"/>
                  <a:gd name="T39" fmla="*/ 2 h 170"/>
                  <a:gd name="T40" fmla="*/ 46 w 314"/>
                  <a:gd name="T41" fmla="*/ 0 h 170"/>
                  <a:gd name="T42" fmla="*/ 56 w 314"/>
                  <a:gd name="T43" fmla="*/ 0 h 170"/>
                  <a:gd name="T44" fmla="*/ 68 w 314"/>
                  <a:gd name="T45" fmla="*/ 4 h 170"/>
                  <a:gd name="T46" fmla="*/ 278 w 314"/>
                  <a:gd name="T47" fmla="*/ 68 h 170"/>
                  <a:gd name="T48" fmla="*/ 278 w 314"/>
                  <a:gd name="T49" fmla="*/ 68 h 170"/>
                  <a:gd name="T50" fmla="*/ 286 w 314"/>
                  <a:gd name="T51" fmla="*/ 72 h 170"/>
                  <a:gd name="T52" fmla="*/ 296 w 314"/>
                  <a:gd name="T53" fmla="*/ 78 h 170"/>
                  <a:gd name="T54" fmla="*/ 302 w 314"/>
                  <a:gd name="T55" fmla="*/ 86 h 170"/>
                  <a:gd name="T56" fmla="*/ 308 w 314"/>
                  <a:gd name="T57" fmla="*/ 94 h 170"/>
                  <a:gd name="T58" fmla="*/ 312 w 314"/>
                  <a:gd name="T59" fmla="*/ 104 h 170"/>
                  <a:gd name="T60" fmla="*/ 314 w 314"/>
                  <a:gd name="T61" fmla="*/ 114 h 170"/>
                  <a:gd name="T62" fmla="*/ 314 w 314"/>
                  <a:gd name="T63" fmla="*/ 124 h 170"/>
                  <a:gd name="T64" fmla="*/ 312 w 314"/>
                  <a:gd name="T65" fmla="*/ 134 h 170"/>
                  <a:gd name="T66" fmla="*/ 312 w 314"/>
                  <a:gd name="T67" fmla="*/ 134 h 170"/>
                  <a:gd name="T68" fmla="*/ 308 w 314"/>
                  <a:gd name="T69" fmla="*/ 142 h 170"/>
                  <a:gd name="T70" fmla="*/ 304 w 314"/>
                  <a:gd name="T71" fmla="*/ 150 h 170"/>
                  <a:gd name="T72" fmla="*/ 298 w 314"/>
                  <a:gd name="T73" fmla="*/ 156 h 170"/>
                  <a:gd name="T74" fmla="*/ 292 w 314"/>
                  <a:gd name="T75" fmla="*/ 160 h 170"/>
                  <a:gd name="T76" fmla="*/ 286 w 314"/>
                  <a:gd name="T77" fmla="*/ 166 h 170"/>
                  <a:gd name="T78" fmla="*/ 278 w 314"/>
                  <a:gd name="T79" fmla="*/ 168 h 170"/>
                  <a:gd name="T80" fmla="*/ 270 w 314"/>
                  <a:gd name="T81" fmla="*/ 170 h 170"/>
                  <a:gd name="T82" fmla="*/ 262 w 314"/>
                  <a:gd name="T83" fmla="*/ 170 h 170"/>
                  <a:gd name="T84" fmla="*/ 262 w 314"/>
                  <a:gd name="T8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4" h="170">
                    <a:moveTo>
                      <a:pt x="262" y="170"/>
                    </a:moveTo>
                    <a:lnTo>
                      <a:pt x="262" y="170"/>
                    </a:lnTo>
                    <a:lnTo>
                      <a:pt x="254" y="170"/>
                    </a:lnTo>
                    <a:lnTo>
                      <a:pt x="246" y="168"/>
                    </a:lnTo>
                    <a:lnTo>
                      <a:pt x="36" y="104"/>
                    </a:lnTo>
                    <a:lnTo>
                      <a:pt x="36" y="104"/>
                    </a:lnTo>
                    <a:lnTo>
                      <a:pt x="26" y="100"/>
                    </a:lnTo>
                    <a:lnTo>
                      <a:pt x="18" y="94"/>
                    </a:lnTo>
                    <a:lnTo>
                      <a:pt x="10" y="86"/>
                    </a:lnTo>
                    <a:lnTo>
                      <a:pt x="6" y="78"/>
                    </a:lnTo>
                    <a:lnTo>
                      <a:pt x="2" y="68"/>
                    </a:lnTo>
                    <a:lnTo>
                      <a:pt x="0" y="58"/>
                    </a:lnTo>
                    <a:lnTo>
                      <a:pt x="0" y="48"/>
                    </a:lnTo>
                    <a:lnTo>
                      <a:pt x="2" y="38"/>
                    </a:lnTo>
                    <a:lnTo>
                      <a:pt x="2" y="38"/>
                    </a:lnTo>
                    <a:lnTo>
                      <a:pt x="6" y="28"/>
                    </a:lnTo>
                    <a:lnTo>
                      <a:pt x="12" y="20"/>
                    </a:lnTo>
                    <a:lnTo>
                      <a:pt x="18" y="12"/>
                    </a:lnTo>
                    <a:lnTo>
                      <a:pt x="28" y="6"/>
                    </a:lnTo>
                    <a:lnTo>
                      <a:pt x="36" y="2"/>
                    </a:lnTo>
                    <a:lnTo>
                      <a:pt x="46" y="0"/>
                    </a:lnTo>
                    <a:lnTo>
                      <a:pt x="56" y="0"/>
                    </a:lnTo>
                    <a:lnTo>
                      <a:pt x="68" y="4"/>
                    </a:lnTo>
                    <a:lnTo>
                      <a:pt x="278" y="68"/>
                    </a:lnTo>
                    <a:lnTo>
                      <a:pt x="278" y="68"/>
                    </a:lnTo>
                    <a:lnTo>
                      <a:pt x="286" y="72"/>
                    </a:lnTo>
                    <a:lnTo>
                      <a:pt x="296" y="78"/>
                    </a:lnTo>
                    <a:lnTo>
                      <a:pt x="302" y="86"/>
                    </a:lnTo>
                    <a:lnTo>
                      <a:pt x="308" y="94"/>
                    </a:lnTo>
                    <a:lnTo>
                      <a:pt x="312" y="104"/>
                    </a:lnTo>
                    <a:lnTo>
                      <a:pt x="314" y="114"/>
                    </a:lnTo>
                    <a:lnTo>
                      <a:pt x="314" y="124"/>
                    </a:lnTo>
                    <a:lnTo>
                      <a:pt x="312" y="134"/>
                    </a:lnTo>
                    <a:lnTo>
                      <a:pt x="312" y="134"/>
                    </a:lnTo>
                    <a:lnTo>
                      <a:pt x="308" y="142"/>
                    </a:lnTo>
                    <a:lnTo>
                      <a:pt x="304" y="150"/>
                    </a:lnTo>
                    <a:lnTo>
                      <a:pt x="298" y="156"/>
                    </a:lnTo>
                    <a:lnTo>
                      <a:pt x="292" y="160"/>
                    </a:lnTo>
                    <a:lnTo>
                      <a:pt x="286" y="166"/>
                    </a:lnTo>
                    <a:lnTo>
                      <a:pt x="278" y="168"/>
                    </a:lnTo>
                    <a:lnTo>
                      <a:pt x="270" y="170"/>
                    </a:lnTo>
                    <a:lnTo>
                      <a:pt x="262" y="170"/>
                    </a:lnTo>
                    <a:lnTo>
                      <a:pt x="262" y="170"/>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3" name="Freeform 10"/>
              <p:cNvSpPr>
                <a:spLocks/>
              </p:cNvSpPr>
              <p:nvPr/>
            </p:nvSpPr>
            <p:spPr bwMode="auto">
              <a:xfrm>
                <a:off x="6123485" y="2952972"/>
                <a:ext cx="202281" cy="156253"/>
              </a:xfrm>
              <a:custGeom>
                <a:avLst/>
                <a:gdLst>
                  <a:gd name="T0" fmla="*/ 52 w 334"/>
                  <a:gd name="T1" fmla="*/ 258 h 258"/>
                  <a:gd name="T2" fmla="*/ 52 w 334"/>
                  <a:gd name="T3" fmla="*/ 258 h 258"/>
                  <a:gd name="T4" fmla="*/ 40 w 334"/>
                  <a:gd name="T5" fmla="*/ 258 h 258"/>
                  <a:gd name="T6" fmla="*/ 28 w 334"/>
                  <a:gd name="T7" fmla="*/ 252 h 258"/>
                  <a:gd name="T8" fmla="*/ 16 w 334"/>
                  <a:gd name="T9" fmla="*/ 246 h 258"/>
                  <a:gd name="T10" fmla="*/ 8 w 334"/>
                  <a:gd name="T11" fmla="*/ 236 h 258"/>
                  <a:gd name="T12" fmla="*/ 8 w 334"/>
                  <a:gd name="T13" fmla="*/ 236 h 258"/>
                  <a:gd name="T14" fmla="*/ 4 w 334"/>
                  <a:gd name="T15" fmla="*/ 226 h 258"/>
                  <a:gd name="T16" fmla="*/ 0 w 334"/>
                  <a:gd name="T17" fmla="*/ 216 h 258"/>
                  <a:gd name="T18" fmla="*/ 0 w 334"/>
                  <a:gd name="T19" fmla="*/ 206 h 258"/>
                  <a:gd name="T20" fmla="*/ 0 w 334"/>
                  <a:gd name="T21" fmla="*/ 196 h 258"/>
                  <a:gd name="T22" fmla="*/ 4 w 334"/>
                  <a:gd name="T23" fmla="*/ 186 h 258"/>
                  <a:gd name="T24" fmla="*/ 8 w 334"/>
                  <a:gd name="T25" fmla="*/ 178 h 258"/>
                  <a:gd name="T26" fmla="*/ 14 w 334"/>
                  <a:gd name="T27" fmla="*/ 170 h 258"/>
                  <a:gd name="T28" fmla="*/ 22 w 334"/>
                  <a:gd name="T29" fmla="*/ 162 h 258"/>
                  <a:gd name="T30" fmla="*/ 252 w 334"/>
                  <a:gd name="T31" fmla="*/ 8 h 258"/>
                  <a:gd name="T32" fmla="*/ 252 w 334"/>
                  <a:gd name="T33" fmla="*/ 8 h 258"/>
                  <a:gd name="T34" fmla="*/ 262 w 334"/>
                  <a:gd name="T35" fmla="*/ 4 h 258"/>
                  <a:gd name="T36" fmla="*/ 272 w 334"/>
                  <a:gd name="T37" fmla="*/ 0 h 258"/>
                  <a:gd name="T38" fmla="*/ 282 w 334"/>
                  <a:gd name="T39" fmla="*/ 0 h 258"/>
                  <a:gd name="T40" fmla="*/ 292 w 334"/>
                  <a:gd name="T41" fmla="*/ 0 h 258"/>
                  <a:gd name="T42" fmla="*/ 302 w 334"/>
                  <a:gd name="T43" fmla="*/ 4 h 258"/>
                  <a:gd name="T44" fmla="*/ 310 w 334"/>
                  <a:gd name="T45" fmla="*/ 8 h 258"/>
                  <a:gd name="T46" fmla="*/ 318 w 334"/>
                  <a:gd name="T47" fmla="*/ 14 h 258"/>
                  <a:gd name="T48" fmla="*/ 326 w 334"/>
                  <a:gd name="T49" fmla="*/ 22 h 258"/>
                  <a:gd name="T50" fmla="*/ 326 w 334"/>
                  <a:gd name="T51" fmla="*/ 22 h 258"/>
                  <a:gd name="T52" fmla="*/ 330 w 334"/>
                  <a:gd name="T53" fmla="*/ 32 h 258"/>
                  <a:gd name="T54" fmla="*/ 334 w 334"/>
                  <a:gd name="T55" fmla="*/ 42 h 258"/>
                  <a:gd name="T56" fmla="*/ 334 w 334"/>
                  <a:gd name="T57" fmla="*/ 52 h 258"/>
                  <a:gd name="T58" fmla="*/ 334 w 334"/>
                  <a:gd name="T59" fmla="*/ 62 h 258"/>
                  <a:gd name="T60" fmla="*/ 330 w 334"/>
                  <a:gd name="T61" fmla="*/ 72 h 258"/>
                  <a:gd name="T62" fmla="*/ 326 w 334"/>
                  <a:gd name="T63" fmla="*/ 80 h 258"/>
                  <a:gd name="T64" fmla="*/ 320 w 334"/>
                  <a:gd name="T65" fmla="*/ 88 h 258"/>
                  <a:gd name="T66" fmla="*/ 312 w 334"/>
                  <a:gd name="T67" fmla="*/ 96 h 258"/>
                  <a:gd name="T68" fmla="*/ 82 w 334"/>
                  <a:gd name="T69" fmla="*/ 250 h 258"/>
                  <a:gd name="T70" fmla="*/ 82 w 334"/>
                  <a:gd name="T71" fmla="*/ 250 h 258"/>
                  <a:gd name="T72" fmla="*/ 74 w 334"/>
                  <a:gd name="T73" fmla="*/ 254 h 258"/>
                  <a:gd name="T74" fmla="*/ 66 w 334"/>
                  <a:gd name="T75" fmla="*/ 256 h 258"/>
                  <a:gd name="T76" fmla="*/ 52 w 334"/>
                  <a:gd name="T77" fmla="*/ 258 h 258"/>
                  <a:gd name="T78" fmla="*/ 52 w 334"/>
                  <a:gd name="T79" fmla="*/ 258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4" h="258">
                    <a:moveTo>
                      <a:pt x="52" y="258"/>
                    </a:moveTo>
                    <a:lnTo>
                      <a:pt x="52" y="258"/>
                    </a:lnTo>
                    <a:lnTo>
                      <a:pt x="40" y="258"/>
                    </a:lnTo>
                    <a:lnTo>
                      <a:pt x="28" y="252"/>
                    </a:lnTo>
                    <a:lnTo>
                      <a:pt x="16" y="246"/>
                    </a:lnTo>
                    <a:lnTo>
                      <a:pt x="8" y="236"/>
                    </a:lnTo>
                    <a:lnTo>
                      <a:pt x="8" y="236"/>
                    </a:lnTo>
                    <a:lnTo>
                      <a:pt x="4" y="226"/>
                    </a:lnTo>
                    <a:lnTo>
                      <a:pt x="0" y="216"/>
                    </a:lnTo>
                    <a:lnTo>
                      <a:pt x="0" y="206"/>
                    </a:lnTo>
                    <a:lnTo>
                      <a:pt x="0" y="196"/>
                    </a:lnTo>
                    <a:lnTo>
                      <a:pt x="4" y="186"/>
                    </a:lnTo>
                    <a:lnTo>
                      <a:pt x="8" y="178"/>
                    </a:lnTo>
                    <a:lnTo>
                      <a:pt x="14" y="170"/>
                    </a:lnTo>
                    <a:lnTo>
                      <a:pt x="22" y="162"/>
                    </a:lnTo>
                    <a:lnTo>
                      <a:pt x="252" y="8"/>
                    </a:lnTo>
                    <a:lnTo>
                      <a:pt x="252" y="8"/>
                    </a:lnTo>
                    <a:lnTo>
                      <a:pt x="262" y="4"/>
                    </a:lnTo>
                    <a:lnTo>
                      <a:pt x="272" y="0"/>
                    </a:lnTo>
                    <a:lnTo>
                      <a:pt x="282" y="0"/>
                    </a:lnTo>
                    <a:lnTo>
                      <a:pt x="292" y="0"/>
                    </a:lnTo>
                    <a:lnTo>
                      <a:pt x="302" y="4"/>
                    </a:lnTo>
                    <a:lnTo>
                      <a:pt x="310" y="8"/>
                    </a:lnTo>
                    <a:lnTo>
                      <a:pt x="318" y="14"/>
                    </a:lnTo>
                    <a:lnTo>
                      <a:pt x="326" y="22"/>
                    </a:lnTo>
                    <a:lnTo>
                      <a:pt x="326" y="22"/>
                    </a:lnTo>
                    <a:lnTo>
                      <a:pt x="330" y="32"/>
                    </a:lnTo>
                    <a:lnTo>
                      <a:pt x="334" y="42"/>
                    </a:lnTo>
                    <a:lnTo>
                      <a:pt x="334" y="52"/>
                    </a:lnTo>
                    <a:lnTo>
                      <a:pt x="334" y="62"/>
                    </a:lnTo>
                    <a:lnTo>
                      <a:pt x="330" y="72"/>
                    </a:lnTo>
                    <a:lnTo>
                      <a:pt x="326" y="80"/>
                    </a:lnTo>
                    <a:lnTo>
                      <a:pt x="320" y="88"/>
                    </a:lnTo>
                    <a:lnTo>
                      <a:pt x="312" y="96"/>
                    </a:lnTo>
                    <a:lnTo>
                      <a:pt x="82" y="250"/>
                    </a:lnTo>
                    <a:lnTo>
                      <a:pt x="82" y="250"/>
                    </a:lnTo>
                    <a:lnTo>
                      <a:pt x="74" y="254"/>
                    </a:lnTo>
                    <a:lnTo>
                      <a:pt x="66" y="256"/>
                    </a:lnTo>
                    <a:lnTo>
                      <a:pt x="52" y="258"/>
                    </a:lnTo>
                    <a:lnTo>
                      <a:pt x="52" y="258"/>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4" name="Freeform 11"/>
              <p:cNvSpPr>
                <a:spLocks/>
              </p:cNvSpPr>
              <p:nvPr/>
            </p:nvSpPr>
            <p:spPr bwMode="auto">
              <a:xfrm>
                <a:off x="5628079" y="3026859"/>
                <a:ext cx="208337" cy="180478"/>
              </a:xfrm>
              <a:custGeom>
                <a:avLst/>
                <a:gdLst>
                  <a:gd name="T0" fmla="*/ 52 w 344"/>
                  <a:gd name="T1" fmla="*/ 298 h 298"/>
                  <a:gd name="T2" fmla="*/ 52 w 344"/>
                  <a:gd name="T3" fmla="*/ 298 h 298"/>
                  <a:gd name="T4" fmla="*/ 42 w 344"/>
                  <a:gd name="T5" fmla="*/ 298 h 298"/>
                  <a:gd name="T6" fmla="*/ 30 w 344"/>
                  <a:gd name="T7" fmla="*/ 294 h 298"/>
                  <a:gd name="T8" fmla="*/ 20 w 344"/>
                  <a:gd name="T9" fmla="*/ 288 h 298"/>
                  <a:gd name="T10" fmla="*/ 12 w 344"/>
                  <a:gd name="T11" fmla="*/ 278 h 298"/>
                  <a:gd name="T12" fmla="*/ 12 w 344"/>
                  <a:gd name="T13" fmla="*/ 278 h 298"/>
                  <a:gd name="T14" fmla="*/ 6 w 344"/>
                  <a:gd name="T15" fmla="*/ 270 h 298"/>
                  <a:gd name="T16" fmla="*/ 2 w 344"/>
                  <a:gd name="T17" fmla="*/ 260 h 298"/>
                  <a:gd name="T18" fmla="*/ 0 w 344"/>
                  <a:gd name="T19" fmla="*/ 250 h 298"/>
                  <a:gd name="T20" fmla="*/ 0 w 344"/>
                  <a:gd name="T21" fmla="*/ 240 h 298"/>
                  <a:gd name="T22" fmla="*/ 2 w 344"/>
                  <a:gd name="T23" fmla="*/ 230 h 298"/>
                  <a:gd name="T24" fmla="*/ 6 w 344"/>
                  <a:gd name="T25" fmla="*/ 220 h 298"/>
                  <a:gd name="T26" fmla="*/ 12 w 344"/>
                  <a:gd name="T27" fmla="*/ 212 h 298"/>
                  <a:gd name="T28" fmla="*/ 20 w 344"/>
                  <a:gd name="T29" fmla="*/ 204 h 298"/>
                  <a:gd name="T30" fmla="*/ 260 w 344"/>
                  <a:gd name="T31" fmla="*/ 10 h 298"/>
                  <a:gd name="T32" fmla="*/ 260 w 344"/>
                  <a:gd name="T33" fmla="*/ 10 h 298"/>
                  <a:gd name="T34" fmla="*/ 268 w 344"/>
                  <a:gd name="T35" fmla="*/ 6 h 298"/>
                  <a:gd name="T36" fmla="*/ 278 w 344"/>
                  <a:gd name="T37" fmla="*/ 2 h 298"/>
                  <a:gd name="T38" fmla="*/ 288 w 344"/>
                  <a:gd name="T39" fmla="*/ 0 h 298"/>
                  <a:gd name="T40" fmla="*/ 298 w 344"/>
                  <a:gd name="T41" fmla="*/ 0 h 298"/>
                  <a:gd name="T42" fmla="*/ 308 w 344"/>
                  <a:gd name="T43" fmla="*/ 2 h 298"/>
                  <a:gd name="T44" fmla="*/ 318 w 344"/>
                  <a:gd name="T45" fmla="*/ 6 h 298"/>
                  <a:gd name="T46" fmla="*/ 326 w 344"/>
                  <a:gd name="T47" fmla="*/ 12 h 298"/>
                  <a:gd name="T48" fmla="*/ 334 w 344"/>
                  <a:gd name="T49" fmla="*/ 18 h 298"/>
                  <a:gd name="T50" fmla="*/ 334 w 344"/>
                  <a:gd name="T51" fmla="*/ 18 h 298"/>
                  <a:gd name="T52" fmla="*/ 340 w 344"/>
                  <a:gd name="T53" fmla="*/ 28 h 298"/>
                  <a:gd name="T54" fmla="*/ 344 w 344"/>
                  <a:gd name="T55" fmla="*/ 38 h 298"/>
                  <a:gd name="T56" fmla="*/ 344 w 344"/>
                  <a:gd name="T57" fmla="*/ 48 h 298"/>
                  <a:gd name="T58" fmla="*/ 344 w 344"/>
                  <a:gd name="T59" fmla="*/ 58 h 298"/>
                  <a:gd name="T60" fmla="*/ 342 w 344"/>
                  <a:gd name="T61" fmla="*/ 68 h 298"/>
                  <a:gd name="T62" fmla="*/ 338 w 344"/>
                  <a:gd name="T63" fmla="*/ 76 h 298"/>
                  <a:gd name="T64" fmla="*/ 334 w 344"/>
                  <a:gd name="T65" fmla="*/ 86 h 298"/>
                  <a:gd name="T66" fmla="*/ 326 w 344"/>
                  <a:gd name="T67" fmla="*/ 92 h 298"/>
                  <a:gd name="T68" fmla="*/ 86 w 344"/>
                  <a:gd name="T69" fmla="*/ 286 h 298"/>
                  <a:gd name="T70" fmla="*/ 86 w 344"/>
                  <a:gd name="T71" fmla="*/ 286 h 298"/>
                  <a:gd name="T72" fmla="*/ 78 w 344"/>
                  <a:gd name="T73" fmla="*/ 292 h 298"/>
                  <a:gd name="T74" fmla="*/ 70 w 344"/>
                  <a:gd name="T75" fmla="*/ 296 h 298"/>
                  <a:gd name="T76" fmla="*/ 62 w 344"/>
                  <a:gd name="T77" fmla="*/ 298 h 298"/>
                  <a:gd name="T78" fmla="*/ 52 w 344"/>
                  <a:gd name="T79" fmla="*/ 298 h 298"/>
                  <a:gd name="T80" fmla="*/ 52 w 344"/>
                  <a:gd name="T8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4" h="298">
                    <a:moveTo>
                      <a:pt x="52" y="298"/>
                    </a:moveTo>
                    <a:lnTo>
                      <a:pt x="52" y="298"/>
                    </a:lnTo>
                    <a:lnTo>
                      <a:pt x="42" y="298"/>
                    </a:lnTo>
                    <a:lnTo>
                      <a:pt x="30" y="294"/>
                    </a:lnTo>
                    <a:lnTo>
                      <a:pt x="20" y="288"/>
                    </a:lnTo>
                    <a:lnTo>
                      <a:pt x="12" y="278"/>
                    </a:lnTo>
                    <a:lnTo>
                      <a:pt x="12" y="278"/>
                    </a:lnTo>
                    <a:lnTo>
                      <a:pt x="6" y="270"/>
                    </a:lnTo>
                    <a:lnTo>
                      <a:pt x="2" y="260"/>
                    </a:lnTo>
                    <a:lnTo>
                      <a:pt x="0" y="250"/>
                    </a:lnTo>
                    <a:lnTo>
                      <a:pt x="0" y="240"/>
                    </a:lnTo>
                    <a:lnTo>
                      <a:pt x="2" y="230"/>
                    </a:lnTo>
                    <a:lnTo>
                      <a:pt x="6" y="220"/>
                    </a:lnTo>
                    <a:lnTo>
                      <a:pt x="12" y="212"/>
                    </a:lnTo>
                    <a:lnTo>
                      <a:pt x="20" y="204"/>
                    </a:lnTo>
                    <a:lnTo>
                      <a:pt x="260" y="10"/>
                    </a:lnTo>
                    <a:lnTo>
                      <a:pt x="260" y="10"/>
                    </a:lnTo>
                    <a:lnTo>
                      <a:pt x="268" y="6"/>
                    </a:lnTo>
                    <a:lnTo>
                      <a:pt x="278" y="2"/>
                    </a:lnTo>
                    <a:lnTo>
                      <a:pt x="288" y="0"/>
                    </a:lnTo>
                    <a:lnTo>
                      <a:pt x="298" y="0"/>
                    </a:lnTo>
                    <a:lnTo>
                      <a:pt x="308" y="2"/>
                    </a:lnTo>
                    <a:lnTo>
                      <a:pt x="318" y="6"/>
                    </a:lnTo>
                    <a:lnTo>
                      <a:pt x="326" y="12"/>
                    </a:lnTo>
                    <a:lnTo>
                      <a:pt x="334" y="18"/>
                    </a:lnTo>
                    <a:lnTo>
                      <a:pt x="334" y="18"/>
                    </a:lnTo>
                    <a:lnTo>
                      <a:pt x="340" y="28"/>
                    </a:lnTo>
                    <a:lnTo>
                      <a:pt x="344" y="38"/>
                    </a:lnTo>
                    <a:lnTo>
                      <a:pt x="344" y="48"/>
                    </a:lnTo>
                    <a:lnTo>
                      <a:pt x="344" y="58"/>
                    </a:lnTo>
                    <a:lnTo>
                      <a:pt x="342" y="68"/>
                    </a:lnTo>
                    <a:lnTo>
                      <a:pt x="338" y="76"/>
                    </a:lnTo>
                    <a:lnTo>
                      <a:pt x="334" y="86"/>
                    </a:lnTo>
                    <a:lnTo>
                      <a:pt x="326" y="92"/>
                    </a:lnTo>
                    <a:lnTo>
                      <a:pt x="86" y="286"/>
                    </a:lnTo>
                    <a:lnTo>
                      <a:pt x="86" y="286"/>
                    </a:lnTo>
                    <a:lnTo>
                      <a:pt x="78" y="292"/>
                    </a:lnTo>
                    <a:lnTo>
                      <a:pt x="70" y="296"/>
                    </a:lnTo>
                    <a:lnTo>
                      <a:pt x="62" y="298"/>
                    </a:lnTo>
                    <a:lnTo>
                      <a:pt x="52" y="298"/>
                    </a:lnTo>
                    <a:lnTo>
                      <a:pt x="52" y="298"/>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5" name="Oval 24"/>
              <p:cNvSpPr/>
              <p:nvPr/>
            </p:nvSpPr>
            <p:spPr bwMode="auto">
              <a:xfrm>
                <a:off x="5413104" y="2598477"/>
                <a:ext cx="1326042" cy="1326043"/>
              </a:xfrm>
              <a:prstGeom prst="ellipse">
                <a:avLst/>
              </a:prstGeom>
              <a:noFill/>
              <a:ln w="57150" cap="flat" cmpd="sng" algn="ctr">
                <a:solidFill>
                  <a:srgbClr val="1A86DB"/>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26" name="Group 25"/>
          <p:cNvGrpSpPr/>
          <p:nvPr userDrawn="1"/>
        </p:nvGrpSpPr>
        <p:grpSpPr>
          <a:xfrm rot="16200000">
            <a:off x="2686558" y="3784724"/>
            <a:ext cx="182438" cy="5555552"/>
            <a:chOff x="9312007" y="34787"/>
            <a:chExt cx="1212906" cy="3143923"/>
          </a:xfrm>
        </p:grpSpPr>
        <p:sp>
          <p:nvSpPr>
            <p:cNvPr id="27" name="Bent Arrow 26"/>
            <p:cNvSpPr/>
            <p:nvPr/>
          </p:nvSpPr>
          <p:spPr bwMode="auto">
            <a:xfrm flipH="1">
              <a:off x="9832459" y="1745357"/>
              <a:ext cx="692454" cy="1433353"/>
            </a:xfrm>
            <a:prstGeom prst="bentArrow">
              <a:avLst>
                <a:gd name="adj1" fmla="val 25000"/>
                <a:gd name="adj2" fmla="val 0"/>
                <a:gd name="adj3" fmla="val 25000"/>
                <a:gd name="adj4" fmla="val 75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8" name="Bent Arrow 27"/>
            <p:cNvSpPr/>
            <p:nvPr/>
          </p:nvSpPr>
          <p:spPr bwMode="auto">
            <a:xfrm rot="10800000" flipH="1">
              <a:off x="9312007" y="34787"/>
              <a:ext cx="805099" cy="1711160"/>
            </a:xfrm>
            <a:prstGeom prst="bentArrow">
              <a:avLst>
                <a:gd name="adj1" fmla="val 25000"/>
                <a:gd name="adj2" fmla="val 0"/>
                <a:gd name="adj3" fmla="val 25000"/>
                <a:gd name="adj4" fmla="val 52871"/>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29" name="Bent Arrow 28"/>
          <p:cNvSpPr/>
          <p:nvPr userDrawn="1"/>
        </p:nvSpPr>
        <p:spPr bwMode="auto">
          <a:xfrm>
            <a:off x="5686283" y="6687741"/>
            <a:ext cx="3820134" cy="163512"/>
          </a:xfrm>
          <a:prstGeom prst="bentArrow">
            <a:avLst>
              <a:gd name="adj1" fmla="val 25000"/>
              <a:gd name="adj2" fmla="val 0"/>
              <a:gd name="adj3" fmla="val 25000"/>
              <a:gd name="adj4" fmla="val 100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0" name="Bent Arrow 39"/>
          <p:cNvSpPr/>
          <p:nvPr userDrawn="1"/>
        </p:nvSpPr>
        <p:spPr bwMode="auto">
          <a:xfrm rot="10800000" flipH="1">
            <a:off x="2049681" y="5710543"/>
            <a:ext cx="7843864" cy="757825"/>
          </a:xfrm>
          <a:prstGeom prst="bentArrow">
            <a:avLst>
              <a:gd name="adj1" fmla="val 25000"/>
              <a:gd name="adj2" fmla="val 0"/>
              <a:gd name="adj3" fmla="val 25000"/>
              <a:gd name="adj4" fmla="val 20518"/>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4" name="Bent Arrow 43"/>
          <p:cNvSpPr/>
          <p:nvPr userDrawn="1"/>
        </p:nvSpPr>
        <p:spPr bwMode="auto">
          <a:xfrm rot="10800000">
            <a:off x="11224377" y="6302644"/>
            <a:ext cx="709317" cy="266055"/>
          </a:xfrm>
          <a:prstGeom prst="bentArrow">
            <a:avLst>
              <a:gd name="adj1" fmla="val 25000"/>
              <a:gd name="adj2" fmla="val 0"/>
              <a:gd name="adj3" fmla="val 25000"/>
              <a:gd name="adj4" fmla="val 100000"/>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3" name="Rectangle 42"/>
          <p:cNvSpPr/>
          <p:nvPr userDrawn="1"/>
        </p:nvSpPr>
        <p:spPr bwMode="auto">
          <a:xfrm>
            <a:off x="0" y="5375935"/>
            <a:ext cx="12192000" cy="95735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45" name="Bent Arrow 44"/>
          <p:cNvSpPr/>
          <p:nvPr userDrawn="1"/>
        </p:nvSpPr>
        <p:spPr bwMode="auto">
          <a:xfrm rot="16200000">
            <a:off x="11536785" y="6610170"/>
            <a:ext cx="325590" cy="266055"/>
          </a:xfrm>
          <a:prstGeom prst="bentArrow">
            <a:avLst>
              <a:gd name="adj1" fmla="val 25000"/>
              <a:gd name="adj2" fmla="val 0"/>
              <a:gd name="adj3" fmla="val 25000"/>
              <a:gd name="adj4" fmla="val 15819"/>
            </a:avLst>
          </a:prstGeom>
          <a:solidFill>
            <a:schemeClr val="accent1"/>
          </a:solidFill>
          <a:ln w="38100">
            <a:solidFill>
              <a:srgbClr val="1A86DB"/>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6" name="Freeform 15"/>
          <p:cNvSpPr>
            <a:spLocks noEditPoints="1"/>
          </p:cNvSpPr>
          <p:nvPr userDrawn="1"/>
        </p:nvSpPr>
        <p:spPr bwMode="auto">
          <a:xfrm>
            <a:off x="4389231" y="6600370"/>
            <a:ext cx="121561" cy="121561"/>
          </a:xfrm>
          <a:custGeom>
            <a:avLst/>
            <a:gdLst>
              <a:gd name="T0" fmla="*/ 172 w 344"/>
              <a:gd name="T1" fmla="*/ 344 h 344"/>
              <a:gd name="T2" fmla="*/ 172 w 344"/>
              <a:gd name="T3" fmla="*/ 344 h 344"/>
              <a:gd name="T4" fmla="*/ 142 w 344"/>
              <a:gd name="T5" fmla="*/ 334 h 344"/>
              <a:gd name="T6" fmla="*/ 124 w 344"/>
              <a:gd name="T7" fmla="*/ 312 h 344"/>
              <a:gd name="T8" fmla="*/ 118 w 344"/>
              <a:gd name="T9" fmla="*/ 300 h 344"/>
              <a:gd name="T10" fmla="*/ 102 w 344"/>
              <a:gd name="T11" fmla="*/ 278 h 344"/>
              <a:gd name="T12" fmla="*/ 72 w 344"/>
              <a:gd name="T13" fmla="*/ 248 h 344"/>
              <a:gd name="T14" fmla="*/ 28 w 344"/>
              <a:gd name="T15" fmla="*/ 218 h 344"/>
              <a:gd name="T16" fmla="*/ 16 w 344"/>
              <a:gd name="T17" fmla="*/ 210 h 344"/>
              <a:gd name="T18" fmla="*/ 2 w 344"/>
              <a:gd name="T19" fmla="*/ 186 h 344"/>
              <a:gd name="T20" fmla="*/ 0 w 344"/>
              <a:gd name="T21" fmla="*/ 172 h 344"/>
              <a:gd name="T22" fmla="*/ 8 w 344"/>
              <a:gd name="T23" fmla="*/ 144 h 344"/>
              <a:gd name="T24" fmla="*/ 30 w 344"/>
              <a:gd name="T25" fmla="*/ 124 h 344"/>
              <a:gd name="T26" fmla="*/ 54 w 344"/>
              <a:gd name="T27" fmla="*/ 112 h 344"/>
              <a:gd name="T28" fmla="*/ 90 w 344"/>
              <a:gd name="T29" fmla="*/ 82 h 344"/>
              <a:gd name="T30" fmla="*/ 112 w 344"/>
              <a:gd name="T31" fmla="*/ 54 h 344"/>
              <a:gd name="T32" fmla="*/ 124 w 344"/>
              <a:gd name="T33" fmla="*/ 34 h 344"/>
              <a:gd name="T34" fmla="*/ 126 w 344"/>
              <a:gd name="T35" fmla="*/ 26 h 344"/>
              <a:gd name="T36" fmla="*/ 142 w 344"/>
              <a:gd name="T37" fmla="*/ 10 h 344"/>
              <a:gd name="T38" fmla="*/ 164 w 344"/>
              <a:gd name="T39" fmla="*/ 2 h 344"/>
              <a:gd name="T40" fmla="*/ 172 w 344"/>
              <a:gd name="T41" fmla="*/ 0 h 344"/>
              <a:gd name="T42" fmla="*/ 172 w 344"/>
              <a:gd name="T43" fmla="*/ 0 h 344"/>
              <a:gd name="T44" fmla="*/ 188 w 344"/>
              <a:gd name="T45" fmla="*/ 2 h 344"/>
              <a:gd name="T46" fmla="*/ 214 w 344"/>
              <a:gd name="T47" fmla="*/ 20 h 344"/>
              <a:gd name="T48" fmla="*/ 222 w 344"/>
              <a:gd name="T49" fmla="*/ 34 h 344"/>
              <a:gd name="T50" fmla="*/ 226 w 344"/>
              <a:gd name="T51" fmla="*/ 44 h 344"/>
              <a:gd name="T52" fmla="*/ 242 w 344"/>
              <a:gd name="T53" fmla="*/ 68 h 344"/>
              <a:gd name="T54" fmla="*/ 270 w 344"/>
              <a:gd name="T55" fmla="*/ 96 h 344"/>
              <a:gd name="T56" fmla="*/ 314 w 344"/>
              <a:gd name="T57" fmla="*/ 124 h 344"/>
              <a:gd name="T58" fmla="*/ 328 w 344"/>
              <a:gd name="T59" fmla="*/ 134 h 344"/>
              <a:gd name="T60" fmla="*/ 342 w 344"/>
              <a:gd name="T61" fmla="*/ 160 h 344"/>
              <a:gd name="T62" fmla="*/ 344 w 344"/>
              <a:gd name="T63" fmla="*/ 176 h 344"/>
              <a:gd name="T64" fmla="*/ 340 w 344"/>
              <a:gd name="T65" fmla="*/ 190 h 344"/>
              <a:gd name="T66" fmla="*/ 322 w 344"/>
              <a:gd name="T67" fmla="*/ 214 h 344"/>
              <a:gd name="T68" fmla="*/ 308 w 344"/>
              <a:gd name="T69" fmla="*/ 222 h 344"/>
              <a:gd name="T70" fmla="*/ 276 w 344"/>
              <a:gd name="T71" fmla="*/ 240 h 344"/>
              <a:gd name="T72" fmla="*/ 250 w 344"/>
              <a:gd name="T73" fmla="*/ 266 h 344"/>
              <a:gd name="T74" fmla="*/ 232 w 344"/>
              <a:gd name="T75" fmla="*/ 292 h 344"/>
              <a:gd name="T76" fmla="*/ 220 w 344"/>
              <a:gd name="T77" fmla="*/ 312 h 344"/>
              <a:gd name="T78" fmla="*/ 200 w 344"/>
              <a:gd name="T79" fmla="*/ 336 h 344"/>
              <a:gd name="T80" fmla="*/ 172 w 344"/>
              <a:gd name="T81" fmla="*/ 344 h 344"/>
              <a:gd name="T82" fmla="*/ 146 w 344"/>
              <a:gd name="T83" fmla="*/ 172 h 344"/>
              <a:gd name="T84" fmla="*/ 170 w 344"/>
              <a:gd name="T85" fmla="*/ 196 h 344"/>
              <a:gd name="T86" fmla="*/ 196 w 344"/>
              <a:gd name="T87" fmla="*/ 170 h 344"/>
              <a:gd name="T88" fmla="*/ 172 w 344"/>
              <a:gd name="T89" fmla="*/ 148 h 344"/>
              <a:gd name="T90" fmla="*/ 146 w 344"/>
              <a:gd name="T9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344">
                <a:moveTo>
                  <a:pt x="172" y="344"/>
                </a:moveTo>
                <a:lnTo>
                  <a:pt x="172" y="344"/>
                </a:lnTo>
                <a:lnTo>
                  <a:pt x="172" y="344"/>
                </a:lnTo>
                <a:lnTo>
                  <a:pt x="172" y="344"/>
                </a:lnTo>
                <a:lnTo>
                  <a:pt x="156" y="342"/>
                </a:lnTo>
                <a:lnTo>
                  <a:pt x="142" y="334"/>
                </a:lnTo>
                <a:lnTo>
                  <a:pt x="132" y="324"/>
                </a:lnTo>
                <a:lnTo>
                  <a:pt x="124" y="312"/>
                </a:lnTo>
                <a:lnTo>
                  <a:pt x="124" y="312"/>
                </a:lnTo>
                <a:lnTo>
                  <a:pt x="118" y="300"/>
                </a:lnTo>
                <a:lnTo>
                  <a:pt x="112" y="290"/>
                </a:lnTo>
                <a:lnTo>
                  <a:pt x="102" y="278"/>
                </a:lnTo>
                <a:lnTo>
                  <a:pt x="90" y="264"/>
                </a:lnTo>
                <a:lnTo>
                  <a:pt x="72" y="248"/>
                </a:lnTo>
                <a:lnTo>
                  <a:pt x="52" y="232"/>
                </a:lnTo>
                <a:lnTo>
                  <a:pt x="28" y="218"/>
                </a:lnTo>
                <a:lnTo>
                  <a:pt x="28" y="218"/>
                </a:lnTo>
                <a:lnTo>
                  <a:pt x="16" y="210"/>
                </a:lnTo>
                <a:lnTo>
                  <a:pt x="8" y="198"/>
                </a:lnTo>
                <a:lnTo>
                  <a:pt x="2" y="186"/>
                </a:lnTo>
                <a:lnTo>
                  <a:pt x="0" y="172"/>
                </a:lnTo>
                <a:lnTo>
                  <a:pt x="0" y="172"/>
                </a:lnTo>
                <a:lnTo>
                  <a:pt x="2" y="156"/>
                </a:lnTo>
                <a:lnTo>
                  <a:pt x="8" y="144"/>
                </a:lnTo>
                <a:lnTo>
                  <a:pt x="18" y="132"/>
                </a:lnTo>
                <a:lnTo>
                  <a:pt x="30" y="124"/>
                </a:lnTo>
                <a:lnTo>
                  <a:pt x="30" y="124"/>
                </a:lnTo>
                <a:lnTo>
                  <a:pt x="54" y="112"/>
                </a:lnTo>
                <a:lnTo>
                  <a:pt x="74" y="96"/>
                </a:lnTo>
                <a:lnTo>
                  <a:pt x="90" y="82"/>
                </a:lnTo>
                <a:lnTo>
                  <a:pt x="102" y="68"/>
                </a:lnTo>
                <a:lnTo>
                  <a:pt x="112" y="54"/>
                </a:lnTo>
                <a:lnTo>
                  <a:pt x="118" y="44"/>
                </a:lnTo>
                <a:lnTo>
                  <a:pt x="124" y="34"/>
                </a:lnTo>
                <a:lnTo>
                  <a:pt x="124" y="34"/>
                </a:lnTo>
                <a:lnTo>
                  <a:pt x="126" y="26"/>
                </a:lnTo>
                <a:lnTo>
                  <a:pt x="130" y="20"/>
                </a:lnTo>
                <a:lnTo>
                  <a:pt x="142" y="10"/>
                </a:lnTo>
                <a:lnTo>
                  <a:pt x="156" y="2"/>
                </a:lnTo>
                <a:lnTo>
                  <a:pt x="164" y="2"/>
                </a:lnTo>
                <a:lnTo>
                  <a:pt x="172" y="0"/>
                </a:lnTo>
                <a:lnTo>
                  <a:pt x="172" y="0"/>
                </a:lnTo>
                <a:lnTo>
                  <a:pt x="172" y="0"/>
                </a:lnTo>
                <a:lnTo>
                  <a:pt x="172" y="0"/>
                </a:lnTo>
                <a:lnTo>
                  <a:pt x="180" y="2"/>
                </a:lnTo>
                <a:lnTo>
                  <a:pt x="188" y="2"/>
                </a:lnTo>
                <a:lnTo>
                  <a:pt x="202" y="10"/>
                </a:lnTo>
                <a:lnTo>
                  <a:pt x="214" y="20"/>
                </a:lnTo>
                <a:lnTo>
                  <a:pt x="218" y="28"/>
                </a:lnTo>
                <a:lnTo>
                  <a:pt x="222" y="34"/>
                </a:lnTo>
                <a:lnTo>
                  <a:pt x="222" y="34"/>
                </a:lnTo>
                <a:lnTo>
                  <a:pt x="226" y="44"/>
                </a:lnTo>
                <a:lnTo>
                  <a:pt x="232" y="56"/>
                </a:lnTo>
                <a:lnTo>
                  <a:pt x="242" y="68"/>
                </a:lnTo>
                <a:lnTo>
                  <a:pt x="254" y="82"/>
                </a:lnTo>
                <a:lnTo>
                  <a:pt x="270" y="96"/>
                </a:lnTo>
                <a:lnTo>
                  <a:pt x="290" y="112"/>
                </a:lnTo>
                <a:lnTo>
                  <a:pt x="314" y="124"/>
                </a:lnTo>
                <a:lnTo>
                  <a:pt x="314" y="124"/>
                </a:lnTo>
                <a:lnTo>
                  <a:pt x="328" y="134"/>
                </a:lnTo>
                <a:lnTo>
                  <a:pt x="336" y="146"/>
                </a:lnTo>
                <a:lnTo>
                  <a:pt x="342" y="160"/>
                </a:lnTo>
                <a:lnTo>
                  <a:pt x="344" y="176"/>
                </a:lnTo>
                <a:lnTo>
                  <a:pt x="344" y="176"/>
                </a:lnTo>
                <a:lnTo>
                  <a:pt x="342" y="184"/>
                </a:lnTo>
                <a:lnTo>
                  <a:pt x="340" y="190"/>
                </a:lnTo>
                <a:lnTo>
                  <a:pt x="334" y="204"/>
                </a:lnTo>
                <a:lnTo>
                  <a:pt x="322" y="214"/>
                </a:lnTo>
                <a:lnTo>
                  <a:pt x="308" y="222"/>
                </a:lnTo>
                <a:lnTo>
                  <a:pt x="308" y="222"/>
                </a:lnTo>
                <a:lnTo>
                  <a:pt x="292" y="230"/>
                </a:lnTo>
                <a:lnTo>
                  <a:pt x="276" y="240"/>
                </a:lnTo>
                <a:lnTo>
                  <a:pt x="262" y="252"/>
                </a:lnTo>
                <a:lnTo>
                  <a:pt x="250" y="266"/>
                </a:lnTo>
                <a:lnTo>
                  <a:pt x="240" y="278"/>
                </a:lnTo>
                <a:lnTo>
                  <a:pt x="232" y="292"/>
                </a:lnTo>
                <a:lnTo>
                  <a:pt x="220" y="312"/>
                </a:lnTo>
                <a:lnTo>
                  <a:pt x="220" y="312"/>
                </a:lnTo>
                <a:lnTo>
                  <a:pt x="212" y="326"/>
                </a:lnTo>
                <a:lnTo>
                  <a:pt x="200" y="336"/>
                </a:lnTo>
                <a:lnTo>
                  <a:pt x="188" y="342"/>
                </a:lnTo>
                <a:lnTo>
                  <a:pt x="172" y="344"/>
                </a:lnTo>
                <a:lnTo>
                  <a:pt x="172" y="344"/>
                </a:lnTo>
                <a:close/>
                <a:moveTo>
                  <a:pt x="146" y="172"/>
                </a:moveTo>
                <a:lnTo>
                  <a:pt x="146" y="172"/>
                </a:lnTo>
                <a:lnTo>
                  <a:pt x="170" y="196"/>
                </a:lnTo>
                <a:lnTo>
                  <a:pt x="170" y="196"/>
                </a:lnTo>
                <a:lnTo>
                  <a:pt x="196" y="170"/>
                </a:lnTo>
                <a:lnTo>
                  <a:pt x="196" y="170"/>
                </a:lnTo>
                <a:lnTo>
                  <a:pt x="172" y="148"/>
                </a:lnTo>
                <a:lnTo>
                  <a:pt x="172" y="148"/>
                </a:lnTo>
                <a:lnTo>
                  <a:pt x="146" y="172"/>
                </a:lnTo>
                <a:lnTo>
                  <a:pt x="146" y="17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47" name="Freeform 18"/>
          <p:cNvSpPr>
            <a:spLocks/>
          </p:cNvSpPr>
          <p:nvPr userDrawn="1"/>
        </p:nvSpPr>
        <p:spPr bwMode="auto">
          <a:xfrm>
            <a:off x="4431636" y="6462555"/>
            <a:ext cx="37458" cy="124388"/>
          </a:xfrm>
          <a:custGeom>
            <a:avLst/>
            <a:gdLst>
              <a:gd name="T0" fmla="*/ 52 w 106"/>
              <a:gd name="T1" fmla="*/ 352 h 352"/>
              <a:gd name="T2" fmla="*/ 52 w 106"/>
              <a:gd name="T3" fmla="*/ 352 h 352"/>
              <a:gd name="T4" fmla="*/ 52 w 106"/>
              <a:gd name="T5" fmla="*/ 352 h 352"/>
              <a:gd name="T6" fmla="*/ 52 w 106"/>
              <a:gd name="T7" fmla="*/ 352 h 352"/>
              <a:gd name="T8" fmla="*/ 40 w 106"/>
              <a:gd name="T9" fmla="*/ 352 h 352"/>
              <a:gd name="T10" fmla="*/ 32 w 106"/>
              <a:gd name="T11" fmla="*/ 348 h 352"/>
              <a:gd name="T12" fmla="*/ 22 w 106"/>
              <a:gd name="T13" fmla="*/ 342 h 352"/>
              <a:gd name="T14" fmla="*/ 14 w 106"/>
              <a:gd name="T15" fmla="*/ 336 h 352"/>
              <a:gd name="T16" fmla="*/ 8 w 106"/>
              <a:gd name="T17" fmla="*/ 328 h 352"/>
              <a:gd name="T18" fmla="*/ 4 w 106"/>
              <a:gd name="T19" fmla="*/ 320 h 352"/>
              <a:gd name="T20" fmla="*/ 0 w 106"/>
              <a:gd name="T21" fmla="*/ 310 h 352"/>
              <a:gd name="T22" fmla="*/ 0 w 106"/>
              <a:gd name="T23" fmla="*/ 300 h 352"/>
              <a:gd name="T24" fmla="*/ 0 w 106"/>
              <a:gd name="T25" fmla="*/ 300 h 352"/>
              <a:gd name="T26" fmla="*/ 0 w 106"/>
              <a:gd name="T27" fmla="*/ 134 h 352"/>
              <a:gd name="T28" fmla="*/ 0 w 106"/>
              <a:gd name="T29" fmla="*/ 44 h 352"/>
              <a:gd name="T30" fmla="*/ 52 w 106"/>
              <a:gd name="T31" fmla="*/ 36 h 352"/>
              <a:gd name="T32" fmla="*/ 90 w 106"/>
              <a:gd name="T33" fmla="*/ 0 h 352"/>
              <a:gd name="T34" fmla="*/ 90 w 106"/>
              <a:gd name="T35" fmla="*/ 0 h 352"/>
              <a:gd name="T36" fmla="*/ 96 w 106"/>
              <a:gd name="T37" fmla="*/ 6 h 352"/>
              <a:gd name="T38" fmla="*/ 100 w 106"/>
              <a:gd name="T39" fmla="*/ 16 h 352"/>
              <a:gd name="T40" fmla="*/ 104 w 106"/>
              <a:gd name="T41" fmla="*/ 28 h 352"/>
              <a:gd name="T42" fmla="*/ 106 w 106"/>
              <a:gd name="T43" fmla="*/ 52 h 352"/>
              <a:gd name="T44" fmla="*/ 106 w 106"/>
              <a:gd name="T45" fmla="*/ 138 h 352"/>
              <a:gd name="T46" fmla="*/ 104 w 106"/>
              <a:gd name="T47" fmla="*/ 300 h 352"/>
              <a:gd name="T48" fmla="*/ 104 w 106"/>
              <a:gd name="T49" fmla="*/ 300 h 352"/>
              <a:gd name="T50" fmla="*/ 104 w 106"/>
              <a:gd name="T51" fmla="*/ 310 h 352"/>
              <a:gd name="T52" fmla="*/ 100 w 106"/>
              <a:gd name="T53" fmla="*/ 320 h 352"/>
              <a:gd name="T54" fmla="*/ 96 w 106"/>
              <a:gd name="T55" fmla="*/ 330 h 352"/>
              <a:gd name="T56" fmla="*/ 88 w 106"/>
              <a:gd name="T57" fmla="*/ 338 h 352"/>
              <a:gd name="T58" fmla="*/ 82 w 106"/>
              <a:gd name="T59" fmla="*/ 344 h 352"/>
              <a:gd name="T60" fmla="*/ 72 w 106"/>
              <a:gd name="T61" fmla="*/ 348 h 352"/>
              <a:gd name="T62" fmla="*/ 62 w 106"/>
              <a:gd name="T63" fmla="*/ 352 h 352"/>
              <a:gd name="T64" fmla="*/ 52 w 106"/>
              <a:gd name="T65" fmla="*/ 352 h 352"/>
              <a:gd name="T66" fmla="*/ 52 w 106"/>
              <a:gd name="T67"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352">
                <a:moveTo>
                  <a:pt x="52" y="352"/>
                </a:moveTo>
                <a:lnTo>
                  <a:pt x="52" y="352"/>
                </a:lnTo>
                <a:lnTo>
                  <a:pt x="52" y="352"/>
                </a:lnTo>
                <a:lnTo>
                  <a:pt x="52" y="352"/>
                </a:lnTo>
                <a:lnTo>
                  <a:pt x="40" y="352"/>
                </a:lnTo>
                <a:lnTo>
                  <a:pt x="32" y="348"/>
                </a:lnTo>
                <a:lnTo>
                  <a:pt x="22" y="342"/>
                </a:lnTo>
                <a:lnTo>
                  <a:pt x="14" y="336"/>
                </a:lnTo>
                <a:lnTo>
                  <a:pt x="8" y="328"/>
                </a:lnTo>
                <a:lnTo>
                  <a:pt x="4" y="320"/>
                </a:lnTo>
                <a:lnTo>
                  <a:pt x="0" y="310"/>
                </a:lnTo>
                <a:lnTo>
                  <a:pt x="0" y="300"/>
                </a:lnTo>
                <a:lnTo>
                  <a:pt x="0" y="300"/>
                </a:lnTo>
                <a:lnTo>
                  <a:pt x="0" y="134"/>
                </a:lnTo>
                <a:lnTo>
                  <a:pt x="0" y="44"/>
                </a:lnTo>
                <a:lnTo>
                  <a:pt x="52" y="36"/>
                </a:lnTo>
                <a:lnTo>
                  <a:pt x="90" y="0"/>
                </a:lnTo>
                <a:lnTo>
                  <a:pt x="90" y="0"/>
                </a:lnTo>
                <a:lnTo>
                  <a:pt x="96" y="6"/>
                </a:lnTo>
                <a:lnTo>
                  <a:pt x="100" y="16"/>
                </a:lnTo>
                <a:lnTo>
                  <a:pt x="104" y="28"/>
                </a:lnTo>
                <a:lnTo>
                  <a:pt x="106" y="52"/>
                </a:lnTo>
                <a:lnTo>
                  <a:pt x="106" y="138"/>
                </a:lnTo>
                <a:lnTo>
                  <a:pt x="104" y="300"/>
                </a:lnTo>
                <a:lnTo>
                  <a:pt x="104" y="300"/>
                </a:lnTo>
                <a:lnTo>
                  <a:pt x="104" y="310"/>
                </a:lnTo>
                <a:lnTo>
                  <a:pt x="100" y="320"/>
                </a:lnTo>
                <a:lnTo>
                  <a:pt x="96" y="330"/>
                </a:lnTo>
                <a:lnTo>
                  <a:pt x="88" y="338"/>
                </a:lnTo>
                <a:lnTo>
                  <a:pt x="82" y="344"/>
                </a:lnTo>
                <a:lnTo>
                  <a:pt x="72" y="348"/>
                </a:lnTo>
                <a:lnTo>
                  <a:pt x="62" y="352"/>
                </a:lnTo>
                <a:lnTo>
                  <a:pt x="52" y="352"/>
                </a:lnTo>
                <a:lnTo>
                  <a:pt x="52" y="352"/>
                </a:lnTo>
                <a:close/>
              </a:path>
            </a:pathLst>
          </a:custGeom>
          <a:solidFill>
            <a:srgbClr val="1A86D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49" name="Rectangle 48"/>
          <p:cNvSpPr/>
          <p:nvPr userDrawn="1"/>
        </p:nvSpPr>
        <p:spPr bwMode="auto">
          <a:xfrm>
            <a:off x="-217599" y="6858000"/>
            <a:ext cx="12533086" cy="783771"/>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52" name="Rectangle 51"/>
          <p:cNvSpPr/>
          <p:nvPr userDrawn="1"/>
        </p:nvSpPr>
        <p:spPr bwMode="auto">
          <a:xfrm>
            <a:off x="-391886" y="6074229"/>
            <a:ext cx="391886" cy="783771"/>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sp>
        <p:nvSpPr>
          <p:cNvPr id="53" name="Rectangle 52"/>
          <p:cNvSpPr/>
          <p:nvPr userDrawn="1"/>
        </p:nvSpPr>
        <p:spPr bwMode="auto">
          <a:xfrm>
            <a:off x="0" y="6344997"/>
            <a:ext cx="12192000" cy="513003"/>
          </a:xfrm>
          <a:prstGeom prst="rect">
            <a:avLst/>
          </a:prstGeom>
          <a:solidFill>
            <a:schemeClr val="accent1">
              <a:alpha val="3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sz="2400">
              <a:solidFill>
                <a:schemeClr val="tx1"/>
              </a:solidFill>
              <a:ea typeface="Segoe UI" pitchFamily="34" charset="0"/>
              <a:cs typeface="Segoe UI" pitchFamily="34" charset="0"/>
            </a:endParaRPr>
          </a:p>
        </p:txBody>
      </p:sp>
      <p:pic>
        <p:nvPicPr>
          <p:cNvPr id="41" name="Picture 40"/>
          <p:cNvPicPr>
            <a:picLocks noChangeAspect="1"/>
          </p:cNvPicPr>
          <p:nvPr userDrawn="1"/>
        </p:nvPicPr>
        <p:blipFill>
          <a:blip r:embed="rId2">
            <a:biLevel thresh="25000"/>
          </a:blip>
          <a:stretch>
            <a:fillRect/>
          </a:stretch>
        </p:blipFill>
        <p:spPr>
          <a:xfrm>
            <a:off x="171510" y="6491045"/>
            <a:ext cx="936609" cy="206372"/>
          </a:xfrm>
          <a:prstGeom prst="rect">
            <a:avLst/>
          </a:prstGeom>
        </p:spPr>
      </p:pic>
      <p:cxnSp>
        <p:nvCxnSpPr>
          <p:cNvPr id="39" name="Straight Connector 38"/>
          <p:cNvCxnSpPr/>
          <p:nvPr userDrawn="1"/>
        </p:nvCxnSpPr>
        <p:spPr>
          <a:xfrm>
            <a:off x="6305491" y="357809"/>
            <a:ext cx="0" cy="5686262"/>
          </a:xfrm>
          <a:prstGeom prst="line">
            <a:avLst/>
          </a:prstGeom>
          <a:ln>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 name="Text Placeholder 3"/>
          <p:cNvSpPr>
            <a:spLocks noGrp="1"/>
          </p:cNvSpPr>
          <p:nvPr>
            <p:ph type="body" sz="quarter" idx="10"/>
          </p:nvPr>
        </p:nvSpPr>
        <p:spPr>
          <a:xfrm>
            <a:off x="6613913" y="933098"/>
            <a:ext cx="5243532" cy="1486561"/>
          </a:xfrm>
        </p:spPr>
        <p:txBody>
          <a:bodyPr/>
          <a:lstStyle>
            <a:lvl1pPr>
              <a:buClr>
                <a:schemeClr val="accent1"/>
              </a:buClr>
              <a:defRPr sz="2800">
                <a:solidFill>
                  <a:schemeClr val="bg2"/>
                </a:solidFill>
              </a:defRPr>
            </a:lvl1pPr>
            <a:lvl2pPr>
              <a:buClr>
                <a:schemeClr val="accent1"/>
              </a:buClr>
              <a:defRPr sz="1600">
                <a:solidFill>
                  <a:schemeClr val="bg2"/>
                </a:solidFill>
              </a:defRPr>
            </a:lvl2pPr>
            <a:lvl3pPr>
              <a:buClr>
                <a:schemeClr val="accent1"/>
              </a:buClr>
              <a:defRPr sz="1400">
                <a:solidFill>
                  <a:schemeClr val="bg2"/>
                </a:solidFill>
              </a:defRPr>
            </a:lvl3pPr>
            <a:lvl4pPr>
              <a:buClr>
                <a:schemeClr val="accent1"/>
              </a:buClr>
              <a:defRPr sz="1200">
                <a:solidFill>
                  <a:schemeClr val="bg2"/>
                </a:solidFill>
              </a:defRPr>
            </a:lvl4pPr>
            <a:lvl5pPr>
              <a:buClr>
                <a:schemeClr val="accent1"/>
              </a:buClr>
              <a:defRPr sz="1200">
                <a:solidFill>
                  <a:schemeClr val="bg2"/>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2460472"/>
      </p:ext>
    </p:extLst>
  </p:cSld>
  <p:clrMapOvr>
    <a:masterClrMapping/>
  </p:clrMapOvr>
  <p:transition>
    <p:fade/>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9_Title Slide Photo_Option">
    <p:bg>
      <p:bgPr>
        <a:solidFill>
          <a:schemeClr val="tx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a:srcRect l="478" t="-1" b="1518"/>
          <a:stretch/>
        </p:blipFill>
        <p:spPr>
          <a:xfrm>
            <a:off x="-7200" y="0"/>
            <a:ext cx="12199200" cy="5162399"/>
          </a:xfrm>
          <a:prstGeom prst="rect">
            <a:avLst/>
          </a:prstGeom>
        </p:spPr>
      </p:pic>
      <p:pic>
        <p:nvPicPr>
          <p:cNvPr id="15" name="Picture 14"/>
          <p:cNvPicPr>
            <a:picLocks noChangeAspect="1"/>
          </p:cNvPicPr>
          <p:nvPr userDrawn="1"/>
        </p:nvPicPr>
        <p:blipFill>
          <a:blip r:embed="rId3"/>
          <a:stretch>
            <a:fillRect/>
          </a:stretch>
        </p:blipFill>
        <p:spPr>
          <a:xfrm>
            <a:off x="9828314" y="6029312"/>
            <a:ext cx="1673267" cy="368686"/>
          </a:xfrm>
          <a:prstGeom prst="rect">
            <a:avLst/>
          </a:prstGeom>
        </p:spPr>
      </p:pic>
      <p:sp>
        <p:nvSpPr>
          <p:cNvPr id="8" name="Title 1"/>
          <p:cNvSpPr>
            <a:spLocks noGrp="1"/>
          </p:cNvSpPr>
          <p:nvPr>
            <p:ph type="title" hasCustomPrompt="1"/>
          </p:nvPr>
        </p:nvSpPr>
        <p:spPr bwMode="auto">
          <a:xfrm>
            <a:off x="269302" y="2084173"/>
            <a:ext cx="6274911" cy="1793104"/>
          </a:xfrm>
          <a:noFill/>
        </p:spPr>
        <p:txBody>
          <a:bodyPr lIns="146304" tIns="91440" rIns="146304" bIns="91440" anchor="t" anchorCtr="0"/>
          <a:lstStyle>
            <a:lvl1pPr>
              <a:defRPr sz="5294" spc="-98" baseline="0">
                <a:gradFill>
                  <a:gsLst>
                    <a:gs pos="64646">
                      <a:srgbClr val="FFFFFF"/>
                    </a:gs>
                    <a:gs pos="45000">
                      <a:srgbClr val="FFFFFF"/>
                    </a:gs>
                  </a:gsLst>
                  <a:lin ang="5400000" scaled="0"/>
                </a:gradFill>
              </a:defRPr>
            </a:lvl1pPr>
          </a:lstStyle>
          <a:p>
            <a:r>
              <a:rPr lang="en-US" dirty="0"/>
              <a:t>Presentation title</a:t>
            </a:r>
          </a:p>
        </p:txBody>
      </p:sp>
      <p:sp>
        <p:nvSpPr>
          <p:cNvPr id="10" name="Text Placeholder 2"/>
          <p:cNvSpPr>
            <a:spLocks noGrp="1"/>
          </p:cNvSpPr>
          <p:nvPr>
            <p:ph type="body" sz="quarter" idx="14" hasCustomPrompt="1"/>
          </p:nvPr>
        </p:nvSpPr>
        <p:spPr bwMode="auto">
          <a:xfrm>
            <a:off x="267683" y="3877257"/>
            <a:ext cx="6276530" cy="1698765"/>
          </a:xfrm>
        </p:spPr>
        <p:txBody>
          <a:bodyPr tIns="109728" bIns="109728">
            <a:noAutofit/>
          </a:bodyPr>
          <a:lstStyle>
            <a:lvl1pPr marL="0" indent="0">
              <a:spcBef>
                <a:spcPts val="0"/>
              </a:spcBef>
              <a:buNone/>
              <a:defRPr sz="3137">
                <a:gradFill>
                  <a:gsLst>
                    <a:gs pos="64646">
                      <a:srgbClr val="FFFFFF"/>
                    </a:gs>
                    <a:gs pos="45000">
                      <a:srgbClr val="FFFFFF"/>
                    </a:gs>
                  </a:gsLst>
                  <a:lin ang="5400000" scaled="0"/>
                </a:gradFill>
              </a:defRPr>
            </a:lvl1pPr>
          </a:lstStyle>
          <a:p>
            <a:pPr lvl="0"/>
            <a:r>
              <a:rPr lang="en-US" dirty="0"/>
              <a:t>Speaker Name</a:t>
            </a:r>
          </a:p>
        </p:txBody>
      </p:sp>
    </p:spTree>
    <p:extLst>
      <p:ext uri="{BB962C8B-B14F-4D97-AF65-F5344CB8AC3E}">
        <p14:creationId xmlns:p14="http://schemas.microsoft.com/office/powerpoint/2010/main" val="1636326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p:cSld name="4_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4297928" y="1533104"/>
            <a:ext cx="7627153" cy="1412279"/>
          </a:xfrm>
        </p:spPr>
        <p:txBody>
          <a:bodyPr/>
          <a:lstStyle>
            <a:lvl1pPr marL="0" indent="0">
              <a:spcBef>
                <a:spcPts val="2353"/>
              </a:spcBef>
              <a:buNone/>
              <a:defRPr sz="2353">
                <a:solidFill>
                  <a:schemeClr val="accent1"/>
                </a:solidFill>
              </a:defRPr>
            </a:lvl1pPr>
            <a:lvl2pPr marL="0" indent="0">
              <a:spcAft>
                <a:spcPts val="588"/>
              </a:spcAft>
              <a:buFontTx/>
              <a:buNone/>
              <a:defRPr sz="1568"/>
            </a:lvl2pPr>
            <a:lvl3pPr marL="224097" indent="0">
              <a:buNone/>
              <a:defRPr sz="1176"/>
            </a:lvl3pPr>
            <a:lvl4pPr marL="448193" indent="0">
              <a:buNone/>
              <a:defRPr sz="1078"/>
            </a:lvl4pPr>
            <a:lvl5pPr marL="672290" indent="0">
              <a:buNone/>
              <a:defRPr sz="1078"/>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41371857"/>
      </p:ext>
    </p:extLst>
  </p:cSld>
  <p:clrMapOvr>
    <a:masterClrMapping/>
  </p:clrMapOvr>
  <p:transition>
    <p:fade/>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1"/>
          </p:nvPr>
        </p:nvSpPr>
        <p:spPr>
          <a:xfrm>
            <a:off x="269240" y="1189176"/>
            <a:ext cx="11655840" cy="2018835"/>
          </a:xfrm>
        </p:spPr>
        <p:txBody>
          <a:bodyPr/>
          <a:lstStyle>
            <a:lvl1pPr marL="0" indent="0">
              <a:buNone/>
              <a:defRPr>
                <a:gradFill>
                  <a:gsLst>
                    <a:gs pos="2920">
                      <a:schemeClr val="tx2"/>
                    </a:gs>
                    <a:gs pos="39000">
                      <a:schemeClr val="tx2"/>
                    </a:gs>
                  </a:gsLst>
                  <a:lin ang="5400000" scaled="0"/>
                </a:gradFill>
              </a:defRPr>
            </a:lvl1pPr>
            <a:lvl2pPr marL="28012" indent="0">
              <a:buNone/>
              <a:defRPr sz="1961"/>
            </a:lvl2pPr>
            <a:lvl3pPr marL="219428" indent="0">
              <a:buNone/>
              <a:defRPr sz="1961"/>
            </a:lvl3pPr>
            <a:lvl4pPr marL="466868" indent="0">
              <a:buNone/>
              <a:defRPr sz="1765"/>
            </a:lvl4pPr>
            <a:lvl5pPr marL="725201" indent="0">
              <a:buNone/>
              <a:defRPr sz="176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49564728"/>
      </p:ext>
    </p:extLst>
  </p:cSld>
  <p:clrMapOvr>
    <a:masterClrMapping/>
  </p:clrMapOvr>
  <p:transition>
    <p:fade/>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2052030"/>
          </a:xfrm>
        </p:spPr>
        <p:txBody>
          <a:bodyPr>
            <a:spAutoFit/>
          </a:bodyPr>
          <a:lstStyle>
            <a:lvl1pPr>
              <a:defRPr sz="3921">
                <a:gradFill>
                  <a:gsLst>
                    <a:gs pos="1250">
                      <a:schemeClr val="tx2"/>
                    </a:gs>
                    <a:gs pos="99000">
                      <a:schemeClr val="tx2"/>
                    </a:gs>
                  </a:gsLst>
                  <a:lin ang="5400000" scaled="0"/>
                </a:gra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70630944"/>
      </p:ext>
    </p:extLst>
  </p:cSld>
  <p:clrMapOvr>
    <a:masterClrMapping/>
  </p:clrMapOvr>
  <p:transition>
    <p:fade/>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Internet of Things Title 2">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25932"/>
            <a:ext cx="12198926" cy="6868303"/>
          </a:xfrm>
          <a:prstGeom prst="rect">
            <a:avLst/>
          </a:prstGeom>
        </p:spPr>
      </p:pic>
      <p:sp>
        <p:nvSpPr>
          <p:cNvPr id="26" name="Rectangle 25"/>
          <p:cNvSpPr/>
          <p:nvPr userDrawn="1"/>
        </p:nvSpPr>
        <p:spPr>
          <a:xfrm>
            <a:off x="1" y="0"/>
            <a:ext cx="12192000" cy="6994525"/>
          </a:xfrm>
          <a:prstGeom prst="rect">
            <a:avLst/>
          </a:prstGeom>
          <a:gradFill>
            <a:gsLst>
              <a:gs pos="61000">
                <a:srgbClr val="000000">
                  <a:alpha val="0"/>
                </a:srgbClr>
              </a:gs>
              <a:gs pos="100000">
                <a:srgbClr val="000000">
                  <a:alpha val="50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p:cNvGrpSpPr/>
          <p:nvPr userDrawn="1"/>
        </p:nvGrpSpPr>
        <p:grpSpPr>
          <a:xfrm>
            <a:off x="9676728" y="435412"/>
            <a:ext cx="2085432" cy="446719"/>
            <a:chOff x="9759951" y="481013"/>
            <a:chExt cx="2127249" cy="455612"/>
          </a:xfrm>
        </p:grpSpPr>
        <p:sp>
          <p:nvSpPr>
            <p:cNvPr id="31" name="AutoShape 3"/>
            <p:cNvSpPr>
              <a:spLocks noChangeAspect="1" noChangeArrowheads="1" noTextEdit="1"/>
            </p:cNvSpPr>
            <p:nvPr userDrawn="1"/>
          </p:nvSpPr>
          <p:spPr bwMode="auto">
            <a:xfrm>
              <a:off x="9761538" y="481013"/>
              <a:ext cx="212566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grpSp>
          <p:nvGrpSpPr>
            <p:cNvPr id="32" name="Group 31"/>
            <p:cNvGrpSpPr/>
            <p:nvPr userDrawn="1"/>
          </p:nvGrpSpPr>
          <p:grpSpPr>
            <a:xfrm>
              <a:off x="10352088" y="552450"/>
              <a:ext cx="1535112" cy="296862"/>
              <a:chOff x="10352088" y="552450"/>
              <a:chExt cx="1535112" cy="296862"/>
            </a:xfrm>
            <a:solidFill>
              <a:schemeClr val="bg1"/>
            </a:solidFill>
          </p:grpSpPr>
          <p:sp>
            <p:nvSpPr>
              <p:cNvPr id="37" name="Freeform 5"/>
              <p:cNvSpPr>
                <a:spLocks/>
              </p:cNvSpPr>
              <p:nvPr userDrawn="1"/>
            </p:nvSpPr>
            <p:spPr bwMode="auto">
              <a:xfrm>
                <a:off x="10352088" y="571500"/>
                <a:ext cx="293687" cy="273050"/>
              </a:xfrm>
              <a:custGeom>
                <a:avLst/>
                <a:gdLst>
                  <a:gd name="T0" fmla="*/ 118 w 218"/>
                  <a:gd name="T1" fmla="*/ 126 h 201"/>
                  <a:gd name="T2" fmla="*/ 109 w 218"/>
                  <a:gd name="T3" fmla="*/ 153 h 201"/>
                  <a:gd name="T4" fmla="*/ 108 w 218"/>
                  <a:gd name="T5" fmla="*/ 153 h 201"/>
                  <a:gd name="T6" fmla="*/ 100 w 218"/>
                  <a:gd name="T7" fmla="*/ 127 h 201"/>
                  <a:gd name="T8" fmla="*/ 49 w 218"/>
                  <a:gd name="T9" fmla="*/ 0 h 201"/>
                  <a:gd name="T10" fmla="*/ 0 w 218"/>
                  <a:gd name="T11" fmla="*/ 0 h 201"/>
                  <a:gd name="T12" fmla="*/ 0 w 218"/>
                  <a:gd name="T13" fmla="*/ 201 h 201"/>
                  <a:gd name="T14" fmla="*/ 32 w 218"/>
                  <a:gd name="T15" fmla="*/ 201 h 201"/>
                  <a:gd name="T16" fmla="*/ 32 w 218"/>
                  <a:gd name="T17" fmla="*/ 77 h 201"/>
                  <a:gd name="T18" fmla="*/ 32 w 218"/>
                  <a:gd name="T19" fmla="*/ 50 h 201"/>
                  <a:gd name="T20" fmla="*/ 31 w 218"/>
                  <a:gd name="T21" fmla="*/ 37 h 201"/>
                  <a:gd name="T22" fmla="*/ 32 w 218"/>
                  <a:gd name="T23" fmla="*/ 37 h 201"/>
                  <a:gd name="T24" fmla="*/ 36 w 218"/>
                  <a:gd name="T25" fmla="*/ 54 h 201"/>
                  <a:gd name="T26" fmla="*/ 97 w 218"/>
                  <a:gd name="T27" fmla="*/ 201 h 201"/>
                  <a:gd name="T28" fmla="*/ 120 w 218"/>
                  <a:gd name="T29" fmla="*/ 201 h 201"/>
                  <a:gd name="T30" fmla="*/ 180 w 218"/>
                  <a:gd name="T31" fmla="*/ 53 h 201"/>
                  <a:gd name="T32" fmla="*/ 184 w 218"/>
                  <a:gd name="T33" fmla="*/ 37 h 201"/>
                  <a:gd name="T34" fmla="*/ 185 w 218"/>
                  <a:gd name="T35" fmla="*/ 37 h 201"/>
                  <a:gd name="T36" fmla="*/ 183 w 218"/>
                  <a:gd name="T37" fmla="*/ 73 h 201"/>
                  <a:gd name="T38" fmla="*/ 183 w 218"/>
                  <a:gd name="T39" fmla="*/ 201 h 201"/>
                  <a:gd name="T40" fmla="*/ 218 w 218"/>
                  <a:gd name="T41" fmla="*/ 201 h 201"/>
                  <a:gd name="T42" fmla="*/ 218 w 218"/>
                  <a:gd name="T43" fmla="*/ 0 h 201"/>
                  <a:gd name="T44" fmla="*/ 170 w 218"/>
                  <a:gd name="T45" fmla="*/ 0 h 201"/>
                  <a:gd name="T46" fmla="*/ 118 w 218"/>
                  <a:gd name="T47" fmla="*/ 12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8" h="201">
                    <a:moveTo>
                      <a:pt x="118" y="126"/>
                    </a:moveTo>
                    <a:cubicBezTo>
                      <a:pt x="109" y="153"/>
                      <a:pt x="109" y="153"/>
                      <a:pt x="109" y="153"/>
                    </a:cubicBezTo>
                    <a:cubicBezTo>
                      <a:pt x="108" y="153"/>
                      <a:pt x="108" y="153"/>
                      <a:pt x="108" y="153"/>
                    </a:cubicBezTo>
                    <a:cubicBezTo>
                      <a:pt x="107" y="147"/>
                      <a:pt x="104" y="138"/>
                      <a:pt x="100" y="127"/>
                    </a:cubicBezTo>
                    <a:cubicBezTo>
                      <a:pt x="49" y="0"/>
                      <a:pt x="49" y="0"/>
                      <a:pt x="49" y="0"/>
                    </a:cubicBezTo>
                    <a:cubicBezTo>
                      <a:pt x="0" y="0"/>
                      <a:pt x="0" y="0"/>
                      <a:pt x="0" y="0"/>
                    </a:cubicBezTo>
                    <a:cubicBezTo>
                      <a:pt x="0" y="201"/>
                      <a:pt x="0" y="201"/>
                      <a:pt x="0" y="201"/>
                    </a:cubicBezTo>
                    <a:cubicBezTo>
                      <a:pt x="32" y="201"/>
                      <a:pt x="32" y="201"/>
                      <a:pt x="32" y="201"/>
                    </a:cubicBezTo>
                    <a:cubicBezTo>
                      <a:pt x="32" y="77"/>
                      <a:pt x="32" y="77"/>
                      <a:pt x="32" y="77"/>
                    </a:cubicBezTo>
                    <a:cubicBezTo>
                      <a:pt x="32" y="70"/>
                      <a:pt x="32" y="61"/>
                      <a:pt x="32" y="50"/>
                    </a:cubicBezTo>
                    <a:cubicBezTo>
                      <a:pt x="32" y="45"/>
                      <a:pt x="31" y="40"/>
                      <a:pt x="31" y="37"/>
                    </a:cubicBezTo>
                    <a:cubicBezTo>
                      <a:pt x="32" y="37"/>
                      <a:pt x="32" y="37"/>
                      <a:pt x="32" y="37"/>
                    </a:cubicBezTo>
                    <a:cubicBezTo>
                      <a:pt x="33" y="45"/>
                      <a:pt x="35" y="50"/>
                      <a:pt x="36" y="54"/>
                    </a:cubicBezTo>
                    <a:cubicBezTo>
                      <a:pt x="97" y="201"/>
                      <a:pt x="97" y="201"/>
                      <a:pt x="97" y="201"/>
                    </a:cubicBezTo>
                    <a:cubicBezTo>
                      <a:pt x="120" y="201"/>
                      <a:pt x="120" y="201"/>
                      <a:pt x="120" y="201"/>
                    </a:cubicBezTo>
                    <a:cubicBezTo>
                      <a:pt x="180" y="53"/>
                      <a:pt x="180" y="53"/>
                      <a:pt x="180" y="53"/>
                    </a:cubicBezTo>
                    <a:cubicBezTo>
                      <a:pt x="181" y="50"/>
                      <a:pt x="183" y="43"/>
                      <a:pt x="184" y="37"/>
                    </a:cubicBezTo>
                    <a:cubicBezTo>
                      <a:pt x="185" y="37"/>
                      <a:pt x="185" y="37"/>
                      <a:pt x="185" y="37"/>
                    </a:cubicBezTo>
                    <a:cubicBezTo>
                      <a:pt x="184" y="52"/>
                      <a:pt x="183" y="65"/>
                      <a:pt x="183" y="73"/>
                    </a:cubicBezTo>
                    <a:cubicBezTo>
                      <a:pt x="183" y="201"/>
                      <a:pt x="183" y="201"/>
                      <a:pt x="183" y="201"/>
                    </a:cubicBezTo>
                    <a:cubicBezTo>
                      <a:pt x="218" y="201"/>
                      <a:pt x="218" y="201"/>
                      <a:pt x="218" y="201"/>
                    </a:cubicBezTo>
                    <a:cubicBezTo>
                      <a:pt x="218" y="0"/>
                      <a:pt x="218" y="0"/>
                      <a:pt x="218" y="0"/>
                    </a:cubicBezTo>
                    <a:cubicBezTo>
                      <a:pt x="170" y="0"/>
                      <a:pt x="170" y="0"/>
                      <a:pt x="170" y="0"/>
                    </a:cubicBezTo>
                    <a:lnTo>
                      <a:pt x="118" y="1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38" name="Rectangle 6"/>
              <p:cNvSpPr>
                <a:spLocks noChangeArrowheads="1"/>
              </p:cNvSpPr>
              <p:nvPr userDrawn="1"/>
            </p:nvSpPr>
            <p:spPr bwMode="auto">
              <a:xfrm>
                <a:off x="10688638" y="649288"/>
                <a:ext cx="46037" cy="1952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39" name="Freeform 7"/>
              <p:cNvSpPr>
                <a:spLocks/>
              </p:cNvSpPr>
              <p:nvPr userDrawn="1"/>
            </p:nvSpPr>
            <p:spPr bwMode="auto">
              <a:xfrm>
                <a:off x="10685463" y="566738"/>
                <a:ext cx="53975" cy="52387"/>
              </a:xfrm>
              <a:custGeom>
                <a:avLst/>
                <a:gdLst>
                  <a:gd name="T0" fmla="*/ 21 w 41"/>
                  <a:gd name="T1" fmla="*/ 0 h 39"/>
                  <a:gd name="T2" fmla="*/ 6 w 41"/>
                  <a:gd name="T3" fmla="*/ 5 h 39"/>
                  <a:gd name="T4" fmla="*/ 0 w 41"/>
                  <a:gd name="T5" fmla="*/ 19 h 39"/>
                  <a:gd name="T6" fmla="*/ 6 w 41"/>
                  <a:gd name="T7" fmla="*/ 33 h 39"/>
                  <a:gd name="T8" fmla="*/ 21 w 41"/>
                  <a:gd name="T9" fmla="*/ 39 h 39"/>
                  <a:gd name="T10" fmla="*/ 35 w 41"/>
                  <a:gd name="T11" fmla="*/ 33 h 39"/>
                  <a:gd name="T12" fmla="*/ 41 w 41"/>
                  <a:gd name="T13" fmla="*/ 19 h 39"/>
                  <a:gd name="T14" fmla="*/ 35 w 41"/>
                  <a:gd name="T15" fmla="*/ 5 h 39"/>
                  <a:gd name="T16" fmla="*/ 21 w 41"/>
                  <a:gd name="T1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9">
                    <a:moveTo>
                      <a:pt x="21" y="0"/>
                    </a:moveTo>
                    <a:cubicBezTo>
                      <a:pt x="15" y="0"/>
                      <a:pt x="10" y="2"/>
                      <a:pt x="6" y="5"/>
                    </a:cubicBezTo>
                    <a:cubicBezTo>
                      <a:pt x="2" y="9"/>
                      <a:pt x="0" y="14"/>
                      <a:pt x="0" y="19"/>
                    </a:cubicBezTo>
                    <a:cubicBezTo>
                      <a:pt x="0" y="25"/>
                      <a:pt x="2" y="30"/>
                      <a:pt x="6" y="33"/>
                    </a:cubicBezTo>
                    <a:cubicBezTo>
                      <a:pt x="10" y="37"/>
                      <a:pt x="15" y="39"/>
                      <a:pt x="21" y="39"/>
                    </a:cubicBezTo>
                    <a:cubicBezTo>
                      <a:pt x="26" y="39"/>
                      <a:pt x="31" y="37"/>
                      <a:pt x="35" y="33"/>
                    </a:cubicBezTo>
                    <a:cubicBezTo>
                      <a:pt x="39" y="30"/>
                      <a:pt x="41" y="25"/>
                      <a:pt x="41" y="19"/>
                    </a:cubicBezTo>
                    <a:cubicBezTo>
                      <a:pt x="41" y="14"/>
                      <a:pt x="39" y="9"/>
                      <a:pt x="35" y="5"/>
                    </a:cubicBezTo>
                    <a:cubicBezTo>
                      <a:pt x="31" y="1"/>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40" name="Freeform 8"/>
              <p:cNvSpPr>
                <a:spLocks/>
              </p:cNvSpPr>
              <p:nvPr userDrawn="1"/>
            </p:nvSpPr>
            <p:spPr bwMode="auto">
              <a:xfrm>
                <a:off x="10766425" y="644525"/>
                <a:ext cx="153987" cy="204787"/>
              </a:xfrm>
              <a:custGeom>
                <a:avLst/>
                <a:gdLst>
                  <a:gd name="T0" fmla="*/ 97 w 114"/>
                  <a:gd name="T1" fmla="*/ 2 h 152"/>
                  <a:gd name="T2" fmla="*/ 78 w 114"/>
                  <a:gd name="T3" fmla="*/ 0 h 152"/>
                  <a:gd name="T4" fmla="*/ 37 w 114"/>
                  <a:gd name="T5" fmla="*/ 10 h 152"/>
                  <a:gd name="T6" fmla="*/ 10 w 114"/>
                  <a:gd name="T7" fmla="*/ 38 h 152"/>
                  <a:gd name="T8" fmla="*/ 0 w 114"/>
                  <a:gd name="T9" fmla="*/ 80 h 152"/>
                  <a:gd name="T10" fmla="*/ 10 w 114"/>
                  <a:gd name="T11" fmla="*/ 117 h 152"/>
                  <a:gd name="T12" fmla="*/ 35 w 114"/>
                  <a:gd name="T13" fmla="*/ 143 h 152"/>
                  <a:gd name="T14" fmla="*/ 72 w 114"/>
                  <a:gd name="T15" fmla="*/ 152 h 152"/>
                  <a:gd name="T16" fmla="*/ 113 w 114"/>
                  <a:gd name="T17" fmla="*/ 142 h 152"/>
                  <a:gd name="T18" fmla="*/ 114 w 114"/>
                  <a:gd name="T19" fmla="*/ 142 h 152"/>
                  <a:gd name="T20" fmla="*/ 114 w 114"/>
                  <a:gd name="T21" fmla="*/ 111 h 152"/>
                  <a:gd name="T22" fmla="*/ 112 w 114"/>
                  <a:gd name="T23" fmla="*/ 112 h 152"/>
                  <a:gd name="T24" fmla="*/ 95 w 114"/>
                  <a:gd name="T25" fmla="*/ 121 h 152"/>
                  <a:gd name="T26" fmla="*/ 79 w 114"/>
                  <a:gd name="T27" fmla="*/ 124 h 152"/>
                  <a:gd name="T28" fmla="*/ 47 w 114"/>
                  <a:gd name="T29" fmla="*/ 112 h 152"/>
                  <a:gd name="T30" fmla="*/ 35 w 114"/>
                  <a:gd name="T31" fmla="*/ 77 h 152"/>
                  <a:gd name="T32" fmla="*/ 48 w 114"/>
                  <a:gd name="T33" fmla="*/ 42 h 152"/>
                  <a:gd name="T34" fmla="*/ 80 w 114"/>
                  <a:gd name="T35" fmla="*/ 29 h 152"/>
                  <a:gd name="T36" fmla="*/ 112 w 114"/>
                  <a:gd name="T37" fmla="*/ 40 h 152"/>
                  <a:gd name="T38" fmla="*/ 114 w 114"/>
                  <a:gd name="T39" fmla="*/ 41 h 152"/>
                  <a:gd name="T40" fmla="*/ 114 w 114"/>
                  <a:gd name="T41" fmla="*/ 8 h 152"/>
                  <a:gd name="T42" fmla="*/ 113 w 114"/>
                  <a:gd name="T43" fmla="*/ 8 h 152"/>
                  <a:gd name="T44" fmla="*/ 97 w 114"/>
                  <a:gd name="T45" fmla="*/ 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 h="152">
                    <a:moveTo>
                      <a:pt x="97" y="2"/>
                    </a:moveTo>
                    <a:cubicBezTo>
                      <a:pt x="90" y="1"/>
                      <a:pt x="84" y="0"/>
                      <a:pt x="78" y="0"/>
                    </a:cubicBezTo>
                    <a:cubicBezTo>
                      <a:pt x="62" y="0"/>
                      <a:pt x="48" y="4"/>
                      <a:pt x="37" y="10"/>
                    </a:cubicBezTo>
                    <a:cubicBezTo>
                      <a:pt x="25" y="17"/>
                      <a:pt x="16" y="26"/>
                      <a:pt x="10" y="38"/>
                    </a:cubicBezTo>
                    <a:cubicBezTo>
                      <a:pt x="3" y="50"/>
                      <a:pt x="0" y="64"/>
                      <a:pt x="0" y="80"/>
                    </a:cubicBezTo>
                    <a:cubicBezTo>
                      <a:pt x="0" y="94"/>
                      <a:pt x="4" y="106"/>
                      <a:pt x="10" y="117"/>
                    </a:cubicBezTo>
                    <a:cubicBezTo>
                      <a:pt x="16" y="128"/>
                      <a:pt x="24" y="137"/>
                      <a:pt x="35" y="143"/>
                    </a:cubicBezTo>
                    <a:cubicBezTo>
                      <a:pt x="46" y="149"/>
                      <a:pt x="58" y="152"/>
                      <a:pt x="72" y="152"/>
                    </a:cubicBezTo>
                    <a:cubicBezTo>
                      <a:pt x="88" y="152"/>
                      <a:pt x="102" y="149"/>
                      <a:pt x="113" y="142"/>
                    </a:cubicBezTo>
                    <a:cubicBezTo>
                      <a:pt x="114" y="142"/>
                      <a:pt x="114" y="142"/>
                      <a:pt x="114" y="142"/>
                    </a:cubicBezTo>
                    <a:cubicBezTo>
                      <a:pt x="114" y="111"/>
                      <a:pt x="114" y="111"/>
                      <a:pt x="114" y="111"/>
                    </a:cubicBezTo>
                    <a:cubicBezTo>
                      <a:pt x="112" y="112"/>
                      <a:pt x="112" y="112"/>
                      <a:pt x="112" y="112"/>
                    </a:cubicBezTo>
                    <a:cubicBezTo>
                      <a:pt x="107" y="116"/>
                      <a:pt x="101" y="118"/>
                      <a:pt x="95" y="121"/>
                    </a:cubicBezTo>
                    <a:cubicBezTo>
                      <a:pt x="89" y="123"/>
                      <a:pt x="84" y="124"/>
                      <a:pt x="79" y="124"/>
                    </a:cubicBezTo>
                    <a:cubicBezTo>
                      <a:pt x="66" y="124"/>
                      <a:pt x="55" y="120"/>
                      <a:pt x="47" y="112"/>
                    </a:cubicBezTo>
                    <a:cubicBezTo>
                      <a:pt x="39" y="103"/>
                      <a:pt x="35" y="92"/>
                      <a:pt x="35" y="77"/>
                    </a:cubicBezTo>
                    <a:cubicBezTo>
                      <a:pt x="35" y="62"/>
                      <a:pt x="39" y="51"/>
                      <a:pt x="48" y="42"/>
                    </a:cubicBezTo>
                    <a:cubicBezTo>
                      <a:pt x="56" y="33"/>
                      <a:pt x="66" y="29"/>
                      <a:pt x="80" y="29"/>
                    </a:cubicBezTo>
                    <a:cubicBezTo>
                      <a:pt x="91" y="29"/>
                      <a:pt x="102" y="32"/>
                      <a:pt x="112" y="40"/>
                    </a:cubicBezTo>
                    <a:cubicBezTo>
                      <a:pt x="114" y="41"/>
                      <a:pt x="114" y="41"/>
                      <a:pt x="114" y="41"/>
                    </a:cubicBezTo>
                    <a:cubicBezTo>
                      <a:pt x="114" y="8"/>
                      <a:pt x="114" y="8"/>
                      <a:pt x="114" y="8"/>
                    </a:cubicBezTo>
                    <a:cubicBezTo>
                      <a:pt x="113" y="8"/>
                      <a:pt x="113" y="8"/>
                      <a:pt x="113" y="8"/>
                    </a:cubicBezTo>
                    <a:cubicBezTo>
                      <a:pt x="108" y="6"/>
                      <a:pt x="103" y="4"/>
                      <a:pt x="9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41" name="Freeform 9"/>
              <p:cNvSpPr>
                <a:spLocks/>
              </p:cNvSpPr>
              <p:nvPr userDrawn="1"/>
            </p:nvSpPr>
            <p:spPr bwMode="auto">
              <a:xfrm>
                <a:off x="10953750" y="646113"/>
                <a:ext cx="114300" cy="198437"/>
              </a:xfrm>
              <a:custGeom>
                <a:avLst/>
                <a:gdLst>
                  <a:gd name="T0" fmla="*/ 71 w 85"/>
                  <a:gd name="T1" fmla="*/ 0 h 146"/>
                  <a:gd name="T2" fmla="*/ 48 w 85"/>
                  <a:gd name="T3" fmla="*/ 8 h 146"/>
                  <a:gd name="T4" fmla="*/ 35 w 85"/>
                  <a:gd name="T5" fmla="*/ 27 h 146"/>
                  <a:gd name="T6" fmla="*/ 34 w 85"/>
                  <a:gd name="T7" fmla="*/ 27 h 146"/>
                  <a:gd name="T8" fmla="*/ 34 w 85"/>
                  <a:gd name="T9" fmla="*/ 2 h 146"/>
                  <a:gd name="T10" fmla="*/ 0 w 85"/>
                  <a:gd name="T11" fmla="*/ 2 h 146"/>
                  <a:gd name="T12" fmla="*/ 0 w 85"/>
                  <a:gd name="T13" fmla="*/ 146 h 146"/>
                  <a:gd name="T14" fmla="*/ 34 w 85"/>
                  <a:gd name="T15" fmla="*/ 146 h 146"/>
                  <a:gd name="T16" fmla="*/ 34 w 85"/>
                  <a:gd name="T17" fmla="*/ 72 h 146"/>
                  <a:gd name="T18" fmla="*/ 43 w 85"/>
                  <a:gd name="T19" fmla="*/ 42 h 146"/>
                  <a:gd name="T20" fmla="*/ 65 w 85"/>
                  <a:gd name="T21" fmla="*/ 30 h 146"/>
                  <a:gd name="T22" fmla="*/ 75 w 85"/>
                  <a:gd name="T23" fmla="*/ 32 h 146"/>
                  <a:gd name="T24" fmla="*/ 83 w 85"/>
                  <a:gd name="T25" fmla="*/ 35 h 146"/>
                  <a:gd name="T26" fmla="*/ 85 w 85"/>
                  <a:gd name="T27" fmla="*/ 36 h 146"/>
                  <a:gd name="T28" fmla="*/ 85 w 85"/>
                  <a:gd name="T29" fmla="*/ 2 h 146"/>
                  <a:gd name="T30" fmla="*/ 84 w 85"/>
                  <a:gd name="T31" fmla="*/ 1 h 146"/>
                  <a:gd name="T32" fmla="*/ 71 w 85"/>
                  <a:gd name="T33"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146">
                    <a:moveTo>
                      <a:pt x="71" y="0"/>
                    </a:moveTo>
                    <a:cubicBezTo>
                      <a:pt x="62" y="0"/>
                      <a:pt x="55" y="2"/>
                      <a:pt x="48" y="8"/>
                    </a:cubicBezTo>
                    <a:cubicBezTo>
                      <a:pt x="42" y="12"/>
                      <a:pt x="38" y="19"/>
                      <a:pt x="35" y="27"/>
                    </a:cubicBezTo>
                    <a:cubicBezTo>
                      <a:pt x="34" y="27"/>
                      <a:pt x="34" y="27"/>
                      <a:pt x="34" y="27"/>
                    </a:cubicBezTo>
                    <a:cubicBezTo>
                      <a:pt x="34" y="2"/>
                      <a:pt x="34" y="2"/>
                      <a:pt x="34" y="2"/>
                    </a:cubicBezTo>
                    <a:cubicBezTo>
                      <a:pt x="0" y="2"/>
                      <a:pt x="0" y="2"/>
                      <a:pt x="0" y="2"/>
                    </a:cubicBezTo>
                    <a:cubicBezTo>
                      <a:pt x="0" y="146"/>
                      <a:pt x="0" y="146"/>
                      <a:pt x="0" y="146"/>
                    </a:cubicBezTo>
                    <a:cubicBezTo>
                      <a:pt x="34" y="146"/>
                      <a:pt x="34" y="146"/>
                      <a:pt x="34" y="146"/>
                    </a:cubicBezTo>
                    <a:cubicBezTo>
                      <a:pt x="34" y="72"/>
                      <a:pt x="34" y="72"/>
                      <a:pt x="34" y="72"/>
                    </a:cubicBezTo>
                    <a:cubicBezTo>
                      <a:pt x="34" y="60"/>
                      <a:pt x="37" y="50"/>
                      <a:pt x="43" y="42"/>
                    </a:cubicBezTo>
                    <a:cubicBezTo>
                      <a:pt x="48" y="34"/>
                      <a:pt x="56" y="30"/>
                      <a:pt x="65" y="30"/>
                    </a:cubicBezTo>
                    <a:cubicBezTo>
                      <a:pt x="68" y="30"/>
                      <a:pt x="71" y="30"/>
                      <a:pt x="75" y="32"/>
                    </a:cubicBezTo>
                    <a:cubicBezTo>
                      <a:pt x="79" y="32"/>
                      <a:pt x="82" y="34"/>
                      <a:pt x="83" y="35"/>
                    </a:cubicBezTo>
                    <a:cubicBezTo>
                      <a:pt x="85" y="36"/>
                      <a:pt x="85" y="36"/>
                      <a:pt x="85" y="36"/>
                    </a:cubicBezTo>
                    <a:cubicBezTo>
                      <a:pt x="85" y="2"/>
                      <a:pt x="85" y="2"/>
                      <a:pt x="85" y="2"/>
                    </a:cubicBezTo>
                    <a:cubicBezTo>
                      <a:pt x="84" y="1"/>
                      <a:pt x="84" y="1"/>
                      <a:pt x="84" y="1"/>
                    </a:cubicBezTo>
                    <a:cubicBezTo>
                      <a:pt x="81" y="0"/>
                      <a:pt x="76" y="0"/>
                      <a:pt x="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42" name="Freeform 10"/>
              <p:cNvSpPr>
                <a:spLocks noEditPoints="1"/>
              </p:cNvSpPr>
              <p:nvPr userDrawn="1"/>
            </p:nvSpPr>
            <p:spPr bwMode="auto">
              <a:xfrm>
                <a:off x="11069638" y="644525"/>
                <a:ext cx="200025" cy="204787"/>
              </a:xfrm>
              <a:custGeom>
                <a:avLst/>
                <a:gdLst>
                  <a:gd name="T0" fmla="*/ 77 w 149"/>
                  <a:gd name="T1" fmla="*/ 0 h 152"/>
                  <a:gd name="T2" fmla="*/ 20 w 149"/>
                  <a:gd name="T3" fmla="*/ 21 h 152"/>
                  <a:gd name="T4" fmla="*/ 0 w 149"/>
                  <a:gd name="T5" fmla="*/ 78 h 152"/>
                  <a:gd name="T6" fmla="*/ 20 w 149"/>
                  <a:gd name="T7" fmla="*/ 132 h 152"/>
                  <a:gd name="T8" fmla="*/ 73 w 149"/>
                  <a:gd name="T9" fmla="*/ 152 h 152"/>
                  <a:gd name="T10" fmla="*/ 128 w 149"/>
                  <a:gd name="T11" fmla="*/ 131 h 152"/>
                  <a:gd name="T12" fmla="*/ 149 w 149"/>
                  <a:gd name="T13" fmla="*/ 75 h 152"/>
                  <a:gd name="T14" fmla="*/ 130 w 149"/>
                  <a:gd name="T15" fmla="*/ 20 h 152"/>
                  <a:gd name="T16" fmla="*/ 77 w 149"/>
                  <a:gd name="T17" fmla="*/ 0 h 152"/>
                  <a:gd name="T18" fmla="*/ 104 w 149"/>
                  <a:gd name="T19" fmla="*/ 112 h 152"/>
                  <a:gd name="T20" fmla="*/ 76 w 149"/>
                  <a:gd name="T21" fmla="*/ 124 h 152"/>
                  <a:gd name="T22" fmla="*/ 46 w 149"/>
                  <a:gd name="T23" fmla="*/ 111 h 152"/>
                  <a:gd name="T24" fmla="*/ 36 w 149"/>
                  <a:gd name="T25" fmla="*/ 76 h 152"/>
                  <a:gd name="T26" fmla="*/ 46 w 149"/>
                  <a:gd name="T27" fmla="*/ 41 h 152"/>
                  <a:gd name="T28" fmla="*/ 75 w 149"/>
                  <a:gd name="T29" fmla="*/ 28 h 152"/>
                  <a:gd name="T30" fmla="*/ 104 w 149"/>
                  <a:gd name="T31" fmla="*/ 40 h 152"/>
                  <a:gd name="T32" fmla="*/ 114 w 149"/>
                  <a:gd name="T33" fmla="*/ 76 h 152"/>
                  <a:gd name="T34" fmla="*/ 104 w 149"/>
                  <a:gd name="T35" fmla="*/ 11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2">
                    <a:moveTo>
                      <a:pt x="77" y="0"/>
                    </a:moveTo>
                    <a:cubicBezTo>
                      <a:pt x="53" y="0"/>
                      <a:pt x="34" y="7"/>
                      <a:pt x="20" y="21"/>
                    </a:cubicBezTo>
                    <a:cubicBezTo>
                      <a:pt x="7" y="35"/>
                      <a:pt x="0" y="54"/>
                      <a:pt x="0" y="78"/>
                    </a:cubicBezTo>
                    <a:cubicBezTo>
                      <a:pt x="0" y="101"/>
                      <a:pt x="7" y="119"/>
                      <a:pt x="20" y="132"/>
                    </a:cubicBezTo>
                    <a:cubicBezTo>
                      <a:pt x="33" y="145"/>
                      <a:pt x="51" y="152"/>
                      <a:pt x="73" y="152"/>
                    </a:cubicBezTo>
                    <a:cubicBezTo>
                      <a:pt x="96" y="152"/>
                      <a:pt x="115" y="145"/>
                      <a:pt x="128" y="131"/>
                    </a:cubicBezTo>
                    <a:cubicBezTo>
                      <a:pt x="142" y="117"/>
                      <a:pt x="149" y="98"/>
                      <a:pt x="149" y="75"/>
                    </a:cubicBezTo>
                    <a:cubicBezTo>
                      <a:pt x="149" y="52"/>
                      <a:pt x="142" y="34"/>
                      <a:pt x="130" y="20"/>
                    </a:cubicBezTo>
                    <a:cubicBezTo>
                      <a:pt x="117" y="7"/>
                      <a:pt x="99" y="0"/>
                      <a:pt x="77" y="0"/>
                    </a:cubicBezTo>
                    <a:close/>
                    <a:moveTo>
                      <a:pt x="104" y="112"/>
                    </a:moveTo>
                    <a:cubicBezTo>
                      <a:pt x="98" y="120"/>
                      <a:pt x="88" y="124"/>
                      <a:pt x="76" y="124"/>
                    </a:cubicBezTo>
                    <a:cubicBezTo>
                      <a:pt x="63" y="124"/>
                      <a:pt x="53" y="120"/>
                      <a:pt x="46" y="111"/>
                    </a:cubicBezTo>
                    <a:cubicBezTo>
                      <a:pt x="40" y="103"/>
                      <a:pt x="36" y="91"/>
                      <a:pt x="36" y="76"/>
                    </a:cubicBezTo>
                    <a:cubicBezTo>
                      <a:pt x="36" y="61"/>
                      <a:pt x="40" y="49"/>
                      <a:pt x="46" y="41"/>
                    </a:cubicBezTo>
                    <a:cubicBezTo>
                      <a:pt x="53" y="32"/>
                      <a:pt x="63" y="28"/>
                      <a:pt x="75" y="28"/>
                    </a:cubicBezTo>
                    <a:cubicBezTo>
                      <a:pt x="87" y="28"/>
                      <a:pt x="97" y="32"/>
                      <a:pt x="104" y="40"/>
                    </a:cubicBezTo>
                    <a:cubicBezTo>
                      <a:pt x="110" y="48"/>
                      <a:pt x="114" y="60"/>
                      <a:pt x="114" y="76"/>
                    </a:cubicBezTo>
                    <a:cubicBezTo>
                      <a:pt x="114" y="92"/>
                      <a:pt x="110" y="104"/>
                      <a:pt x="10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43" name="Freeform 11"/>
              <p:cNvSpPr>
                <a:spLocks/>
              </p:cNvSpPr>
              <p:nvPr userDrawn="1"/>
            </p:nvSpPr>
            <p:spPr bwMode="auto">
              <a:xfrm>
                <a:off x="11291888" y="644525"/>
                <a:ext cx="130175" cy="204787"/>
              </a:xfrm>
              <a:custGeom>
                <a:avLst/>
                <a:gdLst>
                  <a:gd name="T0" fmla="*/ 59 w 96"/>
                  <a:gd name="T1" fmla="*/ 64 h 152"/>
                  <a:gd name="T2" fmla="*/ 39 w 96"/>
                  <a:gd name="T3" fmla="*/ 53 h 152"/>
                  <a:gd name="T4" fmla="*/ 35 w 96"/>
                  <a:gd name="T5" fmla="*/ 42 h 152"/>
                  <a:gd name="T6" fmla="*/ 40 w 96"/>
                  <a:gd name="T7" fmla="*/ 31 h 152"/>
                  <a:gd name="T8" fmla="*/ 55 w 96"/>
                  <a:gd name="T9" fmla="*/ 27 h 152"/>
                  <a:gd name="T10" fmla="*/ 72 w 96"/>
                  <a:gd name="T11" fmla="*/ 30 h 152"/>
                  <a:gd name="T12" fmla="*/ 87 w 96"/>
                  <a:gd name="T13" fmla="*/ 37 h 152"/>
                  <a:gd name="T14" fmla="*/ 89 w 96"/>
                  <a:gd name="T15" fmla="*/ 38 h 152"/>
                  <a:gd name="T16" fmla="*/ 89 w 96"/>
                  <a:gd name="T17" fmla="*/ 6 h 152"/>
                  <a:gd name="T18" fmla="*/ 89 w 96"/>
                  <a:gd name="T19" fmla="*/ 6 h 152"/>
                  <a:gd name="T20" fmla="*/ 73 w 96"/>
                  <a:gd name="T21" fmla="*/ 2 h 152"/>
                  <a:gd name="T22" fmla="*/ 56 w 96"/>
                  <a:gd name="T23" fmla="*/ 0 h 152"/>
                  <a:gd name="T24" fmla="*/ 16 w 96"/>
                  <a:gd name="T25" fmla="*/ 12 h 152"/>
                  <a:gd name="T26" fmla="*/ 1 w 96"/>
                  <a:gd name="T27" fmla="*/ 44 h 152"/>
                  <a:gd name="T28" fmla="*/ 4 w 96"/>
                  <a:gd name="T29" fmla="*/ 62 h 152"/>
                  <a:gd name="T30" fmla="*/ 14 w 96"/>
                  <a:gd name="T31" fmla="*/ 76 h 152"/>
                  <a:gd name="T32" fmla="*/ 35 w 96"/>
                  <a:gd name="T33" fmla="*/ 88 h 152"/>
                  <a:gd name="T34" fmla="*/ 52 w 96"/>
                  <a:gd name="T35" fmla="*/ 96 h 152"/>
                  <a:gd name="T36" fmla="*/ 60 w 96"/>
                  <a:gd name="T37" fmla="*/ 102 h 152"/>
                  <a:gd name="T38" fmla="*/ 62 w 96"/>
                  <a:gd name="T39" fmla="*/ 110 h 152"/>
                  <a:gd name="T40" fmla="*/ 39 w 96"/>
                  <a:gd name="T41" fmla="*/ 124 h 152"/>
                  <a:gd name="T42" fmla="*/ 21 w 96"/>
                  <a:gd name="T43" fmla="*/ 121 h 152"/>
                  <a:gd name="T44" fmla="*/ 1 w 96"/>
                  <a:gd name="T45" fmla="*/ 111 h 152"/>
                  <a:gd name="T46" fmla="*/ 0 w 96"/>
                  <a:gd name="T47" fmla="*/ 110 h 152"/>
                  <a:gd name="T48" fmla="*/ 0 w 96"/>
                  <a:gd name="T49" fmla="*/ 143 h 152"/>
                  <a:gd name="T50" fmla="*/ 0 w 96"/>
                  <a:gd name="T51" fmla="*/ 144 h 152"/>
                  <a:gd name="T52" fmla="*/ 19 w 96"/>
                  <a:gd name="T53" fmla="*/ 149 h 152"/>
                  <a:gd name="T54" fmla="*/ 38 w 96"/>
                  <a:gd name="T55" fmla="*/ 152 h 152"/>
                  <a:gd name="T56" fmla="*/ 80 w 96"/>
                  <a:gd name="T57" fmla="*/ 139 h 152"/>
                  <a:gd name="T58" fmla="*/ 96 w 96"/>
                  <a:gd name="T59" fmla="*/ 106 h 152"/>
                  <a:gd name="T60" fmla="*/ 87 w 96"/>
                  <a:gd name="T61" fmla="*/ 82 h 152"/>
                  <a:gd name="T62" fmla="*/ 59 w 96"/>
                  <a:gd name="T63" fmla="*/ 6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52">
                    <a:moveTo>
                      <a:pt x="59" y="64"/>
                    </a:moveTo>
                    <a:cubicBezTo>
                      <a:pt x="48" y="59"/>
                      <a:pt x="41" y="56"/>
                      <a:pt x="39" y="53"/>
                    </a:cubicBezTo>
                    <a:cubicBezTo>
                      <a:pt x="36" y="50"/>
                      <a:pt x="35" y="46"/>
                      <a:pt x="35" y="42"/>
                    </a:cubicBezTo>
                    <a:cubicBezTo>
                      <a:pt x="35" y="37"/>
                      <a:pt x="36" y="34"/>
                      <a:pt x="40" y="31"/>
                    </a:cubicBezTo>
                    <a:cubicBezTo>
                      <a:pt x="43" y="28"/>
                      <a:pt x="48" y="27"/>
                      <a:pt x="55" y="27"/>
                    </a:cubicBezTo>
                    <a:cubicBezTo>
                      <a:pt x="60" y="27"/>
                      <a:pt x="66" y="28"/>
                      <a:pt x="72" y="30"/>
                    </a:cubicBezTo>
                    <a:cubicBezTo>
                      <a:pt x="78" y="32"/>
                      <a:pt x="83" y="34"/>
                      <a:pt x="87" y="37"/>
                    </a:cubicBezTo>
                    <a:cubicBezTo>
                      <a:pt x="89" y="38"/>
                      <a:pt x="89" y="38"/>
                      <a:pt x="89" y="38"/>
                    </a:cubicBezTo>
                    <a:cubicBezTo>
                      <a:pt x="89" y="6"/>
                      <a:pt x="89" y="6"/>
                      <a:pt x="89" y="6"/>
                    </a:cubicBezTo>
                    <a:cubicBezTo>
                      <a:pt x="89" y="6"/>
                      <a:pt x="89" y="6"/>
                      <a:pt x="89" y="6"/>
                    </a:cubicBezTo>
                    <a:cubicBezTo>
                      <a:pt x="85" y="4"/>
                      <a:pt x="79" y="3"/>
                      <a:pt x="73" y="2"/>
                    </a:cubicBezTo>
                    <a:cubicBezTo>
                      <a:pt x="67" y="0"/>
                      <a:pt x="61" y="0"/>
                      <a:pt x="56" y="0"/>
                    </a:cubicBezTo>
                    <a:cubicBezTo>
                      <a:pt x="40" y="0"/>
                      <a:pt x="27" y="4"/>
                      <a:pt x="16" y="12"/>
                    </a:cubicBezTo>
                    <a:cubicBezTo>
                      <a:pt x="6" y="21"/>
                      <a:pt x="1" y="32"/>
                      <a:pt x="1" y="44"/>
                    </a:cubicBezTo>
                    <a:cubicBezTo>
                      <a:pt x="1" y="51"/>
                      <a:pt x="2" y="57"/>
                      <a:pt x="4" y="62"/>
                    </a:cubicBezTo>
                    <a:cubicBezTo>
                      <a:pt x="6" y="68"/>
                      <a:pt x="9" y="72"/>
                      <a:pt x="14" y="76"/>
                    </a:cubicBezTo>
                    <a:cubicBezTo>
                      <a:pt x="19" y="80"/>
                      <a:pt x="26" y="84"/>
                      <a:pt x="35" y="88"/>
                    </a:cubicBezTo>
                    <a:cubicBezTo>
                      <a:pt x="43" y="91"/>
                      <a:pt x="49" y="94"/>
                      <a:pt x="52" y="96"/>
                    </a:cubicBezTo>
                    <a:cubicBezTo>
                      <a:pt x="56" y="98"/>
                      <a:pt x="59" y="100"/>
                      <a:pt x="60" y="102"/>
                    </a:cubicBezTo>
                    <a:cubicBezTo>
                      <a:pt x="61" y="104"/>
                      <a:pt x="62" y="107"/>
                      <a:pt x="62" y="110"/>
                    </a:cubicBezTo>
                    <a:cubicBezTo>
                      <a:pt x="62" y="120"/>
                      <a:pt x="55" y="124"/>
                      <a:pt x="39" y="124"/>
                    </a:cubicBezTo>
                    <a:cubicBezTo>
                      <a:pt x="34" y="124"/>
                      <a:pt x="27" y="123"/>
                      <a:pt x="21" y="121"/>
                    </a:cubicBezTo>
                    <a:cubicBezTo>
                      <a:pt x="14" y="118"/>
                      <a:pt x="7" y="115"/>
                      <a:pt x="1" y="111"/>
                    </a:cubicBezTo>
                    <a:cubicBezTo>
                      <a:pt x="0" y="110"/>
                      <a:pt x="0" y="110"/>
                      <a:pt x="0" y="110"/>
                    </a:cubicBezTo>
                    <a:cubicBezTo>
                      <a:pt x="0" y="143"/>
                      <a:pt x="0" y="143"/>
                      <a:pt x="0" y="143"/>
                    </a:cubicBezTo>
                    <a:cubicBezTo>
                      <a:pt x="0" y="144"/>
                      <a:pt x="0" y="144"/>
                      <a:pt x="0" y="144"/>
                    </a:cubicBezTo>
                    <a:cubicBezTo>
                      <a:pt x="5" y="146"/>
                      <a:pt x="11" y="148"/>
                      <a:pt x="19" y="149"/>
                    </a:cubicBezTo>
                    <a:cubicBezTo>
                      <a:pt x="26" y="151"/>
                      <a:pt x="32" y="152"/>
                      <a:pt x="38" y="152"/>
                    </a:cubicBezTo>
                    <a:cubicBezTo>
                      <a:pt x="56" y="152"/>
                      <a:pt x="70" y="148"/>
                      <a:pt x="80" y="139"/>
                    </a:cubicBezTo>
                    <a:cubicBezTo>
                      <a:pt x="91" y="131"/>
                      <a:pt x="96" y="120"/>
                      <a:pt x="96" y="106"/>
                    </a:cubicBezTo>
                    <a:cubicBezTo>
                      <a:pt x="96" y="97"/>
                      <a:pt x="93" y="88"/>
                      <a:pt x="87" y="82"/>
                    </a:cubicBezTo>
                    <a:cubicBezTo>
                      <a:pt x="82" y="75"/>
                      <a:pt x="73" y="69"/>
                      <a:pt x="59"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44" name="Freeform 12"/>
              <p:cNvSpPr>
                <a:spLocks noEditPoints="1"/>
              </p:cNvSpPr>
              <p:nvPr userDrawn="1"/>
            </p:nvSpPr>
            <p:spPr bwMode="auto">
              <a:xfrm>
                <a:off x="11441113" y="644525"/>
                <a:ext cx="201612" cy="204787"/>
              </a:xfrm>
              <a:custGeom>
                <a:avLst/>
                <a:gdLst>
                  <a:gd name="T0" fmla="*/ 77 w 149"/>
                  <a:gd name="T1" fmla="*/ 0 h 152"/>
                  <a:gd name="T2" fmla="*/ 20 w 149"/>
                  <a:gd name="T3" fmla="*/ 21 h 152"/>
                  <a:gd name="T4" fmla="*/ 0 w 149"/>
                  <a:gd name="T5" fmla="*/ 78 h 152"/>
                  <a:gd name="T6" fmla="*/ 20 w 149"/>
                  <a:gd name="T7" fmla="*/ 132 h 152"/>
                  <a:gd name="T8" fmla="*/ 73 w 149"/>
                  <a:gd name="T9" fmla="*/ 152 h 152"/>
                  <a:gd name="T10" fmla="*/ 128 w 149"/>
                  <a:gd name="T11" fmla="*/ 131 h 152"/>
                  <a:gd name="T12" fmla="*/ 149 w 149"/>
                  <a:gd name="T13" fmla="*/ 75 h 152"/>
                  <a:gd name="T14" fmla="*/ 130 w 149"/>
                  <a:gd name="T15" fmla="*/ 20 h 152"/>
                  <a:gd name="T16" fmla="*/ 77 w 149"/>
                  <a:gd name="T17" fmla="*/ 0 h 152"/>
                  <a:gd name="T18" fmla="*/ 104 w 149"/>
                  <a:gd name="T19" fmla="*/ 112 h 152"/>
                  <a:gd name="T20" fmla="*/ 75 w 149"/>
                  <a:gd name="T21" fmla="*/ 124 h 152"/>
                  <a:gd name="T22" fmla="*/ 46 w 149"/>
                  <a:gd name="T23" fmla="*/ 111 h 152"/>
                  <a:gd name="T24" fmla="*/ 36 w 149"/>
                  <a:gd name="T25" fmla="*/ 76 h 152"/>
                  <a:gd name="T26" fmla="*/ 46 w 149"/>
                  <a:gd name="T27" fmla="*/ 41 h 152"/>
                  <a:gd name="T28" fmla="*/ 75 w 149"/>
                  <a:gd name="T29" fmla="*/ 28 h 152"/>
                  <a:gd name="T30" fmla="*/ 103 w 149"/>
                  <a:gd name="T31" fmla="*/ 40 h 152"/>
                  <a:gd name="T32" fmla="*/ 114 w 149"/>
                  <a:gd name="T33" fmla="*/ 76 h 152"/>
                  <a:gd name="T34" fmla="*/ 104 w 149"/>
                  <a:gd name="T35" fmla="*/ 11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2">
                    <a:moveTo>
                      <a:pt x="77" y="0"/>
                    </a:moveTo>
                    <a:cubicBezTo>
                      <a:pt x="53" y="0"/>
                      <a:pt x="34" y="7"/>
                      <a:pt x="20" y="21"/>
                    </a:cubicBezTo>
                    <a:cubicBezTo>
                      <a:pt x="7" y="35"/>
                      <a:pt x="0" y="54"/>
                      <a:pt x="0" y="78"/>
                    </a:cubicBezTo>
                    <a:cubicBezTo>
                      <a:pt x="0" y="101"/>
                      <a:pt x="7" y="119"/>
                      <a:pt x="20" y="132"/>
                    </a:cubicBezTo>
                    <a:cubicBezTo>
                      <a:pt x="33" y="145"/>
                      <a:pt x="51" y="152"/>
                      <a:pt x="73" y="152"/>
                    </a:cubicBezTo>
                    <a:cubicBezTo>
                      <a:pt x="96" y="152"/>
                      <a:pt x="115" y="145"/>
                      <a:pt x="128" y="131"/>
                    </a:cubicBezTo>
                    <a:cubicBezTo>
                      <a:pt x="142" y="117"/>
                      <a:pt x="149" y="98"/>
                      <a:pt x="149" y="75"/>
                    </a:cubicBezTo>
                    <a:cubicBezTo>
                      <a:pt x="149" y="52"/>
                      <a:pt x="142" y="34"/>
                      <a:pt x="130" y="20"/>
                    </a:cubicBezTo>
                    <a:cubicBezTo>
                      <a:pt x="117" y="7"/>
                      <a:pt x="99" y="0"/>
                      <a:pt x="77" y="0"/>
                    </a:cubicBezTo>
                    <a:close/>
                    <a:moveTo>
                      <a:pt x="104" y="112"/>
                    </a:moveTo>
                    <a:cubicBezTo>
                      <a:pt x="97" y="120"/>
                      <a:pt x="88" y="124"/>
                      <a:pt x="75" y="124"/>
                    </a:cubicBezTo>
                    <a:cubicBezTo>
                      <a:pt x="63" y="124"/>
                      <a:pt x="53" y="120"/>
                      <a:pt x="46" y="111"/>
                    </a:cubicBezTo>
                    <a:cubicBezTo>
                      <a:pt x="39" y="103"/>
                      <a:pt x="36" y="91"/>
                      <a:pt x="36" y="76"/>
                    </a:cubicBezTo>
                    <a:cubicBezTo>
                      <a:pt x="36" y="61"/>
                      <a:pt x="39" y="49"/>
                      <a:pt x="46" y="41"/>
                    </a:cubicBezTo>
                    <a:cubicBezTo>
                      <a:pt x="53" y="32"/>
                      <a:pt x="63" y="28"/>
                      <a:pt x="75" y="28"/>
                    </a:cubicBezTo>
                    <a:cubicBezTo>
                      <a:pt x="87" y="28"/>
                      <a:pt x="96" y="32"/>
                      <a:pt x="103" y="40"/>
                    </a:cubicBezTo>
                    <a:cubicBezTo>
                      <a:pt x="110" y="48"/>
                      <a:pt x="114" y="60"/>
                      <a:pt x="114" y="76"/>
                    </a:cubicBezTo>
                    <a:cubicBezTo>
                      <a:pt x="113" y="92"/>
                      <a:pt x="110" y="104"/>
                      <a:pt x="10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45" name="Freeform 13"/>
              <p:cNvSpPr>
                <a:spLocks/>
              </p:cNvSpPr>
              <p:nvPr userDrawn="1"/>
            </p:nvSpPr>
            <p:spPr bwMode="auto">
              <a:xfrm>
                <a:off x="11645900" y="552450"/>
                <a:ext cx="241300" cy="296862"/>
              </a:xfrm>
              <a:custGeom>
                <a:avLst/>
                <a:gdLst>
                  <a:gd name="T0" fmla="*/ 179 w 179"/>
                  <a:gd name="T1" fmla="*/ 100 h 220"/>
                  <a:gd name="T2" fmla="*/ 179 w 179"/>
                  <a:gd name="T3" fmla="*/ 72 h 220"/>
                  <a:gd name="T4" fmla="*/ 144 w 179"/>
                  <a:gd name="T5" fmla="*/ 72 h 220"/>
                  <a:gd name="T6" fmla="*/ 144 w 179"/>
                  <a:gd name="T7" fmla="*/ 29 h 220"/>
                  <a:gd name="T8" fmla="*/ 143 w 179"/>
                  <a:gd name="T9" fmla="*/ 29 h 220"/>
                  <a:gd name="T10" fmla="*/ 111 w 179"/>
                  <a:gd name="T11" fmla="*/ 39 h 220"/>
                  <a:gd name="T12" fmla="*/ 110 w 179"/>
                  <a:gd name="T13" fmla="*/ 39 h 220"/>
                  <a:gd name="T14" fmla="*/ 110 w 179"/>
                  <a:gd name="T15" fmla="*/ 72 h 220"/>
                  <a:gd name="T16" fmla="*/ 59 w 179"/>
                  <a:gd name="T17" fmla="*/ 72 h 220"/>
                  <a:gd name="T18" fmla="*/ 59 w 179"/>
                  <a:gd name="T19" fmla="*/ 54 h 220"/>
                  <a:gd name="T20" fmla="*/ 65 w 179"/>
                  <a:gd name="T21" fmla="*/ 35 h 220"/>
                  <a:gd name="T22" fmla="*/ 80 w 179"/>
                  <a:gd name="T23" fmla="*/ 28 h 220"/>
                  <a:gd name="T24" fmla="*/ 95 w 179"/>
                  <a:gd name="T25" fmla="*/ 32 h 220"/>
                  <a:gd name="T26" fmla="*/ 96 w 179"/>
                  <a:gd name="T27" fmla="*/ 32 h 220"/>
                  <a:gd name="T28" fmla="*/ 96 w 179"/>
                  <a:gd name="T29" fmla="*/ 3 h 220"/>
                  <a:gd name="T30" fmla="*/ 96 w 179"/>
                  <a:gd name="T31" fmla="*/ 3 h 220"/>
                  <a:gd name="T32" fmla="*/ 77 w 179"/>
                  <a:gd name="T33" fmla="*/ 0 h 220"/>
                  <a:gd name="T34" fmla="*/ 49 w 179"/>
                  <a:gd name="T35" fmla="*/ 7 h 220"/>
                  <a:gd name="T36" fmla="*/ 31 w 179"/>
                  <a:gd name="T37" fmla="*/ 25 h 220"/>
                  <a:gd name="T38" fmla="*/ 24 w 179"/>
                  <a:gd name="T39" fmla="*/ 52 h 220"/>
                  <a:gd name="T40" fmla="*/ 24 w 179"/>
                  <a:gd name="T41" fmla="*/ 72 h 220"/>
                  <a:gd name="T42" fmla="*/ 0 w 179"/>
                  <a:gd name="T43" fmla="*/ 72 h 220"/>
                  <a:gd name="T44" fmla="*/ 0 w 179"/>
                  <a:gd name="T45" fmla="*/ 100 h 220"/>
                  <a:gd name="T46" fmla="*/ 24 w 179"/>
                  <a:gd name="T47" fmla="*/ 100 h 220"/>
                  <a:gd name="T48" fmla="*/ 24 w 179"/>
                  <a:gd name="T49" fmla="*/ 216 h 220"/>
                  <a:gd name="T50" fmla="*/ 59 w 179"/>
                  <a:gd name="T51" fmla="*/ 216 h 220"/>
                  <a:gd name="T52" fmla="*/ 59 w 179"/>
                  <a:gd name="T53" fmla="*/ 100 h 220"/>
                  <a:gd name="T54" fmla="*/ 109 w 179"/>
                  <a:gd name="T55" fmla="*/ 100 h 220"/>
                  <a:gd name="T56" fmla="*/ 109 w 179"/>
                  <a:gd name="T57" fmla="*/ 174 h 220"/>
                  <a:gd name="T58" fmla="*/ 152 w 179"/>
                  <a:gd name="T59" fmla="*/ 220 h 220"/>
                  <a:gd name="T60" fmla="*/ 167 w 179"/>
                  <a:gd name="T61" fmla="*/ 218 h 220"/>
                  <a:gd name="T62" fmla="*/ 178 w 179"/>
                  <a:gd name="T63" fmla="*/ 215 h 220"/>
                  <a:gd name="T64" fmla="*/ 178 w 179"/>
                  <a:gd name="T65" fmla="*/ 214 h 220"/>
                  <a:gd name="T66" fmla="*/ 178 w 179"/>
                  <a:gd name="T67" fmla="*/ 186 h 220"/>
                  <a:gd name="T68" fmla="*/ 177 w 179"/>
                  <a:gd name="T69" fmla="*/ 187 h 220"/>
                  <a:gd name="T70" fmla="*/ 170 w 179"/>
                  <a:gd name="T71" fmla="*/ 190 h 220"/>
                  <a:gd name="T72" fmla="*/ 163 w 179"/>
                  <a:gd name="T73" fmla="*/ 192 h 220"/>
                  <a:gd name="T74" fmla="*/ 149 w 179"/>
                  <a:gd name="T75" fmla="*/ 186 h 220"/>
                  <a:gd name="T76" fmla="*/ 144 w 179"/>
                  <a:gd name="T77" fmla="*/ 168 h 220"/>
                  <a:gd name="T78" fmla="*/ 144 w 179"/>
                  <a:gd name="T79" fmla="*/ 100 h 220"/>
                  <a:gd name="T80" fmla="*/ 179 w 179"/>
                  <a:gd name="T81" fmla="*/ 1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9" h="220">
                    <a:moveTo>
                      <a:pt x="179" y="100"/>
                    </a:moveTo>
                    <a:cubicBezTo>
                      <a:pt x="179" y="72"/>
                      <a:pt x="179" y="72"/>
                      <a:pt x="179" y="72"/>
                    </a:cubicBezTo>
                    <a:cubicBezTo>
                      <a:pt x="144" y="72"/>
                      <a:pt x="144" y="72"/>
                      <a:pt x="144" y="72"/>
                    </a:cubicBezTo>
                    <a:cubicBezTo>
                      <a:pt x="144" y="29"/>
                      <a:pt x="144" y="29"/>
                      <a:pt x="144" y="29"/>
                    </a:cubicBezTo>
                    <a:cubicBezTo>
                      <a:pt x="143" y="29"/>
                      <a:pt x="143" y="29"/>
                      <a:pt x="143" y="29"/>
                    </a:cubicBezTo>
                    <a:cubicBezTo>
                      <a:pt x="111" y="39"/>
                      <a:pt x="111" y="39"/>
                      <a:pt x="111" y="39"/>
                    </a:cubicBezTo>
                    <a:cubicBezTo>
                      <a:pt x="110" y="39"/>
                      <a:pt x="110" y="39"/>
                      <a:pt x="110" y="39"/>
                    </a:cubicBezTo>
                    <a:cubicBezTo>
                      <a:pt x="110" y="72"/>
                      <a:pt x="110" y="72"/>
                      <a:pt x="110" y="72"/>
                    </a:cubicBezTo>
                    <a:cubicBezTo>
                      <a:pt x="59" y="72"/>
                      <a:pt x="59" y="72"/>
                      <a:pt x="59" y="72"/>
                    </a:cubicBezTo>
                    <a:cubicBezTo>
                      <a:pt x="59" y="54"/>
                      <a:pt x="59" y="54"/>
                      <a:pt x="59" y="54"/>
                    </a:cubicBezTo>
                    <a:cubicBezTo>
                      <a:pt x="59" y="46"/>
                      <a:pt x="61" y="39"/>
                      <a:pt x="65" y="35"/>
                    </a:cubicBezTo>
                    <a:cubicBezTo>
                      <a:pt x="68" y="30"/>
                      <a:pt x="74" y="28"/>
                      <a:pt x="80" y="28"/>
                    </a:cubicBezTo>
                    <a:cubicBezTo>
                      <a:pt x="85" y="28"/>
                      <a:pt x="90" y="30"/>
                      <a:pt x="95" y="32"/>
                    </a:cubicBezTo>
                    <a:cubicBezTo>
                      <a:pt x="96" y="32"/>
                      <a:pt x="96" y="32"/>
                      <a:pt x="96" y="32"/>
                    </a:cubicBezTo>
                    <a:cubicBezTo>
                      <a:pt x="96" y="3"/>
                      <a:pt x="96" y="3"/>
                      <a:pt x="96" y="3"/>
                    </a:cubicBezTo>
                    <a:cubicBezTo>
                      <a:pt x="96" y="3"/>
                      <a:pt x="96" y="3"/>
                      <a:pt x="96" y="3"/>
                    </a:cubicBezTo>
                    <a:cubicBezTo>
                      <a:pt x="91" y="1"/>
                      <a:pt x="85" y="0"/>
                      <a:pt x="77" y="0"/>
                    </a:cubicBezTo>
                    <a:cubicBezTo>
                      <a:pt x="67" y="0"/>
                      <a:pt x="57" y="2"/>
                      <a:pt x="49" y="7"/>
                    </a:cubicBezTo>
                    <a:cubicBezTo>
                      <a:pt x="41" y="11"/>
                      <a:pt x="35" y="17"/>
                      <a:pt x="31" y="25"/>
                    </a:cubicBezTo>
                    <a:cubicBezTo>
                      <a:pt x="26" y="33"/>
                      <a:pt x="24" y="42"/>
                      <a:pt x="24" y="52"/>
                    </a:cubicBezTo>
                    <a:cubicBezTo>
                      <a:pt x="24" y="72"/>
                      <a:pt x="24" y="72"/>
                      <a:pt x="24" y="72"/>
                    </a:cubicBezTo>
                    <a:cubicBezTo>
                      <a:pt x="0" y="72"/>
                      <a:pt x="0" y="72"/>
                      <a:pt x="0" y="72"/>
                    </a:cubicBezTo>
                    <a:cubicBezTo>
                      <a:pt x="0" y="100"/>
                      <a:pt x="0" y="100"/>
                      <a:pt x="0" y="100"/>
                    </a:cubicBezTo>
                    <a:cubicBezTo>
                      <a:pt x="24" y="100"/>
                      <a:pt x="24" y="100"/>
                      <a:pt x="24" y="100"/>
                    </a:cubicBezTo>
                    <a:cubicBezTo>
                      <a:pt x="24" y="216"/>
                      <a:pt x="24" y="216"/>
                      <a:pt x="24" y="216"/>
                    </a:cubicBezTo>
                    <a:cubicBezTo>
                      <a:pt x="59" y="216"/>
                      <a:pt x="59" y="216"/>
                      <a:pt x="59" y="216"/>
                    </a:cubicBezTo>
                    <a:cubicBezTo>
                      <a:pt x="59" y="100"/>
                      <a:pt x="59" y="100"/>
                      <a:pt x="59" y="100"/>
                    </a:cubicBezTo>
                    <a:cubicBezTo>
                      <a:pt x="109" y="100"/>
                      <a:pt x="109" y="100"/>
                      <a:pt x="109" y="100"/>
                    </a:cubicBezTo>
                    <a:cubicBezTo>
                      <a:pt x="109" y="174"/>
                      <a:pt x="109" y="174"/>
                      <a:pt x="109" y="174"/>
                    </a:cubicBezTo>
                    <a:cubicBezTo>
                      <a:pt x="109" y="204"/>
                      <a:pt x="124" y="220"/>
                      <a:pt x="152" y="220"/>
                    </a:cubicBezTo>
                    <a:cubicBezTo>
                      <a:pt x="157" y="220"/>
                      <a:pt x="162" y="219"/>
                      <a:pt x="167" y="218"/>
                    </a:cubicBezTo>
                    <a:cubicBezTo>
                      <a:pt x="172" y="217"/>
                      <a:pt x="175" y="216"/>
                      <a:pt x="178" y="215"/>
                    </a:cubicBezTo>
                    <a:cubicBezTo>
                      <a:pt x="178" y="214"/>
                      <a:pt x="178" y="214"/>
                      <a:pt x="178" y="214"/>
                    </a:cubicBezTo>
                    <a:cubicBezTo>
                      <a:pt x="178" y="186"/>
                      <a:pt x="178" y="186"/>
                      <a:pt x="178" y="186"/>
                    </a:cubicBezTo>
                    <a:cubicBezTo>
                      <a:pt x="177" y="187"/>
                      <a:pt x="177" y="187"/>
                      <a:pt x="177" y="187"/>
                    </a:cubicBezTo>
                    <a:cubicBezTo>
                      <a:pt x="175" y="188"/>
                      <a:pt x="173" y="190"/>
                      <a:pt x="170" y="190"/>
                    </a:cubicBezTo>
                    <a:cubicBezTo>
                      <a:pt x="167" y="191"/>
                      <a:pt x="165" y="192"/>
                      <a:pt x="163" y="192"/>
                    </a:cubicBezTo>
                    <a:cubicBezTo>
                      <a:pt x="157" y="192"/>
                      <a:pt x="152" y="190"/>
                      <a:pt x="149" y="186"/>
                    </a:cubicBezTo>
                    <a:cubicBezTo>
                      <a:pt x="145" y="183"/>
                      <a:pt x="144" y="176"/>
                      <a:pt x="144" y="168"/>
                    </a:cubicBezTo>
                    <a:cubicBezTo>
                      <a:pt x="144" y="100"/>
                      <a:pt x="144" y="100"/>
                      <a:pt x="144" y="100"/>
                    </a:cubicBezTo>
                    <a:cubicBezTo>
                      <a:pt x="179" y="100"/>
                      <a:pt x="179" y="100"/>
                      <a:pt x="179"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grpSp>
        <p:sp>
          <p:nvSpPr>
            <p:cNvPr id="33" name="Rectangle 14"/>
            <p:cNvSpPr>
              <a:spLocks noChangeArrowheads="1"/>
            </p:cNvSpPr>
            <p:nvPr userDrawn="1"/>
          </p:nvSpPr>
          <p:spPr bwMode="auto">
            <a:xfrm>
              <a:off x="9759951" y="481013"/>
              <a:ext cx="215900" cy="217487"/>
            </a:xfrm>
            <a:prstGeom prst="rect">
              <a:avLst/>
            </a:prstGeom>
            <a:solidFill>
              <a:srgbClr val="F2652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34" name="Rectangle 15"/>
            <p:cNvSpPr>
              <a:spLocks noChangeArrowheads="1"/>
            </p:cNvSpPr>
            <p:nvPr userDrawn="1"/>
          </p:nvSpPr>
          <p:spPr bwMode="auto">
            <a:xfrm>
              <a:off x="9999663" y="481013"/>
              <a:ext cx="215900" cy="21748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35" name="Rectangle 16"/>
            <p:cNvSpPr>
              <a:spLocks noChangeArrowheads="1"/>
            </p:cNvSpPr>
            <p:nvPr userDrawn="1"/>
          </p:nvSpPr>
          <p:spPr bwMode="auto">
            <a:xfrm>
              <a:off x="9759951" y="719138"/>
              <a:ext cx="215900" cy="217487"/>
            </a:xfrm>
            <a:prstGeom prst="rect">
              <a:avLst/>
            </a:prstGeom>
            <a:solidFill>
              <a:srgbClr val="00AE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sp>
          <p:nvSpPr>
            <p:cNvPr id="36" name="Rectangle 17"/>
            <p:cNvSpPr>
              <a:spLocks noChangeArrowheads="1"/>
            </p:cNvSpPr>
            <p:nvPr userDrawn="1"/>
          </p:nvSpPr>
          <p:spPr bwMode="auto">
            <a:xfrm>
              <a:off x="9999663" y="719138"/>
              <a:ext cx="215900" cy="217487"/>
            </a:xfrm>
            <a:prstGeom prst="rect">
              <a:avLst/>
            </a:prstGeom>
            <a:solidFill>
              <a:srgbClr val="FFC2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192"/>
              <a:endParaRPr lang="en-US" sz="1765">
                <a:solidFill>
                  <a:srgbClr val="505050"/>
                </a:solidFill>
              </a:endParaRPr>
            </a:p>
          </p:txBody>
        </p:sp>
      </p:grpSp>
      <p:sp>
        <p:nvSpPr>
          <p:cNvPr id="23" name="Rectangle 22"/>
          <p:cNvSpPr/>
          <p:nvPr userDrawn="1"/>
        </p:nvSpPr>
        <p:spPr bwMode="gray">
          <a:xfrm>
            <a:off x="6409944" y="1408176"/>
            <a:ext cx="5340096" cy="2971800"/>
          </a:xfrm>
          <a:prstGeom prst="rect">
            <a:avLst/>
          </a:prstGeom>
          <a:solidFill>
            <a:schemeClr val="accent5">
              <a:alpha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Title 1"/>
          <p:cNvSpPr>
            <a:spLocks noGrp="1"/>
          </p:cNvSpPr>
          <p:nvPr>
            <p:ph type="title" hasCustomPrompt="1"/>
          </p:nvPr>
        </p:nvSpPr>
        <p:spPr bwMode="gray">
          <a:xfrm>
            <a:off x="6409945" y="1413776"/>
            <a:ext cx="5332362" cy="2095332"/>
          </a:xfrm>
          <a:noFill/>
        </p:spPr>
        <p:txBody>
          <a:bodyPr lIns="393192" tIns="393192" rIns="146304" bIns="91440" anchor="t" anchorCtr="0"/>
          <a:lstStyle>
            <a:lvl1pPr>
              <a:defRPr sz="4800" spc="-98" baseline="0">
                <a:gradFill>
                  <a:gsLst>
                    <a:gs pos="57576">
                      <a:srgbClr val="FFFFFF"/>
                    </a:gs>
                    <a:gs pos="35000">
                      <a:srgbClr val="FFFFFF"/>
                    </a:gs>
                  </a:gsLst>
                  <a:lin ang="5400000" scaled="0"/>
                </a:gradFill>
              </a:defRPr>
            </a:lvl1pPr>
          </a:lstStyle>
          <a:p>
            <a:r>
              <a:rPr lang="en-US" dirty="0"/>
              <a:t>Presentation title</a:t>
            </a:r>
          </a:p>
        </p:txBody>
      </p:sp>
      <p:sp>
        <p:nvSpPr>
          <p:cNvPr id="25" name="Text Placeholder 2"/>
          <p:cNvSpPr>
            <a:spLocks noGrp="1"/>
          </p:cNvSpPr>
          <p:nvPr>
            <p:ph type="body" sz="quarter" idx="10" hasCustomPrompt="1"/>
          </p:nvPr>
        </p:nvSpPr>
        <p:spPr>
          <a:xfrm>
            <a:off x="6409944" y="3494812"/>
            <a:ext cx="5340096" cy="877163"/>
          </a:xfrm>
        </p:spPr>
        <p:txBody>
          <a:bodyPr lIns="393192" bIns="393192" anchor="b" anchorCtr="0"/>
          <a:lstStyle>
            <a:lvl1pPr marL="0" indent="0">
              <a:buNone/>
              <a:defRPr sz="2800">
                <a:solidFill>
                  <a:schemeClr val="bg1"/>
                </a:solidFill>
              </a:defRPr>
            </a:lvl1pPr>
          </a:lstStyle>
          <a:p>
            <a:pPr lvl="0"/>
            <a:r>
              <a:rPr lang="en-US" dirty="0"/>
              <a:t>Subtitle</a:t>
            </a:r>
          </a:p>
        </p:txBody>
      </p:sp>
    </p:spTree>
    <p:extLst>
      <p:ext uri="{BB962C8B-B14F-4D97-AF65-F5344CB8AC3E}">
        <p14:creationId xmlns:p14="http://schemas.microsoft.com/office/powerpoint/2010/main" val="1787202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Tree>
    <p:extLst>
      <p:ext uri="{BB962C8B-B14F-4D97-AF65-F5344CB8AC3E}">
        <p14:creationId xmlns:p14="http://schemas.microsoft.com/office/powerpoint/2010/main" val="39652024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Title Slide_Accent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950" y="2358521"/>
            <a:ext cx="10240455" cy="748218"/>
          </a:xfrm>
        </p:spPr>
        <p:txBody>
          <a:bodyPr anchor="b" anchorCtr="0"/>
          <a:lstStyle>
            <a:lvl1pPr>
              <a:defRPr sz="5402" spc="-113" baseline="0"/>
            </a:lvl1pPr>
          </a:lstStyle>
          <a:p>
            <a:r>
              <a:rPr lang="en-US" dirty="0"/>
              <a:t>Click to edit title style</a:t>
            </a:r>
          </a:p>
        </p:txBody>
      </p:sp>
      <p:sp>
        <p:nvSpPr>
          <p:cNvPr id="5" name="Text Placeholder 4"/>
          <p:cNvSpPr>
            <a:spLocks noGrp="1"/>
          </p:cNvSpPr>
          <p:nvPr>
            <p:ph type="body" sz="quarter" idx="12" hasCustomPrompt="1"/>
          </p:nvPr>
        </p:nvSpPr>
        <p:spPr>
          <a:xfrm>
            <a:off x="978950" y="3425827"/>
            <a:ext cx="10240455" cy="498599"/>
          </a:xfrm>
        </p:spPr>
        <p:txBody>
          <a:bodyPr>
            <a:noAutofit/>
          </a:bodyPr>
          <a:lstStyle>
            <a:lvl1pPr marL="0" indent="0">
              <a:spcBef>
                <a:spcPts val="0"/>
              </a:spcBef>
              <a:buNone/>
              <a:defRPr spc="-53" baseline="0">
                <a:gradFill>
                  <a:gsLst>
                    <a:gs pos="0">
                      <a:schemeClr val="tx1"/>
                    </a:gs>
                    <a:gs pos="100000">
                      <a:schemeClr val="tx1"/>
                    </a:gs>
                  </a:gsLst>
                  <a:lin ang="5400000" scaled="0"/>
                </a:gradFill>
                <a:latin typeface="+mj-lt"/>
              </a:defRPr>
            </a:lvl1pPr>
          </a:lstStyle>
          <a:p>
            <a:pPr lvl="0"/>
            <a:r>
              <a:rPr lang="en-US" dirty="0"/>
              <a:t>Speaker Title</a:t>
            </a:r>
          </a:p>
        </p:txBody>
      </p:sp>
    </p:spTree>
    <p:extLst>
      <p:ext uri="{BB962C8B-B14F-4D97-AF65-F5344CB8AC3E}">
        <p14:creationId xmlns:p14="http://schemas.microsoft.com/office/powerpoint/2010/main" val="3179946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Title Slide_Accent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950" y="2358521"/>
            <a:ext cx="10240455" cy="748218"/>
          </a:xfrm>
        </p:spPr>
        <p:txBody>
          <a:bodyPr anchor="b" anchorCtr="0"/>
          <a:lstStyle>
            <a:lvl1pPr>
              <a:defRPr sz="5402" spc="-113" baseline="0"/>
            </a:lvl1pPr>
          </a:lstStyle>
          <a:p>
            <a:r>
              <a:rPr lang="en-US" dirty="0"/>
              <a:t>Click to edit title style</a:t>
            </a:r>
          </a:p>
        </p:txBody>
      </p:sp>
      <p:sp>
        <p:nvSpPr>
          <p:cNvPr id="5" name="Text Placeholder 4"/>
          <p:cNvSpPr>
            <a:spLocks noGrp="1"/>
          </p:cNvSpPr>
          <p:nvPr>
            <p:ph type="body" sz="quarter" idx="12" hasCustomPrompt="1"/>
          </p:nvPr>
        </p:nvSpPr>
        <p:spPr>
          <a:xfrm>
            <a:off x="978950" y="3425827"/>
            <a:ext cx="10240455" cy="498599"/>
          </a:xfrm>
        </p:spPr>
        <p:txBody>
          <a:bodyPr>
            <a:noAutofit/>
          </a:bodyPr>
          <a:lstStyle>
            <a:lvl1pPr marL="0" indent="0">
              <a:spcBef>
                <a:spcPts val="0"/>
              </a:spcBef>
              <a:buNone/>
              <a:defRPr spc="-53" baseline="0">
                <a:gradFill>
                  <a:gsLst>
                    <a:gs pos="0">
                      <a:schemeClr val="tx1"/>
                    </a:gs>
                    <a:gs pos="100000">
                      <a:schemeClr val="tx1"/>
                    </a:gs>
                  </a:gsLst>
                  <a:lin ang="5400000" scaled="0"/>
                </a:gradFill>
                <a:latin typeface="+mj-lt"/>
              </a:defRPr>
            </a:lvl1pPr>
          </a:lstStyle>
          <a:p>
            <a:pPr lvl="0"/>
            <a:r>
              <a:rPr lang="en-US" dirty="0"/>
              <a:t>Speaker Title</a:t>
            </a:r>
          </a:p>
        </p:txBody>
      </p:sp>
    </p:spTree>
    <p:extLst>
      <p:ext uri="{BB962C8B-B14F-4D97-AF65-F5344CB8AC3E}">
        <p14:creationId xmlns:p14="http://schemas.microsoft.com/office/powerpoint/2010/main" val="9630210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Title Slide_Accent 3">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950" y="2358521"/>
            <a:ext cx="10240455" cy="748218"/>
          </a:xfrm>
        </p:spPr>
        <p:txBody>
          <a:bodyPr anchor="b" anchorCtr="0"/>
          <a:lstStyle>
            <a:lvl1pPr>
              <a:defRPr sz="5402" spc="-113" baseline="0"/>
            </a:lvl1pPr>
          </a:lstStyle>
          <a:p>
            <a:r>
              <a:rPr lang="en-US" dirty="0"/>
              <a:t>Click to edit title style</a:t>
            </a:r>
          </a:p>
        </p:txBody>
      </p:sp>
      <p:sp>
        <p:nvSpPr>
          <p:cNvPr id="5" name="Text Placeholder 4"/>
          <p:cNvSpPr>
            <a:spLocks noGrp="1"/>
          </p:cNvSpPr>
          <p:nvPr>
            <p:ph type="body" sz="quarter" idx="12" hasCustomPrompt="1"/>
          </p:nvPr>
        </p:nvSpPr>
        <p:spPr>
          <a:xfrm>
            <a:off x="978950" y="3425827"/>
            <a:ext cx="10240455" cy="498599"/>
          </a:xfrm>
        </p:spPr>
        <p:txBody>
          <a:bodyPr>
            <a:noAutofit/>
          </a:bodyPr>
          <a:lstStyle>
            <a:lvl1pPr marL="0" indent="0">
              <a:spcBef>
                <a:spcPts val="0"/>
              </a:spcBef>
              <a:buNone/>
              <a:defRPr spc="-53" baseline="0">
                <a:gradFill>
                  <a:gsLst>
                    <a:gs pos="0">
                      <a:schemeClr val="tx1"/>
                    </a:gs>
                    <a:gs pos="100000">
                      <a:schemeClr val="tx1"/>
                    </a:gs>
                  </a:gsLst>
                  <a:lin ang="5400000" scaled="0"/>
                </a:gradFill>
                <a:latin typeface="+mj-lt"/>
              </a:defRPr>
            </a:lvl1pPr>
          </a:lstStyle>
          <a:p>
            <a:pPr lvl="0"/>
            <a:r>
              <a:rPr lang="en-US" dirty="0"/>
              <a:t>Speaker Title</a:t>
            </a:r>
          </a:p>
        </p:txBody>
      </p:sp>
    </p:spTree>
    <p:extLst>
      <p:ext uri="{BB962C8B-B14F-4D97-AF65-F5344CB8AC3E}">
        <p14:creationId xmlns:p14="http://schemas.microsoft.com/office/powerpoint/2010/main" val="19379884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Section Title Accent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250" y="3123985"/>
            <a:ext cx="11151917" cy="914417"/>
          </a:xfrm>
        </p:spPr>
        <p:txBody>
          <a:bodyPr anchor="b" anchorCtr="0"/>
          <a:lstStyle>
            <a:lvl1pPr>
              <a:defRPr sz="6602" spc="-225" baseline="0">
                <a:gradFill>
                  <a:gsLst>
                    <a:gs pos="100000">
                      <a:schemeClr val="tx1"/>
                    </a:gs>
                    <a:gs pos="0">
                      <a:schemeClr val="tx1"/>
                    </a:gs>
                  </a:gsLst>
                  <a:lin ang="5400000" scaled="0"/>
                </a:gradFill>
              </a:defRPr>
            </a:lvl1pPr>
          </a:lstStyle>
          <a:p>
            <a:r>
              <a:rPr lang="en-US" dirty="0"/>
              <a:t>Click to edit title style</a:t>
            </a:r>
          </a:p>
        </p:txBody>
      </p:sp>
    </p:spTree>
    <p:extLst>
      <p:ext uri="{BB962C8B-B14F-4D97-AF65-F5344CB8AC3E}">
        <p14:creationId xmlns:p14="http://schemas.microsoft.com/office/powerpoint/2010/main" val="31765597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Section Title Accent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250" y="3123985"/>
            <a:ext cx="11151917" cy="914417"/>
          </a:xfrm>
        </p:spPr>
        <p:txBody>
          <a:bodyPr anchor="b" anchorCtr="0"/>
          <a:lstStyle>
            <a:lvl1pPr>
              <a:defRPr sz="6602" spc="-225" baseline="0">
                <a:gradFill>
                  <a:gsLst>
                    <a:gs pos="100000">
                      <a:schemeClr val="tx1"/>
                    </a:gs>
                    <a:gs pos="0">
                      <a:schemeClr val="tx1"/>
                    </a:gs>
                  </a:gsLst>
                  <a:lin ang="5400000" scaled="0"/>
                </a:gradFill>
              </a:defRPr>
            </a:lvl1pPr>
          </a:lstStyle>
          <a:p>
            <a:r>
              <a:rPr lang="en-US" dirty="0"/>
              <a:t>Click to edit title style</a:t>
            </a:r>
          </a:p>
        </p:txBody>
      </p:sp>
    </p:spTree>
    <p:extLst>
      <p:ext uri="{BB962C8B-B14F-4D97-AF65-F5344CB8AC3E}">
        <p14:creationId xmlns:p14="http://schemas.microsoft.com/office/powerpoint/2010/main" val="10540800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1_Section Title Accent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0042" y="2963782"/>
            <a:ext cx="11151917" cy="609398"/>
          </a:xfrm>
        </p:spPr>
        <p:txBody>
          <a:bodyPr anchor="b" anchorCtr="0"/>
          <a:lstStyle>
            <a:lvl1pPr>
              <a:defRPr sz="4400" spc="-225" baseline="0">
                <a:gradFill>
                  <a:gsLst>
                    <a:gs pos="100000">
                      <a:schemeClr val="tx1"/>
                    </a:gs>
                    <a:gs pos="0">
                      <a:schemeClr val="tx1"/>
                    </a:gs>
                  </a:gsLst>
                  <a:lin ang="5400000" scaled="0"/>
                </a:gradFill>
              </a:defRPr>
            </a:lvl1pPr>
          </a:lstStyle>
          <a:p>
            <a:r>
              <a:rPr lang="en-US" dirty="0"/>
              <a:t>Click to edit title style</a:t>
            </a:r>
          </a:p>
        </p:txBody>
      </p:sp>
      <p:sp>
        <p:nvSpPr>
          <p:cNvPr id="3" name="Rectangle 2"/>
          <p:cNvSpPr/>
          <p:nvPr userDrawn="1"/>
        </p:nvSpPr>
        <p:spPr bwMode="auto">
          <a:xfrm>
            <a:off x="0" y="6096000"/>
            <a:ext cx="12192000" cy="76200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de-DE" sz="1800" dirty="0" err="1">
              <a:gradFill>
                <a:gsLst>
                  <a:gs pos="0">
                    <a:srgbClr val="FFFFFF"/>
                  </a:gs>
                  <a:gs pos="100000">
                    <a:srgbClr val="FFFFFF"/>
                  </a:gs>
                </a:gsLst>
                <a:lin ang="5400000" scaled="0"/>
              </a:gradFill>
              <a:ea typeface="Segoe UI" pitchFamily="34" charset="0"/>
              <a:cs typeface="Segoe UI" pitchFamily="34" charset="0"/>
            </a:endParaRPr>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245600" y="6248401"/>
            <a:ext cx="2661371" cy="426737"/>
          </a:xfrm>
          <a:prstGeom prst="rect">
            <a:avLst/>
          </a:prstGeom>
        </p:spPr>
      </p:pic>
    </p:spTree>
    <p:extLst>
      <p:ext uri="{BB962C8B-B14F-4D97-AF65-F5344CB8AC3E}">
        <p14:creationId xmlns:p14="http://schemas.microsoft.com/office/powerpoint/2010/main" val="32945789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Section Title Accent 3">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250" y="3123985"/>
            <a:ext cx="11151917" cy="914417"/>
          </a:xfrm>
        </p:spPr>
        <p:txBody>
          <a:bodyPr anchor="b" anchorCtr="0"/>
          <a:lstStyle>
            <a:lvl1pPr>
              <a:defRPr sz="6602" spc="-225" baseline="0">
                <a:gradFill>
                  <a:gsLst>
                    <a:gs pos="100000">
                      <a:schemeClr val="tx1"/>
                    </a:gs>
                    <a:gs pos="0">
                      <a:schemeClr val="tx1"/>
                    </a:gs>
                  </a:gsLst>
                  <a:lin ang="5400000" scaled="0"/>
                </a:gradFill>
              </a:defRPr>
            </a:lvl1pPr>
          </a:lstStyle>
          <a:p>
            <a:r>
              <a:rPr lang="en-US" dirty="0"/>
              <a:t>Click to edit title style</a:t>
            </a:r>
          </a:p>
        </p:txBody>
      </p:sp>
    </p:spTree>
    <p:extLst>
      <p:ext uri="{BB962C8B-B14F-4D97-AF65-F5344CB8AC3E}">
        <p14:creationId xmlns:p14="http://schemas.microsoft.com/office/powerpoint/2010/main" val="9866959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Demo, Video - Accent 1">
    <p:bg>
      <p:bgPr>
        <a:solidFill>
          <a:schemeClr val="accent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3393" y="4343404"/>
            <a:ext cx="10240455" cy="461665"/>
          </a:xfrm>
        </p:spPr>
        <p:txBody>
          <a:bodyPr>
            <a:noAutofit/>
          </a:bodyPr>
          <a:lstStyle>
            <a:lvl1pPr marL="0" indent="0" algn="l">
              <a:lnSpc>
                <a:spcPct val="90000"/>
              </a:lnSpc>
              <a:spcBef>
                <a:spcPts val="0"/>
              </a:spcBef>
              <a:buNone/>
              <a:defRPr lang="en-US" sz="2701" kern="1200" spc="-53" baseline="0" dirty="0">
                <a:gradFill>
                  <a:gsLst>
                    <a:gs pos="2083">
                      <a:schemeClr val="tx1"/>
                    </a:gs>
                    <a:gs pos="99000">
                      <a:schemeClr val="tx1"/>
                    </a:gs>
                  </a:gsLst>
                  <a:lin ang="5400000" scaled="0"/>
                </a:gradFill>
                <a:latin typeface="+mj-lt"/>
                <a:ea typeface="+mn-ea"/>
                <a:cs typeface="+mn-cs"/>
              </a:defRPr>
            </a:lvl1pPr>
            <a:lvl2pPr marL="342975" indent="0" algn="ctr">
              <a:buNone/>
              <a:defRPr>
                <a:solidFill>
                  <a:schemeClr val="tx1">
                    <a:tint val="75000"/>
                  </a:schemeClr>
                </a:solidFill>
              </a:defRPr>
            </a:lvl2pPr>
            <a:lvl3pPr marL="685949" indent="0" algn="ctr">
              <a:buNone/>
              <a:defRPr>
                <a:solidFill>
                  <a:schemeClr val="tx1">
                    <a:tint val="75000"/>
                  </a:schemeClr>
                </a:solidFill>
              </a:defRPr>
            </a:lvl3pPr>
            <a:lvl4pPr marL="1028924" indent="0" algn="ctr">
              <a:buNone/>
              <a:defRPr>
                <a:solidFill>
                  <a:schemeClr val="tx1">
                    <a:tint val="75000"/>
                  </a:schemeClr>
                </a:solidFill>
              </a:defRPr>
            </a:lvl4pPr>
            <a:lvl5pPr marL="1371900" indent="0" algn="ctr">
              <a:buNone/>
              <a:defRPr>
                <a:solidFill>
                  <a:schemeClr val="tx1">
                    <a:tint val="75000"/>
                  </a:schemeClr>
                </a:solidFill>
              </a:defRPr>
            </a:lvl5pPr>
            <a:lvl6pPr marL="1714874" indent="0" algn="ctr">
              <a:buNone/>
              <a:defRPr>
                <a:solidFill>
                  <a:schemeClr val="tx1">
                    <a:tint val="75000"/>
                  </a:schemeClr>
                </a:solidFill>
              </a:defRPr>
            </a:lvl6pPr>
            <a:lvl7pPr marL="2057849" indent="0" algn="ctr">
              <a:buNone/>
              <a:defRPr>
                <a:solidFill>
                  <a:schemeClr val="tx1">
                    <a:tint val="75000"/>
                  </a:schemeClr>
                </a:solidFill>
              </a:defRPr>
            </a:lvl7pPr>
            <a:lvl8pPr marL="2400824" indent="0" algn="ctr">
              <a:buNone/>
              <a:defRPr>
                <a:solidFill>
                  <a:schemeClr val="tx1">
                    <a:tint val="75000"/>
                  </a:schemeClr>
                </a:solidFill>
              </a:defRPr>
            </a:lvl8pPr>
            <a:lvl9pPr marL="2743799" indent="0" algn="ctr">
              <a:buNone/>
              <a:defRPr>
                <a:solidFill>
                  <a:schemeClr val="tx1">
                    <a:tint val="75000"/>
                  </a:schemeClr>
                </a:solidFill>
              </a:defRPr>
            </a:lvl9pPr>
          </a:lstStyle>
          <a:p>
            <a:pPr marL="0" marR="0" lvl="0" indent="0" algn="l" defTabSz="685949" rtl="0" eaLnBrk="1" fontAlgn="auto" latinLnBrk="0" hangingPunct="1">
              <a:lnSpc>
                <a:spcPct val="90000"/>
              </a:lnSpc>
              <a:spcBef>
                <a:spcPts val="0"/>
              </a:spcBef>
              <a:spcAft>
                <a:spcPts val="0"/>
              </a:spcAft>
              <a:buClrTx/>
              <a:buSzPct val="90000"/>
              <a:buFont typeface="Arial" pitchFamily="34" charset="0"/>
              <a:buNone/>
              <a:tabLst/>
            </a:pPr>
            <a:r>
              <a:rPr lang="en-US" dirty="0"/>
              <a:t>Click to edit Master subtitle style</a:t>
            </a:r>
          </a:p>
        </p:txBody>
      </p:sp>
      <p:sp>
        <p:nvSpPr>
          <p:cNvPr id="7" name="Text Placeholder 6"/>
          <p:cNvSpPr>
            <a:spLocks noGrp="1"/>
          </p:cNvSpPr>
          <p:nvPr>
            <p:ph type="body" sz="quarter" idx="10" hasCustomPrompt="1"/>
          </p:nvPr>
        </p:nvSpPr>
        <p:spPr>
          <a:xfrm>
            <a:off x="976568" y="2739679"/>
            <a:ext cx="10245219" cy="1378644"/>
          </a:xfrm>
        </p:spPr>
        <p:txBody>
          <a:bodyPr anchor="ctr" anchorCtr="0">
            <a:noAutofit/>
            <a:scene3d>
              <a:camera prst="orthographicFront"/>
              <a:lightRig rig="flat" dir="t"/>
            </a:scene3d>
            <a:sp3d>
              <a:contourClr>
                <a:schemeClr val="tx2"/>
              </a:contourClr>
            </a:sp3d>
          </a:bodyPr>
          <a:lstStyle>
            <a:lvl1pPr marL="0" indent="0" algn="l">
              <a:spcBef>
                <a:spcPts val="0"/>
              </a:spcBef>
              <a:buFont typeface="Arial" pitchFamily="34" charset="0"/>
              <a:buNone/>
              <a:defRPr lang="en-US" sz="7202" b="0" kern="1200" cap="none" spc="-300" baseline="0" dirty="0" smtClean="0">
                <a:ln w="3175">
                  <a:noFill/>
                </a:ln>
                <a:gradFill>
                  <a:gsLst>
                    <a:gs pos="100000">
                      <a:schemeClr val="tx1"/>
                    </a:gs>
                    <a:gs pos="0">
                      <a:schemeClr val="tx1"/>
                    </a:gs>
                  </a:gsLst>
                  <a:lin ang="5400000" scaled="0"/>
                </a:gradFill>
                <a:effectLst/>
                <a:latin typeface="+mj-lt"/>
                <a:ea typeface="+mn-ea"/>
                <a:cs typeface="Arial" charset="0"/>
              </a:defRPr>
            </a:lvl1pPr>
          </a:lstStyle>
          <a:p>
            <a:pPr lvl="0"/>
            <a:r>
              <a:rPr lang="en-US" dirty="0"/>
              <a:t>click to…</a:t>
            </a:r>
          </a:p>
        </p:txBody>
      </p:sp>
      <p:sp>
        <p:nvSpPr>
          <p:cNvPr id="5" name="Text Placeholder 4"/>
          <p:cNvSpPr>
            <a:spLocks noGrp="1"/>
          </p:cNvSpPr>
          <p:nvPr>
            <p:ph type="body" sz="quarter" idx="11"/>
          </p:nvPr>
        </p:nvSpPr>
        <p:spPr>
          <a:xfrm>
            <a:off x="972599" y="1443191"/>
            <a:ext cx="10240455" cy="914096"/>
          </a:xfrm>
        </p:spPr>
        <p:txBody>
          <a:bodyPr wrap="square" anchor="ctr">
            <a:noAutofit/>
          </a:bodyPr>
          <a:lstStyle>
            <a:lvl1pPr marL="0" indent="0">
              <a:buNone/>
              <a:defRPr sz="5026" spc="-113"/>
            </a:lvl1pPr>
          </a:lstStyle>
          <a:p>
            <a:pPr lvl="0"/>
            <a:r>
              <a:rPr lang="en-US" dirty="0"/>
              <a:t>Click to edit Master text styles</a:t>
            </a:r>
          </a:p>
        </p:txBody>
      </p:sp>
    </p:spTree>
    <p:extLst>
      <p:ext uri="{BB962C8B-B14F-4D97-AF65-F5344CB8AC3E}">
        <p14:creationId xmlns:p14="http://schemas.microsoft.com/office/powerpoint/2010/main" val="1784061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Demo, Video - Accent 2">
    <p:bg>
      <p:bgPr>
        <a:solidFill>
          <a:schemeClr val="accent2"/>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3393" y="4343404"/>
            <a:ext cx="10240455" cy="461665"/>
          </a:xfrm>
        </p:spPr>
        <p:txBody>
          <a:bodyPr>
            <a:noAutofit/>
          </a:bodyPr>
          <a:lstStyle>
            <a:lvl1pPr marL="0" indent="0" algn="l">
              <a:lnSpc>
                <a:spcPct val="90000"/>
              </a:lnSpc>
              <a:spcBef>
                <a:spcPts val="0"/>
              </a:spcBef>
              <a:buNone/>
              <a:defRPr lang="en-US" sz="2701" kern="1200" spc="-53" baseline="0" dirty="0">
                <a:gradFill>
                  <a:gsLst>
                    <a:gs pos="2083">
                      <a:schemeClr val="tx1"/>
                    </a:gs>
                    <a:gs pos="99000">
                      <a:schemeClr val="tx1"/>
                    </a:gs>
                  </a:gsLst>
                  <a:lin ang="5400000" scaled="0"/>
                </a:gradFill>
                <a:latin typeface="+mj-lt"/>
                <a:ea typeface="+mn-ea"/>
                <a:cs typeface="+mn-cs"/>
              </a:defRPr>
            </a:lvl1pPr>
            <a:lvl2pPr marL="342975" indent="0" algn="ctr">
              <a:buNone/>
              <a:defRPr>
                <a:solidFill>
                  <a:schemeClr val="tx1">
                    <a:tint val="75000"/>
                  </a:schemeClr>
                </a:solidFill>
              </a:defRPr>
            </a:lvl2pPr>
            <a:lvl3pPr marL="685949" indent="0" algn="ctr">
              <a:buNone/>
              <a:defRPr>
                <a:solidFill>
                  <a:schemeClr val="tx1">
                    <a:tint val="75000"/>
                  </a:schemeClr>
                </a:solidFill>
              </a:defRPr>
            </a:lvl3pPr>
            <a:lvl4pPr marL="1028924" indent="0" algn="ctr">
              <a:buNone/>
              <a:defRPr>
                <a:solidFill>
                  <a:schemeClr val="tx1">
                    <a:tint val="75000"/>
                  </a:schemeClr>
                </a:solidFill>
              </a:defRPr>
            </a:lvl4pPr>
            <a:lvl5pPr marL="1371900" indent="0" algn="ctr">
              <a:buNone/>
              <a:defRPr>
                <a:solidFill>
                  <a:schemeClr val="tx1">
                    <a:tint val="75000"/>
                  </a:schemeClr>
                </a:solidFill>
              </a:defRPr>
            </a:lvl5pPr>
            <a:lvl6pPr marL="1714874" indent="0" algn="ctr">
              <a:buNone/>
              <a:defRPr>
                <a:solidFill>
                  <a:schemeClr val="tx1">
                    <a:tint val="75000"/>
                  </a:schemeClr>
                </a:solidFill>
              </a:defRPr>
            </a:lvl6pPr>
            <a:lvl7pPr marL="2057849" indent="0" algn="ctr">
              <a:buNone/>
              <a:defRPr>
                <a:solidFill>
                  <a:schemeClr val="tx1">
                    <a:tint val="75000"/>
                  </a:schemeClr>
                </a:solidFill>
              </a:defRPr>
            </a:lvl7pPr>
            <a:lvl8pPr marL="2400824" indent="0" algn="ctr">
              <a:buNone/>
              <a:defRPr>
                <a:solidFill>
                  <a:schemeClr val="tx1">
                    <a:tint val="75000"/>
                  </a:schemeClr>
                </a:solidFill>
              </a:defRPr>
            </a:lvl8pPr>
            <a:lvl9pPr marL="2743799" indent="0" algn="ctr">
              <a:buNone/>
              <a:defRPr>
                <a:solidFill>
                  <a:schemeClr val="tx1">
                    <a:tint val="75000"/>
                  </a:schemeClr>
                </a:solidFill>
              </a:defRPr>
            </a:lvl9pPr>
          </a:lstStyle>
          <a:p>
            <a:pPr marL="0" marR="0" lvl="0" indent="0" algn="l" defTabSz="685949" rtl="0" eaLnBrk="1" fontAlgn="auto" latinLnBrk="0" hangingPunct="1">
              <a:lnSpc>
                <a:spcPct val="90000"/>
              </a:lnSpc>
              <a:spcBef>
                <a:spcPts val="0"/>
              </a:spcBef>
              <a:spcAft>
                <a:spcPts val="0"/>
              </a:spcAft>
              <a:buClrTx/>
              <a:buSzPct val="90000"/>
              <a:buFont typeface="Arial" pitchFamily="34" charset="0"/>
              <a:buNone/>
              <a:tabLst/>
            </a:pPr>
            <a:r>
              <a:rPr lang="en-US" dirty="0"/>
              <a:t>Click to edit Master subtitle style</a:t>
            </a:r>
          </a:p>
        </p:txBody>
      </p:sp>
      <p:sp>
        <p:nvSpPr>
          <p:cNvPr id="7" name="Text Placeholder 6"/>
          <p:cNvSpPr>
            <a:spLocks noGrp="1"/>
          </p:cNvSpPr>
          <p:nvPr>
            <p:ph type="body" sz="quarter" idx="10" hasCustomPrompt="1"/>
          </p:nvPr>
        </p:nvSpPr>
        <p:spPr>
          <a:xfrm>
            <a:off x="976568" y="2739679"/>
            <a:ext cx="10245219" cy="1378644"/>
          </a:xfrm>
        </p:spPr>
        <p:txBody>
          <a:bodyPr anchor="ctr" anchorCtr="0">
            <a:noAutofit/>
            <a:scene3d>
              <a:camera prst="orthographicFront"/>
              <a:lightRig rig="flat" dir="t"/>
            </a:scene3d>
            <a:sp3d>
              <a:contourClr>
                <a:schemeClr val="tx2"/>
              </a:contourClr>
            </a:sp3d>
          </a:bodyPr>
          <a:lstStyle>
            <a:lvl1pPr marL="0" indent="0" algn="l">
              <a:spcBef>
                <a:spcPts val="0"/>
              </a:spcBef>
              <a:buFont typeface="Arial" pitchFamily="34" charset="0"/>
              <a:buNone/>
              <a:defRPr lang="en-US" sz="7202" b="0" kern="1200" cap="none" spc="-300" baseline="0" dirty="0" smtClean="0">
                <a:ln w="3175">
                  <a:noFill/>
                </a:ln>
                <a:gradFill>
                  <a:gsLst>
                    <a:gs pos="100000">
                      <a:schemeClr val="tx1"/>
                    </a:gs>
                    <a:gs pos="0">
                      <a:schemeClr val="tx1"/>
                    </a:gs>
                  </a:gsLst>
                  <a:lin ang="5400000" scaled="0"/>
                </a:gradFill>
                <a:effectLst/>
                <a:latin typeface="+mj-lt"/>
                <a:ea typeface="+mn-ea"/>
                <a:cs typeface="Arial" charset="0"/>
              </a:defRPr>
            </a:lvl1pPr>
          </a:lstStyle>
          <a:p>
            <a:pPr lvl="0"/>
            <a:r>
              <a:rPr lang="en-US" dirty="0"/>
              <a:t>click to…</a:t>
            </a:r>
          </a:p>
        </p:txBody>
      </p:sp>
      <p:sp>
        <p:nvSpPr>
          <p:cNvPr id="5" name="Text Placeholder 4"/>
          <p:cNvSpPr>
            <a:spLocks noGrp="1"/>
          </p:cNvSpPr>
          <p:nvPr>
            <p:ph type="body" sz="quarter" idx="11"/>
          </p:nvPr>
        </p:nvSpPr>
        <p:spPr>
          <a:xfrm>
            <a:off x="972599" y="1443191"/>
            <a:ext cx="10240455" cy="914096"/>
          </a:xfrm>
        </p:spPr>
        <p:txBody>
          <a:bodyPr wrap="square" anchor="ctr">
            <a:noAutofit/>
          </a:bodyPr>
          <a:lstStyle>
            <a:lvl1pPr marL="0" indent="0">
              <a:buNone/>
              <a:defRPr sz="5026" spc="-113"/>
            </a:lvl1pPr>
          </a:lstStyle>
          <a:p>
            <a:pPr lvl="0"/>
            <a:r>
              <a:rPr lang="en-US" dirty="0"/>
              <a:t>Click to edit Master text styles</a:t>
            </a:r>
          </a:p>
        </p:txBody>
      </p:sp>
    </p:spTree>
    <p:extLst>
      <p:ext uri="{BB962C8B-B14F-4D97-AF65-F5344CB8AC3E}">
        <p14:creationId xmlns:p14="http://schemas.microsoft.com/office/powerpoint/2010/main" val="33896293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Demo, Video - Accent 3">
    <p:bg>
      <p:bgPr>
        <a:solidFill>
          <a:schemeClr val="accent3"/>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3393" y="4343404"/>
            <a:ext cx="10240455" cy="461665"/>
          </a:xfrm>
        </p:spPr>
        <p:txBody>
          <a:bodyPr>
            <a:noAutofit/>
          </a:bodyPr>
          <a:lstStyle>
            <a:lvl1pPr marL="0" indent="0" algn="l">
              <a:lnSpc>
                <a:spcPct val="90000"/>
              </a:lnSpc>
              <a:spcBef>
                <a:spcPts val="0"/>
              </a:spcBef>
              <a:buNone/>
              <a:defRPr lang="en-US" sz="2701" kern="1200" spc="-53" baseline="0" dirty="0">
                <a:gradFill>
                  <a:gsLst>
                    <a:gs pos="2083">
                      <a:schemeClr val="tx1"/>
                    </a:gs>
                    <a:gs pos="99000">
                      <a:schemeClr val="tx1"/>
                    </a:gs>
                  </a:gsLst>
                  <a:lin ang="5400000" scaled="0"/>
                </a:gradFill>
                <a:latin typeface="+mj-lt"/>
                <a:ea typeface="+mn-ea"/>
                <a:cs typeface="+mn-cs"/>
              </a:defRPr>
            </a:lvl1pPr>
            <a:lvl2pPr marL="342975" indent="0" algn="ctr">
              <a:buNone/>
              <a:defRPr>
                <a:solidFill>
                  <a:schemeClr val="tx1">
                    <a:tint val="75000"/>
                  </a:schemeClr>
                </a:solidFill>
              </a:defRPr>
            </a:lvl2pPr>
            <a:lvl3pPr marL="685949" indent="0" algn="ctr">
              <a:buNone/>
              <a:defRPr>
                <a:solidFill>
                  <a:schemeClr val="tx1">
                    <a:tint val="75000"/>
                  </a:schemeClr>
                </a:solidFill>
              </a:defRPr>
            </a:lvl3pPr>
            <a:lvl4pPr marL="1028924" indent="0" algn="ctr">
              <a:buNone/>
              <a:defRPr>
                <a:solidFill>
                  <a:schemeClr val="tx1">
                    <a:tint val="75000"/>
                  </a:schemeClr>
                </a:solidFill>
              </a:defRPr>
            </a:lvl4pPr>
            <a:lvl5pPr marL="1371900" indent="0" algn="ctr">
              <a:buNone/>
              <a:defRPr>
                <a:solidFill>
                  <a:schemeClr val="tx1">
                    <a:tint val="75000"/>
                  </a:schemeClr>
                </a:solidFill>
              </a:defRPr>
            </a:lvl5pPr>
            <a:lvl6pPr marL="1714874" indent="0" algn="ctr">
              <a:buNone/>
              <a:defRPr>
                <a:solidFill>
                  <a:schemeClr val="tx1">
                    <a:tint val="75000"/>
                  </a:schemeClr>
                </a:solidFill>
              </a:defRPr>
            </a:lvl6pPr>
            <a:lvl7pPr marL="2057849" indent="0" algn="ctr">
              <a:buNone/>
              <a:defRPr>
                <a:solidFill>
                  <a:schemeClr val="tx1">
                    <a:tint val="75000"/>
                  </a:schemeClr>
                </a:solidFill>
              </a:defRPr>
            </a:lvl7pPr>
            <a:lvl8pPr marL="2400824" indent="0" algn="ctr">
              <a:buNone/>
              <a:defRPr>
                <a:solidFill>
                  <a:schemeClr val="tx1">
                    <a:tint val="75000"/>
                  </a:schemeClr>
                </a:solidFill>
              </a:defRPr>
            </a:lvl8pPr>
            <a:lvl9pPr marL="2743799" indent="0" algn="ctr">
              <a:buNone/>
              <a:defRPr>
                <a:solidFill>
                  <a:schemeClr val="tx1">
                    <a:tint val="75000"/>
                  </a:schemeClr>
                </a:solidFill>
              </a:defRPr>
            </a:lvl9pPr>
          </a:lstStyle>
          <a:p>
            <a:pPr marL="0" marR="0" lvl="0" indent="0" algn="l" defTabSz="685949" rtl="0" eaLnBrk="1" fontAlgn="auto" latinLnBrk="0" hangingPunct="1">
              <a:lnSpc>
                <a:spcPct val="90000"/>
              </a:lnSpc>
              <a:spcBef>
                <a:spcPts val="0"/>
              </a:spcBef>
              <a:spcAft>
                <a:spcPts val="0"/>
              </a:spcAft>
              <a:buClrTx/>
              <a:buSzPct val="90000"/>
              <a:buFont typeface="Arial" pitchFamily="34" charset="0"/>
              <a:buNone/>
              <a:tabLst/>
            </a:pPr>
            <a:r>
              <a:rPr lang="en-US" dirty="0"/>
              <a:t>Click to edit Master subtitle style</a:t>
            </a:r>
          </a:p>
        </p:txBody>
      </p:sp>
      <p:sp>
        <p:nvSpPr>
          <p:cNvPr id="7" name="Text Placeholder 6"/>
          <p:cNvSpPr>
            <a:spLocks noGrp="1"/>
          </p:cNvSpPr>
          <p:nvPr>
            <p:ph type="body" sz="quarter" idx="10" hasCustomPrompt="1"/>
          </p:nvPr>
        </p:nvSpPr>
        <p:spPr>
          <a:xfrm>
            <a:off x="976568" y="2739679"/>
            <a:ext cx="10245219" cy="1378644"/>
          </a:xfrm>
        </p:spPr>
        <p:txBody>
          <a:bodyPr anchor="ctr" anchorCtr="0">
            <a:noAutofit/>
            <a:scene3d>
              <a:camera prst="orthographicFront"/>
              <a:lightRig rig="flat" dir="t"/>
            </a:scene3d>
            <a:sp3d>
              <a:contourClr>
                <a:schemeClr val="tx2"/>
              </a:contourClr>
            </a:sp3d>
          </a:bodyPr>
          <a:lstStyle>
            <a:lvl1pPr marL="0" indent="0" algn="l">
              <a:spcBef>
                <a:spcPts val="0"/>
              </a:spcBef>
              <a:buFont typeface="Arial" pitchFamily="34" charset="0"/>
              <a:buNone/>
              <a:defRPr lang="en-US" sz="7202" b="0" kern="1200" cap="none" spc="-300" baseline="0" dirty="0" smtClean="0">
                <a:ln w="3175">
                  <a:noFill/>
                </a:ln>
                <a:gradFill>
                  <a:gsLst>
                    <a:gs pos="100000">
                      <a:schemeClr val="tx1"/>
                    </a:gs>
                    <a:gs pos="0">
                      <a:schemeClr val="tx1"/>
                    </a:gs>
                  </a:gsLst>
                  <a:lin ang="5400000" scaled="0"/>
                </a:gradFill>
                <a:effectLst/>
                <a:latin typeface="+mj-lt"/>
                <a:ea typeface="+mn-ea"/>
                <a:cs typeface="Arial" charset="0"/>
              </a:defRPr>
            </a:lvl1pPr>
          </a:lstStyle>
          <a:p>
            <a:pPr lvl="0"/>
            <a:r>
              <a:rPr lang="en-US" dirty="0"/>
              <a:t>click to…</a:t>
            </a:r>
          </a:p>
        </p:txBody>
      </p:sp>
      <p:sp>
        <p:nvSpPr>
          <p:cNvPr id="5" name="Text Placeholder 4"/>
          <p:cNvSpPr>
            <a:spLocks noGrp="1"/>
          </p:cNvSpPr>
          <p:nvPr>
            <p:ph type="body" sz="quarter" idx="11"/>
          </p:nvPr>
        </p:nvSpPr>
        <p:spPr>
          <a:xfrm>
            <a:off x="966292" y="1443191"/>
            <a:ext cx="10247555" cy="914096"/>
          </a:xfrm>
        </p:spPr>
        <p:txBody>
          <a:bodyPr wrap="square" anchor="ctr">
            <a:noAutofit/>
          </a:bodyPr>
          <a:lstStyle>
            <a:lvl1pPr marL="0" indent="0">
              <a:buNone/>
              <a:defRPr sz="5026" spc="-113"/>
            </a:lvl1pPr>
          </a:lstStyle>
          <a:p>
            <a:pPr lvl="0"/>
            <a:r>
              <a:rPr lang="en-US" dirty="0"/>
              <a:t>Click to edit Master text styles</a:t>
            </a:r>
          </a:p>
        </p:txBody>
      </p:sp>
    </p:spTree>
    <p:extLst>
      <p:ext uri="{BB962C8B-B14F-4D97-AF65-F5344CB8AC3E}">
        <p14:creationId xmlns:p14="http://schemas.microsoft.com/office/powerpoint/2010/main" val="872021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Blank - Accent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48597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Blank - Accent 2">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98814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Blank - Accent 3">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25133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6.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a:xfrm>
            <a:off x="519250" y="228602"/>
            <a:ext cx="11151917" cy="498598"/>
          </a:xfrm>
        </p:spPr>
        <p:txBody>
          <a:bodyPr/>
          <a:lstStyle>
            <a:lvl1pPr>
              <a:defRPr sz="3600"/>
            </a:lvl1pPr>
          </a:lstStyle>
          <a:p>
            <a:r>
              <a:rPr lang="de-DE" dirty="0"/>
              <a:t>Titelmasterformat durch Klicken bearbeiten</a:t>
            </a:r>
            <a:endParaRPr lang="en-US" dirty="0"/>
          </a:p>
        </p:txBody>
      </p:sp>
      <p:sp>
        <p:nvSpPr>
          <p:cNvPr id="3" name="Content Placeholder 2"/>
          <p:cNvSpPr>
            <a:spLocks noGrp="1"/>
          </p:cNvSpPr>
          <p:nvPr>
            <p:ph idx="1"/>
          </p:nvPr>
        </p:nvSpPr>
        <p:spPr>
          <a:xfrm>
            <a:off x="519250" y="1052403"/>
            <a:ext cx="11155093" cy="1491819"/>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a:xfrm>
            <a:off x="609600" y="6356352"/>
            <a:ext cx="2844800" cy="365125"/>
          </a:xfrm>
          <a:prstGeom prst="rect">
            <a:avLst/>
          </a:prstGeom>
        </p:spPr>
        <p:txBody>
          <a:bodyPr/>
          <a:lstStyle>
            <a:lvl1pPr>
              <a:defRPr>
                <a:solidFill>
                  <a:srgbClr val="002060"/>
                </a:solidFill>
              </a:defRPr>
            </a:lvl1pPr>
          </a:lstStyle>
          <a:p>
            <a:fld id="{3ACACFFA-4391-4EF7-9518-05B0C6AFD0D2}" type="datetime1">
              <a:rPr lang="en-US" smtClean="0"/>
              <a:pPr/>
              <a:t>6/6/2018</a:t>
            </a:fld>
            <a:endParaRPr lang="en-US" dirty="0"/>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lvl1pPr>
              <a:defRPr>
                <a:solidFill>
                  <a:schemeClr val="bg2">
                    <a:lumMod val="50000"/>
                  </a:schemeClr>
                </a:solidFill>
              </a:defRPr>
            </a:lvl1pPr>
          </a:lstStyle>
          <a:p>
            <a:endParaRPr lang="en-US" dirty="0"/>
          </a:p>
        </p:txBody>
      </p:sp>
      <p:sp>
        <p:nvSpPr>
          <p:cNvPr id="6" name="Slide Number Placeholder 5"/>
          <p:cNvSpPr>
            <a:spLocks noGrp="1"/>
          </p:cNvSpPr>
          <p:nvPr>
            <p:ph type="sldNum" sz="quarter" idx="12"/>
          </p:nvPr>
        </p:nvSpPr>
        <p:spPr>
          <a:xfrm>
            <a:off x="11384281" y="6441725"/>
            <a:ext cx="693745" cy="365125"/>
          </a:xfrm>
          <a:prstGeom prst="rect">
            <a:avLst/>
          </a:prstGeom>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28557664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1_Titel und Inhalt">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9250" y="228602"/>
            <a:ext cx="11151917" cy="498598"/>
          </a:xfrm>
        </p:spPr>
        <p:txBody>
          <a:bodyPr/>
          <a:lstStyle>
            <a:lvl1pPr>
              <a:defRPr sz="3600"/>
            </a:lvl1pPr>
          </a:lstStyle>
          <a:p>
            <a:r>
              <a:rPr lang="de-DE" dirty="0"/>
              <a:t>Titelmasterformat durch Klicken bearbeiten</a:t>
            </a:r>
            <a:endParaRPr lang="en-US" dirty="0"/>
          </a:p>
        </p:txBody>
      </p:sp>
      <p:sp>
        <p:nvSpPr>
          <p:cNvPr id="3" name="Content Placeholder 2"/>
          <p:cNvSpPr>
            <a:spLocks noGrp="1"/>
          </p:cNvSpPr>
          <p:nvPr>
            <p:ph idx="1"/>
          </p:nvPr>
        </p:nvSpPr>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4" name="Date Placeholder 3"/>
          <p:cNvSpPr>
            <a:spLocks noGrp="1"/>
          </p:cNvSpPr>
          <p:nvPr>
            <p:ph type="dt" sz="half" idx="10"/>
          </p:nvPr>
        </p:nvSpPr>
        <p:spPr>
          <a:xfrm>
            <a:off x="609600" y="6356352"/>
            <a:ext cx="2844800" cy="365125"/>
          </a:xfrm>
          <a:prstGeom prst="rect">
            <a:avLst/>
          </a:prstGeom>
        </p:spPr>
        <p:txBody>
          <a:bodyPr/>
          <a:lstStyle/>
          <a:p>
            <a:fld id="{3ACACFFA-4391-4EF7-9518-05B0C6AFD0D2}" type="datetime1">
              <a:rPr lang="en-US">
                <a:solidFill>
                  <a:srgbClr val="FFFFFF"/>
                </a:solidFill>
              </a:rPr>
              <a:pPr/>
              <a:t>6/6/2018</a:t>
            </a:fld>
            <a:endParaRPr lang="en-US">
              <a:solidFill>
                <a:srgbClr val="FFFFFF"/>
              </a:solidFill>
            </a:endParaRPr>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p>
            <a:endParaRPr lang="en-US">
              <a:solidFill>
                <a:srgbClr val="FFFFFF"/>
              </a:solidFill>
            </a:endParaRPr>
          </a:p>
        </p:txBody>
      </p:sp>
      <p:sp>
        <p:nvSpPr>
          <p:cNvPr id="6" name="Slide Number Placeholder 5"/>
          <p:cNvSpPr>
            <a:spLocks noGrp="1"/>
          </p:cNvSpPr>
          <p:nvPr>
            <p:ph type="sldNum" sz="quarter" idx="12"/>
          </p:nvPr>
        </p:nvSpPr>
        <p:spPr>
          <a:xfrm>
            <a:off x="11384281" y="6441725"/>
            <a:ext cx="693745" cy="365125"/>
          </a:xfrm>
          <a:prstGeom prst="rect">
            <a:avLst/>
          </a:prstGeom>
        </p:spPr>
        <p:txBody>
          <a:bodyPr/>
          <a:lstStyle/>
          <a:p>
            <a:fld id="{BD271169-D5A2-4E26-9D3F-58E320BF9E8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969943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8.xml><?xml version="1.0" encoding="utf-8"?>
<p:sldLayout xmlns:a="http://schemas.openxmlformats.org/drawingml/2006/main" xmlns:r="http://schemas.openxmlformats.org/officeDocument/2006/relationships" xmlns:p="http://schemas.openxmlformats.org/presentationml/2006/main" type="obj" preserve="1">
  <p:cSld name="2_Titel und Inhal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9250" y="228602"/>
            <a:ext cx="11151917" cy="498598"/>
          </a:xfrm>
        </p:spPr>
        <p:txBody>
          <a:bodyPr/>
          <a:lstStyle>
            <a:lvl1pPr>
              <a:defRPr sz="3600"/>
            </a:lvl1pPr>
          </a:lstStyle>
          <a:p>
            <a:r>
              <a:rPr lang="de-DE" dirty="0"/>
              <a:t>Titelmasterformat durch Klicken bearbeiten</a:t>
            </a:r>
            <a:endParaRPr lang="en-US" dirty="0"/>
          </a:p>
        </p:txBody>
      </p:sp>
      <p:sp>
        <p:nvSpPr>
          <p:cNvPr id="3" name="Content Placeholder 2"/>
          <p:cNvSpPr>
            <a:spLocks noGrp="1"/>
          </p:cNvSpPr>
          <p:nvPr>
            <p:ph idx="1"/>
          </p:nvPr>
        </p:nvSpPr>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4" name="Date Placeholder 3"/>
          <p:cNvSpPr>
            <a:spLocks noGrp="1"/>
          </p:cNvSpPr>
          <p:nvPr>
            <p:ph type="dt" sz="half" idx="10"/>
          </p:nvPr>
        </p:nvSpPr>
        <p:spPr>
          <a:xfrm>
            <a:off x="609600" y="6356352"/>
            <a:ext cx="2844800" cy="365125"/>
          </a:xfrm>
          <a:prstGeom prst="rect">
            <a:avLst/>
          </a:prstGeom>
        </p:spPr>
        <p:txBody>
          <a:bodyPr/>
          <a:lstStyle>
            <a:lvl1pPr>
              <a:defRPr>
                <a:solidFill>
                  <a:schemeClr val="bg2">
                    <a:lumMod val="50000"/>
                  </a:schemeClr>
                </a:solidFill>
              </a:defRPr>
            </a:lvl1pPr>
          </a:lstStyle>
          <a:p>
            <a:fld id="{3ACACFFA-4391-4EF7-9518-05B0C6AFD0D2}" type="datetime1">
              <a:rPr lang="en-US" smtClean="0"/>
              <a:pPr/>
              <a:t>6/6/2018</a:t>
            </a:fld>
            <a:endParaRPr lang="en-US" dirty="0"/>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lvl1pPr>
              <a:defRPr>
                <a:solidFill>
                  <a:schemeClr val="bg2">
                    <a:lumMod val="50000"/>
                  </a:schemeClr>
                </a:solidFill>
              </a:defRPr>
            </a:lvl1pPr>
          </a:lstStyle>
          <a:p>
            <a:endParaRPr lang="en-US" dirty="0"/>
          </a:p>
        </p:txBody>
      </p:sp>
      <p:sp>
        <p:nvSpPr>
          <p:cNvPr id="6" name="Slide Number Placeholder 5"/>
          <p:cNvSpPr>
            <a:spLocks noGrp="1"/>
          </p:cNvSpPr>
          <p:nvPr>
            <p:ph type="sldNum" sz="quarter" idx="12"/>
          </p:nvPr>
        </p:nvSpPr>
        <p:spPr>
          <a:xfrm>
            <a:off x="11369041" y="6441725"/>
            <a:ext cx="708985" cy="365125"/>
          </a:xfrm>
          <a:prstGeom prst="rect">
            <a:avLst/>
          </a:prstGeom>
        </p:spPr>
        <p:txBody>
          <a:bodyPr/>
          <a:lstStyle>
            <a:lvl1pPr>
              <a:defRPr>
                <a:solidFill>
                  <a:schemeClr val="bg2">
                    <a:lumMod val="50000"/>
                  </a:schemeClr>
                </a:solidFill>
              </a:defRPr>
            </a:lvl1pPr>
          </a:lstStyle>
          <a:p>
            <a:fld id="{BD271169-D5A2-4E26-9D3F-58E320BF9E89}" type="slidenum">
              <a:rPr lang="en-US" smtClean="0"/>
              <a:pPr/>
              <a:t>‹#›</a:t>
            </a:fld>
            <a:endParaRPr lang="en-US" dirty="0"/>
          </a:p>
        </p:txBody>
      </p:sp>
    </p:spTree>
    <p:extLst>
      <p:ext uri="{BB962C8B-B14F-4D97-AF65-F5344CB8AC3E}">
        <p14:creationId xmlns:p14="http://schemas.microsoft.com/office/powerpoint/2010/main" val="29958721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Code Samp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09600" y="6356353"/>
            <a:ext cx="2844800" cy="365125"/>
          </a:xfrm>
          <a:prstGeom prst="rect">
            <a:avLst/>
          </a:prstGeom>
        </p:spPr>
        <p:txBody>
          <a:bodyPr/>
          <a:lstStyle/>
          <a:p>
            <a:endParaRPr lang="en-US">
              <a:solidFill>
                <a:srgbClr val="595959"/>
              </a:solidFill>
            </a:endParaRPr>
          </a:p>
        </p:txBody>
      </p:sp>
      <p:sp>
        <p:nvSpPr>
          <p:cNvPr id="4" name="Footer Placeholder 3"/>
          <p:cNvSpPr>
            <a:spLocks noGrp="1"/>
          </p:cNvSpPr>
          <p:nvPr>
            <p:ph type="ftr" sz="quarter" idx="11"/>
          </p:nvPr>
        </p:nvSpPr>
        <p:spPr>
          <a:xfrm>
            <a:off x="4165600" y="6356353"/>
            <a:ext cx="3860800" cy="365125"/>
          </a:xfrm>
          <a:prstGeom prst="rect">
            <a:avLst/>
          </a:prstGeom>
        </p:spPr>
        <p:txBody>
          <a:bodyPr/>
          <a:lstStyle/>
          <a:p>
            <a:endParaRPr lang="en-US">
              <a:solidFill>
                <a:srgbClr val="595959"/>
              </a:solidFill>
            </a:endParaRPr>
          </a:p>
        </p:txBody>
      </p:sp>
      <p:sp>
        <p:nvSpPr>
          <p:cNvPr id="5" name="Slide Number Placeholder 4"/>
          <p:cNvSpPr>
            <a:spLocks noGrp="1"/>
          </p:cNvSpPr>
          <p:nvPr>
            <p:ph type="sldNum" sz="quarter" idx="12"/>
          </p:nvPr>
        </p:nvSpPr>
        <p:spPr>
          <a:xfrm>
            <a:off x="11572241" y="6413823"/>
            <a:ext cx="619760" cy="365125"/>
          </a:xfrm>
          <a:prstGeom prst="rect">
            <a:avLst/>
          </a:prstGeom>
        </p:spPr>
        <p:txBody>
          <a:bodyPr/>
          <a:lstStyle/>
          <a:p>
            <a:fld id="{BD271169-D5A2-4E26-9D3F-58E320BF9E89}" type="slidenum">
              <a:rPr lang="en-US" smtClean="0">
                <a:solidFill>
                  <a:srgbClr val="595959"/>
                </a:solidFill>
              </a:rPr>
              <a:pPr/>
              <a:t>‹#›</a:t>
            </a:fld>
            <a:endParaRPr lang="en-US">
              <a:solidFill>
                <a:srgbClr val="595959"/>
              </a:solidFill>
            </a:endParaRPr>
          </a:p>
        </p:txBody>
      </p:sp>
      <p:sp>
        <p:nvSpPr>
          <p:cNvPr id="7" name="Text Placeholder 2"/>
          <p:cNvSpPr>
            <a:spLocks noGrp="1"/>
          </p:cNvSpPr>
          <p:nvPr>
            <p:ph idx="1"/>
          </p:nvPr>
        </p:nvSpPr>
        <p:spPr>
          <a:xfrm>
            <a:off x="609600" y="990600"/>
            <a:ext cx="10972800" cy="5181600"/>
          </a:xfrm>
          <a:prstGeom prst="rect">
            <a:avLst/>
          </a:prstGeom>
        </p:spPr>
        <p:txBody>
          <a:bodyPr vert="horz" lIns="91440" tIns="45720" rIns="91440" bIns="45720" rtlCol="0">
            <a:normAutofit/>
          </a:bodyPr>
          <a:lstStyle>
            <a:lvl1pPr marL="457200" indent="-457200">
              <a:buFont typeface="+mj-lt"/>
              <a:buAutoNum type="arabicPeriod"/>
              <a:defRPr>
                <a:latin typeface="Consolas" pitchFamily="49" charset="0"/>
                <a:cs typeface="Consolas" pitchFamily="49" charset="0"/>
              </a:defRPr>
            </a:lvl1pPr>
            <a:lvl2pPr marL="617220" indent="-342900">
              <a:buFont typeface="+mj-lt"/>
              <a:buAutoNum type="arabicPeriod"/>
              <a:defRPr>
                <a:latin typeface="Consolas" pitchFamily="49" charset="0"/>
                <a:cs typeface="Consolas" pitchFamily="49" charset="0"/>
              </a:defRPr>
            </a:lvl2pPr>
            <a:lvl3pPr marL="845820" indent="-342900">
              <a:buFont typeface="+mj-lt"/>
              <a:buAutoNum type="arabicPeriod"/>
              <a:defRPr>
                <a:latin typeface="Consolas" pitchFamily="49" charset="0"/>
                <a:cs typeface="Consolas" pitchFamily="49" charset="0"/>
              </a:defRPr>
            </a:lvl3pPr>
            <a:lvl4pPr marL="960120" indent="-228600">
              <a:buFont typeface="+mj-lt"/>
              <a:buAutoNum type="arabicPeriod"/>
              <a:defRPr>
                <a:latin typeface="Consolas" pitchFamily="49" charset="0"/>
                <a:cs typeface="Consolas" pitchFamily="49" charset="0"/>
              </a:defRPr>
            </a:lvl4pPr>
            <a:lvl5pPr marL="1188720" indent="-228600">
              <a:buFont typeface="+mj-lt"/>
              <a:buAutoNum type="arabicPeriod"/>
              <a:defRPr>
                <a:latin typeface="Consolas" pitchFamily="49" charset="0"/>
                <a:cs typeface="Consolas" pitchFamily="49" charset="0"/>
              </a:defRPr>
            </a:lvl5pPr>
          </a:lstStyle>
          <a:p>
            <a:pPr lvl="0"/>
            <a:r>
              <a:rPr lang="en-US"/>
              <a:t>Click to edit Master text styles</a:t>
            </a:r>
          </a:p>
        </p:txBody>
      </p:sp>
    </p:spTree>
    <p:extLst>
      <p:ext uri="{BB962C8B-B14F-4D97-AF65-F5344CB8AC3E}">
        <p14:creationId xmlns:p14="http://schemas.microsoft.com/office/powerpoint/2010/main" val="10334882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5" name="Text Placeholder 4"/>
          <p:cNvSpPr>
            <a:spLocks noGrp="1"/>
          </p:cNvSpPr>
          <p:nvPr>
            <p:ph type="body" sz="quarter" idx="10"/>
          </p:nvPr>
        </p:nvSpPr>
        <p:spPr>
          <a:xfrm>
            <a:off x="508000" y="1420815"/>
            <a:ext cx="11176000" cy="149181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33561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92836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2.xml><?xml version="1.0" encoding="utf-8"?>
<p:sldLayout xmlns:a="http://schemas.openxmlformats.org/drawingml/2006/main" xmlns:r="http://schemas.openxmlformats.org/officeDocument/2006/relationships" xmlns:p="http://schemas.openxmlformats.org/presentationml/2006/main" userDrawn="1">
  <p:cSld name="1_Title Only">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extLst/>
          </p:nvPr>
        </p:nvGraphicFramePr>
        <p:xfrm>
          <a:off x="1558" y="1558"/>
          <a:ext cx="1556" cy="1556"/>
        </p:xfrm>
        <a:graphic>
          <a:graphicData uri="http://schemas.openxmlformats.org/presentationml/2006/ole">
            <mc:AlternateContent xmlns:mc="http://schemas.openxmlformats.org/markup-compatibility/2006">
              <mc:Choice xmlns:v="urn:schemas-microsoft-com:vml" Requires="v">
                <p:oleObj spid="_x0000_s1026" name="think-cell Slide" r:id="rId4" imgW="270" imgH="270" progId="TCLayout.ActiveDocument.1">
                  <p:embed/>
                </p:oleObj>
              </mc:Choice>
              <mc:Fallback>
                <p:oleObj name="think-cell Slide" r:id="rId4" imgW="270" imgH="270" progId="TCLayout.ActiveDocument.1">
                  <p:embed/>
                  <p:pic>
                    <p:nvPicPr>
                      <p:cNvPr id="2" name="Object 1" hidden="1"/>
                      <p:cNvPicPr/>
                      <p:nvPr/>
                    </p:nvPicPr>
                    <p:blipFill>
                      <a:blip r:embed="rId5"/>
                      <a:stretch>
                        <a:fillRect/>
                      </a:stretch>
                    </p:blipFill>
                    <p:spPr>
                      <a:xfrm>
                        <a:off x="1558" y="1558"/>
                        <a:ext cx="1556" cy="1556"/>
                      </a:xfrm>
                      <a:prstGeom prst="rect">
                        <a:avLst/>
                      </a:prstGeom>
                    </p:spPr>
                  </p:pic>
                </p:oleObj>
              </mc:Fallback>
            </mc:AlternateContent>
          </a:graphicData>
        </a:graphic>
      </p:graphicFrame>
      <p:sp>
        <p:nvSpPr>
          <p:cNvPr id="5" name="Title 4"/>
          <p:cNvSpPr>
            <a:spLocks noGrp="1"/>
          </p:cNvSpPr>
          <p:nvPr>
            <p:ph type="title"/>
          </p:nvPr>
        </p:nvSpPr>
        <p:spPr>
          <a:xfrm>
            <a:off x="519250" y="228602"/>
            <a:ext cx="11151917" cy="529632"/>
          </a:xfrm>
        </p:spPr>
        <p:txBody>
          <a:bodyPr anchor="t"/>
          <a:lstStyle>
            <a:lvl1pPr>
              <a:defRPr sz="3824">
                <a:solidFill>
                  <a:schemeClr val="tx2"/>
                </a:solidFill>
              </a:defRPr>
            </a:lvl1pPr>
          </a:lstStyle>
          <a:p>
            <a:r>
              <a:rPr lang="en-US"/>
              <a:t>Click to edit Master title style</a:t>
            </a:r>
            <a:endParaRPr lang="en-IN" dirty="0"/>
          </a:p>
        </p:txBody>
      </p:sp>
    </p:spTree>
    <p:extLst>
      <p:ext uri="{BB962C8B-B14F-4D97-AF65-F5344CB8AC3E}">
        <p14:creationId xmlns:p14="http://schemas.microsoft.com/office/powerpoint/2010/main" val="145077463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userDrawn="1">
  <p:cSld name="Title Only">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8928" y="291102"/>
            <a:ext cx="9436595" cy="529632"/>
          </a:xfrm>
        </p:spPr>
        <p:txBody>
          <a:bodyPr/>
          <a:lstStyle>
            <a:lvl1pPr>
              <a:defRPr sz="3824">
                <a:gradFill>
                  <a:gsLst>
                    <a:gs pos="2655">
                      <a:schemeClr val="tx1"/>
                    </a:gs>
                    <a:gs pos="31000">
                      <a:schemeClr val="tx1"/>
                    </a:gs>
                  </a:gsLst>
                  <a:lin ang="5400000" scaled="0"/>
                </a:gradFill>
              </a:defRPr>
            </a:lvl1pPr>
          </a:lstStyle>
          <a:p>
            <a:r>
              <a:rPr lang="en-US" dirty="0"/>
              <a:t>Click to edit Master title style</a:t>
            </a:r>
          </a:p>
        </p:txBody>
      </p:sp>
      <p:grpSp>
        <p:nvGrpSpPr>
          <p:cNvPr id="3" name="Group 2"/>
          <p:cNvGrpSpPr/>
          <p:nvPr userDrawn="1"/>
        </p:nvGrpSpPr>
        <p:grpSpPr>
          <a:xfrm>
            <a:off x="9589699" y="124345"/>
            <a:ext cx="2228236" cy="793373"/>
            <a:chOff x="9781991" y="126819"/>
            <a:chExt cx="2272917" cy="809167"/>
          </a:xfrm>
        </p:grpSpPr>
        <p:pic>
          <p:nvPicPr>
            <p:cNvPr id="4" name="Picture 3"/>
            <p:cNvPicPr>
              <a:picLocks noChangeAspect="1"/>
            </p:cNvPicPr>
            <p:nvPr userDrawn="1"/>
          </p:nvPicPr>
          <p:blipFill>
            <a:blip r:embed="rId2"/>
            <a:stretch>
              <a:fillRect/>
            </a:stretch>
          </p:blipFill>
          <p:spPr>
            <a:xfrm>
              <a:off x="9781991" y="126819"/>
              <a:ext cx="1806270" cy="809167"/>
            </a:xfrm>
            <a:prstGeom prst="rect">
              <a:avLst/>
            </a:prstGeom>
          </p:spPr>
        </p:pic>
        <p:pic>
          <p:nvPicPr>
            <p:cNvPr id="5" name="Picture 4"/>
            <p:cNvPicPr>
              <a:picLocks noChangeAspect="1"/>
            </p:cNvPicPr>
            <p:nvPr userDrawn="1"/>
          </p:nvPicPr>
          <p:blipFill>
            <a:blip r:embed="rId3"/>
            <a:stretch>
              <a:fillRect/>
            </a:stretch>
          </p:blipFill>
          <p:spPr>
            <a:xfrm>
              <a:off x="11469161" y="359421"/>
              <a:ext cx="585747" cy="343964"/>
            </a:xfrm>
            <a:prstGeom prst="rect">
              <a:avLst/>
            </a:prstGeom>
          </p:spPr>
        </p:pic>
      </p:grpSp>
    </p:spTree>
    <p:extLst>
      <p:ext uri="{BB962C8B-B14F-4D97-AF65-F5344CB8AC3E}">
        <p14:creationId xmlns:p14="http://schemas.microsoft.com/office/powerpoint/2010/main" val="272768908"/>
      </p:ext>
    </p:extLst>
  </p:cSld>
  <p:clrMapOvr>
    <a:masterClrMapping/>
  </p:clrMapOvr>
  <p:transition>
    <p:fade/>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Title and Content">
    <p:bg>
      <p:bgPr>
        <a:solidFill>
          <a:srgbClr val="F8F8F8"/>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40" y="1189177"/>
            <a:ext cx="11653523" cy="1525033"/>
          </a:xfrm>
        </p:spPr>
        <p:txBody>
          <a:bodyPr>
            <a:spAutoFit/>
          </a:bodyPr>
          <a:lstStyle>
            <a:lvl1pPr>
              <a:defRPr sz="2941"/>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07676466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86715"/>
            <a:ext cx="9144000" cy="623248"/>
          </a:xfrm>
        </p:spPr>
        <p:txBody>
          <a:bodyPr anchor="b"/>
          <a:lstStyle>
            <a:lvl1pPr algn="ctr">
              <a:defRPr sz="4500"/>
            </a:lvl1pPr>
          </a:lstStyle>
          <a:p>
            <a:r>
              <a:rPr lang="en-US"/>
              <a:t>Click to edit Master title style</a:t>
            </a:r>
            <a:endParaRPr lang="de-DE"/>
          </a:p>
        </p:txBody>
      </p:sp>
      <p:sp>
        <p:nvSpPr>
          <p:cNvPr id="3" name="Subtitle 2"/>
          <p:cNvSpPr>
            <a:spLocks noGrp="1"/>
          </p:cNvSpPr>
          <p:nvPr>
            <p:ph type="subTitle" idx="1"/>
          </p:nvPr>
        </p:nvSpPr>
        <p:spPr>
          <a:xfrm>
            <a:off x="1524000" y="3602039"/>
            <a:ext cx="9144000" cy="249299"/>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de-DE"/>
          </a:p>
        </p:txBody>
      </p:sp>
      <p:sp>
        <p:nvSpPr>
          <p:cNvPr id="4" name="Date Placeholder 3"/>
          <p:cNvSpPr>
            <a:spLocks noGrp="1"/>
          </p:cNvSpPr>
          <p:nvPr>
            <p:ph type="dt" sz="half" idx="10"/>
          </p:nvPr>
        </p:nvSpPr>
        <p:spPr/>
        <p:txBody>
          <a:bodyPr/>
          <a:lstStyle/>
          <a:p>
            <a:fld id="{34D7327E-8B01-4080-BCEE-F1C823B63D63}" type="datetimeFigureOut">
              <a:rPr lang="de-DE" smtClean="0"/>
              <a:t>06.06.2018</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679FAC9F-51E6-4B5A-A7D8-7B093603BB59}" type="slidenum">
              <a:rPr lang="de-DE" smtClean="0"/>
              <a:t>‹#›</a:t>
            </a:fld>
            <a:endParaRPr lang="de-DE"/>
          </a:p>
        </p:txBody>
      </p:sp>
    </p:spTree>
    <p:extLst>
      <p:ext uri="{BB962C8B-B14F-4D97-AF65-F5344CB8AC3E}">
        <p14:creationId xmlns:p14="http://schemas.microsoft.com/office/powerpoint/2010/main" val="175954416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 preserve="1">
  <p:cSld name="2_Red Tile Title">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149403" y="0"/>
            <a:ext cx="12372233" cy="6858001"/>
          </a:xfrm>
          <a:prstGeom prst="rect">
            <a:avLst/>
          </a:prstGeom>
        </p:spPr>
      </p:pic>
      <p:sp>
        <p:nvSpPr>
          <p:cNvPr id="7" name="Rectangle 6"/>
          <p:cNvSpPr/>
          <p:nvPr userDrawn="1"/>
        </p:nvSpPr>
        <p:spPr bwMode="auto">
          <a:xfrm>
            <a:off x="269239" y="291069"/>
            <a:ext cx="5378549" cy="5379312"/>
          </a:xfrm>
          <a:prstGeom prst="rect">
            <a:avLst/>
          </a:prstGeom>
          <a:solidFill>
            <a:schemeClr val="accent2">
              <a:alpha val="91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 name="Title 1"/>
          <p:cNvSpPr>
            <a:spLocks noGrp="1"/>
          </p:cNvSpPr>
          <p:nvPr>
            <p:ph type="ctrTitle" hasCustomPrompt="1"/>
          </p:nvPr>
        </p:nvSpPr>
        <p:spPr>
          <a:xfrm>
            <a:off x="269240" y="2100815"/>
            <a:ext cx="5199270" cy="1686801"/>
          </a:xfrm>
          <a:prstGeom prst="rect">
            <a:avLst/>
          </a:prstGeom>
        </p:spPr>
        <p:txBody>
          <a:bodyPr lIns="146304" tIns="91440" rIns="146304" bIns="91440"/>
          <a:lstStyle>
            <a:lvl1pPr algn="l">
              <a:defRPr sz="5882">
                <a:solidFill>
                  <a:schemeClr val="bg1"/>
                </a:solidFill>
              </a:defRPr>
            </a:lvl1pPr>
          </a:lstStyle>
          <a:p>
            <a:r>
              <a:rPr lang="en-US"/>
              <a:t>Lorem ipsum</a:t>
            </a:r>
            <a:br>
              <a:rPr lang="en-US"/>
            </a:br>
            <a:r>
              <a:rPr lang="en-US"/>
              <a:t>dolor amet</a:t>
            </a:r>
          </a:p>
        </p:txBody>
      </p:sp>
      <p:sp>
        <p:nvSpPr>
          <p:cNvPr id="3" name="Subtitle 2"/>
          <p:cNvSpPr>
            <a:spLocks noGrp="1"/>
          </p:cNvSpPr>
          <p:nvPr>
            <p:ph type="subTitle" idx="1" hasCustomPrompt="1"/>
          </p:nvPr>
        </p:nvSpPr>
        <p:spPr>
          <a:xfrm>
            <a:off x="269302" y="3877277"/>
            <a:ext cx="5199207" cy="1034782"/>
          </a:xfrm>
          <a:prstGeom prst="rect">
            <a:avLst/>
          </a:prstGeom>
        </p:spPr>
        <p:txBody>
          <a:bodyPr lIns="182880" tIns="146304" rIns="182880" bIns="146304"/>
          <a:lstStyle>
            <a:lvl1pPr marL="0" indent="0" algn="l">
              <a:lnSpc>
                <a:spcPct val="90000"/>
              </a:lnSpc>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302379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2"/>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marL="0" marR="0" lvl="0" indent="0" algn="r" defTabSz="914367"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505050"/>
                </a:solidFill>
                <a:effectLst/>
                <a:uLnTx/>
                <a:uFillTx/>
                <a:latin typeface="+mn-lt"/>
                <a:ea typeface="+mn-ea"/>
                <a:cs typeface="+mn-cs"/>
              </a:rPr>
              <a:pPr marL="0" marR="0" lvl="0" indent="0" algn="r" defTabSz="914367"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505050"/>
              </a:solidFill>
              <a:effectLst/>
              <a:uLnTx/>
              <a:uFillTx/>
              <a:latin typeface="+mn-lt"/>
              <a:ea typeface="+mn-ea"/>
              <a:cs typeface="+mn-cs"/>
            </a:endParaRPr>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5088" r="51390"/>
          <a:stretch/>
        </p:blipFill>
        <p:spPr>
          <a:xfrm>
            <a:off x="7712100" y="487"/>
            <a:ext cx="4479901" cy="6857027"/>
          </a:xfrm>
          <a:prstGeom prst="rect">
            <a:avLst/>
          </a:prstGeom>
        </p:spPr>
      </p:pic>
      <p:sp>
        <p:nvSpPr>
          <p:cNvPr id="6" name="Title 1"/>
          <p:cNvSpPr txBox="1">
            <a:spLocks/>
          </p:cNvSpPr>
          <p:nvPr userDrawn="1"/>
        </p:nvSpPr>
        <p:spPr>
          <a:xfrm>
            <a:off x="1" y="291554"/>
            <a:ext cx="11923990" cy="899537"/>
          </a:xfrm>
          <a:prstGeom prst="rect">
            <a:avLst/>
          </a:prstGeom>
        </p:spPr>
        <p:txBody>
          <a:bodyPr vert="horz" wrap="square" lIns="448212" tIns="89642" rIns="143428" bIns="89642" rtlCol="0" anchor="t">
            <a:noAutofit/>
          </a:bodyPr>
          <a:lstStyle>
            <a:lvl1pPr algn="l" defTabSz="932742" rtl="0" eaLnBrk="1" latinLnBrk="0" hangingPunct="1">
              <a:lnSpc>
                <a:spcPct val="90000"/>
              </a:lnSpc>
              <a:spcBef>
                <a:spcPct val="0"/>
              </a:spcBef>
              <a:buNone/>
              <a:defRPr lang="en-US" sz="2400" b="0" kern="1200" cap="none" spc="-102" baseline="0">
                <a:ln w="3175">
                  <a:noFill/>
                </a:ln>
                <a:gradFill>
                  <a:gsLst>
                    <a:gs pos="7080">
                      <a:schemeClr val="tx1"/>
                    </a:gs>
                    <a:gs pos="26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705" b="0" i="0" u="none" strike="noStrike" kern="1200" cap="none" spc="-102" normalizeH="0" baseline="0" noProof="0" dirty="0">
                <a:ln w="3175">
                  <a:noFill/>
                </a:ln>
                <a:gradFill>
                  <a:gsLst>
                    <a:gs pos="7080">
                      <a:srgbClr val="FFFFFF"/>
                    </a:gs>
                    <a:gs pos="26000">
                      <a:srgbClr val="FFFFFF"/>
                    </a:gs>
                  </a:gsLst>
                  <a:lin ang="5400000" scaled="0"/>
                </a:gradFill>
                <a:effectLst/>
                <a:uLnTx/>
                <a:uFillTx/>
                <a:latin typeface="+mj-lt"/>
                <a:ea typeface="+mn-ea"/>
                <a:cs typeface="Segoe UI" pitchFamily="34" charset="0"/>
              </a:rPr>
              <a:t>Learning objectives</a:t>
            </a:r>
            <a:endParaRPr kumimoji="0" lang="en-US" sz="4313" b="0" i="0" u="none" strike="noStrike" kern="1200" cap="none" spc="-102" normalizeH="0" baseline="0" noProof="0" dirty="0">
              <a:ln w="3175">
                <a:noFill/>
              </a:ln>
              <a:solidFill>
                <a:srgbClr val="FFFFFF"/>
              </a:solidFill>
              <a:effectLst/>
              <a:uLnTx/>
              <a:uFillTx/>
              <a:latin typeface="+mj-lt"/>
              <a:ea typeface="+mn-ea"/>
              <a:cs typeface="Segoe UI" pitchFamily="34" charset="0"/>
            </a:endParaRPr>
          </a:p>
        </p:txBody>
      </p:sp>
    </p:spTree>
    <p:extLst>
      <p:ext uri="{BB962C8B-B14F-4D97-AF65-F5344CB8AC3E}">
        <p14:creationId xmlns:p14="http://schemas.microsoft.com/office/powerpoint/2010/main" val="3054076423"/>
      </p:ext>
    </p:extLst>
  </p:cSld>
  <p:clrMapOvr>
    <a:masterClrMapping/>
  </p:clrMapOvr>
  <p:transition>
    <p:fade/>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Short Quote">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oter Placeholder 1"/>
          <p:cNvSpPr>
            <a:spLocks noGrp="1"/>
          </p:cNvSpPr>
          <p:nvPr>
            <p:ph type="ftr" sz="quarter" idx="12"/>
          </p:nvPr>
        </p:nvSpPr>
        <p:spPr/>
        <p:txBody>
          <a:bodyPr/>
          <a:lstStyle>
            <a:lvl1pPr>
              <a:defRPr>
                <a:solidFill>
                  <a:schemeClr val="bg1"/>
                </a:solidFill>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882" b="0" i="0" u="none" strike="noStrike" kern="1200" cap="none" spc="0" normalizeH="0" baseline="0" noProof="0" dirty="0">
                <a:ln>
                  <a:noFill/>
                </a:ln>
                <a:solidFill>
                  <a:srgbClr val="FFFFFF"/>
                </a:solidFill>
                <a:effectLst/>
                <a:uLnTx/>
                <a:uFillTx/>
                <a:latin typeface="Segoe UI"/>
                <a:ea typeface="+mn-ea"/>
                <a:cs typeface="+mn-cs"/>
              </a:rPr>
              <a:t>Microsoft Confidential</a:t>
            </a:r>
          </a:p>
        </p:txBody>
      </p:sp>
      <p:sp>
        <p:nvSpPr>
          <p:cNvPr id="5" name="Slide Number Placeholder 4"/>
          <p:cNvSpPr>
            <a:spLocks noGrp="1"/>
          </p:cNvSpPr>
          <p:nvPr>
            <p:ph type="sldNum" sz="quarter" idx="13"/>
          </p:nvPr>
        </p:nvSpPr>
        <p:spPr/>
        <p:txBody>
          <a:bodyPr/>
          <a:lstStyle>
            <a:lvl1pPr>
              <a:defRPr>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FFFFFF"/>
                </a:solidFill>
                <a:effectLst/>
                <a:uLnTx/>
                <a:uFillTx/>
                <a:latin typeface="Segoe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 name="Text Placeholder 5"/>
          <p:cNvSpPr>
            <a:spLocks noGrp="1"/>
          </p:cNvSpPr>
          <p:nvPr>
            <p:ph type="body" sz="quarter" idx="14" hasCustomPrompt="1"/>
          </p:nvPr>
        </p:nvSpPr>
        <p:spPr>
          <a:xfrm>
            <a:off x="4339008" y="3557464"/>
            <a:ext cx="2205205" cy="2205518"/>
          </a:xfrm>
          <a:solidFill>
            <a:schemeClr val="accent2"/>
          </a:solidFill>
        </p:spPr>
        <p:txBody>
          <a:bodyPr/>
          <a:lstStyle>
            <a:lvl1pPr marL="0" indent="0">
              <a:lnSpc>
                <a:spcPts val="3627"/>
              </a:lnSpc>
              <a:spcBef>
                <a:spcPts val="0"/>
              </a:spcBef>
              <a:buNone/>
              <a:defRPr sz="3137">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Quote</a:t>
            </a:r>
          </a:p>
          <a:p>
            <a:pPr lvl="0"/>
            <a:r>
              <a:rPr lang="en-US"/>
              <a:t>statement</a:t>
            </a:r>
          </a:p>
          <a:p>
            <a:pPr lvl="0"/>
            <a:r>
              <a:rPr lang="en-US"/>
              <a:t>here</a:t>
            </a:r>
          </a:p>
        </p:txBody>
      </p:sp>
      <p:sp>
        <p:nvSpPr>
          <p:cNvPr id="20" name="Text Placeholder 5"/>
          <p:cNvSpPr>
            <a:spLocks noGrp="1"/>
          </p:cNvSpPr>
          <p:nvPr>
            <p:ph type="body" sz="quarter" idx="15" hasCustomPrompt="1"/>
          </p:nvPr>
        </p:nvSpPr>
        <p:spPr>
          <a:xfrm>
            <a:off x="5914482" y="708900"/>
            <a:ext cx="627497" cy="627586"/>
          </a:xfrm>
          <a:solidFill>
            <a:schemeClr val="accent2"/>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1" name="Text Placeholder 5"/>
          <p:cNvSpPr>
            <a:spLocks noGrp="1"/>
          </p:cNvSpPr>
          <p:nvPr>
            <p:ph type="body" sz="quarter" idx="16" hasCustomPrompt="1"/>
          </p:nvPr>
        </p:nvSpPr>
        <p:spPr>
          <a:xfrm>
            <a:off x="9233488" y="708900"/>
            <a:ext cx="627497" cy="627586"/>
          </a:xfrm>
          <a:solidFill>
            <a:schemeClr val="accent2"/>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2" name="Text Placeholder 5"/>
          <p:cNvSpPr>
            <a:spLocks noGrp="1"/>
          </p:cNvSpPr>
          <p:nvPr>
            <p:ph type="body" sz="quarter" idx="17" hasCustomPrompt="1"/>
          </p:nvPr>
        </p:nvSpPr>
        <p:spPr>
          <a:xfrm>
            <a:off x="9233488" y="3560944"/>
            <a:ext cx="627497" cy="627586"/>
          </a:xfrm>
          <a:solidFill>
            <a:schemeClr val="accent2"/>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Tree>
    <p:extLst>
      <p:ext uri="{BB962C8B-B14F-4D97-AF65-F5344CB8AC3E}">
        <p14:creationId xmlns:p14="http://schemas.microsoft.com/office/powerpoint/2010/main" val="6940018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anim calcmode="lin" valueType="num">
                                      <p:cBhvr>
                                        <p:cTn id="10" dur="500" fill="hold"/>
                                        <p:tgtEl>
                                          <p:spTgt spid="6">
                                            <p:bg/>
                                          </p:spTgt>
                                        </p:tgtEl>
                                        <p:attrNameLst>
                                          <p:attrName>ppt_x</p:attrName>
                                        </p:attrNameLst>
                                      </p:cBhvr>
                                      <p:tavLst>
                                        <p:tav tm="0">
                                          <p:val>
                                            <p:fltVal val="0.5"/>
                                          </p:val>
                                        </p:tav>
                                        <p:tav tm="100000">
                                          <p:val>
                                            <p:strVal val="#ppt_x"/>
                                          </p:val>
                                        </p:tav>
                                      </p:tavLst>
                                    </p:anim>
                                    <p:anim calcmode="lin" valueType="num">
                                      <p:cBhvr>
                                        <p:cTn id="11" dur="500" fill="hold"/>
                                        <p:tgtEl>
                                          <p:spTgt spid="6">
                                            <p:bg/>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anim calcmode="lin" valueType="num">
                                      <p:cBhvr>
                                        <p:cTn id="17" dur="500" fill="hold"/>
                                        <p:tgtEl>
                                          <p:spTgt spid="6">
                                            <p:txEl>
                                              <p:pRg st="0" end="0"/>
                                            </p:txEl>
                                          </p:spTgt>
                                        </p:tgtEl>
                                        <p:attrNameLst>
                                          <p:attrName>ppt_x</p:attrName>
                                        </p:attrNameLst>
                                      </p:cBhvr>
                                      <p:tavLst>
                                        <p:tav tm="0">
                                          <p:val>
                                            <p:fltVal val="0.5"/>
                                          </p:val>
                                        </p:tav>
                                        <p:tav tm="100000">
                                          <p:val>
                                            <p:strVal val="#ppt_x"/>
                                          </p:val>
                                        </p:tav>
                                      </p:tavLst>
                                    </p:anim>
                                    <p:anim calcmode="lin" valueType="num">
                                      <p:cBhvr>
                                        <p:cTn id="18" dur="500" fill="hold"/>
                                        <p:tgtEl>
                                          <p:spTgt spid="6">
                                            <p:txEl>
                                              <p:pRg st="0" end="0"/>
                                            </p:tx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6">
                                            <p:txEl>
                                              <p:pRg st="1" end="1"/>
                                            </p:txEl>
                                          </p:spTgt>
                                        </p:tgtEl>
                                      </p:cBhvr>
                                    </p:animEffect>
                                    <p:anim calcmode="lin" valueType="num">
                                      <p:cBhvr>
                                        <p:cTn id="24" dur="500" fill="hold"/>
                                        <p:tgtEl>
                                          <p:spTgt spid="6">
                                            <p:txEl>
                                              <p:pRg st="1" end="1"/>
                                            </p:txEl>
                                          </p:spTgt>
                                        </p:tgtEl>
                                        <p:attrNameLst>
                                          <p:attrName>ppt_x</p:attrName>
                                        </p:attrNameLst>
                                      </p:cBhvr>
                                      <p:tavLst>
                                        <p:tav tm="0">
                                          <p:val>
                                            <p:fltVal val="0.5"/>
                                          </p:val>
                                        </p:tav>
                                        <p:tav tm="100000">
                                          <p:val>
                                            <p:strVal val="#ppt_x"/>
                                          </p:val>
                                        </p:tav>
                                      </p:tavLst>
                                    </p:anim>
                                    <p:anim calcmode="lin" valueType="num">
                                      <p:cBhvr>
                                        <p:cTn id="25" dur="500" fill="hold"/>
                                        <p:tgtEl>
                                          <p:spTgt spid="6">
                                            <p:txEl>
                                              <p:pRg st="1" end="1"/>
                                            </p:txEl>
                                          </p:spTgt>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p:cTn id="28"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6">
                                            <p:txEl>
                                              <p:pRg st="2" end="2"/>
                                            </p:txEl>
                                          </p:spTgt>
                                        </p:tgtEl>
                                      </p:cBhvr>
                                    </p:animEffect>
                                    <p:anim calcmode="lin" valueType="num">
                                      <p:cBhvr>
                                        <p:cTn id="31" dur="500" fill="hold"/>
                                        <p:tgtEl>
                                          <p:spTgt spid="6">
                                            <p:txEl>
                                              <p:pRg st="2" end="2"/>
                                            </p:txEl>
                                          </p:spTgt>
                                        </p:tgtEl>
                                        <p:attrNameLst>
                                          <p:attrName>ppt_x</p:attrName>
                                        </p:attrNameLst>
                                      </p:cBhvr>
                                      <p:tavLst>
                                        <p:tav tm="0">
                                          <p:val>
                                            <p:fltVal val="0.5"/>
                                          </p:val>
                                        </p:tav>
                                        <p:tav tm="100000">
                                          <p:val>
                                            <p:strVal val="#ppt_x"/>
                                          </p:val>
                                        </p:tav>
                                      </p:tavLst>
                                    </p:anim>
                                    <p:anim calcmode="lin" valueType="num">
                                      <p:cBhvr>
                                        <p:cTn id="32" dur="500" fill="hold"/>
                                        <p:tgtEl>
                                          <p:spTgt spid="6">
                                            <p:txEl>
                                              <p:pRg st="2" end="2"/>
                                            </p:txEl>
                                          </p:spTgt>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bg/>
                                          </p:spTgt>
                                        </p:tgtEl>
                                        <p:attrNameLst>
                                          <p:attrName>style.visibility</p:attrName>
                                        </p:attrNameLst>
                                      </p:cBhvr>
                                      <p:to>
                                        <p:strVal val="visible"/>
                                      </p:to>
                                    </p:set>
                                    <p:anim calcmode="lin" valueType="num">
                                      <p:cBhvr>
                                        <p:cTn id="35" dur="500" fill="hold"/>
                                        <p:tgtEl>
                                          <p:spTgt spid="20">
                                            <p:bg/>
                                          </p:spTgt>
                                        </p:tgtEl>
                                        <p:attrNameLst>
                                          <p:attrName>ppt_w</p:attrName>
                                        </p:attrNameLst>
                                      </p:cBhvr>
                                      <p:tavLst>
                                        <p:tav tm="0">
                                          <p:val>
                                            <p:fltVal val="0"/>
                                          </p:val>
                                        </p:tav>
                                        <p:tav tm="100000">
                                          <p:val>
                                            <p:strVal val="#ppt_w"/>
                                          </p:val>
                                        </p:tav>
                                      </p:tavLst>
                                    </p:anim>
                                    <p:anim calcmode="lin" valueType="num">
                                      <p:cBhvr>
                                        <p:cTn id="36" dur="500" fill="hold"/>
                                        <p:tgtEl>
                                          <p:spTgt spid="20">
                                            <p:bg/>
                                          </p:spTgt>
                                        </p:tgtEl>
                                        <p:attrNameLst>
                                          <p:attrName>ppt_h</p:attrName>
                                        </p:attrNameLst>
                                      </p:cBhvr>
                                      <p:tavLst>
                                        <p:tav tm="0">
                                          <p:val>
                                            <p:fltVal val="0"/>
                                          </p:val>
                                        </p:tav>
                                        <p:tav tm="100000">
                                          <p:val>
                                            <p:strVal val="#ppt_h"/>
                                          </p:val>
                                        </p:tav>
                                      </p:tavLst>
                                    </p:anim>
                                    <p:animEffect transition="in" filter="fade">
                                      <p:cBhvr>
                                        <p:cTn id="37" dur="500"/>
                                        <p:tgtEl>
                                          <p:spTgt spid="20">
                                            <p:bg/>
                                          </p:spTgt>
                                        </p:tgtEl>
                                      </p:cBhvr>
                                    </p:animEffect>
                                    <p:anim calcmode="lin" valueType="num">
                                      <p:cBhvr>
                                        <p:cTn id="38" dur="500" fill="hold"/>
                                        <p:tgtEl>
                                          <p:spTgt spid="20">
                                            <p:bg/>
                                          </p:spTgt>
                                        </p:tgtEl>
                                        <p:attrNameLst>
                                          <p:attrName>ppt_x</p:attrName>
                                        </p:attrNameLst>
                                      </p:cBhvr>
                                      <p:tavLst>
                                        <p:tav tm="0">
                                          <p:val>
                                            <p:fltVal val="0.5"/>
                                          </p:val>
                                        </p:tav>
                                        <p:tav tm="100000">
                                          <p:val>
                                            <p:strVal val="#ppt_x"/>
                                          </p:val>
                                        </p:tav>
                                      </p:tavLst>
                                    </p:anim>
                                    <p:anim calcmode="lin" valueType="num">
                                      <p:cBhvr>
                                        <p:cTn id="39" dur="500" fill="hold"/>
                                        <p:tgtEl>
                                          <p:spTgt spid="20">
                                            <p:bg/>
                                          </p:spTgt>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0">
                                            <p:txEl>
                                              <p:pRg st="0" end="0"/>
                                            </p:txEl>
                                          </p:spTgt>
                                        </p:tgtEl>
                                        <p:attrNameLst>
                                          <p:attrName>style.visibility</p:attrName>
                                        </p:attrNameLst>
                                      </p:cBhvr>
                                      <p:to>
                                        <p:strVal val="visible"/>
                                      </p:to>
                                    </p:set>
                                    <p:anim calcmode="lin" valueType="num">
                                      <p:cBhvr>
                                        <p:cTn id="42" dur="5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20">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20">
                                            <p:txEl>
                                              <p:pRg st="0" end="0"/>
                                            </p:txEl>
                                          </p:spTgt>
                                        </p:tgtEl>
                                      </p:cBhvr>
                                    </p:animEffect>
                                    <p:anim calcmode="lin" valueType="num">
                                      <p:cBhvr>
                                        <p:cTn id="45" dur="500" fill="hold"/>
                                        <p:tgtEl>
                                          <p:spTgt spid="20">
                                            <p:txEl>
                                              <p:pRg st="0" end="0"/>
                                            </p:txEl>
                                          </p:spTgt>
                                        </p:tgtEl>
                                        <p:attrNameLst>
                                          <p:attrName>ppt_x</p:attrName>
                                        </p:attrNameLst>
                                      </p:cBhvr>
                                      <p:tavLst>
                                        <p:tav tm="0">
                                          <p:val>
                                            <p:fltVal val="0.5"/>
                                          </p:val>
                                        </p:tav>
                                        <p:tav tm="100000">
                                          <p:val>
                                            <p:strVal val="#ppt_x"/>
                                          </p:val>
                                        </p:tav>
                                      </p:tavLst>
                                    </p:anim>
                                    <p:anim calcmode="lin" valueType="num">
                                      <p:cBhvr>
                                        <p:cTn id="46" dur="500" fill="hold"/>
                                        <p:tgtEl>
                                          <p:spTgt spid="20">
                                            <p:txEl>
                                              <p:pRg st="0" end="0"/>
                                            </p:txEl>
                                          </p:spTgt>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21">
                                            <p:bg/>
                                          </p:spTgt>
                                        </p:tgtEl>
                                        <p:attrNameLst>
                                          <p:attrName>style.visibility</p:attrName>
                                        </p:attrNameLst>
                                      </p:cBhvr>
                                      <p:to>
                                        <p:strVal val="visible"/>
                                      </p:to>
                                    </p:set>
                                    <p:anim calcmode="lin" valueType="num">
                                      <p:cBhvr>
                                        <p:cTn id="49" dur="500" fill="hold"/>
                                        <p:tgtEl>
                                          <p:spTgt spid="21">
                                            <p:bg/>
                                          </p:spTgt>
                                        </p:tgtEl>
                                        <p:attrNameLst>
                                          <p:attrName>ppt_w</p:attrName>
                                        </p:attrNameLst>
                                      </p:cBhvr>
                                      <p:tavLst>
                                        <p:tav tm="0">
                                          <p:val>
                                            <p:fltVal val="0"/>
                                          </p:val>
                                        </p:tav>
                                        <p:tav tm="100000">
                                          <p:val>
                                            <p:strVal val="#ppt_w"/>
                                          </p:val>
                                        </p:tav>
                                      </p:tavLst>
                                    </p:anim>
                                    <p:anim calcmode="lin" valueType="num">
                                      <p:cBhvr>
                                        <p:cTn id="50" dur="500" fill="hold"/>
                                        <p:tgtEl>
                                          <p:spTgt spid="21">
                                            <p:bg/>
                                          </p:spTgt>
                                        </p:tgtEl>
                                        <p:attrNameLst>
                                          <p:attrName>ppt_h</p:attrName>
                                        </p:attrNameLst>
                                      </p:cBhvr>
                                      <p:tavLst>
                                        <p:tav tm="0">
                                          <p:val>
                                            <p:fltVal val="0"/>
                                          </p:val>
                                        </p:tav>
                                        <p:tav tm="100000">
                                          <p:val>
                                            <p:strVal val="#ppt_h"/>
                                          </p:val>
                                        </p:tav>
                                      </p:tavLst>
                                    </p:anim>
                                    <p:animEffect transition="in" filter="fade">
                                      <p:cBhvr>
                                        <p:cTn id="51" dur="500"/>
                                        <p:tgtEl>
                                          <p:spTgt spid="21">
                                            <p:bg/>
                                          </p:spTgt>
                                        </p:tgtEl>
                                      </p:cBhvr>
                                    </p:animEffect>
                                    <p:anim calcmode="lin" valueType="num">
                                      <p:cBhvr>
                                        <p:cTn id="52" dur="500" fill="hold"/>
                                        <p:tgtEl>
                                          <p:spTgt spid="21">
                                            <p:bg/>
                                          </p:spTgt>
                                        </p:tgtEl>
                                        <p:attrNameLst>
                                          <p:attrName>ppt_x</p:attrName>
                                        </p:attrNameLst>
                                      </p:cBhvr>
                                      <p:tavLst>
                                        <p:tav tm="0">
                                          <p:val>
                                            <p:fltVal val="0.5"/>
                                          </p:val>
                                        </p:tav>
                                        <p:tav tm="100000">
                                          <p:val>
                                            <p:strVal val="#ppt_x"/>
                                          </p:val>
                                        </p:tav>
                                      </p:tavLst>
                                    </p:anim>
                                    <p:anim calcmode="lin" valueType="num">
                                      <p:cBhvr>
                                        <p:cTn id="53" dur="500" fill="hold"/>
                                        <p:tgtEl>
                                          <p:spTgt spid="21">
                                            <p:bg/>
                                          </p:spTgt>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21">
                                            <p:txEl>
                                              <p:pRg st="0" end="0"/>
                                            </p:txEl>
                                          </p:spTgt>
                                        </p:tgtEl>
                                        <p:attrNameLst>
                                          <p:attrName>style.visibility</p:attrName>
                                        </p:attrNameLst>
                                      </p:cBhvr>
                                      <p:to>
                                        <p:strVal val="visible"/>
                                      </p:to>
                                    </p:set>
                                    <p:anim calcmode="lin" valueType="num">
                                      <p:cBhvr>
                                        <p:cTn id="5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1">
                                            <p:txEl>
                                              <p:pRg st="0" end="0"/>
                                            </p:txEl>
                                          </p:spTgt>
                                        </p:tgtEl>
                                      </p:cBhvr>
                                    </p:animEffect>
                                    <p:anim calcmode="lin" valueType="num">
                                      <p:cBhvr>
                                        <p:cTn id="59" dur="5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60" dur="500" fill="hold"/>
                                        <p:tgtEl>
                                          <p:spTgt spid="21">
                                            <p:txEl>
                                              <p:pRg st="0" end="0"/>
                                            </p:tx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22">
                                            <p:bg/>
                                          </p:spTgt>
                                        </p:tgtEl>
                                        <p:attrNameLst>
                                          <p:attrName>style.visibility</p:attrName>
                                        </p:attrNameLst>
                                      </p:cBhvr>
                                      <p:to>
                                        <p:strVal val="visible"/>
                                      </p:to>
                                    </p:set>
                                    <p:anim calcmode="lin" valueType="num">
                                      <p:cBhvr>
                                        <p:cTn id="63" dur="500" fill="hold"/>
                                        <p:tgtEl>
                                          <p:spTgt spid="22">
                                            <p:bg/>
                                          </p:spTgt>
                                        </p:tgtEl>
                                        <p:attrNameLst>
                                          <p:attrName>ppt_w</p:attrName>
                                        </p:attrNameLst>
                                      </p:cBhvr>
                                      <p:tavLst>
                                        <p:tav tm="0">
                                          <p:val>
                                            <p:fltVal val="0"/>
                                          </p:val>
                                        </p:tav>
                                        <p:tav tm="100000">
                                          <p:val>
                                            <p:strVal val="#ppt_w"/>
                                          </p:val>
                                        </p:tav>
                                      </p:tavLst>
                                    </p:anim>
                                    <p:anim calcmode="lin" valueType="num">
                                      <p:cBhvr>
                                        <p:cTn id="64" dur="500" fill="hold"/>
                                        <p:tgtEl>
                                          <p:spTgt spid="22">
                                            <p:bg/>
                                          </p:spTgt>
                                        </p:tgtEl>
                                        <p:attrNameLst>
                                          <p:attrName>ppt_h</p:attrName>
                                        </p:attrNameLst>
                                      </p:cBhvr>
                                      <p:tavLst>
                                        <p:tav tm="0">
                                          <p:val>
                                            <p:fltVal val="0"/>
                                          </p:val>
                                        </p:tav>
                                        <p:tav tm="100000">
                                          <p:val>
                                            <p:strVal val="#ppt_h"/>
                                          </p:val>
                                        </p:tav>
                                      </p:tavLst>
                                    </p:anim>
                                    <p:animEffect transition="in" filter="fade">
                                      <p:cBhvr>
                                        <p:cTn id="65" dur="500"/>
                                        <p:tgtEl>
                                          <p:spTgt spid="22">
                                            <p:bg/>
                                          </p:spTgt>
                                        </p:tgtEl>
                                      </p:cBhvr>
                                    </p:animEffect>
                                    <p:anim calcmode="lin" valueType="num">
                                      <p:cBhvr>
                                        <p:cTn id="66" dur="500" fill="hold"/>
                                        <p:tgtEl>
                                          <p:spTgt spid="22">
                                            <p:bg/>
                                          </p:spTgt>
                                        </p:tgtEl>
                                        <p:attrNameLst>
                                          <p:attrName>ppt_x</p:attrName>
                                        </p:attrNameLst>
                                      </p:cBhvr>
                                      <p:tavLst>
                                        <p:tav tm="0">
                                          <p:val>
                                            <p:fltVal val="0.5"/>
                                          </p:val>
                                        </p:tav>
                                        <p:tav tm="100000">
                                          <p:val>
                                            <p:strVal val="#ppt_x"/>
                                          </p:val>
                                        </p:tav>
                                      </p:tavLst>
                                    </p:anim>
                                    <p:anim calcmode="lin" valueType="num">
                                      <p:cBhvr>
                                        <p:cTn id="67" dur="500" fill="hold"/>
                                        <p:tgtEl>
                                          <p:spTgt spid="22">
                                            <p:bg/>
                                          </p:spTgt>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22">
                                            <p:txEl>
                                              <p:pRg st="0" end="0"/>
                                            </p:txEl>
                                          </p:spTgt>
                                        </p:tgtEl>
                                        <p:attrNameLst>
                                          <p:attrName>style.visibility</p:attrName>
                                        </p:attrNameLst>
                                      </p:cBhvr>
                                      <p:to>
                                        <p:strVal val="visible"/>
                                      </p:to>
                                    </p:set>
                                    <p:anim calcmode="lin" valueType="num">
                                      <p:cBhvr>
                                        <p:cTn id="70"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22">
                                            <p:txEl>
                                              <p:pRg st="0" end="0"/>
                                            </p:txEl>
                                          </p:spTgt>
                                        </p:tgtEl>
                                      </p:cBhvr>
                                    </p:animEffect>
                                    <p:anim calcmode="lin" valueType="num">
                                      <p:cBhvr>
                                        <p:cTn id="73" dur="500" fill="hold"/>
                                        <p:tgtEl>
                                          <p:spTgt spid="22">
                                            <p:txEl>
                                              <p:pRg st="0" end="0"/>
                                            </p:txEl>
                                          </p:spTgt>
                                        </p:tgtEl>
                                        <p:attrNameLst>
                                          <p:attrName>ppt_x</p:attrName>
                                        </p:attrNameLst>
                                      </p:cBhvr>
                                      <p:tavLst>
                                        <p:tav tm="0">
                                          <p:val>
                                            <p:fltVal val="0.5"/>
                                          </p:val>
                                        </p:tav>
                                        <p:tav tm="100000">
                                          <p:val>
                                            <p:strVal val="#ppt_x"/>
                                          </p:val>
                                        </p:tav>
                                      </p:tavLst>
                                    </p:anim>
                                    <p:anim calcmode="lin" valueType="num">
                                      <p:cBhvr>
                                        <p:cTn id="74" dur="500" fill="hold"/>
                                        <p:tgtEl>
                                          <p:spTgt spid="2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Lst>
      </p:bldP>
      <p:bldP spid="20" grpId="0" build="p" animBg="1">
        <p:tmplLst>
          <p:tmpl>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Lst>
      </p:bldP>
      <p:bldP spid="21" grpId="0" build="p" animBg="1">
        <p:tmplLst>
          <p:tmpl>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Lst>
      </p:bldP>
      <p:bldP spid="22" grpId="0" build="p" animBg="1">
        <p:tmplLst>
          <p:tmpl>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Lst>
      </p:bldP>
    </p:bld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2_58pt Title/16pt Text - Blu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2" y="259792"/>
            <a:ext cx="8964247" cy="3318797"/>
          </a:xfrm>
        </p:spPr>
        <p:txBody>
          <a:bodyPr lIns="146304" tIns="91440" rIns="146304" bIns="91440"/>
          <a:lstStyle>
            <a:lvl1pPr>
              <a:lnSpc>
                <a:spcPts val="6175"/>
              </a:lnSpc>
              <a:defRPr sz="5685" baseline="0">
                <a:solidFill>
                  <a:schemeClr val="bg1"/>
                </a:solidFill>
              </a:defRPr>
            </a:lvl1pPr>
          </a:lstStyle>
          <a:p>
            <a:r>
              <a:rPr lang="en-US"/>
              <a:t>Lorem ipsum dolor sit</a:t>
            </a:r>
            <a:br>
              <a:rPr lang="en-US"/>
            </a:br>
            <a:r>
              <a:rPr lang="en-US"/>
              <a:t>amet, consectetuer adipi</a:t>
            </a:r>
            <a:br>
              <a:rPr lang="en-US"/>
            </a:br>
            <a:r>
              <a:rPr lang="en-US"/>
              <a:t>scing elit aenean massa.</a:t>
            </a:r>
            <a:br>
              <a:rPr lang="en-US"/>
            </a:br>
            <a:r>
              <a:rPr lang="en-US"/>
              <a:t>Cum sociis natoque.</a:t>
            </a:r>
          </a:p>
        </p:txBody>
      </p:sp>
      <p:sp>
        <p:nvSpPr>
          <p:cNvPr id="3" name="Footer Placeholder 2"/>
          <p:cNvSpPr>
            <a:spLocks noGrp="1"/>
          </p:cNvSpPr>
          <p:nvPr>
            <p:ph type="ftr" sz="quarter" idx="10"/>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dirty="0">
                <a:ln>
                  <a:noFill/>
                </a:ln>
                <a:solidFill>
                  <a:srgbClr val="FFFFFF"/>
                </a:solidFill>
                <a:effectLst/>
                <a:uLnTx/>
                <a:uFillTx/>
              </a:rPr>
              <a:t>Microsoft Confidential</a:t>
            </a:r>
          </a:p>
        </p:txBody>
      </p:sp>
      <p:sp>
        <p:nvSpPr>
          <p:cNvPr id="4" name="Slide Number Placeholder 3"/>
          <p:cNvSpPr>
            <a:spLocks noGrp="1"/>
          </p:cNvSpPr>
          <p:nvPr>
            <p:ph type="sldNum" sz="quarter" idx="11"/>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fld id="{27258FFF-F925-446B-8502-81C933981705}" type="slidenum">
              <a:rPr kumimoji="0" sz="1800" b="0" i="0" u="none" strike="noStrike" kern="0" cap="none" spc="0" normalizeH="0" baseline="0" noProof="0" smtClean="0">
                <a:ln>
                  <a:noFill/>
                </a:ln>
                <a:solidFill>
                  <a:srgbClr val="FFFFFF"/>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a:t>
            </a:fld>
            <a:endParaRPr kumimoji="0" sz="1800" b="0" i="0" u="none" strike="noStrike" kern="0" cap="none" spc="0" normalizeH="0" baseline="0" noProof="0" dirty="0">
              <a:ln>
                <a:noFill/>
              </a:ln>
              <a:solidFill>
                <a:srgbClr val="FFFFFF"/>
              </a:solidFill>
              <a:effectLst/>
              <a:uLnTx/>
              <a:uFillTx/>
            </a:endParaRPr>
          </a:p>
        </p:txBody>
      </p:sp>
      <p:sp>
        <p:nvSpPr>
          <p:cNvPr id="7" name="Text Placeholder 6"/>
          <p:cNvSpPr>
            <a:spLocks noGrp="1"/>
          </p:cNvSpPr>
          <p:nvPr>
            <p:ph type="body" sz="quarter" idx="12" hasCustomPrompt="1"/>
          </p:nvPr>
        </p:nvSpPr>
        <p:spPr>
          <a:xfrm>
            <a:off x="269239" y="3877276"/>
            <a:ext cx="5378549" cy="2420379"/>
          </a:xfrm>
        </p:spPr>
        <p:txBody>
          <a:bodyPr/>
          <a:lstStyle>
            <a:lvl1pPr marL="0" indent="0">
              <a:lnSpc>
                <a:spcPts val="1765"/>
              </a:lnSpc>
              <a:spcBef>
                <a:spcPts val="1176"/>
              </a:spcBef>
              <a:buNone/>
              <a:defRPr sz="1568" baseline="0">
                <a:solidFill>
                  <a:schemeClr val="bg1"/>
                </a:solidFill>
              </a:defRPr>
            </a:lvl1pPr>
            <a:lvl2pPr marL="0" indent="0">
              <a:lnSpc>
                <a:spcPts val="1765"/>
              </a:lnSpc>
              <a:spcBef>
                <a:spcPts val="1176"/>
              </a:spcBef>
              <a:buNone/>
              <a:defRPr sz="1568"/>
            </a:lvl2pPr>
            <a:lvl3pPr marL="0" indent="0">
              <a:lnSpc>
                <a:spcPts val="1765"/>
              </a:lnSpc>
              <a:spcBef>
                <a:spcPts val="1176"/>
              </a:spcBef>
              <a:buNone/>
              <a:defRPr sz="1568"/>
            </a:lvl3pPr>
            <a:lvl4pPr marL="0" indent="0">
              <a:lnSpc>
                <a:spcPts val="1765"/>
              </a:lnSpc>
              <a:spcBef>
                <a:spcPts val="1176"/>
              </a:spcBef>
              <a:buNone/>
              <a:defRPr sz="1568"/>
            </a:lvl4pPr>
            <a:lvl5pPr marL="0" indent="0">
              <a:lnSpc>
                <a:spcPts val="1765"/>
              </a:lnSpc>
              <a:spcBef>
                <a:spcPts val="1176"/>
              </a:spcBef>
              <a:buNone/>
              <a:defRPr sz="1568"/>
            </a:lvl5pPr>
          </a:lstStyle>
          <a:p>
            <a:pPr lvl="0"/>
            <a:r>
              <a:rPr lang="en-US"/>
              <a:t>Lorem ipsum dolor sit amet, consectetur adipiscing elit. Nunc et sagittis ligula, non laoreet urna. Aenean porttitor pulvinar lorem, eu accumsan purus mattis nec. Suspendisse eu justo tempus, volutpat velit ut, eleifend velit. </a:t>
            </a:r>
          </a:p>
          <a:p>
            <a:pPr lvl="0"/>
            <a:r>
              <a:rPr lang="en-US"/>
              <a:t>Cum sociis natoque penatibus et magnis dis parturient montes, nascetur ridiculus mus. Nullam tempus lorem justo, ac placerat neque molestie ut. </a:t>
            </a:r>
          </a:p>
        </p:txBody>
      </p:sp>
    </p:spTree>
    <p:extLst>
      <p:ext uri="{BB962C8B-B14F-4D97-AF65-F5344CB8AC3E}">
        <p14:creationId xmlns:p14="http://schemas.microsoft.com/office/powerpoint/2010/main" val="3611839529"/>
      </p:ext>
    </p:extLst>
  </p:cSld>
  <p:clrMapOvr>
    <a:masterClrMapping/>
  </p:clrMapOvr>
  <p:transition>
    <p:fade/>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itle" preserve="1">
  <p:cSld name="Title Slide Soli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69240" y="2100815"/>
            <a:ext cx="11007660" cy="1686801"/>
          </a:xfrm>
        </p:spPr>
        <p:txBody>
          <a:bodyPr/>
          <a:lstStyle>
            <a:lvl1pPr>
              <a:defRPr sz="5882">
                <a:solidFill>
                  <a:schemeClr val="bg1"/>
                </a:solidFill>
              </a:defRPr>
            </a:lvl1pPr>
          </a:lstStyle>
          <a:p>
            <a:r>
              <a:rPr lang="en-US"/>
              <a:t>Headline here</a:t>
            </a:r>
          </a:p>
        </p:txBody>
      </p:sp>
      <p:sp>
        <p:nvSpPr>
          <p:cNvPr id="3" name="Subtitle 2"/>
          <p:cNvSpPr>
            <a:spLocks noGrp="1"/>
          </p:cNvSpPr>
          <p:nvPr>
            <p:ph type="subTitle" idx="1" hasCustomPrompt="1"/>
          </p:nvPr>
        </p:nvSpPr>
        <p:spPr>
          <a:xfrm>
            <a:off x="269302" y="3877277"/>
            <a:ext cx="8534711" cy="1034782"/>
          </a:xfrm>
        </p:spPr>
        <p:txBody>
          <a:bodyPr/>
          <a:lstStyle>
            <a:lvl1pPr marL="0" indent="0" algn="l">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2720315198"/>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2"/>
        </a:solid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69239" y="2084172"/>
            <a:ext cx="11653523" cy="1796217"/>
          </a:xfrm>
          <a:noFill/>
        </p:spPr>
        <p:txBody>
          <a:bodyPr tIns="91440" bIns="91440" anchor="t" anchorCtr="0"/>
          <a:lstStyle>
            <a:lvl1pPr algn="l" defTabSz="914367" rtl="0" eaLnBrk="1" latinLnBrk="0" hangingPunct="1">
              <a:lnSpc>
                <a:spcPct val="90000"/>
              </a:lnSpc>
              <a:spcBef>
                <a:spcPct val="0"/>
              </a:spcBef>
              <a:buNone/>
              <a:defRPr lang="en-US" sz="8627" b="0" kern="1200" cap="none" spc="-98" baseline="0" dirty="0">
                <a:ln w="3175">
                  <a:noFill/>
                </a:ln>
                <a:solidFill>
                  <a:schemeClr val="bg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1325110569"/>
      </p:ext>
    </p:extLst>
  </p:cSld>
  <p:clrMapOvr>
    <a:masterClrMapping/>
  </p:clrMapOvr>
  <p:transition>
    <p:fade/>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Demo slide">
    <p:bg bwMode="auto">
      <p:bgPr>
        <a:solidFill>
          <a:schemeClr val="accent2"/>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269302" y="1187644"/>
            <a:ext cx="8067761" cy="26896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hasCustomPrompt="1"/>
          </p:nvPr>
        </p:nvSpPr>
        <p:spPr>
          <a:xfrm>
            <a:off x="269241" y="1186356"/>
            <a:ext cx="8067822" cy="2697988"/>
          </a:xfrm>
          <a:noFill/>
        </p:spPr>
        <p:txBody>
          <a:bodyPr tIns="91440" bIns="91440" anchor="t" anchorCtr="0"/>
          <a:lstStyle>
            <a:lvl1pPr>
              <a:defRPr sz="7058" spc="-98" baseline="0">
                <a:gradFill>
                  <a:gsLst>
                    <a:gs pos="5833">
                      <a:srgbClr val="FFFFFF"/>
                    </a:gs>
                    <a:gs pos="18000">
                      <a:srgbClr val="FFFFFF"/>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39" y="3877277"/>
            <a:ext cx="8067813" cy="1793881"/>
          </a:xfrm>
          <a:noFill/>
        </p:spPr>
        <p:txBody>
          <a:bodyPr lIns="182880" tIns="146304" rIns="182880" bIns="146304">
            <a:noAutofit/>
          </a:bodyPr>
          <a:lstStyle>
            <a:lvl1pPr marL="0" indent="0">
              <a:spcBef>
                <a:spcPts val="0"/>
              </a:spcBef>
              <a:buNone/>
              <a:defRPr sz="3529" spc="0" baseline="0">
                <a:gradFill>
                  <a:gsLst>
                    <a:gs pos="0">
                      <a:srgbClr val="FFFFFF"/>
                    </a:gs>
                    <a:gs pos="100000">
                      <a:srgbClr val="FFFFFF"/>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22500036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5" name="Group 2"/>
          <p:cNvGrpSpPr/>
          <p:nvPr userDrawn="1"/>
        </p:nvGrpSpPr>
        <p:grpSpPr>
          <a:xfrm>
            <a:off x="-1177" y="6512639"/>
            <a:ext cx="12192313" cy="353950"/>
            <a:chOff x="2577137" y="4571778"/>
            <a:chExt cx="9101124" cy="1390560"/>
          </a:xfrm>
          <a:solidFill>
            <a:schemeClr val="accent2"/>
          </a:solidFill>
        </p:grpSpPr>
        <p:sp>
          <p:nvSpPr>
            <p:cNvPr id="6" name="TextBox 5"/>
            <p:cNvSpPr txBox="1"/>
            <p:nvPr/>
          </p:nvSpPr>
          <p:spPr>
            <a:xfrm>
              <a:off x="2577137" y="4571778"/>
              <a:ext cx="3034890" cy="1390458"/>
            </a:xfrm>
            <a:prstGeom prst="rect">
              <a:avLst/>
            </a:prstGeom>
            <a:solidFill>
              <a:schemeClr val="accent2">
                <a:lumMod val="60000"/>
                <a:lumOff val="4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7" name="TextBox 6"/>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
        <p:nvSpPr>
          <p:cNvPr id="8" name="Title 2"/>
          <p:cNvSpPr>
            <a:spLocks noGrp="1"/>
          </p:cNvSpPr>
          <p:nvPr>
            <p:ph type="title"/>
          </p:nvPr>
        </p:nvSpPr>
        <p:spPr>
          <a:xfrm>
            <a:off x="269240" y="369721"/>
            <a:ext cx="11655840" cy="899665"/>
          </a:xfrm>
        </p:spPr>
        <p:txBody>
          <a:bodyPr/>
          <a:lstStyle/>
          <a:p>
            <a:r>
              <a:rPr lang="en-US" dirty="0"/>
              <a:t>Click to edit Master title style</a:t>
            </a:r>
          </a:p>
        </p:txBody>
      </p:sp>
    </p:spTree>
    <p:extLst>
      <p:ext uri="{BB962C8B-B14F-4D97-AF65-F5344CB8AC3E}">
        <p14:creationId xmlns:p14="http://schemas.microsoft.com/office/powerpoint/2010/main" val="1823971932"/>
      </p:ext>
    </p:extLst>
  </p:cSld>
  <p:clrMapOvr>
    <a:masterClrMapping/>
  </p:clrMapOvr>
  <p:transition>
    <p:fade/>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2_Title_Co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259792"/>
            <a:ext cx="11653521" cy="1075884"/>
          </a:xfrm>
        </p:spPr>
        <p:txBody>
          <a:bodyPr lIns="146304" tIns="91440" rIns="146304" bIns="91440"/>
          <a:lstStyle>
            <a:lvl1pPr>
              <a:lnSpc>
                <a:spcPts val="6176"/>
              </a:lnSpc>
              <a:defRPr sz="5686" baseline="0">
                <a:solidFill>
                  <a:schemeClr val="tx1"/>
                </a:solidFill>
              </a:defRPr>
            </a:lvl1pPr>
          </a:lstStyle>
          <a:p>
            <a:r>
              <a:rPr lang="en-US" dirty="0"/>
              <a:t>Lorem ipsum dolor sit.</a:t>
            </a:r>
          </a:p>
        </p:txBody>
      </p:sp>
      <p:sp>
        <p:nvSpPr>
          <p:cNvPr id="3" name="Text Placeholder 3"/>
          <p:cNvSpPr>
            <a:spLocks noGrp="1"/>
          </p:cNvSpPr>
          <p:nvPr>
            <p:ph type="body" sz="quarter" idx="10" hasCustomPrompt="1"/>
          </p:nvPr>
        </p:nvSpPr>
        <p:spPr>
          <a:xfrm>
            <a:off x="269241" y="1350547"/>
            <a:ext cx="6918212" cy="5040206"/>
          </a:xfrm>
          <a:solidFill>
            <a:schemeClr val="bg2"/>
          </a:solidFill>
          <a:ln w="152400">
            <a:solidFill>
              <a:schemeClr val="tx1"/>
            </a:solidFill>
          </a:ln>
        </p:spPr>
        <p:txBody>
          <a:bodyPr wrap="square">
            <a:normAutofit/>
          </a:bodyPr>
          <a:lstStyle>
            <a:lvl1pPr marL="0" indent="0" defTabSz="365760">
              <a:lnSpc>
                <a:spcPct val="100000"/>
              </a:lnSpc>
              <a:spcBef>
                <a:spcPts val="0"/>
              </a:spcBef>
              <a:buClr>
                <a:schemeClr val="tx1"/>
              </a:buClr>
              <a:buFont typeface="Wingdings" pitchFamily="2" charset="2"/>
              <a:buNone/>
              <a:defRPr sz="2800" baseline="0">
                <a:solidFill>
                  <a:schemeClr val="tx1"/>
                </a:solidFill>
                <a:latin typeface="Consolas" panose="020B0609020204030204" pitchFamily="49" charset="0"/>
                <a:cs typeface="Consolas" panose="020B0609020204030204" pitchFamily="49" charset="0"/>
              </a:defRPr>
            </a:lvl1pPr>
            <a:lvl2pPr marL="365760" indent="0" defTabSz="365760">
              <a:lnSpc>
                <a:spcPct val="100000"/>
              </a:lnSpc>
              <a:spcBef>
                <a:spcPts val="0"/>
              </a:spcBef>
              <a:buNone/>
              <a:defRPr sz="2800">
                <a:latin typeface="Consolas" panose="020B0609020204030204" pitchFamily="49" charset="0"/>
                <a:cs typeface="Consolas" panose="020B0609020204030204" pitchFamily="49" charset="0"/>
              </a:defRPr>
            </a:lvl2pPr>
            <a:lvl3pPr marL="731520" indent="0" defTabSz="365760">
              <a:lnSpc>
                <a:spcPct val="100000"/>
              </a:lnSpc>
              <a:spcBef>
                <a:spcPts val="0"/>
              </a:spcBef>
              <a:buNone/>
              <a:tabLst/>
              <a:defRPr sz="2800">
                <a:latin typeface="Consolas" panose="020B0609020204030204" pitchFamily="49" charset="0"/>
                <a:cs typeface="Consolas" panose="020B0609020204030204" pitchFamily="49" charset="0"/>
              </a:defRPr>
            </a:lvl3pPr>
            <a:lvl4pPr marL="1097280" indent="0" defTabSz="365760">
              <a:lnSpc>
                <a:spcPct val="100000"/>
              </a:lnSpc>
              <a:spcBef>
                <a:spcPts val="0"/>
              </a:spcBef>
              <a:buNone/>
              <a:defRPr sz="2800">
                <a:latin typeface="Consolas" panose="020B0609020204030204" pitchFamily="49" charset="0"/>
                <a:cs typeface="Consolas" panose="020B0609020204030204" pitchFamily="49" charset="0"/>
              </a:defRPr>
            </a:lvl4pPr>
            <a:lvl5pPr marL="1463040" indent="0" defTabSz="365760">
              <a:lnSpc>
                <a:spcPct val="100000"/>
              </a:lnSpc>
              <a:spcBef>
                <a:spcPts val="0"/>
              </a:spcBef>
              <a:buNone/>
              <a:tabLst/>
              <a:defRPr sz="2800">
                <a:latin typeface="Consolas" panose="020B0609020204030204" pitchFamily="49" charset="0"/>
                <a:cs typeface="Consolas" panose="020B0609020204030204" pitchFamily="49" charset="0"/>
              </a:defRPr>
            </a:lvl5pPr>
          </a:lstStyle>
          <a:p>
            <a:pPr lvl="0"/>
            <a:r>
              <a:rPr lang="en-US" dirty="0"/>
              <a:t>Click to edit code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quarter" idx="11"/>
          </p:nvPr>
        </p:nvSpPr>
        <p:spPr>
          <a:xfrm>
            <a:off x="7563970" y="1350546"/>
            <a:ext cx="4358791" cy="5040207"/>
          </a:xfrm>
        </p:spPr>
        <p:txBody>
          <a:bodyPr wrap="square">
            <a:normAutofit/>
          </a:bodyPr>
          <a:lstStyle>
            <a:lvl1pPr marL="0" indent="0">
              <a:spcBef>
                <a:spcPts val="1200"/>
              </a:spcBef>
              <a:buClr>
                <a:schemeClr val="tx1"/>
              </a:buClr>
              <a:buFont typeface="Wingdings" pitchFamily="2" charset="2"/>
              <a:buNone/>
              <a:defRPr sz="3529">
                <a:solidFill>
                  <a:schemeClr val="tx1"/>
                </a:solidFill>
              </a:defRPr>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oup 2"/>
          <p:cNvGrpSpPr/>
          <p:nvPr userDrawn="1"/>
        </p:nvGrpSpPr>
        <p:grpSpPr>
          <a:xfrm>
            <a:off x="-1177" y="6512639"/>
            <a:ext cx="12192313" cy="353950"/>
            <a:chOff x="2577137" y="4571778"/>
            <a:chExt cx="9101124" cy="1390560"/>
          </a:xfrm>
          <a:solidFill>
            <a:schemeClr val="accent2"/>
          </a:solidFill>
        </p:grpSpPr>
        <p:sp>
          <p:nvSpPr>
            <p:cNvPr id="9" name="TextBox 8"/>
            <p:cNvSpPr txBox="1"/>
            <p:nvPr/>
          </p:nvSpPr>
          <p:spPr>
            <a:xfrm>
              <a:off x="2577137" y="4571778"/>
              <a:ext cx="3034890" cy="1390458"/>
            </a:xfrm>
            <a:prstGeom prst="rect">
              <a:avLst/>
            </a:prstGeom>
            <a:solidFill>
              <a:schemeClr val="accent2">
                <a:lumMod val="60000"/>
                <a:lumOff val="4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10" name="TextBox 9"/>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4120722960"/>
      </p:ext>
    </p:extLst>
  </p:cSld>
  <p:clrMapOvr>
    <a:masterClrMapping/>
  </p:clrMapOvr>
  <p:transition>
    <p:fade/>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losing Slide">
    <p:bg>
      <p:bgPr>
        <a:solidFill>
          <a:schemeClr val="accent2"/>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5"/>
          </a:xfrm>
          <a:prstGeom prst="rect">
            <a:avLst/>
          </a:prstGeom>
        </p:spPr>
      </p:pic>
    </p:spTree>
    <p:extLst>
      <p:ext uri="{BB962C8B-B14F-4D97-AF65-F5344CB8AC3E}">
        <p14:creationId xmlns:p14="http://schemas.microsoft.com/office/powerpoint/2010/main" val="2579746867"/>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86.xml><?xml version="1.0" encoding="utf-8"?>
<p:sldLayout xmlns:a="http://schemas.openxmlformats.org/drawingml/2006/main" xmlns:r="http://schemas.openxmlformats.org/officeDocument/2006/relationships" xmlns:p="http://schemas.openxmlformats.org/presentationml/2006/main" type="title" preserve="1">
  <p:cSld name="3_Red Tile Titl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0" y="0"/>
            <a:ext cx="12192000" cy="8129153"/>
          </a:xfrm>
          <a:prstGeom prst="rect">
            <a:avLst/>
          </a:prstGeom>
        </p:spPr>
      </p:pic>
      <p:sp>
        <p:nvSpPr>
          <p:cNvPr id="7" name="Rectangle 6"/>
          <p:cNvSpPr/>
          <p:nvPr userDrawn="1"/>
        </p:nvSpPr>
        <p:spPr bwMode="auto">
          <a:xfrm>
            <a:off x="269239" y="291069"/>
            <a:ext cx="5378549" cy="5379312"/>
          </a:xfrm>
          <a:prstGeom prst="rect">
            <a:avLst/>
          </a:prstGeom>
          <a:solidFill>
            <a:schemeClr val="accent3">
              <a:alpha val="91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 name="Title 1"/>
          <p:cNvSpPr>
            <a:spLocks noGrp="1"/>
          </p:cNvSpPr>
          <p:nvPr>
            <p:ph type="ctrTitle" hasCustomPrompt="1"/>
          </p:nvPr>
        </p:nvSpPr>
        <p:spPr>
          <a:xfrm>
            <a:off x="269240" y="2100815"/>
            <a:ext cx="5199270" cy="1686801"/>
          </a:xfrm>
          <a:prstGeom prst="rect">
            <a:avLst/>
          </a:prstGeom>
        </p:spPr>
        <p:txBody>
          <a:bodyPr lIns="146304" tIns="91440" rIns="146304" bIns="91440"/>
          <a:lstStyle>
            <a:lvl1pPr algn="l">
              <a:defRPr sz="5882">
                <a:solidFill>
                  <a:schemeClr val="bg1"/>
                </a:solidFill>
              </a:defRPr>
            </a:lvl1pPr>
          </a:lstStyle>
          <a:p>
            <a:r>
              <a:rPr lang="en-US"/>
              <a:t>Lorem ipsum</a:t>
            </a:r>
            <a:br>
              <a:rPr lang="en-US"/>
            </a:br>
            <a:r>
              <a:rPr lang="en-US"/>
              <a:t>dolor amet</a:t>
            </a:r>
          </a:p>
        </p:txBody>
      </p:sp>
      <p:sp>
        <p:nvSpPr>
          <p:cNvPr id="3" name="Subtitle 2"/>
          <p:cNvSpPr>
            <a:spLocks noGrp="1"/>
          </p:cNvSpPr>
          <p:nvPr>
            <p:ph type="subTitle" idx="1" hasCustomPrompt="1"/>
          </p:nvPr>
        </p:nvSpPr>
        <p:spPr>
          <a:xfrm>
            <a:off x="269302" y="3877277"/>
            <a:ext cx="5199207" cy="1034782"/>
          </a:xfrm>
          <a:prstGeom prst="rect">
            <a:avLst/>
          </a:prstGeom>
        </p:spPr>
        <p:txBody>
          <a:bodyPr lIns="182880" tIns="146304" rIns="182880" bIns="146304"/>
          <a:lstStyle>
            <a:lvl1pPr marL="0" indent="0" algn="l">
              <a:lnSpc>
                <a:spcPct val="90000"/>
              </a:lnSpc>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3929266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10_Custom Layout">
    <p:bg>
      <p:bgPr>
        <a:solidFill>
          <a:schemeClr val="accent3"/>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marL="0" marR="0" lvl="0" indent="0" algn="r" defTabSz="914367"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505050"/>
                </a:solidFill>
                <a:effectLst/>
                <a:uLnTx/>
                <a:uFillTx/>
                <a:latin typeface="+mn-lt"/>
                <a:ea typeface="+mn-ea"/>
                <a:cs typeface="+mn-cs"/>
              </a:rPr>
              <a:pPr marL="0" marR="0" lvl="0" indent="0" algn="r" defTabSz="914367"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505050"/>
              </a:solidFill>
              <a:effectLst/>
              <a:uLnTx/>
              <a:uFillTx/>
              <a:latin typeface="+mn-lt"/>
              <a:ea typeface="+mn-ea"/>
              <a:cs typeface="+mn-cs"/>
            </a:endParaRPr>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5088" r="51390"/>
          <a:stretch/>
        </p:blipFill>
        <p:spPr>
          <a:xfrm>
            <a:off x="7712100" y="487"/>
            <a:ext cx="4479901" cy="6857027"/>
          </a:xfrm>
          <a:prstGeom prst="rect">
            <a:avLst/>
          </a:prstGeom>
        </p:spPr>
      </p:pic>
      <p:sp>
        <p:nvSpPr>
          <p:cNvPr id="6" name="Title 1"/>
          <p:cNvSpPr txBox="1">
            <a:spLocks/>
          </p:cNvSpPr>
          <p:nvPr userDrawn="1"/>
        </p:nvSpPr>
        <p:spPr>
          <a:xfrm>
            <a:off x="1" y="291554"/>
            <a:ext cx="11923990" cy="899537"/>
          </a:xfrm>
          <a:prstGeom prst="rect">
            <a:avLst/>
          </a:prstGeom>
        </p:spPr>
        <p:txBody>
          <a:bodyPr vert="horz" wrap="square" lIns="448212" tIns="89642" rIns="143428" bIns="89642" rtlCol="0" anchor="t">
            <a:noAutofit/>
          </a:bodyPr>
          <a:lstStyle>
            <a:lvl1pPr algn="l" defTabSz="932742" rtl="0" eaLnBrk="1" latinLnBrk="0" hangingPunct="1">
              <a:lnSpc>
                <a:spcPct val="90000"/>
              </a:lnSpc>
              <a:spcBef>
                <a:spcPct val="0"/>
              </a:spcBef>
              <a:buNone/>
              <a:defRPr lang="en-US" sz="2400" b="0" kern="1200" cap="none" spc="-102" baseline="0">
                <a:ln w="3175">
                  <a:noFill/>
                </a:ln>
                <a:gradFill>
                  <a:gsLst>
                    <a:gs pos="7080">
                      <a:schemeClr val="tx1"/>
                    </a:gs>
                    <a:gs pos="26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705" b="0" i="0" u="none" strike="noStrike" kern="1200" cap="none" spc="-102" normalizeH="0" baseline="0" noProof="0" dirty="0">
                <a:ln w="3175">
                  <a:noFill/>
                </a:ln>
                <a:gradFill>
                  <a:gsLst>
                    <a:gs pos="7080">
                      <a:srgbClr val="FFFFFF"/>
                    </a:gs>
                    <a:gs pos="26000">
                      <a:srgbClr val="FFFFFF"/>
                    </a:gs>
                  </a:gsLst>
                  <a:lin ang="5400000" scaled="0"/>
                </a:gradFill>
                <a:effectLst/>
                <a:uLnTx/>
                <a:uFillTx/>
                <a:latin typeface="+mj-lt"/>
                <a:ea typeface="+mn-ea"/>
                <a:cs typeface="Segoe UI" pitchFamily="34" charset="0"/>
              </a:rPr>
              <a:t>Learning objectives</a:t>
            </a:r>
            <a:endParaRPr kumimoji="0" lang="en-US" sz="4313" b="0" i="0" u="none" strike="noStrike" kern="1200" cap="none" spc="-102" normalizeH="0" baseline="0" noProof="0" dirty="0">
              <a:ln w="3175">
                <a:noFill/>
              </a:ln>
              <a:solidFill>
                <a:srgbClr val="FFFFFF"/>
              </a:solidFill>
              <a:effectLst/>
              <a:uLnTx/>
              <a:uFillTx/>
              <a:latin typeface="+mj-lt"/>
              <a:ea typeface="+mn-ea"/>
              <a:cs typeface="Segoe UI" pitchFamily="34" charset="0"/>
            </a:endParaRPr>
          </a:p>
        </p:txBody>
      </p:sp>
    </p:spTree>
    <p:extLst>
      <p:ext uri="{BB962C8B-B14F-4D97-AF65-F5344CB8AC3E}">
        <p14:creationId xmlns:p14="http://schemas.microsoft.com/office/powerpoint/2010/main" val="867337716"/>
      </p:ext>
    </p:extLst>
  </p:cSld>
  <p:clrMapOvr>
    <a:masterClrMapping/>
  </p:clrMapOvr>
  <p:transition>
    <p:fade/>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4_Short Quote">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oter Placeholder 1"/>
          <p:cNvSpPr>
            <a:spLocks noGrp="1"/>
          </p:cNvSpPr>
          <p:nvPr>
            <p:ph type="ftr" sz="quarter" idx="12"/>
          </p:nvPr>
        </p:nvSpPr>
        <p:spPr/>
        <p:txBody>
          <a:bodyPr/>
          <a:lstStyle>
            <a:lvl1pPr>
              <a:defRPr>
                <a:solidFill>
                  <a:schemeClr val="bg1"/>
                </a:solidFill>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882" b="0" i="0" u="none" strike="noStrike" kern="1200" cap="none" spc="0" normalizeH="0" baseline="0" noProof="0" dirty="0">
                <a:ln>
                  <a:noFill/>
                </a:ln>
                <a:solidFill>
                  <a:srgbClr val="FFFFFF"/>
                </a:solidFill>
                <a:effectLst/>
                <a:uLnTx/>
                <a:uFillTx/>
                <a:latin typeface="Segoe UI"/>
                <a:ea typeface="+mn-ea"/>
                <a:cs typeface="+mn-cs"/>
              </a:rPr>
              <a:t>Microsoft Confidential</a:t>
            </a:r>
          </a:p>
        </p:txBody>
      </p:sp>
      <p:sp>
        <p:nvSpPr>
          <p:cNvPr id="5" name="Slide Number Placeholder 4"/>
          <p:cNvSpPr>
            <a:spLocks noGrp="1"/>
          </p:cNvSpPr>
          <p:nvPr>
            <p:ph type="sldNum" sz="quarter" idx="13"/>
          </p:nvPr>
        </p:nvSpPr>
        <p:spPr/>
        <p:txBody>
          <a:bodyPr/>
          <a:lstStyle>
            <a:lvl1pPr>
              <a:defRPr>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FFFFFF"/>
                </a:solidFill>
                <a:effectLst/>
                <a:uLnTx/>
                <a:uFillTx/>
                <a:latin typeface="Segoe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 name="Text Placeholder 5"/>
          <p:cNvSpPr>
            <a:spLocks noGrp="1"/>
          </p:cNvSpPr>
          <p:nvPr>
            <p:ph type="body" sz="quarter" idx="14" hasCustomPrompt="1"/>
          </p:nvPr>
        </p:nvSpPr>
        <p:spPr>
          <a:xfrm>
            <a:off x="4339008" y="3557464"/>
            <a:ext cx="2205205" cy="2205518"/>
          </a:xfrm>
          <a:solidFill>
            <a:schemeClr val="accent3"/>
          </a:solidFill>
        </p:spPr>
        <p:txBody>
          <a:bodyPr/>
          <a:lstStyle>
            <a:lvl1pPr marL="0" indent="0">
              <a:lnSpc>
                <a:spcPts val="3627"/>
              </a:lnSpc>
              <a:spcBef>
                <a:spcPts val="0"/>
              </a:spcBef>
              <a:buNone/>
              <a:defRPr sz="3137">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Quote</a:t>
            </a:r>
          </a:p>
          <a:p>
            <a:pPr lvl="0"/>
            <a:r>
              <a:rPr lang="en-US"/>
              <a:t>statement</a:t>
            </a:r>
          </a:p>
          <a:p>
            <a:pPr lvl="0"/>
            <a:r>
              <a:rPr lang="en-US"/>
              <a:t>here</a:t>
            </a:r>
          </a:p>
        </p:txBody>
      </p:sp>
      <p:sp>
        <p:nvSpPr>
          <p:cNvPr id="20" name="Text Placeholder 5"/>
          <p:cNvSpPr>
            <a:spLocks noGrp="1"/>
          </p:cNvSpPr>
          <p:nvPr>
            <p:ph type="body" sz="quarter" idx="15" hasCustomPrompt="1"/>
          </p:nvPr>
        </p:nvSpPr>
        <p:spPr>
          <a:xfrm>
            <a:off x="5914482" y="708900"/>
            <a:ext cx="627497" cy="627586"/>
          </a:xfrm>
          <a:solidFill>
            <a:schemeClr val="accent3"/>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1" name="Text Placeholder 5"/>
          <p:cNvSpPr>
            <a:spLocks noGrp="1"/>
          </p:cNvSpPr>
          <p:nvPr>
            <p:ph type="body" sz="quarter" idx="16" hasCustomPrompt="1"/>
          </p:nvPr>
        </p:nvSpPr>
        <p:spPr>
          <a:xfrm>
            <a:off x="9233488" y="708900"/>
            <a:ext cx="627497" cy="627586"/>
          </a:xfrm>
          <a:solidFill>
            <a:schemeClr val="accent3"/>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2" name="Text Placeholder 5"/>
          <p:cNvSpPr>
            <a:spLocks noGrp="1"/>
          </p:cNvSpPr>
          <p:nvPr>
            <p:ph type="body" sz="quarter" idx="17" hasCustomPrompt="1"/>
          </p:nvPr>
        </p:nvSpPr>
        <p:spPr>
          <a:xfrm>
            <a:off x="9233488" y="3560944"/>
            <a:ext cx="627497" cy="627586"/>
          </a:xfrm>
          <a:solidFill>
            <a:schemeClr val="accent3"/>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Tree>
    <p:extLst>
      <p:ext uri="{BB962C8B-B14F-4D97-AF65-F5344CB8AC3E}">
        <p14:creationId xmlns:p14="http://schemas.microsoft.com/office/powerpoint/2010/main" val="38690737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anim calcmode="lin" valueType="num">
                                      <p:cBhvr>
                                        <p:cTn id="10" dur="500" fill="hold"/>
                                        <p:tgtEl>
                                          <p:spTgt spid="6">
                                            <p:bg/>
                                          </p:spTgt>
                                        </p:tgtEl>
                                        <p:attrNameLst>
                                          <p:attrName>ppt_x</p:attrName>
                                        </p:attrNameLst>
                                      </p:cBhvr>
                                      <p:tavLst>
                                        <p:tav tm="0">
                                          <p:val>
                                            <p:fltVal val="0.5"/>
                                          </p:val>
                                        </p:tav>
                                        <p:tav tm="100000">
                                          <p:val>
                                            <p:strVal val="#ppt_x"/>
                                          </p:val>
                                        </p:tav>
                                      </p:tavLst>
                                    </p:anim>
                                    <p:anim calcmode="lin" valueType="num">
                                      <p:cBhvr>
                                        <p:cTn id="11" dur="500" fill="hold"/>
                                        <p:tgtEl>
                                          <p:spTgt spid="6">
                                            <p:bg/>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anim calcmode="lin" valueType="num">
                                      <p:cBhvr>
                                        <p:cTn id="17" dur="500" fill="hold"/>
                                        <p:tgtEl>
                                          <p:spTgt spid="6">
                                            <p:txEl>
                                              <p:pRg st="0" end="0"/>
                                            </p:txEl>
                                          </p:spTgt>
                                        </p:tgtEl>
                                        <p:attrNameLst>
                                          <p:attrName>ppt_x</p:attrName>
                                        </p:attrNameLst>
                                      </p:cBhvr>
                                      <p:tavLst>
                                        <p:tav tm="0">
                                          <p:val>
                                            <p:fltVal val="0.5"/>
                                          </p:val>
                                        </p:tav>
                                        <p:tav tm="100000">
                                          <p:val>
                                            <p:strVal val="#ppt_x"/>
                                          </p:val>
                                        </p:tav>
                                      </p:tavLst>
                                    </p:anim>
                                    <p:anim calcmode="lin" valueType="num">
                                      <p:cBhvr>
                                        <p:cTn id="18" dur="500" fill="hold"/>
                                        <p:tgtEl>
                                          <p:spTgt spid="6">
                                            <p:txEl>
                                              <p:pRg st="0" end="0"/>
                                            </p:tx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6">
                                            <p:txEl>
                                              <p:pRg st="1" end="1"/>
                                            </p:txEl>
                                          </p:spTgt>
                                        </p:tgtEl>
                                      </p:cBhvr>
                                    </p:animEffect>
                                    <p:anim calcmode="lin" valueType="num">
                                      <p:cBhvr>
                                        <p:cTn id="24" dur="500" fill="hold"/>
                                        <p:tgtEl>
                                          <p:spTgt spid="6">
                                            <p:txEl>
                                              <p:pRg st="1" end="1"/>
                                            </p:txEl>
                                          </p:spTgt>
                                        </p:tgtEl>
                                        <p:attrNameLst>
                                          <p:attrName>ppt_x</p:attrName>
                                        </p:attrNameLst>
                                      </p:cBhvr>
                                      <p:tavLst>
                                        <p:tav tm="0">
                                          <p:val>
                                            <p:fltVal val="0.5"/>
                                          </p:val>
                                        </p:tav>
                                        <p:tav tm="100000">
                                          <p:val>
                                            <p:strVal val="#ppt_x"/>
                                          </p:val>
                                        </p:tav>
                                      </p:tavLst>
                                    </p:anim>
                                    <p:anim calcmode="lin" valueType="num">
                                      <p:cBhvr>
                                        <p:cTn id="25" dur="500" fill="hold"/>
                                        <p:tgtEl>
                                          <p:spTgt spid="6">
                                            <p:txEl>
                                              <p:pRg st="1" end="1"/>
                                            </p:txEl>
                                          </p:spTgt>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p:cTn id="28"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6">
                                            <p:txEl>
                                              <p:pRg st="2" end="2"/>
                                            </p:txEl>
                                          </p:spTgt>
                                        </p:tgtEl>
                                      </p:cBhvr>
                                    </p:animEffect>
                                    <p:anim calcmode="lin" valueType="num">
                                      <p:cBhvr>
                                        <p:cTn id="31" dur="500" fill="hold"/>
                                        <p:tgtEl>
                                          <p:spTgt spid="6">
                                            <p:txEl>
                                              <p:pRg st="2" end="2"/>
                                            </p:txEl>
                                          </p:spTgt>
                                        </p:tgtEl>
                                        <p:attrNameLst>
                                          <p:attrName>ppt_x</p:attrName>
                                        </p:attrNameLst>
                                      </p:cBhvr>
                                      <p:tavLst>
                                        <p:tav tm="0">
                                          <p:val>
                                            <p:fltVal val="0.5"/>
                                          </p:val>
                                        </p:tav>
                                        <p:tav tm="100000">
                                          <p:val>
                                            <p:strVal val="#ppt_x"/>
                                          </p:val>
                                        </p:tav>
                                      </p:tavLst>
                                    </p:anim>
                                    <p:anim calcmode="lin" valueType="num">
                                      <p:cBhvr>
                                        <p:cTn id="32" dur="500" fill="hold"/>
                                        <p:tgtEl>
                                          <p:spTgt spid="6">
                                            <p:txEl>
                                              <p:pRg st="2" end="2"/>
                                            </p:txEl>
                                          </p:spTgt>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bg/>
                                          </p:spTgt>
                                        </p:tgtEl>
                                        <p:attrNameLst>
                                          <p:attrName>style.visibility</p:attrName>
                                        </p:attrNameLst>
                                      </p:cBhvr>
                                      <p:to>
                                        <p:strVal val="visible"/>
                                      </p:to>
                                    </p:set>
                                    <p:anim calcmode="lin" valueType="num">
                                      <p:cBhvr>
                                        <p:cTn id="35" dur="500" fill="hold"/>
                                        <p:tgtEl>
                                          <p:spTgt spid="20">
                                            <p:bg/>
                                          </p:spTgt>
                                        </p:tgtEl>
                                        <p:attrNameLst>
                                          <p:attrName>ppt_w</p:attrName>
                                        </p:attrNameLst>
                                      </p:cBhvr>
                                      <p:tavLst>
                                        <p:tav tm="0">
                                          <p:val>
                                            <p:fltVal val="0"/>
                                          </p:val>
                                        </p:tav>
                                        <p:tav tm="100000">
                                          <p:val>
                                            <p:strVal val="#ppt_w"/>
                                          </p:val>
                                        </p:tav>
                                      </p:tavLst>
                                    </p:anim>
                                    <p:anim calcmode="lin" valueType="num">
                                      <p:cBhvr>
                                        <p:cTn id="36" dur="500" fill="hold"/>
                                        <p:tgtEl>
                                          <p:spTgt spid="20">
                                            <p:bg/>
                                          </p:spTgt>
                                        </p:tgtEl>
                                        <p:attrNameLst>
                                          <p:attrName>ppt_h</p:attrName>
                                        </p:attrNameLst>
                                      </p:cBhvr>
                                      <p:tavLst>
                                        <p:tav tm="0">
                                          <p:val>
                                            <p:fltVal val="0"/>
                                          </p:val>
                                        </p:tav>
                                        <p:tav tm="100000">
                                          <p:val>
                                            <p:strVal val="#ppt_h"/>
                                          </p:val>
                                        </p:tav>
                                      </p:tavLst>
                                    </p:anim>
                                    <p:animEffect transition="in" filter="fade">
                                      <p:cBhvr>
                                        <p:cTn id="37" dur="500"/>
                                        <p:tgtEl>
                                          <p:spTgt spid="20">
                                            <p:bg/>
                                          </p:spTgt>
                                        </p:tgtEl>
                                      </p:cBhvr>
                                    </p:animEffect>
                                    <p:anim calcmode="lin" valueType="num">
                                      <p:cBhvr>
                                        <p:cTn id="38" dur="500" fill="hold"/>
                                        <p:tgtEl>
                                          <p:spTgt spid="20">
                                            <p:bg/>
                                          </p:spTgt>
                                        </p:tgtEl>
                                        <p:attrNameLst>
                                          <p:attrName>ppt_x</p:attrName>
                                        </p:attrNameLst>
                                      </p:cBhvr>
                                      <p:tavLst>
                                        <p:tav tm="0">
                                          <p:val>
                                            <p:fltVal val="0.5"/>
                                          </p:val>
                                        </p:tav>
                                        <p:tav tm="100000">
                                          <p:val>
                                            <p:strVal val="#ppt_x"/>
                                          </p:val>
                                        </p:tav>
                                      </p:tavLst>
                                    </p:anim>
                                    <p:anim calcmode="lin" valueType="num">
                                      <p:cBhvr>
                                        <p:cTn id="39" dur="500" fill="hold"/>
                                        <p:tgtEl>
                                          <p:spTgt spid="20">
                                            <p:bg/>
                                          </p:spTgt>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0">
                                            <p:txEl>
                                              <p:pRg st="0" end="0"/>
                                            </p:txEl>
                                          </p:spTgt>
                                        </p:tgtEl>
                                        <p:attrNameLst>
                                          <p:attrName>style.visibility</p:attrName>
                                        </p:attrNameLst>
                                      </p:cBhvr>
                                      <p:to>
                                        <p:strVal val="visible"/>
                                      </p:to>
                                    </p:set>
                                    <p:anim calcmode="lin" valueType="num">
                                      <p:cBhvr>
                                        <p:cTn id="42" dur="5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20">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20">
                                            <p:txEl>
                                              <p:pRg st="0" end="0"/>
                                            </p:txEl>
                                          </p:spTgt>
                                        </p:tgtEl>
                                      </p:cBhvr>
                                    </p:animEffect>
                                    <p:anim calcmode="lin" valueType="num">
                                      <p:cBhvr>
                                        <p:cTn id="45" dur="500" fill="hold"/>
                                        <p:tgtEl>
                                          <p:spTgt spid="20">
                                            <p:txEl>
                                              <p:pRg st="0" end="0"/>
                                            </p:txEl>
                                          </p:spTgt>
                                        </p:tgtEl>
                                        <p:attrNameLst>
                                          <p:attrName>ppt_x</p:attrName>
                                        </p:attrNameLst>
                                      </p:cBhvr>
                                      <p:tavLst>
                                        <p:tav tm="0">
                                          <p:val>
                                            <p:fltVal val="0.5"/>
                                          </p:val>
                                        </p:tav>
                                        <p:tav tm="100000">
                                          <p:val>
                                            <p:strVal val="#ppt_x"/>
                                          </p:val>
                                        </p:tav>
                                      </p:tavLst>
                                    </p:anim>
                                    <p:anim calcmode="lin" valueType="num">
                                      <p:cBhvr>
                                        <p:cTn id="46" dur="500" fill="hold"/>
                                        <p:tgtEl>
                                          <p:spTgt spid="20">
                                            <p:txEl>
                                              <p:pRg st="0" end="0"/>
                                            </p:txEl>
                                          </p:spTgt>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21">
                                            <p:bg/>
                                          </p:spTgt>
                                        </p:tgtEl>
                                        <p:attrNameLst>
                                          <p:attrName>style.visibility</p:attrName>
                                        </p:attrNameLst>
                                      </p:cBhvr>
                                      <p:to>
                                        <p:strVal val="visible"/>
                                      </p:to>
                                    </p:set>
                                    <p:anim calcmode="lin" valueType="num">
                                      <p:cBhvr>
                                        <p:cTn id="49" dur="500" fill="hold"/>
                                        <p:tgtEl>
                                          <p:spTgt spid="21">
                                            <p:bg/>
                                          </p:spTgt>
                                        </p:tgtEl>
                                        <p:attrNameLst>
                                          <p:attrName>ppt_w</p:attrName>
                                        </p:attrNameLst>
                                      </p:cBhvr>
                                      <p:tavLst>
                                        <p:tav tm="0">
                                          <p:val>
                                            <p:fltVal val="0"/>
                                          </p:val>
                                        </p:tav>
                                        <p:tav tm="100000">
                                          <p:val>
                                            <p:strVal val="#ppt_w"/>
                                          </p:val>
                                        </p:tav>
                                      </p:tavLst>
                                    </p:anim>
                                    <p:anim calcmode="lin" valueType="num">
                                      <p:cBhvr>
                                        <p:cTn id="50" dur="500" fill="hold"/>
                                        <p:tgtEl>
                                          <p:spTgt spid="21">
                                            <p:bg/>
                                          </p:spTgt>
                                        </p:tgtEl>
                                        <p:attrNameLst>
                                          <p:attrName>ppt_h</p:attrName>
                                        </p:attrNameLst>
                                      </p:cBhvr>
                                      <p:tavLst>
                                        <p:tav tm="0">
                                          <p:val>
                                            <p:fltVal val="0"/>
                                          </p:val>
                                        </p:tav>
                                        <p:tav tm="100000">
                                          <p:val>
                                            <p:strVal val="#ppt_h"/>
                                          </p:val>
                                        </p:tav>
                                      </p:tavLst>
                                    </p:anim>
                                    <p:animEffect transition="in" filter="fade">
                                      <p:cBhvr>
                                        <p:cTn id="51" dur="500"/>
                                        <p:tgtEl>
                                          <p:spTgt spid="21">
                                            <p:bg/>
                                          </p:spTgt>
                                        </p:tgtEl>
                                      </p:cBhvr>
                                    </p:animEffect>
                                    <p:anim calcmode="lin" valueType="num">
                                      <p:cBhvr>
                                        <p:cTn id="52" dur="500" fill="hold"/>
                                        <p:tgtEl>
                                          <p:spTgt spid="21">
                                            <p:bg/>
                                          </p:spTgt>
                                        </p:tgtEl>
                                        <p:attrNameLst>
                                          <p:attrName>ppt_x</p:attrName>
                                        </p:attrNameLst>
                                      </p:cBhvr>
                                      <p:tavLst>
                                        <p:tav tm="0">
                                          <p:val>
                                            <p:fltVal val="0.5"/>
                                          </p:val>
                                        </p:tav>
                                        <p:tav tm="100000">
                                          <p:val>
                                            <p:strVal val="#ppt_x"/>
                                          </p:val>
                                        </p:tav>
                                      </p:tavLst>
                                    </p:anim>
                                    <p:anim calcmode="lin" valueType="num">
                                      <p:cBhvr>
                                        <p:cTn id="53" dur="500" fill="hold"/>
                                        <p:tgtEl>
                                          <p:spTgt spid="21">
                                            <p:bg/>
                                          </p:spTgt>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21">
                                            <p:txEl>
                                              <p:pRg st="0" end="0"/>
                                            </p:txEl>
                                          </p:spTgt>
                                        </p:tgtEl>
                                        <p:attrNameLst>
                                          <p:attrName>style.visibility</p:attrName>
                                        </p:attrNameLst>
                                      </p:cBhvr>
                                      <p:to>
                                        <p:strVal val="visible"/>
                                      </p:to>
                                    </p:set>
                                    <p:anim calcmode="lin" valueType="num">
                                      <p:cBhvr>
                                        <p:cTn id="5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1">
                                            <p:txEl>
                                              <p:pRg st="0" end="0"/>
                                            </p:txEl>
                                          </p:spTgt>
                                        </p:tgtEl>
                                      </p:cBhvr>
                                    </p:animEffect>
                                    <p:anim calcmode="lin" valueType="num">
                                      <p:cBhvr>
                                        <p:cTn id="59" dur="5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60" dur="500" fill="hold"/>
                                        <p:tgtEl>
                                          <p:spTgt spid="21">
                                            <p:txEl>
                                              <p:pRg st="0" end="0"/>
                                            </p:tx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22">
                                            <p:bg/>
                                          </p:spTgt>
                                        </p:tgtEl>
                                        <p:attrNameLst>
                                          <p:attrName>style.visibility</p:attrName>
                                        </p:attrNameLst>
                                      </p:cBhvr>
                                      <p:to>
                                        <p:strVal val="visible"/>
                                      </p:to>
                                    </p:set>
                                    <p:anim calcmode="lin" valueType="num">
                                      <p:cBhvr>
                                        <p:cTn id="63" dur="500" fill="hold"/>
                                        <p:tgtEl>
                                          <p:spTgt spid="22">
                                            <p:bg/>
                                          </p:spTgt>
                                        </p:tgtEl>
                                        <p:attrNameLst>
                                          <p:attrName>ppt_w</p:attrName>
                                        </p:attrNameLst>
                                      </p:cBhvr>
                                      <p:tavLst>
                                        <p:tav tm="0">
                                          <p:val>
                                            <p:fltVal val="0"/>
                                          </p:val>
                                        </p:tav>
                                        <p:tav tm="100000">
                                          <p:val>
                                            <p:strVal val="#ppt_w"/>
                                          </p:val>
                                        </p:tav>
                                      </p:tavLst>
                                    </p:anim>
                                    <p:anim calcmode="lin" valueType="num">
                                      <p:cBhvr>
                                        <p:cTn id="64" dur="500" fill="hold"/>
                                        <p:tgtEl>
                                          <p:spTgt spid="22">
                                            <p:bg/>
                                          </p:spTgt>
                                        </p:tgtEl>
                                        <p:attrNameLst>
                                          <p:attrName>ppt_h</p:attrName>
                                        </p:attrNameLst>
                                      </p:cBhvr>
                                      <p:tavLst>
                                        <p:tav tm="0">
                                          <p:val>
                                            <p:fltVal val="0"/>
                                          </p:val>
                                        </p:tav>
                                        <p:tav tm="100000">
                                          <p:val>
                                            <p:strVal val="#ppt_h"/>
                                          </p:val>
                                        </p:tav>
                                      </p:tavLst>
                                    </p:anim>
                                    <p:animEffect transition="in" filter="fade">
                                      <p:cBhvr>
                                        <p:cTn id="65" dur="500"/>
                                        <p:tgtEl>
                                          <p:spTgt spid="22">
                                            <p:bg/>
                                          </p:spTgt>
                                        </p:tgtEl>
                                      </p:cBhvr>
                                    </p:animEffect>
                                    <p:anim calcmode="lin" valueType="num">
                                      <p:cBhvr>
                                        <p:cTn id="66" dur="500" fill="hold"/>
                                        <p:tgtEl>
                                          <p:spTgt spid="22">
                                            <p:bg/>
                                          </p:spTgt>
                                        </p:tgtEl>
                                        <p:attrNameLst>
                                          <p:attrName>ppt_x</p:attrName>
                                        </p:attrNameLst>
                                      </p:cBhvr>
                                      <p:tavLst>
                                        <p:tav tm="0">
                                          <p:val>
                                            <p:fltVal val="0.5"/>
                                          </p:val>
                                        </p:tav>
                                        <p:tav tm="100000">
                                          <p:val>
                                            <p:strVal val="#ppt_x"/>
                                          </p:val>
                                        </p:tav>
                                      </p:tavLst>
                                    </p:anim>
                                    <p:anim calcmode="lin" valueType="num">
                                      <p:cBhvr>
                                        <p:cTn id="67" dur="500" fill="hold"/>
                                        <p:tgtEl>
                                          <p:spTgt spid="22">
                                            <p:bg/>
                                          </p:spTgt>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22">
                                            <p:txEl>
                                              <p:pRg st="0" end="0"/>
                                            </p:txEl>
                                          </p:spTgt>
                                        </p:tgtEl>
                                        <p:attrNameLst>
                                          <p:attrName>style.visibility</p:attrName>
                                        </p:attrNameLst>
                                      </p:cBhvr>
                                      <p:to>
                                        <p:strVal val="visible"/>
                                      </p:to>
                                    </p:set>
                                    <p:anim calcmode="lin" valueType="num">
                                      <p:cBhvr>
                                        <p:cTn id="70"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22">
                                            <p:txEl>
                                              <p:pRg st="0" end="0"/>
                                            </p:txEl>
                                          </p:spTgt>
                                        </p:tgtEl>
                                      </p:cBhvr>
                                    </p:animEffect>
                                    <p:anim calcmode="lin" valueType="num">
                                      <p:cBhvr>
                                        <p:cTn id="73" dur="500" fill="hold"/>
                                        <p:tgtEl>
                                          <p:spTgt spid="22">
                                            <p:txEl>
                                              <p:pRg st="0" end="0"/>
                                            </p:txEl>
                                          </p:spTgt>
                                        </p:tgtEl>
                                        <p:attrNameLst>
                                          <p:attrName>ppt_x</p:attrName>
                                        </p:attrNameLst>
                                      </p:cBhvr>
                                      <p:tavLst>
                                        <p:tav tm="0">
                                          <p:val>
                                            <p:fltVal val="0.5"/>
                                          </p:val>
                                        </p:tav>
                                        <p:tav tm="100000">
                                          <p:val>
                                            <p:strVal val="#ppt_x"/>
                                          </p:val>
                                        </p:tav>
                                      </p:tavLst>
                                    </p:anim>
                                    <p:anim calcmode="lin" valueType="num">
                                      <p:cBhvr>
                                        <p:cTn id="74" dur="500" fill="hold"/>
                                        <p:tgtEl>
                                          <p:spTgt spid="2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Lst>
      </p:bldP>
      <p:bldP spid="20" grpId="0" build="p" animBg="1">
        <p:tmplLst>
          <p:tmpl>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Lst>
      </p:bldP>
      <p:bldP spid="21" grpId="0" build="p" animBg="1">
        <p:tmplLst>
          <p:tmpl>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Lst>
      </p:bldP>
      <p:bldP spid="22" grpId="0" build="p" animBg="1">
        <p:tmplLst>
          <p:tmpl>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Lst>
      </p:bldP>
    </p:bld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2_58pt Title/16pt Text - Purple">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2" y="259792"/>
            <a:ext cx="8964247" cy="3318797"/>
          </a:xfrm>
        </p:spPr>
        <p:txBody>
          <a:bodyPr lIns="146304" tIns="91440" rIns="146304" bIns="91440"/>
          <a:lstStyle>
            <a:lvl1pPr>
              <a:lnSpc>
                <a:spcPts val="6175"/>
              </a:lnSpc>
              <a:defRPr sz="5685" baseline="0">
                <a:solidFill>
                  <a:schemeClr val="bg1"/>
                </a:solidFill>
              </a:defRPr>
            </a:lvl1pPr>
          </a:lstStyle>
          <a:p>
            <a:r>
              <a:rPr lang="en-US"/>
              <a:t>Lorem ipsum dolor sit</a:t>
            </a:r>
            <a:br>
              <a:rPr lang="en-US"/>
            </a:br>
            <a:r>
              <a:rPr lang="en-US"/>
              <a:t>amet, consectetuer adipi</a:t>
            </a:r>
            <a:br>
              <a:rPr lang="en-US"/>
            </a:br>
            <a:r>
              <a:rPr lang="en-US"/>
              <a:t>scing elit aenean massa.</a:t>
            </a:r>
            <a:br>
              <a:rPr lang="en-US"/>
            </a:br>
            <a:r>
              <a:rPr lang="en-US"/>
              <a:t>Cum sociis natoque.</a:t>
            </a:r>
          </a:p>
        </p:txBody>
      </p:sp>
      <p:sp>
        <p:nvSpPr>
          <p:cNvPr id="3" name="Footer Placeholder 2"/>
          <p:cNvSpPr>
            <a:spLocks noGrp="1"/>
          </p:cNvSpPr>
          <p:nvPr>
            <p:ph type="ftr" sz="quarter" idx="10"/>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dirty="0">
                <a:ln>
                  <a:noFill/>
                </a:ln>
                <a:solidFill>
                  <a:srgbClr val="FFFFFF"/>
                </a:solidFill>
                <a:effectLst/>
                <a:uLnTx/>
                <a:uFillTx/>
              </a:rPr>
              <a:t>Microsoft Confidential</a:t>
            </a:r>
          </a:p>
        </p:txBody>
      </p:sp>
      <p:sp>
        <p:nvSpPr>
          <p:cNvPr id="4" name="Slide Number Placeholder 3"/>
          <p:cNvSpPr>
            <a:spLocks noGrp="1"/>
          </p:cNvSpPr>
          <p:nvPr>
            <p:ph type="sldNum" sz="quarter" idx="11"/>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fld id="{27258FFF-F925-446B-8502-81C933981705}" type="slidenum">
              <a:rPr kumimoji="0" sz="1800" b="0" i="0" u="none" strike="noStrike" kern="0" cap="none" spc="0" normalizeH="0" baseline="0" noProof="0" smtClean="0">
                <a:ln>
                  <a:noFill/>
                </a:ln>
                <a:solidFill>
                  <a:srgbClr val="FFFFFF"/>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a:t>
            </a:fld>
            <a:endParaRPr kumimoji="0" sz="1800" b="0" i="0" u="none" strike="noStrike" kern="0" cap="none" spc="0" normalizeH="0" baseline="0" noProof="0" dirty="0">
              <a:ln>
                <a:noFill/>
              </a:ln>
              <a:solidFill>
                <a:srgbClr val="FFFFFF"/>
              </a:solidFill>
              <a:effectLst/>
              <a:uLnTx/>
              <a:uFillTx/>
            </a:endParaRPr>
          </a:p>
        </p:txBody>
      </p:sp>
      <p:sp>
        <p:nvSpPr>
          <p:cNvPr id="7" name="Text Placeholder 6"/>
          <p:cNvSpPr>
            <a:spLocks noGrp="1"/>
          </p:cNvSpPr>
          <p:nvPr>
            <p:ph type="body" sz="quarter" idx="12" hasCustomPrompt="1"/>
          </p:nvPr>
        </p:nvSpPr>
        <p:spPr>
          <a:xfrm>
            <a:off x="269239" y="3877276"/>
            <a:ext cx="5378549" cy="2420379"/>
          </a:xfrm>
        </p:spPr>
        <p:txBody>
          <a:bodyPr/>
          <a:lstStyle>
            <a:lvl1pPr marL="0" indent="0">
              <a:lnSpc>
                <a:spcPts val="1765"/>
              </a:lnSpc>
              <a:spcBef>
                <a:spcPts val="1176"/>
              </a:spcBef>
              <a:buNone/>
              <a:defRPr sz="1568" baseline="0">
                <a:solidFill>
                  <a:schemeClr val="bg1"/>
                </a:solidFill>
              </a:defRPr>
            </a:lvl1pPr>
            <a:lvl2pPr marL="0" indent="0">
              <a:lnSpc>
                <a:spcPts val="1765"/>
              </a:lnSpc>
              <a:spcBef>
                <a:spcPts val="1176"/>
              </a:spcBef>
              <a:buNone/>
              <a:defRPr sz="1568"/>
            </a:lvl2pPr>
            <a:lvl3pPr marL="0" indent="0">
              <a:lnSpc>
                <a:spcPts val="1765"/>
              </a:lnSpc>
              <a:spcBef>
                <a:spcPts val="1176"/>
              </a:spcBef>
              <a:buNone/>
              <a:defRPr sz="1568"/>
            </a:lvl3pPr>
            <a:lvl4pPr marL="0" indent="0">
              <a:lnSpc>
                <a:spcPts val="1765"/>
              </a:lnSpc>
              <a:spcBef>
                <a:spcPts val="1176"/>
              </a:spcBef>
              <a:buNone/>
              <a:defRPr sz="1568"/>
            </a:lvl4pPr>
            <a:lvl5pPr marL="0" indent="0">
              <a:lnSpc>
                <a:spcPts val="1765"/>
              </a:lnSpc>
              <a:spcBef>
                <a:spcPts val="1176"/>
              </a:spcBef>
              <a:buNone/>
              <a:defRPr sz="1568"/>
            </a:lvl5pPr>
          </a:lstStyle>
          <a:p>
            <a:pPr lvl="0"/>
            <a:r>
              <a:rPr lang="en-US"/>
              <a:t>Lorem ipsum dolor sit amet, consectetur adipiscing elit. Nunc et sagittis ligula, non laoreet urna. Aenean porttitor pulvinar lorem, eu accumsan purus mattis nec. Suspendisse eu justo tempus, volutpat velit ut, eleifend velit. </a:t>
            </a:r>
          </a:p>
          <a:p>
            <a:pPr lvl="0"/>
            <a:r>
              <a:rPr lang="en-US"/>
              <a:t>Cum sociis natoque penatibus et magnis dis parturient montes, nascetur ridiculus mus. Nullam tempus lorem justo, ac placerat neque molestie ut. </a:t>
            </a:r>
          </a:p>
        </p:txBody>
      </p:sp>
    </p:spTree>
    <p:extLst>
      <p:ext uri="{BB962C8B-B14F-4D97-AF65-F5344CB8AC3E}">
        <p14:creationId xmlns:p14="http://schemas.microsoft.com/office/powerpoint/2010/main" val="2726603812"/>
      </p:ext>
    </p:extLst>
  </p:cSld>
  <p:clrMapOvr>
    <a:masterClrMapping/>
  </p:clrMapOvr>
  <p:transition>
    <p:fade/>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title" preserve="1">
  <p:cSld name="1_Title Slide Solid">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69240" y="2100815"/>
            <a:ext cx="11007660" cy="1686801"/>
          </a:xfrm>
        </p:spPr>
        <p:txBody>
          <a:bodyPr/>
          <a:lstStyle>
            <a:lvl1pPr>
              <a:defRPr sz="5882">
                <a:solidFill>
                  <a:schemeClr val="bg1"/>
                </a:solidFill>
              </a:defRPr>
            </a:lvl1pPr>
          </a:lstStyle>
          <a:p>
            <a:r>
              <a:rPr lang="en-US"/>
              <a:t>Headline here</a:t>
            </a:r>
          </a:p>
        </p:txBody>
      </p:sp>
      <p:sp>
        <p:nvSpPr>
          <p:cNvPr id="3" name="Subtitle 2"/>
          <p:cNvSpPr>
            <a:spLocks noGrp="1"/>
          </p:cNvSpPr>
          <p:nvPr>
            <p:ph type="subTitle" idx="1" hasCustomPrompt="1"/>
          </p:nvPr>
        </p:nvSpPr>
        <p:spPr>
          <a:xfrm>
            <a:off x="269302" y="3877277"/>
            <a:ext cx="8534711" cy="1034782"/>
          </a:xfrm>
        </p:spPr>
        <p:txBody>
          <a:bodyPr/>
          <a:lstStyle>
            <a:lvl1pPr marL="0" indent="0" algn="l">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4215215078"/>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3"/>
        </a:solid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69239" y="2084172"/>
            <a:ext cx="11653523" cy="1796217"/>
          </a:xfrm>
          <a:noFill/>
        </p:spPr>
        <p:txBody>
          <a:bodyPr tIns="91440" bIns="91440" anchor="t" anchorCtr="0"/>
          <a:lstStyle>
            <a:lvl1pPr algn="l" defTabSz="914367" rtl="0" eaLnBrk="1" latinLnBrk="0" hangingPunct="1">
              <a:lnSpc>
                <a:spcPct val="90000"/>
              </a:lnSpc>
              <a:spcBef>
                <a:spcPct val="0"/>
              </a:spcBef>
              <a:buNone/>
              <a:defRPr lang="en-US" sz="8627" b="0" kern="1200" cap="none" spc="-98" baseline="0" dirty="0">
                <a:ln w="3175">
                  <a:noFill/>
                </a:ln>
                <a:solidFill>
                  <a:schemeClr val="bg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836212833"/>
      </p:ext>
    </p:extLst>
  </p:cSld>
  <p:clrMapOvr>
    <a:masterClrMapping/>
  </p:clrMapOvr>
  <p:transition>
    <p:fade/>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4_Demo slide">
    <p:bg bwMode="auto">
      <p:bgPr>
        <a:solidFill>
          <a:schemeClr val="accent3"/>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269302" y="1187644"/>
            <a:ext cx="8067761" cy="26896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hasCustomPrompt="1"/>
          </p:nvPr>
        </p:nvSpPr>
        <p:spPr>
          <a:xfrm>
            <a:off x="269241" y="1186356"/>
            <a:ext cx="8067822" cy="2697988"/>
          </a:xfrm>
          <a:noFill/>
        </p:spPr>
        <p:txBody>
          <a:bodyPr tIns="91440" bIns="91440" anchor="t" anchorCtr="0"/>
          <a:lstStyle>
            <a:lvl1pPr>
              <a:defRPr sz="7058" spc="-98" baseline="0">
                <a:gradFill>
                  <a:gsLst>
                    <a:gs pos="5833">
                      <a:srgbClr val="FFFFFF"/>
                    </a:gs>
                    <a:gs pos="18000">
                      <a:srgbClr val="FFFFFF"/>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39" y="3877277"/>
            <a:ext cx="8067813" cy="1793881"/>
          </a:xfrm>
          <a:noFill/>
        </p:spPr>
        <p:txBody>
          <a:bodyPr lIns="182880" tIns="146304" rIns="182880" bIns="146304">
            <a:noAutofit/>
          </a:bodyPr>
          <a:lstStyle>
            <a:lvl1pPr marL="0" indent="0">
              <a:spcBef>
                <a:spcPts val="0"/>
              </a:spcBef>
              <a:buNone/>
              <a:defRPr sz="3529" spc="0" baseline="0">
                <a:gradFill>
                  <a:gsLst>
                    <a:gs pos="0">
                      <a:srgbClr val="FFFFFF"/>
                    </a:gs>
                    <a:gs pos="100000">
                      <a:srgbClr val="FFFFFF"/>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9491282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5" name="Group 2"/>
          <p:cNvGrpSpPr/>
          <p:nvPr userDrawn="1"/>
        </p:nvGrpSpPr>
        <p:grpSpPr>
          <a:xfrm>
            <a:off x="-1177" y="6512639"/>
            <a:ext cx="12192313" cy="353950"/>
            <a:chOff x="2577137" y="4571778"/>
            <a:chExt cx="9101124" cy="1390560"/>
          </a:xfrm>
          <a:solidFill>
            <a:schemeClr val="accent3"/>
          </a:solidFill>
        </p:grpSpPr>
        <p:sp>
          <p:nvSpPr>
            <p:cNvPr id="6" name="TextBox 5"/>
            <p:cNvSpPr txBox="1"/>
            <p:nvPr/>
          </p:nvSpPr>
          <p:spPr>
            <a:xfrm>
              <a:off x="2577137" y="4571778"/>
              <a:ext cx="3034890" cy="1390458"/>
            </a:xfrm>
            <a:prstGeom prst="rect">
              <a:avLst/>
            </a:prstGeom>
            <a:solidFill>
              <a:schemeClr val="accent3">
                <a:lumMod val="20000"/>
                <a:lumOff val="8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7" name="TextBox 6"/>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
        <p:nvSpPr>
          <p:cNvPr id="8" name="Title 2"/>
          <p:cNvSpPr>
            <a:spLocks noGrp="1"/>
          </p:cNvSpPr>
          <p:nvPr>
            <p:ph type="title"/>
          </p:nvPr>
        </p:nvSpPr>
        <p:spPr>
          <a:xfrm>
            <a:off x="269240" y="369721"/>
            <a:ext cx="11655840" cy="899665"/>
          </a:xfrm>
        </p:spPr>
        <p:txBody>
          <a:bodyPr/>
          <a:lstStyle/>
          <a:p>
            <a:r>
              <a:rPr lang="en-US" dirty="0"/>
              <a:t>Click to edit Master title style</a:t>
            </a:r>
          </a:p>
        </p:txBody>
      </p:sp>
    </p:spTree>
    <p:extLst>
      <p:ext uri="{BB962C8B-B14F-4D97-AF65-F5344CB8AC3E}">
        <p14:creationId xmlns:p14="http://schemas.microsoft.com/office/powerpoint/2010/main" val="2791153502"/>
      </p:ext>
    </p:extLst>
  </p:cSld>
  <p:clrMapOvr>
    <a:masterClrMapping/>
  </p:clrMapOvr>
  <p:transition>
    <p:fade/>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5_Title_Co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259792"/>
            <a:ext cx="11653521" cy="1075884"/>
          </a:xfrm>
        </p:spPr>
        <p:txBody>
          <a:bodyPr lIns="146304" tIns="91440" rIns="146304" bIns="91440"/>
          <a:lstStyle>
            <a:lvl1pPr>
              <a:lnSpc>
                <a:spcPts val="6176"/>
              </a:lnSpc>
              <a:defRPr sz="5686" baseline="0">
                <a:solidFill>
                  <a:schemeClr val="tx1"/>
                </a:solidFill>
              </a:defRPr>
            </a:lvl1pPr>
          </a:lstStyle>
          <a:p>
            <a:r>
              <a:rPr lang="en-US" dirty="0"/>
              <a:t>Lorem ipsum dolor sit.</a:t>
            </a:r>
          </a:p>
        </p:txBody>
      </p:sp>
      <p:sp>
        <p:nvSpPr>
          <p:cNvPr id="3" name="Text Placeholder 3"/>
          <p:cNvSpPr>
            <a:spLocks noGrp="1"/>
          </p:cNvSpPr>
          <p:nvPr>
            <p:ph type="body" sz="quarter" idx="10" hasCustomPrompt="1"/>
          </p:nvPr>
        </p:nvSpPr>
        <p:spPr>
          <a:xfrm>
            <a:off x="269241" y="1350547"/>
            <a:ext cx="6918212" cy="5040206"/>
          </a:xfrm>
          <a:solidFill>
            <a:schemeClr val="bg2"/>
          </a:solidFill>
          <a:ln w="152400">
            <a:solidFill>
              <a:schemeClr val="tx1"/>
            </a:solidFill>
          </a:ln>
        </p:spPr>
        <p:txBody>
          <a:bodyPr wrap="square">
            <a:normAutofit/>
          </a:bodyPr>
          <a:lstStyle>
            <a:lvl1pPr marL="0" indent="0" defTabSz="365760">
              <a:lnSpc>
                <a:spcPct val="100000"/>
              </a:lnSpc>
              <a:spcBef>
                <a:spcPts val="0"/>
              </a:spcBef>
              <a:buClr>
                <a:schemeClr val="tx1"/>
              </a:buClr>
              <a:buFont typeface="Wingdings" pitchFamily="2" charset="2"/>
              <a:buNone/>
              <a:defRPr sz="2800" baseline="0">
                <a:solidFill>
                  <a:schemeClr val="tx1"/>
                </a:solidFill>
                <a:latin typeface="Consolas" panose="020B0609020204030204" pitchFamily="49" charset="0"/>
                <a:cs typeface="Consolas" panose="020B0609020204030204" pitchFamily="49" charset="0"/>
              </a:defRPr>
            </a:lvl1pPr>
            <a:lvl2pPr marL="365760" indent="0" defTabSz="365760">
              <a:lnSpc>
                <a:spcPct val="100000"/>
              </a:lnSpc>
              <a:spcBef>
                <a:spcPts val="0"/>
              </a:spcBef>
              <a:buNone/>
              <a:defRPr sz="2800">
                <a:latin typeface="Consolas" panose="020B0609020204030204" pitchFamily="49" charset="0"/>
                <a:cs typeface="Consolas" panose="020B0609020204030204" pitchFamily="49" charset="0"/>
              </a:defRPr>
            </a:lvl2pPr>
            <a:lvl3pPr marL="731520" indent="0" defTabSz="365760">
              <a:lnSpc>
                <a:spcPct val="100000"/>
              </a:lnSpc>
              <a:spcBef>
                <a:spcPts val="0"/>
              </a:spcBef>
              <a:buNone/>
              <a:tabLst/>
              <a:defRPr sz="2800">
                <a:latin typeface="Consolas" panose="020B0609020204030204" pitchFamily="49" charset="0"/>
                <a:cs typeface="Consolas" panose="020B0609020204030204" pitchFamily="49" charset="0"/>
              </a:defRPr>
            </a:lvl3pPr>
            <a:lvl4pPr marL="1097280" indent="0" defTabSz="365760">
              <a:lnSpc>
                <a:spcPct val="100000"/>
              </a:lnSpc>
              <a:spcBef>
                <a:spcPts val="0"/>
              </a:spcBef>
              <a:buNone/>
              <a:defRPr sz="2800">
                <a:latin typeface="Consolas" panose="020B0609020204030204" pitchFamily="49" charset="0"/>
                <a:cs typeface="Consolas" panose="020B0609020204030204" pitchFamily="49" charset="0"/>
              </a:defRPr>
            </a:lvl4pPr>
            <a:lvl5pPr marL="1463040" indent="0" defTabSz="365760">
              <a:lnSpc>
                <a:spcPct val="100000"/>
              </a:lnSpc>
              <a:spcBef>
                <a:spcPts val="0"/>
              </a:spcBef>
              <a:buNone/>
              <a:tabLst/>
              <a:defRPr sz="2800">
                <a:latin typeface="Consolas" panose="020B0609020204030204" pitchFamily="49" charset="0"/>
                <a:cs typeface="Consolas" panose="020B0609020204030204" pitchFamily="49" charset="0"/>
              </a:defRPr>
            </a:lvl5pPr>
          </a:lstStyle>
          <a:p>
            <a:pPr lvl="0"/>
            <a:r>
              <a:rPr lang="en-US" dirty="0"/>
              <a:t>Click to edit code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quarter" idx="11"/>
          </p:nvPr>
        </p:nvSpPr>
        <p:spPr>
          <a:xfrm>
            <a:off x="7563970" y="1350546"/>
            <a:ext cx="4358791" cy="5040207"/>
          </a:xfrm>
        </p:spPr>
        <p:txBody>
          <a:bodyPr wrap="square">
            <a:normAutofit/>
          </a:bodyPr>
          <a:lstStyle>
            <a:lvl1pPr marL="0" indent="0">
              <a:spcBef>
                <a:spcPts val="1200"/>
              </a:spcBef>
              <a:buClr>
                <a:schemeClr val="tx1"/>
              </a:buClr>
              <a:buFont typeface="Wingdings" pitchFamily="2" charset="2"/>
              <a:buNone/>
              <a:defRPr sz="3529">
                <a:solidFill>
                  <a:schemeClr val="tx1"/>
                </a:solidFill>
              </a:defRPr>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oup 2"/>
          <p:cNvGrpSpPr/>
          <p:nvPr userDrawn="1"/>
        </p:nvGrpSpPr>
        <p:grpSpPr>
          <a:xfrm>
            <a:off x="-1177" y="6512639"/>
            <a:ext cx="12192313" cy="353950"/>
            <a:chOff x="2577137" y="4571778"/>
            <a:chExt cx="9101124" cy="1390560"/>
          </a:xfrm>
          <a:solidFill>
            <a:schemeClr val="accent3"/>
          </a:solidFill>
        </p:grpSpPr>
        <p:sp>
          <p:nvSpPr>
            <p:cNvPr id="9" name="TextBox 8"/>
            <p:cNvSpPr txBox="1"/>
            <p:nvPr/>
          </p:nvSpPr>
          <p:spPr>
            <a:xfrm>
              <a:off x="2577137" y="4571778"/>
              <a:ext cx="3034890" cy="1390458"/>
            </a:xfrm>
            <a:prstGeom prst="rect">
              <a:avLst/>
            </a:prstGeom>
            <a:solidFill>
              <a:schemeClr val="accent3">
                <a:lumMod val="20000"/>
                <a:lumOff val="8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10" name="TextBox 9"/>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2451036142"/>
      </p:ext>
    </p:extLst>
  </p:cSld>
  <p:clrMapOvr>
    <a:masterClrMapping/>
  </p:clrMapOvr>
  <p:transition>
    <p:fade/>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Demo_screen">
    <p:spTree>
      <p:nvGrpSpPr>
        <p:cNvPr id="1" name=""/>
        <p:cNvGrpSpPr/>
        <p:nvPr/>
      </p:nvGrpSpPr>
      <p:grpSpPr>
        <a:xfrm>
          <a:off x="0" y="0"/>
          <a:ext cx="0" cy="0"/>
          <a:chOff x="0" y="0"/>
          <a:chExt cx="0" cy="0"/>
        </a:xfrm>
      </p:grpSpPr>
      <p:sp>
        <p:nvSpPr>
          <p:cNvPr id="5" name="Text Placeholder 3"/>
          <p:cNvSpPr>
            <a:spLocks noGrp="1"/>
          </p:cNvSpPr>
          <p:nvPr>
            <p:ph type="body" sz="quarter" idx="11"/>
          </p:nvPr>
        </p:nvSpPr>
        <p:spPr>
          <a:xfrm>
            <a:off x="7563970" y="1350545"/>
            <a:ext cx="4358791" cy="4949771"/>
          </a:xfrm>
        </p:spPr>
        <p:txBody>
          <a:bodyPr wrap="square">
            <a:normAutofit/>
          </a:bodyPr>
          <a:lstStyle>
            <a:lvl1pPr marL="0" indent="0">
              <a:spcBef>
                <a:spcPts val="1200"/>
              </a:spcBef>
              <a:buClr>
                <a:schemeClr val="tx1"/>
              </a:buClr>
              <a:buFont typeface="Wingdings" pitchFamily="2" charset="2"/>
              <a:buNone/>
              <a:defRPr sz="2600">
                <a:solidFill>
                  <a:srgbClr val="0072C6"/>
                </a:solidFill>
              </a:defRPr>
            </a:lvl1pPr>
            <a:lvl2pPr marL="0" indent="0">
              <a:spcBef>
                <a:spcPts val="600"/>
              </a:spcBef>
              <a:buNone/>
              <a:defRPr sz="1800">
                <a:solidFill>
                  <a:schemeClr val="tx1"/>
                </a:solidFill>
                <a:latin typeface="+mj-lt"/>
              </a:defRPr>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p:txBody>
      </p:sp>
      <p:sp>
        <p:nvSpPr>
          <p:cNvPr id="7" name="Picture Placeholder 6"/>
          <p:cNvSpPr>
            <a:spLocks noGrp="1"/>
          </p:cNvSpPr>
          <p:nvPr>
            <p:ph type="pic" sz="quarter" idx="12" hasCustomPrompt="1"/>
          </p:nvPr>
        </p:nvSpPr>
        <p:spPr>
          <a:xfrm>
            <a:off x="269876" y="1350963"/>
            <a:ext cx="6868862" cy="4949353"/>
          </a:xfrm>
          <a:ln w="152400">
            <a:noFill/>
          </a:ln>
        </p:spPr>
        <p:txBody>
          <a:bodyPr/>
          <a:lstStyle>
            <a:lvl1pPr marL="0" indent="0">
              <a:buNone/>
              <a:defRPr/>
            </a:lvl1pPr>
          </a:lstStyle>
          <a:p>
            <a:r>
              <a:rPr lang="en-US" dirty="0"/>
              <a:t>Screen shot or image here</a:t>
            </a:r>
          </a:p>
        </p:txBody>
      </p:sp>
      <p:sp>
        <p:nvSpPr>
          <p:cNvPr id="10" name="Title 2"/>
          <p:cNvSpPr>
            <a:spLocks noGrp="1"/>
          </p:cNvSpPr>
          <p:nvPr>
            <p:ph type="title"/>
          </p:nvPr>
        </p:nvSpPr>
        <p:spPr>
          <a:xfrm>
            <a:off x="269240" y="369721"/>
            <a:ext cx="11655840" cy="899665"/>
          </a:xfrm>
        </p:spPr>
        <p:txBody>
          <a:bodyPr/>
          <a:lstStyle/>
          <a:p>
            <a:r>
              <a:rPr lang="en-US" dirty="0"/>
              <a:t>Click to edit Master title style</a:t>
            </a:r>
          </a:p>
        </p:txBody>
      </p:sp>
      <p:grpSp>
        <p:nvGrpSpPr>
          <p:cNvPr id="11" name="Group 2"/>
          <p:cNvGrpSpPr/>
          <p:nvPr userDrawn="1"/>
        </p:nvGrpSpPr>
        <p:grpSpPr>
          <a:xfrm>
            <a:off x="-1177" y="6512639"/>
            <a:ext cx="12192313" cy="353950"/>
            <a:chOff x="2577137" y="4571778"/>
            <a:chExt cx="9101124" cy="1390560"/>
          </a:xfrm>
          <a:solidFill>
            <a:schemeClr val="accent3"/>
          </a:solidFill>
        </p:grpSpPr>
        <p:sp>
          <p:nvSpPr>
            <p:cNvPr id="12" name="TextBox 11"/>
            <p:cNvSpPr txBox="1"/>
            <p:nvPr/>
          </p:nvSpPr>
          <p:spPr>
            <a:xfrm>
              <a:off x="2577137" y="4571778"/>
              <a:ext cx="3034890" cy="1390458"/>
            </a:xfrm>
            <a:prstGeom prst="rect">
              <a:avLst/>
            </a:prstGeom>
            <a:solidFill>
              <a:schemeClr val="accent3">
                <a:lumMod val="20000"/>
                <a:lumOff val="8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13" name="TextBox 12"/>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839823364"/>
      </p:ext>
    </p:extLst>
  </p:cSld>
  <p:clrMapOvr>
    <a:masterClrMapping/>
  </p:clrMapOvr>
  <p:transition>
    <p:fade/>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2_Closing Slide">
    <p:bg>
      <p:bgPr>
        <a:solidFill>
          <a:schemeClr val="accent3"/>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5"/>
          </a:xfrm>
          <a:prstGeom prst="rect">
            <a:avLst/>
          </a:prstGeom>
        </p:spPr>
      </p:pic>
    </p:spTree>
    <p:extLst>
      <p:ext uri="{BB962C8B-B14F-4D97-AF65-F5344CB8AC3E}">
        <p14:creationId xmlns:p14="http://schemas.microsoft.com/office/powerpoint/2010/main" val="2979633238"/>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97.xml><?xml version="1.0" encoding="utf-8"?>
<p:sldLayout xmlns:a="http://schemas.openxmlformats.org/drawingml/2006/main" xmlns:r="http://schemas.openxmlformats.org/officeDocument/2006/relationships" xmlns:p="http://schemas.openxmlformats.org/presentationml/2006/main" type="title" preserve="1">
  <p:cSld name="Red Tile Title">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0" y="0"/>
            <a:ext cx="12402867" cy="6858001"/>
          </a:xfrm>
          <a:prstGeom prst="rect">
            <a:avLst/>
          </a:prstGeom>
        </p:spPr>
      </p:pic>
      <p:sp>
        <p:nvSpPr>
          <p:cNvPr id="7" name="Rectangle 6"/>
          <p:cNvSpPr/>
          <p:nvPr userDrawn="1"/>
        </p:nvSpPr>
        <p:spPr bwMode="auto">
          <a:xfrm>
            <a:off x="269239" y="291069"/>
            <a:ext cx="5378549" cy="5379312"/>
          </a:xfrm>
          <a:prstGeom prst="rect">
            <a:avLst/>
          </a:prstGeom>
          <a:solidFill>
            <a:schemeClr val="tx2">
              <a:alpha val="91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 name="Title 1"/>
          <p:cNvSpPr>
            <a:spLocks noGrp="1"/>
          </p:cNvSpPr>
          <p:nvPr>
            <p:ph type="ctrTitle" hasCustomPrompt="1"/>
          </p:nvPr>
        </p:nvSpPr>
        <p:spPr>
          <a:xfrm>
            <a:off x="269240" y="2100815"/>
            <a:ext cx="5199270" cy="1686801"/>
          </a:xfrm>
          <a:prstGeom prst="rect">
            <a:avLst/>
          </a:prstGeom>
        </p:spPr>
        <p:txBody>
          <a:bodyPr lIns="146304" tIns="91440" rIns="146304" bIns="91440"/>
          <a:lstStyle>
            <a:lvl1pPr algn="l">
              <a:defRPr sz="5882">
                <a:solidFill>
                  <a:schemeClr val="bg1"/>
                </a:solidFill>
              </a:defRPr>
            </a:lvl1pPr>
          </a:lstStyle>
          <a:p>
            <a:r>
              <a:rPr lang="en-US"/>
              <a:t>Lorem ipsum</a:t>
            </a:r>
            <a:br>
              <a:rPr lang="en-US"/>
            </a:br>
            <a:r>
              <a:rPr lang="en-US"/>
              <a:t>dolor amet</a:t>
            </a:r>
          </a:p>
        </p:txBody>
      </p:sp>
      <p:sp>
        <p:nvSpPr>
          <p:cNvPr id="3" name="Subtitle 2"/>
          <p:cNvSpPr>
            <a:spLocks noGrp="1"/>
          </p:cNvSpPr>
          <p:nvPr>
            <p:ph type="subTitle" idx="1" hasCustomPrompt="1"/>
          </p:nvPr>
        </p:nvSpPr>
        <p:spPr>
          <a:xfrm>
            <a:off x="269302" y="3877277"/>
            <a:ext cx="5199207" cy="1034782"/>
          </a:xfrm>
          <a:prstGeom prst="rect">
            <a:avLst/>
          </a:prstGeom>
        </p:spPr>
        <p:txBody>
          <a:bodyPr lIns="182880" tIns="146304" rIns="182880" bIns="146304"/>
          <a:lstStyle>
            <a:lvl1pPr marL="0" indent="0" algn="l">
              <a:lnSpc>
                <a:spcPct val="90000"/>
              </a:lnSpc>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1462360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3_Short Quote">
    <p:bg>
      <p:bgPr>
        <a:solidFill>
          <a:schemeClr val="tx2"/>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oter Placeholder 1"/>
          <p:cNvSpPr>
            <a:spLocks noGrp="1"/>
          </p:cNvSpPr>
          <p:nvPr>
            <p:ph type="ftr" sz="quarter" idx="12"/>
          </p:nvPr>
        </p:nvSpPr>
        <p:spPr/>
        <p:txBody>
          <a:bodyPr/>
          <a:lstStyle>
            <a:lvl1pPr>
              <a:defRPr>
                <a:solidFill>
                  <a:schemeClr val="bg1"/>
                </a:solidFill>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882" b="0" i="0" u="none" strike="noStrike" kern="1200" cap="none" spc="0" normalizeH="0" baseline="0" noProof="0" dirty="0">
                <a:ln>
                  <a:noFill/>
                </a:ln>
                <a:solidFill>
                  <a:srgbClr val="FFFFFF"/>
                </a:solidFill>
                <a:effectLst/>
                <a:uLnTx/>
                <a:uFillTx/>
                <a:latin typeface="Segoe UI"/>
                <a:ea typeface="+mn-ea"/>
                <a:cs typeface="+mn-cs"/>
              </a:rPr>
              <a:t>Microsoft Confidential</a:t>
            </a:r>
          </a:p>
        </p:txBody>
      </p:sp>
      <p:sp>
        <p:nvSpPr>
          <p:cNvPr id="5" name="Slide Number Placeholder 4"/>
          <p:cNvSpPr>
            <a:spLocks noGrp="1"/>
          </p:cNvSpPr>
          <p:nvPr>
            <p:ph type="sldNum" sz="quarter" idx="13"/>
          </p:nvPr>
        </p:nvSpPr>
        <p:spPr/>
        <p:txBody>
          <a:bodyPr/>
          <a:lstStyle>
            <a:lvl1pPr>
              <a:defRPr>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FFFFFF"/>
                </a:solidFill>
                <a:effectLst/>
                <a:uLnTx/>
                <a:uFillTx/>
                <a:latin typeface="Segoe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 name="Text Placeholder 5"/>
          <p:cNvSpPr>
            <a:spLocks noGrp="1"/>
          </p:cNvSpPr>
          <p:nvPr>
            <p:ph type="body" sz="quarter" idx="14" hasCustomPrompt="1"/>
          </p:nvPr>
        </p:nvSpPr>
        <p:spPr>
          <a:xfrm>
            <a:off x="4339008" y="3557464"/>
            <a:ext cx="2205205" cy="2205518"/>
          </a:xfrm>
          <a:solidFill>
            <a:schemeClr val="tx2"/>
          </a:solidFill>
        </p:spPr>
        <p:txBody>
          <a:bodyPr/>
          <a:lstStyle>
            <a:lvl1pPr marL="0" indent="0">
              <a:lnSpc>
                <a:spcPts val="3627"/>
              </a:lnSpc>
              <a:spcBef>
                <a:spcPts val="0"/>
              </a:spcBef>
              <a:buNone/>
              <a:defRPr sz="3137">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Quote</a:t>
            </a:r>
          </a:p>
          <a:p>
            <a:pPr lvl="0"/>
            <a:r>
              <a:rPr lang="en-US"/>
              <a:t>statement</a:t>
            </a:r>
          </a:p>
          <a:p>
            <a:pPr lvl="0"/>
            <a:r>
              <a:rPr lang="en-US"/>
              <a:t>here</a:t>
            </a:r>
          </a:p>
        </p:txBody>
      </p:sp>
      <p:sp>
        <p:nvSpPr>
          <p:cNvPr id="20" name="Text Placeholder 5"/>
          <p:cNvSpPr>
            <a:spLocks noGrp="1"/>
          </p:cNvSpPr>
          <p:nvPr>
            <p:ph type="body" sz="quarter" idx="15" hasCustomPrompt="1"/>
          </p:nvPr>
        </p:nvSpPr>
        <p:spPr>
          <a:xfrm>
            <a:off x="5914482" y="708900"/>
            <a:ext cx="627497" cy="627586"/>
          </a:xfrm>
          <a:solidFill>
            <a:schemeClr val="tx2"/>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1" name="Text Placeholder 5"/>
          <p:cNvSpPr>
            <a:spLocks noGrp="1"/>
          </p:cNvSpPr>
          <p:nvPr>
            <p:ph type="body" sz="quarter" idx="16" hasCustomPrompt="1"/>
          </p:nvPr>
        </p:nvSpPr>
        <p:spPr>
          <a:xfrm>
            <a:off x="9233488" y="708900"/>
            <a:ext cx="627497" cy="627586"/>
          </a:xfrm>
          <a:solidFill>
            <a:schemeClr val="tx2"/>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2" name="Text Placeholder 5"/>
          <p:cNvSpPr>
            <a:spLocks noGrp="1"/>
          </p:cNvSpPr>
          <p:nvPr>
            <p:ph type="body" sz="quarter" idx="17" hasCustomPrompt="1"/>
          </p:nvPr>
        </p:nvSpPr>
        <p:spPr>
          <a:xfrm>
            <a:off x="9233488" y="3560944"/>
            <a:ext cx="627497" cy="627586"/>
          </a:xfrm>
          <a:solidFill>
            <a:schemeClr val="tx2"/>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Tree>
    <p:extLst>
      <p:ext uri="{BB962C8B-B14F-4D97-AF65-F5344CB8AC3E}">
        <p14:creationId xmlns:p14="http://schemas.microsoft.com/office/powerpoint/2010/main" val="23511611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anim calcmode="lin" valueType="num">
                                      <p:cBhvr>
                                        <p:cTn id="10" dur="500" fill="hold"/>
                                        <p:tgtEl>
                                          <p:spTgt spid="6">
                                            <p:bg/>
                                          </p:spTgt>
                                        </p:tgtEl>
                                        <p:attrNameLst>
                                          <p:attrName>ppt_x</p:attrName>
                                        </p:attrNameLst>
                                      </p:cBhvr>
                                      <p:tavLst>
                                        <p:tav tm="0">
                                          <p:val>
                                            <p:fltVal val="0.5"/>
                                          </p:val>
                                        </p:tav>
                                        <p:tav tm="100000">
                                          <p:val>
                                            <p:strVal val="#ppt_x"/>
                                          </p:val>
                                        </p:tav>
                                      </p:tavLst>
                                    </p:anim>
                                    <p:anim calcmode="lin" valueType="num">
                                      <p:cBhvr>
                                        <p:cTn id="11" dur="500" fill="hold"/>
                                        <p:tgtEl>
                                          <p:spTgt spid="6">
                                            <p:bg/>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anim calcmode="lin" valueType="num">
                                      <p:cBhvr>
                                        <p:cTn id="17" dur="500" fill="hold"/>
                                        <p:tgtEl>
                                          <p:spTgt spid="6">
                                            <p:txEl>
                                              <p:pRg st="0" end="0"/>
                                            </p:txEl>
                                          </p:spTgt>
                                        </p:tgtEl>
                                        <p:attrNameLst>
                                          <p:attrName>ppt_x</p:attrName>
                                        </p:attrNameLst>
                                      </p:cBhvr>
                                      <p:tavLst>
                                        <p:tav tm="0">
                                          <p:val>
                                            <p:fltVal val="0.5"/>
                                          </p:val>
                                        </p:tav>
                                        <p:tav tm="100000">
                                          <p:val>
                                            <p:strVal val="#ppt_x"/>
                                          </p:val>
                                        </p:tav>
                                      </p:tavLst>
                                    </p:anim>
                                    <p:anim calcmode="lin" valueType="num">
                                      <p:cBhvr>
                                        <p:cTn id="18" dur="500" fill="hold"/>
                                        <p:tgtEl>
                                          <p:spTgt spid="6">
                                            <p:txEl>
                                              <p:pRg st="0" end="0"/>
                                            </p:tx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6">
                                            <p:txEl>
                                              <p:pRg st="1" end="1"/>
                                            </p:txEl>
                                          </p:spTgt>
                                        </p:tgtEl>
                                      </p:cBhvr>
                                    </p:animEffect>
                                    <p:anim calcmode="lin" valueType="num">
                                      <p:cBhvr>
                                        <p:cTn id="24" dur="500" fill="hold"/>
                                        <p:tgtEl>
                                          <p:spTgt spid="6">
                                            <p:txEl>
                                              <p:pRg st="1" end="1"/>
                                            </p:txEl>
                                          </p:spTgt>
                                        </p:tgtEl>
                                        <p:attrNameLst>
                                          <p:attrName>ppt_x</p:attrName>
                                        </p:attrNameLst>
                                      </p:cBhvr>
                                      <p:tavLst>
                                        <p:tav tm="0">
                                          <p:val>
                                            <p:fltVal val="0.5"/>
                                          </p:val>
                                        </p:tav>
                                        <p:tav tm="100000">
                                          <p:val>
                                            <p:strVal val="#ppt_x"/>
                                          </p:val>
                                        </p:tav>
                                      </p:tavLst>
                                    </p:anim>
                                    <p:anim calcmode="lin" valueType="num">
                                      <p:cBhvr>
                                        <p:cTn id="25" dur="500" fill="hold"/>
                                        <p:tgtEl>
                                          <p:spTgt spid="6">
                                            <p:txEl>
                                              <p:pRg st="1" end="1"/>
                                            </p:txEl>
                                          </p:spTgt>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p:cTn id="28"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6">
                                            <p:txEl>
                                              <p:pRg st="2" end="2"/>
                                            </p:txEl>
                                          </p:spTgt>
                                        </p:tgtEl>
                                      </p:cBhvr>
                                    </p:animEffect>
                                    <p:anim calcmode="lin" valueType="num">
                                      <p:cBhvr>
                                        <p:cTn id="31" dur="500" fill="hold"/>
                                        <p:tgtEl>
                                          <p:spTgt spid="6">
                                            <p:txEl>
                                              <p:pRg st="2" end="2"/>
                                            </p:txEl>
                                          </p:spTgt>
                                        </p:tgtEl>
                                        <p:attrNameLst>
                                          <p:attrName>ppt_x</p:attrName>
                                        </p:attrNameLst>
                                      </p:cBhvr>
                                      <p:tavLst>
                                        <p:tav tm="0">
                                          <p:val>
                                            <p:fltVal val="0.5"/>
                                          </p:val>
                                        </p:tav>
                                        <p:tav tm="100000">
                                          <p:val>
                                            <p:strVal val="#ppt_x"/>
                                          </p:val>
                                        </p:tav>
                                      </p:tavLst>
                                    </p:anim>
                                    <p:anim calcmode="lin" valueType="num">
                                      <p:cBhvr>
                                        <p:cTn id="32" dur="500" fill="hold"/>
                                        <p:tgtEl>
                                          <p:spTgt spid="6">
                                            <p:txEl>
                                              <p:pRg st="2" end="2"/>
                                            </p:txEl>
                                          </p:spTgt>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bg/>
                                          </p:spTgt>
                                        </p:tgtEl>
                                        <p:attrNameLst>
                                          <p:attrName>style.visibility</p:attrName>
                                        </p:attrNameLst>
                                      </p:cBhvr>
                                      <p:to>
                                        <p:strVal val="visible"/>
                                      </p:to>
                                    </p:set>
                                    <p:anim calcmode="lin" valueType="num">
                                      <p:cBhvr>
                                        <p:cTn id="35" dur="500" fill="hold"/>
                                        <p:tgtEl>
                                          <p:spTgt spid="20">
                                            <p:bg/>
                                          </p:spTgt>
                                        </p:tgtEl>
                                        <p:attrNameLst>
                                          <p:attrName>ppt_w</p:attrName>
                                        </p:attrNameLst>
                                      </p:cBhvr>
                                      <p:tavLst>
                                        <p:tav tm="0">
                                          <p:val>
                                            <p:fltVal val="0"/>
                                          </p:val>
                                        </p:tav>
                                        <p:tav tm="100000">
                                          <p:val>
                                            <p:strVal val="#ppt_w"/>
                                          </p:val>
                                        </p:tav>
                                      </p:tavLst>
                                    </p:anim>
                                    <p:anim calcmode="lin" valueType="num">
                                      <p:cBhvr>
                                        <p:cTn id="36" dur="500" fill="hold"/>
                                        <p:tgtEl>
                                          <p:spTgt spid="20">
                                            <p:bg/>
                                          </p:spTgt>
                                        </p:tgtEl>
                                        <p:attrNameLst>
                                          <p:attrName>ppt_h</p:attrName>
                                        </p:attrNameLst>
                                      </p:cBhvr>
                                      <p:tavLst>
                                        <p:tav tm="0">
                                          <p:val>
                                            <p:fltVal val="0"/>
                                          </p:val>
                                        </p:tav>
                                        <p:tav tm="100000">
                                          <p:val>
                                            <p:strVal val="#ppt_h"/>
                                          </p:val>
                                        </p:tav>
                                      </p:tavLst>
                                    </p:anim>
                                    <p:animEffect transition="in" filter="fade">
                                      <p:cBhvr>
                                        <p:cTn id="37" dur="500"/>
                                        <p:tgtEl>
                                          <p:spTgt spid="20">
                                            <p:bg/>
                                          </p:spTgt>
                                        </p:tgtEl>
                                      </p:cBhvr>
                                    </p:animEffect>
                                    <p:anim calcmode="lin" valueType="num">
                                      <p:cBhvr>
                                        <p:cTn id="38" dur="500" fill="hold"/>
                                        <p:tgtEl>
                                          <p:spTgt spid="20">
                                            <p:bg/>
                                          </p:spTgt>
                                        </p:tgtEl>
                                        <p:attrNameLst>
                                          <p:attrName>ppt_x</p:attrName>
                                        </p:attrNameLst>
                                      </p:cBhvr>
                                      <p:tavLst>
                                        <p:tav tm="0">
                                          <p:val>
                                            <p:fltVal val="0.5"/>
                                          </p:val>
                                        </p:tav>
                                        <p:tav tm="100000">
                                          <p:val>
                                            <p:strVal val="#ppt_x"/>
                                          </p:val>
                                        </p:tav>
                                      </p:tavLst>
                                    </p:anim>
                                    <p:anim calcmode="lin" valueType="num">
                                      <p:cBhvr>
                                        <p:cTn id="39" dur="500" fill="hold"/>
                                        <p:tgtEl>
                                          <p:spTgt spid="20">
                                            <p:bg/>
                                          </p:spTgt>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0">
                                            <p:txEl>
                                              <p:pRg st="0" end="0"/>
                                            </p:txEl>
                                          </p:spTgt>
                                        </p:tgtEl>
                                        <p:attrNameLst>
                                          <p:attrName>style.visibility</p:attrName>
                                        </p:attrNameLst>
                                      </p:cBhvr>
                                      <p:to>
                                        <p:strVal val="visible"/>
                                      </p:to>
                                    </p:set>
                                    <p:anim calcmode="lin" valueType="num">
                                      <p:cBhvr>
                                        <p:cTn id="42" dur="5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20">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20">
                                            <p:txEl>
                                              <p:pRg st="0" end="0"/>
                                            </p:txEl>
                                          </p:spTgt>
                                        </p:tgtEl>
                                      </p:cBhvr>
                                    </p:animEffect>
                                    <p:anim calcmode="lin" valueType="num">
                                      <p:cBhvr>
                                        <p:cTn id="45" dur="500" fill="hold"/>
                                        <p:tgtEl>
                                          <p:spTgt spid="20">
                                            <p:txEl>
                                              <p:pRg st="0" end="0"/>
                                            </p:txEl>
                                          </p:spTgt>
                                        </p:tgtEl>
                                        <p:attrNameLst>
                                          <p:attrName>ppt_x</p:attrName>
                                        </p:attrNameLst>
                                      </p:cBhvr>
                                      <p:tavLst>
                                        <p:tav tm="0">
                                          <p:val>
                                            <p:fltVal val="0.5"/>
                                          </p:val>
                                        </p:tav>
                                        <p:tav tm="100000">
                                          <p:val>
                                            <p:strVal val="#ppt_x"/>
                                          </p:val>
                                        </p:tav>
                                      </p:tavLst>
                                    </p:anim>
                                    <p:anim calcmode="lin" valueType="num">
                                      <p:cBhvr>
                                        <p:cTn id="46" dur="500" fill="hold"/>
                                        <p:tgtEl>
                                          <p:spTgt spid="20">
                                            <p:txEl>
                                              <p:pRg st="0" end="0"/>
                                            </p:txEl>
                                          </p:spTgt>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21">
                                            <p:bg/>
                                          </p:spTgt>
                                        </p:tgtEl>
                                        <p:attrNameLst>
                                          <p:attrName>style.visibility</p:attrName>
                                        </p:attrNameLst>
                                      </p:cBhvr>
                                      <p:to>
                                        <p:strVal val="visible"/>
                                      </p:to>
                                    </p:set>
                                    <p:anim calcmode="lin" valueType="num">
                                      <p:cBhvr>
                                        <p:cTn id="49" dur="500" fill="hold"/>
                                        <p:tgtEl>
                                          <p:spTgt spid="21">
                                            <p:bg/>
                                          </p:spTgt>
                                        </p:tgtEl>
                                        <p:attrNameLst>
                                          <p:attrName>ppt_w</p:attrName>
                                        </p:attrNameLst>
                                      </p:cBhvr>
                                      <p:tavLst>
                                        <p:tav tm="0">
                                          <p:val>
                                            <p:fltVal val="0"/>
                                          </p:val>
                                        </p:tav>
                                        <p:tav tm="100000">
                                          <p:val>
                                            <p:strVal val="#ppt_w"/>
                                          </p:val>
                                        </p:tav>
                                      </p:tavLst>
                                    </p:anim>
                                    <p:anim calcmode="lin" valueType="num">
                                      <p:cBhvr>
                                        <p:cTn id="50" dur="500" fill="hold"/>
                                        <p:tgtEl>
                                          <p:spTgt spid="21">
                                            <p:bg/>
                                          </p:spTgt>
                                        </p:tgtEl>
                                        <p:attrNameLst>
                                          <p:attrName>ppt_h</p:attrName>
                                        </p:attrNameLst>
                                      </p:cBhvr>
                                      <p:tavLst>
                                        <p:tav tm="0">
                                          <p:val>
                                            <p:fltVal val="0"/>
                                          </p:val>
                                        </p:tav>
                                        <p:tav tm="100000">
                                          <p:val>
                                            <p:strVal val="#ppt_h"/>
                                          </p:val>
                                        </p:tav>
                                      </p:tavLst>
                                    </p:anim>
                                    <p:animEffect transition="in" filter="fade">
                                      <p:cBhvr>
                                        <p:cTn id="51" dur="500"/>
                                        <p:tgtEl>
                                          <p:spTgt spid="21">
                                            <p:bg/>
                                          </p:spTgt>
                                        </p:tgtEl>
                                      </p:cBhvr>
                                    </p:animEffect>
                                    <p:anim calcmode="lin" valueType="num">
                                      <p:cBhvr>
                                        <p:cTn id="52" dur="500" fill="hold"/>
                                        <p:tgtEl>
                                          <p:spTgt spid="21">
                                            <p:bg/>
                                          </p:spTgt>
                                        </p:tgtEl>
                                        <p:attrNameLst>
                                          <p:attrName>ppt_x</p:attrName>
                                        </p:attrNameLst>
                                      </p:cBhvr>
                                      <p:tavLst>
                                        <p:tav tm="0">
                                          <p:val>
                                            <p:fltVal val="0.5"/>
                                          </p:val>
                                        </p:tav>
                                        <p:tav tm="100000">
                                          <p:val>
                                            <p:strVal val="#ppt_x"/>
                                          </p:val>
                                        </p:tav>
                                      </p:tavLst>
                                    </p:anim>
                                    <p:anim calcmode="lin" valueType="num">
                                      <p:cBhvr>
                                        <p:cTn id="53" dur="500" fill="hold"/>
                                        <p:tgtEl>
                                          <p:spTgt spid="21">
                                            <p:bg/>
                                          </p:spTgt>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21">
                                            <p:txEl>
                                              <p:pRg st="0" end="0"/>
                                            </p:txEl>
                                          </p:spTgt>
                                        </p:tgtEl>
                                        <p:attrNameLst>
                                          <p:attrName>style.visibility</p:attrName>
                                        </p:attrNameLst>
                                      </p:cBhvr>
                                      <p:to>
                                        <p:strVal val="visible"/>
                                      </p:to>
                                    </p:set>
                                    <p:anim calcmode="lin" valueType="num">
                                      <p:cBhvr>
                                        <p:cTn id="5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1">
                                            <p:txEl>
                                              <p:pRg st="0" end="0"/>
                                            </p:txEl>
                                          </p:spTgt>
                                        </p:tgtEl>
                                      </p:cBhvr>
                                    </p:animEffect>
                                    <p:anim calcmode="lin" valueType="num">
                                      <p:cBhvr>
                                        <p:cTn id="59" dur="5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60" dur="500" fill="hold"/>
                                        <p:tgtEl>
                                          <p:spTgt spid="21">
                                            <p:txEl>
                                              <p:pRg st="0" end="0"/>
                                            </p:tx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22">
                                            <p:bg/>
                                          </p:spTgt>
                                        </p:tgtEl>
                                        <p:attrNameLst>
                                          <p:attrName>style.visibility</p:attrName>
                                        </p:attrNameLst>
                                      </p:cBhvr>
                                      <p:to>
                                        <p:strVal val="visible"/>
                                      </p:to>
                                    </p:set>
                                    <p:anim calcmode="lin" valueType="num">
                                      <p:cBhvr>
                                        <p:cTn id="63" dur="500" fill="hold"/>
                                        <p:tgtEl>
                                          <p:spTgt spid="22">
                                            <p:bg/>
                                          </p:spTgt>
                                        </p:tgtEl>
                                        <p:attrNameLst>
                                          <p:attrName>ppt_w</p:attrName>
                                        </p:attrNameLst>
                                      </p:cBhvr>
                                      <p:tavLst>
                                        <p:tav tm="0">
                                          <p:val>
                                            <p:fltVal val="0"/>
                                          </p:val>
                                        </p:tav>
                                        <p:tav tm="100000">
                                          <p:val>
                                            <p:strVal val="#ppt_w"/>
                                          </p:val>
                                        </p:tav>
                                      </p:tavLst>
                                    </p:anim>
                                    <p:anim calcmode="lin" valueType="num">
                                      <p:cBhvr>
                                        <p:cTn id="64" dur="500" fill="hold"/>
                                        <p:tgtEl>
                                          <p:spTgt spid="22">
                                            <p:bg/>
                                          </p:spTgt>
                                        </p:tgtEl>
                                        <p:attrNameLst>
                                          <p:attrName>ppt_h</p:attrName>
                                        </p:attrNameLst>
                                      </p:cBhvr>
                                      <p:tavLst>
                                        <p:tav tm="0">
                                          <p:val>
                                            <p:fltVal val="0"/>
                                          </p:val>
                                        </p:tav>
                                        <p:tav tm="100000">
                                          <p:val>
                                            <p:strVal val="#ppt_h"/>
                                          </p:val>
                                        </p:tav>
                                      </p:tavLst>
                                    </p:anim>
                                    <p:animEffect transition="in" filter="fade">
                                      <p:cBhvr>
                                        <p:cTn id="65" dur="500"/>
                                        <p:tgtEl>
                                          <p:spTgt spid="22">
                                            <p:bg/>
                                          </p:spTgt>
                                        </p:tgtEl>
                                      </p:cBhvr>
                                    </p:animEffect>
                                    <p:anim calcmode="lin" valueType="num">
                                      <p:cBhvr>
                                        <p:cTn id="66" dur="500" fill="hold"/>
                                        <p:tgtEl>
                                          <p:spTgt spid="22">
                                            <p:bg/>
                                          </p:spTgt>
                                        </p:tgtEl>
                                        <p:attrNameLst>
                                          <p:attrName>ppt_x</p:attrName>
                                        </p:attrNameLst>
                                      </p:cBhvr>
                                      <p:tavLst>
                                        <p:tav tm="0">
                                          <p:val>
                                            <p:fltVal val="0.5"/>
                                          </p:val>
                                        </p:tav>
                                        <p:tav tm="100000">
                                          <p:val>
                                            <p:strVal val="#ppt_x"/>
                                          </p:val>
                                        </p:tav>
                                      </p:tavLst>
                                    </p:anim>
                                    <p:anim calcmode="lin" valueType="num">
                                      <p:cBhvr>
                                        <p:cTn id="67" dur="500" fill="hold"/>
                                        <p:tgtEl>
                                          <p:spTgt spid="22">
                                            <p:bg/>
                                          </p:spTgt>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22">
                                            <p:txEl>
                                              <p:pRg st="0" end="0"/>
                                            </p:txEl>
                                          </p:spTgt>
                                        </p:tgtEl>
                                        <p:attrNameLst>
                                          <p:attrName>style.visibility</p:attrName>
                                        </p:attrNameLst>
                                      </p:cBhvr>
                                      <p:to>
                                        <p:strVal val="visible"/>
                                      </p:to>
                                    </p:set>
                                    <p:anim calcmode="lin" valueType="num">
                                      <p:cBhvr>
                                        <p:cTn id="70"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22">
                                            <p:txEl>
                                              <p:pRg st="0" end="0"/>
                                            </p:txEl>
                                          </p:spTgt>
                                        </p:tgtEl>
                                      </p:cBhvr>
                                    </p:animEffect>
                                    <p:anim calcmode="lin" valueType="num">
                                      <p:cBhvr>
                                        <p:cTn id="73" dur="500" fill="hold"/>
                                        <p:tgtEl>
                                          <p:spTgt spid="22">
                                            <p:txEl>
                                              <p:pRg st="0" end="0"/>
                                            </p:txEl>
                                          </p:spTgt>
                                        </p:tgtEl>
                                        <p:attrNameLst>
                                          <p:attrName>ppt_x</p:attrName>
                                        </p:attrNameLst>
                                      </p:cBhvr>
                                      <p:tavLst>
                                        <p:tav tm="0">
                                          <p:val>
                                            <p:fltVal val="0.5"/>
                                          </p:val>
                                        </p:tav>
                                        <p:tav tm="100000">
                                          <p:val>
                                            <p:strVal val="#ppt_x"/>
                                          </p:val>
                                        </p:tav>
                                      </p:tavLst>
                                    </p:anim>
                                    <p:anim calcmode="lin" valueType="num">
                                      <p:cBhvr>
                                        <p:cTn id="74" dur="500" fill="hold"/>
                                        <p:tgtEl>
                                          <p:spTgt spid="2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Lst>
      </p:bldP>
      <p:bldP spid="20" grpId="0" build="p" animBg="1">
        <p:tmplLst>
          <p:tmpl>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Lst>
      </p:bldP>
      <p:bldP spid="21" grpId="0" build="p" animBg="1">
        <p:tmplLst>
          <p:tmpl>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Lst>
      </p:bldP>
      <p:bldP spid="22" grpId="0" build="p" animBg="1">
        <p:tmplLst>
          <p:tmpl>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Lst>
      </p:bldP>
    </p:bld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2"/>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marL="0" marR="0" lvl="0" indent="0" algn="r" defTabSz="914367"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505050"/>
                </a:solidFill>
                <a:effectLst/>
                <a:uLnTx/>
                <a:uFillTx/>
                <a:latin typeface="+mn-lt"/>
                <a:ea typeface="+mn-ea"/>
                <a:cs typeface="+mn-cs"/>
              </a:rPr>
              <a:pPr marL="0" marR="0" lvl="0" indent="0" algn="r" defTabSz="914367"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505050"/>
              </a:solidFill>
              <a:effectLst/>
              <a:uLnTx/>
              <a:uFillTx/>
              <a:latin typeface="+mn-lt"/>
              <a:ea typeface="+mn-ea"/>
              <a:cs typeface="+mn-cs"/>
            </a:endParaRPr>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5088" r="51390"/>
          <a:stretch/>
        </p:blipFill>
        <p:spPr>
          <a:xfrm>
            <a:off x="7712100" y="487"/>
            <a:ext cx="4479901" cy="6857027"/>
          </a:xfrm>
          <a:prstGeom prst="rect">
            <a:avLst/>
          </a:prstGeom>
        </p:spPr>
      </p:pic>
      <p:sp>
        <p:nvSpPr>
          <p:cNvPr id="6" name="Title 1"/>
          <p:cNvSpPr txBox="1">
            <a:spLocks/>
          </p:cNvSpPr>
          <p:nvPr userDrawn="1"/>
        </p:nvSpPr>
        <p:spPr>
          <a:xfrm>
            <a:off x="1" y="291554"/>
            <a:ext cx="11923990" cy="899537"/>
          </a:xfrm>
          <a:prstGeom prst="rect">
            <a:avLst/>
          </a:prstGeom>
        </p:spPr>
        <p:txBody>
          <a:bodyPr vert="horz" wrap="square" lIns="448212" tIns="89642" rIns="143428" bIns="89642" rtlCol="0" anchor="t">
            <a:noAutofit/>
          </a:bodyPr>
          <a:lstStyle>
            <a:lvl1pPr algn="l" defTabSz="932742" rtl="0" eaLnBrk="1" latinLnBrk="0" hangingPunct="1">
              <a:lnSpc>
                <a:spcPct val="90000"/>
              </a:lnSpc>
              <a:spcBef>
                <a:spcPct val="0"/>
              </a:spcBef>
              <a:buNone/>
              <a:defRPr lang="en-US" sz="2400" b="0" kern="1200" cap="none" spc="-102" baseline="0">
                <a:ln w="3175">
                  <a:noFill/>
                </a:ln>
                <a:gradFill>
                  <a:gsLst>
                    <a:gs pos="7080">
                      <a:schemeClr val="tx1"/>
                    </a:gs>
                    <a:gs pos="26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705" b="0" i="0" u="none" strike="noStrike" kern="1200" cap="none" spc="-102" normalizeH="0" baseline="0" noProof="0" dirty="0">
                <a:ln w="3175">
                  <a:noFill/>
                </a:ln>
                <a:gradFill>
                  <a:gsLst>
                    <a:gs pos="7080">
                      <a:srgbClr val="FFFFFF"/>
                    </a:gs>
                    <a:gs pos="26000">
                      <a:srgbClr val="FFFFFF"/>
                    </a:gs>
                  </a:gsLst>
                  <a:lin ang="5400000" scaled="0"/>
                </a:gradFill>
                <a:effectLst/>
                <a:uLnTx/>
                <a:uFillTx/>
                <a:latin typeface="+mj-lt"/>
                <a:ea typeface="+mn-ea"/>
                <a:cs typeface="Segoe UI" pitchFamily="34" charset="0"/>
              </a:rPr>
              <a:t>Learning objectives</a:t>
            </a:r>
            <a:endParaRPr kumimoji="0" lang="en-US" sz="4313" b="0" i="0" u="none" strike="noStrike" kern="1200" cap="none" spc="-102" normalizeH="0" baseline="0" noProof="0" dirty="0">
              <a:ln w="3175">
                <a:noFill/>
              </a:ln>
              <a:solidFill>
                <a:srgbClr val="FFFFFF"/>
              </a:solidFill>
              <a:effectLst/>
              <a:uLnTx/>
              <a:uFillTx/>
              <a:latin typeface="+mj-lt"/>
              <a:ea typeface="+mn-ea"/>
              <a:cs typeface="Segoe UI" pitchFamily="34" charset="0"/>
            </a:endParaRPr>
          </a:p>
        </p:txBody>
      </p:sp>
    </p:spTree>
    <p:extLst>
      <p:ext uri="{BB962C8B-B14F-4D97-AF65-F5344CB8AC3E}">
        <p14:creationId xmlns:p14="http://schemas.microsoft.com/office/powerpoint/2010/main" val="1517343931"/>
      </p:ext>
    </p:extLst>
  </p:cSld>
  <p:clrMapOvr>
    <a:masterClrMapping/>
  </p:clrMapOvr>
  <p:transition>
    <p:fade/>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_58pt Title/24pt Text - Gray">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2" y="259792"/>
            <a:ext cx="8964247" cy="1793104"/>
          </a:xfrm>
        </p:spPr>
        <p:txBody>
          <a:bodyPr lIns="146304" tIns="91440" rIns="146304" bIns="91440"/>
          <a:lstStyle>
            <a:lvl1pPr>
              <a:lnSpc>
                <a:spcPts val="6175"/>
              </a:lnSpc>
              <a:defRPr sz="5685" baseline="0">
                <a:solidFill>
                  <a:schemeClr val="accent6"/>
                </a:solidFill>
              </a:defRPr>
            </a:lvl1pPr>
          </a:lstStyle>
          <a:p>
            <a:r>
              <a:rPr lang="en-US"/>
              <a:t>Lorem ipsum dolor sit</a:t>
            </a:r>
            <a:br>
              <a:rPr lang="en-US"/>
            </a:br>
            <a:r>
              <a:rPr lang="en-US"/>
              <a:t>amet, consectetuer adipi.</a:t>
            </a:r>
          </a:p>
        </p:txBody>
      </p:sp>
      <p:sp>
        <p:nvSpPr>
          <p:cNvPr id="3" name="Footer Placeholder 2"/>
          <p:cNvSpPr>
            <a:spLocks noGrp="1"/>
          </p:cNvSpPr>
          <p:nvPr>
            <p:ph type="ftr" sz="quarter" idx="10"/>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dirty="0">
                <a:ln>
                  <a:noFill/>
                </a:ln>
                <a:solidFill>
                  <a:srgbClr val="FFFFFF"/>
                </a:solidFill>
                <a:effectLst/>
                <a:uLnTx/>
                <a:uFillTx/>
              </a:rPr>
              <a:t>Microsoft Confidential</a:t>
            </a:r>
          </a:p>
        </p:txBody>
      </p:sp>
      <p:sp>
        <p:nvSpPr>
          <p:cNvPr id="4" name="Slide Number Placeholder 3"/>
          <p:cNvSpPr>
            <a:spLocks noGrp="1"/>
          </p:cNvSpPr>
          <p:nvPr>
            <p:ph type="sldNum" sz="quarter" idx="11"/>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fld id="{27258FFF-F925-446B-8502-81C933981705}" type="slidenum">
              <a:rPr kumimoji="0" sz="1800" b="0" i="0" u="none" strike="noStrike" kern="0" cap="none" spc="0" normalizeH="0" baseline="0" noProof="0" smtClean="0">
                <a:ln>
                  <a:noFill/>
                </a:ln>
                <a:solidFill>
                  <a:srgbClr val="FFFFFF"/>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a:t>
            </a:fld>
            <a:endParaRPr kumimoji="0" sz="1800" b="0" i="0" u="none" strike="noStrike" kern="0" cap="none" spc="0" normalizeH="0" baseline="0" noProof="0" dirty="0">
              <a:ln>
                <a:noFill/>
              </a:ln>
              <a:solidFill>
                <a:srgbClr val="FFFFFF"/>
              </a:solidFill>
              <a:effectLst/>
              <a:uLnTx/>
              <a:uFillTx/>
            </a:endParaRPr>
          </a:p>
        </p:txBody>
      </p:sp>
      <p:sp>
        <p:nvSpPr>
          <p:cNvPr id="7" name="Text Placeholder 6"/>
          <p:cNvSpPr>
            <a:spLocks noGrp="1"/>
          </p:cNvSpPr>
          <p:nvPr>
            <p:ph type="body" sz="quarter" idx="12" hasCustomPrompt="1"/>
          </p:nvPr>
        </p:nvSpPr>
        <p:spPr>
          <a:xfrm>
            <a:off x="269240" y="2801422"/>
            <a:ext cx="7519275" cy="3406581"/>
          </a:xfrm>
        </p:spPr>
        <p:txBody>
          <a:bodyPr/>
          <a:lstStyle>
            <a:lvl1pPr marL="0" indent="0">
              <a:lnSpc>
                <a:spcPts val="2549"/>
              </a:lnSpc>
              <a:spcBef>
                <a:spcPts val="2942"/>
              </a:spcBef>
              <a:buNone/>
              <a:defRPr sz="2353" baseline="0">
                <a:solidFill>
                  <a:schemeClr val="bg1"/>
                </a:solidFill>
                <a:latin typeface="+mn-lt"/>
              </a:defRPr>
            </a:lvl1pPr>
            <a:lvl2pPr marL="0" indent="0">
              <a:lnSpc>
                <a:spcPts val="1765"/>
              </a:lnSpc>
              <a:spcBef>
                <a:spcPts val="1176"/>
              </a:spcBef>
              <a:buNone/>
              <a:defRPr sz="1568"/>
            </a:lvl2pPr>
            <a:lvl3pPr marL="0" indent="0">
              <a:lnSpc>
                <a:spcPts val="1765"/>
              </a:lnSpc>
              <a:spcBef>
                <a:spcPts val="1176"/>
              </a:spcBef>
              <a:buNone/>
              <a:defRPr sz="1568"/>
            </a:lvl3pPr>
            <a:lvl4pPr marL="0" indent="0">
              <a:lnSpc>
                <a:spcPts val="1765"/>
              </a:lnSpc>
              <a:spcBef>
                <a:spcPts val="1176"/>
              </a:spcBef>
              <a:buNone/>
              <a:defRPr sz="1568"/>
            </a:lvl4pPr>
            <a:lvl5pPr marL="0" indent="0">
              <a:lnSpc>
                <a:spcPts val="1765"/>
              </a:lnSpc>
              <a:spcBef>
                <a:spcPts val="1176"/>
              </a:spcBef>
              <a:buNone/>
              <a:defRPr sz="1568"/>
            </a:lvl5pPr>
          </a:lstStyle>
          <a:p>
            <a:pPr lvl="0"/>
            <a:r>
              <a:rPr lang="en-US"/>
              <a:t>Lorem ipsum dolor sit amet, consectetur adipiscing </a:t>
            </a:r>
            <a:br>
              <a:rPr lang="en-US"/>
            </a:br>
            <a:r>
              <a:rPr lang="en-US"/>
              <a:t>elit. Nunc et sagittis ligula, non laoreet urna. </a:t>
            </a:r>
          </a:p>
          <a:p>
            <a:pPr lvl="0"/>
            <a:r>
              <a:rPr lang="en-US"/>
              <a:t>Aenean porttitor pulvinar lorem, eu accumsan purus mattis nec. Suspendisse eu justo tempus. </a:t>
            </a:r>
          </a:p>
          <a:p>
            <a:pPr lvl="0"/>
            <a:r>
              <a:rPr lang="en-US"/>
              <a:t>Cum sociis natoque penatibus et magnis dis parturient montes, nascetur ridiculus mus.</a:t>
            </a:r>
          </a:p>
        </p:txBody>
      </p:sp>
    </p:spTree>
    <p:extLst>
      <p:ext uri="{BB962C8B-B14F-4D97-AF65-F5344CB8AC3E}">
        <p14:creationId xmlns:p14="http://schemas.microsoft.com/office/powerpoint/2010/main" val="2266439589"/>
      </p:ext>
    </p:extLst>
  </p:cSld>
  <p:clrMapOvr>
    <a:masterClrMapping/>
  </p:clrMapOvr>
  <p:transition>
    <p:fade/>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itle" preserve="1">
  <p:cSld name="2_Title Slide Solid">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69240" y="2100815"/>
            <a:ext cx="11007660" cy="1686801"/>
          </a:xfrm>
        </p:spPr>
        <p:txBody>
          <a:bodyPr/>
          <a:lstStyle>
            <a:lvl1pPr>
              <a:defRPr sz="5882">
                <a:solidFill>
                  <a:schemeClr val="bg1"/>
                </a:solidFill>
              </a:defRPr>
            </a:lvl1pPr>
          </a:lstStyle>
          <a:p>
            <a:r>
              <a:rPr lang="en-US"/>
              <a:t>Headline here</a:t>
            </a:r>
          </a:p>
        </p:txBody>
      </p:sp>
      <p:sp>
        <p:nvSpPr>
          <p:cNvPr id="3" name="Subtitle 2"/>
          <p:cNvSpPr>
            <a:spLocks noGrp="1"/>
          </p:cNvSpPr>
          <p:nvPr>
            <p:ph type="subTitle" idx="1" hasCustomPrompt="1"/>
          </p:nvPr>
        </p:nvSpPr>
        <p:spPr>
          <a:xfrm>
            <a:off x="269302" y="3877277"/>
            <a:ext cx="8534711" cy="1034782"/>
          </a:xfrm>
        </p:spPr>
        <p:txBody>
          <a:bodyPr/>
          <a:lstStyle>
            <a:lvl1pPr marL="0" indent="0" algn="l">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1591583690"/>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tx2"/>
        </a:solid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69239" y="2084172"/>
            <a:ext cx="11653523" cy="1796217"/>
          </a:xfrm>
          <a:noFill/>
        </p:spPr>
        <p:txBody>
          <a:bodyPr tIns="91440" bIns="91440" anchor="t" anchorCtr="0"/>
          <a:lstStyle>
            <a:lvl1pPr algn="l" defTabSz="914367" rtl="0" eaLnBrk="1" latinLnBrk="0" hangingPunct="1">
              <a:lnSpc>
                <a:spcPct val="90000"/>
              </a:lnSpc>
              <a:spcBef>
                <a:spcPct val="0"/>
              </a:spcBef>
              <a:buNone/>
              <a:defRPr lang="en-US" sz="8627" b="0" kern="1200" cap="none" spc="-98" baseline="0" dirty="0">
                <a:ln w="3175">
                  <a:noFill/>
                </a:ln>
                <a:solidFill>
                  <a:schemeClr val="bg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1781142063"/>
      </p:ext>
    </p:extLst>
  </p:cSld>
  <p:clrMapOvr>
    <a:masterClrMapping/>
  </p:clrMapOvr>
  <p:transition>
    <p:fade/>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1_Demo slide">
    <p:bg bwMode="auto">
      <p:bgPr>
        <a:solidFill>
          <a:schemeClr val="tx2"/>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269302" y="1187644"/>
            <a:ext cx="8067761" cy="26896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hasCustomPrompt="1"/>
          </p:nvPr>
        </p:nvSpPr>
        <p:spPr>
          <a:xfrm>
            <a:off x="269241" y="1186356"/>
            <a:ext cx="8067822" cy="2697988"/>
          </a:xfrm>
          <a:noFill/>
        </p:spPr>
        <p:txBody>
          <a:bodyPr tIns="91440" bIns="91440" anchor="t" anchorCtr="0"/>
          <a:lstStyle>
            <a:lvl1pPr>
              <a:defRPr sz="7058" spc="-98" baseline="0">
                <a:gradFill>
                  <a:gsLst>
                    <a:gs pos="5833">
                      <a:srgbClr val="FFFFFF"/>
                    </a:gs>
                    <a:gs pos="18000">
                      <a:srgbClr val="FFFFFF"/>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39" y="3877277"/>
            <a:ext cx="8067813" cy="1793881"/>
          </a:xfrm>
          <a:noFill/>
        </p:spPr>
        <p:txBody>
          <a:bodyPr lIns="182880" tIns="146304" rIns="182880" bIns="146304">
            <a:noAutofit/>
          </a:bodyPr>
          <a:lstStyle>
            <a:lvl1pPr marL="0" indent="0">
              <a:spcBef>
                <a:spcPts val="0"/>
              </a:spcBef>
              <a:buNone/>
              <a:defRPr sz="3529" spc="0" baseline="0">
                <a:gradFill>
                  <a:gsLst>
                    <a:gs pos="0">
                      <a:srgbClr val="FFFFFF"/>
                    </a:gs>
                    <a:gs pos="100000">
                      <a:srgbClr val="FFFFFF"/>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31139226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3_63pt Title Only">
    <p:spTree>
      <p:nvGrpSpPr>
        <p:cNvPr id="1" name=""/>
        <p:cNvGrpSpPr/>
        <p:nvPr/>
      </p:nvGrpSpPr>
      <p:grpSpPr>
        <a:xfrm>
          <a:off x="0" y="0"/>
          <a:ext cx="0" cy="0"/>
          <a:chOff x="0" y="0"/>
          <a:chExt cx="0" cy="0"/>
        </a:xfrm>
      </p:grpSpPr>
      <p:sp>
        <p:nvSpPr>
          <p:cNvPr id="3" name="Title 2"/>
          <p:cNvSpPr>
            <a:spLocks noGrp="1"/>
          </p:cNvSpPr>
          <p:nvPr>
            <p:ph type="title"/>
          </p:nvPr>
        </p:nvSpPr>
        <p:spPr>
          <a:xfrm>
            <a:off x="269240" y="369721"/>
            <a:ext cx="11655840" cy="899665"/>
          </a:xfrm>
        </p:spPr>
        <p:txBody>
          <a:bodyPr/>
          <a:lstStyle>
            <a:lvl1pPr>
              <a:defRPr sz="5290"/>
            </a:lvl1pPr>
          </a:lstStyle>
          <a:p>
            <a:r>
              <a:rPr lang="en-US" dirty="0"/>
              <a:t>Click to edit Master title style</a:t>
            </a:r>
          </a:p>
        </p:txBody>
      </p:sp>
      <p:grpSp>
        <p:nvGrpSpPr>
          <p:cNvPr id="5" name="Group 2"/>
          <p:cNvGrpSpPr/>
          <p:nvPr userDrawn="1"/>
        </p:nvGrpSpPr>
        <p:grpSpPr>
          <a:xfrm>
            <a:off x="-1177" y="6512639"/>
            <a:ext cx="12192313" cy="353950"/>
            <a:chOff x="2577137" y="4571778"/>
            <a:chExt cx="9101124" cy="1390560"/>
          </a:xfrm>
          <a:solidFill>
            <a:schemeClr val="tx2"/>
          </a:solidFill>
        </p:grpSpPr>
        <p:sp>
          <p:nvSpPr>
            <p:cNvPr id="6" name="TextBox 5"/>
            <p:cNvSpPr txBox="1"/>
            <p:nvPr/>
          </p:nvSpPr>
          <p:spPr>
            <a:xfrm>
              <a:off x="2577137" y="4571778"/>
              <a:ext cx="3034890" cy="1390458"/>
            </a:xfrm>
            <a:prstGeom prst="rect">
              <a:avLst/>
            </a:prstGeom>
            <a:solidFill>
              <a:schemeClr val="tx2">
                <a:lumMod val="20000"/>
                <a:lumOff val="8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7" name="TextBox 6"/>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624695823"/>
      </p:ext>
    </p:extLst>
  </p:cSld>
  <p:clrMapOvr>
    <a:masterClrMapping/>
  </p:clrMapOvr>
  <p:transition>
    <p:fade/>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Title_Co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259792"/>
            <a:ext cx="11653521" cy="1075884"/>
          </a:xfrm>
        </p:spPr>
        <p:txBody>
          <a:bodyPr lIns="146304" tIns="91440" rIns="146304" bIns="91440"/>
          <a:lstStyle>
            <a:lvl1pPr>
              <a:lnSpc>
                <a:spcPts val="6176"/>
              </a:lnSpc>
              <a:defRPr sz="5686" baseline="0">
                <a:solidFill>
                  <a:schemeClr val="tx1"/>
                </a:solidFill>
              </a:defRPr>
            </a:lvl1pPr>
          </a:lstStyle>
          <a:p>
            <a:r>
              <a:rPr lang="en-US" dirty="0"/>
              <a:t>Lorem ipsum dolor sit.</a:t>
            </a:r>
          </a:p>
        </p:txBody>
      </p:sp>
      <p:sp>
        <p:nvSpPr>
          <p:cNvPr id="3" name="Text Placeholder 3"/>
          <p:cNvSpPr>
            <a:spLocks noGrp="1"/>
          </p:cNvSpPr>
          <p:nvPr>
            <p:ph type="body" sz="quarter" idx="10" hasCustomPrompt="1"/>
          </p:nvPr>
        </p:nvSpPr>
        <p:spPr>
          <a:xfrm>
            <a:off x="269241" y="1350547"/>
            <a:ext cx="6918212" cy="5040206"/>
          </a:xfrm>
          <a:solidFill>
            <a:schemeClr val="bg2"/>
          </a:solidFill>
          <a:ln w="152400">
            <a:solidFill>
              <a:schemeClr val="tx1"/>
            </a:solidFill>
          </a:ln>
        </p:spPr>
        <p:txBody>
          <a:bodyPr wrap="square">
            <a:normAutofit/>
          </a:bodyPr>
          <a:lstStyle>
            <a:lvl1pPr marL="0" indent="0" defTabSz="365760">
              <a:lnSpc>
                <a:spcPct val="100000"/>
              </a:lnSpc>
              <a:spcBef>
                <a:spcPts val="0"/>
              </a:spcBef>
              <a:buClr>
                <a:schemeClr val="tx1"/>
              </a:buClr>
              <a:buFont typeface="Wingdings" pitchFamily="2" charset="2"/>
              <a:buNone/>
              <a:defRPr sz="2800" baseline="0">
                <a:solidFill>
                  <a:schemeClr val="tx1"/>
                </a:solidFill>
                <a:latin typeface="Consolas" panose="020B0609020204030204" pitchFamily="49" charset="0"/>
                <a:cs typeface="Consolas" panose="020B0609020204030204" pitchFamily="49" charset="0"/>
              </a:defRPr>
            </a:lvl1pPr>
            <a:lvl2pPr marL="365760" indent="0" defTabSz="365760">
              <a:lnSpc>
                <a:spcPct val="100000"/>
              </a:lnSpc>
              <a:spcBef>
                <a:spcPts val="0"/>
              </a:spcBef>
              <a:buNone/>
              <a:defRPr sz="2800">
                <a:latin typeface="Consolas" panose="020B0609020204030204" pitchFamily="49" charset="0"/>
                <a:cs typeface="Consolas" panose="020B0609020204030204" pitchFamily="49" charset="0"/>
              </a:defRPr>
            </a:lvl2pPr>
            <a:lvl3pPr marL="731520" indent="0" defTabSz="365760">
              <a:lnSpc>
                <a:spcPct val="100000"/>
              </a:lnSpc>
              <a:spcBef>
                <a:spcPts val="0"/>
              </a:spcBef>
              <a:buNone/>
              <a:tabLst/>
              <a:defRPr sz="2800">
                <a:latin typeface="Consolas" panose="020B0609020204030204" pitchFamily="49" charset="0"/>
                <a:cs typeface="Consolas" panose="020B0609020204030204" pitchFamily="49" charset="0"/>
              </a:defRPr>
            </a:lvl3pPr>
            <a:lvl4pPr marL="1097280" indent="0" defTabSz="365760">
              <a:lnSpc>
                <a:spcPct val="100000"/>
              </a:lnSpc>
              <a:spcBef>
                <a:spcPts val="0"/>
              </a:spcBef>
              <a:buNone/>
              <a:defRPr sz="2800">
                <a:latin typeface="Consolas" panose="020B0609020204030204" pitchFamily="49" charset="0"/>
                <a:cs typeface="Consolas" panose="020B0609020204030204" pitchFamily="49" charset="0"/>
              </a:defRPr>
            </a:lvl4pPr>
            <a:lvl5pPr marL="1463040" indent="0" defTabSz="365760">
              <a:lnSpc>
                <a:spcPct val="100000"/>
              </a:lnSpc>
              <a:spcBef>
                <a:spcPts val="0"/>
              </a:spcBef>
              <a:buNone/>
              <a:tabLst/>
              <a:defRPr sz="2800">
                <a:latin typeface="Consolas" panose="020B0609020204030204" pitchFamily="49" charset="0"/>
                <a:cs typeface="Consolas" panose="020B0609020204030204" pitchFamily="49" charset="0"/>
              </a:defRPr>
            </a:lvl5pPr>
          </a:lstStyle>
          <a:p>
            <a:pPr lvl="0"/>
            <a:r>
              <a:rPr lang="en-US" dirty="0"/>
              <a:t>Click to edit code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quarter" idx="11"/>
          </p:nvPr>
        </p:nvSpPr>
        <p:spPr>
          <a:xfrm>
            <a:off x="7563970" y="1350546"/>
            <a:ext cx="4358791" cy="5040207"/>
          </a:xfrm>
        </p:spPr>
        <p:txBody>
          <a:bodyPr wrap="square">
            <a:normAutofit/>
          </a:bodyPr>
          <a:lstStyle>
            <a:lvl1pPr marL="0" indent="0">
              <a:spcBef>
                <a:spcPts val="1200"/>
              </a:spcBef>
              <a:buClr>
                <a:schemeClr val="tx1"/>
              </a:buClr>
              <a:buFont typeface="Wingdings" pitchFamily="2" charset="2"/>
              <a:buNone/>
              <a:defRPr sz="3529">
                <a:solidFill>
                  <a:schemeClr val="tx1"/>
                </a:solidFill>
              </a:defRPr>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oup 2"/>
          <p:cNvGrpSpPr/>
          <p:nvPr userDrawn="1"/>
        </p:nvGrpSpPr>
        <p:grpSpPr>
          <a:xfrm>
            <a:off x="-1177" y="6512639"/>
            <a:ext cx="12192313" cy="353950"/>
            <a:chOff x="2577137" y="4571778"/>
            <a:chExt cx="9101124" cy="1390560"/>
          </a:xfrm>
          <a:solidFill>
            <a:schemeClr val="tx2"/>
          </a:solidFill>
        </p:grpSpPr>
        <p:sp>
          <p:nvSpPr>
            <p:cNvPr id="9" name="TextBox 8"/>
            <p:cNvSpPr txBox="1"/>
            <p:nvPr/>
          </p:nvSpPr>
          <p:spPr>
            <a:xfrm>
              <a:off x="2577137" y="4571778"/>
              <a:ext cx="3034890" cy="1390458"/>
            </a:xfrm>
            <a:prstGeom prst="rect">
              <a:avLst/>
            </a:prstGeom>
            <a:solidFill>
              <a:schemeClr val="tx2">
                <a:lumMod val="20000"/>
                <a:lumOff val="8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10" name="TextBox 9"/>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2673960008"/>
      </p:ext>
    </p:extLst>
  </p:cSld>
  <p:clrMapOvr>
    <a:masterClrMapping/>
  </p:clrMapOvr>
  <p:transition>
    <p:fade/>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1_Demo_screen">
    <p:spTree>
      <p:nvGrpSpPr>
        <p:cNvPr id="1" name=""/>
        <p:cNvGrpSpPr/>
        <p:nvPr/>
      </p:nvGrpSpPr>
      <p:grpSpPr>
        <a:xfrm>
          <a:off x="0" y="0"/>
          <a:ext cx="0" cy="0"/>
          <a:chOff x="0" y="0"/>
          <a:chExt cx="0" cy="0"/>
        </a:xfrm>
      </p:grpSpPr>
      <p:sp>
        <p:nvSpPr>
          <p:cNvPr id="5" name="Text Placeholder 3"/>
          <p:cNvSpPr>
            <a:spLocks noGrp="1"/>
          </p:cNvSpPr>
          <p:nvPr>
            <p:ph type="body" sz="quarter" idx="11"/>
          </p:nvPr>
        </p:nvSpPr>
        <p:spPr>
          <a:xfrm>
            <a:off x="7563970" y="1350545"/>
            <a:ext cx="4358791" cy="4949771"/>
          </a:xfrm>
        </p:spPr>
        <p:txBody>
          <a:bodyPr wrap="square">
            <a:normAutofit/>
          </a:bodyPr>
          <a:lstStyle>
            <a:lvl1pPr marL="0" indent="0">
              <a:spcBef>
                <a:spcPts val="1200"/>
              </a:spcBef>
              <a:buClr>
                <a:schemeClr val="tx1"/>
              </a:buClr>
              <a:buFont typeface="Wingdings" pitchFamily="2" charset="2"/>
              <a:buNone/>
              <a:defRPr sz="2600">
                <a:solidFill>
                  <a:srgbClr val="0072C6"/>
                </a:solidFill>
              </a:defRPr>
            </a:lvl1pPr>
            <a:lvl2pPr marL="0" indent="0">
              <a:spcBef>
                <a:spcPts val="600"/>
              </a:spcBef>
              <a:buNone/>
              <a:defRPr sz="1800">
                <a:solidFill>
                  <a:schemeClr val="tx1"/>
                </a:solidFill>
                <a:latin typeface="+mj-lt"/>
              </a:defRPr>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p:txBody>
      </p:sp>
      <p:sp>
        <p:nvSpPr>
          <p:cNvPr id="7" name="Picture Placeholder 6"/>
          <p:cNvSpPr>
            <a:spLocks noGrp="1"/>
          </p:cNvSpPr>
          <p:nvPr>
            <p:ph type="pic" sz="quarter" idx="12" hasCustomPrompt="1"/>
          </p:nvPr>
        </p:nvSpPr>
        <p:spPr>
          <a:xfrm>
            <a:off x="269876" y="1350963"/>
            <a:ext cx="6868862" cy="4949353"/>
          </a:xfrm>
          <a:ln w="152400">
            <a:noFill/>
          </a:ln>
        </p:spPr>
        <p:txBody>
          <a:bodyPr/>
          <a:lstStyle>
            <a:lvl1pPr marL="0" indent="0">
              <a:buNone/>
              <a:defRPr/>
            </a:lvl1pPr>
          </a:lstStyle>
          <a:p>
            <a:r>
              <a:rPr lang="en-US" dirty="0"/>
              <a:t>Screen shot or image here</a:t>
            </a:r>
          </a:p>
        </p:txBody>
      </p:sp>
      <p:sp>
        <p:nvSpPr>
          <p:cNvPr id="10" name="Title 2"/>
          <p:cNvSpPr>
            <a:spLocks noGrp="1"/>
          </p:cNvSpPr>
          <p:nvPr>
            <p:ph type="title"/>
          </p:nvPr>
        </p:nvSpPr>
        <p:spPr>
          <a:xfrm>
            <a:off x="269240" y="369721"/>
            <a:ext cx="11655840" cy="899665"/>
          </a:xfrm>
        </p:spPr>
        <p:txBody>
          <a:bodyPr/>
          <a:lstStyle/>
          <a:p>
            <a:r>
              <a:rPr lang="en-US" dirty="0"/>
              <a:t>Click to edit Master title style</a:t>
            </a:r>
          </a:p>
        </p:txBody>
      </p:sp>
      <p:grpSp>
        <p:nvGrpSpPr>
          <p:cNvPr id="11" name="Group 2"/>
          <p:cNvGrpSpPr/>
          <p:nvPr userDrawn="1"/>
        </p:nvGrpSpPr>
        <p:grpSpPr>
          <a:xfrm>
            <a:off x="-1177" y="6512639"/>
            <a:ext cx="12192313" cy="353950"/>
            <a:chOff x="2577137" y="4571778"/>
            <a:chExt cx="9101124" cy="1390560"/>
          </a:xfrm>
          <a:solidFill>
            <a:schemeClr val="tx2"/>
          </a:solidFill>
        </p:grpSpPr>
        <p:sp>
          <p:nvSpPr>
            <p:cNvPr id="12" name="TextBox 11"/>
            <p:cNvSpPr txBox="1"/>
            <p:nvPr/>
          </p:nvSpPr>
          <p:spPr>
            <a:xfrm>
              <a:off x="2577137" y="4571778"/>
              <a:ext cx="3034890" cy="1390458"/>
            </a:xfrm>
            <a:prstGeom prst="rect">
              <a:avLst/>
            </a:prstGeom>
            <a:solidFill>
              <a:schemeClr val="tx2">
                <a:lumMod val="20000"/>
                <a:lumOff val="80000"/>
              </a:schemeClr>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13" name="TextBox 12"/>
            <p:cNvSpPr txBox="1"/>
            <p:nvPr/>
          </p:nvSpPr>
          <p:spPr>
            <a:xfrm>
              <a:off x="5612027" y="4572324"/>
              <a:ext cx="6066234" cy="1390014"/>
            </a:xfrm>
            <a:prstGeom prst="rect">
              <a:avLst/>
            </a:prstGeom>
            <a:grp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2963927099"/>
      </p:ext>
    </p:extLst>
  </p:cSld>
  <p:clrMapOvr>
    <a:masterClrMapping/>
  </p:clrMapOvr>
  <p:transition>
    <p:fade/>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3_Closing Slide">
    <p:bg>
      <p:bgPr>
        <a:solidFill>
          <a:schemeClr val="tx2"/>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5"/>
          </a:xfrm>
          <a:prstGeom prst="rect">
            <a:avLst/>
          </a:prstGeom>
        </p:spPr>
      </p:pic>
    </p:spTree>
    <p:extLst>
      <p:ext uri="{BB962C8B-B14F-4D97-AF65-F5344CB8AC3E}">
        <p14:creationId xmlns:p14="http://schemas.microsoft.com/office/powerpoint/2010/main" val="3808723553"/>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08.xml><?xml version="1.0" encoding="utf-8"?>
<p:sldLayout xmlns:a="http://schemas.openxmlformats.org/drawingml/2006/main" xmlns:r="http://schemas.openxmlformats.org/officeDocument/2006/relationships" xmlns:p="http://schemas.openxmlformats.org/presentationml/2006/main" type="title" preserve="1">
  <p:cSld name="5_Red Tile Title">
    <p:bg>
      <p:bgPr>
        <a:solidFill>
          <a:schemeClr val="accent4"/>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8"/>
          <a:stretch/>
        </p:blipFill>
        <p:spPr>
          <a:xfrm>
            <a:off x="0" y="-149425"/>
            <a:ext cx="12213788" cy="7007425"/>
          </a:xfrm>
          <a:prstGeom prst="rect">
            <a:avLst/>
          </a:prstGeom>
        </p:spPr>
      </p:pic>
      <p:sp>
        <p:nvSpPr>
          <p:cNvPr id="7" name="Rectangle 6"/>
          <p:cNvSpPr/>
          <p:nvPr userDrawn="1"/>
        </p:nvSpPr>
        <p:spPr bwMode="auto">
          <a:xfrm>
            <a:off x="269239" y="291069"/>
            <a:ext cx="5378549" cy="5379312"/>
          </a:xfrm>
          <a:prstGeom prst="rect">
            <a:avLst/>
          </a:prstGeom>
          <a:solidFill>
            <a:schemeClr val="accent4">
              <a:alpha val="91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 name="Title 1"/>
          <p:cNvSpPr>
            <a:spLocks noGrp="1"/>
          </p:cNvSpPr>
          <p:nvPr>
            <p:ph type="ctrTitle" hasCustomPrompt="1"/>
          </p:nvPr>
        </p:nvSpPr>
        <p:spPr>
          <a:xfrm>
            <a:off x="269240" y="2100815"/>
            <a:ext cx="5199270" cy="1686801"/>
          </a:xfrm>
          <a:prstGeom prst="rect">
            <a:avLst/>
          </a:prstGeom>
        </p:spPr>
        <p:txBody>
          <a:bodyPr lIns="146304" tIns="91440" rIns="146304" bIns="91440"/>
          <a:lstStyle>
            <a:lvl1pPr algn="l">
              <a:defRPr sz="5882">
                <a:solidFill>
                  <a:schemeClr val="bg1"/>
                </a:solidFill>
              </a:defRPr>
            </a:lvl1pPr>
          </a:lstStyle>
          <a:p>
            <a:r>
              <a:rPr lang="en-US"/>
              <a:t>Lorem ipsum</a:t>
            </a:r>
            <a:br>
              <a:rPr lang="en-US"/>
            </a:br>
            <a:r>
              <a:rPr lang="en-US"/>
              <a:t>dolor amet</a:t>
            </a:r>
          </a:p>
        </p:txBody>
      </p:sp>
      <p:sp>
        <p:nvSpPr>
          <p:cNvPr id="3" name="Subtitle 2"/>
          <p:cNvSpPr>
            <a:spLocks noGrp="1"/>
          </p:cNvSpPr>
          <p:nvPr>
            <p:ph type="subTitle" idx="1" hasCustomPrompt="1"/>
          </p:nvPr>
        </p:nvSpPr>
        <p:spPr>
          <a:xfrm>
            <a:off x="269302" y="3877277"/>
            <a:ext cx="5199207" cy="1034782"/>
          </a:xfrm>
          <a:prstGeom prst="rect">
            <a:avLst/>
          </a:prstGeom>
        </p:spPr>
        <p:txBody>
          <a:bodyPr lIns="182880" tIns="146304" rIns="182880" bIns="146304"/>
          <a:lstStyle>
            <a:lvl1pPr marL="0" indent="0" algn="l">
              <a:lnSpc>
                <a:spcPct val="90000"/>
              </a:lnSpc>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1557461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9_Custom Layout">
    <p:bg>
      <p:bgPr>
        <a:solidFill>
          <a:schemeClr val="accent4"/>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marL="0" marR="0" lvl="0" indent="0" algn="r" defTabSz="914367"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505050"/>
                </a:solidFill>
                <a:effectLst/>
                <a:uLnTx/>
                <a:uFillTx/>
                <a:latin typeface="+mn-lt"/>
                <a:ea typeface="+mn-ea"/>
                <a:cs typeface="+mn-cs"/>
              </a:rPr>
              <a:pPr marL="0" marR="0" lvl="0" indent="0" algn="r" defTabSz="914367"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505050"/>
              </a:solidFill>
              <a:effectLst/>
              <a:uLnTx/>
              <a:uFillTx/>
              <a:latin typeface="+mn-lt"/>
              <a:ea typeface="+mn-ea"/>
              <a:cs typeface="+mn-cs"/>
            </a:endParaRPr>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5088" r="51390"/>
          <a:stretch/>
        </p:blipFill>
        <p:spPr>
          <a:xfrm>
            <a:off x="7712100" y="487"/>
            <a:ext cx="4479901" cy="6857027"/>
          </a:xfrm>
          <a:prstGeom prst="rect">
            <a:avLst/>
          </a:prstGeom>
        </p:spPr>
      </p:pic>
      <p:sp>
        <p:nvSpPr>
          <p:cNvPr id="6" name="Title 1"/>
          <p:cNvSpPr txBox="1">
            <a:spLocks/>
          </p:cNvSpPr>
          <p:nvPr userDrawn="1"/>
        </p:nvSpPr>
        <p:spPr>
          <a:xfrm>
            <a:off x="1" y="291554"/>
            <a:ext cx="11923990" cy="899537"/>
          </a:xfrm>
          <a:prstGeom prst="rect">
            <a:avLst/>
          </a:prstGeom>
        </p:spPr>
        <p:txBody>
          <a:bodyPr vert="horz" wrap="square" lIns="448212" tIns="89642" rIns="143428" bIns="89642" rtlCol="0" anchor="t">
            <a:noAutofit/>
          </a:bodyPr>
          <a:lstStyle>
            <a:lvl1pPr algn="l" defTabSz="932742" rtl="0" eaLnBrk="1" latinLnBrk="0" hangingPunct="1">
              <a:lnSpc>
                <a:spcPct val="90000"/>
              </a:lnSpc>
              <a:spcBef>
                <a:spcPct val="0"/>
              </a:spcBef>
              <a:buNone/>
              <a:defRPr lang="en-US" sz="2400" b="0" kern="1200" cap="none" spc="-102" baseline="0">
                <a:ln w="3175">
                  <a:noFill/>
                </a:ln>
                <a:gradFill>
                  <a:gsLst>
                    <a:gs pos="7080">
                      <a:schemeClr val="tx1"/>
                    </a:gs>
                    <a:gs pos="26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705" b="0" i="0" u="none" strike="noStrike" kern="1200" cap="none" spc="-102" normalizeH="0" baseline="0" noProof="0" dirty="0">
                <a:ln w="3175">
                  <a:noFill/>
                </a:ln>
                <a:gradFill>
                  <a:gsLst>
                    <a:gs pos="7080">
                      <a:srgbClr val="FFFFFF"/>
                    </a:gs>
                    <a:gs pos="26000">
                      <a:srgbClr val="FFFFFF"/>
                    </a:gs>
                  </a:gsLst>
                  <a:lin ang="5400000" scaled="0"/>
                </a:gradFill>
                <a:effectLst/>
                <a:uLnTx/>
                <a:uFillTx/>
                <a:latin typeface="+mj-lt"/>
                <a:ea typeface="+mn-ea"/>
                <a:cs typeface="Segoe UI" pitchFamily="34" charset="0"/>
              </a:rPr>
              <a:t>Learning objectives</a:t>
            </a:r>
            <a:endParaRPr kumimoji="0" lang="en-US" sz="4313" b="0" i="0" u="none" strike="noStrike" kern="1200" cap="none" spc="-102" normalizeH="0" baseline="0" noProof="0" dirty="0">
              <a:ln w="3175">
                <a:noFill/>
              </a:ln>
              <a:solidFill>
                <a:srgbClr val="FFFFFF"/>
              </a:solidFill>
              <a:effectLst/>
              <a:uLnTx/>
              <a:uFillTx/>
              <a:latin typeface="+mj-lt"/>
              <a:ea typeface="+mn-ea"/>
              <a:cs typeface="Segoe UI" pitchFamily="34" charset="0"/>
            </a:endParaRPr>
          </a:p>
        </p:txBody>
      </p:sp>
    </p:spTree>
    <p:extLst>
      <p:ext uri="{BB962C8B-B14F-4D97-AF65-F5344CB8AC3E}">
        <p14:creationId xmlns:p14="http://schemas.microsoft.com/office/powerpoint/2010/main" val="2974858777"/>
      </p:ext>
    </p:extLst>
  </p:cSld>
  <p:clrMapOvr>
    <a:masterClrMapping/>
  </p:clrMapOvr>
  <p:transition>
    <p:fade/>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2_Short Quote">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oter Placeholder 1"/>
          <p:cNvSpPr>
            <a:spLocks noGrp="1"/>
          </p:cNvSpPr>
          <p:nvPr>
            <p:ph type="ftr" sz="quarter" idx="12"/>
          </p:nvPr>
        </p:nvSpPr>
        <p:spPr/>
        <p:txBody>
          <a:bodyPr/>
          <a:lstStyle>
            <a:lvl1pPr>
              <a:defRPr>
                <a:solidFill>
                  <a:schemeClr val="bg1"/>
                </a:solidFill>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882" b="0" i="0" u="none" strike="noStrike" kern="1200" cap="none" spc="0" normalizeH="0" baseline="0" noProof="0" dirty="0">
                <a:ln>
                  <a:noFill/>
                </a:ln>
                <a:solidFill>
                  <a:srgbClr val="FFFFFF"/>
                </a:solidFill>
                <a:effectLst/>
                <a:uLnTx/>
                <a:uFillTx/>
                <a:latin typeface="Segoe UI"/>
                <a:ea typeface="+mn-ea"/>
                <a:cs typeface="+mn-cs"/>
              </a:rPr>
              <a:t>Microsoft Confidential</a:t>
            </a:r>
          </a:p>
        </p:txBody>
      </p:sp>
      <p:sp>
        <p:nvSpPr>
          <p:cNvPr id="5" name="Slide Number Placeholder 4"/>
          <p:cNvSpPr>
            <a:spLocks noGrp="1"/>
          </p:cNvSpPr>
          <p:nvPr>
            <p:ph type="sldNum" sz="quarter" idx="13"/>
          </p:nvPr>
        </p:nvSpPr>
        <p:spPr/>
        <p:txBody>
          <a:bodyPr/>
          <a:lstStyle>
            <a:lvl1pPr>
              <a:defRPr>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FFFFFF"/>
                </a:solidFill>
                <a:effectLst/>
                <a:uLnTx/>
                <a:uFillTx/>
                <a:latin typeface="Segoe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 name="Text Placeholder 5"/>
          <p:cNvSpPr>
            <a:spLocks noGrp="1"/>
          </p:cNvSpPr>
          <p:nvPr>
            <p:ph type="body" sz="quarter" idx="14" hasCustomPrompt="1"/>
          </p:nvPr>
        </p:nvSpPr>
        <p:spPr>
          <a:xfrm>
            <a:off x="4339008" y="3557464"/>
            <a:ext cx="2205205" cy="2205518"/>
          </a:xfrm>
          <a:solidFill>
            <a:schemeClr val="accent4"/>
          </a:solidFill>
        </p:spPr>
        <p:txBody>
          <a:bodyPr/>
          <a:lstStyle>
            <a:lvl1pPr marL="0" indent="0">
              <a:lnSpc>
                <a:spcPts val="3627"/>
              </a:lnSpc>
              <a:spcBef>
                <a:spcPts val="0"/>
              </a:spcBef>
              <a:buNone/>
              <a:defRPr sz="3137">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dirty="0"/>
              <a:t>Quote</a:t>
            </a:r>
          </a:p>
          <a:p>
            <a:pPr lvl="0"/>
            <a:r>
              <a:rPr lang="en-US" dirty="0"/>
              <a:t>statement</a:t>
            </a:r>
          </a:p>
          <a:p>
            <a:pPr lvl="0"/>
            <a:r>
              <a:rPr lang="en-US" dirty="0"/>
              <a:t>here</a:t>
            </a:r>
          </a:p>
        </p:txBody>
      </p:sp>
      <p:sp>
        <p:nvSpPr>
          <p:cNvPr id="20" name="Text Placeholder 5"/>
          <p:cNvSpPr>
            <a:spLocks noGrp="1"/>
          </p:cNvSpPr>
          <p:nvPr>
            <p:ph type="body" sz="quarter" idx="15" hasCustomPrompt="1"/>
          </p:nvPr>
        </p:nvSpPr>
        <p:spPr>
          <a:xfrm>
            <a:off x="5914482" y="708900"/>
            <a:ext cx="627497" cy="627586"/>
          </a:xfrm>
          <a:solidFill>
            <a:schemeClr val="accent4"/>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dirty="0"/>
              <a:t> </a:t>
            </a:r>
          </a:p>
        </p:txBody>
      </p:sp>
      <p:sp>
        <p:nvSpPr>
          <p:cNvPr id="21" name="Text Placeholder 5"/>
          <p:cNvSpPr>
            <a:spLocks noGrp="1"/>
          </p:cNvSpPr>
          <p:nvPr>
            <p:ph type="body" sz="quarter" idx="16" hasCustomPrompt="1"/>
          </p:nvPr>
        </p:nvSpPr>
        <p:spPr>
          <a:xfrm>
            <a:off x="9233488" y="708900"/>
            <a:ext cx="627497" cy="627586"/>
          </a:xfrm>
          <a:solidFill>
            <a:schemeClr val="accent4"/>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dirty="0"/>
              <a:t> </a:t>
            </a:r>
          </a:p>
        </p:txBody>
      </p:sp>
      <p:sp>
        <p:nvSpPr>
          <p:cNvPr id="22" name="Text Placeholder 5"/>
          <p:cNvSpPr>
            <a:spLocks noGrp="1"/>
          </p:cNvSpPr>
          <p:nvPr>
            <p:ph type="body" sz="quarter" idx="17" hasCustomPrompt="1"/>
          </p:nvPr>
        </p:nvSpPr>
        <p:spPr>
          <a:xfrm>
            <a:off x="9233488" y="3560944"/>
            <a:ext cx="627497" cy="627586"/>
          </a:xfrm>
          <a:solidFill>
            <a:schemeClr val="accent4"/>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dirty="0"/>
              <a:t> </a:t>
            </a:r>
          </a:p>
        </p:txBody>
      </p:sp>
    </p:spTree>
    <p:extLst>
      <p:ext uri="{BB962C8B-B14F-4D97-AF65-F5344CB8AC3E}">
        <p14:creationId xmlns:p14="http://schemas.microsoft.com/office/powerpoint/2010/main" val="16883437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anim calcmode="lin" valueType="num">
                                      <p:cBhvr>
                                        <p:cTn id="10" dur="500" fill="hold"/>
                                        <p:tgtEl>
                                          <p:spTgt spid="6">
                                            <p:bg/>
                                          </p:spTgt>
                                        </p:tgtEl>
                                        <p:attrNameLst>
                                          <p:attrName>ppt_x</p:attrName>
                                        </p:attrNameLst>
                                      </p:cBhvr>
                                      <p:tavLst>
                                        <p:tav tm="0">
                                          <p:val>
                                            <p:fltVal val="0.5"/>
                                          </p:val>
                                        </p:tav>
                                        <p:tav tm="100000">
                                          <p:val>
                                            <p:strVal val="#ppt_x"/>
                                          </p:val>
                                        </p:tav>
                                      </p:tavLst>
                                    </p:anim>
                                    <p:anim calcmode="lin" valueType="num">
                                      <p:cBhvr>
                                        <p:cTn id="11" dur="500" fill="hold"/>
                                        <p:tgtEl>
                                          <p:spTgt spid="6">
                                            <p:bg/>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anim calcmode="lin" valueType="num">
                                      <p:cBhvr>
                                        <p:cTn id="17" dur="500" fill="hold"/>
                                        <p:tgtEl>
                                          <p:spTgt spid="6">
                                            <p:txEl>
                                              <p:pRg st="0" end="0"/>
                                            </p:txEl>
                                          </p:spTgt>
                                        </p:tgtEl>
                                        <p:attrNameLst>
                                          <p:attrName>ppt_x</p:attrName>
                                        </p:attrNameLst>
                                      </p:cBhvr>
                                      <p:tavLst>
                                        <p:tav tm="0">
                                          <p:val>
                                            <p:fltVal val="0.5"/>
                                          </p:val>
                                        </p:tav>
                                        <p:tav tm="100000">
                                          <p:val>
                                            <p:strVal val="#ppt_x"/>
                                          </p:val>
                                        </p:tav>
                                      </p:tavLst>
                                    </p:anim>
                                    <p:anim calcmode="lin" valueType="num">
                                      <p:cBhvr>
                                        <p:cTn id="18" dur="500" fill="hold"/>
                                        <p:tgtEl>
                                          <p:spTgt spid="6">
                                            <p:txEl>
                                              <p:pRg st="0" end="0"/>
                                            </p:tx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6">
                                            <p:txEl>
                                              <p:pRg st="1" end="1"/>
                                            </p:txEl>
                                          </p:spTgt>
                                        </p:tgtEl>
                                      </p:cBhvr>
                                    </p:animEffect>
                                    <p:anim calcmode="lin" valueType="num">
                                      <p:cBhvr>
                                        <p:cTn id="24" dur="500" fill="hold"/>
                                        <p:tgtEl>
                                          <p:spTgt spid="6">
                                            <p:txEl>
                                              <p:pRg st="1" end="1"/>
                                            </p:txEl>
                                          </p:spTgt>
                                        </p:tgtEl>
                                        <p:attrNameLst>
                                          <p:attrName>ppt_x</p:attrName>
                                        </p:attrNameLst>
                                      </p:cBhvr>
                                      <p:tavLst>
                                        <p:tav tm="0">
                                          <p:val>
                                            <p:fltVal val="0.5"/>
                                          </p:val>
                                        </p:tav>
                                        <p:tav tm="100000">
                                          <p:val>
                                            <p:strVal val="#ppt_x"/>
                                          </p:val>
                                        </p:tav>
                                      </p:tavLst>
                                    </p:anim>
                                    <p:anim calcmode="lin" valueType="num">
                                      <p:cBhvr>
                                        <p:cTn id="25" dur="500" fill="hold"/>
                                        <p:tgtEl>
                                          <p:spTgt spid="6">
                                            <p:txEl>
                                              <p:pRg st="1" end="1"/>
                                            </p:txEl>
                                          </p:spTgt>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p:cTn id="28"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6">
                                            <p:txEl>
                                              <p:pRg st="2" end="2"/>
                                            </p:txEl>
                                          </p:spTgt>
                                        </p:tgtEl>
                                      </p:cBhvr>
                                    </p:animEffect>
                                    <p:anim calcmode="lin" valueType="num">
                                      <p:cBhvr>
                                        <p:cTn id="31" dur="500" fill="hold"/>
                                        <p:tgtEl>
                                          <p:spTgt spid="6">
                                            <p:txEl>
                                              <p:pRg st="2" end="2"/>
                                            </p:txEl>
                                          </p:spTgt>
                                        </p:tgtEl>
                                        <p:attrNameLst>
                                          <p:attrName>ppt_x</p:attrName>
                                        </p:attrNameLst>
                                      </p:cBhvr>
                                      <p:tavLst>
                                        <p:tav tm="0">
                                          <p:val>
                                            <p:fltVal val="0.5"/>
                                          </p:val>
                                        </p:tav>
                                        <p:tav tm="100000">
                                          <p:val>
                                            <p:strVal val="#ppt_x"/>
                                          </p:val>
                                        </p:tav>
                                      </p:tavLst>
                                    </p:anim>
                                    <p:anim calcmode="lin" valueType="num">
                                      <p:cBhvr>
                                        <p:cTn id="32" dur="500" fill="hold"/>
                                        <p:tgtEl>
                                          <p:spTgt spid="6">
                                            <p:txEl>
                                              <p:pRg st="2" end="2"/>
                                            </p:txEl>
                                          </p:spTgt>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bg/>
                                          </p:spTgt>
                                        </p:tgtEl>
                                        <p:attrNameLst>
                                          <p:attrName>style.visibility</p:attrName>
                                        </p:attrNameLst>
                                      </p:cBhvr>
                                      <p:to>
                                        <p:strVal val="visible"/>
                                      </p:to>
                                    </p:set>
                                    <p:anim calcmode="lin" valueType="num">
                                      <p:cBhvr>
                                        <p:cTn id="35" dur="500" fill="hold"/>
                                        <p:tgtEl>
                                          <p:spTgt spid="20">
                                            <p:bg/>
                                          </p:spTgt>
                                        </p:tgtEl>
                                        <p:attrNameLst>
                                          <p:attrName>ppt_w</p:attrName>
                                        </p:attrNameLst>
                                      </p:cBhvr>
                                      <p:tavLst>
                                        <p:tav tm="0">
                                          <p:val>
                                            <p:fltVal val="0"/>
                                          </p:val>
                                        </p:tav>
                                        <p:tav tm="100000">
                                          <p:val>
                                            <p:strVal val="#ppt_w"/>
                                          </p:val>
                                        </p:tav>
                                      </p:tavLst>
                                    </p:anim>
                                    <p:anim calcmode="lin" valueType="num">
                                      <p:cBhvr>
                                        <p:cTn id="36" dur="500" fill="hold"/>
                                        <p:tgtEl>
                                          <p:spTgt spid="20">
                                            <p:bg/>
                                          </p:spTgt>
                                        </p:tgtEl>
                                        <p:attrNameLst>
                                          <p:attrName>ppt_h</p:attrName>
                                        </p:attrNameLst>
                                      </p:cBhvr>
                                      <p:tavLst>
                                        <p:tav tm="0">
                                          <p:val>
                                            <p:fltVal val="0"/>
                                          </p:val>
                                        </p:tav>
                                        <p:tav tm="100000">
                                          <p:val>
                                            <p:strVal val="#ppt_h"/>
                                          </p:val>
                                        </p:tav>
                                      </p:tavLst>
                                    </p:anim>
                                    <p:animEffect transition="in" filter="fade">
                                      <p:cBhvr>
                                        <p:cTn id="37" dur="500"/>
                                        <p:tgtEl>
                                          <p:spTgt spid="20">
                                            <p:bg/>
                                          </p:spTgt>
                                        </p:tgtEl>
                                      </p:cBhvr>
                                    </p:animEffect>
                                    <p:anim calcmode="lin" valueType="num">
                                      <p:cBhvr>
                                        <p:cTn id="38" dur="500" fill="hold"/>
                                        <p:tgtEl>
                                          <p:spTgt spid="20">
                                            <p:bg/>
                                          </p:spTgt>
                                        </p:tgtEl>
                                        <p:attrNameLst>
                                          <p:attrName>ppt_x</p:attrName>
                                        </p:attrNameLst>
                                      </p:cBhvr>
                                      <p:tavLst>
                                        <p:tav tm="0">
                                          <p:val>
                                            <p:fltVal val="0.5"/>
                                          </p:val>
                                        </p:tav>
                                        <p:tav tm="100000">
                                          <p:val>
                                            <p:strVal val="#ppt_x"/>
                                          </p:val>
                                        </p:tav>
                                      </p:tavLst>
                                    </p:anim>
                                    <p:anim calcmode="lin" valueType="num">
                                      <p:cBhvr>
                                        <p:cTn id="39" dur="500" fill="hold"/>
                                        <p:tgtEl>
                                          <p:spTgt spid="20">
                                            <p:bg/>
                                          </p:spTgt>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0">
                                            <p:txEl>
                                              <p:pRg st="0" end="0"/>
                                            </p:txEl>
                                          </p:spTgt>
                                        </p:tgtEl>
                                        <p:attrNameLst>
                                          <p:attrName>style.visibility</p:attrName>
                                        </p:attrNameLst>
                                      </p:cBhvr>
                                      <p:to>
                                        <p:strVal val="visible"/>
                                      </p:to>
                                    </p:set>
                                    <p:anim calcmode="lin" valueType="num">
                                      <p:cBhvr>
                                        <p:cTn id="42" dur="5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20">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20">
                                            <p:txEl>
                                              <p:pRg st="0" end="0"/>
                                            </p:txEl>
                                          </p:spTgt>
                                        </p:tgtEl>
                                      </p:cBhvr>
                                    </p:animEffect>
                                    <p:anim calcmode="lin" valueType="num">
                                      <p:cBhvr>
                                        <p:cTn id="45" dur="500" fill="hold"/>
                                        <p:tgtEl>
                                          <p:spTgt spid="20">
                                            <p:txEl>
                                              <p:pRg st="0" end="0"/>
                                            </p:txEl>
                                          </p:spTgt>
                                        </p:tgtEl>
                                        <p:attrNameLst>
                                          <p:attrName>ppt_x</p:attrName>
                                        </p:attrNameLst>
                                      </p:cBhvr>
                                      <p:tavLst>
                                        <p:tav tm="0">
                                          <p:val>
                                            <p:fltVal val="0.5"/>
                                          </p:val>
                                        </p:tav>
                                        <p:tav tm="100000">
                                          <p:val>
                                            <p:strVal val="#ppt_x"/>
                                          </p:val>
                                        </p:tav>
                                      </p:tavLst>
                                    </p:anim>
                                    <p:anim calcmode="lin" valueType="num">
                                      <p:cBhvr>
                                        <p:cTn id="46" dur="500" fill="hold"/>
                                        <p:tgtEl>
                                          <p:spTgt spid="20">
                                            <p:txEl>
                                              <p:pRg st="0" end="0"/>
                                            </p:txEl>
                                          </p:spTgt>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21">
                                            <p:bg/>
                                          </p:spTgt>
                                        </p:tgtEl>
                                        <p:attrNameLst>
                                          <p:attrName>style.visibility</p:attrName>
                                        </p:attrNameLst>
                                      </p:cBhvr>
                                      <p:to>
                                        <p:strVal val="visible"/>
                                      </p:to>
                                    </p:set>
                                    <p:anim calcmode="lin" valueType="num">
                                      <p:cBhvr>
                                        <p:cTn id="49" dur="500" fill="hold"/>
                                        <p:tgtEl>
                                          <p:spTgt spid="21">
                                            <p:bg/>
                                          </p:spTgt>
                                        </p:tgtEl>
                                        <p:attrNameLst>
                                          <p:attrName>ppt_w</p:attrName>
                                        </p:attrNameLst>
                                      </p:cBhvr>
                                      <p:tavLst>
                                        <p:tav tm="0">
                                          <p:val>
                                            <p:fltVal val="0"/>
                                          </p:val>
                                        </p:tav>
                                        <p:tav tm="100000">
                                          <p:val>
                                            <p:strVal val="#ppt_w"/>
                                          </p:val>
                                        </p:tav>
                                      </p:tavLst>
                                    </p:anim>
                                    <p:anim calcmode="lin" valueType="num">
                                      <p:cBhvr>
                                        <p:cTn id="50" dur="500" fill="hold"/>
                                        <p:tgtEl>
                                          <p:spTgt spid="21">
                                            <p:bg/>
                                          </p:spTgt>
                                        </p:tgtEl>
                                        <p:attrNameLst>
                                          <p:attrName>ppt_h</p:attrName>
                                        </p:attrNameLst>
                                      </p:cBhvr>
                                      <p:tavLst>
                                        <p:tav tm="0">
                                          <p:val>
                                            <p:fltVal val="0"/>
                                          </p:val>
                                        </p:tav>
                                        <p:tav tm="100000">
                                          <p:val>
                                            <p:strVal val="#ppt_h"/>
                                          </p:val>
                                        </p:tav>
                                      </p:tavLst>
                                    </p:anim>
                                    <p:animEffect transition="in" filter="fade">
                                      <p:cBhvr>
                                        <p:cTn id="51" dur="500"/>
                                        <p:tgtEl>
                                          <p:spTgt spid="21">
                                            <p:bg/>
                                          </p:spTgt>
                                        </p:tgtEl>
                                      </p:cBhvr>
                                    </p:animEffect>
                                    <p:anim calcmode="lin" valueType="num">
                                      <p:cBhvr>
                                        <p:cTn id="52" dur="500" fill="hold"/>
                                        <p:tgtEl>
                                          <p:spTgt spid="21">
                                            <p:bg/>
                                          </p:spTgt>
                                        </p:tgtEl>
                                        <p:attrNameLst>
                                          <p:attrName>ppt_x</p:attrName>
                                        </p:attrNameLst>
                                      </p:cBhvr>
                                      <p:tavLst>
                                        <p:tav tm="0">
                                          <p:val>
                                            <p:fltVal val="0.5"/>
                                          </p:val>
                                        </p:tav>
                                        <p:tav tm="100000">
                                          <p:val>
                                            <p:strVal val="#ppt_x"/>
                                          </p:val>
                                        </p:tav>
                                      </p:tavLst>
                                    </p:anim>
                                    <p:anim calcmode="lin" valueType="num">
                                      <p:cBhvr>
                                        <p:cTn id="53" dur="500" fill="hold"/>
                                        <p:tgtEl>
                                          <p:spTgt spid="21">
                                            <p:bg/>
                                          </p:spTgt>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21">
                                            <p:txEl>
                                              <p:pRg st="0" end="0"/>
                                            </p:txEl>
                                          </p:spTgt>
                                        </p:tgtEl>
                                        <p:attrNameLst>
                                          <p:attrName>style.visibility</p:attrName>
                                        </p:attrNameLst>
                                      </p:cBhvr>
                                      <p:to>
                                        <p:strVal val="visible"/>
                                      </p:to>
                                    </p:set>
                                    <p:anim calcmode="lin" valueType="num">
                                      <p:cBhvr>
                                        <p:cTn id="5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1">
                                            <p:txEl>
                                              <p:pRg st="0" end="0"/>
                                            </p:txEl>
                                          </p:spTgt>
                                        </p:tgtEl>
                                      </p:cBhvr>
                                    </p:animEffect>
                                    <p:anim calcmode="lin" valueType="num">
                                      <p:cBhvr>
                                        <p:cTn id="59" dur="5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60" dur="500" fill="hold"/>
                                        <p:tgtEl>
                                          <p:spTgt spid="21">
                                            <p:txEl>
                                              <p:pRg st="0" end="0"/>
                                            </p:tx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22">
                                            <p:bg/>
                                          </p:spTgt>
                                        </p:tgtEl>
                                        <p:attrNameLst>
                                          <p:attrName>style.visibility</p:attrName>
                                        </p:attrNameLst>
                                      </p:cBhvr>
                                      <p:to>
                                        <p:strVal val="visible"/>
                                      </p:to>
                                    </p:set>
                                    <p:anim calcmode="lin" valueType="num">
                                      <p:cBhvr>
                                        <p:cTn id="63" dur="500" fill="hold"/>
                                        <p:tgtEl>
                                          <p:spTgt spid="22">
                                            <p:bg/>
                                          </p:spTgt>
                                        </p:tgtEl>
                                        <p:attrNameLst>
                                          <p:attrName>ppt_w</p:attrName>
                                        </p:attrNameLst>
                                      </p:cBhvr>
                                      <p:tavLst>
                                        <p:tav tm="0">
                                          <p:val>
                                            <p:fltVal val="0"/>
                                          </p:val>
                                        </p:tav>
                                        <p:tav tm="100000">
                                          <p:val>
                                            <p:strVal val="#ppt_w"/>
                                          </p:val>
                                        </p:tav>
                                      </p:tavLst>
                                    </p:anim>
                                    <p:anim calcmode="lin" valueType="num">
                                      <p:cBhvr>
                                        <p:cTn id="64" dur="500" fill="hold"/>
                                        <p:tgtEl>
                                          <p:spTgt spid="22">
                                            <p:bg/>
                                          </p:spTgt>
                                        </p:tgtEl>
                                        <p:attrNameLst>
                                          <p:attrName>ppt_h</p:attrName>
                                        </p:attrNameLst>
                                      </p:cBhvr>
                                      <p:tavLst>
                                        <p:tav tm="0">
                                          <p:val>
                                            <p:fltVal val="0"/>
                                          </p:val>
                                        </p:tav>
                                        <p:tav tm="100000">
                                          <p:val>
                                            <p:strVal val="#ppt_h"/>
                                          </p:val>
                                        </p:tav>
                                      </p:tavLst>
                                    </p:anim>
                                    <p:animEffect transition="in" filter="fade">
                                      <p:cBhvr>
                                        <p:cTn id="65" dur="500"/>
                                        <p:tgtEl>
                                          <p:spTgt spid="22">
                                            <p:bg/>
                                          </p:spTgt>
                                        </p:tgtEl>
                                      </p:cBhvr>
                                    </p:animEffect>
                                    <p:anim calcmode="lin" valueType="num">
                                      <p:cBhvr>
                                        <p:cTn id="66" dur="500" fill="hold"/>
                                        <p:tgtEl>
                                          <p:spTgt spid="22">
                                            <p:bg/>
                                          </p:spTgt>
                                        </p:tgtEl>
                                        <p:attrNameLst>
                                          <p:attrName>ppt_x</p:attrName>
                                        </p:attrNameLst>
                                      </p:cBhvr>
                                      <p:tavLst>
                                        <p:tav tm="0">
                                          <p:val>
                                            <p:fltVal val="0.5"/>
                                          </p:val>
                                        </p:tav>
                                        <p:tav tm="100000">
                                          <p:val>
                                            <p:strVal val="#ppt_x"/>
                                          </p:val>
                                        </p:tav>
                                      </p:tavLst>
                                    </p:anim>
                                    <p:anim calcmode="lin" valueType="num">
                                      <p:cBhvr>
                                        <p:cTn id="67" dur="500" fill="hold"/>
                                        <p:tgtEl>
                                          <p:spTgt spid="22">
                                            <p:bg/>
                                          </p:spTgt>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22">
                                            <p:txEl>
                                              <p:pRg st="0" end="0"/>
                                            </p:txEl>
                                          </p:spTgt>
                                        </p:tgtEl>
                                        <p:attrNameLst>
                                          <p:attrName>style.visibility</p:attrName>
                                        </p:attrNameLst>
                                      </p:cBhvr>
                                      <p:to>
                                        <p:strVal val="visible"/>
                                      </p:to>
                                    </p:set>
                                    <p:anim calcmode="lin" valueType="num">
                                      <p:cBhvr>
                                        <p:cTn id="70"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22">
                                            <p:txEl>
                                              <p:pRg st="0" end="0"/>
                                            </p:txEl>
                                          </p:spTgt>
                                        </p:tgtEl>
                                      </p:cBhvr>
                                    </p:animEffect>
                                    <p:anim calcmode="lin" valueType="num">
                                      <p:cBhvr>
                                        <p:cTn id="73" dur="500" fill="hold"/>
                                        <p:tgtEl>
                                          <p:spTgt spid="22">
                                            <p:txEl>
                                              <p:pRg st="0" end="0"/>
                                            </p:txEl>
                                          </p:spTgt>
                                        </p:tgtEl>
                                        <p:attrNameLst>
                                          <p:attrName>ppt_x</p:attrName>
                                        </p:attrNameLst>
                                      </p:cBhvr>
                                      <p:tavLst>
                                        <p:tav tm="0">
                                          <p:val>
                                            <p:fltVal val="0.5"/>
                                          </p:val>
                                        </p:tav>
                                        <p:tav tm="100000">
                                          <p:val>
                                            <p:strVal val="#ppt_x"/>
                                          </p:val>
                                        </p:tav>
                                      </p:tavLst>
                                    </p:anim>
                                    <p:anim calcmode="lin" valueType="num">
                                      <p:cBhvr>
                                        <p:cTn id="74" dur="500" fill="hold"/>
                                        <p:tgtEl>
                                          <p:spTgt spid="2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Lst>
      </p:bldP>
      <p:bldP spid="20" grpId="0" build="p" animBg="1">
        <p:tmplLst>
          <p:tmpl>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Lst>
      </p:bldP>
      <p:bldP spid="21" grpId="0" build="p" animBg="1">
        <p:tmplLst>
          <p:tmpl>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Lst>
      </p:bldP>
      <p:bldP spid="22" grpId="0" build="p" animBg="1">
        <p:tmplLst>
          <p:tmpl>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Lst>
      </p:bldP>
    </p:bldLst>
  </p:timing>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2_58pt Title/24pt Text - Orange">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2" y="259792"/>
            <a:ext cx="8964247" cy="1793104"/>
          </a:xfrm>
        </p:spPr>
        <p:txBody>
          <a:bodyPr lIns="146304" tIns="91440" rIns="146304" bIns="91440"/>
          <a:lstStyle>
            <a:lvl1pPr>
              <a:lnSpc>
                <a:spcPts val="6175"/>
              </a:lnSpc>
              <a:defRPr sz="5685" baseline="0">
                <a:solidFill>
                  <a:schemeClr val="bg1"/>
                </a:solidFill>
              </a:defRPr>
            </a:lvl1pPr>
          </a:lstStyle>
          <a:p>
            <a:r>
              <a:rPr lang="en-US"/>
              <a:t>Lorem ipsum dolor sit</a:t>
            </a:r>
            <a:br>
              <a:rPr lang="en-US"/>
            </a:br>
            <a:r>
              <a:rPr lang="en-US"/>
              <a:t>amet, consectetuer adipi.</a:t>
            </a:r>
          </a:p>
        </p:txBody>
      </p:sp>
      <p:sp>
        <p:nvSpPr>
          <p:cNvPr id="3" name="Footer Placeholder 2"/>
          <p:cNvSpPr>
            <a:spLocks noGrp="1"/>
          </p:cNvSpPr>
          <p:nvPr>
            <p:ph type="ftr" sz="quarter" idx="10"/>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dirty="0">
                <a:ln>
                  <a:noFill/>
                </a:ln>
                <a:solidFill>
                  <a:srgbClr val="FFFFFF"/>
                </a:solidFill>
                <a:effectLst/>
                <a:uLnTx/>
                <a:uFillTx/>
              </a:rPr>
              <a:t>Microsoft Confidential</a:t>
            </a:r>
          </a:p>
        </p:txBody>
      </p:sp>
      <p:sp>
        <p:nvSpPr>
          <p:cNvPr id="4" name="Slide Number Placeholder 3"/>
          <p:cNvSpPr>
            <a:spLocks noGrp="1"/>
          </p:cNvSpPr>
          <p:nvPr>
            <p:ph type="sldNum" sz="quarter" idx="11"/>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fld id="{27258FFF-F925-446B-8502-81C933981705}" type="slidenum">
              <a:rPr kumimoji="0" sz="1800" b="0" i="0" u="none" strike="noStrike" kern="0" cap="none" spc="0" normalizeH="0" baseline="0" noProof="0" smtClean="0">
                <a:ln>
                  <a:noFill/>
                </a:ln>
                <a:solidFill>
                  <a:srgbClr val="FFFFFF"/>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a:t>
            </a:fld>
            <a:endParaRPr kumimoji="0" sz="1800" b="0" i="0" u="none" strike="noStrike" kern="0" cap="none" spc="0" normalizeH="0" baseline="0" noProof="0" dirty="0">
              <a:ln>
                <a:noFill/>
              </a:ln>
              <a:solidFill>
                <a:srgbClr val="FFFFFF"/>
              </a:solidFill>
              <a:effectLst/>
              <a:uLnTx/>
              <a:uFillTx/>
            </a:endParaRPr>
          </a:p>
        </p:txBody>
      </p:sp>
      <p:sp>
        <p:nvSpPr>
          <p:cNvPr id="7" name="Text Placeholder 6"/>
          <p:cNvSpPr>
            <a:spLocks noGrp="1"/>
          </p:cNvSpPr>
          <p:nvPr>
            <p:ph type="body" sz="quarter" idx="12" hasCustomPrompt="1"/>
          </p:nvPr>
        </p:nvSpPr>
        <p:spPr>
          <a:xfrm>
            <a:off x="269240" y="2801422"/>
            <a:ext cx="7519275" cy="3406581"/>
          </a:xfrm>
        </p:spPr>
        <p:txBody>
          <a:bodyPr/>
          <a:lstStyle>
            <a:lvl1pPr marL="0" indent="0">
              <a:lnSpc>
                <a:spcPts val="2549"/>
              </a:lnSpc>
              <a:spcBef>
                <a:spcPts val="2942"/>
              </a:spcBef>
              <a:buNone/>
              <a:defRPr sz="2353" baseline="0">
                <a:solidFill>
                  <a:schemeClr val="bg1"/>
                </a:solidFill>
                <a:latin typeface="+mn-lt"/>
              </a:defRPr>
            </a:lvl1pPr>
            <a:lvl2pPr marL="0" indent="0">
              <a:lnSpc>
                <a:spcPts val="1765"/>
              </a:lnSpc>
              <a:spcBef>
                <a:spcPts val="1176"/>
              </a:spcBef>
              <a:buNone/>
              <a:defRPr sz="1568"/>
            </a:lvl2pPr>
            <a:lvl3pPr marL="0" indent="0">
              <a:lnSpc>
                <a:spcPts val="1765"/>
              </a:lnSpc>
              <a:spcBef>
                <a:spcPts val="1176"/>
              </a:spcBef>
              <a:buNone/>
              <a:defRPr sz="1568"/>
            </a:lvl3pPr>
            <a:lvl4pPr marL="0" indent="0">
              <a:lnSpc>
                <a:spcPts val="1765"/>
              </a:lnSpc>
              <a:spcBef>
                <a:spcPts val="1176"/>
              </a:spcBef>
              <a:buNone/>
              <a:defRPr sz="1568"/>
            </a:lvl4pPr>
            <a:lvl5pPr marL="0" indent="0">
              <a:lnSpc>
                <a:spcPts val="1765"/>
              </a:lnSpc>
              <a:spcBef>
                <a:spcPts val="1176"/>
              </a:spcBef>
              <a:buNone/>
              <a:defRPr sz="1568"/>
            </a:lvl5pPr>
          </a:lstStyle>
          <a:p>
            <a:pPr lvl="0"/>
            <a:r>
              <a:rPr lang="en-US"/>
              <a:t>Lorem ipsum dolor sit amet, consectetur adipiscing </a:t>
            </a:r>
            <a:br>
              <a:rPr lang="en-US"/>
            </a:br>
            <a:r>
              <a:rPr lang="en-US"/>
              <a:t>elit. Nunc et sagittis ligula, non laoreet urna. </a:t>
            </a:r>
          </a:p>
          <a:p>
            <a:pPr lvl="0"/>
            <a:r>
              <a:rPr lang="en-US"/>
              <a:t>Aenean porttitor pulvinar lorem, eu accumsan purus mattis nec. Suspendisse eu justo tempus. </a:t>
            </a:r>
          </a:p>
          <a:p>
            <a:pPr lvl="0"/>
            <a:r>
              <a:rPr lang="en-US"/>
              <a:t>Cum sociis natoque penatibus et magnis dis parturient montes, nascetur ridiculus mus.</a:t>
            </a:r>
          </a:p>
        </p:txBody>
      </p:sp>
    </p:spTree>
    <p:extLst>
      <p:ext uri="{BB962C8B-B14F-4D97-AF65-F5344CB8AC3E}">
        <p14:creationId xmlns:p14="http://schemas.microsoft.com/office/powerpoint/2010/main" val="263111358"/>
      </p:ext>
    </p:extLst>
  </p:cSld>
  <p:clrMapOvr>
    <a:masterClrMapping/>
  </p:clrMapOvr>
  <p:transition>
    <p:fade/>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 preserve="1">
  <p:cSld name="3_Title Slide Solid">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69240" y="2100815"/>
            <a:ext cx="11007660" cy="1686801"/>
          </a:xfrm>
        </p:spPr>
        <p:txBody>
          <a:bodyPr/>
          <a:lstStyle>
            <a:lvl1pPr>
              <a:defRPr sz="5882">
                <a:solidFill>
                  <a:schemeClr val="bg1"/>
                </a:solidFill>
              </a:defRPr>
            </a:lvl1pPr>
          </a:lstStyle>
          <a:p>
            <a:r>
              <a:rPr lang="en-US"/>
              <a:t>Headline here</a:t>
            </a:r>
          </a:p>
        </p:txBody>
      </p:sp>
      <p:sp>
        <p:nvSpPr>
          <p:cNvPr id="3" name="Subtitle 2"/>
          <p:cNvSpPr>
            <a:spLocks noGrp="1"/>
          </p:cNvSpPr>
          <p:nvPr>
            <p:ph type="subTitle" idx="1" hasCustomPrompt="1"/>
          </p:nvPr>
        </p:nvSpPr>
        <p:spPr>
          <a:xfrm>
            <a:off x="269302" y="3877277"/>
            <a:ext cx="8534711" cy="1034782"/>
          </a:xfrm>
        </p:spPr>
        <p:txBody>
          <a:bodyPr/>
          <a:lstStyle>
            <a:lvl1pPr marL="0" indent="0" algn="l">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417374142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4"/>
        </a:solid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69239" y="2084172"/>
            <a:ext cx="11653523" cy="1796217"/>
          </a:xfrm>
          <a:noFill/>
        </p:spPr>
        <p:txBody>
          <a:bodyPr tIns="91440" bIns="91440" anchor="t" anchorCtr="0"/>
          <a:lstStyle>
            <a:lvl1pPr algn="l" defTabSz="914367" rtl="0" eaLnBrk="1" latinLnBrk="0" hangingPunct="1">
              <a:lnSpc>
                <a:spcPct val="90000"/>
              </a:lnSpc>
              <a:spcBef>
                <a:spcPct val="0"/>
              </a:spcBef>
              <a:buNone/>
              <a:defRPr lang="en-US" sz="8627" b="0" kern="1200" cap="none" spc="-98" baseline="0" dirty="0">
                <a:ln w="3175">
                  <a:noFill/>
                </a:ln>
                <a:solidFill>
                  <a:schemeClr val="bg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302041069"/>
      </p:ext>
    </p:extLst>
  </p:cSld>
  <p:clrMapOvr>
    <a:masterClrMapping/>
  </p:clrMapOvr>
  <p:transition>
    <p:fade/>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2_Demo slide">
    <p:bg bwMode="auto">
      <p:bgPr>
        <a:solidFill>
          <a:schemeClr val="accent4"/>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269302" y="1187644"/>
            <a:ext cx="8067761" cy="26896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hasCustomPrompt="1"/>
          </p:nvPr>
        </p:nvSpPr>
        <p:spPr>
          <a:xfrm>
            <a:off x="269241" y="1186356"/>
            <a:ext cx="8067822" cy="2697988"/>
          </a:xfrm>
          <a:noFill/>
        </p:spPr>
        <p:txBody>
          <a:bodyPr tIns="91440" bIns="91440" anchor="t" anchorCtr="0"/>
          <a:lstStyle>
            <a:lvl1pPr>
              <a:defRPr sz="7058" spc="-98" baseline="0">
                <a:gradFill>
                  <a:gsLst>
                    <a:gs pos="5833">
                      <a:srgbClr val="FFFFFF"/>
                    </a:gs>
                    <a:gs pos="18000">
                      <a:srgbClr val="FFFFFF"/>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39" y="3877277"/>
            <a:ext cx="8067813" cy="1793881"/>
          </a:xfrm>
          <a:noFill/>
        </p:spPr>
        <p:txBody>
          <a:bodyPr lIns="182880" tIns="146304" rIns="182880" bIns="146304">
            <a:noAutofit/>
          </a:bodyPr>
          <a:lstStyle>
            <a:lvl1pPr marL="0" indent="0">
              <a:spcBef>
                <a:spcPts val="0"/>
              </a:spcBef>
              <a:buNone/>
              <a:defRPr sz="3529" spc="0" baseline="0">
                <a:gradFill>
                  <a:gsLst>
                    <a:gs pos="0">
                      <a:srgbClr val="FFFFFF"/>
                    </a:gs>
                    <a:gs pos="100000">
                      <a:srgbClr val="FFFFFF"/>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29705523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4_63pt Title Only">
    <p:spTree>
      <p:nvGrpSpPr>
        <p:cNvPr id="1" name=""/>
        <p:cNvGrpSpPr/>
        <p:nvPr/>
      </p:nvGrpSpPr>
      <p:grpSpPr>
        <a:xfrm>
          <a:off x="0" y="0"/>
          <a:ext cx="0" cy="0"/>
          <a:chOff x="0" y="0"/>
          <a:chExt cx="0" cy="0"/>
        </a:xfrm>
      </p:grpSpPr>
      <p:sp>
        <p:nvSpPr>
          <p:cNvPr id="3" name="Title 2"/>
          <p:cNvSpPr>
            <a:spLocks noGrp="1"/>
          </p:cNvSpPr>
          <p:nvPr>
            <p:ph type="title"/>
          </p:nvPr>
        </p:nvSpPr>
        <p:spPr>
          <a:xfrm>
            <a:off x="269240" y="369721"/>
            <a:ext cx="11655840" cy="899665"/>
          </a:xfrm>
        </p:spPr>
        <p:txBody>
          <a:bodyPr/>
          <a:lstStyle>
            <a:lvl1pPr>
              <a:defRPr sz="5290"/>
            </a:lvl1pPr>
          </a:lstStyle>
          <a:p>
            <a:r>
              <a:rPr lang="en-US" dirty="0"/>
              <a:t>Click to edit Master title style</a:t>
            </a:r>
          </a:p>
        </p:txBody>
      </p:sp>
      <p:grpSp>
        <p:nvGrpSpPr>
          <p:cNvPr id="8" name="Group 2"/>
          <p:cNvGrpSpPr/>
          <p:nvPr userDrawn="1"/>
        </p:nvGrpSpPr>
        <p:grpSpPr>
          <a:xfrm>
            <a:off x="-2044" y="6513076"/>
            <a:ext cx="12194043" cy="354000"/>
            <a:chOff x="2577137" y="4571778"/>
            <a:chExt cx="9101124" cy="1390560"/>
          </a:xfrm>
        </p:grpSpPr>
        <p:sp>
          <p:nvSpPr>
            <p:cNvPr id="9" name="TextBox 4"/>
            <p:cNvSpPr txBox="1"/>
            <p:nvPr/>
          </p:nvSpPr>
          <p:spPr>
            <a:xfrm>
              <a:off x="2577137" y="4571778"/>
              <a:ext cx="3034890" cy="1390458"/>
            </a:xfrm>
            <a:prstGeom prst="rect">
              <a:avLst/>
            </a:prstGeom>
            <a:solidFill>
              <a:srgbClr val="753B99"/>
            </a:solidFill>
          </p:spPr>
          <p:txBody>
            <a:bodyPr wrap="square" lIns="457200" tIns="137160" rIns="365760" rtlCol="0">
              <a:noAutofit/>
            </a:bodyPr>
            <a:lstStyle/>
            <a:p>
              <a:pPr marL="0" marR="0" lvl="0" indent="0" algn="l" defTabSz="914400" rtl="0" eaLnBrk="1" fontAlgn="auto" latinLnBrk="0" hangingPunct="1">
                <a:lnSpc>
                  <a:spcPts val="3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FFFF"/>
                  </a:solidFill>
                  <a:effectLst/>
                  <a:uLnTx/>
                  <a:uFillTx/>
                  <a:latin typeface="Segoe UI Light"/>
                  <a:ea typeface="+mn-ea"/>
                  <a:cs typeface="+mn-cs"/>
                </a:rPr>
                <a:t> </a:t>
              </a:r>
            </a:p>
          </p:txBody>
        </p:sp>
        <p:sp>
          <p:nvSpPr>
            <p:cNvPr id="10" name="TextBox 6"/>
            <p:cNvSpPr txBox="1"/>
            <p:nvPr/>
          </p:nvSpPr>
          <p:spPr>
            <a:xfrm>
              <a:off x="5612027" y="4572324"/>
              <a:ext cx="6066234" cy="1390014"/>
            </a:xfrm>
            <a:prstGeom prst="rect">
              <a:avLst/>
            </a:prstGeom>
            <a:solidFill>
              <a:srgbClr val="442359"/>
            </a:solidFill>
          </p:spPr>
          <p:txBody>
            <a:bodyPr wrap="square" lIns="457200" tIns="137160" rIns="640080" rtlCol="0">
              <a:noAutofit/>
            </a:bodyPr>
            <a:lstStyle/>
            <a:p>
              <a:pPr marL="0" marR="0" lvl="0" indent="0" algn="l" defTabSz="913949" rtl="0" eaLnBrk="1" fontAlgn="auto" latinLnBrk="0" hangingPunct="1">
                <a:lnSpc>
                  <a:spcPts val="2941"/>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FFFFFF"/>
                </a:solidFill>
                <a:effectLst/>
                <a:uLnTx/>
                <a:uFillTx/>
                <a:latin typeface="Segoe UI Light"/>
                <a:ea typeface="+mn-ea"/>
                <a:cs typeface="+mn-cs"/>
              </a:endParaRPr>
            </a:p>
          </p:txBody>
        </p:sp>
      </p:grpSp>
    </p:spTree>
    <p:extLst>
      <p:ext uri="{BB962C8B-B14F-4D97-AF65-F5344CB8AC3E}">
        <p14:creationId xmlns:p14="http://schemas.microsoft.com/office/powerpoint/2010/main" val="2910016973"/>
      </p:ext>
    </p:extLst>
  </p:cSld>
  <p:clrMapOvr>
    <a:masterClrMapping/>
  </p:clrMapOvr>
  <p:transition>
    <p:fade/>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3_Title_Co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259792"/>
            <a:ext cx="11653521" cy="1075884"/>
          </a:xfrm>
        </p:spPr>
        <p:txBody>
          <a:bodyPr lIns="146304" tIns="91440" rIns="146304" bIns="91440"/>
          <a:lstStyle>
            <a:lvl1pPr>
              <a:lnSpc>
                <a:spcPts val="6176"/>
              </a:lnSpc>
              <a:defRPr sz="5686" baseline="0">
                <a:solidFill>
                  <a:schemeClr val="tx1"/>
                </a:solidFill>
              </a:defRPr>
            </a:lvl1pPr>
          </a:lstStyle>
          <a:p>
            <a:r>
              <a:rPr lang="en-US" dirty="0"/>
              <a:t>Lorem ipsum dolor sit.</a:t>
            </a:r>
          </a:p>
        </p:txBody>
      </p:sp>
      <p:sp>
        <p:nvSpPr>
          <p:cNvPr id="3" name="Text Placeholder 3"/>
          <p:cNvSpPr>
            <a:spLocks noGrp="1"/>
          </p:cNvSpPr>
          <p:nvPr>
            <p:ph type="body" sz="quarter" idx="10" hasCustomPrompt="1"/>
          </p:nvPr>
        </p:nvSpPr>
        <p:spPr>
          <a:xfrm>
            <a:off x="269241" y="1350547"/>
            <a:ext cx="6918212" cy="5040206"/>
          </a:xfrm>
          <a:solidFill>
            <a:schemeClr val="bg2"/>
          </a:solidFill>
          <a:ln w="152400">
            <a:solidFill>
              <a:schemeClr val="tx1"/>
            </a:solidFill>
          </a:ln>
        </p:spPr>
        <p:txBody>
          <a:bodyPr wrap="square">
            <a:normAutofit/>
          </a:bodyPr>
          <a:lstStyle>
            <a:lvl1pPr marL="0" indent="0" defTabSz="365760">
              <a:lnSpc>
                <a:spcPct val="100000"/>
              </a:lnSpc>
              <a:spcBef>
                <a:spcPts val="0"/>
              </a:spcBef>
              <a:buClr>
                <a:schemeClr val="tx1"/>
              </a:buClr>
              <a:buFont typeface="Wingdings" pitchFamily="2" charset="2"/>
              <a:buNone/>
              <a:defRPr sz="2800" baseline="0">
                <a:solidFill>
                  <a:schemeClr val="tx1"/>
                </a:solidFill>
                <a:latin typeface="Consolas" panose="020B0609020204030204" pitchFamily="49" charset="0"/>
                <a:cs typeface="Consolas" panose="020B0609020204030204" pitchFamily="49" charset="0"/>
              </a:defRPr>
            </a:lvl1pPr>
            <a:lvl2pPr marL="365760" indent="0" defTabSz="365760">
              <a:lnSpc>
                <a:spcPct val="100000"/>
              </a:lnSpc>
              <a:spcBef>
                <a:spcPts val="0"/>
              </a:spcBef>
              <a:buNone/>
              <a:defRPr sz="2800">
                <a:latin typeface="Consolas" panose="020B0609020204030204" pitchFamily="49" charset="0"/>
                <a:cs typeface="Consolas" panose="020B0609020204030204" pitchFamily="49" charset="0"/>
              </a:defRPr>
            </a:lvl2pPr>
            <a:lvl3pPr marL="731520" indent="0" defTabSz="365760">
              <a:lnSpc>
                <a:spcPct val="100000"/>
              </a:lnSpc>
              <a:spcBef>
                <a:spcPts val="0"/>
              </a:spcBef>
              <a:buNone/>
              <a:tabLst/>
              <a:defRPr sz="2800">
                <a:latin typeface="Consolas" panose="020B0609020204030204" pitchFamily="49" charset="0"/>
                <a:cs typeface="Consolas" panose="020B0609020204030204" pitchFamily="49" charset="0"/>
              </a:defRPr>
            </a:lvl3pPr>
            <a:lvl4pPr marL="1097280" indent="0" defTabSz="365760">
              <a:lnSpc>
                <a:spcPct val="100000"/>
              </a:lnSpc>
              <a:spcBef>
                <a:spcPts val="0"/>
              </a:spcBef>
              <a:buNone/>
              <a:defRPr sz="2800">
                <a:latin typeface="Consolas" panose="020B0609020204030204" pitchFamily="49" charset="0"/>
                <a:cs typeface="Consolas" panose="020B0609020204030204" pitchFamily="49" charset="0"/>
              </a:defRPr>
            </a:lvl4pPr>
            <a:lvl5pPr marL="1463040" indent="0" defTabSz="365760">
              <a:lnSpc>
                <a:spcPct val="100000"/>
              </a:lnSpc>
              <a:spcBef>
                <a:spcPts val="0"/>
              </a:spcBef>
              <a:buNone/>
              <a:tabLst/>
              <a:defRPr sz="2800">
                <a:latin typeface="Consolas" panose="020B0609020204030204" pitchFamily="49" charset="0"/>
                <a:cs typeface="Consolas" panose="020B0609020204030204" pitchFamily="49" charset="0"/>
              </a:defRPr>
            </a:lvl5pPr>
          </a:lstStyle>
          <a:p>
            <a:pPr lvl="0"/>
            <a:r>
              <a:rPr lang="en-US" dirty="0"/>
              <a:t>Click to edit code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quarter" idx="11"/>
          </p:nvPr>
        </p:nvSpPr>
        <p:spPr>
          <a:xfrm>
            <a:off x="7563970" y="1350546"/>
            <a:ext cx="4358791" cy="5040207"/>
          </a:xfrm>
        </p:spPr>
        <p:txBody>
          <a:bodyPr wrap="square">
            <a:normAutofit/>
          </a:bodyPr>
          <a:lstStyle>
            <a:lvl1pPr marL="0" indent="0">
              <a:spcBef>
                <a:spcPts val="1200"/>
              </a:spcBef>
              <a:buClr>
                <a:schemeClr val="tx1"/>
              </a:buClr>
              <a:buFont typeface="Wingdings" pitchFamily="2" charset="2"/>
              <a:buNone/>
              <a:defRPr sz="3529">
                <a:solidFill>
                  <a:schemeClr val="tx1"/>
                </a:solidFill>
              </a:defRPr>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1" name="Group 2"/>
          <p:cNvGrpSpPr/>
          <p:nvPr userDrawn="1"/>
        </p:nvGrpSpPr>
        <p:grpSpPr>
          <a:xfrm>
            <a:off x="-2044" y="6513076"/>
            <a:ext cx="12194043" cy="354000"/>
            <a:chOff x="2577137" y="4571778"/>
            <a:chExt cx="9101124" cy="1390560"/>
          </a:xfrm>
        </p:grpSpPr>
        <p:sp>
          <p:nvSpPr>
            <p:cNvPr id="12" name="TextBox 4"/>
            <p:cNvSpPr txBox="1"/>
            <p:nvPr/>
          </p:nvSpPr>
          <p:spPr>
            <a:xfrm>
              <a:off x="2577137" y="4571778"/>
              <a:ext cx="3034890" cy="1390458"/>
            </a:xfrm>
            <a:prstGeom prst="rect">
              <a:avLst/>
            </a:prstGeom>
            <a:solidFill>
              <a:srgbClr val="753B99"/>
            </a:solidFill>
          </p:spPr>
          <p:txBody>
            <a:bodyPr wrap="square" lIns="457200" tIns="137160" rIns="365760" rtlCol="0">
              <a:noAutofit/>
            </a:bodyPr>
            <a:lstStyle/>
            <a:p>
              <a:pPr marL="0" marR="0" lvl="0" indent="0" algn="l" defTabSz="914400" rtl="0" eaLnBrk="1" fontAlgn="auto" latinLnBrk="0" hangingPunct="1">
                <a:lnSpc>
                  <a:spcPts val="3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FFFF"/>
                  </a:solidFill>
                  <a:effectLst/>
                  <a:uLnTx/>
                  <a:uFillTx/>
                  <a:latin typeface="Segoe UI Light"/>
                  <a:ea typeface="+mn-ea"/>
                  <a:cs typeface="+mn-cs"/>
                </a:rPr>
                <a:t> </a:t>
              </a:r>
            </a:p>
          </p:txBody>
        </p:sp>
        <p:sp>
          <p:nvSpPr>
            <p:cNvPr id="13" name="TextBox 6"/>
            <p:cNvSpPr txBox="1"/>
            <p:nvPr/>
          </p:nvSpPr>
          <p:spPr>
            <a:xfrm>
              <a:off x="5612027" y="4572324"/>
              <a:ext cx="6066234" cy="1390014"/>
            </a:xfrm>
            <a:prstGeom prst="rect">
              <a:avLst/>
            </a:prstGeom>
            <a:solidFill>
              <a:srgbClr val="442359"/>
            </a:solidFill>
          </p:spPr>
          <p:txBody>
            <a:bodyPr wrap="square" lIns="457200" tIns="137160" rIns="640080" rtlCol="0">
              <a:noAutofit/>
            </a:bodyPr>
            <a:lstStyle/>
            <a:p>
              <a:pPr marL="0" marR="0" lvl="0" indent="0" algn="l" defTabSz="913949" rtl="0" eaLnBrk="1" fontAlgn="auto" latinLnBrk="0" hangingPunct="1">
                <a:lnSpc>
                  <a:spcPts val="2941"/>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FFFFFF"/>
                </a:solidFill>
                <a:effectLst/>
                <a:uLnTx/>
                <a:uFillTx/>
                <a:latin typeface="Segoe UI Light"/>
                <a:ea typeface="+mn-ea"/>
                <a:cs typeface="+mn-cs"/>
              </a:endParaRPr>
            </a:p>
          </p:txBody>
        </p:sp>
      </p:grpSp>
    </p:spTree>
    <p:extLst>
      <p:ext uri="{BB962C8B-B14F-4D97-AF65-F5344CB8AC3E}">
        <p14:creationId xmlns:p14="http://schemas.microsoft.com/office/powerpoint/2010/main" val="1119330458"/>
      </p:ext>
    </p:extLst>
  </p:cSld>
  <p:clrMapOvr>
    <a:masterClrMapping/>
  </p:clrMapOvr>
  <p:transition>
    <p:fade/>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2_Demo_screen">
    <p:spTree>
      <p:nvGrpSpPr>
        <p:cNvPr id="1" name=""/>
        <p:cNvGrpSpPr/>
        <p:nvPr/>
      </p:nvGrpSpPr>
      <p:grpSpPr>
        <a:xfrm>
          <a:off x="0" y="0"/>
          <a:ext cx="0" cy="0"/>
          <a:chOff x="0" y="0"/>
          <a:chExt cx="0" cy="0"/>
        </a:xfrm>
      </p:grpSpPr>
      <p:sp>
        <p:nvSpPr>
          <p:cNvPr id="5" name="Text Placeholder 3"/>
          <p:cNvSpPr>
            <a:spLocks noGrp="1"/>
          </p:cNvSpPr>
          <p:nvPr>
            <p:ph type="body" sz="quarter" idx="11"/>
          </p:nvPr>
        </p:nvSpPr>
        <p:spPr>
          <a:xfrm>
            <a:off x="7563970" y="1350545"/>
            <a:ext cx="4358791" cy="4949771"/>
          </a:xfrm>
        </p:spPr>
        <p:txBody>
          <a:bodyPr wrap="square">
            <a:normAutofit/>
          </a:bodyPr>
          <a:lstStyle>
            <a:lvl1pPr marL="0" indent="0">
              <a:spcBef>
                <a:spcPts val="1200"/>
              </a:spcBef>
              <a:buClr>
                <a:schemeClr val="tx1"/>
              </a:buClr>
              <a:buFont typeface="Wingdings" pitchFamily="2" charset="2"/>
              <a:buNone/>
              <a:defRPr sz="2600">
                <a:solidFill>
                  <a:srgbClr val="0072C6"/>
                </a:solidFill>
              </a:defRPr>
            </a:lvl1pPr>
            <a:lvl2pPr marL="0" indent="0">
              <a:spcBef>
                <a:spcPts val="600"/>
              </a:spcBef>
              <a:buNone/>
              <a:defRPr sz="1800">
                <a:solidFill>
                  <a:schemeClr val="tx1"/>
                </a:solidFill>
                <a:latin typeface="+mj-lt"/>
              </a:defRPr>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p:txBody>
      </p:sp>
      <p:sp>
        <p:nvSpPr>
          <p:cNvPr id="7" name="Picture Placeholder 6"/>
          <p:cNvSpPr>
            <a:spLocks noGrp="1"/>
          </p:cNvSpPr>
          <p:nvPr>
            <p:ph type="pic" sz="quarter" idx="12" hasCustomPrompt="1"/>
          </p:nvPr>
        </p:nvSpPr>
        <p:spPr>
          <a:xfrm>
            <a:off x="269876" y="1350963"/>
            <a:ext cx="6868862" cy="4949353"/>
          </a:xfrm>
          <a:ln w="152400">
            <a:noFill/>
          </a:ln>
        </p:spPr>
        <p:txBody>
          <a:bodyPr/>
          <a:lstStyle>
            <a:lvl1pPr marL="0" indent="0">
              <a:buNone/>
              <a:defRPr/>
            </a:lvl1pPr>
          </a:lstStyle>
          <a:p>
            <a:r>
              <a:rPr lang="en-US" dirty="0"/>
              <a:t>Screen shot or image here</a:t>
            </a:r>
          </a:p>
        </p:txBody>
      </p:sp>
      <p:sp>
        <p:nvSpPr>
          <p:cNvPr id="10" name="Title 2"/>
          <p:cNvSpPr>
            <a:spLocks noGrp="1"/>
          </p:cNvSpPr>
          <p:nvPr>
            <p:ph type="title"/>
          </p:nvPr>
        </p:nvSpPr>
        <p:spPr>
          <a:xfrm>
            <a:off x="269240" y="369721"/>
            <a:ext cx="11655840" cy="899665"/>
          </a:xfrm>
        </p:spPr>
        <p:txBody>
          <a:bodyPr/>
          <a:lstStyle>
            <a:lvl1pPr>
              <a:defRPr sz="5290"/>
            </a:lvl1pPr>
          </a:lstStyle>
          <a:p>
            <a:r>
              <a:rPr lang="en-US" dirty="0"/>
              <a:t>Click to edit Master title style</a:t>
            </a:r>
          </a:p>
        </p:txBody>
      </p:sp>
      <p:grpSp>
        <p:nvGrpSpPr>
          <p:cNvPr id="8" name="Group 2"/>
          <p:cNvGrpSpPr/>
          <p:nvPr userDrawn="1"/>
        </p:nvGrpSpPr>
        <p:grpSpPr>
          <a:xfrm>
            <a:off x="-2044" y="6513076"/>
            <a:ext cx="12194043" cy="354000"/>
            <a:chOff x="2577137" y="4571778"/>
            <a:chExt cx="9101124" cy="1390560"/>
          </a:xfrm>
        </p:grpSpPr>
        <p:sp>
          <p:nvSpPr>
            <p:cNvPr id="9" name="TextBox 4"/>
            <p:cNvSpPr txBox="1"/>
            <p:nvPr/>
          </p:nvSpPr>
          <p:spPr>
            <a:xfrm>
              <a:off x="2577137" y="4571778"/>
              <a:ext cx="3034890" cy="1390458"/>
            </a:xfrm>
            <a:prstGeom prst="rect">
              <a:avLst/>
            </a:prstGeom>
            <a:solidFill>
              <a:srgbClr val="753B99"/>
            </a:solidFill>
          </p:spPr>
          <p:txBody>
            <a:bodyPr wrap="square" lIns="457200" tIns="137160" rIns="365760" rtlCol="0">
              <a:noAutofit/>
            </a:bodyPr>
            <a:lstStyle/>
            <a:p>
              <a:pPr marL="0" marR="0" lvl="0" indent="0" algn="l" defTabSz="914400" rtl="0" eaLnBrk="1" fontAlgn="auto" latinLnBrk="0" hangingPunct="1">
                <a:lnSpc>
                  <a:spcPts val="3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FFFF"/>
                  </a:solidFill>
                  <a:effectLst/>
                  <a:uLnTx/>
                  <a:uFillTx/>
                  <a:latin typeface="Segoe UI Light"/>
                  <a:ea typeface="+mn-ea"/>
                  <a:cs typeface="+mn-cs"/>
                </a:rPr>
                <a:t> </a:t>
              </a:r>
            </a:p>
          </p:txBody>
        </p:sp>
        <p:sp>
          <p:nvSpPr>
            <p:cNvPr id="14" name="TextBox 6"/>
            <p:cNvSpPr txBox="1"/>
            <p:nvPr/>
          </p:nvSpPr>
          <p:spPr>
            <a:xfrm>
              <a:off x="5612027" y="4572324"/>
              <a:ext cx="6066234" cy="1390014"/>
            </a:xfrm>
            <a:prstGeom prst="rect">
              <a:avLst/>
            </a:prstGeom>
            <a:solidFill>
              <a:srgbClr val="442359"/>
            </a:solidFill>
          </p:spPr>
          <p:txBody>
            <a:bodyPr wrap="square" lIns="457200" tIns="137160" rIns="640080" rtlCol="0">
              <a:noAutofit/>
            </a:bodyPr>
            <a:lstStyle/>
            <a:p>
              <a:pPr marL="0" marR="0" lvl="0" indent="0" algn="l" defTabSz="913949" rtl="0" eaLnBrk="1" fontAlgn="auto" latinLnBrk="0" hangingPunct="1">
                <a:lnSpc>
                  <a:spcPts val="2941"/>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FFFFFF"/>
                </a:solidFill>
                <a:effectLst/>
                <a:uLnTx/>
                <a:uFillTx/>
                <a:latin typeface="Segoe UI Light"/>
                <a:ea typeface="+mn-ea"/>
                <a:cs typeface="+mn-cs"/>
              </a:endParaRPr>
            </a:p>
          </p:txBody>
        </p:sp>
      </p:grpSp>
    </p:spTree>
    <p:extLst>
      <p:ext uri="{BB962C8B-B14F-4D97-AF65-F5344CB8AC3E}">
        <p14:creationId xmlns:p14="http://schemas.microsoft.com/office/powerpoint/2010/main" val="893127313"/>
      </p:ext>
    </p:extLst>
  </p:cSld>
  <p:clrMapOvr>
    <a:masterClrMapping/>
  </p:clrMapOvr>
  <p:transition>
    <p:fade/>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5_Closing Slide">
    <p:bg>
      <p:bgPr>
        <a:solidFill>
          <a:schemeClr val="accent4"/>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5"/>
          </a:xfrm>
          <a:prstGeom prst="rect">
            <a:avLst/>
          </a:prstGeom>
        </p:spPr>
      </p:pic>
    </p:spTree>
    <p:extLst>
      <p:ext uri="{BB962C8B-B14F-4D97-AF65-F5344CB8AC3E}">
        <p14:creationId xmlns:p14="http://schemas.microsoft.com/office/powerpoint/2010/main" val="3581984641"/>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19.xml><?xml version="1.0" encoding="utf-8"?>
<p:sldLayout xmlns:a="http://schemas.openxmlformats.org/drawingml/2006/main" xmlns:r="http://schemas.openxmlformats.org/officeDocument/2006/relationships" xmlns:p="http://schemas.openxmlformats.org/presentationml/2006/main" type="title" preserve="1">
  <p:cSld name="4_Red Tile Title">
    <p:bg>
      <p:bgPr>
        <a:solidFill>
          <a:schemeClr val="accent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1" y="-130747"/>
            <a:ext cx="12218458" cy="6988748"/>
          </a:xfrm>
          <a:prstGeom prst="rect">
            <a:avLst/>
          </a:prstGeom>
        </p:spPr>
      </p:pic>
      <p:sp>
        <p:nvSpPr>
          <p:cNvPr id="7" name="Rectangle 6"/>
          <p:cNvSpPr/>
          <p:nvPr userDrawn="1"/>
        </p:nvSpPr>
        <p:spPr bwMode="auto">
          <a:xfrm>
            <a:off x="269239" y="291069"/>
            <a:ext cx="5378549" cy="5379312"/>
          </a:xfrm>
          <a:prstGeom prst="rect">
            <a:avLst/>
          </a:prstGeom>
          <a:solidFill>
            <a:schemeClr val="accent1">
              <a:alpha val="91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 name="Title 1"/>
          <p:cNvSpPr>
            <a:spLocks noGrp="1"/>
          </p:cNvSpPr>
          <p:nvPr>
            <p:ph type="ctrTitle" hasCustomPrompt="1"/>
          </p:nvPr>
        </p:nvSpPr>
        <p:spPr>
          <a:xfrm>
            <a:off x="269240" y="2100815"/>
            <a:ext cx="5199270" cy="1686801"/>
          </a:xfrm>
          <a:prstGeom prst="rect">
            <a:avLst/>
          </a:prstGeom>
        </p:spPr>
        <p:txBody>
          <a:bodyPr lIns="146304" tIns="91440" rIns="146304" bIns="91440"/>
          <a:lstStyle>
            <a:lvl1pPr algn="l">
              <a:defRPr sz="5882">
                <a:solidFill>
                  <a:schemeClr val="bg1"/>
                </a:solidFill>
              </a:defRPr>
            </a:lvl1pPr>
          </a:lstStyle>
          <a:p>
            <a:r>
              <a:rPr lang="en-US"/>
              <a:t>Lorem ipsum</a:t>
            </a:r>
            <a:br>
              <a:rPr lang="en-US"/>
            </a:br>
            <a:r>
              <a:rPr lang="en-US"/>
              <a:t>dolor amet</a:t>
            </a:r>
          </a:p>
        </p:txBody>
      </p:sp>
      <p:sp>
        <p:nvSpPr>
          <p:cNvPr id="3" name="Subtitle 2"/>
          <p:cNvSpPr>
            <a:spLocks noGrp="1"/>
          </p:cNvSpPr>
          <p:nvPr>
            <p:ph type="subTitle" idx="1" hasCustomPrompt="1"/>
          </p:nvPr>
        </p:nvSpPr>
        <p:spPr>
          <a:xfrm>
            <a:off x="269302" y="3877277"/>
            <a:ext cx="5199207" cy="1034782"/>
          </a:xfrm>
          <a:prstGeom prst="rect">
            <a:avLst/>
          </a:prstGeom>
        </p:spPr>
        <p:txBody>
          <a:bodyPr lIns="182880" tIns="146304" rIns="182880" bIns="146304"/>
          <a:lstStyle>
            <a:lvl1pPr marL="0" indent="0" algn="l">
              <a:lnSpc>
                <a:spcPct val="90000"/>
              </a:lnSpc>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224373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marL="0" marR="0" lvl="0" indent="0" algn="r" defTabSz="914367"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505050"/>
                </a:solidFill>
                <a:effectLst/>
                <a:uLnTx/>
                <a:uFillTx/>
                <a:latin typeface="+mn-lt"/>
                <a:ea typeface="+mn-ea"/>
                <a:cs typeface="+mn-cs"/>
              </a:rPr>
              <a:pPr marL="0" marR="0" lvl="0" indent="0" algn="r" defTabSz="914367"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505050"/>
              </a:solidFill>
              <a:effectLst/>
              <a:uLnTx/>
              <a:uFillTx/>
              <a:latin typeface="+mn-lt"/>
              <a:ea typeface="+mn-ea"/>
              <a:cs typeface="+mn-cs"/>
            </a:endParaRPr>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5088" r="51390"/>
          <a:stretch/>
        </p:blipFill>
        <p:spPr>
          <a:xfrm>
            <a:off x="7712100" y="487"/>
            <a:ext cx="4479901" cy="6857027"/>
          </a:xfrm>
          <a:prstGeom prst="rect">
            <a:avLst/>
          </a:prstGeom>
        </p:spPr>
      </p:pic>
      <p:sp>
        <p:nvSpPr>
          <p:cNvPr id="6" name="Title 1"/>
          <p:cNvSpPr txBox="1">
            <a:spLocks/>
          </p:cNvSpPr>
          <p:nvPr userDrawn="1"/>
        </p:nvSpPr>
        <p:spPr>
          <a:xfrm>
            <a:off x="1" y="291554"/>
            <a:ext cx="11923990" cy="899537"/>
          </a:xfrm>
          <a:prstGeom prst="rect">
            <a:avLst/>
          </a:prstGeom>
        </p:spPr>
        <p:txBody>
          <a:bodyPr vert="horz" wrap="square" lIns="448212" tIns="89642" rIns="143428" bIns="89642" rtlCol="0" anchor="t">
            <a:noAutofit/>
          </a:bodyPr>
          <a:lstStyle>
            <a:lvl1pPr algn="l" defTabSz="932742" rtl="0" eaLnBrk="1" latinLnBrk="0" hangingPunct="1">
              <a:lnSpc>
                <a:spcPct val="90000"/>
              </a:lnSpc>
              <a:spcBef>
                <a:spcPct val="0"/>
              </a:spcBef>
              <a:buNone/>
              <a:defRPr lang="en-US" sz="2400" b="0" kern="1200" cap="none" spc="-102" baseline="0">
                <a:ln w="3175">
                  <a:noFill/>
                </a:ln>
                <a:gradFill>
                  <a:gsLst>
                    <a:gs pos="7080">
                      <a:schemeClr val="tx1"/>
                    </a:gs>
                    <a:gs pos="26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705" b="0" i="0" u="none" strike="noStrike" kern="1200" cap="none" spc="-102" normalizeH="0" baseline="0" noProof="0" dirty="0">
                <a:ln w="3175">
                  <a:noFill/>
                </a:ln>
                <a:gradFill>
                  <a:gsLst>
                    <a:gs pos="7080">
                      <a:srgbClr val="FFFFFF"/>
                    </a:gs>
                    <a:gs pos="26000">
                      <a:srgbClr val="FFFFFF"/>
                    </a:gs>
                  </a:gsLst>
                  <a:lin ang="5400000" scaled="0"/>
                </a:gradFill>
                <a:effectLst/>
                <a:uLnTx/>
                <a:uFillTx/>
                <a:latin typeface="+mj-lt"/>
                <a:ea typeface="+mn-ea"/>
                <a:cs typeface="Segoe UI" pitchFamily="34" charset="0"/>
              </a:rPr>
              <a:t>Learning objectives</a:t>
            </a:r>
            <a:endParaRPr kumimoji="0" lang="en-US" sz="4313" b="0" i="0" u="none" strike="noStrike" kern="1200" cap="none" spc="-102" normalizeH="0" baseline="0" noProof="0" dirty="0">
              <a:ln w="3175">
                <a:noFill/>
              </a:ln>
              <a:solidFill>
                <a:srgbClr val="FFFFFF"/>
              </a:solidFill>
              <a:effectLst/>
              <a:uLnTx/>
              <a:uFillTx/>
              <a:latin typeface="+mj-lt"/>
              <a:ea typeface="+mn-ea"/>
              <a:cs typeface="Segoe UI" pitchFamily="34" charset="0"/>
            </a:endParaRPr>
          </a:p>
        </p:txBody>
      </p:sp>
    </p:spTree>
    <p:extLst>
      <p:ext uri="{BB962C8B-B14F-4D97-AF65-F5344CB8AC3E}">
        <p14:creationId xmlns:p14="http://schemas.microsoft.com/office/powerpoint/2010/main" val="2522046710"/>
      </p:ext>
    </p:extLst>
  </p:cSld>
  <p:clrMapOvr>
    <a:masterClrMapping/>
  </p:clrMapOvr>
  <p:transition>
    <p:fade/>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1_Short Quote">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oter Placeholder 1"/>
          <p:cNvSpPr>
            <a:spLocks noGrp="1"/>
          </p:cNvSpPr>
          <p:nvPr>
            <p:ph type="ftr" sz="quarter" idx="12"/>
          </p:nvPr>
        </p:nvSpPr>
        <p:spPr/>
        <p:txBody>
          <a:bodyPr/>
          <a:lstStyle>
            <a:lvl1pPr>
              <a:defRPr>
                <a:solidFill>
                  <a:schemeClr val="bg1"/>
                </a:solidFill>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882" b="0" i="0" u="none" strike="noStrike" kern="1200" cap="none" spc="0" normalizeH="0" baseline="0" noProof="0" dirty="0">
                <a:ln>
                  <a:noFill/>
                </a:ln>
                <a:solidFill>
                  <a:srgbClr val="FFFFFF"/>
                </a:solidFill>
                <a:effectLst/>
                <a:uLnTx/>
                <a:uFillTx/>
                <a:latin typeface="Segoe UI"/>
                <a:ea typeface="+mn-ea"/>
                <a:cs typeface="+mn-cs"/>
              </a:rPr>
              <a:t>Microsoft Confidential</a:t>
            </a:r>
          </a:p>
        </p:txBody>
      </p:sp>
      <p:sp>
        <p:nvSpPr>
          <p:cNvPr id="5" name="Slide Number Placeholder 4"/>
          <p:cNvSpPr>
            <a:spLocks noGrp="1"/>
          </p:cNvSpPr>
          <p:nvPr>
            <p:ph type="sldNum" sz="quarter" idx="13"/>
          </p:nvPr>
        </p:nvSpPr>
        <p:spPr/>
        <p:txBody>
          <a:bodyPr/>
          <a:lstStyle>
            <a:lvl1pPr>
              <a:defRPr>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smtClean="0">
                <a:ln>
                  <a:noFill/>
                </a:ln>
                <a:solidFill>
                  <a:srgbClr val="FFFFFF"/>
                </a:solidFill>
                <a:effectLst/>
                <a:uLnTx/>
                <a:uFillTx/>
                <a:latin typeface="Segoe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 name="Text Placeholder 5"/>
          <p:cNvSpPr>
            <a:spLocks noGrp="1"/>
          </p:cNvSpPr>
          <p:nvPr>
            <p:ph type="body" sz="quarter" idx="14" hasCustomPrompt="1"/>
          </p:nvPr>
        </p:nvSpPr>
        <p:spPr>
          <a:xfrm>
            <a:off x="4339008" y="3557464"/>
            <a:ext cx="2205205" cy="2205518"/>
          </a:xfrm>
          <a:solidFill>
            <a:schemeClr val="accent1"/>
          </a:solidFill>
        </p:spPr>
        <p:txBody>
          <a:bodyPr/>
          <a:lstStyle>
            <a:lvl1pPr marL="0" indent="0">
              <a:lnSpc>
                <a:spcPts val="3627"/>
              </a:lnSpc>
              <a:spcBef>
                <a:spcPts val="0"/>
              </a:spcBef>
              <a:buNone/>
              <a:defRPr sz="3137">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Quote</a:t>
            </a:r>
          </a:p>
          <a:p>
            <a:pPr lvl="0"/>
            <a:r>
              <a:rPr lang="en-US"/>
              <a:t>statement</a:t>
            </a:r>
          </a:p>
          <a:p>
            <a:pPr lvl="0"/>
            <a:r>
              <a:rPr lang="en-US"/>
              <a:t>here</a:t>
            </a:r>
          </a:p>
        </p:txBody>
      </p:sp>
      <p:sp>
        <p:nvSpPr>
          <p:cNvPr id="20" name="Text Placeholder 5"/>
          <p:cNvSpPr>
            <a:spLocks noGrp="1"/>
          </p:cNvSpPr>
          <p:nvPr>
            <p:ph type="body" sz="quarter" idx="15" hasCustomPrompt="1"/>
          </p:nvPr>
        </p:nvSpPr>
        <p:spPr>
          <a:xfrm>
            <a:off x="5914482" y="708900"/>
            <a:ext cx="627497" cy="627586"/>
          </a:xfrm>
          <a:solidFill>
            <a:schemeClr val="accent1"/>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1" name="Text Placeholder 5"/>
          <p:cNvSpPr>
            <a:spLocks noGrp="1"/>
          </p:cNvSpPr>
          <p:nvPr>
            <p:ph type="body" sz="quarter" idx="16" hasCustomPrompt="1"/>
          </p:nvPr>
        </p:nvSpPr>
        <p:spPr>
          <a:xfrm>
            <a:off x="9233488" y="708900"/>
            <a:ext cx="627497" cy="627586"/>
          </a:xfrm>
          <a:solidFill>
            <a:schemeClr val="accent1"/>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
        <p:nvSpPr>
          <p:cNvPr id="22" name="Text Placeholder 5"/>
          <p:cNvSpPr>
            <a:spLocks noGrp="1"/>
          </p:cNvSpPr>
          <p:nvPr>
            <p:ph type="body" sz="quarter" idx="17" hasCustomPrompt="1"/>
          </p:nvPr>
        </p:nvSpPr>
        <p:spPr>
          <a:xfrm>
            <a:off x="9233488" y="3560944"/>
            <a:ext cx="627497" cy="627586"/>
          </a:xfrm>
          <a:solidFill>
            <a:schemeClr val="accent1"/>
          </a:solidFill>
        </p:spPr>
        <p:txBody>
          <a:bodyPr anchor="ctr"/>
          <a:lstStyle>
            <a:lvl1pPr marL="0" indent="0">
              <a:lnSpc>
                <a:spcPts val="588"/>
              </a:lnSpc>
              <a:spcBef>
                <a:spcPts val="0"/>
              </a:spcBef>
              <a:buNone/>
              <a:defRPr sz="588">
                <a:solidFill>
                  <a:schemeClr val="bg1"/>
                </a:solidFill>
              </a:defRPr>
            </a:lvl1pPr>
            <a:lvl2pPr marL="336145" indent="0">
              <a:buNone/>
              <a:defRPr sz="3137"/>
            </a:lvl2pPr>
            <a:lvl3pPr marL="560241" indent="0">
              <a:buNone/>
              <a:defRPr sz="3137"/>
            </a:lvl3pPr>
            <a:lvl4pPr marL="784338" indent="0">
              <a:buNone/>
              <a:defRPr sz="3137"/>
            </a:lvl4pPr>
            <a:lvl5pPr marL="1008435" indent="0">
              <a:buNone/>
              <a:defRPr sz="3137"/>
            </a:lvl5pPr>
          </a:lstStyle>
          <a:p>
            <a:pPr lvl="0"/>
            <a:r>
              <a:rPr lang="en-US"/>
              <a:t> </a:t>
            </a:r>
          </a:p>
        </p:txBody>
      </p:sp>
    </p:spTree>
    <p:extLst>
      <p:ext uri="{BB962C8B-B14F-4D97-AF65-F5344CB8AC3E}">
        <p14:creationId xmlns:p14="http://schemas.microsoft.com/office/powerpoint/2010/main" val="17390300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anim calcmode="lin" valueType="num">
                                      <p:cBhvr>
                                        <p:cTn id="10" dur="500" fill="hold"/>
                                        <p:tgtEl>
                                          <p:spTgt spid="6">
                                            <p:bg/>
                                          </p:spTgt>
                                        </p:tgtEl>
                                        <p:attrNameLst>
                                          <p:attrName>ppt_x</p:attrName>
                                        </p:attrNameLst>
                                      </p:cBhvr>
                                      <p:tavLst>
                                        <p:tav tm="0">
                                          <p:val>
                                            <p:fltVal val="0.5"/>
                                          </p:val>
                                        </p:tav>
                                        <p:tav tm="100000">
                                          <p:val>
                                            <p:strVal val="#ppt_x"/>
                                          </p:val>
                                        </p:tav>
                                      </p:tavLst>
                                    </p:anim>
                                    <p:anim calcmode="lin" valueType="num">
                                      <p:cBhvr>
                                        <p:cTn id="11" dur="500" fill="hold"/>
                                        <p:tgtEl>
                                          <p:spTgt spid="6">
                                            <p:bg/>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anim calcmode="lin" valueType="num">
                                      <p:cBhvr>
                                        <p:cTn id="17" dur="500" fill="hold"/>
                                        <p:tgtEl>
                                          <p:spTgt spid="6">
                                            <p:txEl>
                                              <p:pRg st="0" end="0"/>
                                            </p:txEl>
                                          </p:spTgt>
                                        </p:tgtEl>
                                        <p:attrNameLst>
                                          <p:attrName>ppt_x</p:attrName>
                                        </p:attrNameLst>
                                      </p:cBhvr>
                                      <p:tavLst>
                                        <p:tav tm="0">
                                          <p:val>
                                            <p:fltVal val="0.5"/>
                                          </p:val>
                                        </p:tav>
                                        <p:tav tm="100000">
                                          <p:val>
                                            <p:strVal val="#ppt_x"/>
                                          </p:val>
                                        </p:tav>
                                      </p:tavLst>
                                    </p:anim>
                                    <p:anim calcmode="lin" valueType="num">
                                      <p:cBhvr>
                                        <p:cTn id="18" dur="500" fill="hold"/>
                                        <p:tgtEl>
                                          <p:spTgt spid="6">
                                            <p:txEl>
                                              <p:pRg st="0" end="0"/>
                                            </p:tx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6">
                                            <p:txEl>
                                              <p:pRg st="1" end="1"/>
                                            </p:txEl>
                                          </p:spTgt>
                                        </p:tgtEl>
                                      </p:cBhvr>
                                    </p:animEffect>
                                    <p:anim calcmode="lin" valueType="num">
                                      <p:cBhvr>
                                        <p:cTn id="24" dur="500" fill="hold"/>
                                        <p:tgtEl>
                                          <p:spTgt spid="6">
                                            <p:txEl>
                                              <p:pRg st="1" end="1"/>
                                            </p:txEl>
                                          </p:spTgt>
                                        </p:tgtEl>
                                        <p:attrNameLst>
                                          <p:attrName>ppt_x</p:attrName>
                                        </p:attrNameLst>
                                      </p:cBhvr>
                                      <p:tavLst>
                                        <p:tav tm="0">
                                          <p:val>
                                            <p:fltVal val="0.5"/>
                                          </p:val>
                                        </p:tav>
                                        <p:tav tm="100000">
                                          <p:val>
                                            <p:strVal val="#ppt_x"/>
                                          </p:val>
                                        </p:tav>
                                      </p:tavLst>
                                    </p:anim>
                                    <p:anim calcmode="lin" valueType="num">
                                      <p:cBhvr>
                                        <p:cTn id="25" dur="500" fill="hold"/>
                                        <p:tgtEl>
                                          <p:spTgt spid="6">
                                            <p:txEl>
                                              <p:pRg st="1" end="1"/>
                                            </p:txEl>
                                          </p:spTgt>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p:cTn id="28"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6">
                                            <p:txEl>
                                              <p:pRg st="2" end="2"/>
                                            </p:txEl>
                                          </p:spTgt>
                                        </p:tgtEl>
                                      </p:cBhvr>
                                    </p:animEffect>
                                    <p:anim calcmode="lin" valueType="num">
                                      <p:cBhvr>
                                        <p:cTn id="31" dur="500" fill="hold"/>
                                        <p:tgtEl>
                                          <p:spTgt spid="6">
                                            <p:txEl>
                                              <p:pRg st="2" end="2"/>
                                            </p:txEl>
                                          </p:spTgt>
                                        </p:tgtEl>
                                        <p:attrNameLst>
                                          <p:attrName>ppt_x</p:attrName>
                                        </p:attrNameLst>
                                      </p:cBhvr>
                                      <p:tavLst>
                                        <p:tav tm="0">
                                          <p:val>
                                            <p:fltVal val="0.5"/>
                                          </p:val>
                                        </p:tav>
                                        <p:tav tm="100000">
                                          <p:val>
                                            <p:strVal val="#ppt_x"/>
                                          </p:val>
                                        </p:tav>
                                      </p:tavLst>
                                    </p:anim>
                                    <p:anim calcmode="lin" valueType="num">
                                      <p:cBhvr>
                                        <p:cTn id="32" dur="500" fill="hold"/>
                                        <p:tgtEl>
                                          <p:spTgt spid="6">
                                            <p:txEl>
                                              <p:pRg st="2" end="2"/>
                                            </p:txEl>
                                          </p:spTgt>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bg/>
                                          </p:spTgt>
                                        </p:tgtEl>
                                        <p:attrNameLst>
                                          <p:attrName>style.visibility</p:attrName>
                                        </p:attrNameLst>
                                      </p:cBhvr>
                                      <p:to>
                                        <p:strVal val="visible"/>
                                      </p:to>
                                    </p:set>
                                    <p:anim calcmode="lin" valueType="num">
                                      <p:cBhvr>
                                        <p:cTn id="35" dur="500" fill="hold"/>
                                        <p:tgtEl>
                                          <p:spTgt spid="20">
                                            <p:bg/>
                                          </p:spTgt>
                                        </p:tgtEl>
                                        <p:attrNameLst>
                                          <p:attrName>ppt_w</p:attrName>
                                        </p:attrNameLst>
                                      </p:cBhvr>
                                      <p:tavLst>
                                        <p:tav tm="0">
                                          <p:val>
                                            <p:fltVal val="0"/>
                                          </p:val>
                                        </p:tav>
                                        <p:tav tm="100000">
                                          <p:val>
                                            <p:strVal val="#ppt_w"/>
                                          </p:val>
                                        </p:tav>
                                      </p:tavLst>
                                    </p:anim>
                                    <p:anim calcmode="lin" valueType="num">
                                      <p:cBhvr>
                                        <p:cTn id="36" dur="500" fill="hold"/>
                                        <p:tgtEl>
                                          <p:spTgt spid="20">
                                            <p:bg/>
                                          </p:spTgt>
                                        </p:tgtEl>
                                        <p:attrNameLst>
                                          <p:attrName>ppt_h</p:attrName>
                                        </p:attrNameLst>
                                      </p:cBhvr>
                                      <p:tavLst>
                                        <p:tav tm="0">
                                          <p:val>
                                            <p:fltVal val="0"/>
                                          </p:val>
                                        </p:tav>
                                        <p:tav tm="100000">
                                          <p:val>
                                            <p:strVal val="#ppt_h"/>
                                          </p:val>
                                        </p:tav>
                                      </p:tavLst>
                                    </p:anim>
                                    <p:animEffect transition="in" filter="fade">
                                      <p:cBhvr>
                                        <p:cTn id="37" dur="500"/>
                                        <p:tgtEl>
                                          <p:spTgt spid="20">
                                            <p:bg/>
                                          </p:spTgt>
                                        </p:tgtEl>
                                      </p:cBhvr>
                                    </p:animEffect>
                                    <p:anim calcmode="lin" valueType="num">
                                      <p:cBhvr>
                                        <p:cTn id="38" dur="500" fill="hold"/>
                                        <p:tgtEl>
                                          <p:spTgt spid="20">
                                            <p:bg/>
                                          </p:spTgt>
                                        </p:tgtEl>
                                        <p:attrNameLst>
                                          <p:attrName>ppt_x</p:attrName>
                                        </p:attrNameLst>
                                      </p:cBhvr>
                                      <p:tavLst>
                                        <p:tav tm="0">
                                          <p:val>
                                            <p:fltVal val="0.5"/>
                                          </p:val>
                                        </p:tav>
                                        <p:tav tm="100000">
                                          <p:val>
                                            <p:strVal val="#ppt_x"/>
                                          </p:val>
                                        </p:tav>
                                      </p:tavLst>
                                    </p:anim>
                                    <p:anim calcmode="lin" valueType="num">
                                      <p:cBhvr>
                                        <p:cTn id="39" dur="500" fill="hold"/>
                                        <p:tgtEl>
                                          <p:spTgt spid="20">
                                            <p:bg/>
                                          </p:spTgt>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0">
                                            <p:txEl>
                                              <p:pRg st="0" end="0"/>
                                            </p:txEl>
                                          </p:spTgt>
                                        </p:tgtEl>
                                        <p:attrNameLst>
                                          <p:attrName>style.visibility</p:attrName>
                                        </p:attrNameLst>
                                      </p:cBhvr>
                                      <p:to>
                                        <p:strVal val="visible"/>
                                      </p:to>
                                    </p:set>
                                    <p:anim calcmode="lin" valueType="num">
                                      <p:cBhvr>
                                        <p:cTn id="42" dur="5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20">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20">
                                            <p:txEl>
                                              <p:pRg st="0" end="0"/>
                                            </p:txEl>
                                          </p:spTgt>
                                        </p:tgtEl>
                                      </p:cBhvr>
                                    </p:animEffect>
                                    <p:anim calcmode="lin" valueType="num">
                                      <p:cBhvr>
                                        <p:cTn id="45" dur="500" fill="hold"/>
                                        <p:tgtEl>
                                          <p:spTgt spid="20">
                                            <p:txEl>
                                              <p:pRg st="0" end="0"/>
                                            </p:txEl>
                                          </p:spTgt>
                                        </p:tgtEl>
                                        <p:attrNameLst>
                                          <p:attrName>ppt_x</p:attrName>
                                        </p:attrNameLst>
                                      </p:cBhvr>
                                      <p:tavLst>
                                        <p:tav tm="0">
                                          <p:val>
                                            <p:fltVal val="0.5"/>
                                          </p:val>
                                        </p:tav>
                                        <p:tav tm="100000">
                                          <p:val>
                                            <p:strVal val="#ppt_x"/>
                                          </p:val>
                                        </p:tav>
                                      </p:tavLst>
                                    </p:anim>
                                    <p:anim calcmode="lin" valueType="num">
                                      <p:cBhvr>
                                        <p:cTn id="46" dur="500" fill="hold"/>
                                        <p:tgtEl>
                                          <p:spTgt spid="20">
                                            <p:txEl>
                                              <p:pRg st="0" end="0"/>
                                            </p:txEl>
                                          </p:spTgt>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21">
                                            <p:bg/>
                                          </p:spTgt>
                                        </p:tgtEl>
                                        <p:attrNameLst>
                                          <p:attrName>style.visibility</p:attrName>
                                        </p:attrNameLst>
                                      </p:cBhvr>
                                      <p:to>
                                        <p:strVal val="visible"/>
                                      </p:to>
                                    </p:set>
                                    <p:anim calcmode="lin" valueType="num">
                                      <p:cBhvr>
                                        <p:cTn id="49" dur="500" fill="hold"/>
                                        <p:tgtEl>
                                          <p:spTgt spid="21">
                                            <p:bg/>
                                          </p:spTgt>
                                        </p:tgtEl>
                                        <p:attrNameLst>
                                          <p:attrName>ppt_w</p:attrName>
                                        </p:attrNameLst>
                                      </p:cBhvr>
                                      <p:tavLst>
                                        <p:tav tm="0">
                                          <p:val>
                                            <p:fltVal val="0"/>
                                          </p:val>
                                        </p:tav>
                                        <p:tav tm="100000">
                                          <p:val>
                                            <p:strVal val="#ppt_w"/>
                                          </p:val>
                                        </p:tav>
                                      </p:tavLst>
                                    </p:anim>
                                    <p:anim calcmode="lin" valueType="num">
                                      <p:cBhvr>
                                        <p:cTn id="50" dur="500" fill="hold"/>
                                        <p:tgtEl>
                                          <p:spTgt spid="21">
                                            <p:bg/>
                                          </p:spTgt>
                                        </p:tgtEl>
                                        <p:attrNameLst>
                                          <p:attrName>ppt_h</p:attrName>
                                        </p:attrNameLst>
                                      </p:cBhvr>
                                      <p:tavLst>
                                        <p:tav tm="0">
                                          <p:val>
                                            <p:fltVal val="0"/>
                                          </p:val>
                                        </p:tav>
                                        <p:tav tm="100000">
                                          <p:val>
                                            <p:strVal val="#ppt_h"/>
                                          </p:val>
                                        </p:tav>
                                      </p:tavLst>
                                    </p:anim>
                                    <p:animEffect transition="in" filter="fade">
                                      <p:cBhvr>
                                        <p:cTn id="51" dur="500"/>
                                        <p:tgtEl>
                                          <p:spTgt spid="21">
                                            <p:bg/>
                                          </p:spTgt>
                                        </p:tgtEl>
                                      </p:cBhvr>
                                    </p:animEffect>
                                    <p:anim calcmode="lin" valueType="num">
                                      <p:cBhvr>
                                        <p:cTn id="52" dur="500" fill="hold"/>
                                        <p:tgtEl>
                                          <p:spTgt spid="21">
                                            <p:bg/>
                                          </p:spTgt>
                                        </p:tgtEl>
                                        <p:attrNameLst>
                                          <p:attrName>ppt_x</p:attrName>
                                        </p:attrNameLst>
                                      </p:cBhvr>
                                      <p:tavLst>
                                        <p:tav tm="0">
                                          <p:val>
                                            <p:fltVal val="0.5"/>
                                          </p:val>
                                        </p:tav>
                                        <p:tav tm="100000">
                                          <p:val>
                                            <p:strVal val="#ppt_x"/>
                                          </p:val>
                                        </p:tav>
                                      </p:tavLst>
                                    </p:anim>
                                    <p:anim calcmode="lin" valueType="num">
                                      <p:cBhvr>
                                        <p:cTn id="53" dur="500" fill="hold"/>
                                        <p:tgtEl>
                                          <p:spTgt spid="21">
                                            <p:bg/>
                                          </p:spTgt>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21">
                                            <p:txEl>
                                              <p:pRg st="0" end="0"/>
                                            </p:txEl>
                                          </p:spTgt>
                                        </p:tgtEl>
                                        <p:attrNameLst>
                                          <p:attrName>style.visibility</p:attrName>
                                        </p:attrNameLst>
                                      </p:cBhvr>
                                      <p:to>
                                        <p:strVal val="visible"/>
                                      </p:to>
                                    </p:set>
                                    <p:anim calcmode="lin" valueType="num">
                                      <p:cBhvr>
                                        <p:cTn id="5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1">
                                            <p:txEl>
                                              <p:pRg st="0" end="0"/>
                                            </p:txEl>
                                          </p:spTgt>
                                        </p:tgtEl>
                                      </p:cBhvr>
                                    </p:animEffect>
                                    <p:anim calcmode="lin" valueType="num">
                                      <p:cBhvr>
                                        <p:cTn id="59" dur="5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60" dur="500" fill="hold"/>
                                        <p:tgtEl>
                                          <p:spTgt spid="21">
                                            <p:txEl>
                                              <p:pRg st="0" end="0"/>
                                            </p:tx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22">
                                            <p:bg/>
                                          </p:spTgt>
                                        </p:tgtEl>
                                        <p:attrNameLst>
                                          <p:attrName>style.visibility</p:attrName>
                                        </p:attrNameLst>
                                      </p:cBhvr>
                                      <p:to>
                                        <p:strVal val="visible"/>
                                      </p:to>
                                    </p:set>
                                    <p:anim calcmode="lin" valueType="num">
                                      <p:cBhvr>
                                        <p:cTn id="63" dur="500" fill="hold"/>
                                        <p:tgtEl>
                                          <p:spTgt spid="22">
                                            <p:bg/>
                                          </p:spTgt>
                                        </p:tgtEl>
                                        <p:attrNameLst>
                                          <p:attrName>ppt_w</p:attrName>
                                        </p:attrNameLst>
                                      </p:cBhvr>
                                      <p:tavLst>
                                        <p:tav tm="0">
                                          <p:val>
                                            <p:fltVal val="0"/>
                                          </p:val>
                                        </p:tav>
                                        <p:tav tm="100000">
                                          <p:val>
                                            <p:strVal val="#ppt_w"/>
                                          </p:val>
                                        </p:tav>
                                      </p:tavLst>
                                    </p:anim>
                                    <p:anim calcmode="lin" valueType="num">
                                      <p:cBhvr>
                                        <p:cTn id="64" dur="500" fill="hold"/>
                                        <p:tgtEl>
                                          <p:spTgt spid="22">
                                            <p:bg/>
                                          </p:spTgt>
                                        </p:tgtEl>
                                        <p:attrNameLst>
                                          <p:attrName>ppt_h</p:attrName>
                                        </p:attrNameLst>
                                      </p:cBhvr>
                                      <p:tavLst>
                                        <p:tav tm="0">
                                          <p:val>
                                            <p:fltVal val="0"/>
                                          </p:val>
                                        </p:tav>
                                        <p:tav tm="100000">
                                          <p:val>
                                            <p:strVal val="#ppt_h"/>
                                          </p:val>
                                        </p:tav>
                                      </p:tavLst>
                                    </p:anim>
                                    <p:animEffect transition="in" filter="fade">
                                      <p:cBhvr>
                                        <p:cTn id="65" dur="500"/>
                                        <p:tgtEl>
                                          <p:spTgt spid="22">
                                            <p:bg/>
                                          </p:spTgt>
                                        </p:tgtEl>
                                      </p:cBhvr>
                                    </p:animEffect>
                                    <p:anim calcmode="lin" valueType="num">
                                      <p:cBhvr>
                                        <p:cTn id="66" dur="500" fill="hold"/>
                                        <p:tgtEl>
                                          <p:spTgt spid="22">
                                            <p:bg/>
                                          </p:spTgt>
                                        </p:tgtEl>
                                        <p:attrNameLst>
                                          <p:attrName>ppt_x</p:attrName>
                                        </p:attrNameLst>
                                      </p:cBhvr>
                                      <p:tavLst>
                                        <p:tav tm="0">
                                          <p:val>
                                            <p:fltVal val="0.5"/>
                                          </p:val>
                                        </p:tav>
                                        <p:tav tm="100000">
                                          <p:val>
                                            <p:strVal val="#ppt_x"/>
                                          </p:val>
                                        </p:tav>
                                      </p:tavLst>
                                    </p:anim>
                                    <p:anim calcmode="lin" valueType="num">
                                      <p:cBhvr>
                                        <p:cTn id="67" dur="500" fill="hold"/>
                                        <p:tgtEl>
                                          <p:spTgt spid="22">
                                            <p:bg/>
                                          </p:spTgt>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22">
                                            <p:txEl>
                                              <p:pRg st="0" end="0"/>
                                            </p:txEl>
                                          </p:spTgt>
                                        </p:tgtEl>
                                        <p:attrNameLst>
                                          <p:attrName>style.visibility</p:attrName>
                                        </p:attrNameLst>
                                      </p:cBhvr>
                                      <p:to>
                                        <p:strVal val="visible"/>
                                      </p:to>
                                    </p:set>
                                    <p:anim calcmode="lin" valueType="num">
                                      <p:cBhvr>
                                        <p:cTn id="70"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22">
                                            <p:txEl>
                                              <p:pRg st="0" end="0"/>
                                            </p:txEl>
                                          </p:spTgt>
                                        </p:tgtEl>
                                      </p:cBhvr>
                                    </p:animEffect>
                                    <p:anim calcmode="lin" valueType="num">
                                      <p:cBhvr>
                                        <p:cTn id="73" dur="500" fill="hold"/>
                                        <p:tgtEl>
                                          <p:spTgt spid="22">
                                            <p:txEl>
                                              <p:pRg st="0" end="0"/>
                                            </p:txEl>
                                          </p:spTgt>
                                        </p:tgtEl>
                                        <p:attrNameLst>
                                          <p:attrName>ppt_x</p:attrName>
                                        </p:attrNameLst>
                                      </p:cBhvr>
                                      <p:tavLst>
                                        <p:tav tm="0">
                                          <p:val>
                                            <p:fltVal val="0.5"/>
                                          </p:val>
                                        </p:tav>
                                        <p:tav tm="100000">
                                          <p:val>
                                            <p:strVal val="#ppt_x"/>
                                          </p:val>
                                        </p:tav>
                                      </p:tavLst>
                                    </p:anim>
                                    <p:anim calcmode="lin" valueType="num">
                                      <p:cBhvr>
                                        <p:cTn id="74" dur="500" fill="hold"/>
                                        <p:tgtEl>
                                          <p:spTgt spid="2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anim calcmode="lin" valueType="num">
                      <p:cBhvr>
                        <p:cTn dur="500" fill="hold"/>
                        <p:tgtEl>
                          <p:spTgt spid="6"/>
                        </p:tgtEl>
                        <p:attrNameLst>
                          <p:attrName>ppt_x</p:attrName>
                        </p:attrNameLst>
                      </p:cBhvr>
                      <p:tavLst>
                        <p:tav tm="0">
                          <p:val>
                            <p:fltVal val="0.5"/>
                          </p:val>
                        </p:tav>
                        <p:tav tm="100000">
                          <p:val>
                            <p:strVal val="#ppt_x"/>
                          </p:val>
                        </p:tav>
                      </p:tavLst>
                    </p:anim>
                    <p:anim calcmode="lin" valueType="num">
                      <p:cBhvr>
                        <p:cTn dur="500" fill="hold"/>
                        <p:tgtEl>
                          <p:spTgt spid="6"/>
                        </p:tgtEl>
                        <p:attrNameLst>
                          <p:attrName>ppt_y</p:attrName>
                        </p:attrNameLst>
                      </p:cBhvr>
                      <p:tavLst>
                        <p:tav tm="0">
                          <p:val>
                            <p:fltVal val="0.5"/>
                          </p:val>
                        </p:tav>
                        <p:tav tm="100000">
                          <p:val>
                            <p:strVal val="#ppt_y"/>
                          </p:val>
                        </p:tav>
                      </p:tavLst>
                    </p:anim>
                  </p:childTnLst>
                </p:cTn>
              </p:par>
            </p:tnLst>
          </p:tmpl>
        </p:tmplLst>
      </p:bldP>
      <p:bldP spid="20" grpId="0" build="p" animBg="1">
        <p:tmplLst>
          <p:tmpl>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p:cTn dur="500" fill="hold"/>
                        <p:tgtEl>
                          <p:spTgt spid="20"/>
                        </p:tgtEl>
                        <p:attrNameLst>
                          <p:attrName>ppt_w</p:attrName>
                        </p:attrNameLst>
                      </p:cBhvr>
                      <p:tavLst>
                        <p:tav tm="0">
                          <p:val>
                            <p:fltVal val="0"/>
                          </p:val>
                        </p:tav>
                        <p:tav tm="100000">
                          <p:val>
                            <p:strVal val="#ppt_w"/>
                          </p:val>
                        </p:tav>
                      </p:tavLst>
                    </p:anim>
                    <p:anim calcmode="lin" valueType="num">
                      <p:cBhvr>
                        <p:cTn dur="500" fill="hold"/>
                        <p:tgtEl>
                          <p:spTgt spid="20"/>
                        </p:tgtEl>
                        <p:attrNameLst>
                          <p:attrName>ppt_h</p:attrName>
                        </p:attrNameLst>
                      </p:cBhvr>
                      <p:tavLst>
                        <p:tav tm="0">
                          <p:val>
                            <p:fltVal val="0"/>
                          </p:val>
                        </p:tav>
                        <p:tav tm="100000">
                          <p:val>
                            <p:strVal val="#ppt_h"/>
                          </p:val>
                        </p:tav>
                      </p:tavLst>
                    </p:anim>
                    <p:animEffect transition="in" filter="fade">
                      <p:cBhvr>
                        <p:cTn dur="500"/>
                        <p:tgtEl>
                          <p:spTgt spid="20"/>
                        </p:tgtEl>
                      </p:cBhvr>
                    </p:animEffect>
                    <p:anim calcmode="lin" valueType="num">
                      <p:cBhvr>
                        <p:cTn dur="500" fill="hold"/>
                        <p:tgtEl>
                          <p:spTgt spid="20"/>
                        </p:tgtEl>
                        <p:attrNameLst>
                          <p:attrName>ppt_x</p:attrName>
                        </p:attrNameLst>
                      </p:cBhvr>
                      <p:tavLst>
                        <p:tav tm="0">
                          <p:val>
                            <p:fltVal val="0.5"/>
                          </p:val>
                        </p:tav>
                        <p:tav tm="100000">
                          <p:val>
                            <p:strVal val="#ppt_x"/>
                          </p:val>
                        </p:tav>
                      </p:tavLst>
                    </p:anim>
                    <p:anim calcmode="lin" valueType="num">
                      <p:cBhvr>
                        <p:cTn dur="500" fill="hold"/>
                        <p:tgtEl>
                          <p:spTgt spid="20"/>
                        </p:tgtEl>
                        <p:attrNameLst>
                          <p:attrName>ppt_y</p:attrName>
                        </p:attrNameLst>
                      </p:cBhvr>
                      <p:tavLst>
                        <p:tav tm="0">
                          <p:val>
                            <p:fltVal val="0.5"/>
                          </p:val>
                        </p:tav>
                        <p:tav tm="100000">
                          <p:val>
                            <p:strVal val="#ppt_y"/>
                          </p:val>
                        </p:tav>
                      </p:tavLst>
                    </p:anim>
                  </p:childTnLst>
                </p:cTn>
              </p:par>
            </p:tnLst>
          </p:tmpl>
        </p:tmplLst>
      </p:bldP>
      <p:bldP spid="21" grpId="0" build="p" animBg="1">
        <p:tmplLst>
          <p:tmpl>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anim calcmode="lin" valueType="num">
                      <p:cBhvr>
                        <p:cTn dur="500" fill="hold"/>
                        <p:tgtEl>
                          <p:spTgt spid="21"/>
                        </p:tgtEl>
                        <p:attrNameLst>
                          <p:attrName>ppt_x</p:attrName>
                        </p:attrNameLst>
                      </p:cBhvr>
                      <p:tavLst>
                        <p:tav tm="0">
                          <p:val>
                            <p:fltVal val="0.5"/>
                          </p:val>
                        </p:tav>
                        <p:tav tm="100000">
                          <p:val>
                            <p:strVal val="#ppt_x"/>
                          </p:val>
                        </p:tav>
                      </p:tavLst>
                    </p:anim>
                    <p:anim calcmode="lin" valueType="num">
                      <p:cBhvr>
                        <p:cTn dur="500" fill="hold"/>
                        <p:tgtEl>
                          <p:spTgt spid="21"/>
                        </p:tgtEl>
                        <p:attrNameLst>
                          <p:attrName>ppt_y</p:attrName>
                        </p:attrNameLst>
                      </p:cBhvr>
                      <p:tavLst>
                        <p:tav tm="0">
                          <p:val>
                            <p:fltVal val="0.5"/>
                          </p:val>
                        </p:tav>
                        <p:tav tm="100000">
                          <p:val>
                            <p:strVal val="#ppt_y"/>
                          </p:val>
                        </p:tav>
                      </p:tavLst>
                    </p:anim>
                  </p:childTnLst>
                </p:cTn>
              </p:par>
            </p:tnLst>
          </p:tmpl>
        </p:tmplLst>
      </p:bldP>
      <p:bldP spid="22" grpId="0" build="p" animBg="1">
        <p:tmplLst>
          <p:tmpl>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 lvl="1">
            <p:tnLst>
              <p:par>
                <p:cTn presetID="53" presetClass="entr" presetSubtype="528"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anim calcmode="lin" valueType="num">
                      <p:cBhvr>
                        <p:cTn dur="500" fill="hold"/>
                        <p:tgtEl>
                          <p:spTgt spid="22"/>
                        </p:tgtEl>
                        <p:attrNameLst>
                          <p:attrName>ppt_x</p:attrName>
                        </p:attrNameLst>
                      </p:cBhvr>
                      <p:tavLst>
                        <p:tav tm="0">
                          <p:val>
                            <p:fltVal val="0.5"/>
                          </p:val>
                        </p:tav>
                        <p:tav tm="100000">
                          <p:val>
                            <p:strVal val="#ppt_x"/>
                          </p:val>
                        </p:tav>
                      </p:tavLst>
                    </p:anim>
                    <p:anim calcmode="lin" valueType="num">
                      <p:cBhvr>
                        <p:cTn dur="500" fill="hold"/>
                        <p:tgtEl>
                          <p:spTgt spid="22"/>
                        </p:tgtEl>
                        <p:attrNameLst>
                          <p:attrName>ppt_y</p:attrName>
                        </p:attrNameLst>
                      </p:cBhvr>
                      <p:tavLst>
                        <p:tav tm="0">
                          <p:val>
                            <p:fltVal val="0.5"/>
                          </p:val>
                        </p:tav>
                        <p:tav tm="100000">
                          <p:val>
                            <p:strVal val="#ppt_y"/>
                          </p:val>
                        </p:tav>
                      </p:tavLst>
                    </p:anim>
                  </p:childTnLst>
                </p:cTn>
              </p:par>
            </p:tnLst>
          </p:tmpl>
        </p:tmplLst>
      </p:bldP>
    </p:bldLst>
  </p:timing>
</p:sldLayout>
</file>

<file path=ppt/slideLayouts/slideLayout222.xml><?xml version="1.0" encoding="utf-8"?>
<p:sldLayout xmlns:a="http://schemas.openxmlformats.org/drawingml/2006/main" xmlns:r="http://schemas.openxmlformats.org/officeDocument/2006/relationships" xmlns:p="http://schemas.openxmlformats.org/presentationml/2006/main" preserve="1" userDrawn="1">
  <p:cSld name="3_58pt Title/24pt Text - Orang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2" y="259792"/>
            <a:ext cx="8964247" cy="1793104"/>
          </a:xfrm>
        </p:spPr>
        <p:txBody>
          <a:bodyPr lIns="146304" tIns="91440" rIns="146304" bIns="91440"/>
          <a:lstStyle>
            <a:lvl1pPr>
              <a:lnSpc>
                <a:spcPts val="6175"/>
              </a:lnSpc>
              <a:defRPr sz="5685" baseline="0">
                <a:solidFill>
                  <a:schemeClr val="bg1"/>
                </a:solidFill>
              </a:defRPr>
            </a:lvl1pPr>
          </a:lstStyle>
          <a:p>
            <a:r>
              <a:rPr lang="en-US"/>
              <a:t>Lorem ipsum dolor sit</a:t>
            </a:r>
            <a:br>
              <a:rPr lang="en-US"/>
            </a:br>
            <a:r>
              <a:rPr lang="en-US"/>
              <a:t>amet, consectetuer adipi.</a:t>
            </a:r>
          </a:p>
        </p:txBody>
      </p:sp>
      <p:sp>
        <p:nvSpPr>
          <p:cNvPr id="3" name="Footer Placeholder 2"/>
          <p:cNvSpPr>
            <a:spLocks noGrp="1"/>
          </p:cNvSpPr>
          <p:nvPr>
            <p:ph type="ftr" sz="quarter" idx="10"/>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dirty="0">
                <a:ln>
                  <a:noFill/>
                </a:ln>
                <a:solidFill>
                  <a:srgbClr val="FFFFFF"/>
                </a:solidFill>
                <a:effectLst/>
                <a:uLnTx/>
                <a:uFillTx/>
              </a:rPr>
              <a:t>Microsoft Confidential</a:t>
            </a:r>
          </a:p>
        </p:txBody>
      </p:sp>
      <p:sp>
        <p:nvSpPr>
          <p:cNvPr id="4" name="Slide Number Placeholder 3"/>
          <p:cNvSpPr>
            <a:spLocks noGrp="1"/>
          </p:cNvSpPr>
          <p:nvPr>
            <p:ph type="sldNum" sz="quarter" idx="11"/>
          </p:nvPr>
        </p:nvSpPr>
        <p:spPr/>
        <p:txBody>
          <a:bodyPr/>
          <a:lstStyle>
            <a:lvl1pPr>
              <a:defRPr>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fld id="{27258FFF-F925-446B-8502-81C933981705}" type="slidenum">
              <a:rPr kumimoji="0" sz="1800" b="0" i="0" u="none" strike="noStrike" kern="0" cap="none" spc="0" normalizeH="0" baseline="0" noProof="0" smtClean="0">
                <a:ln>
                  <a:noFill/>
                </a:ln>
                <a:solidFill>
                  <a:srgbClr val="FFFFFF"/>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a:t>
            </a:fld>
            <a:endParaRPr kumimoji="0" sz="1800" b="0" i="0" u="none" strike="noStrike" kern="0" cap="none" spc="0" normalizeH="0" baseline="0" noProof="0" dirty="0">
              <a:ln>
                <a:noFill/>
              </a:ln>
              <a:solidFill>
                <a:srgbClr val="FFFFFF"/>
              </a:solidFill>
              <a:effectLst/>
              <a:uLnTx/>
              <a:uFillTx/>
            </a:endParaRPr>
          </a:p>
        </p:txBody>
      </p:sp>
      <p:sp>
        <p:nvSpPr>
          <p:cNvPr id="7" name="Text Placeholder 6"/>
          <p:cNvSpPr>
            <a:spLocks noGrp="1"/>
          </p:cNvSpPr>
          <p:nvPr>
            <p:ph type="body" sz="quarter" idx="12" hasCustomPrompt="1"/>
          </p:nvPr>
        </p:nvSpPr>
        <p:spPr>
          <a:xfrm>
            <a:off x="269240" y="2801422"/>
            <a:ext cx="7519275" cy="3406581"/>
          </a:xfrm>
        </p:spPr>
        <p:txBody>
          <a:bodyPr/>
          <a:lstStyle>
            <a:lvl1pPr marL="0" indent="0">
              <a:lnSpc>
                <a:spcPts val="2549"/>
              </a:lnSpc>
              <a:spcBef>
                <a:spcPts val="2942"/>
              </a:spcBef>
              <a:buNone/>
              <a:defRPr sz="2353" baseline="0">
                <a:solidFill>
                  <a:schemeClr val="bg1"/>
                </a:solidFill>
                <a:latin typeface="+mn-lt"/>
              </a:defRPr>
            </a:lvl1pPr>
            <a:lvl2pPr marL="0" indent="0">
              <a:lnSpc>
                <a:spcPts val="1765"/>
              </a:lnSpc>
              <a:spcBef>
                <a:spcPts val="1176"/>
              </a:spcBef>
              <a:buNone/>
              <a:defRPr sz="1568"/>
            </a:lvl2pPr>
            <a:lvl3pPr marL="0" indent="0">
              <a:lnSpc>
                <a:spcPts val="1765"/>
              </a:lnSpc>
              <a:spcBef>
                <a:spcPts val="1176"/>
              </a:spcBef>
              <a:buNone/>
              <a:defRPr sz="1568"/>
            </a:lvl3pPr>
            <a:lvl4pPr marL="0" indent="0">
              <a:lnSpc>
                <a:spcPts val="1765"/>
              </a:lnSpc>
              <a:spcBef>
                <a:spcPts val="1176"/>
              </a:spcBef>
              <a:buNone/>
              <a:defRPr sz="1568"/>
            </a:lvl4pPr>
            <a:lvl5pPr marL="0" indent="0">
              <a:lnSpc>
                <a:spcPts val="1765"/>
              </a:lnSpc>
              <a:spcBef>
                <a:spcPts val="1176"/>
              </a:spcBef>
              <a:buNone/>
              <a:defRPr sz="1568"/>
            </a:lvl5pPr>
          </a:lstStyle>
          <a:p>
            <a:pPr lvl="0"/>
            <a:r>
              <a:rPr lang="en-US"/>
              <a:t>Lorem ipsum dolor sit amet, consectetur adipiscing </a:t>
            </a:r>
            <a:br>
              <a:rPr lang="en-US"/>
            </a:br>
            <a:r>
              <a:rPr lang="en-US"/>
              <a:t>elit. Nunc et sagittis ligula, non laoreet urna. </a:t>
            </a:r>
          </a:p>
          <a:p>
            <a:pPr lvl="0"/>
            <a:r>
              <a:rPr lang="en-US"/>
              <a:t>Aenean porttitor pulvinar lorem, eu accumsan purus mattis nec. Suspendisse eu justo tempus. </a:t>
            </a:r>
          </a:p>
          <a:p>
            <a:pPr lvl="0"/>
            <a:r>
              <a:rPr lang="en-US"/>
              <a:t>Cum sociis natoque penatibus et magnis dis parturient montes, nascetur ridiculus mus.</a:t>
            </a:r>
          </a:p>
        </p:txBody>
      </p:sp>
    </p:spTree>
    <p:extLst>
      <p:ext uri="{BB962C8B-B14F-4D97-AF65-F5344CB8AC3E}">
        <p14:creationId xmlns:p14="http://schemas.microsoft.com/office/powerpoint/2010/main" val="2616080422"/>
      </p:ext>
    </p:extLst>
  </p:cSld>
  <p:clrMapOvr>
    <a:masterClrMapping/>
  </p:clrMapOvr>
  <p:transition>
    <p:fade/>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 preserve="1">
  <p:cSld name="4_Title Slide Soli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69240" y="2100815"/>
            <a:ext cx="11007660" cy="1686801"/>
          </a:xfrm>
        </p:spPr>
        <p:txBody>
          <a:bodyPr/>
          <a:lstStyle>
            <a:lvl1pPr>
              <a:defRPr sz="5882">
                <a:solidFill>
                  <a:schemeClr val="bg1"/>
                </a:solidFill>
              </a:defRPr>
            </a:lvl1pPr>
          </a:lstStyle>
          <a:p>
            <a:r>
              <a:rPr lang="en-US"/>
              <a:t>Headline here</a:t>
            </a:r>
          </a:p>
        </p:txBody>
      </p:sp>
      <p:sp>
        <p:nvSpPr>
          <p:cNvPr id="3" name="Subtitle 2"/>
          <p:cNvSpPr>
            <a:spLocks noGrp="1"/>
          </p:cNvSpPr>
          <p:nvPr>
            <p:ph type="subTitle" idx="1" hasCustomPrompt="1"/>
          </p:nvPr>
        </p:nvSpPr>
        <p:spPr>
          <a:xfrm>
            <a:off x="269302" y="3877277"/>
            <a:ext cx="8534711" cy="1034782"/>
          </a:xfrm>
        </p:spPr>
        <p:txBody>
          <a:bodyPr/>
          <a:lstStyle>
            <a:lvl1pPr marL="0" indent="0" algn="l">
              <a:buNone/>
              <a:defRPr sz="2157">
                <a:solidFill>
                  <a:schemeClr val="bg1"/>
                </a:solidFill>
                <a:latin typeface="+mn-lt"/>
              </a:defRPr>
            </a:lvl1pPr>
            <a:lvl2pPr marL="448193" indent="0" algn="ctr">
              <a:buNone/>
              <a:defRPr>
                <a:solidFill>
                  <a:schemeClr val="tx1">
                    <a:tint val="75000"/>
                  </a:schemeClr>
                </a:solidFill>
              </a:defRPr>
            </a:lvl2pPr>
            <a:lvl3pPr marL="896386" indent="0" algn="ctr">
              <a:buNone/>
              <a:defRPr>
                <a:solidFill>
                  <a:schemeClr val="tx1">
                    <a:tint val="75000"/>
                  </a:schemeClr>
                </a:solidFill>
              </a:defRPr>
            </a:lvl3pPr>
            <a:lvl4pPr marL="1344579" indent="0" algn="ctr">
              <a:buNone/>
              <a:defRPr>
                <a:solidFill>
                  <a:schemeClr val="tx1">
                    <a:tint val="75000"/>
                  </a:schemeClr>
                </a:solidFill>
              </a:defRPr>
            </a:lvl4pPr>
            <a:lvl5pPr marL="1792773" indent="0" algn="ctr">
              <a:buNone/>
              <a:defRPr>
                <a:solidFill>
                  <a:schemeClr val="tx1">
                    <a:tint val="75000"/>
                  </a:schemeClr>
                </a:solidFill>
              </a:defRPr>
            </a:lvl5pPr>
            <a:lvl6pPr marL="2240966" indent="0" algn="ctr">
              <a:buNone/>
              <a:defRPr>
                <a:solidFill>
                  <a:schemeClr val="tx1">
                    <a:tint val="75000"/>
                  </a:schemeClr>
                </a:solidFill>
              </a:defRPr>
            </a:lvl6pPr>
            <a:lvl7pPr marL="2689159" indent="0" algn="ctr">
              <a:buNone/>
              <a:defRPr>
                <a:solidFill>
                  <a:schemeClr val="tx1">
                    <a:tint val="75000"/>
                  </a:schemeClr>
                </a:solidFill>
              </a:defRPr>
            </a:lvl7pPr>
            <a:lvl8pPr marL="3137352" indent="0" algn="ctr">
              <a:buNone/>
              <a:defRPr>
                <a:solidFill>
                  <a:schemeClr val="tx1">
                    <a:tint val="75000"/>
                  </a:schemeClr>
                </a:solidFill>
              </a:defRPr>
            </a:lvl8pPr>
            <a:lvl9pPr marL="3585545" indent="0" algn="ctr">
              <a:buNone/>
              <a:defRPr>
                <a:solidFill>
                  <a:schemeClr val="tx1">
                    <a:tint val="75000"/>
                  </a:schemeClr>
                </a:solidFill>
              </a:defRPr>
            </a:lvl9pPr>
          </a:lstStyle>
          <a:p>
            <a:r>
              <a:rPr lang="en-US"/>
              <a:t>Speaker Name</a:t>
            </a:r>
            <a:br>
              <a:rPr lang="en-US"/>
            </a:br>
            <a:r>
              <a:rPr lang="en-US"/>
              <a:t>Date</a:t>
            </a:r>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64020" y="470410"/>
            <a:ext cx="1278487" cy="280186"/>
          </a:xfrm>
          <a:prstGeom prst="rect">
            <a:avLst/>
          </a:prstGeom>
        </p:spPr>
      </p:pic>
    </p:spTree>
    <p:extLst>
      <p:ext uri="{BB962C8B-B14F-4D97-AF65-F5344CB8AC3E}">
        <p14:creationId xmlns:p14="http://schemas.microsoft.com/office/powerpoint/2010/main" val="4261926584"/>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69239" y="2084172"/>
            <a:ext cx="11653523" cy="1796217"/>
          </a:xfrm>
          <a:noFill/>
        </p:spPr>
        <p:txBody>
          <a:bodyPr tIns="91440" bIns="91440" anchor="t" anchorCtr="0"/>
          <a:lstStyle>
            <a:lvl1pPr algn="l" defTabSz="914367" rtl="0" eaLnBrk="1" latinLnBrk="0" hangingPunct="1">
              <a:lnSpc>
                <a:spcPct val="90000"/>
              </a:lnSpc>
              <a:spcBef>
                <a:spcPct val="0"/>
              </a:spcBef>
              <a:buNone/>
              <a:defRPr lang="en-US" sz="8627" b="0" kern="1200" cap="none" spc="-98" baseline="0" dirty="0">
                <a:ln w="3175">
                  <a:noFill/>
                </a:ln>
                <a:solidFill>
                  <a:schemeClr val="bg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964322702"/>
      </p:ext>
    </p:extLst>
  </p:cSld>
  <p:clrMapOvr>
    <a:masterClrMapping/>
  </p:clrMapOvr>
  <p:transition>
    <p:fade/>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Demo slide">
    <p:bg bwMode="auto">
      <p:bgPr>
        <a:solidFill>
          <a:schemeClr val="accent1"/>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269302" y="1187644"/>
            <a:ext cx="8067761" cy="26896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hasCustomPrompt="1"/>
          </p:nvPr>
        </p:nvSpPr>
        <p:spPr>
          <a:xfrm>
            <a:off x="269241" y="1186356"/>
            <a:ext cx="8067822" cy="2697988"/>
          </a:xfrm>
          <a:noFill/>
        </p:spPr>
        <p:txBody>
          <a:bodyPr tIns="91440" bIns="91440" anchor="t" anchorCtr="0"/>
          <a:lstStyle>
            <a:lvl1pPr>
              <a:defRPr sz="7058" spc="-98" baseline="0">
                <a:gradFill>
                  <a:gsLst>
                    <a:gs pos="5833">
                      <a:srgbClr val="FFFFFF"/>
                    </a:gs>
                    <a:gs pos="18000">
                      <a:srgbClr val="FFFFFF"/>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39" y="3877277"/>
            <a:ext cx="8067813" cy="1793881"/>
          </a:xfrm>
          <a:noFill/>
        </p:spPr>
        <p:txBody>
          <a:bodyPr lIns="182880" tIns="146304" rIns="182880" bIns="146304">
            <a:noAutofit/>
          </a:bodyPr>
          <a:lstStyle>
            <a:lvl1pPr marL="0" indent="0">
              <a:spcBef>
                <a:spcPts val="0"/>
              </a:spcBef>
              <a:buNone/>
              <a:defRPr sz="3529" spc="0" baseline="0">
                <a:gradFill>
                  <a:gsLst>
                    <a:gs pos="0">
                      <a:srgbClr val="FFFFFF"/>
                    </a:gs>
                    <a:gs pos="100000">
                      <a:srgbClr val="FFFFFF"/>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6614179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63pt Title Only">
    <p:spTree>
      <p:nvGrpSpPr>
        <p:cNvPr id="1" name=""/>
        <p:cNvGrpSpPr/>
        <p:nvPr/>
      </p:nvGrpSpPr>
      <p:grpSpPr>
        <a:xfrm>
          <a:off x="0" y="0"/>
          <a:ext cx="0" cy="0"/>
          <a:chOff x="0" y="0"/>
          <a:chExt cx="0" cy="0"/>
        </a:xfrm>
      </p:grpSpPr>
      <p:sp>
        <p:nvSpPr>
          <p:cNvPr id="3" name="Title 2"/>
          <p:cNvSpPr>
            <a:spLocks noGrp="1"/>
          </p:cNvSpPr>
          <p:nvPr>
            <p:ph type="title"/>
          </p:nvPr>
        </p:nvSpPr>
        <p:spPr>
          <a:xfrm>
            <a:off x="269240" y="369721"/>
            <a:ext cx="11655840" cy="899665"/>
          </a:xfrm>
        </p:spPr>
        <p:txBody>
          <a:bodyPr/>
          <a:lstStyle>
            <a:lvl1pPr>
              <a:defRPr sz="5290"/>
            </a:lvl1pPr>
          </a:lstStyle>
          <a:p>
            <a:r>
              <a:rPr lang="en-US" dirty="0"/>
              <a:t>Click to edit Master title style</a:t>
            </a:r>
          </a:p>
        </p:txBody>
      </p:sp>
      <p:grpSp>
        <p:nvGrpSpPr>
          <p:cNvPr id="5" name="Group 2"/>
          <p:cNvGrpSpPr/>
          <p:nvPr userDrawn="1"/>
        </p:nvGrpSpPr>
        <p:grpSpPr>
          <a:xfrm>
            <a:off x="-1177" y="6512639"/>
            <a:ext cx="12192313" cy="353950"/>
            <a:chOff x="2577137" y="4571778"/>
            <a:chExt cx="9101124" cy="1390560"/>
          </a:xfrm>
        </p:grpSpPr>
        <p:sp>
          <p:nvSpPr>
            <p:cNvPr id="6" name="TextBox 5"/>
            <p:cNvSpPr txBox="1"/>
            <p:nvPr/>
          </p:nvSpPr>
          <p:spPr>
            <a:xfrm>
              <a:off x="2577137" y="4571778"/>
              <a:ext cx="3034890" cy="1390458"/>
            </a:xfrm>
            <a:prstGeom prst="rect">
              <a:avLst/>
            </a:prstGeom>
            <a:solidFill>
              <a:schemeClr val="accent1"/>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7" name="TextBox 6"/>
            <p:cNvSpPr txBox="1"/>
            <p:nvPr/>
          </p:nvSpPr>
          <p:spPr>
            <a:xfrm>
              <a:off x="5612027" y="4572324"/>
              <a:ext cx="6066234" cy="1390014"/>
            </a:xfrm>
            <a:prstGeom prst="rect">
              <a:avLst/>
            </a:prstGeom>
            <a:solidFill>
              <a:schemeClr val="accent1">
                <a:lumMod val="50000"/>
              </a:schemeClr>
            </a:solid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2051219276"/>
      </p:ext>
    </p:extLst>
  </p:cSld>
  <p:clrMapOvr>
    <a:masterClrMapping/>
  </p:clrMapOvr>
  <p:transition>
    <p:fade/>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1_Title_Co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259792"/>
            <a:ext cx="11653521" cy="1075884"/>
          </a:xfrm>
        </p:spPr>
        <p:txBody>
          <a:bodyPr lIns="146304" tIns="91440" rIns="146304" bIns="91440"/>
          <a:lstStyle>
            <a:lvl1pPr>
              <a:lnSpc>
                <a:spcPts val="6176"/>
              </a:lnSpc>
              <a:defRPr sz="5290" baseline="0">
                <a:solidFill>
                  <a:schemeClr val="tx1"/>
                </a:solidFill>
              </a:defRPr>
            </a:lvl1pPr>
          </a:lstStyle>
          <a:p>
            <a:r>
              <a:rPr lang="en-US" dirty="0"/>
              <a:t>Lorem ipsum dolor sit.</a:t>
            </a:r>
          </a:p>
        </p:txBody>
      </p:sp>
      <p:sp>
        <p:nvSpPr>
          <p:cNvPr id="3" name="Text Placeholder 3"/>
          <p:cNvSpPr>
            <a:spLocks noGrp="1"/>
          </p:cNvSpPr>
          <p:nvPr>
            <p:ph type="body" sz="quarter" idx="10" hasCustomPrompt="1"/>
          </p:nvPr>
        </p:nvSpPr>
        <p:spPr>
          <a:xfrm>
            <a:off x="269241" y="1350547"/>
            <a:ext cx="6918212" cy="5040206"/>
          </a:xfrm>
          <a:solidFill>
            <a:schemeClr val="bg2"/>
          </a:solidFill>
          <a:ln w="152400">
            <a:solidFill>
              <a:schemeClr val="tx1"/>
            </a:solidFill>
          </a:ln>
        </p:spPr>
        <p:txBody>
          <a:bodyPr wrap="square">
            <a:normAutofit/>
          </a:bodyPr>
          <a:lstStyle>
            <a:lvl1pPr marL="0" indent="0" defTabSz="365760">
              <a:lnSpc>
                <a:spcPct val="100000"/>
              </a:lnSpc>
              <a:spcBef>
                <a:spcPts val="0"/>
              </a:spcBef>
              <a:buClr>
                <a:schemeClr val="tx1"/>
              </a:buClr>
              <a:buFont typeface="Wingdings" pitchFamily="2" charset="2"/>
              <a:buNone/>
              <a:defRPr sz="2800" baseline="0">
                <a:solidFill>
                  <a:schemeClr val="tx1"/>
                </a:solidFill>
                <a:latin typeface="Consolas" panose="020B0609020204030204" pitchFamily="49" charset="0"/>
                <a:cs typeface="Consolas" panose="020B0609020204030204" pitchFamily="49" charset="0"/>
              </a:defRPr>
            </a:lvl1pPr>
            <a:lvl2pPr marL="365760" indent="0" defTabSz="365760">
              <a:lnSpc>
                <a:spcPct val="100000"/>
              </a:lnSpc>
              <a:spcBef>
                <a:spcPts val="0"/>
              </a:spcBef>
              <a:buNone/>
              <a:defRPr sz="2800">
                <a:latin typeface="Consolas" panose="020B0609020204030204" pitchFamily="49" charset="0"/>
                <a:cs typeface="Consolas" panose="020B0609020204030204" pitchFamily="49" charset="0"/>
              </a:defRPr>
            </a:lvl2pPr>
            <a:lvl3pPr marL="731520" indent="0" defTabSz="365760">
              <a:lnSpc>
                <a:spcPct val="100000"/>
              </a:lnSpc>
              <a:spcBef>
                <a:spcPts val="0"/>
              </a:spcBef>
              <a:buNone/>
              <a:tabLst/>
              <a:defRPr sz="2800">
                <a:latin typeface="Consolas" panose="020B0609020204030204" pitchFamily="49" charset="0"/>
                <a:cs typeface="Consolas" panose="020B0609020204030204" pitchFamily="49" charset="0"/>
              </a:defRPr>
            </a:lvl3pPr>
            <a:lvl4pPr marL="1097280" indent="0" defTabSz="365760">
              <a:lnSpc>
                <a:spcPct val="100000"/>
              </a:lnSpc>
              <a:spcBef>
                <a:spcPts val="0"/>
              </a:spcBef>
              <a:buNone/>
              <a:defRPr sz="2800">
                <a:latin typeface="Consolas" panose="020B0609020204030204" pitchFamily="49" charset="0"/>
                <a:cs typeface="Consolas" panose="020B0609020204030204" pitchFamily="49" charset="0"/>
              </a:defRPr>
            </a:lvl4pPr>
            <a:lvl5pPr marL="1463040" indent="0" defTabSz="365760">
              <a:lnSpc>
                <a:spcPct val="100000"/>
              </a:lnSpc>
              <a:spcBef>
                <a:spcPts val="0"/>
              </a:spcBef>
              <a:buNone/>
              <a:tabLst/>
              <a:defRPr sz="2800">
                <a:latin typeface="Consolas" panose="020B0609020204030204" pitchFamily="49" charset="0"/>
                <a:cs typeface="Consolas" panose="020B0609020204030204" pitchFamily="49" charset="0"/>
              </a:defRPr>
            </a:lvl5pPr>
          </a:lstStyle>
          <a:p>
            <a:pPr lvl="0"/>
            <a:r>
              <a:rPr lang="en-US" dirty="0"/>
              <a:t>Click to edit code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quarter" idx="11"/>
          </p:nvPr>
        </p:nvSpPr>
        <p:spPr>
          <a:xfrm>
            <a:off x="7563970" y="1350546"/>
            <a:ext cx="4358791" cy="5040207"/>
          </a:xfrm>
        </p:spPr>
        <p:txBody>
          <a:bodyPr wrap="square">
            <a:normAutofit/>
          </a:bodyPr>
          <a:lstStyle>
            <a:lvl1pPr marL="0" indent="0">
              <a:spcBef>
                <a:spcPts val="1200"/>
              </a:spcBef>
              <a:buClr>
                <a:schemeClr val="tx1"/>
              </a:buClr>
              <a:buFont typeface="Wingdings" pitchFamily="2" charset="2"/>
              <a:buNone/>
              <a:defRPr sz="3529">
                <a:solidFill>
                  <a:schemeClr val="tx1"/>
                </a:solidFill>
              </a:defRPr>
            </a:lvl1pPr>
            <a:lvl2pPr marL="0" indent="0">
              <a:buNone/>
              <a:defRPr sz="1961"/>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1" name="Group 2"/>
          <p:cNvGrpSpPr/>
          <p:nvPr userDrawn="1"/>
        </p:nvGrpSpPr>
        <p:grpSpPr>
          <a:xfrm>
            <a:off x="-1177" y="6512639"/>
            <a:ext cx="12192313" cy="353950"/>
            <a:chOff x="2577137" y="4571778"/>
            <a:chExt cx="9101124" cy="1390560"/>
          </a:xfrm>
        </p:grpSpPr>
        <p:sp>
          <p:nvSpPr>
            <p:cNvPr id="12" name="TextBox 11"/>
            <p:cNvSpPr txBox="1"/>
            <p:nvPr/>
          </p:nvSpPr>
          <p:spPr>
            <a:xfrm>
              <a:off x="2577137" y="4571778"/>
              <a:ext cx="3034890" cy="1390458"/>
            </a:xfrm>
            <a:prstGeom prst="rect">
              <a:avLst/>
            </a:prstGeom>
            <a:solidFill>
              <a:schemeClr val="accent1"/>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13" name="TextBox 12"/>
            <p:cNvSpPr txBox="1"/>
            <p:nvPr/>
          </p:nvSpPr>
          <p:spPr>
            <a:xfrm>
              <a:off x="5612027" y="4572324"/>
              <a:ext cx="6066234" cy="1390014"/>
            </a:xfrm>
            <a:prstGeom prst="rect">
              <a:avLst/>
            </a:prstGeom>
            <a:solidFill>
              <a:schemeClr val="accent1">
                <a:lumMod val="50000"/>
              </a:schemeClr>
            </a:solid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Tree>
    <p:extLst>
      <p:ext uri="{BB962C8B-B14F-4D97-AF65-F5344CB8AC3E}">
        <p14:creationId xmlns:p14="http://schemas.microsoft.com/office/powerpoint/2010/main" val="2143415402"/>
      </p:ext>
    </p:extLst>
  </p:cSld>
  <p:clrMapOvr>
    <a:masterClrMapping/>
  </p:clrMapOvr>
  <p:transition>
    <p:fade/>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3_Demo_screen">
    <p:spTree>
      <p:nvGrpSpPr>
        <p:cNvPr id="1" name=""/>
        <p:cNvGrpSpPr/>
        <p:nvPr/>
      </p:nvGrpSpPr>
      <p:grpSpPr>
        <a:xfrm>
          <a:off x="0" y="0"/>
          <a:ext cx="0" cy="0"/>
          <a:chOff x="0" y="0"/>
          <a:chExt cx="0" cy="0"/>
        </a:xfrm>
      </p:grpSpPr>
      <p:sp>
        <p:nvSpPr>
          <p:cNvPr id="5" name="Text Placeholder 3"/>
          <p:cNvSpPr>
            <a:spLocks noGrp="1"/>
          </p:cNvSpPr>
          <p:nvPr>
            <p:ph type="body" sz="quarter" idx="11"/>
          </p:nvPr>
        </p:nvSpPr>
        <p:spPr>
          <a:xfrm>
            <a:off x="7563970" y="1350545"/>
            <a:ext cx="4358791" cy="4949771"/>
          </a:xfrm>
        </p:spPr>
        <p:txBody>
          <a:bodyPr wrap="square">
            <a:normAutofit/>
          </a:bodyPr>
          <a:lstStyle>
            <a:lvl1pPr marL="0" indent="0">
              <a:spcBef>
                <a:spcPts val="1200"/>
              </a:spcBef>
              <a:buClr>
                <a:schemeClr val="tx1"/>
              </a:buClr>
              <a:buFont typeface="Wingdings" pitchFamily="2" charset="2"/>
              <a:buNone/>
              <a:defRPr sz="2600">
                <a:solidFill>
                  <a:srgbClr val="0072C6"/>
                </a:solidFill>
              </a:defRPr>
            </a:lvl1pPr>
            <a:lvl2pPr marL="0" indent="0">
              <a:spcBef>
                <a:spcPts val="600"/>
              </a:spcBef>
              <a:buNone/>
              <a:defRPr sz="1800">
                <a:solidFill>
                  <a:schemeClr val="tx1"/>
                </a:solidFill>
                <a:latin typeface="+mj-lt"/>
              </a:defRPr>
            </a:lvl2pPr>
            <a:lvl3pPr marL="227209" indent="0">
              <a:buNone/>
              <a:tabLst/>
              <a:defRPr sz="1961"/>
            </a:lvl3pPr>
            <a:lvl4pPr marL="451306" indent="0">
              <a:buNone/>
              <a:defRPr/>
            </a:lvl4pPr>
            <a:lvl5pPr marL="672290" indent="0">
              <a:buNone/>
              <a:tabLst/>
              <a:defRPr/>
            </a:lvl5pPr>
          </a:lstStyle>
          <a:p>
            <a:pPr lvl="0"/>
            <a:r>
              <a:rPr lang="en-US" dirty="0"/>
              <a:t>Click to edit Master text styles</a:t>
            </a:r>
          </a:p>
          <a:p>
            <a:pPr lvl="1"/>
            <a:r>
              <a:rPr lang="en-US" dirty="0"/>
              <a:t>Second level</a:t>
            </a:r>
          </a:p>
        </p:txBody>
      </p:sp>
      <p:sp>
        <p:nvSpPr>
          <p:cNvPr id="7" name="Picture Placeholder 6"/>
          <p:cNvSpPr>
            <a:spLocks noGrp="1"/>
          </p:cNvSpPr>
          <p:nvPr>
            <p:ph type="pic" sz="quarter" idx="12" hasCustomPrompt="1"/>
          </p:nvPr>
        </p:nvSpPr>
        <p:spPr>
          <a:xfrm>
            <a:off x="269876" y="1350963"/>
            <a:ext cx="6868862" cy="4949353"/>
          </a:xfrm>
          <a:ln w="152400">
            <a:noFill/>
          </a:ln>
        </p:spPr>
        <p:txBody>
          <a:bodyPr/>
          <a:lstStyle>
            <a:lvl1pPr marL="0" indent="0">
              <a:buNone/>
              <a:defRPr/>
            </a:lvl1pPr>
          </a:lstStyle>
          <a:p>
            <a:r>
              <a:rPr lang="en-US" dirty="0"/>
              <a:t>Screen shot or image here</a:t>
            </a:r>
          </a:p>
        </p:txBody>
      </p:sp>
      <p:grpSp>
        <p:nvGrpSpPr>
          <p:cNvPr id="6" name="Group 2"/>
          <p:cNvGrpSpPr/>
          <p:nvPr userDrawn="1"/>
        </p:nvGrpSpPr>
        <p:grpSpPr>
          <a:xfrm>
            <a:off x="-1177" y="6512639"/>
            <a:ext cx="12192313" cy="353950"/>
            <a:chOff x="2577137" y="4571778"/>
            <a:chExt cx="9101124" cy="1390560"/>
          </a:xfrm>
        </p:grpSpPr>
        <p:sp>
          <p:nvSpPr>
            <p:cNvPr id="8" name="TextBox 7"/>
            <p:cNvSpPr txBox="1"/>
            <p:nvPr/>
          </p:nvSpPr>
          <p:spPr>
            <a:xfrm>
              <a:off x="2577137" y="4571778"/>
              <a:ext cx="3034890" cy="1390458"/>
            </a:xfrm>
            <a:prstGeom prst="rect">
              <a:avLst/>
            </a:prstGeom>
            <a:solidFill>
              <a:schemeClr val="accent1"/>
            </a:solidFill>
          </p:spPr>
          <p:txBody>
            <a:bodyPr wrap="square" lIns="457135" tIns="137141" rIns="365707" rtlCol="0">
              <a:noAutofit/>
            </a:bodyPr>
            <a:lstStyle/>
            <a:p>
              <a:pPr defTabSz="914320">
                <a:lnSpc>
                  <a:spcPts val="3000"/>
                </a:lnSpc>
              </a:pPr>
              <a:r>
                <a:rPr lang="en-US" sz="2800" dirty="0">
                  <a:solidFill>
                    <a:srgbClr val="FFFFFF"/>
                  </a:solidFill>
                  <a:latin typeface="Segoe UI Light"/>
                </a:rPr>
                <a:t> </a:t>
              </a:r>
            </a:p>
          </p:txBody>
        </p:sp>
        <p:sp>
          <p:nvSpPr>
            <p:cNvPr id="9" name="TextBox 8"/>
            <p:cNvSpPr txBox="1"/>
            <p:nvPr/>
          </p:nvSpPr>
          <p:spPr>
            <a:xfrm>
              <a:off x="5612027" y="4572324"/>
              <a:ext cx="6066234" cy="1390014"/>
            </a:xfrm>
            <a:prstGeom prst="rect">
              <a:avLst/>
            </a:prstGeom>
            <a:solidFill>
              <a:schemeClr val="accent1">
                <a:lumMod val="50000"/>
              </a:schemeClr>
            </a:solidFill>
          </p:spPr>
          <p:txBody>
            <a:bodyPr wrap="square" lIns="457135" tIns="137141" rIns="639989" rtlCol="0">
              <a:noAutofit/>
            </a:bodyPr>
            <a:lstStyle/>
            <a:p>
              <a:pPr defTabSz="913869">
                <a:lnSpc>
                  <a:spcPts val="2942"/>
                </a:lnSpc>
                <a:defRPr/>
              </a:pPr>
              <a:endParaRPr lang="en-US" sz="2800" kern="0" dirty="0">
                <a:solidFill>
                  <a:srgbClr val="FFFFFF"/>
                </a:solidFill>
                <a:latin typeface="Segoe UI Light"/>
              </a:endParaRPr>
            </a:p>
          </p:txBody>
        </p:sp>
      </p:grpSp>
      <p:sp>
        <p:nvSpPr>
          <p:cNvPr id="10" name="Title 2"/>
          <p:cNvSpPr>
            <a:spLocks noGrp="1"/>
          </p:cNvSpPr>
          <p:nvPr>
            <p:ph type="title"/>
          </p:nvPr>
        </p:nvSpPr>
        <p:spPr>
          <a:xfrm>
            <a:off x="269240" y="369721"/>
            <a:ext cx="11655840" cy="899665"/>
          </a:xfrm>
        </p:spPr>
        <p:txBody>
          <a:bodyPr/>
          <a:lstStyle>
            <a:lvl1pPr>
              <a:defRPr sz="5290"/>
            </a:lvl1pPr>
          </a:lstStyle>
          <a:p>
            <a:r>
              <a:rPr lang="en-US" dirty="0"/>
              <a:t>Click to edit Master title style</a:t>
            </a:r>
          </a:p>
        </p:txBody>
      </p:sp>
    </p:spTree>
    <p:extLst>
      <p:ext uri="{BB962C8B-B14F-4D97-AF65-F5344CB8AC3E}">
        <p14:creationId xmlns:p14="http://schemas.microsoft.com/office/powerpoint/2010/main" val="2900684709"/>
      </p:ext>
    </p:extLst>
  </p:cSld>
  <p:clrMapOvr>
    <a:masterClrMapping/>
  </p:clrMapOvr>
  <p:transition>
    <p:fade/>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8_Custom Layout">
    <p:bg>
      <p:bgPr>
        <a:solidFill>
          <a:schemeClr val="accent1"/>
        </a:solidFill>
        <a:effectLst/>
      </p:bgPr>
    </p:bg>
    <p:spTree>
      <p:nvGrpSpPr>
        <p:cNvPr id="1" name=""/>
        <p:cNvGrpSpPr/>
        <p:nvPr/>
      </p:nvGrpSpPr>
      <p:grpSpPr>
        <a:xfrm>
          <a:off x="0" y="0"/>
          <a:ext cx="0" cy="0"/>
          <a:chOff x="0" y="0"/>
          <a:chExt cx="0" cy="0"/>
        </a:xfrm>
      </p:grpSpPr>
      <p:sp>
        <p:nvSpPr>
          <p:cNvPr id="5" name="Isosceles Triangle 4"/>
          <p:cNvSpPr/>
          <p:nvPr userDrawn="1"/>
        </p:nvSpPr>
        <p:spPr bwMode="auto">
          <a:xfrm rot="10800000">
            <a:off x="-11153347" y="-246302"/>
            <a:ext cx="19872028" cy="9375110"/>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grpSp>
        <p:nvGrpSpPr>
          <p:cNvPr id="6" name="Group 5"/>
          <p:cNvGrpSpPr/>
          <p:nvPr userDrawn="1"/>
        </p:nvGrpSpPr>
        <p:grpSpPr>
          <a:xfrm>
            <a:off x="2467202" y="3301225"/>
            <a:ext cx="9343441" cy="3174415"/>
            <a:chOff x="4567099" y="3930781"/>
            <a:chExt cx="7771523" cy="2640360"/>
          </a:xfrm>
        </p:grpSpPr>
        <p:sp>
          <p:nvSpPr>
            <p:cNvPr id="7" name="Freeform 13"/>
            <p:cNvSpPr>
              <a:spLocks/>
            </p:cNvSpPr>
            <p:nvPr/>
          </p:nvSpPr>
          <p:spPr bwMode="auto">
            <a:xfrm>
              <a:off x="6598033" y="5723324"/>
              <a:ext cx="103695"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8" name="Freeform 23"/>
            <p:cNvSpPr>
              <a:spLocks/>
            </p:cNvSpPr>
            <p:nvPr/>
          </p:nvSpPr>
          <p:spPr bwMode="auto">
            <a:xfrm>
              <a:off x="7112986" y="5723324"/>
              <a:ext cx="103695" cy="281171"/>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75000"/>
                <a:lumOff val="25000"/>
                <a:alpha val="1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9" name="Freeform 8"/>
            <p:cNvSpPr>
              <a:spLocks/>
            </p:cNvSpPr>
            <p:nvPr/>
          </p:nvSpPr>
          <p:spPr bwMode="auto">
            <a:xfrm>
              <a:off x="9306606" y="5710321"/>
              <a:ext cx="99706" cy="28117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tx1">
                <a:lumMod val="75000"/>
                <a:lumOff val="25000"/>
                <a:alpha val="22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0" name="Freeform 16"/>
            <p:cNvSpPr>
              <a:spLocks noEditPoints="1"/>
            </p:cNvSpPr>
            <p:nvPr/>
          </p:nvSpPr>
          <p:spPr bwMode="auto">
            <a:xfrm>
              <a:off x="9766844" y="5700351"/>
              <a:ext cx="193430" cy="291142"/>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tx1">
                <a:lumMod val="75000"/>
                <a:lumOff val="25000"/>
                <a:alpha val="24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1" name="Freeform 29"/>
            <p:cNvSpPr>
              <a:spLocks/>
            </p:cNvSpPr>
            <p:nvPr/>
          </p:nvSpPr>
          <p:spPr bwMode="auto">
            <a:xfrm>
              <a:off x="10548385" y="5710321"/>
              <a:ext cx="103695" cy="281171"/>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3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3" y="5"/>
                  </a:cubicBezTo>
                  <a:cubicBezTo>
                    <a:pt x="25" y="4"/>
                    <a:pt x="28" y="2"/>
                    <a:pt x="30" y="0"/>
                  </a:cubicBezTo>
                  <a:lnTo>
                    <a:pt x="37" y="0"/>
                  </a:lnTo>
                  <a:close/>
                </a:path>
              </a:pathLst>
            </a:custGeom>
            <a:solidFill>
              <a:schemeClr val="tx1">
                <a:lumMod val="75000"/>
                <a:lumOff val="25000"/>
                <a:alpha val="26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2" name="Freeform 7"/>
            <p:cNvSpPr>
              <a:spLocks/>
            </p:cNvSpPr>
            <p:nvPr/>
          </p:nvSpPr>
          <p:spPr bwMode="auto">
            <a:xfrm>
              <a:off x="6111081" y="5336886"/>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3" name="Freeform 12"/>
            <p:cNvSpPr>
              <a:spLocks/>
            </p:cNvSpPr>
            <p:nvPr/>
          </p:nvSpPr>
          <p:spPr bwMode="auto">
            <a:xfrm>
              <a:off x="6598033" y="5336886"/>
              <a:ext cx="103695"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4" name="Freeform 23"/>
            <p:cNvSpPr>
              <a:spLocks/>
            </p:cNvSpPr>
            <p:nvPr/>
          </p:nvSpPr>
          <p:spPr bwMode="auto">
            <a:xfrm>
              <a:off x="7112986" y="5336886"/>
              <a:ext cx="103695" cy="281171"/>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75000"/>
                <a:lumOff val="25000"/>
                <a:alpha val="1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5" name="Freeform 8"/>
            <p:cNvSpPr>
              <a:spLocks/>
            </p:cNvSpPr>
            <p:nvPr/>
          </p:nvSpPr>
          <p:spPr bwMode="auto">
            <a:xfrm>
              <a:off x="9306606" y="5323883"/>
              <a:ext cx="99706" cy="28117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tx1">
                <a:lumMod val="75000"/>
                <a:lumOff val="25000"/>
                <a:alpha val="22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6" name="Freeform 15"/>
            <p:cNvSpPr>
              <a:spLocks noEditPoints="1"/>
            </p:cNvSpPr>
            <p:nvPr/>
          </p:nvSpPr>
          <p:spPr bwMode="auto">
            <a:xfrm>
              <a:off x="9766844" y="5313913"/>
              <a:ext cx="193430" cy="291142"/>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tx1">
                <a:lumMod val="75000"/>
                <a:lumOff val="25000"/>
                <a:alpha val="24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7" name="Freeform 29"/>
            <p:cNvSpPr>
              <a:spLocks/>
            </p:cNvSpPr>
            <p:nvPr/>
          </p:nvSpPr>
          <p:spPr bwMode="auto">
            <a:xfrm>
              <a:off x="10548385" y="5323883"/>
              <a:ext cx="103695" cy="281171"/>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3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3" y="5"/>
                  </a:cubicBezTo>
                  <a:cubicBezTo>
                    <a:pt x="25" y="4"/>
                    <a:pt x="28" y="2"/>
                    <a:pt x="30" y="0"/>
                  </a:cubicBezTo>
                  <a:lnTo>
                    <a:pt x="37" y="0"/>
                  </a:lnTo>
                  <a:close/>
                </a:path>
              </a:pathLst>
            </a:custGeom>
            <a:solidFill>
              <a:schemeClr val="tx1">
                <a:lumMod val="75000"/>
                <a:lumOff val="25000"/>
                <a:alpha val="26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8" name="Freeform 7"/>
            <p:cNvSpPr>
              <a:spLocks/>
            </p:cNvSpPr>
            <p:nvPr/>
          </p:nvSpPr>
          <p:spPr bwMode="auto">
            <a:xfrm>
              <a:off x="6111081" y="5751586"/>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19" name="Freeform 21"/>
            <p:cNvSpPr>
              <a:spLocks noEditPoints="1"/>
            </p:cNvSpPr>
            <p:nvPr/>
          </p:nvSpPr>
          <p:spPr bwMode="auto">
            <a:xfrm>
              <a:off x="11282288" y="5218320"/>
              <a:ext cx="222402" cy="291997"/>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solidFill>
              <a:schemeClr val="tx1">
                <a:lumMod val="75000"/>
                <a:lumOff val="25000"/>
                <a:alpha val="26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0" name="Freeform 21"/>
            <p:cNvSpPr>
              <a:spLocks noEditPoints="1"/>
            </p:cNvSpPr>
            <p:nvPr/>
          </p:nvSpPr>
          <p:spPr bwMode="auto">
            <a:xfrm>
              <a:off x="8886561" y="5723324"/>
              <a:ext cx="200865" cy="263721"/>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solidFill>
              <a:schemeClr val="tx1">
                <a:lumMod val="75000"/>
                <a:lumOff val="25000"/>
                <a:alpha val="22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1" name="Freeform 16"/>
            <p:cNvSpPr>
              <a:spLocks noEditPoints="1"/>
            </p:cNvSpPr>
            <p:nvPr/>
          </p:nvSpPr>
          <p:spPr bwMode="auto">
            <a:xfrm>
              <a:off x="11612381" y="5219174"/>
              <a:ext cx="193430" cy="291142"/>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tx1">
                <a:lumMod val="75000"/>
                <a:lumOff val="25000"/>
                <a:alpha val="26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2" name="Freeform 16"/>
            <p:cNvSpPr>
              <a:spLocks noEditPoints="1"/>
            </p:cNvSpPr>
            <p:nvPr/>
          </p:nvSpPr>
          <p:spPr bwMode="auto">
            <a:xfrm>
              <a:off x="12145192" y="5219174"/>
              <a:ext cx="193430" cy="291142"/>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tx1">
                <a:lumMod val="75000"/>
                <a:lumOff val="25000"/>
                <a:alpha val="26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3" name="Freeform 5"/>
            <p:cNvSpPr>
              <a:spLocks/>
            </p:cNvSpPr>
            <p:nvPr/>
          </p:nvSpPr>
          <p:spPr bwMode="auto">
            <a:xfrm>
              <a:off x="11883858" y="5242985"/>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2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6"/>
                    <a:pt x="4" y="28"/>
                    <a:pt x="0" y="29"/>
                  </a:cubicBezTo>
                  <a:cubicBezTo>
                    <a:pt x="0" y="15"/>
                    <a:pt x="0" y="15"/>
                    <a:pt x="0" y="15"/>
                  </a:cubicBezTo>
                  <a:cubicBezTo>
                    <a:pt x="3" y="14"/>
                    <a:pt x="5" y="13"/>
                    <a:pt x="8" y="12"/>
                  </a:cubicBezTo>
                  <a:cubicBezTo>
                    <a:pt x="10" y="11"/>
                    <a:pt x="13" y="10"/>
                    <a:pt x="15" y="9"/>
                  </a:cubicBezTo>
                  <a:cubicBezTo>
                    <a:pt x="17" y="8"/>
                    <a:pt x="20" y="7"/>
                    <a:pt x="22" y="5"/>
                  </a:cubicBezTo>
                  <a:cubicBezTo>
                    <a:pt x="25" y="4"/>
                    <a:pt x="27" y="2"/>
                    <a:pt x="30" y="0"/>
                  </a:cubicBezTo>
                  <a:lnTo>
                    <a:pt x="37" y="0"/>
                  </a:lnTo>
                  <a:close/>
                </a:path>
              </a:pathLst>
            </a:custGeom>
            <a:solidFill>
              <a:schemeClr val="tx1">
                <a:lumMod val="75000"/>
                <a:lumOff val="25000"/>
                <a:alpha val="26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nvGrpSpPr>
            <p:cNvPr id="24" name="Group 746"/>
            <p:cNvGrpSpPr/>
            <p:nvPr/>
          </p:nvGrpSpPr>
          <p:grpSpPr>
            <a:xfrm>
              <a:off x="4567099" y="6184673"/>
              <a:ext cx="267226" cy="360869"/>
              <a:chOff x="7011958" y="-48945"/>
              <a:chExt cx="557213" cy="752475"/>
            </a:xfrm>
            <a:solidFill>
              <a:schemeClr val="tx1">
                <a:lumMod val="75000"/>
                <a:lumOff val="25000"/>
                <a:alpha val="5000"/>
              </a:schemeClr>
            </a:solidFill>
          </p:grpSpPr>
          <p:sp>
            <p:nvSpPr>
              <p:cNvPr id="80" name="Freeform 18"/>
              <p:cNvSpPr>
                <a:spLocks/>
              </p:cNvSpPr>
              <p:nvPr/>
            </p:nvSpPr>
            <p:spPr bwMode="auto">
              <a:xfrm>
                <a:off x="7011958" y="-48945"/>
                <a:ext cx="244475" cy="752475"/>
              </a:xfrm>
              <a:custGeom>
                <a:avLst/>
                <a:gdLst>
                  <a:gd name="T0" fmla="*/ 1 w 65"/>
                  <a:gd name="T1" fmla="*/ 89 h 199"/>
                  <a:gd name="T2" fmla="*/ 19 w 65"/>
                  <a:gd name="T3" fmla="*/ 72 h 199"/>
                  <a:gd name="T4" fmla="*/ 17 w 65"/>
                  <a:gd name="T5" fmla="*/ 54 h 199"/>
                  <a:gd name="T6" fmla="*/ 16 w 65"/>
                  <a:gd name="T7" fmla="*/ 34 h 199"/>
                  <a:gd name="T8" fmla="*/ 55 w 65"/>
                  <a:gd name="T9" fmla="*/ 0 h 199"/>
                  <a:gd name="T10" fmla="*/ 65 w 65"/>
                  <a:gd name="T11" fmla="*/ 0 h 199"/>
                  <a:gd name="T12" fmla="*/ 65 w 65"/>
                  <a:gd name="T13" fmla="*/ 25 h 199"/>
                  <a:gd name="T14" fmla="*/ 61 w 65"/>
                  <a:gd name="T15" fmla="*/ 25 h 199"/>
                  <a:gd name="T16" fmla="*/ 48 w 65"/>
                  <a:gd name="T17" fmla="*/ 41 h 199"/>
                  <a:gd name="T18" fmla="*/ 49 w 65"/>
                  <a:gd name="T19" fmla="*/ 53 h 199"/>
                  <a:gd name="T20" fmla="*/ 50 w 65"/>
                  <a:gd name="T21" fmla="*/ 70 h 199"/>
                  <a:gd name="T22" fmla="*/ 27 w 65"/>
                  <a:gd name="T23" fmla="*/ 99 h 199"/>
                  <a:gd name="T24" fmla="*/ 27 w 65"/>
                  <a:gd name="T25" fmla="*/ 100 h 199"/>
                  <a:gd name="T26" fmla="*/ 50 w 65"/>
                  <a:gd name="T27" fmla="*/ 130 h 199"/>
                  <a:gd name="T28" fmla="*/ 49 w 65"/>
                  <a:gd name="T29" fmla="*/ 146 h 199"/>
                  <a:gd name="T30" fmla="*/ 48 w 65"/>
                  <a:gd name="T31" fmla="*/ 159 h 199"/>
                  <a:gd name="T32" fmla="*/ 61 w 65"/>
                  <a:gd name="T33" fmla="*/ 175 h 199"/>
                  <a:gd name="T34" fmla="*/ 65 w 65"/>
                  <a:gd name="T35" fmla="*/ 175 h 199"/>
                  <a:gd name="T36" fmla="*/ 65 w 65"/>
                  <a:gd name="T37" fmla="*/ 199 h 199"/>
                  <a:gd name="T38" fmla="*/ 55 w 65"/>
                  <a:gd name="T39" fmla="*/ 199 h 199"/>
                  <a:gd name="T40" fmla="*/ 16 w 65"/>
                  <a:gd name="T41" fmla="*/ 165 h 199"/>
                  <a:gd name="T42" fmla="*/ 18 w 65"/>
                  <a:gd name="T43" fmla="*/ 146 h 199"/>
                  <a:gd name="T44" fmla="*/ 19 w 65"/>
                  <a:gd name="T45" fmla="*/ 127 h 199"/>
                  <a:gd name="T46" fmla="*/ 0 w 65"/>
                  <a:gd name="T47" fmla="*/ 111 h 199"/>
                  <a:gd name="T48" fmla="*/ 1 w 65"/>
                  <a:gd name="T49" fmla="*/ 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1" y="89"/>
                    </a:moveTo>
                    <a:cubicBezTo>
                      <a:pt x="17" y="88"/>
                      <a:pt x="19" y="79"/>
                      <a:pt x="19" y="72"/>
                    </a:cubicBezTo>
                    <a:cubicBezTo>
                      <a:pt x="19" y="67"/>
                      <a:pt x="18" y="60"/>
                      <a:pt x="17" y="54"/>
                    </a:cubicBezTo>
                    <a:cubicBezTo>
                      <a:pt x="17" y="47"/>
                      <a:pt x="16" y="40"/>
                      <a:pt x="16" y="34"/>
                    </a:cubicBezTo>
                    <a:cubicBezTo>
                      <a:pt x="16" y="11"/>
                      <a:pt x="31" y="0"/>
                      <a:pt x="55" y="0"/>
                    </a:cubicBezTo>
                    <a:cubicBezTo>
                      <a:pt x="65" y="0"/>
                      <a:pt x="65" y="0"/>
                      <a:pt x="65" y="0"/>
                    </a:cubicBezTo>
                    <a:cubicBezTo>
                      <a:pt x="65" y="25"/>
                      <a:pt x="65" y="25"/>
                      <a:pt x="65" y="25"/>
                    </a:cubicBezTo>
                    <a:cubicBezTo>
                      <a:pt x="61" y="25"/>
                      <a:pt x="61" y="25"/>
                      <a:pt x="61" y="25"/>
                    </a:cubicBezTo>
                    <a:cubicBezTo>
                      <a:pt x="51" y="25"/>
                      <a:pt x="48" y="31"/>
                      <a:pt x="48" y="41"/>
                    </a:cubicBezTo>
                    <a:cubicBezTo>
                      <a:pt x="48" y="44"/>
                      <a:pt x="48" y="49"/>
                      <a:pt x="49" y="53"/>
                    </a:cubicBezTo>
                    <a:cubicBezTo>
                      <a:pt x="49" y="58"/>
                      <a:pt x="50" y="63"/>
                      <a:pt x="50" y="70"/>
                    </a:cubicBezTo>
                    <a:cubicBezTo>
                      <a:pt x="50" y="90"/>
                      <a:pt x="42" y="96"/>
                      <a:pt x="27" y="99"/>
                    </a:cubicBezTo>
                    <a:cubicBezTo>
                      <a:pt x="27" y="100"/>
                      <a:pt x="27" y="100"/>
                      <a:pt x="27" y="100"/>
                    </a:cubicBezTo>
                    <a:cubicBezTo>
                      <a:pt x="42" y="103"/>
                      <a:pt x="50" y="110"/>
                      <a:pt x="50" y="130"/>
                    </a:cubicBezTo>
                    <a:cubicBezTo>
                      <a:pt x="50" y="136"/>
                      <a:pt x="49" y="142"/>
                      <a:pt x="49" y="146"/>
                    </a:cubicBezTo>
                    <a:cubicBezTo>
                      <a:pt x="48" y="151"/>
                      <a:pt x="48" y="155"/>
                      <a:pt x="48" y="159"/>
                    </a:cubicBezTo>
                    <a:cubicBezTo>
                      <a:pt x="48" y="168"/>
                      <a:pt x="51" y="175"/>
                      <a:pt x="61" y="175"/>
                    </a:cubicBezTo>
                    <a:cubicBezTo>
                      <a:pt x="65" y="175"/>
                      <a:pt x="65" y="175"/>
                      <a:pt x="65" y="175"/>
                    </a:cubicBezTo>
                    <a:cubicBezTo>
                      <a:pt x="65" y="199"/>
                      <a:pt x="65" y="199"/>
                      <a:pt x="65" y="199"/>
                    </a:cubicBezTo>
                    <a:cubicBezTo>
                      <a:pt x="55" y="199"/>
                      <a:pt x="55" y="199"/>
                      <a:pt x="55" y="199"/>
                    </a:cubicBezTo>
                    <a:cubicBezTo>
                      <a:pt x="32" y="199"/>
                      <a:pt x="16" y="190"/>
                      <a:pt x="16" y="165"/>
                    </a:cubicBezTo>
                    <a:cubicBezTo>
                      <a:pt x="16" y="159"/>
                      <a:pt x="17" y="153"/>
                      <a:pt x="18" y="146"/>
                    </a:cubicBezTo>
                    <a:cubicBezTo>
                      <a:pt x="18" y="139"/>
                      <a:pt x="19" y="133"/>
                      <a:pt x="19" y="127"/>
                    </a:cubicBezTo>
                    <a:cubicBezTo>
                      <a:pt x="19" y="120"/>
                      <a:pt x="17" y="112"/>
                      <a:pt x="0" y="111"/>
                    </a:cubicBezTo>
                    <a:lnTo>
                      <a:pt x="1" y="8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81" name="Freeform 19"/>
              <p:cNvSpPr>
                <a:spLocks/>
              </p:cNvSpPr>
              <p:nvPr/>
            </p:nvSpPr>
            <p:spPr bwMode="auto">
              <a:xfrm>
                <a:off x="7324696" y="-48945"/>
                <a:ext cx="244475" cy="752475"/>
              </a:xfrm>
              <a:custGeom>
                <a:avLst/>
                <a:gdLst>
                  <a:gd name="T0" fmla="*/ 65 w 65"/>
                  <a:gd name="T1" fmla="*/ 111 h 199"/>
                  <a:gd name="T2" fmla="*/ 47 w 65"/>
                  <a:gd name="T3" fmla="*/ 127 h 199"/>
                  <a:gd name="T4" fmla="*/ 48 w 65"/>
                  <a:gd name="T5" fmla="*/ 146 h 199"/>
                  <a:gd name="T6" fmla="*/ 49 w 65"/>
                  <a:gd name="T7" fmla="*/ 165 h 199"/>
                  <a:gd name="T8" fmla="*/ 10 w 65"/>
                  <a:gd name="T9" fmla="*/ 199 h 199"/>
                  <a:gd name="T10" fmla="*/ 0 w 65"/>
                  <a:gd name="T11" fmla="*/ 199 h 199"/>
                  <a:gd name="T12" fmla="*/ 0 w 65"/>
                  <a:gd name="T13" fmla="*/ 175 h 199"/>
                  <a:gd name="T14" fmla="*/ 4 w 65"/>
                  <a:gd name="T15" fmla="*/ 175 h 199"/>
                  <a:gd name="T16" fmla="*/ 18 w 65"/>
                  <a:gd name="T17" fmla="*/ 159 h 199"/>
                  <a:gd name="T18" fmla="*/ 17 w 65"/>
                  <a:gd name="T19" fmla="*/ 146 h 199"/>
                  <a:gd name="T20" fmla="*/ 16 w 65"/>
                  <a:gd name="T21" fmla="*/ 130 h 199"/>
                  <a:gd name="T22" fmla="*/ 39 w 65"/>
                  <a:gd name="T23" fmla="*/ 100 h 199"/>
                  <a:gd name="T24" fmla="*/ 39 w 65"/>
                  <a:gd name="T25" fmla="*/ 99 h 199"/>
                  <a:gd name="T26" fmla="*/ 16 w 65"/>
                  <a:gd name="T27" fmla="*/ 70 h 199"/>
                  <a:gd name="T28" fmla="*/ 17 w 65"/>
                  <a:gd name="T29" fmla="*/ 53 h 199"/>
                  <a:gd name="T30" fmla="*/ 18 w 65"/>
                  <a:gd name="T31" fmla="*/ 41 h 199"/>
                  <a:gd name="T32" fmla="*/ 4 w 65"/>
                  <a:gd name="T33" fmla="*/ 25 h 199"/>
                  <a:gd name="T34" fmla="*/ 0 w 65"/>
                  <a:gd name="T35" fmla="*/ 25 h 199"/>
                  <a:gd name="T36" fmla="*/ 0 w 65"/>
                  <a:gd name="T37" fmla="*/ 0 h 199"/>
                  <a:gd name="T38" fmla="*/ 10 w 65"/>
                  <a:gd name="T39" fmla="*/ 0 h 199"/>
                  <a:gd name="T40" fmla="*/ 49 w 65"/>
                  <a:gd name="T41" fmla="*/ 34 h 199"/>
                  <a:gd name="T42" fmla="*/ 48 w 65"/>
                  <a:gd name="T43" fmla="*/ 54 h 199"/>
                  <a:gd name="T44" fmla="*/ 47 w 65"/>
                  <a:gd name="T45" fmla="*/ 72 h 199"/>
                  <a:gd name="T46" fmla="*/ 65 w 65"/>
                  <a:gd name="T47" fmla="*/ 89 h 199"/>
                  <a:gd name="T48" fmla="*/ 65 w 65"/>
                  <a:gd name="T49"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65" y="111"/>
                    </a:moveTo>
                    <a:cubicBezTo>
                      <a:pt x="48" y="112"/>
                      <a:pt x="47" y="120"/>
                      <a:pt x="47" y="127"/>
                    </a:cubicBezTo>
                    <a:cubicBezTo>
                      <a:pt x="47" y="133"/>
                      <a:pt x="47" y="139"/>
                      <a:pt x="48" y="146"/>
                    </a:cubicBezTo>
                    <a:cubicBezTo>
                      <a:pt x="49" y="153"/>
                      <a:pt x="49" y="159"/>
                      <a:pt x="49" y="165"/>
                    </a:cubicBezTo>
                    <a:cubicBezTo>
                      <a:pt x="49" y="190"/>
                      <a:pt x="34" y="199"/>
                      <a:pt x="10" y="199"/>
                    </a:cubicBezTo>
                    <a:cubicBezTo>
                      <a:pt x="0" y="199"/>
                      <a:pt x="0" y="199"/>
                      <a:pt x="0" y="199"/>
                    </a:cubicBezTo>
                    <a:cubicBezTo>
                      <a:pt x="0" y="175"/>
                      <a:pt x="0" y="175"/>
                      <a:pt x="0" y="175"/>
                    </a:cubicBezTo>
                    <a:cubicBezTo>
                      <a:pt x="4" y="175"/>
                      <a:pt x="4" y="175"/>
                      <a:pt x="4" y="175"/>
                    </a:cubicBezTo>
                    <a:cubicBezTo>
                      <a:pt x="15" y="175"/>
                      <a:pt x="18" y="168"/>
                      <a:pt x="18" y="159"/>
                    </a:cubicBezTo>
                    <a:cubicBezTo>
                      <a:pt x="18" y="155"/>
                      <a:pt x="17" y="151"/>
                      <a:pt x="17" y="146"/>
                    </a:cubicBezTo>
                    <a:cubicBezTo>
                      <a:pt x="16" y="142"/>
                      <a:pt x="16" y="136"/>
                      <a:pt x="16" y="130"/>
                    </a:cubicBezTo>
                    <a:cubicBezTo>
                      <a:pt x="16" y="110"/>
                      <a:pt x="23" y="103"/>
                      <a:pt x="39" y="100"/>
                    </a:cubicBezTo>
                    <a:cubicBezTo>
                      <a:pt x="39" y="99"/>
                      <a:pt x="39" y="99"/>
                      <a:pt x="39" y="99"/>
                    </a:cubicBezTo>
                    <a:cubicBezTo>
                      <a:pt x="23" y="96"/>
                      <a:pt x="16" y="90"/>
                      <a:pt x="16" y="70"/>
                    </a:cubicBezTo>
                    <a:cubicBezTo>
                      <a:pt x="16" y="63"/>
                      <a:pt x="16" y="58"/>
                      <a:pt x="17" y="53"/>
                    </a:cubicBezTo>
                    <a:cubicBezTo>
                      <a:pt x="17" y="49"/>
                      <a:pt x="18" y="44"/>
                      <a:pt x="18" y="41"/>
                    </a:cubicBezTo>
                    <a:cubicBezTo>
                      <a:pt x="18" y="31"/>
                      <a:pt x="14" y="25"/>
                      <a:pt x="4" y="25"/>
                    </a:cubicBezTo>
                    <a:cubicBezTo>
                      <a:pt x="0" y="25"/>
                      <a:pt x="0" y="25"/>
                      <a:pt x="0" y="25"/>
                    </a:cubicBezTo>
                    <a:cubicBezTo>
                      <a:pt x="0" y="0"/>
                      <a:pt x="0" y="0"/>
                      <a:pt x="0" y="0"/>
                    </a:cubicBezTo>
                    <a:cubicBezTo>
                      <a:pt x="10" y="0"/>
                      <a:pt x="10" y="0"/>
                      <a:pt x="10" y="0"/>
                    </a:cubicBezTo>
                    <a:cubicBezTo>
                      <a:pt x="35" y="0"/>
                      <a:pt x="49" y="11"/>
                      <a:pt x="49" y="34"/>
                    </a:cubicBezTo>
                    <a:cubicBezTo>
                      <a:pt x="49" y="40"/>
                      <a:pt x="49" y="47"/>
                      <a:pt x="48" y="54"/>
                    </a:cubicBezTo>
                    <a:cubicBezTo>
                      <a:pt x="47" y="60"/>
                      <a:pt x="47" y="67"/>
                      <a:pt x="47" y="72"/>
                    </a:cubicBezTo>
                    <a:cubicBezTo>
                      <a:pt x="47" y="79"/>
                      <a:pt x="48" y="88"/>
                      <a:pt x="65" y="89"/>
                    </a:cubicBezTo>
                    <a:lnTo>
                      <a:pt x="65" y="11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sp>
          <p:nvSpPr>
            <p:cNvPr id="25" name="Freeform 19"/>
            <p:cNvSpPr>
              <a:spLocks/>
            </p:cNvSpPr>
            <p:nvPr/>
          </p:nvSpPr>
          <p:spPr bwMode="auto">
            <a:xfrm>
              <a:off x="4988356" y="6186833"/>
              <a:ext cx="131447" cy="356420"/>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2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6"/>
                    <a:pt x="4" y="28"/>
                    <a:pt x="0" y="29"/>
                  </a:cubicBezTo>
                  <a:cubicBezTo>
                    <a:pt x="0" y="15"/>
                    <a:pt x="0" y="15"/>
                    <a:pt x="0" y="15"/>
                  </a:cubicBezTo>
                  <a:cubicBezTo>
                    <a:pt x="3" y="14"/>
                    <a:pt x="5" y="13"/>
                    <a:pt x="8" y="12"/>
                  </a:cubicBezTo>
                  <a:cubicBezTo>
                    <a:pt x="10" y="11"/>
                    <a:pt x="12" y="10"/>
                    <a:pt x="15" y="9"/>
                  </a:cubicBezTo>
                  <a:cubicBezTo>
                    <a:pt x="17" y="8"/>
                    <a:pt x="20" y="7"/>
                    <a:pt x="22" y="5"/>
                  </a:cubicBezTo>
                  <a:cubicBezTo>
                    <a:pt x="25" y="4"/>
                    <a:pt x="27" y="2"/>
                    <a:pt x="30" y="0"/>
                  </a:cubicBezTo>
                  <a:lnTo>
                    <a:pt x="37" y="0"/>
                  </a:lnTo>
                  <a:close/>
                </a:path>
              </a:pathLst>
            </a:custGeom>
            <a:solidFill>
              <a:schemeClr val="tx1">
                <a:lumMod val="75000"/>
                <a:lumOff val="25000"/>
                <a:alpha val="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6" name="Freeform 7"/>
            <p:cNvSpPr>
              <a:spLocks/>
            </p:cNvSpPr>
            <p:nvPr/>
          </p:nvSpPr>
          <p:spPr bwMode="auto">
            <a:xfrm>
              <a:off x="5468221" y="6186833"/>
              <a:ext cx="128919" cy="356420"/>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75000"/>
                <a:lumOff val="25000"/>
                <a:alpha val="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7" name="Freeform 8"/>
            <p:cNvSpPr>
              <a:spLocks/>
            </p:cNvSpPr>
            <p:nvPr/>
          </p:nvSpPr>
          <p:spPr bwMode="auto">
            <a:xfrm>
              <a:off x="5769216" y="6186831"/>
              <a:ext cx="126390" cy="35642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8" name="Freeform 23"/>
            <p:cNvSpPr>
              <a:spLocks/>
            </p:cNvSpPr>
            <p:nvPr/>
          </p:nvSpPr>
          <p:spPr bwMode="auto">
            <a:xfrm>
              <a:off x="6551364" y="6186833"/>
              <a:ext cx="131447" cy="356420"/>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29" name="Freeform 24"/>
            <p:cNvSpPr>
              <a:spLocks/>
            </p:cNvSpPr>
            <p:nvPr/>
          </p:nvSpPr>
          <p:spPr bwMode="auto">
            <a:xfrm>
              <a:off x="6856424" y="6186833"/>
              <a:ext cx="131447" cy="356420"/>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0" name="Freeform 17"/>
            <p:cNvSpPr>
              <a:spLocks/>
            </p:cNvSpPr>
            <p:nvPr/>
          </p:nvSpPr>
          <p:spPr bwMode="auto">
            <a:xfrm>
              <a:off x="7159946" y="6186831"/>
              <a:ext cx="126390" cy="35642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2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6"/>
                    <a:pt x="4" y="28"/>
                    <a:pt x="0" y="29"/>
                  </a:cubicBezTo>
                  <a:cubicBezTo>
                    <a:pt x="0" y="15"/>
                    <a:pt x="0" y="15"/>
                    <a:pt x="0" y="15"/>
                  </a:cubicBezTo>
                  <a:cubicBezTo>
                    <a:pt x="2" y="14"/>
                    <a:pt x="5" y="13"/>
                    <a:pt x="7" y="12"/>
                  </a:cubicBezTo>
                  <a:cubicBezTo>
                    <a:pt x="10" y="11"/>
                    <a:pt x="12" y="10"/>
                    <a:pt x="15" y="9"/>
                  </a:cubicBezTo>
                  <a:cubicBezTo>
                    <a:pt x="17" y="8"/>
                    <a:pt x="20" y="7"/>
                    <a:pt x="22" y="5"/>
                  </a:cubicBezTo>
                  <a:cubicBezTo>
                    <a:pt x="25" y="4"/>
                    <a:pt x="27" y="2"/>
                    <a:pt x="30" y="0"/>
                  </a:cubicBezTo>
                  <a:lnTo>
                    <a:pt x="36" y="0"/>
                  </a:lnTo>
                  <a:close/>
                </a:path>
              </a:pathLst>
            </a:custGeom>
            <a:solidFill>
              <a:schemeClr val="tx1">
                <a:lumMod val="75000"/>
                <a:lumOff val="25000"/>
                <a:alpha val="1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1" name="Freeform 18"/>
            <p:cNvSpPr>
              <a:spLocks noEditPoints="1"/>
            </p:cNvSpPr>
            <p:nvPr/>
          </p:nvSpPr>
          <p:spPr bwMode="auto">
            <a:xfrm>
              <a:off x="7494554" y="6180696"/>
              <a:ext cx="245196" cy="369059"/>
            </a:xfrm>
            <a:custGeom>
              <a:avLst/>
              <a:gdLst>
                <a:gd name="T0" fmla="*/ 33 w 69"/>
                <a:gd name="T1" fmla="*/ 104 h 104"/>
                <a:gd name="T2" fmla="*/ 8 w 69"/>
                <a:gd name="T3" fmla="*/ 92 h 104"/>
                <a:gd name="T4" fmla="*/ 0 w 69"/>
                <a:gd name="T5" fmla="*/ 54 h 104"/>
                <a:gd name="T6" fmla="*/ 9 w 69"/>
                <a:gd name="T7" fmla="*/ 14 h 104"/>
                <a:gd name="T8" fmla="*/ 36 w 69"/>
                <a:gd name="T9" fmla="*/ 0 h 104"/>
                <a:gd name="T10" fmla="*/ 69 w 69"/>
                <a:gd name="T11" fmla="*/ 52 h 104"/>
                <a:gd name="T12" fmla="*/ 59 w 69"/>
                <a:gd name="T13" fmla="*/ 91 h 104"/>
                <a:gd name="T14" fmla="*/ 33 w 69"/>
                <a:gd name="T15" fmla="*/ 104 h 104"/>
                <a:gd name="T16" fmla="*/ 35 w 69"/>
                <a:gd name="T17" fmla="*/ 13 h 104"/>
                <a:gd name="T18" fmla="*/ 16 w 69"/>
                <a:gd name="T19" fmla="*/ 54 h 104"/>
                <a:gd name="T20" fmla="*/ 34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4" y="100"/>
                    <a:pt x="8" y="92"/>
                  </a:cubicBezTo>
                  <a:cubicBezTo>
                    <a:pt x="3" y="83"/>
                    <a:pt x="0" y="71"/>
                    <a:pt x="0" y="54"/>
                  </a:cubicBezTo>
                  <a:cubicBezTo>
                    <a:pt x="0" y="36"/>
                    <a:pt x="3" y="23"/>
                    <a:pt x="9" y="14"/>
                  </a:cubicBezTo>
                  <a:cubicBezTo>
                    <a:pt x="15" y="5"/>
                    <a:pt x="24" y="0"/>
                    <a:pt x="36" y="0"/>
                  </a:cubicBezTo>
                  <a:cubicBezTo>
                    <a:pt x="58" y="0"/>
                    <a:pt x="69" y="17"/>
                    <a:pt x="69" y="52"/>
                  </a:cubicBezTo>
                  <a:cubicBezTo>
                    <a:pt x="69" y="69"/>
                    <a:pt x="66" y="82"/>
                    <a:pt x="59" y="91"/>
                  </a:cubicBezTo>
                  <a:cubicBezTo>
                    <a:pt x="53" y="100"/>
                    <a:pt x="44" y="104"/>
                    <a:pt x="33" y="104"/>
                  </a:cubicBezTo>
                  <a:close/>
                  <a:moveTo>
                    <a:pt x="35" y="13"/>
                  </a:moveTo>
                  <a:cubicBezTo>
                    <a:pt x="22" y="13"/>
                    <a:pt x="16" y="27"/>
                    <a:pt x="16" y="54"/>
                  </a:cubicBezTo>
                  <a:cubicBezTo>
                    <a:pt x="16" y="79"/>
                    <a:pt x="22" y="91"/>
                    <a:pt x="34" y="91"/>
                  </a:cubicBezTo>
                  <a:cubicBezTo>
                    <a:pt x="46" y="91"/>
                    <a:pt x="52" y="79"/>
                    <a:pt x="52" y="53"/>
                  </a:cubicBezTo>
                  <a:cubicBezTo>
                    <a:pt x="52" y="26"/>
                    <a:pt x="46" y="13"/>
                    <a:pt x="35" y="13"/>
                  </a:cubicBezTo>
                  <a:close/>
                </a:path>
              </a:pathLst>
            </a:custGeom>
            <a:solidFill>
              <a:schemeClr val="tx1">
                <a:lumMod val="75000"/>
                <a:lumOff val="25000"/>
                <a:alpha val="1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2" name="Freeform 20"/>
            <p:cNvSpPr>
              <a:spLocks noEditPoints="1"/>
            </p:cNvSpPr>
            <p:nvPr/>
          </p:nvSpPr>
          <p:spPr bwMode="auto">
            <a:xfrm>
              <a:off x="7947969" y="6180696"/>
              <a:ext cx="245196" cy="369059"/>
            </a:xfrm>
            <a:custGeom>
              <a:avLst/>
              <a:gdLst>
                <a:gd name="T0" fmla="*/ 33 w 69"/>
                <a:gd name="T1" fmla="*/ 104 h 104"/>
                <a:gd name="T2" fmla="*/ 9 w 69"/>
                <a:gd name="T3" fmla="*/ 92 h 104"/>
                <a:gd name="T4" fmla="*/ 0 w 69"/>
                <a:gd name="T5" fmla="*/ 54 h 104"/>
                <a:gd name="T6" fmla="*/ 9 w 69"/>
                <a:gd name="T7" fmla="*/ 14 h 104"/>
                <a:gd name="T8" fmla="*/ 36 w 69"/>
                <a:gd name="T9" fmla="*/ 0 h 104"/>
                <a:gd name="T10" fmla="*/ 69 w 69"/>
                <a:gd name="T11" fmla="*/ 52 h 104"/>
                <a:gd name="T12" fmla="*/ 60 w 69"/>
                <a:gd name="T13" fmla="*/ 91 h 104"/>
                <a:gd name="T14" fmla="*/ 33 w 69"/>
                <a:gd name="T15" fmla="*/ 104 h 104"/>
                <a:gd name="T16" fmla="*/ 35 w 69"/>
                <a:gd name="T17" fmla="*/ 13 h 104"/>
                <a:gd name="T18" fmla="*/ 16 w 69"/>
                <a:gd name="T19" fmla="*/ 54 h 104"/>
                <a:gd name="T20" fmla="*/ 34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4" y="100"/>
                    <a:pt x="9" y="92"/>
                  </a:cubicBezTo>
                  <a:cubicBezTo>
                    <a:pt x="3" y="83"/>
                    <a:pt x="0" y="71"/>
                    <a:pt x="0" y="54"/>
                  </a:cubicBezTo>
                  <a:cubicBezTo>
                    <a:pt x="0" y="36"/>
                    <a:pt x="3" y="23"/>
                    <a:pt x="9" y="14"/>
                  </a:cubicBezTo>
                  <a:cubicBezTo>
                    <a:pt x="15" y="5"/>
                    <a:pt x="24" y="0"/>
                    <a:pt x="36" y="0"/>
                  </a:cubicBezTo>
                  <a:cubicBezTo>
                    <a:pt x="58" y="0"/>
                    <a:pt x="69" y="17"/>
                    <a:pt x="69" y="52"/>
                  </a:cubicBezTo>
                  <a:cubicBezTo>
                    <a:pt x="69" y="69"/>
                    <a:pt x="66" y="82"/>
                    <a:pt x="60" y="91"/>
                  </a:cubicBezTo>
                  <a:cubicBezTo>
                    <a:pt x="53" y="100"/>
                    <a:pt x="45" y="104"/>
                    <a:pt x="33" y="104"/>
                  </a:cubicBezTo>
                  <a:close/>
                  <a:moveTo>
                    <a:pt x="35" y="13"/>
                  </a:moveTo>
                  <a:cubicBezTo>
                    <a:pt x="23" y="13"/>
                    <a:pt x="16" y="27"/>
                    <a:pt x="16" y="54"/>
                  </a:cubicBezTo>
                  <a:cubicBezTo>
                    <a:pt x="16" y="79"/>
                    <a:pt x="22" y="91"/>
                    <a:pt x="34" y="91"/>
                  </a:cubicBezTo>
                  <a:cubicBezTo>
                    <a:pt x="46" y="91"/>
                    <a:pt x="52" y="79"/>
                    <a:pt x="52" y="53"/>
                  </a:cubicBezTo>
                  <a:cubicBezTo>
                    <a:pt x="52" y="26"/>
                    <a:pt x="46" y="13"/>
                    <a:pt x="35" y="13"/>
                  </a:cubicBezTo>
                  <a:close/>
                </a:path>
              </a:pathLst>
            </a:custGeom>
            <a:solidFill>
              <a:schemeClr val="tx1">
                <a:lumMod val="75000"/>
                <a:lumOff val="25000"/>
                <a:alpha val="1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nvGrpSpPr>
            <p:cNvPr id="33" name="Group 740"/>
            <p:cNvGrpSpPr/>
            <p:nvPr/>
          </p:nvGrpSpPr>
          <p:grpSpPr>
            <a:xfrm>
              <a:off x="6110525" y="6184673"/>
              <a:ext cx="267226" cy="360869"/>
              <a:chOff x="7011958" y="-48945"/>
              <a:chExt cx="557213" cy="752475"/>
            </a:xfrm>
            <a:solidFill>
              <a:schemeClr val="tx1">
                <a:lumMod val="50000"/>
                <a:lumOff val="50000"/>
                <a:alpha val="10000"/>
              </a:schemeClr>
            </a:solidFill>
          </p:grpSpPr>
          <p:sp>
            <p:nvSpPr>
              <p:cNvPr id="78" name="Freeform 18"/>
              <p:cNvSpPr>
                <a:spLocks/>
              </p:cNvSpPr>
              <p:nvPr/>
            </p:nvSpPr>
            <p:spPr bwMode="auto">
              <a:xfrm>
                <a:off x="7011958" y="-48945"/>
                <a:ext cx="244475" cy="752475"/>
              </a:xfrm>
              <a:custGeom>
                <a:avLst/>
                <a:gdLst>
                  <a:gd name="T0" fmla="*/ 1 w 65"/>
                  <a:gd name="T1" fmla="*/ 89 h 199"/>
                  <a:gd name="T2" fmla="*/ 19 w 65"/>
                  <a:gd name="T3" fmla="*/ 72 h 199"/>
                  <a:gd name="T4" fmla="*/ 17 w 65"/>
                  <a:gd name="T5" fmla="*/ 54 h 199"/>
                  <a:gd name="T6" fmla="*/ 16 w 65"/>
                  <a:gd name="T7" fmla="*/ 34 h 199"/>
                  <a:gd name="T8" fmla="*/ 55 w 65"/>
                  <a:gd name="T9" fmla="*/ 0 h 199"/>
                  <a:gd name="T10" fmla="*/ 65 w 65"/>
                  <a:gd name="T11" fmla="*/ 0 h 199"/>
                  <a:gd name="T12" fmla="*/ 65 w 65"/>
                  <a:gd name="T13" fmla="*/ 25 h 199"/>
                  <a:gd name="T14" fmla="*/ 61 w 65"/>
                  <a:gd name="T15" fmla="*/ 25 h 199"/>
                  <a:gd name="T16" fmla="*/ 48 w 65"/>
                  <a:gd name="T17" fmla="*/ 41 h 199"/>
                  <a:gd name="T18" fmla="*/ 49 w 65"/>
                  <a:gd name="T19" fmla="*/ 53 h 199"/>
                  <a:gd name="T20" fmla="*/ 50 w 65"/>
                  <a:gd name="T21" fmla="*/ 70 h 199"/>
                  <a:gd name="T22" fmla="*/ 27 w 65"/>
                  <a:gd name="T23" fmla="*/ 99 h 199"/>
                  <a:gd name="T24" fmla="*/ 27 w 65"/>
                  <a:gd name="T25" fmla="*/ 100 h 199"/>
                  <a:gd name="T26" fmla="*/ 50 w 65"/>
                  <a:gd name="T27" fmla="*/ 130 h 199"/>
                  <a:gd name="T28" fmla="*/ 49 w 65"/>
                  <a:gd name="T29" fmla="*/ 146 h 199"/>
                  <a:gd name="T30" fmla="*/ 48 w 65"/>
                  <a:gd name="T31" fmla="*/ 159 h 199"/>
                  <a:gd name="T32" fmla="*/ 61 w 65"/>
                  <a:gd name="T33" fmla="*/ 175 h 199"/>
                  <a:gd name="T34" fmla="*/ 65 w 65"/>
                  <a:gd name="T35" fmla="*/ 175 h 199"/>
                  <a:gd name="T36" fmla="*/ 65 w 65"/>
                  <a:gd name="T37" fmla="*/ 199 h 199"/>
                  <a:gd name="T38" fmla="*/ 55 w 65"/>
                  <a:gd name="T39" fmla="*/ 199 h 199"/>
                  <a:gd name="T40" fmla="*/ 16 w 65"/>
                  <a:gd name="T41" fmla="*/ 165 h 199"/>
                  <a:gd name="T42" fmla="*/ 18 w 65"/>
                  <a:gd name="T43" fmla="*/ 146 h 199"/>
                  <a:gd name="T44" fmla="*/ 19 w 65"/>
                  <a:gd name="T45" fmla="*/ 127 h 199"/>
                  <a:gd name="T46" fmla="*/ 0 w 65"/>
                  <a:gd name="T47" fmla="*/ 111 h 199"/>
                  <a:gd name="T48" fmla="*/ 1 w 65"/>
                  <a:gd name="T49" fmla="*/ 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1" y="89"/>
                    </a:moveTo>
                    <a:cubicBezTo>
                      <a:pt x="17" y="88"/>
                      <a:pt x="19" y="79"/>
                      <a:pt x="19" y="72"/>
                    </a:cubicBezTo>
                    <a:cubicBezTo>
                      <a:pt x="19" y="67"/>
                      <a:pt x="18" y="60"/>
                      <a:pt x="17" y="54"/>
                    </a:cubicBezTo>
                    <a:cubicBezTo>
                      <a:pt x="17" y="47"/>
                      <a:pt x="16" y="40"/>
                      <a:pt x="16" y="34"/>
                    </a:cubicBezTo>
                    <a:cubicBezTo>
                      <a:pt x="16" y="11"/>
                      <a:pt x="31" y="0"/>
                      <a:pt x="55" y="0"/>
                    </a:cubicBezTo>
                    <a:cubicBezTo>
                      <a:pt x="65" y="0"/>
                      <a:pt x="65" y="0"/>
                      <a:pt x="65" y="0"/>
                    </a:cubicBezTo>
                    <a:cubicBezTo>
                      <a:pt x="65" y="25"/>
                      <a:pt x="65" y="25"/>
                      <a:pt x="65" y="25"/>
                    </a:cubicBezTo>
                    <a:cubicBezTo>
                      <a:pt x="61" y="25"/>
                      <a:pt x="61" y="25"/>
                      <a:pt x="61" y="25"/>
                    </a:cubicBezTo>
                    <a:cubicBezTo>
                      <a:pt x="51" y="25"/>
                      <a:pt x="48" y="31"/>
                      <a:pt x="48" y="41"/>
                    </a:cubicBezTo>
                    <a:cubicBezTo>
                      <a:pt x="48" y="44"/>
                      <a:pt x="48" y="49"/>
                      <a:pt x="49" y="53"/>
                    </a:cubicBezTo>
                    <a:cubicBezTo>
                      <a:pt x="49" y="58"/>
                      <a:pt x="50" y="63"/>
                      <a:pt x="50" y="70"/>
                    </a:cubicBezTo>
                    <a:cubicBezTo>
                      <a:pt x="50" y="90"/>
                      <a:pt x="42" y="96"/>
                      <a:pt x="27" y="99"/>
                    </a:cubicBezTo>
                    <a:cubicBezTo>
                      <a:pt x="27" y="100"/>
                      <a:pt x="27" y="100"/>
                      <a:pt x="27" y="100"/>
                    </a:cubicBezTo>
                    <a:cubicBezTo>
                      <a:pt x="42" y="103"/>
                      <a:pt x="50" y="110"/>
                      <a:pt x="50" y="130"/>
                    </a:cubicBezTo>
                    <a:cubicBezTo>
                      <a:pt x="50" y="136"/>
                      <a:pt x="49" y="142"/>
                      <a:pt x="49" y="146"/>
                    </a:cubicBezTo>
                    <a:cubicBezTo>
                      <a:pt x="48" y="151"/>
                      <a:pt x="48" y="155"/>
                      <a:pt x="48" y="159"/>
                    </a:cubicBezTo>
                    <a:cubicBezTo>
                      <a:pt x="48" y="168"/>
                      <a:pt x="51" y="175"/>
                      <a:pt x="61" y="175"/>
                    </a:cubicBezTo>
                    <a:cubicBezTo>
                      <a:pt x="65" y="175"/>
                      <a:pt x="65" y="175"/>
                      <a:pt x="65" y="175"/>
                    </a:cubicBezTo>
                    <a:cubicBezTo>
                      <a:pt x="65" y="199"/>
                      <a:pt x="65" y="199"/>
                      <a:pt x="65" y="199"/>
                    </a:cubicBezTo>
                    <a:cubicBezTo>
                      <a:pt x="55" y="199"/>
                      <a:pt x="55" y="199"/>
                      <a:pt x="55" y="199"/>
                    </a:cubicBezTo>
                    <a:cubicBezTo>
                      <a:pt x="32" y="199"/>
                      <a:pt x="16" y="190"/>
                      <a:pt x="16" y="165"/>
                    </a:cubicBezTo>
                    <a:cubicBezTo>
                      <a:pt x="16" y="159"/>
                      <a:pt x="17" y="153"/>
                      <a:pt x="18" y="146"/>
                    </a:cubicBezTo>
                    <a:cubicBezTo>
                      <a:pt x="18" y="139"/>
                      <a:pt x="19" y="133"/>
                      <a:pt x="19" y="127"/>
                    </a:cubicBezTo>
                    <a:cubicBezTo>
                      <a:pt x="19" y="120"/>
                      <a:pt x="17" y="112"/>
                      <a:pt x="0" y="111"/>
                    </a:cubicBezTo>
                    <a:lnTo>
                      <a:pt x="1" y="8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79" name="Freeform 19"/>
              <p:cNvSpPr>
                <a:spLocks/>
              </p:cNvSpPr>
              <p:nvPr/>
            </p:nvSpPr>
            <p:spPr bwMode="auto">
              <a:xfrm>
                <a:off x="7324696" y="-48945"/>
                <a:ext cx="244475" cy="752475"/>
              </a:xfrm>
              <a:custGeom>
                <a:avLst/>
                <a:gdLst>
                  <a:gd name="T0" fmla="*/ 65 w 65"/>
                  <a:gd name="T1" fmla="*/ 111 h 199"/>
                  <a:gd name="T2" fmla="*/ 47 w 65"/>
                  <a:gd name="T3" fmla="*/ 127 h 199"/>
                  <a:gd name="T4" fmla="*/ 48 w 65"/>
                  <a:gd name="T5" fmla="*/ 146 h 199"/>
                  <a:gd name="T6" fmla="*/ 49 w 65"/>
                  <a:gd name="T7" fmla="*/ 165 h 199"/>
                  <a:gd name="T8" fmla="*/ 10 w 65"/>
                  <a:gd name="T9" fmla="*/ 199 h 199"/>
                  <a:gd name="T10" fmla="*/ 0 w 65"/>
                  <a:gd name="T11" fmla="*/ 199 h 199"/>
                  <a:gd name="T12" fmla="*/ 0 w 65"/>
                  <a:gd name="T13" fmla="*/ 175 h 199"/>
                  <a:gd name="T14" fmla="*/ 4 w 65"/>
                  <a:gd name="T15" fmla="*/ 175 h 199"/>
                  <a:gd name="T16" fmla="*/ 18 w 65"/>
                  <a:gd name="T17" fmla="*/ 159 h 199"/>
                  <a:gd name="T18" fmla="*/ 17 w 65"/>
                  <a:gd name="T19" fmla="*/ 146 h 199"/>
                  <a:gd name="T20" fmla="*/ 16 w 65"/>
                  <a:gd name="T21" fmla="*/ 130 h 199"/>
                  <a:gd name="T22" fmla="*/ 39 w 65"/>
                  <a:gd name="T23" fmla="*/ 100 h 199"/>
                  <a:gd name="T24" fmla="*/ 39 w 65"/>
                  <a:gd name="T25" fmla="*/ 99 h 199"/>
                  <a:gd name="T26" fmla="*/ 16 w 65"/>
                  <a:gd name="T27" fmla="*/ 70 h 199"/>
                  <a:gd name="T28" fmla="*/ 17 w 65"/>
                  <a:gd name="T29" fmla="*/ 53 h 199"/>
                  <a:gd name="T30" fmla="*/ 18 w 65"/>
                  <a:gd name="T31" fmla="*/ 41 h 199"/>
                  <a:gd name="T32" fmla="*/ 4 w 65"/>
                  <a:gd name="T33" fmla="*/ 25 h 199"/>
                  <a:gd name="T34" fmla="*/ 0 w 65"/>
                  <a:gd name="T35" fmla="*/ 25 h 199"/>
                  <a:gd name="T36" fmla="*/ 0 w 65"/>
                  <a:gd name="T37" fmla="*/ 0 h 199"/>
                  <a:gd name="T38" fmla="*/ 10 w 65"/>
                  <a:gd name="T39" fmla="*/ 0 h 199"/>
                  <a:gd name="T40" fmla="*/ 49 w 65"/>
                  <a:gd name="T41" fmla="*/ 34 h 199"/>
                  <a:gd name="T42" fmla="*/ 48 w 65"/>
                  <a:gd name="T43" fmla="*/ 54 h 199"/>
                  <a:gd name="T44" fmla="*/ 47 w 65"/>
                  <a:gd name="T45" fmla="*/ 72 h 199"/>
                  <a:gd name="T46" fmla="*/ 65 w 65"/>
                  <a:gd name="T47" fmla="*/ 89 h 199"/>
                  <a:gd name="T48" fmla="*/ 65 w 65"/>
                  <a:gd name="T49"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65" y="111"/>
                    </a:moveTo>
                    <a:cubicBezTo>
                      <a:pt x="48" y="112"/>
                      <a:pt x="47" y="120"/>
                      <a:pt x="47" y="127"/>
                    </a:cubicBezTo>
                    <a:cubicBezTo>
                      <a:pt x="47" y="133"/>
                      <a:pt x="47" y="139"/>
                      <a:pt x="48" y="146"/>
                    </a:cubicBezTo>
                    <a:cubicBezTo>
                      <a:pt x="49" y="153"/>
                      <a:pt x="49" y="159"/>
                      <a:pt x="49" y="165"/>
                    </a:cubicBezTo>
                    <a:cubicBezTo>
                      <a:pt x="49" y="190"/>
                      <a:pt x="34" y="199"/>
                      <a:pt x="10" y="199"/>
                    </a:cubicBezTo>
                    <a:cubicBezTo>
                      <a:pt x="0" y="199"/>
                      <a:pt x="0" y="199"/>
                      <a:pt x="0" y="199"/>
                    </a:cubicBezTo>
                    <a:cubicBezTo>
                      <a:pt x="0" y="175"/>
                      <a:pt x="0" y="175"/>
                      <a:pt x="0" y="175"/>
                    </a:cubicBezTo>
                    <a:cubicBezTo>
                      <a:pt x="4" y="175"/>
                      <a:pt x="4" y="175"/>
                      <a:pt x="4" y="175"/>
                    </a:cubicBezTo>
                    <a:cubicBezTo>
                      <a:pt x="15" y="175"/>
                      <a:pt x="18" y="168"/>
                      <a:pt x="18" y="159"/>
                    </a:cubicBezTo>
                    <a:cubicBezTo>
                      <a:pt x="18" y="155"/>
                      <a:pt x="17" y="151"/>
                      <a:pt x="17" y="146"/>
                    </a:cubicBezTo>
                    <a:cubicBezTo>
                      <a:pt x="16" y="142"/>
                      <a:pt x="16" y="136"/>
                      <a:pt x="16" y="130"/>
                    </a:cubicBezTo>
                    <a:cubicBezTo>
                      <a:pt x="16" y="110"/>
                      <a:pt x="23" y="103"/>
                      <a:pt x="39" y="100"/>
                    </a:cubicBezTo>
                    <a:cubicBezTo>
                      <a:pt x="39" y="99"/>
                      <a:pt x="39" y="99"/>
                      <a:pt x="39" y="99"/>
                    </a:cubicBezTo>
                    <a:cubicBezTo>
                      <a:pt x="23" y="96"/>
                      <a:pt x="16" y="90"/>
                      <a:pt x="16" y="70"/>
                    </a:cubicBezTo>
                    <a:cubicBezTo>
                      <a:pt x="16" y="63"/>
                      <a:pt x="16" y="58"/>
                      <a:pt x="17" y="53"/>
                    </a:cubicBezTo>
                    <a:cubicBezTo>
                      <a:pt x="17" y="49"/>
                      <a:pt x="18" y="44"/>
                      <a:pt x="18" y="41"/>
                    </a:cubicBezTo>
                    <a:cubicBezTo>
                      <a:pt x="18" y="31"/>
                      <a:pt x="14" y="25"/>
                      <a:pt x="4" y="25"/>
                    </a:cubicBezTo>
                    <a:cubicBezTo>
                      <a:pt x="0" y="25"/>
                      <a:pt x="0" y="25"/>
                      <a:pt x="0" y="25"/>
                    </a:cubicBezTo>
                    <a:cubicBezTo>
                      <a:pt x="0" y="0"/>
                      <a:pt x="0" y="0"/>
                      <a:pt x="0" y="0"/>
                    </a:cubicBezTo>
                    <a:cubicBezTo>
                      <a:pt x="10" y="0"/>
                      <a:pt x="10" y="0"/>
                      <a:pt x="10" y="0"/>
                    </a:cubicBezTo>
                    <a:cubicBezTo>
                      <a:pt x="35" y="0"/>
                      <a:pt x="49" y="11"/>
                      <a:pt x="49" y="34"/>
                    </a:cubicBezTo>
                    <a:cubicBezTo>
                      <a:pt x="49" y="40"/>
                      <a:pt x="49" y="47"/>
                      <a:pt x="48" y="54"/>
                    </a:cubicBezTo>
                    <a:cubicBezTo>
                      <a:pt x="47" y="60"/>
                      <a:pt x="47" y="67"/>
                      <a:pt x="47" y="72"/>
                    </a:cubicBezTo>
                    <a:cubicBezTo>
                      <a:pt x="47" y="79"/>
                      <a:pt x="48" y="88"/>
                      <a:pt x="65" y="89"/>
                    </a:cubicBezTo>
                    <a:lnTo>
                      <a:pt x="65" y="11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sp>
          <p:nvSpPr>
            <p:cNvPr id="34" name="Freeform 21"/>
            <p:cNvSpPr>
              <a:spLocks noEditPoints="1"/>
            </p:cNvSpPr>
            <p:nvPr/>
          </p:nvSpPr>
          <p:spPr bwMode="auto">
            <a:xfrm>
              <a:off x="8698001" y="6184673"/>
              <a:ext cx="294356" cy="386468"/>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solidFill>
              <a:schemeClr val="accent5">
                <a:alpha val="22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5" name="Freeform 16"/>
            <p:cNvSpPr>
              <a:spLocks noEditPoints="1"/>
            </p:cNvSpPr>
            <p:nvPr/>
          </p:nvSpPr>
          <p:spPr bwMode="auto">
            <a:xfrm>
              <a:off x="9132784" y="6180696"/>
              <a:ext cx="245196" cy="369059"/>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tx1">
                <a:lumMod val="75000"/>
                <a:lumOff val="25000"/>
                <a:alpha val="22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6" name="Freeform 16"/>
            <p:cNvSpPr>
              <a:spLocks noEditPoints="1"/>
            </p:cNvSpPr>
            <p:nvPr/>
          </p:nvSpPr>
          <p:spPr bwMode="auto">
            <a:xfrm>
              <a:off x="9751830" y="6180696"/>
              <a:ext cx="245196" cy="369059"/>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tx1">
                <a:lumMod val="75000"/>
                <a:lumOff val="25000"/>
                <a:alpha val="24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7" name="Freeform 5"/>
            <p:cNvSpPr>
              <a:spLocks/>
            </p:cNvSpPr>
            <p:nvPr/>
          </p:nvSpPr>
          <p:spPr bwMode="auto">
            <a:xfrm>
              <a:off x="9483028" y="6186834"/>
              <a:ext cx="128919" cy="356420"/>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2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6"/>
                    <a:pt x="4" y="28"/>
                    <a:pt x="0" y="29"/>
                  </a:cubicBezTo>
                  <a:cubicBezTo>
                    <a:pt x="0" y="15"/>
                    <a:pt x="0" y="15"/>
                    <a:pt x="0" y="15"/>
                  </a:cubicBezTo>
                  <a:cubicBezTo>
                    <a:pt x="3" y="14"/>
                    <a:pt x="5" y="13"/>
                    <a:pt x="8" y="12"/>
                  </a:cubicBezTo>
                  <a:cubicBezTo>
                    <a:pt x="10" y="11"/>
                    <a:pt x="13" y="10"/>
                    <a:pt x="15" y="9"/>
                  </a:cubicBezTo>
                  <a:cubicBezTo>
                    <a:pt x="17" y="8"/>
                    <a:pt x="20" y="7"/>
                    <a:pt x="22" y="5"/>
                  </a:cubicBezTo>
                  <a:cubicBezTo>
                    <a:pt x="25" y="4"/>
                    <a:pt x="27" y="2"/>
                    <a:pt x="30" y="0"/>
                  </a:cubicBezTo>
                  <a:lnTo>
                    <a:pt x="37" y="0"/>
                  </a:lnTo>
                  <a:close/>
                </a:path>
              </a:pathLst>
            </a:custGeom>
            <a:solidFill>
              <a:schemeClr val="tx1">
                <a:lumMod val="75000"/>
                <a:lumOff val="25000"/>
                <a:alpha val="24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38" name="Freeform 20"/>
            <p:cNvSpPr>
              <a:spLocks noEditPoints="1"/>
            </p:cNvSpPr>
            <p:nvPr/>
          </p:nvSpPr>
          <p:spPr bwMode="auto">
            <a:xfrm>
              <a:off x="10359794" y="6180696"/>
              <a:ext cx="245196" cy="369059"/>
            </a:xfrm>
            <a:custGeom>
              <a:avLst/>
              <a:gdLst>
                <a:gd name="T0" fmla="*/ 33 w 69"/>
                <a:gd name="T1" fmla="*/ 104 h 104"/>
                <a:gd name="T2" fmla="*/ 9 w 69"/>
                <a:gd name="T3" fmla="*/ 92 h 104"/>
                <a:gd name="T4" fmla="*/ 0 w 69"/>
                <a:gd name="T5" fmla="*/ 54 h 104"/>
                <a:gd name="T6" fmla="*/ 9 w 69"/>
                <a:gd name="T7" fmla="*/ 14 h 104"/>
                <a:gd name="T8" fmla="*/ 36 w 69"/>
                <a:gd name="T9" fmla="*/ 0 h 104"/>
                <a:gd name="T10" fmla="*/ 69 w 69"/>
                <a:gd name="T11" fmla="*/ 52 h 104"/>
                <a:gd name="T12" fmla="*/ 60 w 69"/>
                <a:gd name="T13" fmla="*/ 91 h 104"/>
                <a:gd name="T14" fmla="*/ 33 w 69"/>
                <a:gd name="T15" fmla="*/ 104 h 104"/>
                <a:gd name="T16" fmla="*/ 35 w 69"/>
                <a:gd name="T17" fmla="*/ 13 h 104"/>
                <a:gd name="T18" fmla="*/ 16 w 69"/>
                <a:gd name="T19" fmla="*/ 54 h 104"/>
                <a:gd name="T20" fmla="*/ 34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4" y="100"/>
                    <a:pt x="9" y="92"/>
                  </a:cubicBezTo>
                  <a:cubicBezTo>
                    <a:pt x="3" y="83"/>
                    <a:pt x="0" y="71"/>
                    <a:pt x="0" y="54"/>
                  </a:cubicBezTo>
                  <a:cubicBezTo>
                    <a:pt x="0" y="36"/>
                    <a:pt x="3" y="23"/>
                    <a:pt x="9" y="14"/>
                  </a:cubicBezTo>
                  <a:cubicBezTo>
                    <a:pt x="15" y="5"/>
                    <a:pt x="24" y="0"/>
                    <a:pt x="36" y="0"/>
                  </a:cubicBezTo>
                  <a:cubicBezTo>
                    <a:pt x="58" y="0"/>
                    <a:pt x="69" y="17"/>
                    <a:pt x="69" y="52"/>
                  </a:cubicBezTo>
                  <a:cubicBezTo>
                    <a:pt x="69" y="69"/>
                    <a:pt x="66" y="82"/>
                    <a:pt x="60" y="91"/>
                  </a:cubicBezTo>
                  <a:cubicBezTo>
                    <a:pt x="53" y="100"/>
                    <a:pt x="45" y="104"/>
                    <a:pt x="33" y="104"/>
                  </a:cubicBezTo>
                  <a:close/>
                  <a:moveTo>
                    <a:pt x="35" y="13"/>
                  </a:moveTo>
                  <a:cubicBezTo>
                    <a:pt x="23" y="13"/>
                    <a:pt x="16" y="27"/>
                    <a:pt x="16" y="54"/>
                  </a:cubicBezTo>
                  <a:cubicBezTo>
                    <a:pt x="16" y="79"/>
                    <a:pt x="22" y="91"/>
                    <a:pt x="34" y="91"/>
                  </a:cubicBezTo>
                  <a:cubicBezTo>
                    <a:pt x="46" y="91"/>
                    <a:pt x="52" y="79"/>
                    <a:pt x="52" y="53"/>
                  </a:cubicBezTo>
                  <a:cubicBezTo>
                    <a:pt x="52" y="26"/>
                    <a:pt x="46" y="13"/>
                    <a:pt x="35" y="13"/>
                  </a:cubicBezTo>
                  <a:close/>
                </a:path>
              </a:pathLst>
            </a:custGeom>
            <a:solidFill>
              <a:schemeClr val="tx1">
                <a:lumMod val="75000"/>
                <a:lumOff val="25000"/>
                <a:alpha val="24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nvGrpSpPr>
            <p:cNvPr id="39" name="Group 746"/>
            <p:cNvGrpSpPr/>
            <p:nvPr/>
          </p:nvGrpSpPr>
          <p:grpSpPr>
            <a:xfrm>
              <a:off x="10811151" y="6184673"/>
              <a:ext cx="267226" cy="360869"/>
              <a:chOff x="7011958" y="-48945"/>
              <a:chExt cx="557213" cy="752475"/>
            </a:xfrm>
            <a:solidFill>
              <a:schemeClr val="tx1">
                <a:lumMod val="75000"/>
                <a:lumOff val="25000"/>
                <a:alpha val="26000"/>
              </a:schemeClr>
            </a:solidFill>
          </p:grpSpPr>
          <p:sp>
            <p:nvSpPr>
              <p:cNvPr id="76" name="Freeform 18"/>
              <p:cNvSpPr>
                <a:spLocks/>
              </p:cNvSpPr>
              <p:nvPr/>
            </p:nvSpPr>
            <p:spPr bwMode="auto">
              <a:xfrm>
                <a:off x="7011958" y="-48945"/>
                <a:ext cx="244475" cy="752475"/>
              </a:xfrm>
              <a:custGeom>
                <a:avLst/>
                <a:gdLst>
                  <a:gd name="T0" fmla="*/ 1 w 65"/>
                  <a:gd name="T1" fmla="*/ 89 h 199"/>
                  <a:gd name="T2" fmla="*/ 19 w 65"/>
                  <a:gd name="T3" fmla="*/ 72 h 199"/>
                  <a:gd name="T4" fmla="*/ 17 w 65"/>
                  <a:gd name="T5" fmla="*/ 54 h 199"/>
                  <a:gd name="T6" fmla="*/ 16 w 65"/>
                  <a:gd name="T7" fmla="*/ 34 h 199"/>
                  <a:gd name="T8" fmla="*/ 55 w 65"/>
                  <a:gd name="T9" fmla="*/ 0 h 199"/>
                  <a:gd name="T10" fmla="*/ 65 w 65"/>
                  <a:gd name="T11" fmla="*/ 0 h 199"/>
                  <a:gd name="T12" fmla="*/ 65 w 65"/>
                  <a:gd name="T13" fmla="*/ 25 h 199"/>
                  <a:gd name="T14" fmla="*/ 61 w 65"/>
                  <a:gd name="T15" fmla="*/ 25 h 199"/>
                  <a:gd name="T16" fmla="*/ 48 w 65"/>
                  <a:gd name="T17" fmla="*/ 41 h 199"/>
                  <a:gd name="T18" fmla="*/ 49 w 65"/>
                  <a:gd name="T19" fmla="*/ 53 h 199"/>
                  <a:gd name="T20" fmla="*/ 50 w 65"/>
                  <a:gd name="T21" fmla="*/ 70 h 199"/>
                  <a:gd name="T22" fmla="*/ 27 w 65"/>
                  <a:gd name="T23" fmla="*/ 99 h 199"/>
                  <a:gd name="T24" fmla="*/ 27 w 65"/>
                  <a:gd name="T25" fmla="*/ 100 h 199"/>
                  <a:gd name="T26" fmla="*/ 50 w 65"/>
                  <a:gd name="T27" fmla="*/ 130 h 199"/>
                  <a:gd name="T28" fmla="*/ 49 w 65"/>
                  <a:gd name="T29" fmla="*/ 146 h 199"/>
                  <a:gd name="T30" fmla="*/ 48 w 65"/>
                  <a:gd name="T31" fmla="*/ 159 h 199"/>
                  <a:gd name="T32" fmla="*/ 61 w 65"/>
                  <a:gd name="T33" fmla="*/ 175 h 199"/>
                  <a:gd name="T34" fmla="*/ 65 w 65"/>
                  <a:gd name="T35" fmla="*/ 175 h 199"/>
                  <a:gd name="T36" fmla="*/ 65 w 65"/>
                  <a:gd name="T37" fmla="*/ 199 h 199"/>
                  <a:gd name="T38" fmla="*/ 55 w 65"/>
                  <a:gd name="T39" fmla="*/ 199 h 199"/>
                  <a:gd name="T40" fmla="*/ 16 w 65"/>
                  <a:gd name="T41" fmla="*/ 165 h 199"/>
                  <a:gd name="T42" fmla="*/ 18 w 65"/>
                  <a:gd name="T43" fmla="*/ 146 h 199"/>
                  <a:gd name="T44" fmla="*/ 19 w 65"/>
                  <a:gd name="T45" fmla="*/ 127 h 199"/>
                  <a:gd name="T46" fmla="*/ 0 w 65"/>
                  <a:gd name="T47" fmla="*/ 111 h 199"/>
                  <a:gd name="T48" fmla="*/ 1 w 65"/>
                  <a:gd name="T49" fmla="*/ 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1" y="89"/>
                    </a:moveTo>
                    <a:cubicBezTo>
                      <a:pt x="17" y="88"/>
                      <a:pt x="19" y="79"/>
                      <a:pt x="19" y="72"/>
                    </a:cubicBezTo>
                    <a:cubicBezTo>
                      <a:pt x="19" y="67"/>
                      <a:pt x="18" y="60"/>
                      <a:pt x="17" y="54"/>
                    </a:cubicBezTo>
                    <a:cubicBezTo>
                      <a:pt x="17" y="47"/>
                      <a:pt x="16" y="40"/>
                      <a:pt x="16" y="34"/>
                    </a:cubicBezTo>
                    <a:cubicBezTo>
                      <a:pt x="16" y="11"/>
                      <a:pt x="31" y="0"/>
                      <a:pt x="55" y="0"/>
                    </a:cubicBezTo>
                    <a:cubicBezTo>
                      <a:pt x="65" y="0"/>
                      <a:pt x="65" y="0"/>
                      <a:pt x="65" y="0"/>
                    </a:cubicBezTo>
                    <a:cubicBezTo>
                      <a:pt x="65" y="25"/>
                      <a:pt x="65" y="25"/>
                      <a:pt x="65" y="25"/>
                    </a:cubicBezTo>
                    <a:cubicBezTo>
                      <a:pt x="61" y="25"/>
                      <a:pt x="61" y="25"/>
                      <a:pt x="61" y="25"/>
                    </a:cubicBezTo>
                    <a:cubicBezTo>
                      <a:pt x="51" y="25"/>
                      <a:pt x="48" y="31"/>
                      <a:pt x="48" y="41"/>
                    </a:cubicBezTo>
                    <a:cubicBezTo>
                      <a:pt x="48" y="44"/>
                      <a:pt x="48" y="49"/>
                      <a:pt x="49" y="53"/>
                    </a:cubicBezTo>
                    <a:cubicBezTo>
                      <a:pt x="49" y="58"/>
                      <a:pt x="50" y="63"/>
                      <a:pt x="50" y="70"/>
                    </a:cubicBezTo>
                    <a:cubicBezTo>
                      <a:pt x="50" y="90"/>
                      <a:pt x="42" y="96"/>
                      <a:pt x="27" y="99"/>
                    </a:cubicBezTo>
                    <a:cubicBezTo>
                      <a:pt x="27" y="100"/>
                      <a:pt x="27" y="100"/>
                      <a:pt x="27" y="100"/>
                    </a:cubicBezTo>
                    <a:cubicBezTo>
                      <a:pt x="42" y="103"/>
                      <a:pt x="50" y="110"/>
                      <a:pt x="50" y="130"/>
                    </a:cubicBezTo>
                    <a:cubicBezTo>
                      <a:pt x="50" y="136"/>
                      <a:pt x="49" y="142"/>
                      <a:pt x="49" y="146"/>
                    </a:cubicBezTo>
                    <a:cubicBezTo>
                      <a:pt x="48" y="151"/>
                      <a:pt x="48" y="155"/>
                      <a:pt x="48" y="159"/>
                    </a:cubicBezTo>
                    <a:cubicBezTo>
                      <a:pt x="48" y="168"/>
                      <a:pt x="51" y="175"/>
                      <a:pt x="61" y="175"/>
                    </a:cubicBezTo>
                    <a:cubicBezTo>
                      <a:pt x="65" y="175"/>
                      <a:pt x="65" y="175"/>
                      <a:pt x="65" y="175"/>
                    </a:cubicBezTo>
                    <a:cubicBezTo>
                      <a:pt x="65" y="199"/>
                      <a:pt x="65" y="199"/>
                      <a:pt x="65" y="199"/>
                    </a:cubicBezTo>
                    <a:cubicBezTo>
                      <a:pt x="55" y="199"/>
                      <a:pt x="55" y="199"/>
                      <a:pt x="55" y="199"/>
                    </a:cubicBezTo>
                    <a:cubicBezTo>
                      <a:pt x="32" y="199"/>
                      <a:pt x="16" y="190"/>
                      <a:pt x="16" y="165"/>
                    </a:cubicBezTo>
                    <a:cubicBezTo>
                      <a:pt x="16" y="159"/>
                      <a:pt x="17" y="153"/>
                      <a:pt x="18" y="146"/>
                    </a:cubicBezTo>
                    <a:cubicBezTo>
                      <a:pt x="18" y="139"/>
                      <a:pt x="19" y="133"/>
                      <a:pt x="19" y="127"/>
                    </a:cubicBezTo>
                    <a:cubicBezTo>
                      <a:pt x="19" y="120"/>
                      <a:pt x="17" y="112"/>
                      <a:pt x="0" y="111"/>
                    </a:cubicBezTo>
                    <a:lnTo>
                      <a:pt x="1" y="8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77" name="Freeform 19"/>
              <p:cNvSpPr>
                <a:spLocks/>
              </p:cNvSpPr>
              <p:nvPr/>
            </p:nvSpPr>
            <p:spPr bwMode="auto">
              <a:xfrm>
                <a:off x="7324696" y="-48945"/>
                <a:ext cx="244475" cy="752475"/>
              </a:xfrm>
              <a:custGeom>
                <a:avLst/>
                <a:gdLst>
                  <a:gd name="T0" fmla="*/ 65 w 65"/>
                  <a:gd name="T1" fmla="*/ 111 h 199"/>
                  <a:gd name="T2" fmla="*/ 47 w 65"/>
                  <a:gd name="T3" fmla="*/ 127 h 199"/>
                  <a:gd name="T4" fmla="*/ 48 w 65"/>
                  <a:gd name="T5" fmla="*/ 146 h 199"/>
                  <a:gd name="T6" fmla="*/ 49 w 65"/>
                  <a:gd name="T7" fmla="*/ 165 h 199"/>
                  <a:gd name="T8" fmla="*/ 10 w 65"/>
                  <a:gd name="T9" fmla="*/ 199 h 199"/>
                  <a:gd name="T10" fmla="*/ 0 w 65"/>
                  <a:gd name="T11" fmla="*/ 199 h 199"/>
                  <a:gd name="T12" fmla="*/ 0 w 65"/>
                  <a:gd name="T13" fmla="*/ 175 h 199"/>
                  <a:gd name="T14" fmla="*/ 4 w 65"/>
                  <a:gd name="T15" fmla="*/ 175 h 199"/>
                  <a:gd name="T16" fmla="*/ 18 w 65"/>
                  <a:gd name="T17" fmla="*/ 159 h 199"/>
                  <a:gd name="T18" fmla="*/ 17 w 65"/>
                  <a:gd name="T19" fmla="*/ 146 h 199"/>
                  <a:gd name="T20" fmla="*/ 16 w 65"/>
                  <a:gd name="T21" fmla="*/ 130 h 199"/>
                  <a:gd name="T22" fmla="*/ 39 w 65"/>
                  <a:gd name="T23" fmla="*/ 100 h 199"/>
                  <a:gd name="T24" fmla="*/ 39 w 65"/>
                  <a:gd name="T25" fmla="*/ 99 h 199"/>
                  <a:gd name="T26" fmla="*/ 16 w 65"/>
                  <a:gd name="T27" fmla="*/ 70 h 199"/>
                  <a:gd name="T28" fmla="*/ 17 w 65"/>
                  <a:gd name="T29" fmla="*/ 53 h 199"/>
                  <a:gd name="T30" fmla="*/ 18 w 65"/>
                  <a:gd name="T31" fmla="*/ 41 h 199"/>
                  <a:gd name="T32" fmla="*/ 4 w 65"/>
                  <a:gd name="T33" fmla="*/ 25 h 199"/>
                  <a:gd name="T34" fmla="*/ 0 w 65"/>
                  <a:gd name="T35" fmla="*/ 25 h 199"/>
                  <a:gd name="T36" fmla="*/ 0 w 65"/>
                  <a:gd name="T37" fmla="*/ 0 h 199"/>
                  <a:gd name="T38" fmla="*/ 10 w 65"/>
                  <a:gd name="T39" fmla="*/ 0 h 199"/>
                  <a:gd name="T40" fmla="*/ 49 w 65"/>
                  <a:gd name="T41" fmla="*/ 34 h 199"/>
                  <a:gd name="T42" fmla="*/ 48 w 65"/>
                  <a:gd name="T43" fmla="*/ 54 h 199"/>
                  <a:gd name="T44" fmla="*/ 47 w 65"/>
                  <a:gd name="T45" fmla="*/ 72 h 199"/>
                  <a:gd name="T46" fmla="*/ 65 w 65"/>
                  <a:gd name="T47" fmla="*/ 89 h 199"/>
                  <a:gd name="T48" fmla="*/ 65 w 65"/>
                  <a:gd name="T49"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65" y="111"/>
                    </a:moveTo>
                    <a:cubicBezTo>
                      <a:pt x="48" y="112"/>
                      <a:pt x="47" y="120"/>
                      <a:pt x="47" y="127"/>
                    </a:cubicBezTo>
                    <a:cubicBezTo>
                      <a:pt x="47" y="133"/>
                      <a:pt x="47" y="139"/>
                      <a:pt x="48" y="146"/>
                    </a:cubicBezTo>
                    <a:cubicBezTo>
                      <a:pt x="49" y="153"/>
                      <a:pt x="49" y="159"/>
                      <a:pt x="49" y="165"/>
                    </a:cubicBezTo>
                    <a:cubicBezTo>
                      <a:pt x="49" y="190"/>
                      <a:pt x="34" y="199"/>
                      <a:pt x="10" y="199"/>
                    </a:cubicBezTo>
                    <a:cubicBezTo>
                      <a:pt x="0" y="199"/>
                      <a:pt x="0" y="199"/>
                      <a:pt x="0" y="199"/>
                    </a:cubicBezTo>
                    <a:cubicBezTo>
                      <a:pt x="0" y="175"/>
                      <a:pt x="0" y="175"/>
                      <a:pt x="0" y="175"/>
                    </a:cubicBezTo>
                    <a:cubicBezTo>
                      <a:pt x="4" y="175"/>
                      <a:pt x="4" y="175"/>
                      <a:pt x="4" y="175"/>
                    </a:cubicBezTo>
                    <a:cubicBezTo>
                      <a:pt x="15" y="175"/>
                      <a:pt x="18" y="168"/>
                      <a:pt x="18" y="159"/>
                    </a:cubicBezTo>
                    <a:cubicBezTo>
                      <a:pt x="18" y="155"/>
                      <a:pt x="17" y="151"/>
                      <a:pt x="17" y="146"/>
                    </a:cubicBezTo>
                    <a:cubicBezTo>
                      <a:pt x="16" y="142"/>
                      <a:pt x="16" y="136"/>
                      <a:pt x="16" y="130"/>
                    </a:cubicBezTo>
                    <a:cubicBezTo>
                      <a:pt x="16" y="110"/>
                      <a:pt x="23" y="103"/>
                      <a:pt x="39" y="100"/>
                    </a:cubicBezTo>
                    <a:cubicBezTo>
                      <a:pt x="39" y="99"/>
                      <a:pt x="39" y="99"/>
                      <a:pt x="39" y="99"/>
                    </a:cubicBezTo>
                    <a:cubicBezTo>
                      <a:pt x="23" y="96"/>
                      <a:pt x="16" y="90"/>
                      <a:pt x="16" y="70"/>
                    </a:cubicBezTo>
                    <a:cubicBezTo>
                      <a:pt x="16" y="63"/>
                      <a:pt x="16" y="58"/>
                      <a:pt x="17" y="53"/>
                    </a:cubicBezTo>
                    <a:cubicBezTo>
                      <a:pt x="17" y="49"/>
                      <a:pt x="18" y="44"/>
                      <a:pt x="18" y="41"/>
                    </a:cubicBezTo>
                    <a:cubicBezTo>
                      <a:pt x="18" y="31"/>
                      <a:pt x="14" y="25"/>
                      <a:pt x="4" y="25"/>
                    </a:cubicBezTo>
                    <a:cubicBezTo>
                      <a:pt x="0" y="25"/>
                      <a:pt x="0" y="25"/>
                      <a:pt x="0" y="25"/>
                    </a:cubicBezTo>
                    <a:cubicBezTo>
                      <a:pt x="0" y="0"/>
                      <a:pt x="0" y="0"/>
                      <a:pt x="0" y="0"/>
                    </a:cubicBezTo>
                    <a:cubicBezTo>
                      <a:pt x="10" y="0"/>
                      <a:pt x="10" y="0"/>
                      <a:pt x="10" y="0"/>
                    </a:cubicBezTo>
                    <a:cubicBezTo>
                      <a:pt x="35" y="0"/>
                      <a:pt x="49" y="11"/>
                      <a:pt x="49" y="34"/>
                    </a:cubicBezTo>
                    <a:cubicBezTo>
                      <a:pt x="49" y="40"/>
                      <a:pt x="49" y="47"/>
                      <a:pt x="48" y="54"/>
                    </a:cubicBezTo>
                    <a:cubicBezTo>
                      <a:pt x="47" y="60"/>
                      <a:pt x="47" y="67"/>
                      <a:pt x="47" y="72"/>
                    </a:cubicBezTo>
                    <a:cubicBezTo>
                      <a:pt x="47" y="79"/>
                      <a:pt x="48" y="88"/>
                      <a:pt x="65" y="89"/>
                    </a:cubicBezTo>
                    <a:lnTo>
                      <a:pt x="65" y="11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sp>
          <p:nvSpPr>
            <p:cNvPr id="40" name="Freeform 18"/>
            <p:cNvSpPr>
              <a:spLocks noEditPoints="1"/>
            </p:cNvSpPr>
            <p:nvPr/>
          </p:nvSpPr>
          <p:spPr bwMode="auto">
            <a:xfrm>
              <a:off x="11767763" y="6180696"/>
              <a:ext cx="245196" cy="369059"/>
            </a:xfrm>
            <a:custGeom>
              <a:avLst/>
              <a:gdLst>
                <a:gd name="T0" fmla="*/ 33 w 69"/>
                <a:gd name="T1" fmla="*/ 104 h 104"/>
                <a:gd name="T2" fmla="*/ 8 w 69"/>
                <a:gd name="T3" fmla="*/ 92 h 104"/>
                <a:gd name="T4" fmla="*/ 0 w 69"/>
                <a:gd name="T5" fmla="*/ 54 h 104"/>
                <a:gd name="T6" fmla="*/ 9 w 69"/>
                <a:gd name="T7" fmla="*/ 14 h 104"/>
                <a:gd name="T8" fmla="*/ 36 w 69"/>
                <a:gd name="T9" fmla="*/ 0 h 104"/>
                <a:gd name="T10" fmla="*/ 69 w 69"/>
                <a:gd name="T11" fmla="*/ 52 h 104"/>
                <a:gd name="T12" fmla="*/ 59 w 69"/>
                <a:gd name="T13" fmla="*/ 91 h 104"/>
                <a:gd name="T14" fmla="*/ 33 w 69"/>
                <a:gd name="T15" fmla="*/ 104 h 104"/>
                <a:gd name="T16" fmla="*/ 35 w 69"/>
                <a:gd name="T17" fmla="*/ 13 h 104"/>
                <a:gd name="T18" fmla="*/ 16 w 69"/>
                <a:gd name="T19" fmla="*/ 54 h 104"/>
                <a:gd name="T20" fmla="*/ 34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4" y="100"/>
                    <a:pt x="8" y="92"/>
                  </a:cubicBezTo>
                  <a:cubicBezTo>
                    <a:pt x="3" y="83"/>
                    <a:pt x="0" y="71"/>
                    <a:pt x="0" y="54"/>
                  </a:cubicBezTo>
                  <a:cubicBezTo>
                    <a:pt x="0" y="36"/>
                    <a:pt x="3" y="23"/>
                    <a:pt x="9" y="14"/>
                  </a:cubicBezTo>
                  <a:cubicBezTo>
                    <a:pt x="15" y="5"/>
                    <a:pt x="24" y="0"/>
                    <a:pt x="36" y="0"/>
                  </a:cubicBezTo>
                  <a:cubicBezTo>
                    <a:pt x="58" y="0"/>
                    <a:pt x="69" y="17"/>
                    <a:pt x="69" y="52"/>
                  </a:cubicBezTo>
                  <a:cubicBezTo>
                    <a:pt x="69" y="69"/>
                    <a:pt x="66" y="82"/>
                    <a:pt x="59" y="91"/>
                  </a:cubicBezTo>
                  <a:cubicBezTo>
                    <a:pt x="53" y="100"/>
                    <a:pt x="44" y="104"/>
                    <a:pt x="33" y="104"/>
                  </a:cubicBezTo>
                  <a:close/>
                  <a:moveTo>
                    <a:pt x="35" y="13"/>
                  </a:moveTo>
                  <a:cubicBezTo>
                    <a:pt x="22" y="13"/>
                    <a:pt x="16" y="27"/>
                    <a:pt x="16" y="54"/>
                  </a:cubicBezTo>
                  <a:cubicBezTo>
                    <a:pt x="16" y="79"/>
                    <a:pt x="22" y="91"/>
                    <a:pt x="34" y="91"/>
                  </a:cubicBezTo>
                  <a:cubicBezTo>
                    <a:pt x="46" y="91"/>
                    <a:pt x="52" y="79"/>
                    <a:pt x="52" y="53"/>
                  </a:cubicBezTo>
                  <a:cubicBezTo>
                    <a:pt x="52" y="26"/>
                    <a:pt x="46" y="13"/>
                    <a:pt x="35" y="13"/>
                  </a:cubicBezTo>
                  <a:close/>
                </a:path>
              </a:pathLst>
            </a:custGeom>
            <a:solidFill>
              <a:schemeClr val="tx1">
                <a:lumMod val="75000"/>
                <a:lumOff val="25000"/>
                <a:alpha val="4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1" name="Freeform 19"/>
            <p:cNvSpPr>
              <a:spLocks/>
            </p:cNvSpPr>
            <p:nvPr/>
          </p:nvSpPr>
          <p:spPr bwMode="auto">
            <a:xfrm>
              <a:off x="12177814" y="6186833"/>
              <a:ext cx="131447" cy="356420"/>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2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6"/>
                    <a:pt x="4" y="28"/>
                    <a:pt x="0" y="29"/>
                  </a:cubicBezTo>
                  <a:cubicBezTo>
                    <a:pt x="0" y="15"/>
                    <a:pt x="0" y="15"/>
                    <a:pt x="0" y="15"/>
                  </a:cubicBezTo>
                  <a:cubicBezTo>
                    <a:pt x="3" y="14"/>
                    <a:pt x="5" y="13"/>
                    <a:pt x="8" y="12"/>
                  </a:cubicBezTo>
                  <a:cubicBezTo>
                    <a:pt x="10" y="11"/>
                    <a:pt x="12" y="10"/>
                    <a:pt x="15" y="9"/>
                  </a:cubicBezTo>
                  <a:cubicBezTo>
                    <a:pt x="17" y="8"/>
                    <a:pt x="20" y="7"/>
                    <a:pt x="22" y="5"/>
                  </a:cubicBezTo>
                  <a:cubicBezTo>
                    <a:pt x="25" y="4"/>
                    <a:pt x="27" y="2"/>
                    <a:pt x="30" y="0"/>
                  </a:cubicBezTo>
                  <a:lnTo>
                    <a:pt x="37" y="0"/>
                  </a:lnTo>
                  <a:close/>
                </a:path>
              </a:pathLst>
            </a:custGeom>
            <a:solidFill>
              <a:schemeClr val="tx1">
                <a:lumMod val="75000"/>
                <a:lumOff val="25000"/>
                <a:alpha val="4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nvGrpSpPr>
            <p:cNvPr id="42" name="Group 740"/>
            <p:cNvGrpSpPr/>
            <p:nvPr/>
          </p:nvGrpSpPr>
          <p:grpSpPr>
            <a:xfrm>
              <a:off x="7466740" y="5821536"/>
              <a:ext cx="267226" cy="360869"/>
              <a:chOff x="7011958" y="-48945"/>
              <a:chExt cx="557213" cy="752475"/>
            </a:xfrm>
            <a:solidFill>
              <a:schemeClr val="tx1">
                <a:lumMod val="75000"/>
                <a:lumOff val="25000"/>
                <a:alpha val="15000"/>
              </a:schemeClr>
            </a:solidFill>
          </p:grpSpPr>
          <p:sp>
            <p:nvSpPr>
              <p:cNvPr id="74" name="Freeform 18"/>
              <p:cNvSpPr>
                <a:spLocks/>
              </p:cNvSpPr>
              <p:nvPr/>
            </p:nvSpPr>
            <p:spPr bwMode="auto">
              <a:xfrm>
                <a:off x="7011958" y="-48945"/>
                <a:ext cx="244475" cy="752475"/>
              </a:xfrm>
              <a:custGeom>
                <a:avLst/>
                <a:gdLst>
                  <a:gd name="T0" fmla="*/ 1 w 65"/>
                  <a:gd name="T1" fmla="*/ 89 h 199"/>
                  <a:gd name="T2" fmla="*/ 19 w 65"/>
                  <a:gd name="T3" fmla="*/ 72 h 199"/>
                  <a:gd name="T4" fmla="*/ 17 w 65"/>
                  <a:gd name="T5" fmla="*/ 54 h 199"/>
                  <a:gd name="T6" fmla="*/ 16 w 65"/>
                  <a:gd name="T7" fmla="*/ 34 h 199"/>
                  <a:gd name="T8" fmla="*/ 55 w 65"/>
                  <a:gd name="T9" fmla="*/ 0 h 199"/>
                  <a:gd name="T10" fmla="*/ 65 w 65"/>
                  <a:gd name="T11" fmla="*/ 0 h 199"/>
                  <a:gd name="T12" fmla="*/ 65 w 65"/>
                  <a:gd name="T13" fmla="*/ 25 h 199"/>
                  <a:gd name="T14" fmla="*/ 61 w 65"/>
                  <a:gd name="T15" fmla="*/ 25 h 199"/>
                  <a:gd name="T16" fmla="*/ 48 w 65"/>
                  <a:gd name="T17" fmla="*/ 41 h 199"/>
                  <a:gd name="T18" fmla="*/ 49 w 65"/>
                  <a:gd name="T19" fmla="*/ 53 h 199"/>
                  <a:gd name="T20" fmla="*/ 50 w 65"/>
                  <a:gd name="T21" fmla="*/ 70 h 199"/>
                  <a:gd name="T22" fmla="*/ 27 w 65"/>
                  <a:gd name="T23" fmla="*/ 99 h 199"/>
                  <a:gd name="T24" fmla="*/ 27 w 65"/>
                  <a:gd name="T25" fmla="*/ 100 h 199"/>
                  <a:gd name="T26" fmla="*/ 50 w 65"/>
                  <a:gd name="T27" fmla="*/ 130 h 199"/>
                  <a:gd name="T28" fmla="*/ 49 w 65"/>
                  <a:gd name="T29" fmla="*/ 146 h 199"/>
                  <a:gd name="T30" fmla="*/ 48 w 65"/>
                  <a:gd name="T31" fmla="*/ 159 h 199"/>
                  <a:gd name="T32" fmla="*/ 61 w 65"/>
                  <a:gd name="T33" fmla="*/ 175 h 199"/>
                  <a:gd name="T34" fmla="*/ 65 w 65"/>
                  <a:gd name="T35" fmla="*/ 175 h 199"/>
                  <a:gd name="T36" fmla="*/ 65 w 65"/>
                  <a:gd name="T37" fmla="*/ 199 h 199"/>
                  <a:gd name="T38" fmla="*/ 55 w 65"/>
                  <a:gd name="T39" fmla="*/ 199 h 199"/>
                  <a:gd name="T40" fmla="*/ 16 w 65"/>
                  <a:gd name="T41" fmla="*/ 165 h 199"/>
                  <a:gd name="T42" fmla="*/ 18 w 65"/>
                  <a:gd name="T43" fmla="*/ 146 h 199"/>
                  <a:gd name="T44" fmla="*/ 19 w 65"/>
                  <a:gd name="T45" fmla="*/ 127 h 199"/>
                  <a:gd name="T46" fmla="*/ 0 w 65"/>
                  <a:gd name="T47" fmla="*/ 111 h 199"/>
                  <a:gd name="T48" fmla="*/ 1 w 65"/>
                  <a:gd name="T49" fmla="*/ 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1" y="89"/>
                    </a:moveTo>
                    <a:cubicBezTo>
                      <a:pt x="17" y="88"/>
                      <a:pt x="19" y="79"/>
                      <a:pt x="19" y="72"/>
                    </a:cubicBezTo>
                    <a:cubicBezTo>
                      <a:pt x="19" y="67"/>
                      <a:pt x="18" y="60"/>
                      <a:pt x="17" y="54"/>
                    </a:cubicBezTo>
                    <a:cubicBezTo>
                      <a:pt x="17" y="47"/>
                      <a:pt x="16" y="40"/>
                      <a:pt x="16" y="34"/>
                    </a:cubicBezTo>
                    <a:cubicBezTo>
                      <a:pt x="16" y="11"/>
                      <a:pt x="31" y="0"/>
                      <a:pt x="55" y="0"/>
                    </a:cubicBezTo>
                    <a:cubicBezTo>
                      <a:pt x="65" y="0"/>
                      <a:pt x="65" y="0"/>
                      <a:pt x="65" y="0"/>
                    </a:cubicBezTo>
                    <a:cubicBezTo>
                      <a:pt x="65" y="25"/>
                      <a:pt x="65" y="25"/>
                      <a:pt x="65" y="25"/>
                    </a:cubicBezTo>
                    <a:cubicBezTo>
                      <a:pt x="61" y="25"/>
                      <a:pt x="61" y="25"/>
                      <a:pt x="61" y="25"/>
                    </a:cubicBezTo>
                    <a:cubicBezTo>
                      <a:pt x="51" y="25"/>
                      <a:pt x="48" y="31"/>
                      <a:pt x="48" y="41"/>
                    </a:cubicBezTo>
                    <a:cubicBezTo>
                      <a:pt x="48" y="44"/>
                      <a:pt x="48" y="49"/>
                      <a:pt x="49" y="53"/>
                    </a:cubicBezTo>
                    <a:cubicBezTo>
                      <a:pt x="49" y="58"/>
                      <a:pt x="50" y="63"/>
                      <a:pt x="50" y="70"/>
                    </a:cubicBezTo>
                    <a:cubicBezTo>
                      <a:pt x="50" y="90"/>
                      <a:pt x="42" y="96"/>
                      <a:pt x="27" y="99"/>
                    </a:cubicBezTo>
                    <a:cubicBezTo>
                      <a:pt x="27" y="100"/>
                      <a:pt x="27" y="100"/>
                      <a:pt x="27" y="100"/>
                    </a:cubicBezTo>
                    <a:cubicBezTo>
                      <a:pt x="42" y="103"/>
                      <a:pt x="50" y="110"/>
                      <a:pt x="50" y="130"/>
                    </a:cubicBezTo>
                    <a:cubicBezTo>
                      <a:pt x="50" y="136"/>
                      <a:pt x="49" y="142"/>
                      <a:pt x="49" y="146"/>
                    </a:cubicBezTo>
                    <a:cubicBezTo>
                      <a:pt x="48" y="151"/>
                      <a:pt x="48" y="155"/>
                      <a:pt x="48" y="159"/>
                    </a:cubicBezTo>
                    <a:cubicBezTo>
                      <a:pt x="48" y="168"/>
                      <a:pt x="51" y="175"/>
                      <a:pt x="61" y="175"/>
                    </a:cubicBezTo>
                    <a:cubicBezTo>
                      <a:pt x="65" y="175"/>
                      <a:pt x="65" y="175"/>
                      <a:pt x="65" y="175"/>
                    </a:cubicBezTo>
                    <a:cubicBezTo>
                      <a:pt x="65" y="199"/>
                      <a:pt x="65" y="199"/>
                      <a:pt x="65" y="199"/>
                    </a:cubicBezTo>
                    <a:cubicBezTo>
                      <a:pt x="55" y="199"/>
                      <a:pt x="55" y="199"/>
                      <a:pt x="55" y="199"/>
                    </a:cubicBezTo>
                    <a:cubicBezTo>
                      <a:pt x="32" y="199"/>
                      <a:pt x="16" y="190"/>
                      <a:pt x="16" y="165"/>
                    </a:cubicBezTo>
                    <a:cubicBezTo>
                      <a:pt x="16" y="159"/>
                      <a:pt x="17" y="153"/>
                      <a:pt x="18" y="146"/>
                    </a:cubicBezTo>
                    <a:cubicBezTo>
                      <a:pt x="18" y="139"/>
                      <a:pt x="19" y="133"/>
                      <a:pt x="19" y="127"/>
                    </a:cubicBezTo>
                    <a:cubicBezTo>
                      <a:pt x="19" y="120"/>
                      <a:pt x="17" y="112"/>
                      <a:pt x="0" y="111"/>
                    </a:cubicBezTo>
                    <a:lnTo>
                      <a:pt x="1" y="8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75" name="Freeform 19"/>
              <p:cNvSpPr>
                <a:spLocks/>
              </p:cNvSpPr>
              <p:nvPr/>
            </p:nvSpPr>
            <p:spPr bwMode="auto">
              <a:xfrm>
                <a:off x="7324696" y="-48945"/>
                <a:ext cx="244475" cy="752475"/>
              </a:xfrm>
              <a:custGeom>
                <a:avLst/>
                <a:gdLst>
                  <a:gd name="T0" fmla="*/ 65 w 65"/>
                  <a:gd name="T1" fmla="*/ 111 h 199"/>
                  <a:gd name="T2" fmla="*/ 47 w 65"/>
                  <a:gd name="T3" fmla="*/ 127 h 199"/>
                  <a:gd name="T4" fmla="*/ 48 w 65"/>
                  <a:gd name="T5" fmla="*/ 146 h 199"/>
                  <a:gd name="T6" fmla="*/ 49 w 65"/>
                  <a:gd name="T7" fmla="*/ 165 h 199"/>
                  <a:gd name="T8" fmla="*/ 10 w 65"/>
                  <a:gd name="T9" fmla="*/ 199 h 199"/>
                  <a:gd name="T10" fmla="*/ 0 w 65"/>
                  <a:gd name="T11" fmla="*/ 199 h 199"/>
                  <a:gd name="T12" fmla="*/ 0 w 65"/>
                  <a:gd name="T13" fmla="*/ 175 h 199"/>
                  <a:gd name="T14" fmla="*/ 4 w 65"/>
                  <a:gd name="T15" fmla="*/ 175 h 199"/>
                  <a:gd name="T16" fmla="*/ 18 w 65"/>
                  <a:gd name="T17" fmla="*/ 159 h 199"/>
                  <a:gd name="T18" fmla="*/ 17 w 65"/>
                  <a:gd name="T19" fmla="*/ 146 h 199"/>
                  <a:gd name="T20" fmla="*/ 16 w 65"/>
                  <a:gd name="T21" fmla="*/ 130 h 199"/>
                  <a:gd name="T22" fmla="*/ 39 w 65"/>
                  <a:gd name="T23" fmla="*/ 100 h 199"/>
                  <a:gd name="T24" fmla="*/ 39 w 65"/>
                  <a:gd name="T25" fmla="*/ 99 h 199"/>
                  <a:gd name="T26" fmla="*/ 16 w 65"/>
                  <a:gd name="T27" fmla="*/ 70 h 199"/>
                  <a:gd name="T28" fmla="*/ 17 w 65"/>
                  <a:gd name="T29" fmla="*/ 53 h 199"/>
                  <a:gd name="T30" fmla="*/ 18 w 65"/>
                  <a:gd name="T31" fmla="*/ 41 h 199"/>
                  <a:gd name="T32" fmla="*/ 4 w 65"/>
                  <a:gd name="T33" fmla="*/ 25 h 199"/>
                  <a:gd name="T34" fmla="*/ 0 w 65"/>
                  <a:gd name="T35" fmla="*/ 25 h 199"/>
                  <a:gd name="T36" fmla="*/ 0 w 65"/>
                  <a:gd name="T37" fmla="*/ 0 h 199"/>
                  <a:gd name="T38" fmla="*/ 10 w 65"/>
                  <a:gd name="T39" fmla="*/ 0 h 199"/>
                  <a:gd name="T40" fmla="*/ 49 w 65"/>
                  <a:gd name="T41" fmla="*/ 34 h 199"/>
                  <a:gd name="T42" fmla="*/ 48 w 65"/>
                  <a:gd name="T43" fmla="*/ 54 h 199"/>
                  <a:gd name="T44" fmla="*/ 47 w 65"/>
                  <a:gd name="T45" fmla="*/ 72 h 199"/>
                  <a:gd name="T46" fmla="*/ 65 w 65"/>
                  <a:gd name="T47" fmla="*/ 89 h 199"/>
                  <a:gd name="T48" fmla="*/ 65 w 65"/>
                  <a:gd name="T49"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65" y="111"/>
                    </a:moveTo>
                    <a:cubicBezTo>
                      <a:pt x="48" y="112"/>
                      <a:pt x="47" y="120"/>
                      <a:pt x="47" y="127"/>
                    </a:cubicBezTo>
                    <a:cubicBezTo>
                      <a:pt x="47" y="133"/>
                      <a:pt x="47" y="139"/>
                      <a:pt x="48" y="146"/>
                    </a:cubicBezTo>
                    <a:cubicBezTo>
                      <a:pt x="49" y="153"/>
                      <a:pt x="49" y="159"/>
                      <a:pt x="49" y="165"/>
                    </a:cubicBezTo>
                    <a:cubicBezTo>
                      <a:pt x="49" y="190"/>
                      <a:pt x="34" y="199"/>
                      <a:pt x="10" y="199"/>
                    </a:cubicBezTo>
                    <a:cubicBezTo>
                      <a:pt x="0" y="199"/>
                      <a:pt x="0" y="199"/>
                      <a:pt x="0" y="199"/>
                    </a:cubicBezTo>
                    <a:cubicBezTo>
                      <a:pt x="0" y="175"/>
                      <a:pt x="0" y="175"/>
                      <a:pt x="0" y="175"/>
                    </a:cubicBezTo>
                    <a:cubicBezTo>
                      <a:pt x="4" y="175"/>
                      <a:pt x="4" y="175"/>
                      <a:pt x="4" y="175"/>
                    </a:cubicBezTo>
                    <a:cubicBezTo>
                      <a:pt x="15" y="175"/>
                      <a:pt x="18" y="168"/>
                      <a:pt x="18" y="159"/>
                    </a:cubicBezTo>
                    <a:cubicBezTo>
                      <a:pt x="18" y="155"/>
                      <a:pt x="17" y="151"/>
                      <a:pt x="17" y="146"/>
                    </a:cubicBezTo>
                    <a:cubicBezTo>
                      <a:pt x="16" y="142"/>
                      <a:pt x="16" y="136"/>
                      <a:pt x="16" y="130"/>
                    </a:cubicBezTo>
                    <a:cubicBezTo>
                      <a:pt x="16" y="110"/>
                      <a:pt x="23" y="103"/>
                      <a:pt x="39" y="100"/>
                    </a:cubicBezTo>
                    <a:cubicBezTo>
                      <a:pt x="39" y="99"/>
                      <a:pt x="39" y="99"/>
                      <a:pt x="39" y="99"/>
                    </a:cubicBezTo>
                    <a:cubicBezTo>
                      <a:pt x="23" y="96"/>
                      <a:pt x="16" y="90"/>
                      <a:pt x="16" y="70"/>
                    </a:cubicBezTo>
                    <a:cubicBezTo>
                      <a:pt x="16" y="63"/>
                      <a:pt x="16" y="58"/>
                      <a:pt x="17" y="53"/>
                    </a:cubicBezTo>
                    <a:cubicBezTo>
                      <a:pt x="17" y="49"/>
                      <a:pt x="18" y="44"/>
                      <a:pt x="18" y="41"/>
                    </a:cubicBezTo>
                    <a:cubicBezTo>
                      <a:pt x="18" y="31"/>
                      <a:pt x="14" y="25"/>
                      <a:pt x="4" y="25"/>
                    </a:cubicBezTo>
                    <a:cubicBezTo>
                      <a:pt x="0" y="25"/>
                      <a:pt x="0" y="25"/>
                      <a:pt x="0" y="25"/>
                    </a:cubicBezTo>
                    <a:cubicBezTo>
                      <a:pt x="0" y="0"/>
                      <a:pt x="0" y="0"/>
                      <a:pt x="0" y="0"/>
                    </a:cubicBezTo>
                    <a:cubicBezTo>
                      <a:pt x="10" y="0"/>
                      <a:pt x="10" y="0"/>
                      <a:pt x="10" y="0"/>
                    </a:cubicBezTo>
                    <a:cubicBezTo>
                      <a:pt x="35" y="0"/>
                      <a:pt x="49" y="11"/>
                      <a:pt x="49" y="34"/>
                    </a:cubicBezTo>
                    <a:cubicBezTo>
                      <a:pt x="49" y="40"/>
                      <a:pt x="49" y="47"/>
                      <a:pt x="48" y="54"/>
                    </a:cubicBezTo>
                    <a:cubicBezTo>
                      <a:pt x="47" y="60"/>
                      <a:pt x="47" y="67"/>
                      <a:pt x="47" y="72"/>
                    </a:cubicBezTo>
                    <a:cubicBezTo>
                      <a:pt x="47" y="79"/>
                      <a:pt x="48" y="88"/>
                      <a:pt x="65" y="89"/>
                    </a:cubicBezTo>
                    <a:lnTo>
                      <a:pt x="65" y="11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sp>
          <p:nvSpPr>
            <p:cNvPr id="43" name="Freeform 21"/>
            <p:cNvSpPr>
              <a:spLocks noEditPoints="1"/>
            </p:cNvSpPr>
            <p:nvPr/>
          </p:nvSpPr>
          <p:spPr bwMode="auto">
            <a:xfrm>
              <a:off x="11300805" y="6198550"/>
              <a:ext cx="267498" cy="351205"/>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solidFill>
              <a:schemeClr val="tx1">
                <a:lumMod val="75000"/>
                <a:lumOff val="25000"/>
                <a:alpha val="4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4" name="Freeform 7"/>
            <p:cNvSpPr>
              <a:spLocks/>
            </p:cNvSpPr>
            <p:nvPr/>
          </p:nvSpPr>
          <p:spPr bwMode="auto">
            <a:xfrm>
              <a:off x="5819099" y="5751586"/>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5" name="Freeform 7"/>
            <p:cNvSpPr>
              <a:spLocks/>
            </p:cNvSpPr>
            <p:nvPr/>
          </p:nvSpPr>
          <p:spPr bwMode="auto">
            <a:xfrm>
              <a:off x="5540329" y="5751586"/>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75000"/>
                <a:lumOff val="25000"/>
                <a:alpha val="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6" name="Freeform 8"/>
            <p:cNvSpPr>
              <a:spLocks/>
            </p:cNvSpPr>
            <p:nvPr/>
          </p:nvSpPr>
          <p:spPr bwMode="auto">
            <a:xfrm>
              <a:off x="8886887" y="5323883"/>
              <a:ext cx="99706" cy="28117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tx1">
                <a:lumMod val="75000"/>
                <a:lumOff val="25000"/>
                <a:alpha val="22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7" name="Freeform 13"/>
            <p:cNvSpPr>
              <a:spLocks/>
            </p:cNvSpPr>
            <p:nvPr/>
          </p:nvSpPr>
          <p:spPr bwMode="auto">
            <a:xfrm>
              <a:off x="11598428" y="4317219"/>
              <a:ext cx="103695"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8" name="Freeform 23"/>
            <p:cNvSpPr>
              <a:spLocks/>
            </p:cNvSpPr>
            <p:nvPr/>
          </p:nvSpPr>
          <p:spPr bwMode="auto">
            <a:xfrm>
              <a:off x="12113381" y="4317219"/>
              <a:ext cx="103695" cy="281171"/>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75000"/>
                <a:lumOff val="25000"/>
                <a:alpha val="1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49" name="Freeform 7"/>
            <p:cNvSpPr>
              <a:spLocks/>
            </p:cNvSpPr>
            <p:nvPr/>
          </p:nvSpPr>
          <p:spPr bwMode="auto">
            <a:xfrm>
              <a:off x="11111476" y="4345481"/>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0" name="Freeform 8"/>
            <p:cNvSpPr>
              <a:spLocks/>
            </p:cNvSpPr>
            <p:nvPr/>
          </p:nvSpPr>
          <p:spPr bwMode="auto">
            <a:xfrm>
              <a:off x="10769611" y="4780726"/>
              <a:ext cx="126390" cy="35642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1" name="Freeform 23"/>
            <p:cNvSpPr>
              <a:spLocks/>
            </p:cNvSpPr>
            <p:nvPr/>
          </p:nvSpPr>
          <p:spPr bwMode="auto">
            <a:xfrm>
              <a:off x="11551759" y="4780728"/>
              <a:ext cx="131447" cy="356420"/>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2" name="Freeform 24"/>
            <p:cNvSpPr>
              <a:spLocks/>
            </p:cNvSpPr>
            <p:nvPr/>
          </p:nvSpPr>
          <p:spPr bwMode="auto">
            <a:xfrm>
              <a:off x="11856819" y="4780728"/>
              <a:ext cx="131447" cy="356420"/>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3" name="Freeform 17"/>
            <p:cNvSpPr>
              <a:spLocks/>
            </p:cNvSpPr>
            <p:nvPr/>
          </p:nvSpPr>
          <p:spPr bwMode="auto">
            <a:xfrm>
              <a:off x="12160341" y="4780726"/>
              <a:ext cx="126390" cy="356421"/>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2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6"/>
                    <a:pt x="4" y="28"/>
                    <a:pt x="0" y="29"/>
                  </a:cubicBezTo>
                  <a:cubicBezTo>
                    <a:pt x="0" y="15"/>
                    <a:pt x="0" y="15"/>
                    <a:pt x="0" y="15"/>
                  </a:cubicBezTo>
                  <a:cubicBezTo>
                    <a:pt x="2" y="14"/>
                    <a:pt x="5" y="13"/>
                    <a:pt x="7" y="12"/>
                  </a:cubicBezTo>
                  <a:cubicBezTo>
                    <a:pt x="10" y="11"/>
                    <a:pt x="12" y="10"/>
                    <a:pt x="15" y="9"/>
                  </a:cubicBezTo>
                  <a:cubicBezTo>
                    <a:pt x="17" y="8"/>
                    <a:pt x="20" y="7"/>
                    <a:pt x="22" y="5"/>
                  </a:cubicBezTo>
                  <a:cubicBezTo>
                    <a:pt x="25" y="4"/>
                    <a:pt x="27" y="2"/>
                    <a:pt x="30" y="0"/>
                  </a:cubicBezTo>
                  <a:lnTo>
                    <a:pt x="36" y="0"/>
                  </a:lnTo>
                  <a:close/>
                </a:path>
              </a:pathLst>
            </a:custGeom>
            <a:solidFill>
              <a:schemeClr val="tx1">
                <a:lumMod val="75000"/>
                <a:lumOff val="25000"/>
                <a:alpha val="1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nvGrpSpPr>
            <p:cNvPr id="54" name="Group 740"/>
            <p:cNvGrpSpPr/>
            <p:nvPr/>
          </p:nvGrpSpPr>
          <p:grpSpPr>
            <a:xfrm>
              <a:off x="11110920" y="4778568"/>
              <a:ext cx="267226" cy="360869"/>
              <a:chOff x="7011958" y="-48945"/>
              <a:chExt cx="557213" cy="752475"/>
            </a:xfrm>
            <a:solidFill>
              <a:schemeClr val="tx1">
                <a:lumMod val="50000"/>
                <a:lumOff val="50000"/>
                <a:alpha val="10000"/>
              </a:schemeClr>
            </a:solidFill>
          </p:grpSpPr>
          <p:sp>
            <p:nvSpPr>
              <p:cNvPr id="72" name="Freeform 18"/>
              <p:cNvSpPr>
                <a:spLocks/>
              </p:cNvSpPr>
              <p:nvPr/>
            </p:nvSpPr>
            <p:spPr bwMode="auto">
              <a:xfrm>
                <a:off x="7011958" y="-48945"/>
                <a:ext cx="244475" cy="752475"/>
              </a:xfrm>
              <a:custGeom>
                <a:avLst/>
                <a:gdLst>
                  <a:gd name="T0" fmla="*/ 1 w 65"/>
                  <a:gd name="T1" fmla="*/ 89 h 199"/>
                  <a:gd name="T2" fmla="*/ 19 w 65"/>
                  <a:gd name="T3" fmla="*/ 72 h 199"/>
                  <a:gd name="T4" fmla="*/ 17 w 65"/>
                  <a:gd name="T5" fmla="*/ 54 h 199"/>
                  <a:gd name="T6" fmla="*/ 16 w 65"/>
                  <a:gd name="T7" fmla="*/ 34 h 199"/>
                  <a:gd name="T8" fmla="*/ 55 w 65"/>
                  <a:gd name="T9" fmla="*/ 0 h 199"/>
                  <a:gd name="T10" fmla="*/ 65 w 65"/>
                  <a:gd name="T11" fmla="*/ 0 h 199"/>
                  <a:gd name="T12" fmla="*/ 65 w 65"/>
                  <a:gd name="T13" fmla="*/ 25 h 199"/>
                  <a:gd name="T14" fmla="*/ 61 w 65"/>
                  <a:gd name="T15" fmla="*/ 25 h 199"/>
                  <a:gd name="T16" fmla="*/ 48 w 65"/>
                  <a:gd name="T17" fmla="*/ 41 h 199"/>
                  <a:gd name="T18" fmla="*/ 49 w 65"/>
                  <a:gd name="T19" fmla="*/ 53 h 199"/>
                  <a:gd name="T20" fmla="*/ 50 w 65"/>
                  <a:gd name="T21" fmla="*/ 70 h 199"/>
                  <a:gd name="T22" fmla="*/ 27 w 65"/>
                  <a:gd name="T23" fmla="*/ 99 h 199"/>
                  <a:gd name="T24" fmla="*/ 27 w 65"/>
                  <a:gd name="T25" fmla="*/ 100 h 199"/>
                  <a:gd name="T26" fmla="*/ 50 w 65"/>
                  <a:gd name="T27" fmla="*/ 130 h 199"/>
                  <a:gd name="T28" fmla="*/ 49 w 65"/>
                  <a:gd name="T29" fmla="*/ 146 h 199"/>
                  <a:gd name="T30" fmla="*/ 48 w 65"/>
                  <a:gd name="T31" fmla="*/ 159 h 199"/>
                  <a:gd name="T32" fmla="*/ 61 w 65"/>
                  <a:gd name="T33" fmla="*/ 175 h 199"/>
                  <a:gd name="T34" fmla="*/ 65 w 65"/>
                  <a:gd name="T35" fmla="*/ 175 h 199"/>
                  <a:gd name="T36" fmla="*/ 65 w 65"/>
                  <a:gd name="T37" fmla="*/ 199 h 199"/>
                  <a:gd name="T38" fmla="*/ 55 w 65"/>
                  <a:gd name="T39" fmla="*/ 199 h 199"/>
                  <a:gd name="T40" fmla="*/ 16 w 65"/>
                  <a:gd name="T41" fmla="*/ 165 h 199"/>
                  <a:gd name="T42" fmla="*/ 18 w 65"/>
                  <a:gd name="T43" fmla="*/ 146 h 199"/>
                  <a:gd name="T44" fmla="*/ 19 w 65"/>
                  <a:gd name="T45" fmla="*/ 127 h 199"/>
                  <a:gd name="T46" fmla="*/ 0 w 65"/>
                  <a:gd name="T47" fmla="*/ 111 h 199"/>
                  <a:gd name="T48" fmla="*/ 1 w 65"/>
                  <a:gd name="T49" fmla="*/ 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1" y="89"/>
                    </a:moveTo>
                    <a:cubicBezTo>
                      <a:pt x="17" y="88"/>
                      <a:pt x="19" y="79"/>
                      <a:pt x="19" y="72"/>
                    </a:cubicBezTo>
                    <a:cubicBezTo>
                      <a:pt x="19" y="67"/>
                      <a:pt x="18" y="60"/>
                      <a:pt x="17" y="54"/>
                    </a:cubicBezTo>
                    <a:cubicBezTo>
                      <a:pt x="17" y="47"/>
                      <a:pt x="16" y="40"/>
                      <a:pt x="16" y="34"/>
                    </a:cubicBezTo>
                    <a:cubicBezTo>
                      <a:pt x="16" y="11"/>
                      <a:pt x="31" y="0"/>
                      <a:pt x="55" y="0"/>
                    </a:cubicBezTo>
                    <a:cubicBezTo>
                      <a:pt x="65" y="0"/>
                      <a:pt x="65" y="0"/>
                      <a:pt x="65" y="0"/>
                    </a:cubicBezTo>
                    <a:cubicBezTo>
                      <a:pt x="65" y="25"/>
                      <a:pt x="65" y="25"/>
                      <a:pt x="65" y="25"/>
                    </a:cubicBezTo>
                    <a:cubicBezTo>
                      <a:pt x="61" y="25"/>
                      <a:pt x="61" y="25"/>
                      <a:pt x="61" y="25"/>
                    </a:cubicBezTo>
                    <a:cubicBezTo>
                      <a:pt x="51" y="25"/>
                      <a:pt x="48" y="31"/>
                      <a:pt x="48" y="41"/>
                    </a:cubicBezTo>
                    <a:cubicBezTo>
                      <a:pt x="48" y="44"/>
                      <a:pt x="48" y="49"/>
                      <a:pt x="49" y="53"/>
                    </a:cubicBezTo>
                    <a:cubicBezTo>
                      <a:pt x="49" y="58"/>
                      <a:pt x="50" y="63"/>
                      <a:pt x="50" y="70"/>
                    </a:cubicBezTo>
                    <a:cubicBezTo>
                      <a:pt x="50" y="90"/>
                      <a:pt x="42" y="96"/>
                      <a:pt x="27" y="99"/>
                    </a:cubicBezTo>
                    <a:cubicBezTo>
                      <a:pt x="27" y="100"/>
                      <a:pt x="27" y="100"/>
                      <a:pt x="27" y="100"/>
                    </a:cubicBezTo>
                    <a:cubicBezTo>
                      <a:pt x="42" y="103"/>
                      <a:pt x="50" y="110"/>
                      <a:pt x="50" y="130"/>
                    </a:cubicBezTo>
                    <a:cubicBezTo>
                      <a:pt x="50" y="136"/>
                      <a:pt x="49" y="142"/>
                      <a:pt x="49" y="146"/>
                    </a:cubicBezTo>
                    <a:cubicBezTo>
                      <a:pt x="48" y="151"/>
                      <a:pt x="48" y="155"/>
                      <a:pt x="48" y="159"/>
                    </a:cubicBezTo>
                    <a:cubicBezTo>
                      <a:pt x="48" y="168"/>
                      <a:pt x="51" y="175"/>
                      <a:pt x="61" y="175"/>
                    </a:cubicBezTo>
                    <a:cubicBezTo>
                      <a:pt x="65" y="175"/>
                      <a:pt x="65" y="175"/>
                      <a:pt x="65" y="175"/>
                    </a:cubicBezTo>
                    <a:cubicBezTo>
                      <a:pt x="65" y="199"/>
                      <a:pt x="65" y="199"/>
                      <a:pt x="65" y="199"/>
                    </a:cubicBezTo>
                    <a:cubicBezTo>
                      <a:pt x="55" y="199"/>
                      <a:pt x="55" y="199"/>
                      <a:pt x="55" y="199"/>
                    </a:cubicBezTo>
                    <a:cubicBezTo>
                      <a:pt x="32" y="199"/>
                      <a:pt x="16" y="190"/>
                      <a:pt x="16" y="165"/>
                    </a:cubicBezTo>
                    <a:cubicBezTo>
                      <a:pt x="16" y="159"/>
                      <a:pt x="17" y="153"/>
                      <a:pt x="18" y="146"/>
                    </a:cubicBezTo>
                    <a:cubicBezTo>
                      <a:pt x="18" y="139"/>
                      <a:pt x="19" y="133"/>
                      <a:pt x="19" y="127"/>
                    </a:cubicBezTo>
                    <a:cubicBezTo>
                      <a:pt x="19" y="120"/>
                      <a:pt x="17" y="112"/>
                      <a:pt x="0" y="111"/>
                    </a:cubicBezTo>
                    <a:lnTo>
                      <a:pt x="1" y="8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73" name="Freeform 19"/>
              <p:cNvSpPr>
                <a:spLocks/>
              </p:cNvSpPr>
              <p:nvPr/>
            </p:nvSpPr>
            <p:spPr bwMode="auto">
              <a:xfrm>
                <a:off x="7324696" y="-48945"/>
                <a:ext cx="244475" cy="752475"/>
              </a:xfrm>
              <a:custGeom>
                <a:avLst/>
                <a:gdLst>
                  <a:gd name="T0" fmla="*/ 65 w 65"/>
                  <a:gd name="T1" fmla="*/ 111 h 199"/>
                  <a:gd name="T2" fmla="*/ 47 w 65"/>
                  <a:gd name="T3" fmla="*/ 127 h 199"/>
                  <a:gd name="T4" fmla="*/ 48 w 65"/>
                  <a:gd name="T5" fmla="*/ 146 h 199"/>
                  <a:gd name="T6" fmla="*/ 49 w 65"/>
                  <a:gd name="T7" fmla="*/ 165 h 199"/>
                  <a:gd name="T8" fmla="*/ 10 w 65"/>
                  <a:gd name="T9" fmla="*/ 199 h 199"/>
                  <a:gd name="T10" fmla="*/ 0 w 65"/>
                  <a:gd name="T11" fmla="*/ 199 h 199"/>
                  <a:gd name="T12" fmla="*/ 0 w 65"/>
                  <a:gd name="T13" fmla="*/ 175 h 199"/>
                  <a:gd name="T14" fmla="*/ 4 w 65"/>
                  <a:gd name="T15" fmla="*/ 175 h 199"/>
                  <a:gd name="T16" fmla="*/ 18 w 65"/>
                  <a:gd name="T17" fmla="*/ 159 h 199"/>
                  <a:gd name="T18" fmla="*/ 17 w 65"/>
                  <a:gd name="T19" fmla="*/ 146 h 199"/>
                  <a:gd name="T20" fmla="*/ 16 w 65"/>
                  <a:gd name="T21" fmla="*/ 130 h 199"/>
                  <a:gd name="T22" fmla="*/ 39 w 65"/>
                  <a:gd name="T23" fmla="*/ 100 h 199"/>
                  <a:gd name="T24" fmla="*/ 39 w 65"/>
                  <a:gd name="T25" fmla="*/ 99 h 199"/>
                  <a:gd name="T26" fmla="*/ 16 w 65"/>
                  <a:gd name="T27" fmla="*/ 70 h 199"/>
                  <a:gd name="T28" fmla="*/ 17 w 65"/>
                  <a:gd name="T29" fmla="*/ 53 h 199"/>
                  <a:gd name="T30" fmla="*/ 18 w 65"/>
                  <a:gd name="T31" fmla="*/ 41 h 199"/>
                  <a:gd name="T32" fmla="*/ 4 w 65"/>
                  <a:gd name="T33" fmla="*/ 25 h 199"/>
                  <a:gd name="T34" fmla="*/ 0 w 65"/>
                  <a:gd name="T35" fmla="*/ 25 h 199"/>
                  <a:gd name="T36" fmla="*/ 0 w 65"/>
                  <a:gd name="T37" fmla="*/ 0 h 199"/>
                  <a:gd name="T38" fmla="*/ 10 w 65"/>
                  <a:gd name="T39" fmla="*/ 0 h 199"/>
                  <a:gd name="T40" fmla="*/ 49 w 65"/>
                  <a:gd name="T41" fmla="*/ 34 h 199"/>
                  <a:gd name="T42" fmla="*/ 48 w 65"/>
                  <a:gd name="T43" fmla="*/ 54 h 199"/>
                  <a:gd name="T44" fmla="*/ 47 w 65"/>
                  <a:gd name="T45" fmla="*/ 72 h 199"/>
                  <a:gd name="T46" fmla="*/ 65 w 65"/>
                  <a:gd name="T47" fmla="*/ 89 h 199"/>
                  <a:gd name="T48" fmla="*/ 65 w 65"/>
                  <a:gd name="T49"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65" y="111"/>
                    </a:moveTo>
                    <a:cubicBezTo>
                      <a:pt x="48" y="112"/>
                      <a:pt x="47" y="120"/>
                      <a:pt x="47" y="127"/>
                    </a:cubicBezTo>
                    <a:cubicBezTo>
                      <a:pt x="47" y="133"/>
                      <a:pt x="47" y="139"/>
                      <a:pt x="48" y="146"/>
                    </a:cubicBezTo>
                    <a:cubicBezTo>
                      <a:pt x="49" y="153"/>
                      <a:pt x="49" y="159"/>
                      <a:pt x="49" y="165"/>
                    </a:cubicBezTo>
                    <a:cubicBezTo>
                      <a:pt x="49" y="190"/>
                      <a:pt x="34" y="199"/>
                      <a:pt x="10" y="199"/>
                    </a:cubicBezTo>
                    <a:cubicBezTo>
                      <a:pt x="0" y="199"/>
                      <a:pt x="0" y="199"/>
                      <a:pt x="0" y="199"/>
                    </a:cubicBezTo>
                    <a:cubicBezTo>
                      <a:pt x="0" y="175"/>
                      <a:pt x="0" y="175"/>
                      <a:pt x="0" y="175"/>
                    </a:cubicBezTo>
                    <a:cubicBezTo>
                      <a:pt x="4" y="175"/>
                      <a:pt x="4" y="175"/>
                      <a:pt x="4" y="175"/>
                    </a:cubicBezTo>
                    <a:cubicBezTo>
                      <a:pt x="15" y="175"/>
                      <a:pt x="18" y="168"/>
                      <a:pt x="18" y="159"/>
                    </a:cubicBezTo>
                    <a:cubicBezTo>
                      <a:pt x="18" y="155"/>
                      <a:pt x="17" y="151"/>
                      <a:pt x="17" y="146"/>
                    </a:cubicBezTo>
                    <a:cubicBezTo>
                      <a:pt x="16" y="142"/>
                      <a:pt x="16" y="136"/>
                      <a:pt x="16" y="130"/>
                    </a:cubicBezTo>
                    <a:cubicBezTo>
                      <a:pt x="16" y="110"/>
                      <a:pt x="23" y="103"/>
                      <a:pt x="39" y="100"/>
                    </a:cubicBezTo>
                    <a:cubicBezTo>
                      <a:pt x="39" y="99"/>
                      <a:pt x="39" y="99"/>
                      <a:pt x="39" y="99"/>
                    </a:cubicBezTo>
                    <a:cubicBezTo>
                      <a:pt x="23" y="96"/>
                      <a:pt x="16" y="90"/>
                      <a:pt x="16" y="70"/>
                    </a:cubicBezTo>
                    <a:cubicBezTo>
                      <a:pt x="16" y="63"/>
                      <a:pt x="16" y="58"/>
                      <a:pt x="17" y="53"/>
                    </a:cubicBezTo>
                    <a:cubicBezTo>
                      <a:pt x="17" y="49"/>
                      <a:pt x="18" y="44"/>
                      <a:pt x="18" y="41"/>
                    </a:cubicBezTo>
                    <a:cubicBezTo>
                      <a:pt x="18" y="31"/>
                      <a:pt x="14" y="25"/>
                      <a:pt x="4" y="25"/>
                    </a:cubicBezTo>
                    <a:cubicBezTo>
                      <a:pt x="0" y="25"/>
                      <a:pt x="0" y="25"/>
                      <a:pt x="0" y="25"/>
                    </a:cubicBezTo>
                    <a:cubicBezTo>
                      <a:pt x="0" y="0"/>
                      <a:pt x="0" y="0"/>
                      <a:pt x="0" y="0"/>
                    </a:cubicBezTo>
                    <a:cubicBezTo>
                      <a:pt x="10" y="0"/>
                      <a:pt x="10" y="0"/>
                      <a:pt x="10" y="0"/>
                    </a:cubicBezTo>
                    <a:cubicBezTo>
                      <a:pt x="35" y="0"/>
                      <a:pt x="49" y="11"/>
                      <a:pt x="49" y="34"/>
                    </a:cubicBezTo>
                    <a:cubicBezTo>
                      <a:pt x="49" y="40"/>
                      <a:pt x="49" y="47"/>
                      <a:pt x="48" y="54"/>
                    </a:cubicBezTo>
                    <a:cubicBezTo>
                      <a:pt x="47" y="60"/>
                      <a:pt x="47" y="67"/>
                      <a:pt x="47" y="72"/>
                    </a:cubicBezTo>
                    <a:cubicBezTo>
                      <a:pt x="47" y="79"/>
                      <a:pt x="48" y="88"/>
                      <a:pt x="65" y="89"/>
                    </a:cubicBezTo>
                    <a:lnTo>
                      <a:pt x="65" y="11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grpSp>
        <p:sp>
          <p:nvSpPr>
            <p:cNvPr id="55" name="Freeform 7"/>
            <p:cNvSpPr>
              <a:spLocks/>
            </p:cNvSpPr>
            <p:nvPr/>
          </p:nvSpPr>
          <p:spPr bwMode="auto">
            <a:xfrm>
              <a:off x="10819494" y="4345481"/>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6" name="Freeform 7"/>
            <p:cNvSpPr>
              <a:spLocks/>
            </p:cNvSpPr>
            <p:nvPr/>
          </p:nvSpPr>
          <p:spPr bwMode="auto">
            <a:xfrm>
              <a:off x="10540724" y="4345481"/>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75000"/>
                <a:lumOff val="25000"/>
                <a:alpha val="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7" name="Freeform 8"/>
            <p:cNvSpPr>
              <a:spLocks/>
            </p:cNvSpPr>
            <p:nvPr/>
          </p:nvSpPr>
          <p:spPr bwMode="auto">
            <a:xfrm>
              <a:off x="9758526" y="4416216"/>
              <a:ext cx="91785" cy="258833"/>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8" name="Freeform 16"/>
            <p:cNvSpPr>
              <a:spLocks noEditPoints="1"/>
            </p:cNvSpPr>
            <p:nvPr/>
          </p:nvSpPr>
          <p:spPr bwMode="auto">
            <a:xfrm>
              <a:off x="10182200" y="4407038"/>
              <a:ext cx="178063" cy="268012"/>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59" name="Freeform 8"/>
            <p:cNvSpPr>
              <a:spLocks/>
            </p:cNvSpPr>
            <p:nvPr/>
          </p:nvSpPr>
          <p:spPr bwMode="auto">
            <a:xfrm>
              <a:off x="9758526" y="4060479"/>
              <a:ext cx="91785" cy="258833"/>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0" name="Freeform 16"/>
            <p:cNvSpPr>
              <a:spLocks noEditPoints="1"/>
            </p:cNvSpPr>
            <p:nvPr/>
          </p:nvSpPr>
          <p:spPr bwMode="auto">
            <a:xfrm>
              <a:off x="10182200" y="4051301"/>
              <a:ext cx="178063" cy="268012"/>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1" name="Freeform 21"/>
            <p:cNvSpPr>
              <a:spLocks noEditPoints="1"/>
            </p:cNvSpPr>
            <p:nvPr/>
          </p:nvSpPr>
          <p:spPr bwMode="auto">
            <a:xfrm>
              <a:off x="9371852" y="4428186"/>
              <a:ext cx="184907" cy="242769"/>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2" name="Freeform 21"/>
            <p:cNvSpPr>
              <a:spLocks noEditPoints="1"/>
            </p:cNvSpPr>
            <p:nvPr/>
          </p:nvSpPr>
          <p:spPr bwMode="auto">
            <a:xfrm>
              <a:off x="9198272" y="4852882"/>
              <a:ext cx="270971" cy="355765"/>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3" name="Freeform 16"/>
            <p:cNvSpPr>
              <a:spLocks noEditPoints="1"/>
            </p:cNvSpPr>
            <p:nvPr/>
          </p:nvSpPr>
          <p:spPr bwMode="auto">
            <a:xfrm>
              <a:off x="9598514" y="4849221"/>
              <a:ext cx="225716" cy="339739"/>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4" name="Freeform 16"/>
            <p:cNvSpPr>
              <a:spLocks noEditPoints="1"/>
            </p:cNvSpPr>
            <p:nvPr/>
          </p:nvSpPr>
          <p:spPr bwMode="auto">
            <a:xfrm>
              <a:off x="10168379" y="4849221"/>
              <a:ext cx="225716" cy="339739"/>
            </a:xfrm>
            <a:custGeom>
              <a:avLst/>
              <a:gdLst>
                <a:gd name="T0" fmla="*/ 33 w 69"/>
                <a:gd name="T1" fmla="*/ 104 h 104"/>
                <a:gd name="T2" fmla="*/ 9 w 69"/>
                <a:gd name="T3" fmla="*/ 91 h 104"/>
                <a:gd name="T4" fmla="*/ 0 w 69"/>
                <a:gd name="T5" fmla="*/ 54 h 104"/>
                <a:gd name="T6" fmla="*/ 9 w 69"/>
                <a:gd name="T7" fmla="*/ 13 h 104"/>
                <a:gd name="T8" fmla="*/ 36 w 69"/>
                <a:gd name="T9" fmla="*/ 0 h 104"/>
                <a:gd name="T10" fmla="*/ 69 w 69"/>
                <a:gd name="T11" fmla="*/ 51 h 104"/>
                <a:gd name="T12" fmla="*/ 60 w 69"/>
                <a:gd name="T13" fmla="*/ 91 h 104"/>
                <a:gd name="T14" fmla="*/ 33 w 69"/>
                <a:gd name="T15" fmla="*/ 104 h 104"/>
                <a:gd name="T16" fmla="*/ 35 w 69"/>
                <a:gd name="T17" fmla="*/ 13 h 104"/>
                <a:gd name="T18" fmla="*/ 17 w 69"/>
                <a:gd name="T19" fmla="*/ 53 h 104"/>
                <a:gd name="T20" fmla="*/ 35 w 69"/>
                <a:gd name="T21" fmla="*/ 91 h 104"/>
                <a:gd name="T22" fmla="*/ 52 w 69"/>
                <a:gd name="T23" fmla="*/ 53 h 104"/>
                <a:gd name="T24" fmla="*/ 35 w 69"/>
                <a:gd name="T25" fmla="*/ 1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04">
                  <a:moveTo>
                    <a:pt x="33" y="104"/>
                  </a:moveTo>
                  <a:cubicBezTo>
                    <a:pt x="23" y="104"/>
                    <a:pt x="15" y="100"/>
                    <a:pt x="9" y="91"/>
                  </a:cubicBezTo>
                  <a:cubicBezTo>
                    <a:pt x="3" y="83"/>
                    <a:pt x="0" y="70"/>
                    <a:pt x="0" y="54"/>
                  </a:cubicBezTo>
                  <a:cubicBezTo>
                    <a:pt x="0" y="36"/>
                    <a:pt x="3" y="23"/>
                    <a:pt x="9" y="13"/>
                  </a:cubicBezTo>
                  <a:cubicBezTo>
                    <a:pt x="15" y="4"/>
                    <a:pt x="24" y="0"/>
                    <a:pt x="36" y="0"/>
                  </a:cubicBezTo>
                  <a:cubicBezTo>
                    <a:pt x="58" y="0"/>
                    <a:pt x="69" y="17"/>
                    <a:pt x="69" y="51"/>
                  </a:cubicBezTo>
                  <a:cubicBezTo>
                    <a:pt x="69" y="69"/>
                    <a:pt x="66" y="82"/>
                    <a:pt x="60" y="91"/>
                  </a:cubicBezTo>
                  <a:cubicBezTo>
                    <a:pt x="53" y="100"/>
                    <a:pt x="45" y="104"/>
                    <a:pt x="33" y="104"/>
                  </a:cubicBezTo>
                  <a:close/>
                  <a:moveTo>
                    <a:pt x="35" y="13"/>
                  </a:moveTo>
                  <a:cubicBezTo>
                    <a:pt x="23" y="13"/>
                    <a:pt x="17" y="26"/>
                    <a:pt x="17" y="53"/>
                  </a:cubicBezTo>
                  <a:cubicBezTo>
                    <a:pt x="17" y="78"/>
                    <a:pt x="23" y="91"/>
                    <a:pt x="35" y="91"/>
                  </a:cubicBezTo>
                  <a:cubicBezTo>
                    <a:pt x="46" y="91"/>
                    <a:pt x="52" y="78"/>
                    <a:pt x="52" y="53"/>
                  </a:cubicBezTo>
                  <a:cubicBezTo>
                    <a:pt x="52" y="26"/>
                    <a:pt x="47" y="13"/>
                    <a:pt x="35" y="13"/>
                  </a:cubicBez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5" name="Freeform 5"/>
            <p:cNvSpPr>
              <a:spLocks/>
            </p:cNvSpPr>
            <p:nvPr/>
          </p:nvSpPr>
          <p:spPr bwMode="auto">
            <a:xfrm>
              <a:off x="9920932" y="4854872"/>
              <a:ext cx="118677" cy="328104"/>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2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6"/>
                    <a:pt x="4" y="28"/>
                    <a:pt x="0" y="29"/>
                  </a:cubicBezTo>
                  <a:cubicBezTo>
                    <a:pt x="0" y="15"/>
                    <a:pt x="0" y="15"/>
                    <a:pt x="0" y="15"/>
                  </a:cubicBezTo>
                  <a:cubicBezTo>
                    <a:pt x="3" y="14"/>
                    <a:pt x="5" y="13"/>
                    <a:pt x="8" y="12"/>
                  </a:cubicBezTo>
                  <a:cubicBezTo>
                    <a:pt x="10" y="11"/>
                    <a:pt x="13" y="10"/>
                    <a:pt x="15" y="9"/>
                  </a:cubicBezTo>
                  <a:cubicBezTo>
                    <a:pt x="17" y="8"/>
                    <a:pt x="20" y="7"/>
                    <a:pt x="22" y="5"/>
                  </a:cubicBezTo>
                  <a:cubicBezTo>
                    <a:pt x="25" y="4"/>
                    <a:pt x="27" y="2"/>
                    <a:pt x="30" y="0"/>
                  </a:cubicBezTo>
                  <a:lnTo>
                    <a:pt x="37" y="0"/>
                  </a:ln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6" name="Freeform 8"/>
            <p:cNvSpPr>
              <a:spLocks/>
            </p:cNvSpPr>
            <p:nvPr/>
          </p:nvSpPr>
          <p:spPr bwMode="auto">
            <a:xfrm>
              <a:off x="9372152" y="4060479"/>
              <a:ext cx="91785" cy="258833"/>
            </a:xfrm>
            <a:custGeom>
              <a:avLst/>
              <a:gdLst>
                <a:gd name="T0" fmla="*/ 36 w 36"/>
                <a:gd name="T1" fmla="*/ 0 h 101"/>
                <a:gd name="T2" fmla="*/ 36 w 36"/>
                <a:gd name="T3" fmla="*/ 101 h 101"/>
                <a:gd name="T4" fmla="*/ 20 w 36"/>
                <a:gd name="T5" fmla="*/ 101 h 101"/>
                <a:gd name="T6" fmla="*/ 20 w 36"/>
                <a:gd name="T7" fmla="*/ 20 h 101"/>
                <a:gd name="T8" fmla="*/ 11 w 36"/>
                <a:gd name="T9" fmla="*/ 25 h 101"/>
                <a:gd name="T10" fmla="*/ 0 w 36"/>
                <a:gd name="T11" fmla="*/ 29 h 101"/>
                <a:gd name="T12" fmla="*/ 0 w 36"/>
                <a:gd name="T13" fmla="*/ 15 h 101"/>
                <a:gd name="T14" fmla="*/ 7 w 36"/>
                <a:gd name="T15" fmla="*/ 13 h 101"/>
                <a:gd name="T16" fmla="*/ 15 w 36"/>
                <a:gd name="T17" fmla="*/ 9 h 101"/>
                <a:gd name="T18" fmla="*/ 22 w 36"/>
                <a:gd name="T19" fmla="*/ 5 h 101"/>
                <a:gd name="T20" fmla="*/ 30 w 36"/>
                <a:gd name="T21" fmla="*/ 0 h 101"/>
                <a:gd name="T22" fmla="*/ 36 w 36"/>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01">
                  <a:moveTo>
                    <a:pt x="36" y="0"/>
                  </a:moveTo>
                  <a:cubicBezTo>
                    <a:pt x="36" y="101"/>
                    <a:pt x="36" y="101"/>
                    <a:pt x="36" y="101"/>
                  </a:cubicBezTo>
                  <a:cubicBezTo>
                    <a:pt x="20" y="101"/>
                    <a:pt x="20" y="101"/>
                    <a:pt x="20" y="101"/>
                  </a:cubicBezTo>
                  <a:cubicBezTo>
                    <a:pt x="20" y="20"/>
                    <a:pt x="20" y="20"/>
                    <a:pt x="20" y="20"/>
                  </a:cubicBezTo>
                  <a:cubicBezTo>
                    <a:pt x="18" y="22"/>
                    <a:pt x="14" y="24"/>
                    <a:pt x="11" y="25"/>
                  </a:cubicBezTo>
                  <a:cubicBezTo>
                    <a:pt x="8" y="27"/>
                    <a:pt x="4" y="28"/>
                    <a:pt x="0" y="29"/>
                  </a:cubicBezTo>
                  <a:cubicBezTo>
                    <a:pt x="0" y="15"/>
                    <a:pt x="0" y="15"/>
                    <a:pt x="0" y="15"/>
                  </a:cubicBezTo>
                  <a:cubicBezTo>
                    <a:pt x="2" y="15"/>
                    <a:pt x="5" y="14"/>
                    <a:pt x="7" y="13"/>
                  </a:cubicBezTo>
                  <a:cubicBezTo>
                    <a:pt x="10" y="12"/>
                    <a:pt x="12" y="11"/>
                    <a:pt x="15" y="9"/>
                  </a:cubicBezTo>
                  <a:cubicBezTo>
                    <a:pt x="17" y="8"/>
                    <a:pt x="20" y="7"/>
                    <a:pt x="22" y="5"/>
                  </a:cubicBezTo>
                  <a:cubicBezTo>
                    <a:pt x="25" y="4"/>
                    <a:pt x="27" y="2"/>
                    <a:pt x="30" y="0"/>
                  </a:cubicBezTo>
                  <a:lnTo>
                    <a:pt x="36" y="0"/>
                  </a:lnTo>
                  <a:close/>
                </a:path>
              </a:pathLst>
            </a:custGeom>
            <a:solidFill>
              <a:schemeClr val="accent5">
                <a:alpha val="7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7" name="Freeform 7"/>
            <p:cNvSpPr>
              <a:spLocks/>
            </p:cNvSpPr>
            <p:nvPr/>
          </p:nvSpPr>
          <p:spPr bwMode="auto">
            <a:xfrm>
              <a:off x="11111476" y="3930781"/>
              <a:ext cx="101701"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7"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8" name="Freeform 13"/>
            <p:cNvSpPr>
              <a:spLocks/>
            </p:cNvSpPr>
            <p:nvPr/>
          </p:nvSpPr>
          <p:spPr bwMode="auto">
            <a:xfrm>
              <a:off x="11598428" y="3930781"/>
              <a:ext cx="103695" cy="281171"/>
            </a:xfrm>
            <a:custGeom>
              <a:avLst/>
              <a:gdLst>
                <a:gd name="T0" fmla="*/ 37 w 37"/>
                <a:gd name="T1" fmla="*/ 0 h 101"/>
                <a:gd name="T2" fmla="*/ 37 w 37"/>
                <a:gd name="T3" fmla="*/ 101 h 101"/>
                <a:gd name="T4" fmla="*/ 21 w 37"/>
                <a:gd name="T5" fmla="*/ 101 h 101"/>
                <a:gd name="T6" fmla="*/ 21 w 37"/>
                <a:gd name="T7" fmla="*/ 20 h 101"/>
                <a:gd name="T8" fmla="*/ 11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1"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50000"/>
                <a:lumOff val="50000"/>
                <a:alpha val="10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69" name="Freeform 23"/>
            <p:cNvSpPr>
              <a:spLocks/>
            </p:cNvSpPr>
            <p:nvPr/>
          </p:nvSpPr>
          <p:spPr bwMode="auto">
            <a:xfrm>
              <a:off x="12113381" y="3930781"/>
              <a:ext cx="103695" cy="281171"/>
            </a:xfrm>
            <a:custGeom>
              <a:avLst/>
              <a:gdLst>
                <a:gd name="T0" fmla="*/ 37 w 37"/>
                <a:gd name="T1" fmla="*/ 0 h 101"/>
                <a:gd name="T2" fmla="*/ 37 w 37"/>
                <a:gd name="T3" fmla="*/ 101 h 101"/>
                <a:gd name="T4" fmla="*/ 21 w 37"/>
                <a:gd name="T5" fmla="*/ 101 h 101"/>
                <a:gd name="T6" fmla="*/ 21 w 37"/>
                <a:gd name="T7" fmla="*/ 20 h 101"/>
                <a:gd name="T8" fmla="*/ 12 w 37"/>
                <a:gd name="T9" fmla="*/ 25 h 101"/>
                <a:gd name="T10" fmla="*/ 0 w 37"/>
                <a:gd name="T11" fmla="*/ 29 h 101"/>
                <a:gd name="T12" fmla="*/ 0 w 37"/>
                <a:gd name="T13" fmla="*/ 15 h 101"/>
                <a:gd name="T14" fmla="*/ 8 w 37"/>
                <a:gd name="T15" fmla="*/ 13 h 101"/>
                <a:gd name="T16" fmla="*/ 15 w 37"/>
                <a:gd name="T17" fmla="*/ 9 h 101"/>
                <a:gd name="T18" fmla="*/ 22 w 37"/>
                <a:gd name="T19" fmla="*/ 5 h 101"/>
                <a:gd name="T20" fmla="*/ 30 w 37"/>
                <a:gd name="T21" fmla="*/ 0 h 101"/>
                <a:gd name="T22" fmla="*/ 37 w 37"/>
                <a:gd name="T2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101">
                  <a:moveTo>
                    <a:pt x="37" y="0"/>
                  </a:moveTo>
                  <a:cubicBezTo>
                    <a:pt x="37" y="101"/>
                    <a:pt x="37" y="101"/>
                    <a:pt x="37" y="101"/>
                  </a:cubicBezTo>
                  <a:cubicBezTo>
                    <a:pt x="21" y="101"/>
                    <a:pt x="21" y="101"/>
                    <a:pt x="21" y="101"/>
                  </a:cubicBezTo>
                  <a:cubicBezTo>
                    <a:pt x="21" y="20"/>
                    <a:pt x="21" y="20"/>
                    <a:pt x="21" y="20"/>
                  </a:cubicBezTo>
                  <a:cubicBezTo>
                    <a:pt x="18" y="22"/>
                    <a:pt x="15" y="24"/>
                    <a:pt x="12" y="25"/>
                  </a:cubicBezTo>
                  <a:cubicBezTo>
                    <a:pt x="8" y="27"/>
                    <a:pt x="4" y="28"/>
                    <a:pt x="0" y="29"/>
                  </a:cubicBezTo>
                  <a:cubicBezTo>
                    <a:pt x="0" y="15"/>
                    <a:pt x="0" y="15"/>
                    <a:pt x="0" y="15"/>
                  </a:cubicBezTo>
                  <a:cubicBezTo>
                    <a:pt x="3" y="15"/>
                    <a:pt x="5" y="14"/>
                    <a:pt x="8" y="13"/>
                  </a:cubicBezTo>
                  <a:cubicBezTo>
                    <a:pt x="10" y="12"/>
                    <a:pt x="13" y="11"/>
                    <a:pt x="15" y="9"/>
                  </a:cubicBezTo>
                  <a:cubicBezTo>
                    <a:pt x="18" y="8"/>
                    <a:pt x="20" y="7"/>
                    <a:pt x="22" y="5"/>
                  </a:cubicBezTo>
                  <a:cubicBezTo>
                    <a:pt x="25" y="4"/>
                    <a:pt x="27" y="2"/>
                    <a:pt x="30" y="0"/>
                  </a:cubicBezTo>
                  <a:lnTo>
                    <a:pt x="37" y="0"/>
                  </a:lnTo>
                  <a:close/>
                </a:path>
              </a:pathLst>
            </a:custGeom>
            <a:solidFill>
              <a:schemeClr val="tx1">
                <a:lumMod val="75000"/>
                <a:lumOff val="25000"/>
                <a:alpha val="11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000000"/>
                </a:solidFill>
                <a:ea typeface="MS PGothic" charset="0"/>
              </a:endParaRPr>
            </a:p>
          </p:txBody>
        </p:sp>
        <p:sp>
          <p:nvSpPr>
            <p:cNvPr id="70" name="Freeform 69"/>
            <p:cNvSpPr>
              <a:spLocks/>
            </p:cNvSpPr>
            <p:nvPr/>
          </p:nvSpPr>
          <p:spPr bwMode="auto">
            <a:xfrm>
              <a:off x="8201024" y="5686425"/>
              <a:ext cx="647889" cy="491437"/>
            </a:xfrm>
            <a:custGeom>
              <a:avLst/>
              <a:gdLst>
                <a:gd name="connsiteX0" fmla="*/ 5546725 w 8802688"/>
                <a:gd name="connsiteY0" fmla="*/ 4819650 h 6677025"/>
                <a:gd name="connsiteX1" fmla="*/ 5573713 w 8802688"/>
                <a:gd name="connsiteY1" fmla="*/ 4926013 h 6677025"/>
                <a:gd name="connsiteX2" fmla="*/ 5603875 w 8802688"/>
                <a:gd name="connsiteY2" fmla="*/ 5024438 h 6677025"/>
                <a:gd name="connsiteX3" fmla="*/ 5630863 w 8802688"/>
                <a:gd name="connsiteY3" fmla="*/ 5122863 h 6677025"/>
                <a:gd name="connsiteX4" fmla="*/ 5657850 w 8802688"/>
                <a:gd name="connsiteY4" fmla="*/ 5229225 h 6677025"/>
                <a:gd name="connsiteX5" fmla="*/ 5668963 w 8802688"/>
                <a:gd name="connsiteY5" fmla="*/ 5313363 h 6677025"/>
                <a:gd name="connsiteX6" fmla="*/ 5681663 w 8802688"/>
                <a:gd name="connsiteY6" fmla="*/ 5399088 h 6677025"/>
                <a:gd name="connsiteX7" fmla="*/ 5686425 w 8802688"/>
                <a:gd name="connsiteY7" fmla="*/ 5484813 h 6677025"/>
                <a:gd name="connsiteX8" fmla="*/ 5689600 w 8802688"/>
                <a:gd name="connsiteY8" fmla="*/ 5572126 h 6677025"/>
                <a:gd name="connsiteX9" fmla="*/ 5695950 w 8802688"/>
                <a:gd name="connsiteY9" fmla="*/ 5749926 h 6677025"/>
                <a:gd name="connsiteX10" fmla="*/ 5695950 w 8802688"/>
                <a:gd name="connsiteY10" fmla="*/ 5940426 h 6677025"/>
                <a:gd name="connsiteX11" fmla="*/ 5692775 w 8802688"/>
                <a:gd name="connsiteY11" fmla="*/ 5957888 h 6677025"/>
                <a:gd name="connsiteX12" fmla="*/ 5689600 w 8802688"/>
                <a:gd name="connsiteY12" fmla="*/ 5978526 h 6677025"/>
                <a:gd name="connsiteX13" fmla="*/ 5681663 w 8802688"/>
                <a:gd name="connsiteY13" fmla="*/ 6002338 h 6677025"/>
                <a:gd name="connsiteX14" fmla="*/ 5672138 w 8802688"/>
                <a:gd name="connsiteY14" fmla="*/ 6029326 h 6677025"/>
                <a:gd name="connsiteX15" fmla="*/ 5659438 w 8802688"/>
                <a:gd name="connsiteY15" fmla="*/ 6053138 h 6677025"/>
                <a:gd name="connsiteX16" fmla="*/ 5648325 w 8802688"/>
                <a:gd name="connsiteY16" fmla="*/ 6070601 h 6677025"/>
                <a:gd name="connsiteX17" fmla="*/ 5634038 w 8802688"/>
                <a:gd name="connsiteY17" fmla="*/ 6086476 h 6677025"/>
                <a:gd name="connsiteX18" fmla="*/ 5627688 w 8802688"/>
                <a:gd name="connsiteY18" fmla="*/ 6088063 h 6677025"/>
                <a:gd name="connsiteX19" fmla="*/ 5621338 w 8802688"/>
                <a:gd name="connsiteY19" fmla="*/ 6088063 h 6677025"/>
                <a:gd name="connsiteX20" fmla="*/ 5526088 w 8802688"/>
                <a:gd name="connsiteY20" fmla="*/ 6100763 h 6677025"/>
                <a:gd name="connsiteX21" fmla="*/ 5430838 w 8802688"/>
                <a:gd name="connsiteY21" fmla="*/ 6107113 h 6677025"/>
                <a:gd name="connsiteX22" fmla="*/ 5338763 w 8802688"/>
                <a:gd name="connsiteY22" fmla="*/ 6107113 h 6677025"/>
                <a:gd name="connsiteX23" fmla="*/ 5249862 w 8802688"/>
                <a:gd name="connsiteY23" fmla="*/ 6103938 h 6677025"/>
                <a:gd name="connsiteX24" fmla="*/ 5068887 w 8802688"/>
                <a:gd name="connsiteY24" fmla="*/ 6094413 h 6677025"/>
                <a:gd name="connsiteX25" fmla="*/ 4973637 w 8802688"/>
                <a:gd name="connsiteY25" fmla="*/ 6091238 h 6677025"/>
                <a:gd name="connsiteX26" fmla="*/ 4878387 w 8802688"/>
                <a:gd name="connsiteY26" fmla="*/ 6088063 h 6677025"/>
                <a:gd name="connsiteX27" fmla="*/ 5045075 w 8802688"/>
                <a:gd name="connsiteY27" fmla="*/ 5780088 h 6677025"/>
                <a:gd name="connsiteX28" fmla="*/ 5213350 w 8802688"/>
                <a:gd name="connsiteY28" fmla="*/ 5467350 h 6677025"/>
                <a:gd name="connsiteX29" fmla="*/ 5380038 w 8802688"/>
                <a:gd name="connsiteY29" fmla="*/ 5149850 h 6677025"/>
                <a:gd name="connsiteX30" fmla="*/ 576262 w 8802688"/>
                <a:gd name="connsiteY30" fmla="*/ 4632325 h 6677025"/>
                <a:gd name="connsiteX31" fmla="*/ 685799 w 8802688"/>
                <a:gd name="connsiteY31" fmla="*/ 4827588 h 6677025"/>
                <a:gd name="connsiteX32" fmla="*/ 796925 w 8802688"/>
                <a:gd name="connsiteY32" fmla="*/ 5030788 h 6677025"/>
                <a:gd name="connsiteX33" fmla="*/ 909637 w 8802688"/>
                <a:gd name="connsiteY33" fmla="*/ 5235575 h 6677025"/>
                <a:gd name="connsiteX34" fmla="*/ 1019175 w 8802688"/>
                <a:gd name="connsiteY34" fmla="*/ 5456238 h 6677025"/>
                <a:gd name="connsiteX35" fmla="*/ 1031875 w 8802688"/>
                <a:gd name="connsiteY35" fmla="*/ 5481638 h 6677025"/>
                <a:gd name="connsiteX36" fmla="*/ 1039812 w 8802688"/>
                <a:gd name="connsiteY36" fmla="*/ 5508626 h 6677025"/>
                <a:gd name="connsiteX37" fmla="*/ 1046162 w 8802688"/>
                <a:gd name="connsiteY37" fmla="*/ 5532438 h 6677025"/>
                <a:gd name="connsiteX38" fmla="*/ 1049337 w 8802688"/>
                <a:gd name="connsiteY38" fmla="*/ 5559426 h 6677025"/>
                <a:gd name="connsiteX39" fmla="*/ 1049337 w 8802688"/>
                <a:gd name="connsiteY39" fmla="*/ 5580063 h 6677025"/>
                <a:gd name="connsiteX40" fmla="*/ 1046162 w 8802688"/>
                <a:gd name="connsiteY40" fmla="*/ 5600701 h 6677025"/>
                <a:gd name="connsiteX41" fmla="*/ 1039812 w 8802688"/>
                <a:gd name="connsiteY41" fmla="*/ 5621338 h 6677025"/>
                <a:gd name="connsiteX42" fmla="*/ 1028699 w 8802688"/>
                <a:gd name="connsiteY42" fmla="*/ 5640388 h 6677025"/>
                <a:gd name="connsiteX43" fmla="*/ 1019175 w 8802688"/>
                <a:gd name="connsiteY43" fmla="*/ 5657851 h 6677025"/>
                <a:gd name="connsiteX44" fmla="*/ 1004887 w 8802688"/>
                <a:gd name="connsiteY44" fmla="*/ 5672138 h 6677025"/>
                <a:gd name="connsiteX45" fmla="*/ 987425 w 8802688"/>
                <a:gd name="connsiteY45" fmla="*/ 5684838 h 6677025"/>
                <a:gd name="connsiteX46" fmla="*/ 968375 w 8802688"/>
                <a:gd name="connsiteY46" fmla="*/ 5695951 h 6677025"/>
                <a:gd name="connsiteX47" fmla="*/ 947737 w 8802688"/>
                <a:gd name="connsiteY47" fmla="*/ 5705476 h 6677025"/>
                <a:gd name="connsiteX48" fmla="*/ 923925 w 8802688"/>
                <a:gd name="connsiteY48" fmla="*/ 5711826 h 6677025"/>
                <a:gd name="connsiteX49" fmla="*/ 896937 w 8802688"/>
                <a:gd name="connsiteY49" fmla="*/ 5713413 h 6677025"/>
                <a:gd name="connsiteX50" fmla="*/ 871537 w 8802688"/>
                <a:gd name="connsiteY50" fmla="*/ 5716588 h 6677025"/>
                <a:gd name="connsiteX51" fmla="*/ 844549 w 8802688"/>
                <a:gd name="connsiteY51" fmla="*/ 5716588 h 6677025"/>
                <a:gd name="connsiteX52" fmla="*/ 814387 w 8802688"/>
                <a:gd name="connsiteY52" fmla="*/ 5716588 h 6677025"/>
                <a:gd name="connsiteX53" fmla="*/ 787399 w 8802688"/>
                <a:gd name="connsiteY53" fmla="*/ 5713413 h 6677025"/>
                <a:gd name="connsiteX54" fmla="*/ 757237 w 8802688"/>
                <a:gd name="connsiteY54" fmla="*/ 5711826 h 6677025"/>
                <a:gd name="connsiteX55" fmla="*/ 728662 w 8802688"/>
                <a:gd name="connsiteY55" fmla="*/ 5702301 h 6677025"/>
                <a:gd name="connsiteX56" fmla="*/ 695325 w 8802688"/>
                <a:gd name="connsiteY56" fmla="*/ 5692776 h 6677025"/>
                <a:gd name="connsiteX57" fmla="*/ 636587 w 8802688"/>
                <a:gd name="connsiteY57" fmla="*/ 5668963 h 6677025"/>
                <a:gd name="connsiteX58" fmla="*/ 576262 w 8802688"/>
                <a:gd name="connsiteY58" fmla="*/ 5637213 h 6677025"/>
                <a:gd name="connsiteX59" fmla="*/ 520699 w 8802688"/>
                <a:gd name="connsiteY59" fmla="*/ 5600701 h 6677025"/>
                <a:gd name="connsiteX60" fmla="*/ 463549 w 8802688"/>
                <a:gd name="connsiteY60" fmla="*/ 5556251 h 6677025"/>
                <a:gd name="connsiteX61" fmla="*/ 406399 w 8802688"/>
                <a:gd name="connsiteY61" fmla="*/ 5508626 h 6677025"/>
                <a:gd name="connsiteX62" fmla="*/ 360362 w 8802688"/>
                <a:gd name="connsiteY62" fmla="*/ 5457826 h 6677025"/>
                <a:gd name="connsiteX63" fmla="*/ 312737 w 8802688"/>
                <a:gd name="connsiteY63" fmla="*/ 5405438 h 6677025"/>
                <a:gd name="connsiteX64" fmla="*/ 269875 w 8802688"/>
                <a:gd name="connsiteY64" fmla="*/ 5351463 h 6677025"/>
                <a:gd name="connsiteX65" fmla="*/ 234949 w 8802688"/>
                <a:gd name="connsiteY65" fmla="*/ 5294313 h 6677025"/>
                <a:gd name="connsiteX66" fmla="*/ 207962 w 8802688"/>
                <a:gd name="connsiteY66" fmla="*/ 5238750 h 6677025"/>
                <a:gd name="connsiteX67" fmla="*/ 184149 w 8802688"/>
                <a:gd name="connsiteY67" fmla="*/ 5184775 h 6677025"/>
                <a:gd name="connsiteX68" fmla="*/ 177799 w 8802688"/>
                <a:gd name="connsiteY68" fmla="*/ 5157788 h 6677025"/>
                <a:gd name="connsiteX69" fmla="*/ 173037 w 8802688"/>
                <a:gd name="connsiteY69" fmla="*/ 5130800 h 6677025"/>
                <a:gd name="connsiteX70" fmla="*/ 169862 w 8802688"/>
                <a:gd name="connsiteY70" fmla="*/ 5105400 h 6677025"/>
                <a:gd name="connsiteX71" fmla="*/ 166687 w 8802688"/>
                <a:gd name="connsiteY71" fmla="*/ 5081588 h 6677025"/>
                <a:gd name="connsiteX72" fmla="*/ 169862 w 8802688"/>
                <a:gd name="connsiteY72" fmla="*/ 5054600 h 6677025"/>
                <a:gd name="connsiteX73" fmla="*/ 173037 w 8802688"/>
                <a:gd name="connsiteY73" fmla="*/ 5024438 h 6677025"/>
                <a:gd name="connsiteX74" fmla="*/ 180975 w 8802688"/>
                <a:gd name="connsiteY74" fmla="*/ 4997450 h 6677025"/>
                <a:gd name="connsiteX75" fmla="*/ 190499 w 8802688"/>
                <a:gd name="connsiteY75" fmla="*/ 4973638 h 6677025"/>
                <a:gd name="connsiteX76" fmla="*/ 201612 w 8802688"/>
                <a:gd name="connsiteY76" fmla="*/ 4949825 h 6677025"/>
                <a:gd name="connsiteX77" fmla="*/ 214312 w 8802688"/>
                <a:gd name="connsiteY77" fmla="*/ 4929188 h 6677025"/>
                <a:gd name="connsiteX78" fmla="*/ 228599 w 8802688"/>
                <a:gd name="connsiteY78" fmla="*/ 4908550 h 6677025"/>
                <a:gd name="connsiteX79" fmla="*/ 241299 w 8802688"/>
                <a:gd name="connsiteY79" fmla="*/ 4894263 h 6677025"/>
                <a:gd name="connsiteX80" fmla="*/ 285749 w 8802688"/>
                <a:gd name="connsiteY80" fmla="*/ 4851400 h 6677025"/>
                <a:gd name="connsiteX81" fmla="*/ 330199 w 8802688"/>
                <a:gd name="connsiteY81" fmla="*/ 4816475 h 6677025"/>
                <a:gd name="connsiteX82" fmla="*/ 377825 w 8802688"/>
                <a:gd name="connsiteY82" fmla="*/ 4779963 h 6677025"/>
                <a:gd name="connsiteX83" fmla="*/ 422275 w 8802688"/>
                <a:gd name="connsiteY83" fmla="*/ 4748213 h 6677025"/>
                <a:gd name="connsiteX84" fmla="*/ 507999 w 8802688"/>
                <a:gd name="connsiteY84" fmla="*/ 4687888 h 6677025"/>
                <a:gd name="connsiteX85" fmla="*/ 544512 w 8802688"/>
                <a:gd name="connsiteY85" fmla="*/ 4662488 h 6677025"/>
                <a:gd name="connsiteX86" fmla="*/ 6180138 w 8802688"/>
                <a:gd name="connsiteY86" fmla="*/ 3546475 h 6677025"/>
                <a:gd name="connsiteX87" fmla="*/ 6124576 w 8802688"/>
                <a:gd name="connsiteY87" fmla="*/ 3562350 h 6677025"/>
                <a:gd name="connsiteX88" fmla="*/ 6076951 w 8802688"/>
                <a:gd name="connsiteY88" fmla="*/ 3579813 h 6677025"/>
                <a:gd name="connsiteX89" fmla="*/ 6037263 w 8802688"/>
                <a:gd name="connsiteY89" fmla="*/ 3600450 h 6677025"/>
                <a:gd name="connsiteX90" fmla="*/ 6002338 w 8802688"/>
                <a:gd name="connsiteY90" fmla="*/ 3624263 h 6677025"/>
                <a:gd name="connsiteX91" fmla="*/ 5978526 w 8802688"/>
                <a:gd name="connsiteY91" fmla="*/ 3651250 h 6677025"/>
                <a:gd name="connsiteX92" fmla="*/ 5961063 w 8802688"/>
                <a:gd name="connsiteY92" fmla="*/ 3678238 h 6677025"/>
                <a:gd name="connsiteX93" fmla="*/ 5948363 w 8802688"/>
                <a:gd name="connsiteY93" fmla="*/ 3705225 h 6677025"/>
                <a:gd name="connsiteX94" fmla="*/ 5945188 w 8802688"/>
                <a:gd name="connsiteY94" fmla="*/ 3719513 h 6677025"/>
                <a:gd name="connsiteX95" fmla="*/ 5945188 w 8802688"/>
                <a:gd name="connsiteY95" fmla="*/ 3733800 h 6677025"/>
                <a:gd name="connsiteX96" fmla="*/ 5986463 w 8802688"/>
                <a:gd name="connsiteY96" fmla="*/ 3698875 h 6677025"/>
                <a:gd name="connsiteX97" fmla="*/ 6046788 w 8802688"/>
                <a:gd name="connsiteY97" fmla="*/ 3654425 h 6677025"/>
                <a:gd name="connsiteX98" fmla="*/ 6115051 w 8802688"/>
                <a:gd name="connsiteY98" fmla="*/ 3600450 h 6677025"/>
                <a:gd name="connsiteX99" fmla="*/ 6148388 w 8802688"/>
                <a:gd name="connsiteY99" fmla="*/ 3573463 h 6677025"/>
                <a:gd name="connsiteX100" fmla="*/ 279400 w 8802688"/>
                <a:gd name="connsiteY100" fmla="*/ 2203450 h 6677025"/>
                <a:gd name="connsiteX101" fmla="*/ 354013 w 8802688"/>
                <a:gd name="connsiteY101" fmla="*/ 2203450 h 6677025"/>
                <a:gd name="connsiteX102" fmla="*/ 327025 w 8802688"/>
                <a:gd name="connsiteY102" fmla="*/ 2274888 h 6677025"/>
                <a:gd name="connsiteX103" fmla="*/ 303213 w 8802688"/>
                <a:gd name="connsiteY103" fmla="*/ 2343150 h 6677025"/>
                <a:gd name="connsiteX104" fmla="*/ 261938 w 8802688"/>
                <a:gd name="connsiteY104" fmla="*/ 2482850 h 6677025"/>
                <a:gd name="connsiteX105" fmla="*/ 217488 w 8802688"/>
                <a:gd name="connsiteY105" fmla="*/ 2625726 h 6677025"/>
                <a:gd name="connsiteX106" fmla="*/ 193675 w 8802688"/>
                <a:gd name="connsiteY106" fmla="*/ 2693988 h 6677025"/>
                <a:gd name="connsiteX107" fmla="*/ 166688 w 8802688"/>
                <a:gd name="connsiteY107" fmla="*/ 2765425 h 6677025"/>
                <a:gd name="connsiteX108" fmla="*/ 169863 w 8802688"/>
                <a:gd name="connsiteY108" fmla="*/ 2792413 h 6677025"/>
                <a:gd name="connsiteX109" fmla="*/ 173038 w 8802688"/>
                <a:gd name="connsiteY109" fmla="*/ 2819400 h 6677025"/>
                <a:gd name="connsiteX110" fmla="*/ 180975 w 8802688"/>
                <a:gd name="connsiteY110" fmla="*/ 2844801 h 6677025"/>
                <a:gd name="connsiteX111" fmla="*/ 190500 w 8802688"/>
                <a:gd name="connsiteY111" fmla="*/ 2871788 h 6677025"/>
                <a:gd name="connsiteX112" fmla="*/ 201613 w 8802688"/>
                <a:gd name="connsiteY112" fmla="*/ 2895601 h 6677025"/>
                <a:gd name="connsiteX113" fmla="*/ 214313 w 8802688"/>
                <a:gd name="connsiteY113" fmla="*/ 2916238 h 6677025"/>
                <a:gd name="connsiteX114" fmla="*/ 228600 w 8802688"/>
                <a:gd name="connsiteY114" fmla="*/ 2935288 h 6677025"/>
                <a:gd name="connsiteX115" fmla="*/ 241300 w 8802688"/>
                <a:gd name="connsiteY115" fmla="*/ 2952751 h 6677025"/>
                <a:gd name="connsiteX116" fmla="*/ 242888 w 8802688"/>
                <a:gd name="connsiteY116" fmla="*/ 2959101 h 6677025"/>
                <a:gd name="connsiteX117" fmla="*/ 242888 w 8802688"/>
                <a:gd name="connsiteY117" fmla="*/ 2963863 h 6677025"/>
                <a:gd name="connsiteX118" fmla="*/ 255588 w 8802688"/>
                <a:gd name="connsiteY118" fmla="*/ 2973388 h 6677025"/>
                <a:gd name="connsiteX119" fmla="*/ 266700 w 8802688"/>
                <a:gd name="connsiteY119" fmla="*/ 2979738 h 6677025"/>
                <a:gd name="connsiteX120" fmla="*/ 288925 w 8802688"/>
                <a:gd name="connsiteY120" fmla="*/ 2984501 h 6677025"/>
                <a:gd name="connsiteX121" fmla="*/ 336550 w 8802688"/>
                <a:gd name="connsiteY121" fmla="*/ 2987676 h 6677025"/>
                <a:gd name="connsiteX122" fmla="*/ 388938 w 8802688"/>
                <a:gd name="connsiteY122" fmla="*/ 2987676 h 6677025"/>
                <a:gd name="connsiteX123" fmla="*/ 404813 w 8802688"/>
                <a:gd name="connsiteY123" fmla="*/ 2987676 h 6677025"/>
                <a:gd name="connsiteX124" fmla="*/ 425450 w 8802688"/>
                <a:gd name="connsiteY124" fmla="*/ 2982913 h 6677025"/>
                <a:gd name="connsiteX125" fmla="*/ 469900 w 8802688"/>
                <a:gd name="connsiteY125" fmla="*/ 2963863 h 6677025"/>
                <a:gd name="connsiteX126" fmla="*/ 520700 w 8802688"/>
                <a:gd name="connsiteY126" fmla="*/ 2940051 h 6677025"/>
                <a:gd name="connsiteX127" fmla="*/ 576263 w 8802688"/>
                <a:gd name="connsiteY127" fmla="*/ 2914651 h 6677025"/>
                <a:gd name="connsiteX128" fmla="*/ 573088 w 8802688"/>
                <a:gd name="connsiteY128" fmla="*/ 2946401 h 6677025"/>
                <a:gd name="connsiteX129" fmla="*/ 568325 w 8802688"/>
                <a:gd name="connsiteY129" fmla="*/ 2979738 h 6677025"/>
                <a:gd name="connsiteX130" fmla="*/ 558801 w 8802688"/>
                <a:gd name="connsiteY130" fmla="*/ 3008313 h 6677025"/>
                <a:gd name="connsiteX131" fmla="*/ 544513 w 8802688"/>
                <a:gd name="connsiteY131" fmla="*/ 3038476 h 6677025"/>
                <a:gd name="connsiteX132" fmla="*/ 528638 w 8802688"/>
                <a:gd name="connsiteY132" fmla="*/ 3062288 h 6677025"/>
                <a:gd name="connsiteX133" fmla="*/ 508000 w 8802688"/>
                <a:gd name="connsiteY133" fmla="*/ 3086101 h 6677025"/>
                <a:gd name="connsiteX134" fmla="*/ 487363 w 8802688"/>
                <a:gd name="connsiteY134" fmla="*/ 3106738 h 6677025"/>
                <a:gd name="connsiteX135" fmla="*/ 463550 w 8802688"/>
                <a:gd name="connsiteY135" fmla="*/ 3124201 h 6677025"/>
                <a:gd name="connsiteX136" fmla="*/ 439738 w 8802688"/>
                <a:gd name="connsiteY136" fmla="*/ 3136901 h 6677025"/>
                <a:gd name="connsiteX137" fmla="*/ 412750 w 8802688"/>
                <a:gd name="connsiteY137" fmla="*/ 3148013 h 6677025"/>
                <a:gd name="connsiteX138" fmla="*/ 382588 w 8802688"/>
                <a:gd name="connsiteY138" fmla="*/ 3157538 h 6677025"/>
                <a:gd name="connsiteX139" fmla="*/ 357188 w 8802688"/>
                <a:gd name="connsiteY139" fmla="*/ 3160713 h 6677025"/>
                <a:gd name="connsiteX140" fmla="*/ 327025 w 8802688"/>
                <a:gd name="connsiteY140" fmla="*/ 3160713 h 6677025"/>
                <a:gd name="connsiteX141" fmla="*/ 296863 w 8802688"/>
                <a:gd name="connsiteY141" fmla="*/ 3157538 h 6677025"/>
                <a:gd name="connsiteX142" fmla="*/ 269875 w 8802688"/>
                <a:gd name="connsiteY142" fmla="*/ 3148013 h 6677025"/>
                <a:gd name="connsiteX143" fmla="*/ 241300 w 8802688"/>
                <a:gd name="connsiteY143" fmla="*/ 3136901 h 6677025"/>
                <a:gd name="connsiteX144" fmla="*/ 228600 w 8802688"/>
                <a:gd name="connsiteY144" fmla="*/ 3130551 h 6677025"/>
                <a:gd name="connsiteX145" fmla="*/ 214313 w 8802688"/>
                <a:gd name="connsiteY145" fmla="*/ 3119438 h 6677025"/>
                <a:gd name="connsiteX146" fmla="*/ 187325 w 8802688"/>
                <a:gd name="connsiteY146" fmla="*/ 3092451 h 6677025"/>
                <a:gd name="connsiteX147" fmla="*/ 160338 w 8802688"/>
                <a:gd name="connsiteY147" fmla="*/ 3055938 h 6677025"/>
                <a:gd name="connsiteX148" fmla="*/ 133350 w 8802688"/>
                <a:gd name="connsiteY148" fmla="*/ 3017838 h 6677025"/>
                <a:gd name="connsiteX149" fmla="*/ 109538 w 8802688"/>
                <a:gd name="connsiteY149" fmla="*/ 2970213 h 6677025"/>
                <a:gd name="connsiteX150" fmla="*/ 85725 w 8802688"/>
                <a:gd name="connsiteY150" fmla="*/ 2922588 h 6677025"/>
                <a:gd name="connsiteX151" fmla="*/ 65088 w 8802688"/>
                <a:gd name="connsiteY151" fmla="*/ 2868613 h 6677025"/>
                <a:gd name="connsiteX152" fmla="*/ 47625 w 8802688"/>
                <a:gd name="connsiteY152" fmla="*/ 2816225 h 6677025"/>
                <a:gd name="connsiteX153" fmla="*/ 30163 w 8802688"/>
                <a:gd name="connsiteY153" fmla="*/ 2762250 h 6677025"/>
                <a:gd name="connsiteX154" fmla="*/ 17463 w 8802688"/>
                <a:gd name="connsiteY154" fmla="*/ 2708275 h 6677025"/>
                <a:gd name="connsiteX155" fmla="*/ 9525 w 8802688"/>
                <a:gd name="connsiteY155" fmla="*/ 2655888 h 6677025"/>
                <a:gd name="connsiteX156" fmla="*/ 3175 w 8802688"/>
                <a:gd name="connsiteY156" fmla="*/ 2608263 h 6677025"/>
                <a:gd name="connsiteX157" fmla="*/ 0 w 8802688"/>
                <a:gd name="connsiteY157" fmla="*/ 2563813 h 6677025"/>
                <a:gd name="connsiteX158" fmla="*/ 0 w 8802688"/>
                <a:gd name="connsiteY158" fmla="*/ 2524125 h 6677025"/>
                <a:gd name="connsiteX159" fmla="*/ 9525 w 8802688"/>
                <a:gd name="connsiteY159" fmla="*/ 2492375 h 6677025"/>
                <a:gd name="connsiteX160" fmla="*/ 11113 w 8802688"/>
                <a:gd name="connsiteY160" fmla="*/ 2476500 h 6677025"/>
                <a:gd name="connsiteX161" fmla="*/ 17463 w 8802688"/>
                <a:gd name="connsiteY161" fmla="*/ 2465388 h 6677025"/>
                <a:gd name="connsiteX162" fmla="*/ 47625 w 8802688"/>
                <a:gd name="connsiteY162" fmla="*/ 2425700 h 6677025"/>
                <a:gd name="connsiteX163" fmla="*/ 79375 w 8802688"/>
                <a:gd name="connsiteY163" fmla="*/ 2387600 h 6677025"/>
                <a:gd name="connsiteX164" fmla="*/ 112713 w 8802688"/>
                <a:gd name="connsiteY164" fmla="*/ 2352675 h 6677025"/>
                <a:gd name="connsiteX165" fmla="*/ 149225 w 8802688"/>
                <a:gd name="connsiteY165" fmla="*/ 2322513 h 6677025"/>
                <a:gd name="connsiteX166" fmla="*/ 217488 w 8802688"/>
                <a:gd name="connsiteY166" fmla="*/ 2260600 h 6677025"/>
                <a:gd name="connsiteX167" fmla="*/ 5886450 w 8802688"/>
                <a:gd name="connsiteY167" fmla="*/ 2019300 h 6677025"/>
                <a:gd name="connsiteX168" fmla="*/ 5907087 w 8802688"/>
                <a:gd name="connsiteY168" fmla="*/ 2022475 h 6677025"/>
                <a:gd name="connsiteX169" fmla="*/ 5930900 w 8802688"/>
                <a:gd name="connsiteY169" fmla="*/ 2028825 h 6677025"/>
                <a:gd name="connsiteX170" fmla="*/ 5957888 w 8802688"/>
                <a:gd name="connsiteY170" fmla="*/ 2036763 h 6677025"/>
                <a:gd name="connsiteX171" fmla="*/ 5984875 w 8802688"/>
                <a:gd name="connsiteY171" fmla="*/ 2049463 h 6677025"/>
                <a:gd name="connsiteX172" fmla="*/ 6010275 w 8802688"/>
                <a:gd name="connsiteY172" fmla="*/ 2060575 h 6677025"/>
                <a:gd name="connsiteX173" fmla="*/ 6034088 w 8802688"/>
                <a:gd name="connsiteY173" fmla="*/ 2078038 h 6677025"/>
                <a:gd name="connsiteX174" fmla="*/ 6057900 w 8802688"/>
                <a:gd name="connsiteY174" fmla="*/ 2093913 h 6677025"/>
                <a:gd name="connsiteX175" fmla="*/ 5951538 w 8802688"/>
                <a:gd name="connsiteY175" fmla="*/ 2170113 h 6677025"/>
                <a:gd name="connsiteX176" fmla="*/ 5897562 w 8802688"/>
                <a:gd name="connsiteY176" fmla="*/ 2209800 h 6677025"/>
                <a:gd name="connsiteX177" fmla="*/ 5838825 w 8802688"/>
                <a:gd name="connsiteY177" fmla="*/ 2244725 h 6677025"/>
                <a:gd name="connsiteX178" fmla="*/ 5811837 w 8802688"/>
                <a:gd name="connsiteY178" fmla="*/ 2216150 h 6677025"/>
                <a:gd name="connsiteX179" fmla="*/ 5788025 w 8802688"/>
                <a:gd name="connsiteY179" fmla="*/ 2182813 h 6677025"/>
                <a:gd name="connsiteX180" fmla="*/ 5775325 w 8802688"/>
                <a:gd name="connsiteY180" fmla="*/ 2165350 h 6677025"/>
                <a:gd name="connsiteX181" fmla="*/ 5770562 w 8802688"/>
                <a:gd name="connsiteY181" fmla="*/ 2146300 h 6677025"/>
                <a:gd name="connsiteX182" fmla="*/ 5764212 w 8802688"/>
                <a:gd name="connsiteY182" fmla="*/ 2132013 h 6677025"/>
                <a:gd name="connsiteX183" fmla="*/ 5764212 w 8802688"/>
                <a:gd name="connsiteY183" fmla="*/ 2117725 h 6677025"/>
                <a:gd name="connsiteX184" fmla="*/ 5770562 w 8802688"/>
                <a:gd name="connsiteY184" fmla="*/ 2101850 h 6677025"/>
                <a:gd name="connsiteX185" fmla="*/ 5778500 w 8802688"/>
                <a:gd name="connsiteY185" fmla="*/ 2087563 h 6677025"/>
                <a:gd name="connsiteX186" fmla="*/ 5791200 w 8802688"/>
                <a:gd name="connsiteY186" fmla="*/ 2073275 h 6677025"/>
                <a:gd name="connsiteX187" fmla="*/ 5805487 w 8802688"/>
                <a:gd name="connsiteY187" fmla="*/ 2057400 h 6677025"/>
                <a:gd name="connsiteX188" fmla="*/ 5821362 w 8802688"/>
                <a:gd name="connsiteY188" fmla="*/ 2046288 h 6677025"/>
                <a:gd name="connsiteX189" fmla="*/ 5838825 w 8802688"/>
                <a:gd name="connsiteY189" fmla="*/ 2033588 h 6677025"/>
                <a:gd name="connsiteX190" fmla="*/ 5853112 w 8802688"/>
                <a:gd name="connsiteY190" fmla="*/ 2025650 h 6677025"/>
                <a:gd name="connsiteX191" fmla="*/ 5870575 w 8802688"/>
                <a:gd name="connsiteY191" fmla="*/ 2022475 h 6677025"/>
                <a:gd name="connsiteX192" fmla="*/ 6169026 w 8802688"/>
                <a:gd name="connsiteY192" fmla="*/ 1685925 h 6677025"/>
                <a:gd name="connsiteX193" fmla="*/ 6076951 w 8802688"/>
                <a:gd name="connsiteY193" fmla="*/ 1712913 h 6677025"/>
                <a:gd name="connsiteX194" fmla="*/ 5984875 w 8802688"/>
                <a:gd name="connsiteY194" fmla="*/ 1739900 h 6677025"/>
                <a:gd name="connsiteX195" fmla="*/ 5938838 w 8802688"/>
                <a:gd name="connsiteY195" fmla="*/ 1757363 h 6677025"/>
                <a:gd name="connsiteX196" fmla="*/ 5894388 w 8802688"/>
                <a:gd name="connsiteY196" fmla="*/ 1774825 h 6677025"/>
                <a:gd name="connsiteX197" fmla="*/ 5849938 w 8802688"/>
                <a:gd name="connsiteY197" fmla="*/ 1798638 h 6677025"/>
                <a:gd name="connsiteX198" fmla="*/ 5805488 w 8802688"/>
                <a:gd name="connsiteY198" fmla="*/ 1828800 h 6677025"/>
                <a:gd name="connsiteX199" fmla="*/ 5764213 w 8802688"/>
                <a:gd name="connsiteY199" fmla="*/ 1862138 h 6677025"/>
                <a:gd name="connsiteX200" fmla="*/ 5722938 w 8802688"/>
                <a:gd name="connsiteY200" fmla="*/ 1897063 h 6677025"/>
                <a:gd name="connsiteX201" fmla="*/ 5683250 w 8802688"/>
                <a:gd name="connsiteY201" fmla="*/ 1933575 h 6677025"/>
                <a:gd name="connsiteX202" fmla="*/ 5648325 w 8802688"/>
                <a:gd name="connsiteY202" fmla="*/ 1971675 h 6677025"/>
                <a:gd name="connsiteX203" fmla="*/ 5576888 w 8802688"/>
                <a:gd name="connsiteY203" fmla="*/ 2052638 h 6677025"/>
                <a:gd name="connsiteX204" fmla="*/ 5502275 w 8802688"/>
                <a:gd name="connsiteY204" fmla="*/ 2128838 h 6677025"/>
                <a:gd name="connsiteX205" fmla="*/ 5522913 w 8802688"/>
                <a:gd name="connsiteY205" fmla="*/ 2122488 h 6677025"/>
                <a:gd name="connsiteX206" fmla="*/ 5543550 w 8802688"/>
                <a:gd name="connsiteY206" fmla="*/ 2117725 h 6677025"/>
                <a:gd name="connsiteX207" fmla="*/ 5586413 w 8802688"/>
                <a:gd name="connsiteY207" fmla="*/ 2098675 h 6677025"/>
                <a:gd name="connsiteX208" fmla="*/ 5607050 w 8802688"/>
                <a:gd name="connsiteY208" fmla="*/ 2093913 h 6677025"/>
                <a:gd name="connsiteX209" fmla="*/ 5624513 w 8802688"/>
                <a:gd name="connsiteY209" fmla="*/ 2087563 h 6677025"/>
                <a:gd name="connsiteX210" fmla="*/ 5641975 w 8802688"/>
                <a:gd name="connsiteY210" fmla="*/ 2087563 h 6677025"/>
                <a:gd name="connsiteX211" fmla="*/ 5657850 w 8802688"/>
                <a:gd name="connsiteY211" fmla="*/ 2093913 h 6677025"/>
                <a:gd name="connsiteX212" fmla="*/ 5832475 w 8802688"/>
                <a:gd name="connsiteY212" fmla="*/ 2357438 h 6677025"/>
                <a:gd name="connsiteX213" fmla="*/ 5975350 w 8802688"/>
                <a:gd name="connsiteY213" fmla="*/ 2265363 h 6677025"/>
                <a:gd name="connsiteX214" fmla="*/ 6115051 w 8802688"/>
                <a:gd name="connsiteY214" fmla="*/ 2170113 h 6677025"/>
                <a:gd name="connsiteX215" fmla="*/ 6264276 w 8802688"/>
                <a:gd name="connsiteY215" fmla="*/ 2078038 h 6677025"/>
                <a:gd name="connsiteX216" fmla="*/ 6340476 w 8802688"/>
                <a:gd name="connsiteY216" fmla="*/ 2030413 h 6677025"/>
                <a:gd name="connsiteX217" fmla="*/ 6424613 w 8802688"/>
                <a:gd name="connsiteY217" fmla="*/ 1982788 h 6677025"/>
                <a:gd name="connsiteX218" fmla="*/ 6400801 w 8802688"/>
                <a:gd name="connsiteY218" fmla="*/ 1981200 h 6677025"/>
                <a:gd name="connsiteX219" fmla="*/ 6364288 w 8802688"/>
                <a:gd name="connsiteY219" fmla="*/ 1971675 h 6677025"/>
                <a:gd name="connsiteX220" fmla="*/ 6323013 w 8802688"/>
                <a:gd name="connsiteY220" fmla="*/ 1958975 h 6677025"/>
                <a:gd name="connsiteX221" fmla="*/ 6302376 w 8802688"/>
                <a:gd name="connsiteY221" fmla="*/ 1947863 h 6677025"/>
                <a:gd name="connsiteX222" fmla="*/ 6281738 w 8802688"/>
                <a:gd name="connsiteY222" fmla="*/ 1935163 h 6677025"/>
                <a:gd name="connsiteX223" fmla="*/ 6261101 w 8802688"/>
                <a:gd name="connsiteY223" fmla="*/ 1917700 h 6677025"/>
                <a:gd name="connsiteX224" fmla="*/ 6240463 w 8802688"/>
                <a:gd name="connsiteY224" fmla="*/ 1900238 h 6677025"/>
                <a:gd name="connsiteX225" fmla="*/ 6221413 w 8802688"/>
                <a:gd name="connsiteY225" fmla="*/ 1876425 h 6677025"/>
                <a:gd name="connsiteX226" fmla="*/ 6203951 w 8802688"/>
                <a:gd name="connsiteY226" fmla="*/ 1849438 h 6677025"/>
                <a:gd name="connsiteX227" fmla="*/ 6192838 w 8802688"/>
                <a:gd name="connsiteY227" fmla="*/ 1817688 h 6677025"/>
                <a:gd name="connsiteX228" fmla="*/ 6180138 w 8802688"/>
                <a:gd name="connsiteY228" fmla="*/ 1778000 h 6677025"/>
                <a:gd name="connsiteX229" fmla="*/ 6170613 w 8802688"/>
                <a:gd name="connsiteY229" fmla="*/ 1736725 h 6677025"/>
                <a:gd name="connsiteX230" fmla="*/ 8401050 w 8802688"/>
                <a:gd name="connsiteY230" fmla="*/ 1338262 h 6677025"/>
                <a:gd name="connsiteX231" fmla="*/ 8332788 w 8802688"/>
                <a:gd name="connsiteY231" fmla="*/ 1382712 h 6677025"/>
                <a:gd name="connsiteX232" fmla="*/ 8264525 w 8802688"/>
                <a:gd name="connsiteY232" fmla="*/ 1430337 h 6677025"/>
                <a:gd name="connsiteX233" fmla="*/ 8131175 w 8802688"/>
                <a:gd name="connsiteY233" fmla="*/ 1531937 h 6677025"/>
                <a:gd name="connsiteX234" fmla="*/ 8002588 w 8802688"/>
                <a:gd name="connsiteY234" fmla="*/ 1630363 h 6677025"/>
                <a:gd name="connsiteX235" fmla="*/ 7886700 w 8802688"/>
                <a:gd name="connsiteY235" fmla="*/ 1722438 h 6677025"/>
                <a:gd name="connsiteX236" fmla="*/ 7920038 w 8802688"/>
                <a:gd name="connsiteY236" fmla="*/ 1727200 h 6677025"/>
                <a:gd name="connsiteX237" fmla="*/ 7954963 w 8802688"/>
                <a:gd name="connsiteY237" fmla="*/ 1727200 h 6677025"/>
                <a:gd name="connsiteX238" fmla="*/ 7993063 w 8802688"/>
                <a:gd name="connsiteY238" fmla="*/ 1725613 h 6677025"/>
                <a:gd name="connsiteX239" fmla="*/ 8029575 w 8802688"/>
                <a:gd name="connsiteY239" fmla="*/ 1716088 h 6677025"/>
                <a:gd name="connsiteX240" fmla="*/ 8064500 w 8802688"/>
                <a:gd name="connsiteY240" fmla="*/ 1703388 h 6677025"/>
                <a:gd name="connsiteX241" fmla="*/ 8101013 w 8802688"/>
                <a:gd name="connsiteY241" fmla="*/ 1689100 h 6677025"/>
                <a:gd name="connsiteX242" fmla="*/ 8135938 w 8802688"/>
                <a:gd name="connsiteY242" fmla="*/ 1668463 h 6677025"/>
                <a:gd name="connsiteX243" fmla="*/ 8172450 w 8802688"/>
                <a:gd name="connsiteY243" fmla="*/ 1644650 h 6677025"/>
                <a:gd name="connsiteX244" fmla="*/ 8204200 w 8802688"/>
                <a:gd name="connsiteY244" fmla="*/ 1617662 h 6677025"/>
                <a:gd name="connsiteX245" fmla="*/ 8237538 w 8802688"/>
                <a:gd name="connsiteY245" fmla="*/ 1587500 h 6677025"/>
                <a:gd name="connsiteX246" fmla="*/ 8270875 w 8802688"/>
                <a:gd name="connsiteY246" fmla="*/ 1555750 h 6677025"/>
                <a:gd name="connsiteX247" fmla="*/ 8299450 w 8802688"/>
                <a:gd name="connsiteY247" fmla="*/ 1516062 h 6677025"/>
                <a:gd name="connsiteX248" fmla="*/ 8329613 w 8802688"/>
                <a:gd name="connsiteY248" fmla="*/ 1477963 h 6677025"/>
                <a:gd name="connsiteX249" fmla="*/ 8356600 w 8802688"/>
                <a:gd name="connsiteY249" fmla="*/ 1433512 h 6677025"/>
                <a:gd name="connsiteX250" fmla="*/ 8380413 w 8802688"/>
                <a:gd name="connsiteY250" fmla="*/ 1389062 h 6677025"/>
                <a:gd name="connsiteX251" fmla="*/ 4067176 w 8802688"/>
                <a:gd name="connsiteY251" fmla="*/ 1181100 h 6677025"/>
                <a:gd name="connsiteX252" fmla="*/ 3979864 w 8802688"/>
                <a:gd name="connsiteY252" fmla="*/ 1184275 h 6677025"/>
                <a:gd name="connsiteX253" fmla="*/ 3900489 w 8802688"/>
                <a:gd name="connsiteY253" fmla="*/ 1192213 h 6677025"/>
                <a:gd name="connsiteX254" fmla="*/ 3860801 w 8802688"/>
                <a:gd name="connsiteY254" fmla="*/ 1201738 h 6677025"/>
                <a:gd name="connsiteX255" fmla="*/ 3825876 w 8802688"/>
                <a:gd name="connsiteY255" fmla="*/ 1211263 h 6677025"/>
                <a:gd name="connsiteX256" fmla="*/ 3790951 w 8802688"/>
                <a:gd name="connsiteY256" fmla="*/ 1219200 h 6677025"/>
                <a:gd name="connsiteX257" fmla="*/ 3757613 w 8802688"/>
                <a:gd name="connsiteY257" fmla="*/ 1231900 h 6677025"/>
                <a:gd name="connsiteX258" fmla="*/ 3724276 w 8802688"/>
                <a:gd name="connsiteY258" fmla="*/ 1246188 h 6677025"/>
                <a:gd name="connsiteX259" fmla="*/ 3695701 w 8802688"/>
                <a:gd name="connsiteY259" fmla="*/ 1260475 h 6677025"/>
                <a:gd name="connsiteX260" fmla="*/ 3665538 w 8802688"/>
                <a:gd name="connsiteY260" fmla="*/ 1279525 h 6677025"/>
                <a:gd name="connsiteX261" fmla="*/ 3635376 w 8802688"/>
                <a:gd name="connsiteY261" fmla="*/ 1296988 h 6677025"/>
                <a:gd name="connsiteX262" fmla="*/ 3608388 w 8802688"/>
                <a:gd name="connsiteY262" fmla="*/ 1317625 h 6677025"/>
                <a:gd name="connsiteX263" fmla="*/ 3581401 w 8802688"/>
                <a:gd name="connsiteY263" fmla="*/ 1341438 h 6677025"/>
                <a:gd name="connsiteX264" fmla="*/ 3557588 w 8802688"/>
                <a:gd name="connsiteY264" fmla="*/ 1365250 h 6677025"/>
                <a:gd name="connsiteX265" fmla="*/ 3533776 w 8802688"/>
                <a:gd name="connsiteY265" fmla="*/ 1392238 h 6677025"/>
                <a:gd name="connsiteX266" fmla="*/ 3509963 w 8802688"/>
                <a:gd name="connsiteY266" fmla="*/ 1419225 h 6677025"/>
                <a:gd name="connsiteX267" fmla="*/ 3489326 w 8802688"/>
                <a:gd name="connsiteY267" fmla="*/ 1450975 h 6677025"/>
                <a:gd name="connsiteX268" fmla="*/ 3468688 w 8802688"/>
                <a:gd name="connsiteY268" fmla="*/ 1481138 h 6677025"/>
                <a:gd name="connsiteX269" fmla="*/ 3448051 w 8802688"/>
                <a:gd name="connsiteY269" fmla="*/ 1516063 h 6677025"/>
                <a:gd name="connsiteX270" fmla="*/ 3413126 w 8802688"/>
                <a:gd name="connsiteY270" fmla="*/ 1590675 h 6677025"/>
                <a:gd name="connsiteX271" fmla="*/ 3379788 w 8802688"/>
                <a:gd name="connsiteY271" fmla="*/ 1671638 h 6677025"/>
                <a:gd name="connsiteX272" fmla="*/ 3349626 w 8802688"/>
                <a:gd name="connsiteY272" fmla="*/ 1763713 h 6677025"/>
                <a:gd name="connsiteX273" fmla="*/ 3325813 w 8802688"/>
                <a:gd name="connsiteY273" fmla="*/ 1865313 h 6677025"/>
                <a:gd name="connsiteX274" fmla="*/ 3302001 w 8802688"/>
                <a:gd name="connsiteY274" fmla="*/ 1971676 h 6677025"/>
                <a:gd name="connsiteX275" fmla="*/ 3281363 w 8802688"/>
                <a:gd name="connsiteY275" fmla="*/ 2090738 h 6677025"/>
                <a:gd name="connsiteX276" fmla="*/ 3368676 w 8802688"/>
                <a:gd name="connsiteY276" fmla="*/ 1944688 h 6677025"/>
                <a:gd name="connsiteX277" fmla="*/ 3451226 w 8802688"/>
                <a:gd name="connsiteY277" fmla="*/ 1787526 h 6677025"/>
                <a:gd name="connsiteX278" fmla="*/ 3533776 w 8802688"/>
                <a:gd name="connsiteY278" fmla="*/ 1624013 h 6677025"/>
                <a:gd name="connsiteX279" fmla="*/ 3617913 w 8802688"/>
                <a:gd name="connsiteY279" fmla="*/ 1454150 h 6677025"/>
                <a:gd name="connsiteX280" fmla="*/ 3652838 w 8802688"/>
                <a:gd name="connsiteY280" fmla="*/ 1454150 h 6677025"/>
                <a:gd name="connsiteX281" fmla="*/ 3656013 w 8802688"/>
                <a:gd name="connsiteY281" fmla="*/ 1495425 h 6677025"/>
                <a:gd name="connsiteX282" fmla="*/ 3659188 w 8802688"/>
                <a:gd name="connsiteY282" fmla="*/ 1531938 h 6677025"/>
                <a:gd name="connsiteX283" fmla="*/ 3673476 w 8802688"/>
                <a:gd name="connsiteY283" fmla="*/ 1600200 h 6677025"/>
                <a:gd name="connsiteX284" fmla="*/ 3686176 w 8802688"/>
                <a:gd name="connsiteY284" fmla="*/ 1658938 h 6677025"/>
                <a:gd name="connsiteX285" fmla="*/ 3689351 w 8802688"/>
                <a:gd name="connsiteY285" fmla="*/ 1689100 h 6677025"/>
                <a:gd name="connsiteX286" fmla="*/ 3692526 w 8802688"/>
                <a:gd name="connsiteY286" fmla="*/ 1716088 h 6677025"/>
                <a:gd name="connsiteX287" fmla="*/ 3713163 w 8802688"/>
                <a:gd name="connsiteY287" fmla="*/ 1662113 h 6677025"/>
                <a:gd name="connsiteX288" fmla="*/ 3736976 w 8802688"/>
                <a:gd name="connsiteY288" fmla="*/ 1609725 h 6677025"/>
                <a:gd name="connsiteX289" fmla="*/ 3757613 w 8802688"/>
                <a:gd name="connsiteY289" fmla="*/ 1562101 h 6677025"/>
                <a:gd name="connsiteX290" fmla="*/ 3784601 w 8802688"/>
                <a:gd name="connsiteY290" fmla="*/ 1514475 h 6677025"/>
                <a:gd name="connsiteX291" fmla="*/ 3811588 w 8802688"/>
                <a:gd name="connsiteY291" fmla="*/ 1471613 h 6677025"/>
                <a:gd name="connsiteX292" fmla="*/ 3840163 w 8802688"/>
                <a:gd name="connsiteY292" fmla="*/ 1430338 h 6677025"/>
                <a:gd name="connsiteX293" fmla="*/ 3870326 w 8802688"/>
                <a:gd name="connsiteY293" fmla="*/ 1392238 h 6677025"/>
                <a:gd name="connsiteX294" fmla="*/ 3906839 w 8802688"/>
                <a:gd name="connsiteY294" fmla="*/ 1355725 h 6677025"/>
                <a:gd name="connsiteX295" fmla="*/ 3941764 w 8802688"/>
                <a:gd name="connsiteY295" fmla="*/ 1327150 h 6677025"/>
                <a:gd name="connsiteX296" fmla="*/ 3979864 w 8802688"/>
                <a:gd name="connsiteY296" fmla="*/ 1296988 h 6677025"/>
                <a:gd name="connsiteX297" fmla="*/ 4022726 w 8802688"/>
                <a:gd name="connsiteY297" fmla="*/ 1273175 h 6677025"/>
                <a:gd name="connsiteX298" fmla="*/ 4067176 w 8802688"/>
                <a:gd name="connsiteY298" fmla="*/ 1249363 h 6677025"/>
                <a:gd name="connsiteX299" fmla="*/ 4117976 w 8802688"/>
                <a:gd name="connsiteY299" fmla="*/ 1231900 h 6677025"/>
                <a:gd name="connsiteX300" fmla="*/ 4167189 w 8802688"/>
                <a:gd name="connsiteY300" fmla="*/ 1216025 h 6677025"/>
                <a:gd name="connsiteX301" fmla="*/ 4224339 w 8802688"/>
                <a:gd name="connsiteY301" fmla="*/ 1201738 h 6677025"/>
                <a:gd name="connsiteX302" fmla="*/ 4286251 w 8802688"/>
                <a:gd name="connsiteY302" fmla="*/ 1195388 h 6677025"/>
                <a:gd name="connsiteX303" fmla="*/ 4170364 w 8802688"/>
                <a:gd name="connsiteY303" fmla="*/ 1184275 h 6677025"/>
                <a:gd name="connsiteX304" fmla="*/ 4117976 w 8802688"/>
                <a:gd name="connsiteY304" fmla="*/ 1181100 h 6677025"/>
                <a:gd name="connsiteX305" fmla="*/ 5586413 w 8802688"/>
                <a:gd name="connsiteY305" fmla="*/ 1166812 h 6677025"/>
                <a:gd name="connsiteX306" fmla="*/ 5481638 w 8802688"/>
                <a:gd name="connsiteY306" fmla="*/ 1204912 h 6677025"/>
                <a:gd name="connsiteX307" fmla="*/ 5437188 w 8802688"/>
                <a:gd name="connsiteY307" fmla="*/ 1225550 h 6677025"/>
                <a:gd name="connsiteX308" fmla="*/ 5399088 w 8802688"/>
                <a:gd name="connsiteY308" fmla="*/ 1243012 h 6677025"/>
                <a:gd name="connsiteX309" fmla="*/ 5365751 w 8802688"/>
                <a:gd name="connsiteY309" fmla="*/ 1260475 h 6677025"/>
                <a:gd name="connsiteX310" fmla="*/ 5335588 w 8802688"/>
                <a:gd name="connsiteY310" fmla="*/ 1282700 h 6677025"/>
                <a:gd name="connsiteX311" fmla="*/ 5308601 w 8802688"/>
                <a:gd name="connsiteY311" fmla="*/ 1300162 h 6677025"/>
                <a:gd name="connsiteX312" fmla="*/ 5287963 w 8802688"/>
                <a:gd name="connsiteY312" fmla="*/ 1320800 h 6677025"/>
                <a:gd name="connsiteX313" fmla="*/ 5270501 w 8802688"/>
                <a:gd name="connsiteY313" fmla="*/ 1341437 h 6677025"/>
                <a:gd name="connsiteX314" fmla="*/ 5259388 w 8802688"/>
                <a:gd name="connsiteY314" fmla="*/ 1362075 h 6677025"/>
                <a:gd name="connsiteX315" fmla="*/ 5246688 w 8802688"/>
                <a:gd name="connsiteY315" fmla="*/ 1385887 h 6677025"/>
                <a:gd name="connsiteX316" fmla="*/ 5240338 w 8802688"/>
                <a:gd name="connsiteY316" fmla="*/ 1409700 h 6677025"/>
                <a:gd name="connsiteX317" fmla="*/ 5237163 w 8802688"/>
                <a:gd name="connsiteY317" fmla="*/ 1436687 h 6677025"/>
                <a:gd name="connsiteX318" fmla="*/ 5237163 w 8802688"/>
                <a:gd name="connsiteY318" fmla="*/ 1463675 h 6677025"/>
                <a:gd name="connsiteX319" fmla="*/ 5240338 w 8802688"/>
                <a:gd name="connsiteY319" fmla="*/ 1492250 h 6677025"/>
                <a:gd name="connsiteX320" fmla="*/ 5246688 w 8802688"/>
                <a:gd name="connsiteY320" fmla="*/ 1525587 h 6677025"/>
                <a:gd name="connsiteX321" fmla="*/ 5287963 w 8802688"/>
                <a:gd name="connsiteY321" fmla="*/ 1484312 h 6677025"/>
                <a:gd name="connsiteX322" fmla="*/ 5330826 w 8802688"/>
                <a:gd name="connsiteY322" fmla="*/ 1439862 h 6677025"/>
                <a:gd name="connsiteX323" fmla="*/ 5416551 w 8802688"/>
                <a:gd name="connsiteY323" fmla="*/ 1347787 h 6677025"/>
                <a:gd name="connsiteX324" fmla="*/ 5499101 w 8802688"/>
                <a:gd name="connsiteY324" fmla="*/ 1252537 h 6677025"/>
                <a:gd name="connsiteX325" fmla="*/ 5540376 w 8802688"/>
                <a:gd name="connsiteY325" fmla="*/ 1208087 h 6677025"/>
                <a:gd name="connsiteX326" fmla="*/ 5434013 w 8802688"/>
                <a:gd name="connsiteY326" fmla="*/ 0 h 6677025"/>
                <a:gd name="connsiteX327" fmla="*/ 5519738 w 8802688"/>
                <a:gd name="connsiteY327" fmla="*/ 3175 h 6677025"/>
                <a:gd name="connsiteX328" fmla="*/ 5610226 w 8802688"/>
                <a:gd name="connsiteY328" fmla="*/ 12700 h 6677025"/>
                <a:gd name="connsiteX329" fmla="*/ 5699126 w 8802688"/>
                <a:gd name="connsiteY329" fmla="*/ 30163 h 6677025"/>
                <a:gd name="connsiteX330" fmla="*/ 5788026 w 8802688"/>
                <a:gd name="connsiteY330" fmla="*/ 50800 h 6677025"/>
                <a:gd name="connsiteX331" fmla="*/ 5876926 w 8802688"/>
                <a:gd name="connsiteY331" fmla="*/ 77788 h 6677025"/>
                <a:gd name="connsiteX332" fmla="*/ 5965826 w 8802688"/>
                <a:gd name="connsiteY332" fmla="*/ 111125 h 6677025"/>
                <a:gd name="connsiteX333" fmla="*/ 6054726 w 8802688"/>
                <a:gd name="connsiteY333" fmla="*/ 146050 h 6677025"/>
                <a:gd name="connsiteX334" fmla="*/ 6142038 w 8802688"/>
                <a:gd name="connsiteY334" fmla="*/ 187325 h 6677025"/>
                <a:gd name="connsiteX335" fmla="*/ 6237288 w 8802688"/>
                <a:gd name="connsiteY335" fmla="*/ 258763 h 6677025"/>
                <a:gd name="connsiteX336" fmla="*/ 6329363 w 8802688"/>
                <a:gd name="connsiteY336" fmla="*/ 333375 h 6677025"/>
                <a:gd name="connsiteX337" fmla="*/ 6418263 w 8802688"/>
                <a:gd name="connsiteY337" fmla="*/ 407988 h 6677025"/>
                <a:gd name="connsiteX338" fmla="*/ 6507163 w 8802688"/>
                <a:gd name="connsiteY338" fmla="*/ 485775 h 6677025"/>
                <a:gd name="connsiteX339" fmla="*/ 6677026 w 8802688"/>
                <a:gd name="connsiteY339" fmla="*/ 639763 h 6677025"/>
                <a:gd name="connsiteX340" fmla="*/ 6762751 w 8802688"/>
                <a:gd name="connsiteY340" fmla="*/ 714375 h 6677025"/>
                <a:gd name="connsiteX341" fmla="*/ 6846888 w 8802688"/>
                <a:gd name="connsiteY341" fmla="*/ 785813 h 6677025"/>
                <a:gd name="connsiteX342" fmla="*/ 6846888 w 8802688"/>
                <a:gd name="connsiteY342" fmla="*/ 796926 h 6677025"/>
                <a:gd name="connsiteX343" fmla="*/ 6851651 w 8802688"/>
                <a:gd name="connsiteY343" fmla="*/ 812801 h 6677025"/>
                <a:gd name="connsiteX344" fmla="*/ 6858001 w 8802688"/>
                <a:gd name="connsiteY344" fmla="*/ 823913 h 6677025"/>
                <a:gd name="connsiteX345" fmla="*/ 6867526 w 8802688"/>
                <a:gd name="connsiteY345" fmla="*/ 836613 h 6677025"/>
                <a:gd name="connsiteX346" fmla="*/ 6878638 w 8802688"/>
                <a:gd name="connsiteY346" fmla="*/ 844550 h 6677025"/>
                <a:gd name="connsiteX347" fmla="*/ 6891338 w 8802688"/>
                <a:gd name="connsiteY347" fmla="*/ 854075 h 6677025"/>
                <a:gd name="connsiteX348" fmla="*/ 6905626 w 8802688"/>
                <a:gd name="connsiteY348" fmla="*/ 857250 h 6677025"/>
                <a:gd name="connsiteX349" fmla="*/ 6919913 w 8802688"/>
                <a:gd name="connsiteY349" fmla="*/ 860425 h 6677025"/>
                <a:gd name="connsiteX350" fmla="*/ 6973888 w 8802688"/>
                <a:gd name="connsiteY350" fmla="*/ 868363 h 6677025"/>
                <a:gd name="connsiteX351" fmla="*/ 7024688 w 8802688"/>
                <a:gd name="connsiteY351" fmla="*/ 884238 h 6677025"/>
                <a:gd name="connsiteX352" fmla="*/ 7072313 w 8802688"/>
                <a:gd name="connsiteY352" fmla="*/ 901700 h 6677025"/>
                <a:gd name="connsiteX353" fmla="*/ 7116763 w 8802688"/>
                <a:gd name="connsiteY353" fmla="*/ 925513 h 6677025"/>
                <a:gd name="connsiteX354" fmla="*/ 7158038 w 8802688"/>
                <a:gd name="connsiteY354" fmla="*/ 952500 h 6677025"/>
                <a:gd name="connsiteX355" fmla="*/ 7199313 w 8802688"/>
                <a:gd name="connsiteY355" fmla="*/ 981075 h 6677025"/>
                <a:gd name="connsiteX356" fmla="*/ 7235826 w 8802688"/>
                <a:gd name="connsiteY356" fmla="*/ 1014413 h 6677025"/>
                <a:gd name="connsiteX357" fmla="*/ 7270751 w 8802688"/>
                <a:gd name="connsiteY357" fmla="*/ 1049338 h 6677025"/>
                <a:gd name="connsiteX358" fmla="*/ 7307263 w 8802688"/>
                <a:gd name="connsiteY358" fmla="*/ 1089025 h 6677025"/>
                <a:gd name="connsiteX359" fmla="*/ 7337426 w 8802688"/>
                <a:gd name="connsiteY359" fmla="*/ 1127125 h 6677025"/>
                <a:gd name="connsiteX360" fmla="*/ 7399338 w 8802688"/>
                <a:gd name="connsiteY360" fmla="*/ 1211263 h 6677025"/>
                <a:gd name="connsiteX361" fmla="*/ 7454901 w 8802688"/>
                <a:gd name="connsiteY361" fmla="*/ 1296988 h 6677025"/>
                <a:gd name="connsiteX362" fmla="*/ 7512051 w 8802688"/>
                <a:gd name="connsiteY362" fmla="*/ 1382713 h 6677025"/>
                <a:gd name="connsiteX363" fmla="*/ 7069138 w 8802688"/>
                <a:gd name="connsiteY363" fmla="*/ 1492250 h 6677025"/>
                <a:gd name="connsiteX364" fmla="*/ 7083426 w 8802688"/>
                <a:gd name="connsiteY364" fmla="*/ 1573213 h 6677025"/>
                <a:gd name="connsiteX365" fmla="*/ 7092951 w 8802688"/>
                <a:gd name="connsiteY365" fmla="*/ 1611313 h 6677025"/>
                <a:gd name="connsiteX366" fmla="*/ 7104063 w 8802688"/>
                <a:gd name="connsiteY366" fmla="*/ 1647826 h 6677025"/>
                <a:gd name="connsiteX367" fmla="*/ 7116763 w 8802688"/>
                <a:gd name="connsiteY367" fmla="*/ 1677988 h 6677025"/>
                <a:gd name="connsiteX368" fmla="*/ 7131051 w 8802688"/>
                <a:gd name="connsiteY368" fmla="*/ 1706563 h 6677025"/>
                <a:gd name="connsiteX369" fmla="*/ 7150101 w 8802688"/>
                <a:gd name="connsiteY369" fmla="*/ 1733550 h 6677025"/>
                <a:gd name="connsiteX370" fmla="*/ 7170738 w 8802688"/>
                <a:gd name="connsiteY370" fmla="*/ 1754188 h 6677025"/>
                <a:gd name="connsiteX371" fmla="*/ 7191376 w 8802688"/>
                <a:gd name="connsiteY371" fmla="*/ 1774825 h 6677025"/>
                <a:gd name="connsiteX372" fmla="*/ 7218363 w 8802688"/>
                <a:gd name="connsiteY372" fmla="*/ 1790700 h 6677025"/>
                <a:gd name="connsiteX373" fmla="*/ 7243763 w 8802688"/>
                <a:gd name="connsiteY373" fmla="*/ 1801813 h 6677025"/>
                <a:gd name="connsiteX374" fmla="*/ 7277101 w 8802688"/>
                <a:gd name="connsiteY374" fmla="*/ 1811338 h 6677025"/>
                <a:gd name="connsiteX375" fmla="*/ 7310438 w 8802688"/>
                <a:gd name="connsiteY375" fmla="*/ 1814513 h 6677025"/>
                <a:gd name="connsiteX376" fmla="*/ 7348538 w 8802688"/>
                <a:gd name="connsiteY376" fmla="*/ 1811338 h 6677025"/>
                <a:gd name="connsiteX377" fmla="*/ 7392988 w 8802688"/>
                <a:gd name="connsiteY377" fmla="*/ 1804988 h 6677025"/>
                <a:gd name="connsiteX378" fmla="*/ 7437438 w 8802688"/>
                <a:gd name="connsiteY378" fmla="*/ 1793875 h 6677025"/>
                <a:gd name="connsiteX379" fmla="*/ 7550151 w 8802688"/>
                <a:gd name="connsiteY379" fmla="*/ 1906588 h 6677025"/>
                <a:gd name="connsiteX380" fmla="*/ 7362826 w 8802688"/>
                <a:gd name="connsiteY380" fmla="*/ 1941513 h 6677025"/>
                <a:gd name="connsiteX381" fmla="*/ 7221538 w 8802688"/>
                <a:gd name="connsiteY381" fmla="*/ 1974850 h 6677025"/>
                <a:gd name="connsiteX382" fmla="*/ 7164388 w 8802688"/>
                <a:gd name="connsiteY382" fmla="*/ 1992313 h 6677025"/>
                <a:gd name="connsiteX383" fmla="*/ 7116763 w 8802688"/>
                <a:gd name="connsiteY383" fmla="*/ 2006600 h 6677025"/>
                <a:gd name="connsiteX384" fmla="*/ 7075488 w 8802688"/>
                <a:gd name="connsiteY384" fmla="*/ 2025650 h 6677025"/>
                <a:gd name="connsiteX385" fmla="*/ 7038976 w 8802688"/>
                <a:gd name="connsiteY385" fmla="*/ 2046288 h 6677025"/>
                <a:gd name="connsiteX386" fmla="*/ 7011988 w 8802688"/>
                <a:gd name="connsiteY386" fmla="*/ 2066925 h 6677025"/>
                <a:gd name="connsiteX387" fmla="*/ 6988176 w 8802688"/>
                <a:gd name="connsiteY387" fmla="*/ 2093913 h 6677025"/>
                <a:gd name="connsiteX388" fmla="*/ 6970713 w 8802688"/>
                <a:gd name="connsiteY388" fmla="*/ 2122488 h 6677025"/>
                <a:gd name="connsiteX389" fmla="*/ 6956426 w 8802688"/>
                <a:gd name="connsiteY389" fmla="*/ 2159000 h 6677025"/>
                <a:gd name="connsiteX390" fmla="*/ 6943726 w 8802688"/>
                <a:gd name="connsiteY390" fmla="*/ 2197100 h 6677025"/>
                <a:gd name="connsiteX391" fmla="*/ 6935788 w 8802688"/>
                <a:gd name="connsiteY391" fmla="*/ 2241550 h 6677025"/>
                <a:gd name="connsiteX392" fmla="*/ 6926263 w 8802688"/>
                <a:gd name="connsiteY392" fmla="*/ 2295525 h 6677025"/>
                <a:gd name="connsiteX393" fmla="*/ 6919913 w 8802688"/>
                <a:gd name="connsiteY393" fmla="*/ 2355850 h 6677025"/>
                <a:gd name="connsiteX394" fmla="*/ 6946901 w 8802688"/>
                <a:gd name="connsiteY394" fmla="*/ 2298700 h 6677025"/>
                <a:gd name="connsiteX395" fmla="*/ 6973888 w 8802688"/>
                <a:gd name="connsiteY395" fmla="*/ 2244725 h 6677025"/>
                <a:gd name="connsiteX396" fmla="*/ 7004051 w 8802688"/>
                <a:gd name="connsiteY396" fmla="*/ 2200275 h 6677025"/>
                <a:gd name="connsiteX397" fmla="*/ 7015163 w 8802688"/>
                <a:gd name="connsiteY397" fmla="*/ 2182813 h 6677025"/>
                <a:gd name="connsiteX398" fmla="*/ 7031038 w 8802688"/>
                <a:gd name="connsiteY398" fmla="*/ 2168525 h 6677025"/>
                <a:gd name="connsiteX399" fmla="*/ 7081838 w 8802688"/>
                <a:gd name="connsiteY399" fmla="*/ 2117725 h 6677025"/>
                <a:gd name="connsiteX400" fmla="*/ 7127876 w 8802688"/>
                <a:gd name="connsiteY400" fmla="*/ 2073276 h 6677025"/>
                <a:gd name="connsiteX401" fmla="*/ 7181851 w 8802688"/>
                <a:gd name="connsiteY401" fmla="*/ 2030413 h 6677025"/>
                <a:gd name="connsiteX402" fmla="*/ 7253288 w 8802688"/>
                <a:gd name="connsiteY402" fmla="*/ 1981200 h 6677025"/>
                <a:gd name="connsiteX403" fmla="*/ 7226301 w 8802688"/>
                <a:gd name="connsiteY403" fmla="*/ 2135188 h 6677025"/>
                <a:gd name="connsiteX404" fmla="*/ 7197726 w 8802688"/>
                <a:gd name="connsiteY404" fmla="*/ 2268538 h 6677025"/>
                <a:gd name="connsiteX405" fmla="*/ 7170738 w 8802688"/>
                <a:gd name="connsiteY405" fmla="*/ 2390775 h 6677025"/>
                <a:gd name="connsiteX406" fmla="*/ 7140576 w 8802688"/>
                <a:gd name="connsiteY406" fmla="*/ 2503488 h 6677025"/>
                <a:gd name="connsiteX407" fmla="*/ 7178676 w 8802688"/>
                <a:gd name="connsiteY407" fmla="*/ 2503488 h 6677025"/>
                <a:gd name="connsiteX408" fmla="*/ 7235826 w 8802688"/>
                <a:gd name="connsiteY408" fmla="*/ 2414588 h 6677025"/>
                <a:gd name="connsiteX409" fmla="*/ 7289801 w 8802688"/>
                <a:gd name="connsiteY409" fmla="*/ 2316163 h 6677025"/>
                <a:gd name="connsiteX410" fmla="*/ 7345363 w 8802688"/>
                <a:gd name="connsiteY410" fmla="*/ 2217738 h 6677025"/>
                <a:gd name="connsiteX411" fmla="*/ 7402513 w 8802688"/>
                <a:gd name="connsiteY411" fmla="*/ 2128838 h 6677025"/>
                <a:gd name="connsiteX412" fmla="*/ 7405688 w 8802688"/>
                <a:gd name="connsiteY412" fmla="*/ 2117725 h 6677025"/>
                <a:gd name="connsiteX413" fmla="*/ 7413626 w 8802688"/>
                <a:gd name="connsiteY413" fmla="*/ 2108200 h 6677025"/>
                <a:gd name="connsiteX414" fmla="*/ 7426326 w 8802688"/>
                <a:gd name="connsiteY414" fmla="*/ 2098675 h 6677025"/>
                <a:gd name="connsiteX415" fmla="*/ 7443788 w 8802688"/>
                <a:gd name="connsiteY415" fmla="*/ 2093913 h 6677025"/>
                <a:gd name="connsiteX416" fmla="*/ 7478713 w 8802688"/>
                <a:gd name="connsiteY416" fmla="*/ 2076451 h 6677025"/>
                <a:gd name="connsiteX417" fmla="*/ 7497763 w 8802688"/>
                <a:gd name="connsiteY417" fmla="*/ 2066925 h 6677025"/>
                <a:gd name="connsiteX418" fmla="*/ 7512051 w 8802688"/>
                <a:gd name="connsiteY418" fmla="*/ 2054225 h 6677025"/>
                <a:gd name="connsiteX419" fmla="*/ 7539038 w 8802688"/>
                <a:gd name="connsiteY419" fmla="*/ 2084388 h 6677025"/>
                <a:gd name="connsiteX420" fmla="*/ 7553326 w 8802688"/>
                <a:gd name="connsiteY420" fmla="*/ 2098675 h 6677025"/>
                <a:gd name="connsiteX421" fmla="*/ 7562851 w 8802688"/>
                <a:gd name="connsiteY421" fmla="*/ 2114550 h 6677025"/>
                <a:gd name="connsiteX422" fmla="*/ 7573963 w 8802688"/>
                <a:gd name="connsiteY422" fmla="*/ 2135188 h 6677025"/>
                <a:gd name="connsiteX423" fmla="*/ 7580313 w 8802688"/>
                <a:gd name="connsiteY423" fmla="*/ 2155825 h 6677025"/>
                <a:gd name="connsiteX424" fmla="*/ 7586663 w 8802688"/>
                <a:gd name="connsiteY424" fmla="*/ 2176463 h 6677025"/>
                <a:gd name="connsiteX425" fmla="*/ 7586663 w 8802688"/>
                <a:gd name="connsiteY425" fmla="*/ 2203450 h 6677025"/>
                <a:gd name="connsiteX426" fmla="*/ 7586663 w 8802688"/>
                <a:gd name="connsiteY426" fmla="*/ 2262188 h 6677025"/>
                <a:gd name="connsiteX427" fmla="*/ 7580313 w 8802688"/>
                <a:gd name="connsiteY427" fmla="*/ 2322513 h 6677025"/>
                <a:gd name="connsiteX428" fmla="*/ 7569201 w 8802688"/>
                <a:gd name="connsiteY428" fmla="*/ 2452688 h 6677025"/>
                <a:gd name="connsiteX429" fmla="*/ 7556501 w 8802688"/>
                <a:gd name="connsiteY429" fmla="*/ 2587625 h 6677025"/>
                <a:gd name="connsiteX430" fmla="*/ 7550151 w 8802688"/>
                <a:gd name="connsiteY430" fmla="*/ 2659063 h 6677025"/>
                <a:gd name="connsiteX431" fmla="*/ 7550151 w 8802688"/>
                <a:gd name="connsiteY431" fmla="*/ 2727325 h 6677025"/>
                <a:gd name="connsiteX432" fmla="*/ 7589838 w 8802688"/>
                <a:gd name="connsiteY432" fmla="*/ 2613025 h 6677025"/>
                <a:gd name="connsiteX433" fmla="*/ 7624763 w 8802688"/>
                <a:gd name="connsiteY433" fmla="*/ 2503488 h 6677025"/>
                <a:gd name="connsiteX434" fmla="*/ 7654926 w 8802688"/>
                <a:gd name="connsiteY434" fmla="*/ 2390775 h 6677025"/>
                <a:gd name="connsiteX435" fmla="*/ 7666038 w 8802688"/>
                <a:gd name="connsiteY435" fmla="*/ 2333625 h 6677025"/>
                <a:gd name="connsiteX436" fmla="*/ 7675563 w 8802688"/>
                <a:gd name="connsiteY436" fmla="*/ 2278063 h 6677025"/>
                <a:gd name="connsiteX437" fmla="*/ 7681913 w 8802688"/>
                <a:gd name="connsiteY437" fmla="*/ 2224088 h 6677025"/>
                <a:gd name="connsiteX438" fmla="*/ 7688263 w 8802688"/>
                <a:gd name="connsiteY438" fmla="*/ 2168525 h 6677025"/>
                <a:gd name="connsiteX439" fmla="*/ 7689851 w 8802688"/>
                <a:gd name="connsiteY439" fmla="*/ 2111375 h 6677025"/>
                <a:gd name="connsiteX440" fmla="*/ 7689851 w 8802688"/>
                <a:gd name="connsiteY440" fmla="*/ 2054225 h 6677025"/>
                <a:gd name="connsiteX441" fmla="*/ 7688263 w 8802688"/>
                <a:gd name="connsiteY441" fmla="*/ 1998663 h 6677025"/>
                <a:gd name="connsiteX442" fmla="*/ 7681913 w 8802688"/>
                <a:gd name="connsiteY442" fmla="*/ 1941513 h 6677025"/>
                <a:gd name="connsiteX443" fmla="*/ 7672388 w 8802688"/>
                <a:gd name="connsiteY443" fmla="*/ 1885950 h 6677025"/>
                <a:gd name="connsiteX444" fmla="*/ 7661276 w 8802688"/>
                <a:gd name="connsiteY444" fmla="*/ 1831975 h 6677025"/>
                <a:gd name="connsiteX445" fmla="*/ 7654926 w 8802688"/>
                <a:gd name="connsiteY445" fmla="*/ 1811338 h 6677025"/>
                <a:gd name="connsiteX446" fmla="*/ 7651751 w 8802688"/>
                <a:gd name="connsiteY446" fmla="*/ 1790700 h 6677025"/>
                <a:gd name="connsiteX447" fmla="*/ 7651751 w 8802688"/>
                <a:gd name="connsiteY447" fmla="*/ 1773238 h 6677025"/>
                <a:gd name="connsiteX448" fmla="*/ 7651751 w 8802688"/>
                <a:gd name="connsiteY448" fmla="*/ 1754188 h 6677025"/>
                <a:gd name="connsiteX449" fmla="*/ 7654926 w 8802688"/>
                <a:gd name="connsiteY449" fmla="*/ 1736725 h 6677025"/>
                <a:gd name="connsiteX450" fmla="*/ 7661276 w 8802688"/>
                <a:gd name="connsiteY450" fmla="*/ 1719263 h 6677025"/>
                <a:gd name="connsiteX451" fmla="*/ 7675563 w 8802688"/>
                <a:gd name="connsiteY451" fmla="*/ 1689100 h 6677025"/>
                <a:gd name="connsiteX452" fmla="*/ 7696201 w 8802688"/>
                <a:gd name="connsiteY452" fmla="*/ 1665288 h 6677025"/>
                <a:gd name="connsiteX453" fmla="*/ 7720013 w 8802688"/>
                <a:gd name="connsiteY453" fmla="*/ 1641476 h 6677025"/>
                <a:gd name="connsiteX454" fmla="*/ 7743826 w 8802688"/>
                <a:gd name="connsiteY454" fmla="*/ 1620838 h 6677025"/>
                <a:gd name="connsiteX455" fmla="*/ 7773988 w 8802688"/>
                <a:gd name="connsiteY455" fmla="*/ 1606550 h 6677025"/>
                <a:gd name="connsiteX456" fmla="*/ 7805738 w 8802688"/>
                <a:gd name="connsiteY456" fmla="*/ 1590675 h 6677025"/>
                <a:gd name="connsiteX457" fmla="*/ 7839076 w 8802688"/>
                <a:gd name="connsiteY457" fmla="*/ 1576388 h 6677025"/>
                <a:gd name="connsiteX458" fmla="*/ 7904163 w 8802688"/>
                <a:gd name="connsiteY458" fmla="*/ 1538288 h 6677025"/>
                <a:gd name="connsiteX459" fmla="*/ 7967663 w 8802688"/>
                <a:gd name="connsiteY459" fmla="*/ 1495425 h 6677025"/>
                <a:gd name="connsiteX460" fmla="*/ 8026401 w 8802688"/>
                <a:gd name="connsiteY460" fmla="*/ 1447801 h 6677025"/>
                <a:gd name="connsiteX461" fmla="*/ 8085138 w 8802688"/>
                <a:gd name="connsiteY461" fmla="*/ 1398588 h 6677025"/>
                <a:gd name="connsiteX462" fmla="*/ 8142288 w 8802688"/>
                <a:gd name="connsiteY462" fmla="*/ 1344613 h 6677025"/>
                <a:gd name="connsiteX463" fmla="*/ 8255001 w 8802688"/>
                <a:gd name="connsiteY463" fmla="*/ 1235076 h 6677025"/>
                <a:gd name="connsiteX464" fmla="*/ 8275638 w 8802688"/>
                <a:gd name="connsiteY464" fmla="*/ 1208088 h 6677025"/>
                <a:gd name="connsiteX465" fmla="*/ 8296276 w 8802688"/>
                <a:gd name="connsiteY465" fmla="*/ 1187450 h 6677025"/>
                <a:gd name="connsiteX466" fmla="*/ 8318501 w 8802688"/>
                <a:gd name="connsiteY466" fmla="*/ 1168400 h 6677025"/>
                <a:gd name="connsiteX467" fmla="*/ 8339138 w 8802688"/>
                <a:gd name="connsiteY467" fmla="*/ 1154113 h 6677025"/>
                <a:gd name="connsiteX468" fmla="*/ 8359776 w 8802688"/>
                <a:gd name="connsiteY468" fmla="*/ 1144588 h 6677025"/>
                <a:gd name="connsiteX469" fmla="*/ 8377238 w 8802688"/>
                <a:gd name="connsiteY469" fmla="*/ 1139825 h 6677025"/>
                <a:gd name="connsiteX470" fmla="*/ 8397876 w 8802688"/>
                <a:gd name="connsiteY470" fmla="*/ 1139825 h 6677025"/>
                <a:gd name="connsiteX471" fmla="*/ 8415338 w 8802688"/>
                <a:gd name="connsiteY471" fmla="*/ 1139825 h 6677025"/>
                <a:gd name="connsiteX472" fmla="*/ 8435976 w 8802688"/>
                <a:gd name="connsiteY472" fmla="*/ 1144588 h 6677025"/>
                <a:gd name="connsiteX473" fmla="*/ 8455026 w 8802688"/>
                <a:gd name="connsiteY473" fmla="*/ 1154113 h 6677025"/>
                <a:gd name="connsiteX474" fmla="*/ 8472488 w 8802688"/>
                <a:gd name="connsiteY474" fmla="*/ 1166813 h 6677025"/>
                <a:gd name="connsiteX475" fmla="*/ 8489951 w 8802688"/>
                <a:gd name="connsiteY475" fmla="*/ 1181100 h 6677025"/>
                <a:gd name="connsiteX476" fmla="*/ 8504238 w 8802688"/>
                <a:gd name="connsiteY476" fmla="*/ 1198563 h 6677025"/>
                <a:gd name="connsiteX477" fmla="*/ 8523288 w 8802688"/>
                <a:gd name="connsiteY477" fmla="*/ 1219201 h 6677025"/>
                <a:gd name="connsiteX478" fmla="*/ 8537576 w 8802688"/>
                <a:gd name="connsiteY478" fmla="*/ 1243013 h 6677025"/>
                <a:gd name="connsiteX479" fmla="*/ 8551863 w 8802688"/>
                <a:gd name="connsiteY479" fmla="*/ 1270000 h 6677025"/>
                <a:gd name="connsiteX480" fmla="*/ 8605838 w 8802688"/>
                <a:gd name="connsiteY480" fmla="*/ 1403350 h 6677025"/>
                <a:gd name="connsiteX481" fmla="*/ 8659813 w 8802688"/>
                <a:gd name="connsiteY481" fmla="*/ 1531938 h 6677025"/>
                <a:gd name="connsiteX482" fmla="*/ 8680451 w 8802688"/>
                <a:gd name="connsiteY482" fmla="*/ 1593850 h 6677025"/>
                <a:gd name="connsiteX483" fmla="*/ 8704263 w 8802688"/>
                <a:gd name="connsiteY483" fmla="*/ 1658938 h 6677025"/>
                <a:gd name="connsiteX484" fmla="*/ 8721726 w 8802688"/>
                <a:gd name="connsiteY484" fmla="*/ 1725613 h 6677025"/>
                <a:gd name="connsiteX485" fmla="*/ 8737601 w 8802688"/>
                <a:gd name="connsiteY485" fmla="*/ 1793875 h 6677025"/>
                <a:gd name="connsiteX486" fmla="*/ 8763001 w 8802688"/>
                <a:gd name="connsiteY486" fmla="*/ 1974850 h 6677025"/>
                <a:gd name="connsiteX487" fmla="*/ 8785226 w 8802688"/>
                <a:gd name="connsiteY487" fmla="*/ 2149475 h 6677025"/>
                <a:gd name="connsiteX488" fmla="*/ 8789988 w 8802688"/>
                <a:gd name="connsiteY488" fmla="*/ 2238375 h 6677025"/>
                <a:gd name="connsiteX489" fmla="*/ 8796338 w 8802688"/>
                <a:gd name="connsiteY489" fmla="*/ 2325688 h 6677025"/>
                <a:gd name="connsiteX490" fmla="*/ 8802688 w 8802688"/>
                <a:gd name="connsiteY490" fmla="*/ 2411413 h 6677025"/>
                <a:gd name="connsiteX491" fmla="*/ 8802688 w 8802688"/>
                <a:gd name="connsiteY491" fmla="*/ 2497138 h 6677025"/>
                <a:gd name="connsiteX492" fmla="*/ 8802688 w 8802688"/>
                <a:gd name="connsiteY492" fmla="*/ 2584450 h 6677025"/>
                <a:gd name="connsiteX493" fmla="*/ 8796338 w 8802688"/>
                <a:gd name="connsiteY493" fmla="*/ 2670175 h 6677025"/>
                <a:gd name="connsiteX494" fmla="*/ 8789988 w 8802688"/>
                <a:gd name="connsiteY494" fmla="*/ 2752725 h 6677025"/>
                <a:gd name="connsiteX495" fmla="*/ 8778876 w 8802688"/>
                <a:gd name="connsiteY495" fmla="*/ 2840038 h 6677025"/>
                <a:gd name="connsiteX496" fmla="*/ 8763001 w 8802688"/>
                <a:gd name="connsiteY496" fmla="*/ 2922588 h 6677025"/>
                <a:gd name="connsiteX497" fmla="*/ 8748713 w 8802688"/>
                <a:gd name="connsiteY497" fmla="*/ 3006725 h 6677025"/>
                <a:gd name="connsiteX498" fmla="*/ 8724901 w 8802688"/>
                <a:gd name="connsiteY498" fmla="*/ 3092450 h 6677025"/>
                <a:gd name="connsiteX499" fmla="*/ 8701088 w 8802688"/>
                <a:gd name="connsiteY499" fmla="*/ 3175000 h 6677025"/>
                <a:gd name="connsiteX500" fmla="*/ 8670926 w 8802688"/>
                <a:gd name="connsiteY500" fmla="*/ 3249613 h 6677025"/>
                <a:gd name="connsiteX501" fmla="*/ 8642351 w 8802688"/>
                <a:gd name="connsiteY501" fmla="*/ 3321050 h 6677025"/>
                <a:gd name="connsiteX502" fmla="*/ 8609013 w 8802688"/>
                <a:gd name="connsiteY502" fmla="*/ 3389313 h 6677025"/>
                <a:gd name="connsiteX503" fmla="*/ 8575676 w 8802688"/>
                <a:gd name="connsiteY503" fmla="*/ 3451225 h 6677025"/>
                <a:gd name="connsiteX504" fmla="*/ 8543926 w 8802688"/>
                <a:gd name="connsiteY504" fmla="*/ 3514725 h 6677025"/>
                <a:gd name="connsiteX505" fmla="*/ 8507413 w 8802688"/>
                <a:gd name="connsiteY505" fmla="*/ 3570288 h 6677025"/>
                <a:gd name="connsiteX506" fmla="*/ 8469313 w 8802688"/>
                <a:gd name="connsiteY506" fmla="*/ 3621088 h 6677025"/>
                <a:gd name="connsiteX507" fmla="*/ 8431213 w 8802688"/>
                <a:gd name="connsiteY507" fmla="*/ 3671888 h 6677025"/>
                <a:gd name="connsiteX508" fmla="*/ 8391526 w 8802688"/>
                <a:gd name="connsiteY508" fmla="*/ 3719513 h 6677025"/>
                <a:gd name="connsiteX509" fmla="*/ 8350251 w 8802688"/>
                <a:gd name="connsiteY509" fmla="*/ 3760788 h 6677025"/>
                <a:gd name="connsiteX510" fmla="*/ 8305801 w 8802688"/>
                <a:gd name="connsiteY510" fmla="*/ 3802063 h 6677025"/>
                <a:gd name="connsiteX511" fmla="*/ 8261351 w 8802688"/>
                <a:gd name="connsiteY511" fmla="*/ 3838575 h 6677025"/>
                <a:gd name="connsiteX512" fmla="*/ 8216901 w 8802688"/>
                <a:gd name="connsiteY512" fmla="*/ 3870325 h 6677025"/>
                <a:gd name="connsiteX513" fmla="*/ 8172451 w 8802688"/>
                <a:gd name="connsiteY513" fmla="*/ 3903663 h 6677025"/>
                <a:gd name="connsiteX514" fmla="*/ 8124826 w 8802688"/>
                <a:gd name="connsiteY514" fmla="*/ 3930650 h 6677025"/>
                <a:gd name="connsiteX515" fmla="*/ 8074026 w 8802688"/>
                <a:gd name="connsiteY515" fmla="*/ 3954463 h 6677025"/>
                <a:gd name="connsiteX516" fmla="*/ 8023226 w 8802688"/>
                <a:gd name="connsiteY516" fmla="*/ 3978275 h 6677025"/>
                <a:gd name="connsiteX517" fmla="*/ 7972426 w 8802688"/>
                <a:gd name="connsiteY517" fmla="*/ 3995738 h 6677025"/>
                <a:gd name="connsiteX518" fmla="*/ 7920038 w 8802688"/>
                <a:gd name="connsiteY518" fmla="*/ 4013200 h 6677025"/>
                <a:gd name="connsiteX519" fmla="*/ 7866063 w 8802688"/>
                <a:gd name="connsiteY519" fmla="*/ 4029075 h 6677025"/>
                <a:gd name="connsiteX520" fmla="*/ 7812088 w 8802688"/>
                <a:gd name="connsiteY520" fmla="*/ 4040188 h 6677025"/>
                <a:gd name="connsiteX521" fmla="*/ 7756526 w 8802688"/>
                <a:gd name="connsiteY521" fmla="*/ 4049713 h 6677025"/>
                <a:gd name="connsiteX522" fmla="*/ 7699376 w 8802688"/>
                <a:gd name="connsiteY522" fmla="*/ 4057650 h 6677025"/>
                <a:gd name="connsiteX523" fmla="*/ 7640638 w 8802688"/>
                <a:gd name="connsiteY523" fmla="*/ 4064000 h 6677025"/>
                <a:gd name="connsiteX524" fmla="*/ 7583488 w 8802688"/>
                <a:gd name="connsiteY524" fmla="*/ 4067175 h 6677025"/>
                <a:gd name="connsiteX525" fmla="*/ 7521576 w 8802688"/>
                <a:gd name="connsiteY525" fmla="*/ 4067175 h 6677025"/>
                <a:gd name="connsiteX526" fmla="*/ 7461251 w 8802688"/>
                <a:gd name="connsiteY526" fmla="*/ 4067175 h 6677025"/>
                <a:gd name="connsiteX527" fmla="*/ 7399338 w 8802688"/>
                <a:gd name="connsiteY527" fmla="*/ 4064000 h 6677025"/>
                <a:gd name="connsiteX528" fmla="*/ 7270751 w 8802688"/>
                <a:gd name="connsiteY528" fmla="*/ 4052888 h 6677025"/>
                <a:gd name="connsiteX529" fmla="*/ 7140576 w 8802688"/>
                <a:gd name="connsiteY529" fmla="*/ 4033838 h 6677025"/>
                <a:gd name="connsiteX530" fmla="*/ 7018338 w 8802688"/>
                <a:gd name="connsiteY530" fmla="*/ 4016375 h 6677025"/>
                <a:gd name="connsiteX531" fmla="*/ 6896101 w 8802688"/>
                <a:gd name="connsiteY531" fmla="*/ 3992563 h 6677025"/>
                <a:gd name="connsiteX532" fmla="*/ 6780213 w 8802688"/>
                <a:gd name="connsiteY532" fmla="*/ 3965575 h 6677025"/>
                <a:gd name="connsiteX533" fmla="*/ 6664326 w 8802688"/>
                <a:gd name="connsiteY533" fmla="*/ 3937000 h 6677025"/>
                <a:gd name="connsiteX534" fmla="*/ 6438901 w 8802688"/>
                <a:gd name="connsiteY534" fmla="*/ 3870325 h 6677025"/>
                <a:gd name="connsiteX535" fmla="*/ 6326188 w 8802688"/>
                <a:gd name="connsiteY535" fmla="*/ 3841750 h 6677025"/>
                <a:gd name="connsiteX536" fmla="*/ 6216651 w 8802688"/>
                <a:gd name="connsiteY536" fmla="*/ 3811588 h 6677025"/>
                <a:gd name="connsiteX537" fmla="*/ 6186488 w 8802688"/>
                <a:gd name="connsiteY537" fmla="*/ 3951288 h 6677025"/>
                <a:gd name="connsiteX538" fmla="*/ 6162676 w 8802688"/>
                <a:gd name="connsiteY538" fmla="*/ 4094163 h 6677025"/>
                <a:gd name="connsiteX539" fmla="*/ 6153151 w 8802688"/>
                <a:gd name="connsiteY539" fmla="*/ 4171950 h 6677025"/>
                <a:gd name="connsiteX540" fmla="*/ 6148388 w 8802688"/>
                <a:gd name="connsiteY540" fmla="*/ 4244975 h 6677025"/>
                <a:gd name="connsiteX541" fmla="*/ 6142038 w 8802688"/>
                <a:gd name="connsiteY541" fmla="*/ 4325938 h 6677025"/>
                <a:gd name="connsiteX542" fmla="*/ 6142038 w 8802688"/>
                <a:gd name="connsiteY542" fmla="*/ 4408488 h 6677025"/>
                <a:gd name="connsiteX543" fmla="*/ 6142038 w 8802688"/>
                <a:gd name="connsiteY543" fmla="*/ 4438650 h 6677025"/>
                <a:gd name="connsiteX544" fmla="*/ 6148388 w 8802688"/>
                <a:gd name="connsiteY544" fmla="*/ 4468813 h 6677025"/>
                <a:gd name="connsiteX545" fmla="*/ 6156326 w 8802688"/>
                <a:gd name="connsiteY545" fmla="*/ 4500563 h 6677025"/>
                <a:gd name="connsiteX546" fmla="*/ 6169026 w 8802688"/>
                <a:gd name="connsiteY546" fmla="*/ 4530725 h 6677025"/>
                <a:gd name="connsiteX547" fmla="*/ 6183313 w 8802688"/>
                <a:gd name="connsiteY547" fmla="*/ 4554538 h 6677025"/>
                <a:gd name="connsiteX548" fmla="*/ 6203951 w 8802688"/>
                <a:gd name="connsiteY548" fmla="*/ 4575175 h 6677025"/>
                <a:gd name="connsiteX549" fmla="*/ 6213476 w 8802688"/>
                <a:gd name="connsiteY549" fmla="*/ 4584700 h 6677025"/>
                <a:gd name="connsiteX550" fmla="*/ 6224588 w 8802688"/>
                <a:gd name="connsiteY550" fmla="*/ 4591050 h 6677025"/>
                <a:gd name="connsiteX551" fmla="*/ 6237288 w 8802688"/>
                <a:gd name="connsiteY551" fmla="*/ 4594225 h 6677025"/>
                <a:gd name="connsiteX552" fmla="*/ 6251576 w 8802688"/>
                <a:gd name="connsiteY552" fmla="*/ 4595813 h 6677025"/>
                <a:gd name="connsiteX553" fmla="*/ 6281738 w 8802688"/>
                <a:gd name="connsiteY553" fmla="*/ 4608513 h 6677025"/>
                <a:gd name="connsiteX554" fmla="*/ 6313488 w 8802688"/>
                <a:gd name="connsiteY554" fmla="*/ 4619625 h 6677025"/>
                <a:gd name="connsiteX555" fmla="*/ 6350001 w 8802688"/>
                <a:gd name="connsiteY555" fmla="*/ 4629150 h 6677025"/>
                <a:gd name="connsiteX556" fmla="*/ 6384926 w 8802688"/>
                <a:gd name="connsiteY556" fmla="*/ 4632325 h 6677025"/>
                <a:gd name="connsiteX557" fmla="*/ 6405563 w 8802688"/>
                <a:gd name="connsiteY557" fmla="*/ 4632325 h 6677025"/>
                <a:gd name="connsiteX558" fmla="*/ 6424613 w 8802688"/>
                <a:gd name="connsiteY558" fmla="*/ 4629150 h 6677025"/>
                <a:gd name="connsiteX559" fmla="*/ 6445251 w 8802688"/>
                <a:gd name="connsiteY559" fmla="*/ 4622800 h 6677025"/>
                <a:gd name="connsiteX560" fmla="*/ 6465888 w 8802688"/>
                <a:gd name="connsiteY560" fmla="*/ 4616450 h 6677025"/>
                <a:gd name="connsiteX561" fmla="*/ 6486526 w 8802688"/>
                <a:gd name="connsiteY561" fmla="*/ 4605338 h 6677025"/>
                <a:gd name="connsiteX562" fmla="*/ 6507163 w 8802688"/>
                <a:gd name="connsiteY562" fmla="*/ 4594225 h 6677025"/>
                <a:gd name="connsiteX563" fmla="*/ 6527801 w 8802688"/>
                <a:gd name="connsiteY563" fmla="*/ 4575175 h 6677025"/>
                <a:gd name="connsiteX564" fmla="*/ 6548438 w 8802688"/>
                <a:gd name="connsiteY564" fmla="*/ 4557713 h 6677025"/>
                <a:gd name="connsiteX565" fmla="*/ 6578601 w 8802688"/>
                <a:gd name="connsiteY565" fmla="*/ 4516438 h 6677025"/>
                <a:gd name="connsiteX566" fmla="*/ 6608763 w 8802688"/>
                <a:gd name="connsiteY566" fmla="*/ 4476750 h 6677025"/>
                <a:gd name="connsiteX567" fmla="*/ 6673851 w 8802688"/>
                <a:gd name="connsiteY567" fmla="*/ 4403725 h 6677025"/>
                <a:gd name="connsiteX568" fmla="*/ 6704013 w 8802688"/>
                <a:gd name="connsiteY568" fmla="*/ 4364038 h 6677025"/>
                <a:gd name="connsiteX569" fmla="*/ 6731001 w 8802688"/>
                <a:gd name="connsiteY569" fmla="*/ 4319588 h 6677025"/>
                <a:gd name="connsiteX570" fmla="*/ 6754813 w 8802688"/>
                <a:gd name="connsiteY570" fmla="*/ 4275138 h 6677025"/>
                <a:gd name="connsiteX571" fmla="*/ 6762751 w 8802688"/>
                <a:gd name="connsiteY571" fmla="*/ 4248150 h 6677025"/>
                <a:gd name="connsiteX572" fmla="*/ 6772276 w 8802688"/>
                <a:gd name="connsiteY572" fmla="*/ 4221163 h 6677025"/>
                <a:gd name="connsiteX573" fmla="*/ 6775451 w 8802688"/>
                <a:gd name="connsiteY573" fmla="*/ 4210050 h 6677025"/>
                <a:gd name="connsiteX574" fmla="*/ 6783388 w 8802688"/>
                <a:gd name="connsiteY574" fmla="*/ 4197350 h 6677025"/>
                <a:gd name="connsiteX575" fmla="*/ 6796088 w 8802688"/>
                <a:gd name="connsiteY575" fmla="*/ 4192588 h 6677025"/>
                <a:gd name="connsiteX576" fmla="*/ 6813551 w 8802688"/>
                <a:gd name="connsiteY576" fmla="*/ 4183063 h 6677025"/>
                <a:gd name="connsiteX577" fmla="*/ 6848476 w 8802688"/>
                <a:gd name="connsiteY577" fmla="*/ 4168775 h 6677025"/>
                <a:gd name="connsiteX578" fmla="*/ 6867526 w 8802688"/>
                <a:gd name="connsiteY578" fmla="*/ 4159250 h 6677025"/>
                <a:gd name="connsiteX579" fmla="*/ 6881813 w 8802688"/>
                <a:gd name="connsiteY579" fmla="*/ 4148138 h 6677025"/>
                <a:gd name="connsiteX580" fmla="*/ 6881813 w 8802688"/>
                <a:gd name="connsiteY580" fmla="*/ 4200525 h 6677025"/>
                <a:gd name="connsiteX581" fmla="*/ 6875463 w 8802688"/>
                <a:gd name="connsiteY581" fmla="*/ 4254500 h 6677025"/>
                <a:gd name="connsiteX582" fmla="*/ 6867526 w 8802688"/>
                <a:gd name="connsiteY582" fmla="*/ 4302125 h 6677025"/>
                <a:gd name="connsiteX583" fmla="*/ 6854826 w 8802688"/>
                <a:gd name="connsiteY583" fmla="*/ 4349750 h 6677025"/>
                <a:gd name="connsiteX584" fmla="*/ 6840538 w 8802688"/>
                <a:gd name="connsiteY584" fmla="*/ 4394200 h 6677025"/>
                <a:gd name="connsiteX585" fmla="*/ 6823076 w 8802688"/>
                <a:gd name="connsiteY585" fmla="*/ 4435475 h 6677025"/>
                <a:gd name="connsiteX586" fmla="*/ 6800851 w 8802688"/>
                <a:gd name="connsiteY586" fmla="*/ 4475163 h 6677025"/>
                <a:gd name="connsiteX587" fmla="*/ 6775451 w 8802688"/>
                <a:gd name="connsiteY587" fmla="*/ 4510088 h 6677025"/>
                <a:gd name="connsiteX588" fmla="*/ 6748463 w 8802688"/>
                <a:gd name="connsiteY588" fmla="*/ 4546600 h 6677025"/>
                <a:gd name="connsiteX589" fmla="*/ 6718301 w 8802688"/>
                <a:gd name="connsiteY589" fmla="*/ 4575175 h 6677025"/>
                <a:gd name="connsiteX590" fmla="*/ 6683376 w 8802688"/>
                <a:gd name="connsiteY590" fmla="*/ 4605338 h 6677025"/>
                <a:gd name="connsiteX591" fmla="*/ 6646863 w 8802688"/>
                <a:gd name="connsiteY591" fmla="*/ 4629150 h 6677025"/>
                <a:gd name="connsiteX592" fmla="*/ 6608763 w 8802688"/>
                <a:gd name="connsiteY592" fmla="*/ 4652963 h 6677025"/>
                <a:gd name="connsiteX593" fmla="*/ 6567488 w 8802688"/>
                <a:gd name="connsiteY593" fmla="*/ 4673600 h 6677025"/>
                <a:gd name="connsiteX594" fmla="*/ 6521451 w 8802688"/>
                <a:gd name="connsiteY594" fmla="*/ 4691063 h 6677025"/>
                <a:gd name="connsiteX595" fmla="*/ 6473826 w 8802688"/>
                <a:gd name="connsiteY595" fmla="*/ 4706938 h 6677025"/>
                <a:gd name="connsiteX596" fmla="*/ 6438901 w 8802688"/>
                <a:gd name="connsiteY596" fmla="*/ 4718050 h 6677025"/>
                <a:gd name="connsiteX597" fmla="*/ 6403976 w 8802688"/>
                <a:gd name="connsiteY597" fmla="*/ 4727575 h 6677025"/>
                <a:gd name="connsiteX598" fmla="*/ 6370638 w 8802688"/>
                <a:gd name="connsiteY598" fmla="*/ 4733925 h 6677025"/>
                <a:gd name="connsiteX599" fmla="*/ 6334126 w 8802688"/>
                <a:gd name="connsiteY599" fmla="*/ 4735513 h 6677025"/>
                <a:gd name="connsiteX600" fmla="*/ 6302376 w 8802688"/>
                <a:gd name="connsiteY600" fmla="*/ 4735513 h 6677025"/>
                <a:gd name="connsiteX601" fmla="*/ 6265863 w 8802688"/>
                <a:gd name="connsiteY601" fmla="*/ 4733925 h 6677025"/>
                <a:gd name="connsiteX602" fmla="*/ 6234113 w 8802688"/>
                <a:gd name="connsiteY602" fmla="*/ 4724400 h 6677025"/>
                <a:gd name="connsiteX603" fmla="*/ 6200776 w 8802688"/>
                <a:gd name="connsiteY603" fmla="*/ 4714875 h 6677025"/>
                <a:gd name="connsiteX604" fmla="*/ 6169026 w 8802688"/>
                <a:gd name="connsiteY604" fmla="*/ 4703763 h 6677025"/>
                <a:gd name="connsiteX605" fmla="*/ 6135688 w 8802688"/>
                <a:gd name="connsiteY605" fmla="*/ 4691063 h 6677025"/>
                <a:gd name="connsiteX606" fmla="*/ 6102351 w 8802688"/>
                <a:gd name="connsiteY606" fmla="*/ 4673600 h 6677025"/>
                <a:gd name="connsiteX607" fmla="*/ 6073776 w 8802688"/>
                <a:gd name="connsiteY607" fmla="*/ 4656138 h 6677025"/>
                <a:gd name="connsiteX608" fmla="*/ 6040438 w 8802688"/>
                <a:gd name="connsiteY608" fmla="*/ 4632325 h 6677025"/>
                <a:gd name="connsiteX609" fmla="*/ 6010276 w 8802688"/>
                <a:gd name="connsiteY609" fmla="*/ 4611688 h 6677025"/>
                <a:gd name="connsiteX610" fmla="*/ 5984876 w 8802688"/>
                <a:gd name="connsiteY610" fmla="*/ 4584700 h 6677025"/>
                <a:gd name="connsiteX611" fmla="*/ 5954713 w 8802688"/>
                <a:gd name="connsiteY611" fmla="*/ 4557713 h 6677025"/>
                <a:gd name="connsiteX612" fmla="*/ 5903913 w 8802688"/>
                <a:gd name="connsiteY612" fmla="*/ 4510088 h 6677025"/>
                <a:gd name="connsiteX613" fmla="*/ 5853113 w 8802688"/>
                <a:gd name="connsiteY613" fmla="*/ 4465638 h 6677025"/>
                <a:gd name="connsiteX614" fmla="*/ 5802313 w 8802688"/>
                <a:gd name="connsiteY614" fmla="*/ 4424363 h 6677025"/>
                <a:gd name="connsiteX615" fmla="*/ 5746751 w 8802688"/>
                <a:gd name="connsiteY615" fmla="*/ 4384675 h 6677025"/>
                <a:gd name="connsiteX616" fmla="*/ 5692776 w 8802688"/>
                <a:gd name="connsiteY616" fmla="*/ 4349750 h 6677025"/>
                <a:gd name="connsiteX617" fmla="*/ 5635626 w 8802688"/>
                <a:gd name="connsiteY617" fmla="*/ 4316413 h 6677025"/>
                <a:gd name="connsiteX618" fmla="*/ 5576888 w 8802688"/>
                <a:gd name="connsiteY618" fmla="*/ 4284663 h 6677025"/>
                <a:gd name="connsiteX619" fmla="*/ 5519738 w 8802688"/>
                <a:gd name="connsiteY619" fmla="*/ 4254500 h 6677025"/>
                <a:gd name="connsiteX620" fmla="*/ 5399088 w 8802688"/>
                <a:gd name="connsiteY620" fmla="*/ 4197350 h 6677025"/>
                <a:gd name="connsiteX621" fmla="*/ 5276851 w 8802688"/>
                <a:gd name="connsiteY621" fmla="*/ 4141788 h 6677025"/>
                <a:gd name="connsiteX622" fmla="*/ 5027613 w 8802688"/>
                <a:gd name="connsiteY622" fmla="*/ 4033838 h 6677025"/>
                <a:gd name="connsiteX623" fmla="*/ 5110163 w 8802688"/>
                <a:gd name="connsiteY623" fmla="*/ 4090988 h 6677025"/>
                <a:gd name="connsiteX624" fmla="*/ 5151438 w 8802688"/>
                <a:gd name="connsiteY624" fmla="*/ 4121150 h 6677025"/>
                <a:gd name="connsiteX625" fmla="*/ 5191126 w 8802688"/>
                <a:gd name="connsiteY625" fmla="*/ 4151313 h 6677025"/>
                <a:gd name="connsiteX626" fmla="*/ 5226051 w 8802688"/>
                <a:gd name="connsiteY626" fmla="*/ 4183063 h 6677025"/>
                <a:gd name="connsiteX627" fmla="*/ 5260976 w 8802688"/>
                <a:gd name="connsiteY627" fmla="*/ 4219575 h 6677025"/>
                <a:gd name="connsiteX628" fmla="*/ 5294313 w 8802688"/>
                <a:gd name="connsiteY628" fmla="*/ 4254500 h 6677025"/>
                <a:gd name="connsiteX629" fmla="*/ 5324476 w 8802688"/>
                <a:gd name="connsiteY629" fmla="*/ 4295775 h 6677025"/>
                <a:gd name="connsiteX630" fmla="*/ 5356226 w 8802688"/>
                <a:gd name="connsiteY630" fmla="*/ 4329113 h 6677025"/>
                <a:gd name="connsiteX631" fmla="*/ 5392738 w 8802688"/>
                <a:gd name="connsiteY631" fmla="*/ 4370388 h 6677025"/>
                <a:gd name="connsiteX632" fmla="*/ 5410201 w 8802688"/>
                <a:gd name="connsiteY632" fmla="*/ 4391025 h 6677025"/>
                <a:gd name="connsiteX633" fmla="*/ 5422901 w 8802688"/>
                <a:gd name="connsiteY633" fmla="*/ 4411663 h 6677025"/>
                <a:gd name="connsiteX634" fmla="*/ 5430838 w 8802688"/>
                <a:gd name="connsiteY634" fmla="*/ 4430713 h 6677025"/>
                <a:gd name="connsiteX635" fmla="*/ 5434013 w 8802688"/>
                <a:gd name="connsiteY635" fmla="*/ 4445000 h 6677025"/>
                <a:gd name="connsiteX636" fmla="*/ 5376863 w 8802688"/>
                <a:gd name="connsiteY636" fmla="*/ 4656138 h 6677025"/>
                <a:gd name="connsiteX637" fmla="*/ 5348288 w 8802688"/>
                <a:gd name="connsiteY637" fmla="*/ 4759325 h 6677025"/>
                <a:gd name="connsiteX638" fmla="*/ 5314951 w 8802688"/>
                <a:gd name="connsiteY638" fmla="*/ 4864100 h 6677025"/>
                <a:gd name="connsiteX639" fmla="*/ 5280026 w 8802688"/>
                <a:gd name="connsiteY639" fmla="*/ 4965700 h 6677025"/>
                <a:gd name="connsiteX640" fmla="*/ 5243513 w 8802688"/>
                <a:gd name="connsiteY640" fmla="*/ 5068888 h 6677025"/>
                <a:gd name="connsiteX641" fmla="*/ 5205413 w 8802688"/>
                <a:gd name="connsiteY641" fmla="*/ 5167313 h 6677025"/>
                <a:gd name="connsiteX642" fmla="*/ 5160963 w 8802688"/>
                <a:gd name="connsiteY642" fmla="*/ 5268913 h 6677025"/>
                <a:gd name="connsiteX643" fmla="*/ 5116513 w 8802688"/>
                <a:gd name="connsiteY643" fmla="*/ 5362575 h 6677025"/>
                <a:gd name="connsiteX644" fmla="*/ 5068888 w 8802688"/>
                <a:gd name="connsiteY644" fmla="*/ 5457825 h 6677025"/>
                <a:gd name="connsiteX645" fmla="*/ 5014913 w 8802688"/>
                <a:gd name="connsiteY645" fmla="*/ 5553075 h 6677025"/>
                <a:gd name="connsiteX646" fmla="*/ 4960938 w 8802688"/>
                <a:gd name="connsiteY646" fmla="*/ 5643563 h 6677025"/>
                <a:gd name="connsiteX647" fmla="*/ 4902201 w 8802688"/>
                <a:gd name="connsiteY647" fmla="*/ 5732463 h 6677025"/>
                <a:gd name="connsiteX648" fmla="*/ 4837113 w 8802688"/>
                <a:gd name="connsiteY648" fmla="*/ 5815013 h 6677025"/>
                <a:gd name="connsiteX649" fmla="*/ 4768850 w 8802688"/>
                <a:gd name="connsiteY649" fmla="*/ 5899150 h 6677025"/>
                <a:gd name="connsiteX650" fmla="*/ 4694238 w 8802688"/>
                <a:gd name="connsiteY650" fmla="*/ 5978525 h 6677025"/>
                <a:gd name="connsiteX651" fmla="*/ 4581525 w 8802688"/>
                <a:gd name="connsiteY651" fmla="*/ 6062663 h 6677025"/>
                <a:gd name="connsiteX652" fmla="*/ 4470400 w 8802688"/>
                <a:gd name="connsiteY652" fmla="*/ 6151563 h 6677025"/>
                <a:gd name="connsiteX653" fmla="*/ 4360863 w 8802688"/>
                <a:gd name="connsiteY653" fmla="*/ 6246813 h 6677025"/>
                <a:gd name="connsiteX654" fmla="*/ 4303713 w 8802688"/>
                <a:gd name="connsiteY654" fmla="*/ 6296025 h 6677025"/>
                <a:gd name="connsiteX655" fmla="*/ 4248150 w 8802688"/>
                <a:gd name="connsiteY655" fmla="*/ 6350000 h 6677025"/>
                <a:gd name="connsiteX656" fmla="*/ 4221163 w 8802688"/>
                <a:gd name="connsiteY656" fmla="*/ 6365875 h 6677025"/>
                <a:gd name="connsiteX657" fmla="*/ 4194175 w 8802688"/>
                <a:gd name="connsiteY657" fmla="*/ 6386513 h 6677025"/>
                <a:gd name="connsiteX658" fmla="*/ 4167188 w 8802688"/>
                <a:gd name="connsiteY658" fmla="*/ 6407150 h 6677025"/>
                <a:gd name="connsiteX659" fmla="*/ 4140200 w 8802688"/>
                <a:gd name="connsiteY659" fmla="*/ 6430963 h 6677025"/>
                <a:gd name="connsiteX660" fmla="*/ 4117975 w 8802688"/>
                <a:gd name="connsiteY660" fmla="*/ 6454775 h 6677025"/>
                <a:gd name="connsiteX661" fmla="*/ 4095750 w 8802688"/>
                <a:gd name="connsiteY661" fmla="*/ 6481763 h 6677025"/>
                <a:gd name="connsiteX662" fmla="*/ 4078288 w 8802688"/>
                <a:gd name="connsiteY662" fmla="*/ 6510338 h 6677025"/>
                <a:gd name="connsiteX663" fmla="*/ 4064000 w 8802688"/>
                <a:gd name="connsiteY663" fmla="*/ 6537325 h 6677025"/>
                <a:gd name="connsiteX664" fmla="*/ 4033838 w 8802688"/>
                <a:gd name="connsiteY664" fmla="*/ 6564313 h 6677025"/>
                <a:gd name="connsiteX665" fmla="*/ 4003675 w 8802688"/>
                <a:gd name="connsiteY665" fmla="*/ 6588125 h 6677025"/>
                <a:gd name="connsiteX666" fmla="*/ 3975100 w 8802688"/>
                <a:gd name="connsiteY666" fmla="*/ 6608763 h 6677025"/>
                <a:gd name="connsiteX667" fmla="*/ 3944938 w 8802688"/>
                <a:gd name="connsiteY667" fmla="*/ 6626225 h 6677025"/>
                <a:gd name="connsiteX668" fmla="*/ 3914775 w 8802688"/>
                <a:gd name="connsiteY668" fmla="*/ 6645275 h 6677025"/>
                <a:gd name="connsiteX669" fmla="*/ 3884613 w 8802688"/>
                <a:gd name="connsiteY669" fmla="*/ 6656388 h 6677025"/>
                <a:gd name="connsiteX670" fmla="*/ 3852863 w 8802688"/>
                <a:gd name="connsiteY670" fmla="*/ 6665913 h 6677025"/>
                <a:gd name="connsiteX671" fmla="*/ 3822700 w 8802688"/>
                <a:gd name="connsiteY671" fmla="*/ 6673850 h 6677025"/>
                <a:gd name="connsiteX672" fmla="*/ 3790950 w 8802688"/>
                <a:gd name="connsiteY672" fmla="*/ 6677025 h 6677025"/>
                <a:gd name="connsiteX673" fmla="*/ 3760788 w 8802688"/>
                <a:gd name="connsiteY673" fmla="*/ 6677025 h 6677025"/>
                <a:gd name="connsiteX674" fmla="*/ 3727450 w 8802688"/>
                <a:gd name="connsiteY674" fmla="*/ 6673850 h 6677025"/>
                <a:gd name="connsiteX675" fmla="*/ 3697288 w 8802688"/>
                <a:gd name="connsiteY675" fmla="*/ 6669088 h 6677025"/>
                <a:gd name="connsiteX676" fmla="*/ 3668713 w 8802688"/>
                <a:gd name="connsiteY676" fmla="*/ 6659563 h 6677025"/>
                <a:gd name="connsiteX677" fmla="*/ 3638550 w 8802688"/>
                <a:gd name="connsiteY677" fmla="*/ 6646863 h 6677025"/>
                <a:gd name="connsiteX678" fmla="*/ 3608388 w 8802688"/>
                <a:gd name="connsiteY678" fmla="*/ 6632575 h 6677025"/>
                <a:gd name="connsiteX679" fmla="*/ 3579813 w 8802688"/>
                <a:gd name="connsiteY679" fmla="*/ 6611938 h 6677025"/>
                <a:gd name="connsiteX680" fmla="*/ 3525838 w 8802688"/>
                <a:gd name="connsiteY680" fmla="*/ 6543675 h 6677025"/>
                <a:gd name="connsiteX681" fmla="*/ 3475038 w 8802688"/>
                <a:gd name="connsiteY681" fmla="*/ 6472238 h 6677025"/>
                <a:gd name="connsiteX682" fmla="*/ 3427413 w 8802688"/>
                <a:gd name="connsiteY682" fmla="*/ 6400800 h 6677025"/>
                <a:gd name="connsiteX683" fmla="*/ 3379788 w 8802688"/>
                <a:gd name="connsiteY683" fmla="*/ 6326188 h 6677025"/>
                <a:gd name="connsiteX684" fmla="*/ 3335338 w 8802688"/>
                <a:gd name="connsiteY684" fmla="*/ 6251575 h 6677025"/>
                <a:gd name="connsiteX685" fmla="*/ 3294063 w 8802688"/>
                <a:gd name="connsiteY685" fmla="*/ 6175375 h 6677025"/>
                <a:gd name="connsiteX686" fmla="*/ 3252788 w 8802688"/>
                <a:gd name="connsiteY686" fmla="*/ 6097588 h 6677025"/>
                <a:gd name="connsiteX687" fmla="*/ 3209925 w 8802688"/>
                <a:gd name="connsiteY687" fmla="*/ 6015038 h 6677025"/>
                <a:gd name="connsiteX688" fmla="*/ 3195638 w 8802688"/>
                <a:gd name="connsiteY688" fmla="*/ 5999163 h 6677025"/>
                <a:gd name="connsiteX689" fmla="*/ 3186113 w 8802688"/>
                <a:gd name="connsiteY689" fmla="*/ 5984875 h 6677025"/>
                <a:gd name="connsiteX690" fmla="*/ 3181350 w 8802688"/>
                <a:gd name="connsiteY690" fmla="*/ 5967413 h 6677025"/>
                <a:gd name="connsiteX691" fmla="*/ 3175000 w 8802688"/>
                <a:gd name="connsiteY691" fmla="*/ 5946775 h 6677025"/>
                <a:gd name="connsiteX692" fmla="*/ 3171825 w 8802688"/>
                <a:gd name="connsiteY692" fmla="*/ 5927725 h 6677025"/>
                <a:gd name="connsiteX693" fmla="*/ 3171825 w 8802688"/>
                <a:gd name="connsiteY693" fmla="*/ 5907088 h 6677025"/>
                <a:gd name="connsiteX694" fmla="*/ 3175000 w 8802688"/>
                <a:gd name="connsiteY694" fmla="*/ 5886450 h 6677025"/>
                <a:gd name="connsiteX695" fmla="*/ 3181350 w 8802688"/>
                <a:gd name="connsiteY695" fmla="*/ 5865813 h 6677025"/>
                <a:gd name="connsiteX696" fmla="*/ 3189288 w 8802688"/>
                <a:gd name="connsiteY696" fmla="*/ 5845175 h 6677025"/>
                <a:gd name="connsiteX697" fmla="*/ 3201988 w 8802688"/>
                <a:gd name="connsiteY697" fmla="*/ 5824538 h 6677025"/>
                <a:gd name="connsiteX698" fmla="*/ 3213100 w 8802688"/>
                <a:gd name="connsiteY698" fmla="*/ 5803900 h 6677025"/>
                <a:gd name="connsiteX699" fmla="*/ 3230563 w 8802688"/>
                <a:gd name="connsiteY699" fmla="*/ 5783263 h 6677025"/>
                <a:gd name="connsiteX700" fmla="*/ 3249613 w 8802688"/>
                <a:gd name="connsiteY700" fmla="*/ 5764213 h 6677025"/>
                <a:gd name="connsiteX701" fmla="*/ 3270250 w 8802688"/>
                <a:gd name="connsiteY701" fmla="*/ 5746750 h 6677025"/>
                <a:gd name="connsiteX702" fmla="*/ 3294063 w 8802688"/>
                <a:gd name="connsiteY702" fmla="*/ 5732463 h 6677025"/>
                <a:gd name="connsiteX703" fmla="*/ 3321050 w 8802688"/>
                <a:gd name="connsiteY703" fmla="*/ 5716588 h 6677025"/>
                <a:gd name="connsiteX704" fmla="*/ 3362325 w 8802688"/>
                <a:gd name="connsiteY704" fmla="*/ 5699125 h 6677025"/>
                <a:gd name="connsiteX705" fmla="*/ 3403600 w 8802688"/>
                <a:gd name="connsiteY705" fmla="*/ 5681663 h 6677025"/>
                <a:gd name="connsiteX706" fmla="*/ 3492500 w 8802688"/>
                <a:gd name="connsiteY706" fmla="*/ 5637213 h 6677025"/>
                <a:gd name="connsiteX707" fmla="*/ 3587750 w 8802688"/>
                <a:gd name="connsiteY707" fmla="*/ 5583238 h 6677025"/>
                <a:gd name="connsiteX708" fmla="*/ 3692525 w 8802688"/>
                <a:gd name="connsiteY708" fmla="*/ 5529263 h 6677025"/>
                <a:gd name="connsiteX709" fmla="*/ 3692525 w 8802688"/>
                <a:gd name="connsiteY709" fmla="*/ 5081588 h 6677025"/>
                <a:gd name="connsiteX710" fmla="*/ 3683000 w 8802688"/>
                <a:gd name="connsiteY710" fmla="*/ 5116513 h 6677025"/>
                <a:gd name="connsiteX711" fmla="*/ 3673475 w 8802688"/>
                <a:gd name="connsiteY711" fmla="*/ 5153025 h 6677025"/>
                <a:gd name="connsiteX712" fmla="*/ 3665538 w 8802688"/>
                <a:gd name="connsiteY712" fmla="*/ 5184775 h 6677025"/>
                <a:gd name="connsiteX713" fmla="*/ 3652838 w 8802688"/>
                <a:gd name="connsiteY713" fmla="*/ 5211763 h 6677025"/>
                <a:gd name="connsiteX714" fmla="*/ 3641725 w 8802688"/>
                <a:gd name="connsiteY714" fmla="*/ 5238750 h 6677025"/>
                <a:gd name="connsiteX715" fmla="*/ 3629025 w 8802688"/>
                <a:gd name="connsiteY715" fmla="*/ 5265738 h 6677025"/>
                <a:gd name="connsiteX716" fmla="*/ 3614738 w 8802688"/>
                <a:gd name="connsiteY716" fmla="*/ 5286375 h 6677025"/>
                <a:gd name="connsiteX717" fmla="*/ 3600450 w 8802688"/>
                <a:gd name="connsiteY717" fmla="*/ 5307013 h 6677025"/>
                <a:gd name="connsiteX718" fmla="*/ 3581400 w 8802688"/>
                <a:gd name="connsiteY718" fmla="*/ 5324475 h 6677025"/>
                <a:gd name="connsiteX719" fmla="*/ 3567113 w 8802688"/>
                <a:gd name="connsiteY719" fmla="*/ 5340350 h 6677025"/>
                <a:gd name="connsiteX720" fmla="*/ 3549650 w 8802688"/>
                <a:gd name="connsiteY720" fmla="*/ 5354638 h 6677025"/>
                <a:gd name="connsiteX721" fmla="*/ 3529013 w 8802688"/>
                <a:gd name="connsiteY721" fmla="*/ 5365750 h 6677025"/>
                <a:gd name="connsiteX722" fmla="*/ 3489325 w 8802688"/>
                <a:gd name="connsiteY722" fmla="*/ 5386388 h 6677025"/>
                <a:gd name="connsiteX723" fmla="*/ 3451225 w 8802688"/>
                <a:gd name="connsiteY723" fmla="*/ 5402263 h 6677025"/>
                <a:gd name="connsiteX724" fmla="*/ 3406775 w 8802688"/>
                <a:gd name="connsiteY724" fmla="*/ 5413375 h 6677025"/>
                <a:gd name="connsiteX725" fmla="*/ 3365500 w 8802688"/>
                <a:gd name="connsiteY725" fmla="*/ 5419725 h 6677025"/>
                <a:gd name="connsiteX726" fmla="*/ 3321050 w 8802688"/>
                <a:gd name="connsiteY726" fmla="*/ 5422900 h 6677025"/>
                <a:gd name="connsiteX727" fmla="*/ 3273425 w 8802688"/>
                <a:gd name="connsiteY727" fmla="*/ 5422900 h 6677025"/>
                <a:gd name="connsiteX728" fmla="*/ 3182938 w 8802688"/>
                <a:gd name="connsiteY728" fmla="*/ 5419725 h 6677025"/>
                <a:gd name="connsiteX729" fmla="*/ 3097213 w 8802688"/>
                <a:gd name="connsiteY729" fmla="*/ 5416550 h 6677025"/>
                <a:gd name="connsiteX730" fmla="*/ 2838450 w 8802688"/>
                <a:gd name="connsiteY730" fmla="*/ 5416550 h 6677025"/>
                <a:gd name="connsiteX731" fmla="*/ 2770188 w 8802688"/>
                <a:gd name="connsiteY731" fmla="*/ 5416550 h 6677025"/>
                <a:gd name="connsiteX732" fmla="*/ 2708275 w 8802688"/>
                <a:gd name="connsiteY732" fmla="*/ 5413375 h 6677025"/>
                <a:gd name="connsiteX733" fmla="*/ 2678113 w 8802688"/>
                <a:gd name="connsiteY733" fmla="*/ 5408613 h 6677025"/>
                <a:gd name="connsiteX734" fmla="*/ 2647950 w 8802688"/>
                <a:gd name="connsiteY734" fmla="*/ 5402263 h 6677025"/>
                <a:gd name="connsiteX735" fmla="*/ 2622550 w 8802688"/>
                <a:gd name="connsiteY735" fmla="*/ 5395913 h 6677025"/>
                <a:gd name="connsiteX736" fmla="*/ 2598738 w 8802688"/>
                <a:gd name="connsiteY736" fmla="*/ 5384800 h 6677025"/>
                <a:gd name="connsiteX737" fmla="*/ 2574925 w 8802688"/>
                <a:gd name="connsiteY737" fmla="*/ 5368925 h 6677025"/>
                <a:gd name="connsiteX738" fmla="*/ 2554288 w 8802688"/>
                <a:gd name="connsiteY738" fmla="*/ 5354638 h 6677025"/>
                <a:gd name="connsiteX739" fmla="*/ 2532063 w 8802688"/>
                <a:gd name="connsiteY739" fmla="*/ 5330825 h 6677025"/>
                <a:gd name="connsiteX740" fmla="*/ 2514600 w 8802688"/>
                <a:gd name="connsiteY740" fmla="*/ 5307013 h 6677025"/>
                <a:gd name="connsiteX741" fmla="*/ 2500313 w 8802688"/>
                <a:gd name="connsiteY741" fmla="*/ 5276850 h 6677025"/>
                <a:gd name="connsiteX742" fmla="*/ 2484438 w 8802688"/>
                <a:gd name="connsiteY742" fmla="*/ 5241925 h 6677025"/>
                <a:gd name="connsiteX743" fmla="*/ 2476500 w 8802688"/>
                <a:gd name="connsiteY743" fmla="*/ 5202238 h 6677025"/>
                <a:gd name="connsiteX744" fmla="*/ 2466975 w 8802688"/>
                <a:gd name="connsiteY744" fmla="*/ 5154613 h 6677025"/>
                <a:gd name="connsiteX745" fmla="*/ 2466975 w 8802688"/>
                <a:gd name="connsiteY745" fmla="*/ 5229225 h 6677025"/>
                <a:gd name="connsiteX746" fmla="*/ 2466975 w 8802688"/>
                <a:gd name="connsiteY746" fmla="*/ 5341938 h 6677025"/>
                <a:gd name="connsiteX747" fmla="*/ 2466975 w 8802688"/>
                <a:gd name="connsiteY747" fmla="*/ 5440363 h 6677025"/>
                <a:gd name="connsiteX748" fmla="*/ 2463800 w 8802688"/>
                <a:gd name="connsiteY748" fmla="*/ 5538788 h 6677025"/>
                <a:gd name="connsiteX749" fmla="*/ 2459038 w 8802688"/>
                <a:gd name="connsiteY749" fmla="*/ 5634038 h 6677025"/>
                <a:gd name="connsiteX750" fmla="*/ 2452688 w 8802688"/>
                <a:gd name="connsiteY750" fmla="*/ 5681663 h 6677025"/>
                <a:gd name="connsiteX751" fmla="*/ 2443163 w 8802688"/>
                <a:gd name="connsiteY751" fmla="*/ 5729288 h 6677025"/>
                <a:gd name="connsiteX752" fmla="*/ 2435225 w 8802688"/>
                <a:gd name="connsiteY752" fmla="*/ 5776913 h 6677025"/>
                <a:gd name="connsiteX753" fmla="*/ 2422525 w 8802688"/>
                <a:gd name="connsiteY753" fmla="*/ 5824538 h 6677025"/>
                <a:gd name="connsiteX754" fmla="*/ 2408238 w 8802688"/>
                <a:gd name="connsiteY754" fmla="*/ 5868988 h 6677025"/>
                <a:gd name="connsiteX755" fmla="*/ 2390775 w 8802688"/>
                <a:gd name="connsiteY755" fmla="*/ 5916613 h 6677025"/>
                <a:gd name="connsiteX756" fmla="*/ 2368550 w 8802688"/>
                <a:gd name="connsiteY756" fmla="*/ 5961063 h 6677025"/>
                <a:gd name="connsiteX757" fmla="*/ 2343150 w 8802688"/>
                <a:gd name="connsiteY757" fmla="*/ 6002338 h 6677025"/>
                <a:gd name="connsiteX758" fmla="*/ 2316163 w 8802688"/>
                <a:gd name="connsiteY758" fmla="*/ 6046788 h 6677025"/>
                <a:gd name="connsiteX759" fmla="*/ 2282825 w 8802688"/>
                <a:gd name="connsiteY759" fmla="*/ 6088063 h 6677025"/>
                <a:gd name="connsiteX760" fmla="*/ 2268538 w 8802688"/>
                <a:gd name="connsiteY760" fmla="*/ 6103938 h 6677025"/>
                <a:gd name="connsiteX761" fmla="*/ 2255838 w 8802688"/>
                <a:gd name="connsiteY761" fmla="*/ 6121400 h 6677025"/>
                <a:gd name="connsiteX762" fmla="*/ 2238375 w 8802688"/>
                <a:gd name="connsiteY762" fmla="*/ 6156325 h 6677025"/>
                <a:gd name="connsiteX763" fmla="*/ 2224088 w 8802688"/>
                <a:gd name="connsiteY763" fmla="*/ 6199188 h 6677025"/>
                <a:gd name="connsiteX764" fmla="*/ 2211388 w 8802688"/>
                <a:gd name="connsiteY764" fmla="*/ 6243638 h 6677025"/>
                <a:gd name="connsiteX765" fmla="*/ 2193925 w 8802688"/>
                <a:gd name="connsiteY765" fmla="*/ 6335713 h 6677025"/>
                <a:gd name="connsiteX766" fmla="*/ 2181225 w 8802688"/>
                <a:gd name="connsiteY766" fmla="*/ 6383338 h 6677025"/>
                <a:gd name="connsiteX767" fmla="*/ 2170113 w 8802688"/>
                <a:gd name="connsiteY767" fmla="*/ 6424613 h 6677025"/>
                <a:gd name="connsiteX768" fmla="*/ 2166938 w 8802688"/>
                <a:gd name="connsiteY768" fmla="*/ 6442075 h 6677025"/>
                <a:gd name="connsiteX769" fmla="*/ 2157413 w 8802688"/>
                <a:gd name="connsiteY769" fmla="*/ 6459538 h 6677025"/>
                <a:gd name="connsiteX770" fmla="*/ 2143125 w 8802688"/>
                <a:gd name="connsiteY770" fmla="*/ 6478588 h 6677025"/>
                <a:gd name="connsiteX771" fmla="*/ 2125663 w 8802688"/>
                <a:gd name="connsiteY771" fmla="*/ 6496050 h 6677025"/>
                <a:gd name="connsiteX772" fmla="*/ 2101850 w 8802688"/>
                <a:gd name="connsiteY772" fmla="*/ 6510338 h 6677025"/>
                <a:gd name="connsiteX773" fmla="*/ 2078038 w 8802688"/>
                <a:gd name="connsiteY773" fmla="*/ 6526213 h 6677025"/>
                <a:gd name="connsiteX774" fmla="*/ 2051050 w 8802688"/>
                <a:gd name="connsiteY774" fmla="*/ 6534150 h 6677025"/>
                <a:gd name="connsiteX775" fmla="*/ 2020888 w 8802688"/>
                <a:gd name="connsiteY775" fmla="*/ 6537325 h 6677025"/>
                <a:gd name="connsiteX776" fmla="*/ 1828800 w 8802688"/>
                <a:gd name="connsiteY776" fmla="*/ 6507163 h 6677025"/>
                <a:gd name="connsiteX777" fmla="*/ 1628775 w 8802688"/>
                <a:gd name="connsiteY777" fmla="*/ 6478588 h 6677025"/>
                <a:gd name="connsiteX778" fmla="*/ 1525588 w 8802688"/>
                <a:gd name="connsiteY778" fmla="*/ 6457950 h 6677025"/>
                <a:gd name="connsiteX779" fmla="*/ 1420813 w 8802688"/>
                <a:gd name="connsiteY779" fmla="*/ 6435725 h 6677025"/>
                <a:gd name="connsiteX780" fmla="*/ 1316038 w 8802688"/>
                <a:gd name="connsiteY780" fmla="*/ 6415088 h 6677025"/>
                <a:gd name="connsiteX781" fmla="*/ 1206500 w 8802688"/>
                <a:gd name="connsiteY781" fmla="*/ 6389688 h 6677025"/>
                <a:gd name="connsiteX782" fmla="*/ 1168400 w 8802688"/>
                <a:gd name="connsiteY782" fmla="*/ 6370638 h 6677025"/>
                <a:gd name="connsiteX783" fmla="*/ 1150938 w 8802688"/>
                <a:gd name="connsiteY783" fmla="*/ 6362700 h 6677025"/>
                <a:gd name="connsiteX784" fmla="*/ 1135063 w 8802688"/>
                <a:gd name="connsiteY784" fmla="*/ 6353175 h 6677025"/>
                <a:gd name="connsiteX785" fmla="*/ 1123950 w 8802688"/>
                <a:gd name="connsiteY785" fmla="*/ 6342063 h 6677025"/>
                <a:gd name="connsiteX786" fmla="*/ 1111250 w 8802688"/>
                <a:gd name="connsiteY786" fmla="*/ 6326188 h 6677025"/>
                <a:gd name="connsiteX787" fmla="*/ 1103313 w 8802688"/>
                <a:gd name="connsiteY787" fmla="*/ 6311900 h 6677025"/>
                <a:gd name="connsiteX788" fmla="*/ 1093788 w 8802688"/>
                <a:gd name="connsiteY788" fmla="*/ 6294438 h 6677025"/>
                <a:gd name="connsiteX789" fmla="*/ 1087438 w 8802688"/>
                <a:gd name="connsiteY789" fmla="*/ 6275388 h 6677025"/>
                <a:gd name="connsiteX790" fmla="*/ 1084263 w 8802688"/>
                <a:gd name="connsiteY790" fmla="*/ 6254750 h 6677025"/>
                <a:gd name="connsiteX791" fmla="*/ 1082675 w 8802688"/>
                <a:gd name="connsiteY791" fmla="*/ 6234113 h 6677025"/>
                <a:gd name="connsiteX792" fmla="*/ 1082675 w 8802688"/>
                <a:gd name="connsiteY792" fmla="*/ 6210300 h 6677025"/>
                <a:gd name="connsiteX793" fmla="*/ 1084263 w 8802688"/>
                <a:gd name="connsiteY793" fmla="*/ 6154738 h 6677025"/>
                <a:gd name="connsiteX794" fmla="*/ 1093788 w 8802688"/>
                <a:gd name="connsiteY794" fmla="*/ 6088063 h 6677025"/>
                <a:gd name="connsiteX795" fmla="*/ 1120775 w 8802688"/>
                <a:gd name="connsiteY795" fmla="*/ 6046788 h 6677025"/>
                <a:gd name="connsiteX796" fmla="*/ 1144588 w 8802688"/>
                <a:gd name="connsiteY796" fmla="*/ 5999163 h 6677025"/>
                <a:gd name="connsiteX797" fmla="*/ 1162050 w 8802688"/>
                <a:gd name="connsiteY797" fmla="*/ 5948363 h 6677025"/>
                <a:gd name="connsiteX798" fmla="*/ 1176338 w 8802688"/>
                <a:gd name="connsiteY798" fmla="*/ 5899150 h 6677025"/>
                <a:gd name="connsiteX799" fmla="*/ 1189038 w 8802688"/>
                <a:gd name="connsiteY799" fmla="*/ 5845175 h 6677025"/>
                <a:gd name="connsiteX800" fmla="*/ 1198563 w 8802688"/>
                <a:gd name="connsiteY800" fmla="*/ 5788025 h 6677025"/>
                <a:gd name="connsiteX801" fmla="*/ 1203325 w 8802688"/>
                <a:gd name="connsiteY801" fmla="*/ 5735638 h 6677025"/>
                <a:gd name="connsiteX802" fmla="*/ 1206500 w 8802688"/>
                <a:gd name="connsiteY802" fmla="*/ 5678488 h 6677025"/>
                <a:gd name="connsiteX803" fmla="*/ 1212850 w 8802688"/>
                <a:gd name="connsiteY803" fmla="*/ 5657850 h 6677025"/>
                <a:gd name="connsiteX804" fmla="*/ 1216025 w 8802688"/>
                <a:gd name="connsiteY804" fmla="*/ 5634038 h 6677025"/>
                <a:gd name="connsiteX805" fmla="*/ 1216025 w 8802688"/>
                <a:gd name="connsiteY805" fmla="*/ 5613400 h 6677025"/>
                <a:gd name="connsiteX806" fmla="*/ 1216025 w 8802688"/>
                <a:gd name="connsiteY806" fmla="*/ 5589588 h 6677025"/>
                <a:gd name="connsiteX807" fmla="*/ 1209675 w 8802688"/>
                <a:gd name="connsiteY807" fmla="*/ 5541963 h 6677025"/>
                <a:gd name="connsiteX808" fmla="*/ 1198563 w 8802688"/>
                <a:gd name="connsiteY808" fmla="*/ 5497513 h 6677025"/>
                <a:gd name="connsiteX809" fmla="*/ 1179513 w 8802688"/>
                <a:gd name="connsiteY809" fmla="*/ 5453063 h 6677025"/>
                <a:gd name="connsiteX810" fmla="*/ 1165225 w 8802688"/>
                <a:gd name="connsiteY810" fmla="*/ 5410200 h 6677025"/>
                <a:gd name="connsiteX811" fmla="*/ 1131888 w 8802688"/>
                <a:gd name="connsiteY811" fmla="*/ 5341938 h 6677025"/>
                <a:gd name="connsiteX812" fmla="*/ 1069975 w 8802688"/>
                <a:gd name="connsiteY812" fmla="*/ 5238750 h 6677025"/>
                <a:gd name="connsiteX813" fmla="*/ 1012825 w 8802688"/>
                <a:gd name="connsiteY813" fmla="*/ 5130800 h 6677025"/>
                <a:gd name="connsiteX814" fmla="*/ 957263 w 8802688"/>
                <a:gd name="connsiteY814" fmla="*/ 5027613 h 6677025"/>
                <a:gd name="connsiteX815" fmla="*/ 903288 w 8802688"/>
                <a:gd name="connsiteY815" fmla="*/ 4919663 h 6677025"/>
                <a:gd name="connsiteX816" fmla="*/ 855663 w 8802688"/>
                <a:gd name="connsiteY816" fmla="*/ 4813300 h 6677025"/>
                <a:gd name="connsiteX817" fmla="*/ 811213 w 8802688"/>
                <a:gd name="connsiteY817" fmla="*/ 4706938 h 6677025"/>
                <a:gd name="connsiteX818" fmla="*/ 769938 w 8802688"/>
                <a:gd name="connsiteY818" fmla="*/ 4598988 h 6677025"/>
                <a:gd name="connsiteX819" fmla="*/ 733425 w 8802688"/>
                <a:gd name="connsiteY819" fmla="*/ 4492625 h 6677025"/>
                <a:gd name="connsiteX820" fmla="*/ 701675 w 8802688"/>
                <a:gd name="connsiteY820" fmla="*/ 4383088 h 6677025"/>
                <a:gd name="connsiteX821" fmla="*/ 671513 w 8802688"/>
                <a:gd name="connsiteY821" fmla="*/ 4271963 h 6677025"/>
                <a:gd name="connsiteX822" fmla="*/ 647700 w 8802688"/>
                <a:gd name="connsiteY822" fmla="*/ 4162425 h 6677025"/>
                <a:gd name="connsiteX823" fmla="*/ 630238 w 8802688"/>
                <a:gd name="connsiteY823" fmla="*/ 4049713 h 6677025"/>
                <a:gd name="connsiteX824" fmla="*/ 617538 w 8802688"/>
                <a:gd name="connsiteY824" fmla="*/ 3937000 h 6677025"/>
                <a:gd name="connsiteX825" fmla="*/ 609600 w 8802688"/>
                <a:gd name="connsiteY825" fmla="*/ 3821113 h 6677025"/>
                <a:gd name="connsiteX826" fmla="*/ 609600 w 8802688"/>
                <a:gd name="connsiteY826" fmla="*/ 3705225 h 6677025"/>
                <a:gd name="connsiteX827" fmla="*/ 612775 w 8802688"/>
                <a:gd name="connsiteY827" fmla="*/ 3586163 h 6677025"/>
                <a:gd name="connsiteX828" fmla="*/ 620713 w 8802688"/>
                <a:gd name="connsiteY828" fmla="*/ 3470275 h 6677025"/>
                <a:gd name="connsiteX829" fmla="*/ 636588 w 8802688"/>
                <a:gd name="connsiteY829" fmla="*/ 3354388 h 6677025"/>
                <a:gd name="connsiteX830" fmla="*/ 657225 w 8802688"/>
                <a:gd name="connsiteY830" fmla="*/ 3243263 h 6677025"/>
                <a:gd name="connsiteX831" fmla="*/ 681038 w 8802688"/>
                <a:gd name="connsiteY831" fmla="*/ 3136900 h 6677025"/>
                <a:gd name="connsiteX832" fmla="*/ 709613 w 8802688"/>
                <a:gd name="connsiteY832" fmla="*/ 3032125 h 6677025"/>
                <a:gd name="connsiteX833" fmla="*/ 746125 w 8802688"/>
                <a:gd name="connsiteY833" fmla="*/ 2932113 h 6677025"/>
                <a:gd name="connsiteX834" fmla="*/ 784225 w 8802688"/>
                <a:gd name="connsiteY834" fmla="*/ 2833688 h 6677025"/>
                <a:gd name="connsiteX835" fmla="*/ 828675 w 8802688"/>
                <a:gd name="connsiteY835" fmla="*/ 2735263 h 6677025"/>
                <a:gd name="connsiteX836" fmla="*/ 879475 w 8802688"/>
                <a:gd name="connsiteY836" fmla="*/ 2643188 h 6677025"/>
                <a:gd name="connsiteX837" fmla="*/ 933450 w 8802688"/>
                <a:gd name="connsiteY837" fmla="*/ 2551113 h 6677025"/>
                <a:gd name="connsiteX838" fmla="*/ 992188 w 8802688"/>
                <a:gd name="connsiteY838" fmla="*/ 2465388 h 6677025"/>
                <a:gd name="connsiteX839" fmla="*/ 1055688 w 8802688"/>
                <a:gd name="connsiteY839" fmla="*/ 2379663 h 6677025"/>
                <a:gd name="connsiteX840" fmla="*/ 1123950 w 8802688"/>
                <a:gd name="connsiteY840" fmla="*/ 2295525 h 6677025"/>
                <a:gd name="connsiteX841" fmla="*/ 1195388 w 8802688"/>
                <a:gd name="connsiteY841" fmla="*/ 2212975 h 6677025"/>
                <a:gd name="connsiteX842" fmla="*/ 1271588 w 8802688"/>
                <a:gd name="connsiteY842" fmla="*/ 2132013 h 6677025"/>
                <a:gd name="connsiteX843" fmla="*/ 1355725 w 8802688"/>
                <a:gd name="connsiteY843" fmla="*/ 2054225 h 6677025"/>
                <a:gd name="connsiteX844" fmla="*/ 1423988 w 8802688"/>
                <a:gd name="connsiteY844" fmla="*/ 2001838 h 6677025"/>
                <a:gd name="connsiteX845" fmla="*/ 1495425 w 8802688"/>
                <a:gd name="connsiteY845" fmla="*/ 1951038 h 6677025"/>
                <a:gd name="connsiteX846" fmla="*/ 1566863 w 8802688"/>
                <a:gd name="connsiteY846" fmla="*/ 1900238 h 6677025"/>
                <a:gd name="connsiteX847" fmla="*/ 1641475 w 8802688"/>
                <a:gd name="connsiteY847" fmla="*/ 1855788 h 6677025"/>
                <a:gd name="connsiteX848" fmla="*/ 1714500 w 8802688"/>
                <a:gd name="connsiteY848" fmla="*/ 1814513 h 6677025"/>
                <a:gd name="connsiteX849" fmla="*/ 1789113 w 8802688"/>
                <a:gd name="connsiteY849" fmla="*/ 1774825 h 6677025"/>
                <a:gd name="connsiteX850" fmla="*/ 1866900 w 8802688"/>
                <a:gd name="connsiteY850" fmla="*/ 1739900 h 6677025"/>
                <a:gd name="connsiteX851" fmla="*/ 1944688 w 8802688"/>
                <a:gd name="connsiteY851" fmla="*/ 1703388 h 6677025"/>
                <a:gd name="connsiteX852" fmla="*/ 2020888 w 8802688"/>
                <a:gd name="connsiteY852" fmla="*/ 1671638 h 6677025"/>
                <a:gd name="connsiteX853" fmla="*/ 2101850 w 8802688"/>
                <a:gd name="connsiteY853" fmla="*/ 1641476 h 6677025"/>
                <a:gd name="connsiteX854" fmla="*/ 2184400 w 8802688"/>
                <a:gd name="connsiteY854" fmla="*/ 1614488 h 6677025"/>
                <a:gd name="connsiteX855" fmla="*/ 2268538 w 8802688"/>
                <a:gd name="connsiteY855" fmla="*/ 1587500 h 6677025"/>
                <a:gd name="connsiteX856" fmla="*/ 2351088 w 8802688"/>
                <a:gd name="connsiteY856" fmla="*/ 1562100 h 6677025"/>
                <a:gd name="connsiteX857" fmla="*/ 2436813 w 8802688"/>
                <a:gd name="connsiteY857" fmla="*/ 1538288 h 6677025"/>
                <a:gd name="connsiteX858" fmla="*/ 2616200 w 8802688"/>
                <a:gd name="connsiteY858" fmla="*/ 1492250 h 6677025"/>
                <a:gd name="connsiteX859" fmla="*/ 2725738 w 8802688"/>
                <a:gd name="connsiteY859" fmla="*/ 1492250 h 6677025"/>
                <a:gd name="connsiteX860" fmla="*/ 2654300 w 8802688"/>
                <a:gd name="connsiteY860" fmla="*/ 1590675 h 6677025"/>
                <a:gd name="connsiteX861" fmla="*/ 2582863 w 8802688"/>
                <a:gd name="connsiteY861" fmla="*/ 1682750 h 6677025"/>
                <a:gd name="connsiteX862" fmla="*/ 2435225 w 8802688"/>
                <a:gd name="connsiteY862" fmla="*/ 1866901 h 6677025"/>
                <a:gd name="connsiteX863" fmla="*/ 2363788 w 8802688"/>
                <a:gd name="connsiteY863" fmla="*/ 1958975 h 6677025"/>
                <a:gd name="connsiteX864" fmla="*/ 2295525 w 8802688"/>
                <a:gd name="connsiteY864" fmla="*/ 2052638 h 6677025"/>
                <a:gd name="connsiteX865" fmla="*/ 2228850 w 8802688"/>
                <a:gd name="connsiteY865" fmla="*/ 2144713 h 6677025"/>
                <a:gd name="connsiteX866" fmla="*/ 2200275 w 8802688"/>
                <a:gd name="connsiteY866" fmla="*/ 2192338 h 6677025"/>
                <a:gd name="connsiteX867" fmla="*/ 2170113 w 8802688"/>
                <a:gd name="connsiteY867" fmla="*/ 2241550 h 6677025"/>
                <a:gd name="connsiteX868" fmla="*/ 2089150 w 8802688"/>
                <a:gd name="connsiteY868" fmla="*/ 2355850 h 6677025"/>
                <a:gd name="connsiteX869" fmla="*/ 2047875 w 8802688"/>
                <a:gd name="connsiteY869" fmla="*/ 2411413 h 6677025"/>
                <a:gd name="connsiteX870" fmla="*/ 2012950 w 8802688"/>
                <a:gd name="connsiteY870" fmla="*/ 2471738 h 6677025"/>
                <a:gd name="connsiteX871" fmla="*/ 1979613 w 8802688"/>
                <a:gd name="connsiteY871" fmla="*/ 2530475 h 6677025"/>
                <a:gd name="connsiteX872" fmla="*/ 1952625 w 8802688"/>
                <a:gd name="connsiteY872" fmla="*/ 2592388 h 6677025"/>
                <a:gd name="connsiteX873" fmla="*/ 1928813 w 8802688"/>
                <a:gd name="connsiteY873" fmla="*/ 2659063 h 6677025"/>
                <a:gd name="connsiteX874" fmla="*/ 1917700 w 8802688"/>
                <a:gd name="connsiteY874" fmla="*/ 2693988 h 6677025"/>
                <a:gd name="connsiteX875" fmla="*/ 1911350 w 8802688"/>
                <a:gd name="connsiteY875" fmla="*/ 2727325 h 6677025"/>
                <a:gd name="connsiteX876" fmla="*/ 1893888 w 8802688"/>
                <a:gd name="connsiteY876" fmla="*/ 2776538 h 6677025"/>
                <a:gd name="connsiteX877" fmla="*/ 1881188 w 8802688"/>
                <a:gd name="connsiteY877" fmla="*/ 2824163 h 6677025"/>
                <a:gd name="connsiteX878" fmla="*/ 1873250 w 8802688"/>
                <a:gd name="connsiteY878" fmla="*/ 2868613 h 6677025"/>
                <a:gd name="connsiteX879" fmla="*/ 1873250 w 8802688"/>
                <a:gd name="connsiteY879" fmla="*/ 2916238 h 6677025"/>
                <a:gd name="connsiteX880" fmla="*/ 1876425 w 8802688"/>
                <a:gd name="connsiteY880" fmla="*/ 2962275 h 6677025"/>
                <a:gd name="connsiteX881" fmla="*/ 1881188 w 8802688"/>
                <a:gd name="connsiteY881" fmla="*/ 3006725 h 6677025"/>
                <a:gd name="connsiteX882" fmla="*/ 1893888 w 8802688"/>
                <a:gd name="connsiteY882" fmla="*/ 3048000 h 6677025"/>
                <a:gd name="connsiteX883" fmla="*/ 1905000 w 8802688"/>
                <a:gd name="connsiteY883" fmla="*/ 3092450 h 6677025"/>
                <a:gd name="connsiteX884" fmla="*/ 1924050 w 8802688"/>
                <a:gd name="connsiteY884" fmla="*/ 3133725 h 6677025"/>
                <a:gd name="connsiteX885" fmla="*/ 1944688 w 8802688"/>
                <a:gd name="connsiteY885" fmla="*/ 3171825 h 6677025"/>
                <a:gd name="connsiteX886" fmla="*/ 1965325 w 8802688"/>
                <a:gd name="connsiteY886" fmla="*/ 3214688 h 6677025"/>
                <a:gd name="connsiteX887" fmla="*/ 1989138 w 8802688"/>
                <a:gd name="connsiteY887" fmla="*/ 3252788 h 6677025"/>
                <a:gd name="connsiteX888" fmla="*/ 2041525 w 8802688"/>
                <a:gd name="connsiteY888" fmla="*/ 3327400 h 6677025"/>
                <a:gd name="connsiteX889" fmla="*/ 2095500 w 8802688"/>
                <a:gd name="connsiteY889" fmla="*/ 3398838 h 6677025"/>
                <a:gd name="connsiteX890" fmla="*/ 2149475 w 8802688"/>
                <a:gd name="connsiteY890" fmla="*/ 3470275 h 6677025"/>
                <a:gd name="connsiteX891" fmla="*/ 2197100 w 8802688"/>
                <a:gd name="connsiteY891" fmla="*/ 3541713 h 6677025"/>
                <a:gd name="connsiteX892" fmla="*/ 2217738 w 8802688"/>
                <a:gd name="connsiteY892" fmla="*/ 3576638 h 6677025"/>
                <a:gd name="connsiteX893" fmla="*/ 2238375 w 8802688"/>
                <a:gd name="connsiteY893" fmla="*/ 3613150 h 6677025"/>
                <a:gd name="connsiteX894" fmla="*/ 2252663 w 8802688"/>
                <a:gd name="connsiteY894" fmla="*/ 3648075 h 6677025"/>
                <a:gd name="connsiteX895" fmla="*/ 2268538 w 8802688"/>
                <a:gd name="connsiteY895" fmla="*/ 3684588 h 6677025"/>
                <a:gd name="connsiteX896" fmla="*/ 2279650 w 8802688"/>
                <a:gd name="connsiteY896" fmla="*/ 3722688 h 6677025"/>
                <a:gd name="connsiteX897" fmla="*/ 2286000 w 8802688"/>
                <a:gd name="connsiteY897" fmla="*/ 3757613 h 6677025"/>
                <a:gd name="connsiteX898" fmla="*/ 2289175 w 8802688"/>
                <a:gd name="connsiteY898" fmla="*/ 3797300 h 6677025"/>
                <a:gd name="connsiteX899" fmla="*/ 2289175 w 8802688"/>
                <a:gd name="connsiteY899" fmla="*/ 3835400 h 6677025"/>
                <a:gd name="connsiteX900" fmla="*/ 2286000 w 8802688"/>
                <a:gd name="connsiteY900" fmla="*/ 3873500 h 6677025"/>
                <a:gd name="connsiteX901" fmla="*/ 2276475 w 8802688"/>
                <a:gd name="connsiteY901" fmla="*/ 3916363 h 6677025"/>
                <a:gd name="connsiteX902" fmla="*/ 2262188 w 8802688"/>
                <a:gd name="connsiteY902" fmla="*/ 3954463 h 6677025"/>
                <a:gd name="connsiteX903" fmla="*/ 2244725 w 8802688"/>
                <a:gd name="connsiteY903" fmla="*/ 3995738 h 6677025"/>
                <a:gd name="connsiteX904" fmla="*/ 2232025 w 8802688"/>
                <a:gd name="connsiteY904" fmla="*/ 4013200 h 6677025"/>
                <a:gd name="connsiteX905" fmla="*/ 2224088 w 8802688"/>
                <a:gd name="connsiteY905" fmla="*/ 4037013 h 6677025"/>
                <a:gd name="connsiteX906" fmla="*/ 2217738 w 8802688"/>
                <a:gd name="connsiteY906" fmla="*/ 4064000 h 6677025"/>
                <a:gd name="connsiteX907" fmla="*/ 2217738 w 8802688"/>
                <a:gd name="connsiteY907" fmla="*/ 4090988 h 6677025"/>
                <a:gd name="connsiteX908" fmla="*/ 2217738 w 8802688"/>
                <a:gd name="connsiteY908" fmla="*/ 4117975 h 6677025"/>
                <a:gd name="connsiteX909" fmla="*/ 2224088 w 8802688"/>
                <a:gd name="connsiteY909" fmla="*/ 4144963 h 6677025"/>
                <a:gd name="connsiteX910" fmla="*/ 2232025 w 8802688"/>
                <a:gd name="connsiteY910" fmla="*/ 4168775 h 6677025"/>
                <a:gd name="connsiteX911" fmla="*/ 2244725 w 8802688"/>
                <a:gd name="connsiteY911" fmla="*/ 4183063 h 6677025"/>
                <a:gd name="connsiteX912" fmla="*/ 2306638 w 8802688"/>
                <a:gd name="connsiteY912" fmla="*/ 4251325 h 6677025"/>
                <a:gd name="connsiteX913" fmla="*/ 2368550 w 8802688"/>
                <a:gd name="connsiteY913" fmla="*/ 4313238 h 6677025"/>
                <a:gd name="connsiteX914" fmla="*/ 2435225 w 8802688"/>
                <a:gd name="connsiteY914" fmla="*/ 4373563 h 6677025"/>
                <a:gd name="connsiteX915" fmla="*/ 2497138 w 8802688"/>
                <a:gd name="connsiteY915" fmla="*/ 4424363 h 6677025"/>
                <a:gd name="connsiteX916" fmla="*/ 2562225 w 8802688"/>
                <a:gd name="connsiteY916" fmla="*/ 4471988 h 6677025"/>
                <a:gd name="connsiteX917" fmla="*/ 2627313 w 8802688"/>
                <a:gd name="connsiteY917" fmla="*/ 4510088 h 6677025"/>
                <a:gd name="connsiteX918" fmla="*/ 2660650 w 8802688"/>
                <a:gd name="connsiteY918" fmla="*/ 4527550 h 6677025"/>
                <a:gd name="connsiteX919" fmla="*/ 2695575 w 8802688"/>
                <a:gd name="connsiteY919" fmla="*/ 4543425 h 6677025"/>
                <a:gd name="connsiteX920" fmla="*/ 2728913 w 8802688"/>
                <a:gd name="connsiteY920" fmla="*/ 4554538 h 6677025"/>
                <a:gd name="connsiteX921" fmla="*/ 2763838 w 8802688"/>
                <a:gd name="connsiteY921" fmla="*/ 4567238 h 6677025"/>
                <a:gd name="connsiteX922" fmla="*/ 2800350 w 8802688"/>
                <a:gd name="connsiteY922" fmla="*/ 4575175 h 6677025"/>
                <a:gd name="connsiteX923" fmla="*/ 2835275 w 8802688"/>
                <a:gd name="connsiteY923" fmla="*/ 4584700 h 6677025"/>
                <a:gd name="connsiteX924" fmla="*/ 2871788 w 8802688"/>
                <a:gd name="connsiteY924" fmla="*/ 4591050 h 6677025"/>
                <a:gd name="connsiteX925" fmla="*/ 2906713 w 8802688"/>
                <a:gd name="connsiteY925" fmla="*/ 4594225 h 6677025"/>
                <a:gd name="connsiteX926" fmla="*/ 2943225 w 8802688"/>
                <a:gd name="connsiteY926" fmla="*/ 4594225 h 6677025"/>
                <a:gd name="connsiteX927" fmla="*/ 2981325 w 8802688"/>
                <a:gd name="connsiteY927" fmla="*/ 4594225 h 6677025"/>
                <a:gd name="connsiteX928" fmla="*/ 3021013 w 8802688"/>
                <a:gd name="connsiteY928" fmla="*/ 4591050 h 6677025"/>
                <a:gd name="connsiteX929" fmla="*/ 3059113 w 8802688"/>
                <a:gd name="connsiteY929" fmla="*/ 4584700 h 6677025"/>
                <a:gd name="connsiteX930" fmla="*/ 3097213 w 8802688"/>
                <a:gd name="connsiteY930" fmla="*/ 4575175 h 6677025"/>
                <a:gd name="connsiteX931" fmla="*/ 3138488 w 8802688"/>
                <a:gd name="connsiteY931" fmla="*/ 4564063 h 6677025"/>
                <a:gd name="connsiteX932" fmla="*/ 3178175 w 8802688"/>
                <a:gd name="connsiteY932" fmla="*/ 4551363 h 6677025"/>
                <a:gd name="connsiteX933" fmla="*/ 3219450 w 8802688"/>
                <a:gd name="connsiteY933" fmla="*/ 4537075 h 6677025"/>
                <a:gd name="connsiteX934" fmla="*/ 3263900 w 8802688"/>
                <a:gd name="connsiteY934" fmla="*/ 4516438 h 6677025"/>
                <a:gd name="connsiteX935" fmla="*/ 3305175 w 8802688"/>
                <a:gd name="connsiteY935" fmla="*/ 4495800 h 6677025"/>
                <a:gd name="connsiteX936" fmla="*/ 3349625 w 8802688"/>
                <a:gd name="connsiteY936" fmla="*/ 4471988 h 6677025"/>
                <a:gd name="connsiteX937" fmla="*/ 3394075 w 8802688"/>
                <a:gd name="connsiteY937" fmla="*/ 4445000 h 6677025"/>
                <a:gd name="connsiteX938" fmla="*/ 3617913 w 8802688"/>
                <a:gd name="connsiteY938" fmla="*/ 4329113 h 6677025"/>
                <a:gd name="connsiteX939" fmla="*/ 3730625 w 8802688"/>
                <a:gd name="connsiteY939" fmla="*/ 4271963 h 6677025"/>
                <a:gd name="connsiteX940" fmla="*/ 3843338 w 8802688"/>
                <a:gd name="connsiteY940" fmla="*/ 4216400 h 6677025"/>
                <a:gd name="connsiteX941" fmla="*/ 3959225 w 8802688"/>
                <a:gd name="connsiteY941" fmla="*/ 4168775 h 6677025"/>
                <a:gd name="connsiteX942" fmla="*/ 4019550 w 8802688"/>
                <a:gd name="connsiteY942" fmla="*/ 4144963 h 6677025"/>
                <a:gd name="connsiteX943" fmla="*/ 4078288 w 8802688"/>
                <a:gd name="connsiteY943" fmla="*/ 4124325 h 6677025"/>
                <a:gd name="connsiteX944" fmla="*/ 4138613 w 8802688"/>
                <a:gd name="connsiteY944" fmla="*/ 4108450 h 6677025"/>
                <a:gd name="connsiteX945" fmla="*/ 4197350 w 8802688"/>
                <a:gd name="connsiteY945" fmla="*/ 4094163 h 6677025"/>
                <a:gd name="connsiteX946" fmla="*/ 4259263 w 8802688"/>
                <a:gd name="connsiteY946" fmla="*/ 4081463 h 6677025"/>
                <a:gd name="connsiteX947" fmla="*/ 4322763 w 8802688"/>
                <a:gd name="connsiteY947" fmla="*/ 4073525 h 6677025"/>
                <a:gd name="connsiteX948" fmla="*/ 4337050 w 8802688"/>
                <a:gd name="connsiteY948" fmla="*/ 4067175 h 6677025"/>
                <a:gd name="connsiteX949" fmla="*/ 4354513 w 8802688"/>
                <a:gd name="connsiteY949" fmla="*/ 4057650 h 6677025"/>
                <a:gd name="connsiteX950" fmla="*/ 4375150 w 8802688"/>
                <a:gd name="connsiteY950" fmla="*/ 4043363 h 6677025"/>
                <a:gd name="connsiteX951" fmla="*/ 4397375 w 8802688"/>
                <a:gd name="connsiteY951" fmla="*/ 4025900 h 6677025"/>
                <a:gd name="connsiteX952" fmla="*/ 4418013 w 8802688"/>
                <a:gd name="connsiteY952" fmla="*/ 4002088 h 6677025"/>
                <a:gd name="connsiteX953" fmla="*/ 4438650 w 8802688"/>
                <a:gd name="connsiteY953" fmla="*/ 3978275 h 6677025"/>
                <a:gd name="connsiteX954" fmla="*/ 4456113 w 8802688"/>
                <a:gd name="connsiteY954" fmla="*/ 3951288 h 6677025"/>
                <a:gd name="connsiteX955" fmla="*/ 4470400 w 8802688"/>
                <a:gd name="connsiteY955" fmla="*/ 3921125 h 6677025"/>
                <a:gd name="connsiteX956" fmla="*/ 4497388 w 8802688"/>
                <a:gd name="connsiteY956" fmla="*/ 3844925 h 6677025"/>
                <a:gd name="connsiteX957" fmla="*/ 4518025 w 8802688"/>
                <a:gd name="connsiteY957" fmla="*/ 3767138 h 6677025"/>
                <a:gd name="connsiteX958" fmla="*/ 4537075 w 8802688"/>
                <a:gd name="connsiteY958" fmla="*/ 3689350 h 6677025"/>
                <a:gd name="connsiteX959" fmla="*/ 4548188 w 8802688"/>
                <a:gd name="connsiteY959" fmla="*/ 3613150 h 6677025"/>
                <a:gd name="connsiteX960" fmla="*/ 4560888 w 8802688"/>
                <a:gd name="connsiteY960" fmla="*/ 3535363 h 6677025"/>
                <a:gd name="connsiteX961" fmla="*/ 4565650 w 8802688"/>
                <a:gd name="connsiteY961" fmla="*/ 3457575 h 6677025"/>
                <a:gd name="connsiteX962" fmla="*/ 4572000 w 8802688"/>
                <a:gd name="connsiteY962" fmla="*/ 3381375 h 6677025"/>
                <a:gd name="connsiteX963" fmla="*/ 4572000 w 8802688"/>
                <a:gd name="connsiteY963" fmla="*/ 3300413 h 6677025"/>
                <a:gd name="connsiteX964" fmla="*/ 4572000 w 8802688"/>
                <a:gd name="connsiteY964" fmla="*/ 3222625 h 6677025"/>
                <a:gd name="connsiteX965" fmla="*/ 4568825 w 8802688"/>
                <a:gd name="connsiteY965" fmla="*/ 3143250 h 6677025"/>
                <a:gd name="connsiteX966" fmla="*/ 4562475 w 8802688"/>
                <a:gd name="connsiteY966" fmla="*/ 3062288 h 6677025"/>
                <a:gd name="connsiteX967" fmla="*/ 4554538 w 8802688"/>
                <a:gd name="connsiteY967" fmla="*/ 2982913 h 6677025"/>
                <a:gd name="connsiteX968" fmla="*/ 4533900 w 8802688"/>
                <a:gd name="connsiteY968" fmla="*/ 2819400 h 6677025"/>
                <a:gd name="connsiteX969" fmla="*/ 4506913 w 8802688"/>
                <a:gd name="connsiteY969" fmla="*/ 2652713 h 6677025"/>
                <a:gd name="connsiteX970" fmla="*/ 4479925 w 8802688"/>
                <a:gd name="connsiteY970" fmla="*/ 2476500 h 6677025"/>
                <a:gd name="connsiteX971" fmla="*/ 4446588 w 8802688"/>
                <a:gd name="connsiteY971" fmla="*/ 2292351 h 6677025"/>
                <a:gd name="connsiteX972" fmla="*/ 4429125 w 8802688"/>
                <a:gd name="connsiteY972" fmla="*/ 2197100 h 6677025"/>
                <a:gd name="connsiteX973" fmla="*/ 4408488 w 8802688"/>
                <a:gd name="connsiteY973" fmla="*/ 2098675 h 6677025"/>
                <a:gd name="connsiteX974" fmla="*/ 4384675 w 8802688"/>
                <a:gd name="connsiteY974" fmla="*/ 2005013 h 6677025"/>
                <a:gd name="connsiteX975" fmla="*/ 4360863 w 8802688"/>
                <a:gd name="connsiteY975" fmla="*/ 1906588 h 6677025"/>
                <a:gd name="connsiteX976" fmla="*/ 4360863 w 8802688"/>
                <a:gd name="connsiteY976" fmla="*/ 2765425 h 6677025"/>
                <a:gd name="connsiteX977" fmla="*/ 4360863 w 8802688"/>
                <a:gd name="connsiteY977" fmla="*/ 3698875 h 6677025"/>
                <a:gd name="connsiteX978" fmla="*/ 4357688 w 8802688"/>
                <a:gd name="connsiteY978" fmla="*/ 3725863 h 6677025"/>
                <a:gd name="connsiteX979" fmla="*/ 4354513 w 8802688"/>
                <a:gd name="connsiteY979" fmla="*/ 3752850 h 6677025"/>
                <a:gd name="connsiteX980" fmla="*/ 4349750 w 8802688"/>
                <a:gd name="connsiteY980" fmla="*/ 3776663 h 6677025"/>
                <a:gd name="connsiteX981" fmla="*/ 4340225 w 8802688"/>
                <a:gd name="connsiteY981" fmla="*/ 3797300 h 6677025"/>
                <a:gd name="connsiteX982" fmla="*/ 4327525 w 8802688"/>
                <a:gd name="connsiteY982" fmla="*/ 3817938 h 6677025"/>
                <a:gd name="connsiteX983" fmla="*/ 4316413 w 8802688"/>
                <a:gd name="connsiteY983" fmla="*/ 3838575 h 6677025"/>
                <a:gd name="connsiteX984" fmla="*/ 4302125 w 8802688"/>
                <a:gd name="connsiteY984" fmla="*/ 3856038 h 6677025"/>
                <a:gd name="connsiteX985" fmla="*/ 4286250 w 8802688"/>
                <a:gd name="connsiteY985" fmla="*/ 3870325 h 6677025"/>
                <a:gd name="connsiteX986" fmla="*/ 4265613 w 8802688"/>
                <a:gd name="connsiteY986" fmla="*/ 3886200 h 6677025"/>
                <a:gd name="connsiteX987" fmla="*/ 4248150 w 8802688"/>
                <a:gd name="connsiteY987" fmla="*/ 3900488 h 6677025"/>
                <a:gd name="connsiteX988" fmla="*/ 4203700 w 8802688"/>
                <a:gd name="connsiteY988" fmla="*/ 3924300 h 6677025"/>
                <a:gd name="connsiteX989" fmla="*/ 4152900 w 8802688"/>
                <a:gd name="connsiteY989" fmla="*/ 3944938 h 6677025"/>
                <a:gd name="connsiteX990" fmla="*/ 4098925 w 8802688"/>
                <a:gd name="connsiteY990" fmla="*/ 3960813 h 6677025"/>
                <a:gd name="connsiteX991" fmla="*/ 4000500 w 8802688"/>
                <a:gd name="connsiteY991" fmla="*/ 3989388 h 6677025"/>
                <a:gd name="connsiteX992" fmla="*/ 3906838 w 8802688"/>
                <a:gd name="connsiteY992" fmla="*/ 4022725 h 6677025"/>
                <a:gd name="connsiteX993" fmla="*/ 3811588 w 8802688"/>
                <a:gd name="connsiteY993" fmla="*/ 4057650 h 6677025"/>
                <a:gd name="connsiteX994" fmla="*/ 3716338 w 8802688"/>
                <a:gd name="connsiteY994" fmla="*/ 4100513 h 6677025"/>
                <a:gd name="connsiteX995" fmla="*/ 3621088 w 8802688"/>
                <a:gd name="connsiteY995" fmla="*/ 4144963 h 6677025"/>
                <a:gd name="connsiteX996" fmla="*/ 3532188 w 8802688"/>
                <a:gd name="connsiteY996" fmla="*/ 4192588 h 6677025"/>
                <a:gd name="connsiteX997" fmla="*/ 3441700 w 8802688"/>
                <a:gd name="connsiteY997" fmla="*/ 4243388 h 6677025"/>
                <a:gd name="connsiteX998" fmla="*/ 3359150 w 8802688"/>
                <a:gd name="connsiteY998" fmla="*/ 4295775 h 6677025"/>
                <a:gd name="connsiteX999" fmla="*/ 3287713 w 8802688"/>
                <a:gd name="connsiteY999" fmla="*/ 4329113 h 6677025"/>
                <a:gd name="connsiteX1000" fmla="*/ 3222625 w 8802688"/>
                <a:gd name="connsiteY1000" fmla="*/ 4359275 h 6677025"/>
                <a:gd name="connsiteX1001" fmla="*/ 3157538 w 8802688"/>
                <a:gd name="connsiteY1001" fmla="*/ 4379913 h 6677025"/>
                <a:gd name="connsiteX1002" fmla="*/ 3094038 w 8802688"/>
                <a:gd name="connsiteY1002" fmla="*/ 4400550 h 6677025"/>
                <a:gd name="connsiteX1003" fmla="*/ 3032125 w 8802688"/>
                <a:gd name="connsiteY1003" fmla="*/ 4411663 h 6677025"/>
                <a:gd name="connsiteX1004" fmla="*/ 2973388 w 8802688"/>
                <a:gd name="connsiteY1004" fmla="*/ 4421188 h 6677025"/>
                <a:gd name="connsiteX1005" fmla="*/ 2913063 w 8802688"/>
                <a:gd name="connsiteY1005" fmla="*/ 4421188 h 6677025"/>
                <a:gd name="connsiteX1006" fmla="*/ 2857500 w 8802688"/>
                <a:gd name="connsiteY1006" fmla="*/ 4418013 h 6677025"/>
                <a:gd name="connsiteX1007" fmla="*/ 2803525 w 8802688"/>
                <a:gd name="connsiteY1007" fmla="*/ 4406900 h 6677025"/>
                <a:gd name="connsiteX1008" fmla="*/ 2749550 w 8802688"/>
                <a:gd name="connsiteY1008" fmla="*/ 4391025 h 6677025"/>
                <a:gd name="connsiteX1009" fmla="*/ 2698750 w 8802688"/>
                <a:gd name="connsiteY1009" fmla="*/ 4367213 h 6677025"/>
                <a:gd name="connsiteX1010" fmla="*/ 2647950 w 8802688"/>
                <a:gd name="connsiteY1010" fmla="*/ 4337050 h 6677025"/>
                <a:gd name="connsiteX1011" fmla="*/ 2600325 w 8802688"/>
                <a:gd name="connsiteY1011" fmla="*/ 4302125 h 6677025"/>
                <a:gd name="connsiteX1012" fmla="*/ 2554288 w 8802688"/>
                <a:gd name="connsiteY1012" fmla="*/ 4257675 h 6677025"/>
                <a:gd name="connsiteX1013" fmla="*/ 2508250 w 8802688"/>
                <a:gd name="connsiteY1013" fmla="*/ 4206875 h 6677025"/>
                <a:gd name="connsiteX1014" fmla="*/ 2466975 w 8802688"/>
                <a:gd name="connsiteY1014" fmla="*/ 4148138 h 6677025"/>
                <a:gd name="connsiteX1015" fmla="*/ 2452688 w 8802688"/>
                <a:gd name="connsiteY1015" fmla="*/ 4117975 h 6677025"/>
                <a:gd name="connsiteX1016" fmla="*/ 2439988 w 8802688"/>
                <a:gd name="connsiteY1016" fmla="*/ 4084638 h 6677025"/>
                <a:gd name="connsiteX1017" fmla="*/ 2428875 w 8802688"/>
                <a:gd name="connsiteY1017" fmla="*/ 4049713 h 6677025"/>
                <a:gd name="connsiteX1018" fmla="*/ 2419350 w 8802688"/>
                <a:gd name="connsiteY1018" fmla="*/ 4016375 h 6677025"/>
                <a:gd name="connsiteX1019" fmla="*/ 2416175 w 8802688"/>
                <a:gd name="connsiteY1019" fmla="*/ 3981450 h 6677025"/>
                <a:gd name="connsiteX1020" fmla="*/ 2416175 w 8802688"/>
                <a:gd name="connsiteY1020" fmla="*/ 3948113 h 6677025"/>
                <a:gd name="connsiteX1021" fmla="*/ 2419350 w 8802688"/>
                <a:gd name="connsiteY1021" fmla="*/ 3916363 h 6677025"/>
                <a:gd name="connsiteX1022" fmla="*/ 2425700 w 8802688"/>
                <a:gd name="connsiteY1022" fmla="*/ 3900488 h 6677025"/>
                <a:gd name="connsiteX1023" fmla="*/ 2432050 w 8802688"/>
                <a:gd name="connsiteY1023" fmla="*/ 3886200 h 6677025"/>
                <a:gd name="connsiteX1024" fmla="*/ 2446338 w 8802688"/>
                <a:gd name="connsiteY1024" fmla="*/ 3829050 h 6677025"/>
                <a:gd name="connsiteX1025" fmla="*/ 2463800 w 8802688"/>
                <a:gd name="connsiteY1025" fmla="*/ 3778250 h 6677025"/>
                <a:gd name="connsiteX1026" fmla="*/ 2484438 w 8802688"/>
                <a:gd name="connsiteY1026" fmla="*/ 3730625 h 6677025"/>
                <a:gd name="connsiteX1027" fmla="*/ 2508250 w 8802688"/>
                <a:gd name="connsiteY1027" fmla="*/ 3684588 h 6677025"/>
                <a:gd name="connsiteX1028" fmla="*/ 2535238 w 8802688"/>
                <a:gd name="connsiteY1028" fmla="*/ 3638550 h 6677025"/>
                <a:gd name="connsiteX1029" fmla="*/ 2559050 w 8802688"/>
                <a:gd name="connsiteY1029" fmla="*/ 3597275 h 6677025"/>
                <a:gd name="connsiteX1030" fmla="*/ 2616200 w 8802688"/>
                <a:gd name="connsiteY1030" fmla="*/ 3511550 h 6677025"/>
                <a:gd name="connsiteX1031" fmla="*/ 2667000 w 8802688"/>
                <a:gd name="connsiteY1031" fmla="*/ 3406775 h 6677025"/>
                <a:gd name="connsiteX1032" fmla="*/ 2705100 w 8802688"/>
                <a:gd name="connsiteY1032" fmla="*/ 3311525 h 6677025"/>
                <a:gd name="connsiteX1033" fmla="*/ 2735263 w 8802688"/>
                <a:gd name="connsiteY1033" fmla="*/ 3222625 h 6677025"/>
                <a:gd name="connsiteX1034" fmla="*/ 2763838 w 8802688"/>
                <a:gd name="connsiteY1034" fmla="*/ 3136900 h 6677025"/>
                <a:gd name="connsiteX1035" fmla="*/ 2722563 w 8802688"/>
                <a:gd name="connsiteY1035" fmla="*/ 3181350 h 6677025"/>
                <a:gd name="connsiteX1036" fmla="*/ 2681288 w 8802688"/>
                <a:gd name="connsiteY1036" fmla="*/ 3228975 h 6677025"/>
                <a:gd name="connsiteX1037" fmla="*/ 2598738 w 8802688"/>
                <a:gd name="connsiteY1037" fmla="*/ 3330575 h 6677025"/>
                <a:gd name="connsiteX1038" fmla="*/ 2514600 w 8802688"/>
                <a:gd name="connsiteY1038" fmla="*/ 3436938 h 6677025"/>
                <a:gd name="connsiteX1039" fmla="*/ 2432050 w 8802688"/>
                <a:gd name="connsiteY1039" fmla="*/ 3549650 h 6677025"/>
                <a:gd name="connsiteX1040" fmla="*/ 2374900 w 8802688"/>
                <a:gd name="connsiteY1040" fmla="*/ 3478213 h 6677025"/>
                <a:gd name="connsiteX1041" fmla="*/ 2324100 w 8802688"/>
                <a:gd name="connsiteY1041" fmla="*/ 3409950 h 6677025"/>
                <a:gd name="connsiteX1042" fmla="*/ 2276475 w 8802688"/>
                <a:gd name="connsiteY1042" fmla="*/ 3338513 h 6677025"/>
                <a:gd name="connsiteX1043" fmla="*/ 2228850 w 8802688"/>
                <a:gd name="connsiteY1043" fmla="*/ 3267075 h 6677025"/>
                <a:gd name="connsiteX1044" fmla="*/ 2143125 w 8802688"/>
                <a:gd name="connsiteY1044" fmla="*/ 3127375 h 6677025"/>
                <a:gd name="connsiteX1045" fmla="*/ 2060575 w 8802688"/>
                <a:gd name="connsiteY1045" fmla="*/ 2987675 h 6677025"/>
                <a:gd name="connsiteX1046" fmla="*/ 2047875 w 8802688"/>
                <a:gd name="connsiteY1046" fmla="*/ 2973388 h 6677025"/>
                <a:gd name="connsiteX1047" fmla="*/ 2039938 w 8802688"/>
                <a:gd name="connsiteY1047" fmla="*/ 2955925 h 6677025"/>
                <a:gd name="connsiteX1048" fmla="*/ 2030413 w 8802688"/>
                <a:gd name="connsiteY1048" fmla="*/ 2935288 h 6677025"/>
                <a:gd name="connsiteX1049" fmla="*/ 2027238 w 8802688"/>
                <a:gd name="connsiteY1049" fmla="*/ 2914650 h 6677025"/>
                <a:gd name="connsiteX1050" fmla="*/ 2020888 w 8802688"/>
                <a:gd name="connsiteY1050" fmla="*/ 2871788 h 6677025"/>
                <a:gd name="connsiteX1051" fmla="*/ 2020888 w 8802688"/>
                <a:gd name="connsiteY1051" fmla="*/ 2840038 h 6677025"/>
                <a:gd name="connsiteX1052" fmla="*/ 2063750 w 8802688"/>
                <a:gd name="connsiteY1052" fmla="*/ 2755900 h 6677025"/>
                <a:gd name="connsiteX1053" fmla="*/ 2101850 w 8802688"/>
                <a:gd name="connsiteY1053" fmla="*/ 2673350 h 6677025"/>
                <a:gd name="connsiteX1054" fmla="*/ 2176463 w 8802688"/>
                <a:gd name="connsiteY1054" fmla="*/ 2506663 h 6677025"/>
                <a:gd name="connsiteX1055" fmla="*/ 2214563 w 8802688"/>
                <a:gd name="connsiteY1055" fmla="*/ 2428875 h 6677025"/>
                <a:gd name="connsiteX1056" fmla="*/ 2255838 w 8802688"/>
                <a:gd name="connsiteY1056" fmla="*/ 2352675 h 6677025"/>
                <a:gd name="connsiteX1057" fmla="*/ 2303463 w 8802688"/>
                <a:gd name="connsiteY1057" fmla="*/ 2274888 h 6677025"/>
                <a:gd name="connsiteX1058" fmla="*/ 2330450 w 8802688"/>
                <a:gd name="connsiteY1058" fmla="*/ 2238375 h 6677025"/>
                <a:gd name="connsiteX1059" fmla="*/ 2357438 w 8802688"/>
                <a:gd name="connsiteY1059" fmla="*/ 2203450 h 6677025"/>
                <a:gd name="connsiteX1060" fmla="*/ 2482850 w 8802688"/>
                <a:gd name="connsiteY1060" fmla="*/ 2054225 h 6677025"/>
                <a:gd name="connsiteX1061" fmla="*/ 2613025 w 8802688"/>
                <a:gd name="connsiteY1061" fmla="*/ 1909763 h 6677025"/>
                <a:gd name="connsiteX1062" fmla="*/ 2743200 w 8802688"/>
                <a:gd name="connsiteY1062" fmla="*/ 1766888 h 6677025"/>
                <a:gd name="connsiteX1063" fmla="*/ 2874963 w 8802688"/>
                <a:gd name="connsiteY1063" fmla="*/ 1630363 h 6677025"/>
                <a:gd name="connsiteX1064" fmla="*/ 3138488 w 8802688"/>
                <a:gd name="connsiteY1064" fmla="*/ 1358900 h 6677025"/>
                <a:gd name="connsiteX1065" fmla="*/ 3267075 w 8802688"/>
                <a:gd name="connsiteY1065" fmla="*/ 1222376 h 6677025"/>
                <a:gd name="connsiteX1066" fmla="*/ 3394075 w 8802688"/>
                <a:gd name="connsiteY1066" fmla="*/ 1082675 h 6677025"/>
                <a:gd name="connsiteX1067" fmla="*/ 3430588 w 8802688"/>
                <a:gd name="connsiteY1067" fmla="*/ 1044576 h 6677025"/>
                <a:gd name="connsiteX1068" fmla="*/ 3468688 w 8802688"/>
                <a:gd name="connsiteY1068" fmla="*/ 1011238 h 6677025"/>
                <a:gd name="connsiteX1069" fmla="*/ 3508375 w 8802688"/>
                <a:gd name="connsiteY1069" fmla="*/ 984250 h 6677025"/>
                <a:gd name="connsiteX1070" fmla="*/ 3546475 w 8802688"/>
                <a:gd name="connsiteY1070" fmla="*/ 963613 h 6677025"/>
                <a:gd name="connsiteX1071" fmla="*/ 3587750 w 8802688"/>
                <a:gd name="connsiteY1071" fmla="*/ 946150 h 6677025"/>
                <a:gd name="connsiteX1072" fmla="*/ 3629025 w 8802688"/>
                <a:gd name="connsiteY1072" fmla="*/ 933450 h 6677025"/>
                <a:gd name="connsiteX1073" fmla="*/ 3671888 w 8802688"/>
                <a:gd name="connsiteY1073" fmla="*/ 922338 h 6677025"/>
                <a:gd name="connsiteX1074" fmla="*/ 3716338 w 8802688"/>
                <a:gd name="connsiteY1074" fmla="*/ 915988 h 6677025"/>
                <a:gd name="connsiteX1075" fmla="*/ 3802063 w 8802688"/>
                <a:gd name="connsiteY1075" fmla="*/ 904875 h 6677025"/>
                <a:gd name="connsiteX1076" fmla="*/ 3890963 w 8802688"/>
                <a:gd name="connsiteY1076" fmla="*/ 895350 h 6677025"/>
                <a:gd name="connsiteX1077" fmla="*/ 3932238 w 8802688"/>
                <a:gd name="connsiteY1077" fmla="*/ 889000 h 6677025"/>
                <a:gd name="connsiteX1078" fmla="*/ 3976688 w 8802688"/>
                <a:gd name="connsiteY1078" fmla="*/ 881063 h 6677025"/>
                <a:gd name="connsiteX1079" fmla="*/ 4022725 w 8802688"/>
                <a:gd name="connsiteY1079" fmla="*/ 871538 h 6677025"/>
                <a:gd name="connsiteX1080" fmla="*/ 4064000 w 8802688"/>
                <a:gd name="connsiteY1080" fmla="*/ 860425 h 6677025"/>
                <a:gd name="connsiteX1081" fmla="*/ 4090988 w 8802688"/>
                <a:gd name="connsiteY1081" fmla="*/ 857250 h 6677025"/>
                <a:gd name="connsiteX1082" fmla="*/ 4117975 w 8802688"/>
                <a:gd name="connsiteY1082" fmla="*/ 854075 h 6677025"/>
                <a:gd name="connsiteX1083" fmla="*/ 4143375 w 8802688"/>
                <a:gd name="connsiteY1083" fmla="*/ 844550 h 6677025"/>
                <a:gd name="connsiteX1084" fmla="*/ 4170363 w 8802688"/>
                <a:gd name="connsiteY1084" fmla="*/ 836613 h 6677025"/>
                <a:gd name="connsiteX1085" fmla="*/ 4191000 w 8802688"/>
                <a:gd name="connsiteY1085" fmla="*/ 823913 h 6677025"/>
                <a:gd name="connsiteX1086" fmla="*/ 4214813 w 8802688"/>
                <a:gd name="connsiteY1086" fmla="*/ 812801 h 6677025"/>
                <a:gd name="connsiteX1087" fmla="*/ 4233863 w 8802688"/>
                <a:gd name="connsiteY1087" fmla="*/ 796926 h 6677025"/>
                <a:gd name="connsiteX1088" fmla="*/ 4248150 w 8802688"/>
                <a:gd name="connsiteY1088" fmla="*/ 785813 h 6677025"/>
                <a:gd name="connsiteX1089" fmla="*/ 3876675 w 8802688"/>
                <a:gd name="connsiteY1089" fmla="*/ 785813 h 6677025"/>
                <a:gd name="connsiteX1090" fmla="*/ 3906838 w 8802688"/>
                <a:gd name="connsiteY1090" fmla="*/ 728663 h 6677025"/>
                <a:gd name="connsiteX1091" fmla="*/ 3938588 w 8802688"/>
                <a:gd name="connsiteY1091" fmla="*/ 677863 h 6677025"/>
                <a:gd name="connsiteX1092" fmla="*/ 3971925 w 8802688"/>
                <a:gd name="connsiteY1092" fmla="*/ 630238 h 6677025"/>
                <a:gd name="connsiteX1093" fmla="*/ 4006850 w 8802688"/>
                <a:gd name="connsiteY1093" fmla="*/ 585788 h 6677025"/>
                <a:gd name="connsiteX1094" fmla="*/ 4046538 w 8802688"/>
                <a:gd name="connsiteY1094" fmla="*/ 544513 h 6677025"/>
                <a:gd name="connsiteX1095" fmla="*/ 4084638 w 8802688"/>
                <a:gd name="connsiteY1095" fmla="*/ 506413 h 6677025"/>
                <a:gd name="connsiteX1096" fmla="*/ 4125913 w 8802688"/>
                <a:gd name="connsiteY1096" fmla="*/ 466725 h 6677025"/>
                <a:gd name="connsiteX1097" fmla="*/ 4170363 w 8802688"/>
                <a:gd name="connsiteY1097" fmla="*/ 434975 h 6677025"/>
                <a:gd name="connsiteX1098" fmla="*/ 4211638 w 8802688"/>
                <a:gd name="connsiteY1098" fmla="*/ 401638 h 6677025"/>
                <a:gd name="connsiteX1099" fmla="*/ 4259263 w 8802688"/>
                <a:gd name="connsiteY1099" fmla="*/ 373063 h 6677025"/>
                <a:gd name="connsiteX1100" fmla="*/ 4303713 w 8802688"/>
                <a:gd name="connsiteY1100" fmla="*/ 342900 h 6677025"/>
                <a:gd name="connsiteX1101" fmla="*/ 4351338 w 8802688"/>
                <a:gd name="connsiteY1101" fmla="*/ 315913 h 6677025"/>
                <a:gd name="connsiteX1102" fmla="*/ 4446588 w 8802688"/>
                <a:gd name="connsiteY1102" fmla="*/ 268288 h 6677025"/>
                <a:gd name="connsiteX1103" fmla="*/ 4545013 w 8802688"/>
                <a:gd name="connsiteY1103" fmla="*/ 223838 h 6677025"/>
                <a:gd name="connsiteX1104" fmla="*/ 4654550 w 8802688"/>
                <a:gd name="connsiteY1104" fmla="*/ 193675 h 6677025"/>
                <a:gd name="connsiteX1105" fmla="*/ 4768850 w 8802688"/>
                <a:gd name="connsiteY1105" fmla="*/ 163513 h 6677025"/>
                <a:gd name="connsiteX1106" fmla="*/ 4991101 w 8802688"/>
                <a:gd name="connsiteY1106" fmla="*/ 98425 h 6677025"/>
                <a:gd name="connsiteX1107" fmla="*/ 5100638 w 8802688"/>
                <a:gd name="connsiteY1107" fmla="*/ 69850 h 6677025"/>
                <a:gd name="connsiteX1108" fmla="*/ 5213351 w 8802688"/>
                <a:gd name="connsiteY1108" fmla="*/ 39688 h 6677025"/>
                <a:gd name="connsiteX1109" fmla="*/ 5324476 w 8802688"/>
                <a:gd name="connsiteY1109" fmla="*/ 19050 h 667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Lst>
              <a:rect l="l" t="t" r="r" b="b"/>
              <a:pathLst>
                <a:path w="8802688" h="6677025">
                  <a:moveTo>
                    <a:pt x="5546725" y="4819650"/>
                  </a:moveTo>
                  <a:lnTo>
                    <a:pt x="5573713" y="4926013"/>
                  </a:lnTo>
                  <a:lnTo>
                    <a:pt x="5603875" y="5024438"/>
                  </a:lnTo>
                  <a:lnTo>
                    <a:pt x="5630863" y="5122863"/>
                  </a:lnTo>
                  <a:lnTo>
                    <a:pt x="5657850" y="5229225"/>
                  </a:lnTo>
                  <a:lnTo>
                    <a:pt x="5668963" y="5313363"/>
                  </a:lnTo>
                  <a:lnTo>
                    <a:pt x="5681663" y="5399088"/>
                  </a:lnTo>
                  <a:lnTo>
                    <a:pt x="5686425" y="5484813"/>
                  </a:lnTo>
                  <a:lnTo>
                    <a:pt x="5689600" y="5572126"/>
                  </a:lnTo>
                  <a:lnTo>
                    <a:pt x="5695950" y="5749926"/>
                  </a:lnTo>
                  <a:lnTo>
                    <a:pt x="5695950" y="5940426"/>
                  </a:lnTo>
                  <a:lnTo>
                    <a:pt x="5692775" y="5957888"/>
                  </a:lnTo>
                  <a:lnTo>
                    <a:pt x="5689600" y="5978526"/>
                  </a:lnTo>
                  <a:lnTo>
                    <a:pt x="5681663" y="6002338"/>
                  </a:lnTo>
                  <a:lnTo>
                    <a:pt x="5672138" y="6029326"/>
                  </a:lnTo>
                  <a:lnTo>
                    <a:pt x="5659438" y="6053138"/>
                  </a:lnTo>
                  <a:lnTo>
                    <a:pt x="5648325" y="6070601"/>
                  </a:lnTo>
                  <a:lnTo>
                    <a:pt x="5634038" y="6086476"/>
                  </a:lnTo>
                  <a:lnTo>
                    <a:pt x="5627688" y="6088063"/>
                  </a:lnTo>
                  <a:lnTo>
                    <a:pt x="5621338" y="6088063"/>
                  </a:lnTo>
                  <a:lnTo>
                    <a:pt x="5526088" y="6100763"/>
                  </a:lnTo>
                  <a:lnTo>
                    <a:pt x="5430838" y="6107113"/>
                  </a:lnTo>
                  <a:lnTo>
                    <a:pt x="5338763" y="6107113"/>
                  </a:lnTo>
                  <a:lnTo>
                    <a:pt x="5249862" y="6103938"/>
                  </a:lnTo>
                  <a:lnTo>
                    <a:pt x="5068887" y="6094413"/>
                  </a:lnTo>
                  <a:lnTo>
                    <a:pt x="4973637" y="6091238"/>
                  </a:lnTo>
                  <a:lnTo>
                    <a:pt x="4878387" y="6088063"/>
                  </a:lnTo>
                  <a:lnTo>
                    <a:pt x="5045075" y="5780088"/>
                  </a:lnTo>
                  <a:lnTo>
                    <a:pt x="5213350" y="5467350"/>
                  </a:lnTo>
                  <a:lnTo>
                    <a:pt x="5380038" y="5149850"/>
                  </a:lnTo>
                  <a:close/>
                  <a:moveTo>
                    <a:pt x="576262" y="4632325"/>
                  </a:moveTo>
                  <a:lnTo>
                    <a:pt x="685799" y="4827588"/>
                  </a:lnTo>
                  <a:lnTo>
                    <a:pt x="796925" y="5030788"/>
                  </a:lnTo>
                  <a:lnTo>
                    <a:pt x="909637" y="5235575"/>
                  </a:lnTo>
                  <a:lnTo>
                    <a:pt x="1019175" y="5456238"/>
                  </a:lnTo>
                  <a:lnTo>
                    <a:pt x="1031875" y="5481638"/>
                  </a:lnTo>
                  <a:lnTo>
                    <a:pt x="1039812" y="5508626"/>
                  </a:lnTo>
                  <a:lnTo>
                    <a:pt x="1046162" y="5532438"/>
                  </a:lnTo>
                  <a:lnTo>
                    <a:pt x="1049337" y="5559426"/>
                  </a:lnTo>
                  <a:lnTo>
                    <a:pt x="1049337" y="5580063"/>
                  </a:lnTo>
                  <a:lnTo>
                    <a:pt x="1046162" y="5600701"/>
                  </a:lnTo>
                  <a:lnTo>
                    <a:pt x="1039812" y="5621338"/>
                  </a:lnTo>
                  <a:lnTo>
                    <a:pt x="1028699" y="5640388"/>
                  </a:lnTo>
                  <a:lnTo>
                    <a:pt x="1019175" y="5657851"/>
                  </a:lnTo>
                  <a:lnTo>
                    <a:pt x="1004887" y="5672138"/>
                  </a:lnTo>
                  <a:lnTo>
                    <a:pt x="987425" y="5684838"/>
                  </a:lnTo>
                  <a:lnTo>
                    <a:pt x="968375" y="5695951"/>
                  </a:lnTo>
                  <a:lnTo>
                    <a:pt x="947737" y="5705476"/>
                  </a:lnTo>
                  <a:lnTo>
                    <a:pt x="923925" y="5711826"/>
                  </a:lnTo>
                  <a:lnTo>
                    <a:pt x="896937" y="5713413"/>
                  </a:lnTo>
                  <a:lnTo>
                    <a:pt x="871537" y="5716588"/>
                  </a:lnTo>
                  <a:lnTo>
                    <a:pt x="844549" y="5716588"/>
                  </a:lnTo>
                  <a:lnTo>
                    <a:pt x="814387" y="5716588"/>
                  </a:lnTo>
                  <a:lnTo>
                    <a:pt x="787399" y="5713413"/>
                  </a:lnTo>
                  <a:lnTo>
                    <a:pt x="757237" y="5711826"/>
                  </a:lnTo>
                  <a:lnTo>
                    <a:pt x="728662" y="5702301"/>
                  </a:lnTo>
                  <a:lnTo>
                    <a:pt x="695325" y="5692776"/>
                  </a:lnTo>
                  <a:lnTo>
                    <a:pt x="636587" y="5668963"/>
                  </a:lnTo>
                  <a:lnTo>
                    <a:pt x="576262" y="5637213"/>
                  </a:lnTo>
                  <a:lnTo>
                    <a:pt x="520699" y="5600701"/>
                  </a:lnTo>
                  <a:lnTo>
                    <a:pt x="463549" y="5556251"/>
                  </a:lnTo>
                  <a:lnTo>
                    <a:pt x="406399" y="5508626"/>
                  </a:lnTo>
                  <a:lnTo>
                    <a:pt x="360362" y="5457826"/>
                  </a:lnTo>
                  <a:lnTo>
                    <a:pt x="312737" y="5405438"/>
                  </a:lnTo>
                  <a:lnTo>
                    <a:pt x="269875" y="5351463"/>
                  </a:lnTo>
                  <a:lnTo>
                    <a:pt x="234949" y="5294313"/>
                  </a:lnTo>
                  <a:lnTo>
                    <a:pt x="207962" y="5238750"/>
                  </a:lnTo>
                  <a:lnTo>
                    <a:pt x="184149" y="5184775"/>
                  </a:lnTo>
                  <a:lnTo>
                    <a:pt x="177799" y="5157788"/>
                  </a:lnTo>
                  <a:lnTo>
                    <a:pt x="173037" y="5130800"/>
                  </a:lnTo>
                  <a:lnTo>
                    <a:pt x="169862" y="5105400"/>
                  </a:lnTo>
                  <a:lnTo>
                    <a:pt x="166687" y="5081588"/>
                  </a:lnTo>
                  <a:lnTo>
                    <a:pt x="169862" y="5054600"/>
                  </a:lnTo>
                  <a:lnTo>
                    <a:pt x="173037" y="5024438"/>
                  </a:lnTo>
                  <a:lnTo>
                    <a:pt x="180975" y="4997450"/>
                  </a:lnTo>
                  <a:lnTo>
                    <a:pt x="190499" y="4973638"/>
                  </a:lnTo>
                  <a:lnTo>
                    <a:pt x="201612" y="4949825"/>
                  </a:lnTo>
                  <a:lnTo>
                    <a:pt x="214312" y="4929188"/>
                  </a:lnTo>
                  <a:lnTo>
                    <a:pt x="228599" y="4908550"/>
                  </a:lnTo>
                  <a:lnTo>
                    <a:pt x="241299" y="4894263"/>
                  </a:lnTo>
                  <a:lnTo>
                    <a:pt x="285749" y="4851400"/>
                  </a:lnTo>
                  <a:lnTo>
                    <a:pt x="330199" y="4816475"/>
                  </a:lnTo>
                  <a:lnTo>
                    <a:pt x="377825" y="4779963"/>
                  </a:lnTo>
                  <a:lnTo>
                    <a:pt x="422275" y="4748213"/>
                  </a:lnTo>
                  <a:lnTo>
                    <a:pt x="507999" y="4687888"/>
                  </a:lnTo>
                  <a:lnTo>
                    <a:pt x="544512" y="4662488"/>
                  </a:lnTo>
                  <a:close/>
                  <a:moveTo>
                    <a:pt x="6180138" y="3546475"/>
                  </a:moveTo>
                  <a:lnTo>
                    <a:pt x="6124576" y="3562350"/>
                  </a:lnTo>
                  <a:lnTo>
                    <a:pt x="6076951" y="3579813"/>
                  </a:lnTo>
                  <a:lnTo>
                    <a:pt x="6037263" y="3600450"/>
                  </a:lnTo>
                  <a:lnTo>
                    <a:pt x="6002338" y="3624263"/>
                  </a:lnTo>
                  <a:lnTo>
                    <a:pt x="5978526" y="3651250"/>
                  </a:lnTo>
                  <a:lnTo>
                    <a:pt x="5961063" y="3678238"/>
                  </a:lnTo>
                  <a:lnTo>
                    <a:pt x="5948363" y="3705225"/>
                  </a:lnTo>
                  <a:lnTo>
                    <a:pt x="5945188" y="3719513"/>
                  </a:lnTo>
                  <a:lnTo>
                    <a:pt x="5945188" y="3733800"/>
                  </a:lnTo>
                  <a:lnTo>
                    <a:pt x="5986463" y="3698875"/>
                  </a:lnTo>
                  <a:lnTo>
                    <a:pt x="6046788" y="3654425"/>
                  </a:lnTo>
                  <a:lnTo>
                    <a:pt x="6115051" y="3600450"/>
                  </a:lnTo>
                  <a:lnTo>
                    <a:pt x="6148388" y="3573463"/>
                  </a:lnTo>
                  <a:close/>
                  <a:moveTo>
                    <a:pt x="279400" y="2203450"/>
                  </a:moveTo>
                  <a:lnTo>
                    <a:pt x="354013" y="2203450"/>
                  </a:lnTo>
                  <a:lnTo>
                    <a:pt x="327025" y="2274888"/>
                  </a:lnTo>
                  <a:lnTo>
                    <a:pt x="303213" y="2343150"/>
                  </a:lnTo>
                  <a:lnTo>
                    <a:pt x="261938" y="2482850"/>
                  </a:lnTo>
                  <a:lnTo>
                    <a:pt x="217488" y="2625726"/>
                  </a:lnTo>
                  <a:lnTo>
                    <a:pt x="193675" y="2693988"/>
                  </a:lnTo>
                  <a:lnTo>
                    <a:pt x="166688" y="2765425"/>
                  </a:lnTo>
                  <a:lnTo>
                    <a:pt x="169863" y="2792413"/>
                  </a:lnTo>
                  <a:lnTo>
                    <a:pt x="173038" y="2819400"/>
                  </a:lnTo>
                  <a:lnTo>
                    <a:pt x="180975" y="2844801"/>
                  </a:lnTo>
                  <a:lnTo>
                    <a:pt x="190500" y="2871788"/>
                  </a:lnTo>
                  <a:lnTo>
                    <a:pt x="201613" y="2895601"/>
                  </a:lnTo>
                  <a:lnTo>
                    <a:pt x="214313" y="2916238"/>
                  </a:lnTo>
                  <a:lnTo>
                    <a:pt x="228600" y="2935288"/>
                  </a:lnTo>
                  <a:lnTo>
                    <a:pt x="241300" y="2952751"/>
                  </a:lnTo>
                  <a:lnTo>
                    <a:pt x="242888" y="2959101"/>
                  </a:lnTo>
                  <a:lnTo>
                    <a:pt x="242888" y="2963863"/>
                  </a:lnTo>
                  <a:lnTo>
                    <a:pt x="255588" y="2973388"/>
                  </a:lnTo>
                  <a:lnTo>
                    <a:pt x="266700" y="2979738"/>
                  </a:lnTo>
                  <a:lnTo>
                    <a:pt x="288925" y="2984501"/>
                  </a:lnTo>
                  <a:lnTo>
                    <a:pt x="336550" y="2987676"/>
                  </a:lnTo>
                  <a:lnTo>
                    <a:pt x="388938" y="2987676"/>
                  </a:lnTo>
                  <a:lnTo>
                    <a:pt x="404813" y="2987676"/>
                  </a:lnTo>
                  <a:lnTo>
                    <a:pt x="425450" y="2982913"/>
                  </a:lnTo>
                  <a:lnTo>
                    <a:pt x="469900" y="2963863"/>
                  </a:lnTo>
                  <a:lnTo>
                    <a:pt x="520700" y="2940051"/>
                  </a:lnTo>
                  <a:lnTo>
                    <a:pt x="576263" y="2914651"/>
                  </a:lnTo>
                  <a:lnTo>
                    <a:pt x="573088" y="2946401"/>
                  </a:lnTo>
                  <a:lnTo>
                    <a:pt x="568325" y="2979738"/>
                  </a:lnTo>
                  <a:lnTo>
                    <a:pt x="558801" y="3008313"/>
                  </a:lnTo>
                  <a:lnTo>
                    <a:pt x="544513" y="3038476"/>
                  </a:lnTo>
                  <a:lnTo>
                    <a:pt x="528638" y="3062288"/>
                  </a:lnTo>
                  <a:lnTo>
                    <a:pt x="508000" y="3086101"/>
                  </a:lnTo>
                  <a:lnTo>
                    <a:pt x="487363" y="3106738"/>
                  </a:lnTo>
                  <a:lnTo>
                    <a:pt x="463550" y="3124201"/>
                  </a:lnTo>
                  <a:lnTo>
                    <a:pt x="439738" y="3136901"/>
                  </a:lnTo>
                  <a:lnTo>
                    <a:pt x="412750" y="3148013"/>
                  </a:lnTo>
                  <a:lnTo>
                    <a:pt x="382588" y="3157538"/>
                  </a:lnTo>
                  <a:lnTo>
                    <a:pt x="357188" y="3160713"/>
                  </a:lnTo>
                  <a:lnTo>
                    <a:pt x="327025" y="3160713"/>
                  </a:lnTo>
                  <a:lnTo>
                    <a:pt x="296863" y="3157538"/>
                  </a:lnTo>
                  <a:lnTo>
                    <a:pt x="269875" y="3148013"/>
                  </a:lnTo>
                  <a:lnTo>
                    <a:pt x="241300" y="3136901"/>
                  </a:lnTo>
                  <a:lnTo>
                    <a:pt x="228600" y="3130551"/>
                  </a:lnTo>
                  <a:lnTo>
                    <a:pt x="214313" y="3119438"/>
                  </a:lnTo>
                  <a:lnTo>
                    <a:pt x="187325" y="3092451"/>
                  </a:lnTo>
                  <a:lnTo>
                    <a:pt x="160338" y="3055938"/>
                  </a:lnTo>
                  <a:lnTo>
                    <a:pt x="133350" y="3017838"/>
                  </a:lnTo>
                  <a:lnTo>
                    <a:pt x="109538" y="2970213"/>
                  </a:lnTo>
                  <a:lnTo>
                    <a:pt x="85725" y="2922588"/>
                  </a:lnTo>
                  <a:lnTo>
                    <a:pt x="65088" y="2868613"/>
                  </a:lnTo>
                  <a:lnTo>
                    <a:pt x="47625" y="2816225"/>
                  </a:lnTo>
                  <a:lnTo>
                    <a:pt x="30163" y="2762250"/>
                  </a:lnTo>
                  <a:lnTo>
                    <a:pt x="17463" y="2708275"/>
                  </a:lnTo>
                  <a:lnTo>
                    <a:pt x="9525" y="2655888"/>
                  </a:lnTo>
                  <a:lnTo>
                    <a:pt x="3175" y="2608263"/>
                  </a:lnTo>
                  <a:lnTo>
                    <a:pt x="0" y="2563813"/>
                  </a:lnTo>
                  <a:lnTo>
                    <a:pt x="0" y="2524125"/>
                  </a:lnTo>
                  <a:lnTo>
                    <a:pt x="9525" y="2492375"/>
                  </a:lnTo>
                  <a:lnTo>
                    <a:pt x="11113" y="2476500"/>
                  </a:lnTo>
                  <a:lnTo>
                    <a:pt x="17463" y="2465388"/>
                  </a:lnTo>
                  <a:lnTo>
                    <a:pt x="47625" y="2425700"/>
                  </a:lnTo>
                  <a:lnTo>
                    <a:pt x="79375" y="2387600"/>
                  </a:lnTo>
                  <a:lnTo>
                    <a:pt x="112713" y="2352675"/>
                  </a:lnTo>
                  <a:lnTo>
                    <a:pt x="149225" y="2322513"/>
                  </a:lnTo>
                  <a:lnTo>
                    <a:pt x="217488" y="2260600"/>
                  </a:lnTo>
                  <a:close/>
                  <a:moveTo>
                    <a:pt x="5886450" y="2019300"/>
                  </a:moveTo>
                  <a:lnTo>
                    <a:pt x="5907087" y="2022475"/>
                  </a:lnTo>
                  <a:lnTo>
                    <a:pt x="5930900" y="2028825"/>
                  </a:lnTo>
                  <a:lnTo>
                    <a:pt x="5957888" y="2036763"/>
                  </a:lnTo>
                  <a:lnTo>
                    <a:pt x="5984875" y="2049463"/>
                  </a:lnTo>
                  <a:lnTo>
                    <a:pt x="6010275" y="2060575"/>
                  </a:lnTo>
                  <a:lnTo>
                    <a:pt x="6034088" y="2078038"/>
                  </a:lnTo>
                  <a:lnTo>
                    <a:pt x="6057900" y="2093913"/>
                  </a:lnTo>
                  <a:lnTo>
                    <a:pt x="5951538" y="2170113"/>
                  </a:lnTo>
                  <a:lnTo>
                    <a:pt x="5897562" y="2209800"/>
                  </a:lnTo>
                  <a:lnTo>
                    <a:pt x="5838825" y="2244725"/>
                  </a:lnTo>
                  <a:lnTo>
                    <a:pt x="5811837" y="2216150"/>
                  </a:lnTo>
                  <a:lnTo>
                    <a:pt x="5788025" y="2182813"/>
                  </a:lnTo>
                  <a:lnTo>
                    <a:pt x="5775325" y="2165350"/>
                  </a:lnTo>
                  <a:lnTo>
                    <a:pt x="5770562" y="2146300"/>
                  </a:lnTo>
                  <a:lnTo>
                    <a:pt x="5764212" y="2132013"/>
                  </a:lnTo>
                  <a:lnTo>
                    <a:pt x="5764212" y="2117725"/>
                  </a:lnTo>
                  <a:lnTo>
                    <a:pt x="5770562" y="2101850"/>
                  </a:lnTo>
                  <a:lnTo>
                    <a:pt x="5778500" y="2087563"/>
                  </a:lnTo>
                  <a:lnTo>
                    <a:pt x="5791200" y="2073275"/>
                  </a:lnTo>
                  <a:lnTo>
                    <a:pt x="5805487" y="2057400"/>
                  </a:lnTo>
                  <a:lnTo>
                    <a:pt x="5821362" y="2046288"/>
                  </a:lnTo>
                  <a:lnTo>
                    <a:pt x="5838825" y="2033588"/>
                  </a:lnTo>
                  <a:lnTo>
                    <a:pt x="5853112" y="2025650"/>
                  </a:lnTo>
                  <a:lnTo>
                    <a:pt x="5870575" y="2022475"/>
                  </a:lnTo>
                  <a:close/>
                  <a:moveTo>
                    <a:pt x="6169026" y="1685925"/>
                  </a:moveTo>
                  <a:lnTo>
                    <a:pt x="6076951" y="1712913"/>
                  </a:lnTo>
                  <a:lnTo>
                    <a:pt x="5984875" y="1739900"/>
                  </a:lnTo>
                  <a:lnTo>
                    <a:pt x="5938838" y="1757363"/>
                  </a:lnTo>
                  <a:lnTo>
                    <a:pt x="5894388" y="1774825"/>
                  </a:lnTo>
                  <a:lnTo>
                    <a:pt x="5849938" y="1798638"/>
                  </a:lnTo>
                  <a:lnTo>
                    <a:pt x="5805488" y="1828800"/>
                  </a:lnTo>
                  <a:lnTo>
                    <a:pt x="5764213" y="1862138"/>
                  </a:lnTo>
                  <a:lnTo>
                    <a:pt x="5722938" y="1897063"/>
                  </a:lnTo>
                  <a:lnTo>
                    <a:pt x="5683250" y="1933575"/>
                  </a:lnTo>
                  <a:lnTo>
                    <a:pt x="5648325" y="1971675"/>
                  </a:lnTo>
                  <a:lnTo>
                    <a:pt x="5576888" y="2052638"/>
                  </a:lnTo>
                  <a:lnTo>
                    <a:pt x="5502275" y="2128838"/>
                  </a:lnTo>
                  <a:lnTo>
                    <a:pt x="5522913" y="2122488"/>
                  </a:lnTo>
                  <a:lnTo>
                    <a:pt x="5543550" y="2117725"/>
                  </a:lnTo>
                  <a:lnTo>
                    <a:pt x="5586413" y="2098675"/>
                  </a:lnTo>
                  <a:lnTo>
                    <a:pt x="5607050" y="2093913"/>
                  </a:lnTo>
                  <a:lnTo>
                    <a:pt x="5624513" y="2087563"/>
                  </a:lnTo>
                  <a:lnTo>
                    <a:pt x="5641975" y="2087563"/>
                  </a:lnTo>
                  <a:lnTo>
                    <a:pt x="5657850" y="2093913"/>
                  </a:lnTo>
                  <a:lnTo>
                    <a:pt x="5832475" y="2357438"/>
                  </a:lnTo>
                  <a:lnTo>
                    <a:pt x="5975350" y="2265363"/>
                  </a:lnTo>
                  <a:lnTo>
                    <a:pt x="6115051" y="2170113"/>
                  </a:lnTo>
                  <a:lnTo>
                    <a:pt x="6264276" y="2078038"/>
                  </a:lnTo>
                  <a:lnTo>
                    <a:pt x="6340476" y="2030413"/>
                  </a:lnTo>
                  <a:lnTo>
                    <a:pt x="6424613" y="1982788"/>
                  </a:lnTo>
                  <a:lnTo>
                    <a:pt x="6400801" y="1981200"/>
                  </a:lnTo>
                  <a:lnTo>
                    <a:pt x="6364288" y="1971675"/>
                  </a:lnTo>
                  <a:lnTo>
                    <a:pt x="6323013" y="1958975"/>
                  </a:lnTo>
                  <a:lnTo>
                    <a:pt x="6302376" y="1947863"/>
                  </a:lnTo>
                  <a:lnTo>
                    <a:pt x="6281738" y="1935163"/>
                  </a:lnTo>
                  <a:lnTo>
                    <a:pt x="6261101" y="1917700"/>
                  </a:lnTo>
                  <a:lnTo>
                    <a:pt x="6240463" y="1900238"/>
                  </a:lnTo>
                  <a:lnTo>
                    <a:pt x="6221413" y="1876425"/>
                  </a:lnTo>
                  <a:lnTo>
                    <a:pt x="6203951" y="1849438"/>
                  </a:lnTo>
                  <a:lnTo>
                    <a:pt x="6192838" y="1817688"/>
                  </a:lnTo>
                  <a:lnTo>
                    <a:pt x="6180138" y="1778000"/>
                  </a:lnTo>
                  <a:lnTo>
                    <a:pt x="6170613" y="1736725"/>
                  </a:lnTo>
                  <a:close/>
                  <a:moveTo>
                    <a:pt x="8401050" y="1338262"/>
                  </a:moveTo>
                  <a:lnTo>
                    <a:pt x="8332788" y="1382712"/>
                  </a:lnTo>
                  <a:lnTo>
                    <a:pt x="8264525" y="1430337"/>
                  </a:lnTo>
                  <a:lnTo>
                    <a:pt x="8131175" y="1531937"/>
                  </a:lnTo>
                  <a:lnTo>
                    <a:pt x="8002588" y="1630363"/>
                  </a:lnTo>
                  <a:lnTo>
                    <a:pt x="7886700" y="1722438"/>
                  </a:lnTo>
                  <a:lnTo>
                    <a:pt x="7920038" y="1727200"/>
                  </a:lnTo>
                  <a:lnTo>
                    <a:pt x="7954963" y="1727200"/>
                  </a:lnTo>
                  <a:lnTo>
                    <a:pt x="7993063" y="1725613"/>
                  </a:lnTo>
                  <a:lnTo>
                    <a:pt x="8029575" y="1716088"/>
                  </a:lnTo>
                  <a:lnTo>
                    <a:pt x="8064500" y="1703388"/>
                  </a:lnTo>
                  <a:lnTo>
                    <a:pt x="8101013" y="1689100"/>
                  </a:lnTo>
                  <a:lnTo>
                    <a:pt x="8135938" y="1668463"/>
                  </a:lnTo>
                  <a:lnTo>
                    <a:pt x="8172450" y="1644650"/>
                  </a:lnTo>
                  <a:lnTo>
                    <a:pt x="8204200" y="1617662"/>
                  </a:lnTo>
                  <a:lnTo>
                    <a:pt x="8237538" y="1587500"/>
                  </a:lnTo>
                  <a:lnTo>
                    <a:pt x="8270875" y="1555750"/>
                  </a:lnTo>
                  <a:lnTo>
                    <a:pt x="8299450" y="1516062"/>
                  </a:lnTo>
                  <a:lnTo>
                    <a:pt x="8329613" y="1477963"/>
                  </a:lnTo>
                  <a:lnTo>
                    <a:pt x="8356600" y="1433512"/>
                  </a:lnTo>
                  <a:lnTo>
                    <a:pt x="8380413" y="1389062"/>
                  </a:lnTo>
                  <a:close/>
                  <a:moveTo>
                    <a:pt x="4067176" y="1181100"/>
                  </a:moveTo>
                  <a:lnTo>
                    <a:pt x="3979864" y="1184275"/>
                  </a:lnTo>
                  <a:lnTo>
                    <a:pt x="3900489" y="1192213"/>
                  </a:lnTo>
                  <a:lnTo>
                    <a:pt x="3860801" y="1201738"/>
                  </a:lnTo>
                  <a:lnTo>
                    <a:pt x="3825876" y="1211263"/>
                  </a:lnTo>
                  <a:lnTo>
                    <a:pt x="3790951" y="1219200"/>
                  </a:lnTo>
                  <a:lnTo>
                    <a:pt x="3757613" y="1231900"/>
                  </a:lnTo>
                  <a:lnTo>
                    <a:pt x="3724276" y="1246188"/>
                  </a:lnTo>
                  <a:lnTo>
                    <a:pt x="3695701" y="1260475"/>
                  </a:lnTo>
                  <a:lnTo>
                    <a:pt x="3665538" y="1279525"/>
                  </a:lnTo>
                  <a:lnTo>
                    <a:pt x="3635376" y="1296988"/>
                  </a:lnTo>
                  <a:lnTo>
                    <a:pt x="3608388" y="1317625"/>
                  </a:lnTo>
                  <a:lnTo>
                    <a:pt x="3581401" y="1341438"/>
                  </a:lnTo>
                  <a:lnTo>
                    <a:pt x="3557588" y="1365250"/>
                  </a:lnTo>
                  <a:lnTo>
                    <a:pt x="3533776" y="1392238"/>
                  </a:lnTo>
                  <a:lnTo>
                    <a:pt x="3509963" y="1419225"/>
                  </a:lnTo>
                  <a:lnTo>
                    <a:pt x="3489326" y="1450975"/>
                  </a:lnTo>
                  <a:lnTo>
                    <a:pt x="3468688" y="1481138"/>
                  </a:lnTo>
                  <a:lnTo>
                    <a:pt x="3448051" y="1516063"/>
                  </a:lnTo>
                  <a:lnTo>
                    <a:pt x="3413126" y="1590675"/>
                  </a:lnTo>
                  <a:lnTo>
                    <a:pt x="3379788" y="1671638"/>
                  </a:lnTo>
                  <a:lnTo>
                    <a:pt x="3349626" y="1763713"/>
                  </a:lnTo>
                  <a:lnTo>
                    <a:pt x="3325813" y="1865313"/>
                  </a:lnTo>
                  <a:lnTo>
                    <a:pt x="3302001" y="1971676"/>
                  </a:lnTo>
                  <a:lnTo>
                    <a:pt x="3281363" y="2090738"/>
                  </a:lnTo>
                  <a:lnTo>
                    <a:pt x="3368676" y="1944688"/>
                  </a:lnTo>
                  <a:lnTo>
                    <a:pt x="3451226" y="1787526"/>
                  </a:lnTo>
                  <a:lnTo>
                    <a:pt x="3533776" y="1624013"/>
                  </a:lnTo>
                  <a:lnTo>
                    <a:pt x="3617913" y="1454150"/>
                  </a:lnTo>
                  <a:lnTo>
                    <a:pt x="3652838" y="1454150"/>
                  </a:lnTo>
                  <a:lnTo>
                    <a:pt x="3656013" y="1495425"/>
                  </a:lnTo>
                  <a:lnTo>
                    <a:pt x="3659188" y="1531938"/>
                  </a:lnTo>
                  <a:lnTo>
                    <a:pt x="3673476" y="1600200"/>
                  </a:lnTo>
                  <a:lnTo>
                    <a:pt x="3686176" y="1658938"/>
                  </a:lnTo>
                  <a:lnTo>
                    <a:pt x="3689351" y="1689100"/>
                  </a:lnTo>
                  <a:lnTo>
                    <a:pt x="3692526" y="1716088"/>
                  </a:lnTo>
                  <a:lnTo>
                    <a:pt x="3713163" y="1662113"/>
                  </a:lnTo>
                  <a:lnTo>
                    <a:pt x="3736976" y="1609725"/>
                  </a:lnTo>
                  <a:lnTo>
                    <a:pt x="3757613" y="1562101"/>
                  </a:lnTo>
                  <a:lnTo>
                    <a:pt x="3784601" y="1514475"/>
                  </a:lnTo>
                  <a:lnTo>
                    <a:pt x="3811588" y="1471613"/>
                  </a:lnTo>
                  <a:lnTo>
                    <a:pt x="3840163" y="1430338"/>
                  </a:lnTo>
                  <a:lnTo>
                    <a:pt x="3870326" y="1392238"/>
                  </a:lnTo>
                  <a:lnTo>
                    <a:pt x="3906839" y="1355725"/>
                  </a:lnTo>
                  <a:lnTo>
                    <a:pt x="3941764" y="1327150"/>
                  </a:lnTo>
                  <a:lnTo>
                    <a:pt x="3979864" y="1296988"/>
                  </a:lnTo>
                  <a:lnTo>
                    <a:pt x="4022726" y="1273175"/>
                  </a:lnTo>
                  <a:lnTo>
                    <a:pt x="4067176" y="1249363"/>
                  </a:lnTo>
                  <a:lnTo>
                    <a:pt x="4117976" y="1231900"/>
                  </a:lnTo>
                  <a:lnTo>
                    <a:pt x="4167189" y="1216025"/>
                  </a:lnTo>
                  <a:lnTo>
                    <a:pt x="4224339" y="1201738"/>
                  </a:lnTo>
                  <a:lnTo>
                    <a:pt x="4286251" y="1195388"/>
                  </a:lnTo>
                  <a:lnTo>
                    <a:pt x="4170364" y="1184275"/>
                  </a:lnTo>
                  <a:lnTo>
                    <a:pt x="4117976" y="1181100"/>
                  </a:lnTo>
                  <a:close/>
                  <a:moveTo>
                    <a:pt x="5586413" y="1166812"/>
                  </a:moveTo>
                  <a:lnTo>
                    <a:pt x="5481638" y="1204912"/>
                  </a:lnTo>
                  <a:lnTo>
                    <a:pt x="5437188" y="1225550"/>
                  </a:lnTo>
                  <a:lnTo>
                    <a:pt x="5399088" y="1243012"/>
                  </a:lnTo>
                  <a:lnTo>
                    <a:pt x="5365751" y="1260475"/>
                  </a:lnTo>
                  <a:lnTo>
                    <a:pt x="5335588" y="1282700"/>
                  </a:lnTo>
                  <a:lnTo>
                    <a:pt x="5308601" y="1300162"/>
                  </a:lnTo>
                  <a:lnTo>
                    <a:pt x="5287963" y="1320800"/>
                  </a:lnTo>
                  <a:lnTo>
                    <a:pt x="5270501" y="1341437"/>
                  </a:lnTo>
                  <a:lnTo>
                    <a:pt x="5259388" y="1362075"/>
                  </a:lnTo>
                  <a:lnTo>
                    <a:pt x="5246688" y="1385887"/>
                  </a:lnTo>
                  <a:lnTo>
                    <a:pt x="5240338" y="1409700"/>
                  </a:lnTo>
                  <a:lnTo>
                    <a:pt x="5237163" y="1436687"/>
                  </a:lnTo>
                  <a:lnTo>
                    <a:pt x="5237163" y="1463675"/>
                  </a:lnTo>
                  <a:lnTo>
                    <a:pt x="5240338" y="1492250"/>
                  </a:lnTo>
                  <a:lnTo>
                    <a:pt x="5246688" y="1525587"/>
                  </a:lnTo>
                  <a:lnTo>
                    <a:pt x="5287963" y="1484312"/>
                  </a:lnTo>
                  <a:lnTo>
                    <a:pt x="5330826" y="1439862"/>
                  </a:lnTo>
                  <a:lnTo>
                    <a:pt x="5416551" y="1347787"/>
                  </a:lnTo>
                  <a:lnTo>
                    <a:pt x="5499101" y="1252537"/>
                  </a:lnTo>
                  <a:lnTo>
                    <a:pt x="5540376" y="1208087"/>
                  </a:lnTo>
                  <a:close/>
                  <a:moveTo>
                    <a:pt x="5434013" y="0"/>
                  </a:moveTo>
                  <a:lnTo>
                    <a:pt x="5519738" y="3175"/>
                  </a:lnTo>
                  <a:lnTo>
                    <a:pt x="5610226" y="12700"/>
                  </a:lnTo>
                  <a:lnTo>
                    <a:pt x="5699126" y="30163"/>
                  </a:lnTo>
                  <a:lnTo>
                    <a:pt x="5788026" y="50800"/>
                  </a:lnTo>
                  <a:lnTo>
                    <a:pt x="5876926" y="77788"/>
                  </a:lnTo>
                  <a:lnTo>
                    <a:pt x="5965826" y="111125"/>
                  </a:lnTo>
                  <a:lnTo>
                    <a:pt x="6054726" y="146050"/>
                  </a:lnTo>
                  <a:lnTo>
                    <a:pt x="6142038" y="187325"/>
                  </a:lnTo>
                  <a:lnTo>
                    <a:pt x="6237288" y="258763"/>
                  </a:lnTo>
                  <a:lnTo>
                    <a:pt x="6329363" y="333375"/>
                  </a:lnTo>
                  <a:lnTo>
                    <a:pt x="6418263" y="407988"/>
                  </a:lnTo>
                  <a:lnTo>
                    <a:pt x="6507163" y="485775"/>
                  </a:lnTo>
                  <a:lnTo>
                    <a:pt x="6677026" y="639763"/>
                  </a:lnTo>
                  <a:lnTo>
                    <a:pt x="6762751" y="714375"/>
                  </a:lnTo>
                  <a:lnTo>
                    <a:pt x="6846888" y="785813"/>
                  </a:lnTo>
                  <a:lnTo>
                    <a:pt x="6846888" y="796926"/>
                  </a:lnTo>
                  <a:lnTo>
                    <a:pt x="6851651" y="812801"/>
                  </a:lnTo>
                  <a:lnTo>
                    <a:pt x="6858001" y="823913"/>
                  </a:lnTo>
                  <a:lnTo>
                    <a:pt x="6867526" y="836613"/>
                  </a:lnTo>
                  <a:lnTo>
                    <a:pt x="6878638" y="844550"/>
                  </a:lnTo>
                  <a:lnTo>
                    <a:pt x="6891338" y="854075"/>
                  </a:lnTo>
                  <a:lnTo>
                    <a:pt x="6905626" y="857250"/>
                  </a:lnTo>
                  <a:lnTo>
                    <a:pt x="6919913" y="860425"/>
                  </a:lnTo>
                  <a:lnTo>
                    <a:pt x="6973888" y="868363"/>
                  </a:lnTo>
                  <a:lnTo>
                    <a:pt x="7024688" y="884238"/>
                  </a:lnTo>
                  <a:lnTo>
                    <a:pt x="7072313" y="901700"/>
                  </a:lnTo>
                  <a:lnTo>
                    <a:pt x="7116763" y="925513"/>
                  </a:lnTo>
                  <a:lnTo>
                    <a:pt x="7158038" y="952500"/>
                  </a:lnTo>
                  <a:lnTo>
                    <a:pt x="7199313" y="981075"/>
                  </a:lnTo>
                  <a:lnTo>
                    <a:pt x="7235826" y="1014413"/>
                  </a:lnTo>
                  <a:lnTo>
                    <a:pt x="7270751" y="1049338"/>
                  </a:lnTo>
                  <a:lnTo>
                    <a:pt x="7307263" y="1089025"/>
                  </a:lnTo>
                  <a:lnTo>
                    <a:pt x="7337426" y="1127125"/>
                  </a:lnTo>
                  <a:lnTo>
                    <a:pt x="7399338" y="1211263"/>
                  </a:lnTo>
                  <a:lnTo>
                    <a:pt x="7454901" y="1296988"/>
                  </a:lnTo>
                  <a:lnTo>
                    <a:pt x="7512051" y="1382713"/>
                  </a:lnTo>
                  <a:lnTo>
                    <a:pt x="7069138" y="1492250"/>
                  </a:lnTo>
                  <a:lnTo>
                    <a:pt x="7083426" y="1573213"/>
                  </a:lnTo>
                  <a:lnTo>
                    <a:pt x="7092951" y="1611313"/>
                  </a:lnTo>
                  <a:lnTo>
                    <a:pt x="7104063" y="1647826"/>
                  </a:lnTo>
                  <a:lnTo>
                    <a:pt x="7116763" y="1677988"/>
                  </a:lnTo>
                  <a:lnTo>
                    <a:pt x="7131051" y="1706563"/>
                  </a:lnTo>
                  <a:lnTo>
                    <a:pt x="7150101" y="1733550"/>
                  </a:lnTo>
                  <a:lnTo>
                    <a:pt x="7170738" y="1754188"/>
                  </a:lnTo>
                  <a:lnTo>
                    <a:pt x="7191376" y="1774825"/>
                  </a:lnTo>
                  <a:lnTo>
                    <a:pt x="7218363" y="1790700"/>
                  </a:lnTo>
                  <a:lnTo>
                    <a:pt x="7243763" y="1801813"/>
                  </a:lnTo>
                  <a:lnTo>
                    <a:pt x="7277101" y="1811338"/>
                  </a:lnTo>
                  <a:lnTo>
                    <a:pt x="7310438" y="1814513"/>
                  </a:lnTo>
                  <a:lnTo>
                    <a:pt x="7348538" y="1811338"/>
                  </a:lnTo>
                  <a:lnTo>
                    <a:pt x="7392988" y="1804988"/>
                  </a:lnTo>
                  <a:lnTo>
                    <a:pt x="7437438" y="1793875"/>
                  </a:lnTo>
                  <a:lnTo>
                    <a:pt x="7550151" y="1906588"/>
                  </a:lnTo>
                  <a:lnTo>
                    <a:pt x="7362826" y="1941513"/>
                  </a:lnTo>
                  <a:lnTo>
                    <a:pt x="7221538" y="1974850"/>
                  </a:lnTo>
                  <a:lnTo>
                    <a:pt x="7164388" y="1992313"/>
                  </a:lnTo>
                  <a:lnTo>
                    <a:pt x="7116763" y="2006600"/>
                  </a:lnTo>
                  <a:lnTo>
                    <a:pt x="7075488" y="2025650"/>
                  </a:lnTo>
                  <a:lnTo>
                    <a:pt x="7038976" y="2046288"/>
                  </a:lnTo>
                  <a:lnTo>
                    <a:pt x="7011988" y="2066925"/>
                  </a:lnTo>
                  <a:lnTo>
                    <a:pt x="6988176" y="2093913"/>
                  </a:lnTo>
                  <a:lnTo>
                    <a:pt x="6970713" y="2122488"/>
                  </a:lnTo>
                  <a:lnTo>
                    <a:pt x="6956426" y="2159000"/>
                  </a:lnTo>
                  <a:lnTo>
                    <a:pt x="6943726" y="2197100"/>
                  </a:lnTo>
                  <a:lnTo>
                    <a:pt x="6935788" y="2241550"/>
                  </a:lnTo>
                  <a:lnTo>
                    <a:pt x="6926263" y="2295525"/>
                  </a:lnTo>
                  <a:lnTo>
                    <a:pt x="6919913" y="2355850"/>
                  </a:lnTo>
                  <a:lnTo>
                    <a:pt x="6946901" y="2298700"/>
                  </a:lnTo>
                  <a:lnTo>
                    <a:pt x="6973888" y="2244725"/>
                  </a:lnTo>
                  <a:lnTo>
                    <a:pt x="7004051" y="2200275"/>
                  </a:lnTo>
                  <a:lnTo>
                    <a:pt x="7015163" y="2182813"/>
                  </a:lnTo>
                  <a:lnTo>
                    <a:pt x="7031038" y="2168525"/>
                  </a:lnTo>
                  <a:lnTo>
                    <a:pt x="7081838" y="2117725"/>
                  </a:lnTo>
                  <a:lnTo>
                    <a:pt x="7127876" y="2073276"/>
                  </a:lnTo>
                  <a:lnTo>
                    <a:pt x="7181851" y="2030413"/>
                  </a:lnTo>
                  <a:lnTo>
                    <a:pt x="7253288" y="1981200"/>
                  </a:lnTo>
                  <a:lnTo>
                    <a:pt x="7226301" y="2135188"/>
                  </a:lnTo>
                  <a:lnTo>
                    <a:pt x="7197726" y="2268538"/>
                  </a:lnTo>
                  <a:lnTo>
                    <a:pt x="7170738" y="2390775"/>
                  </a:lnTo>
                  <a:lnTo>
                    <a:pt x="7140576" y="2503488"/>
                  </a:lnTo>
                  <a:lnTo>
                    <a:pt x="7178676" y="2503488"/>
                  </a:lnTo>
                  <a:lnTo>
                    <a:pt x="7235826" y="2414588"/>
                  </a:lnTo>
                  <a:lnTo>
                    <a:pt x="7289801" y="2316163"/>
                  </a:lnTo>
                  <a:lnTo>
                    <a:pt x="7345363" y="2217738"/>
                  </a:lnTo>
                  <a:lnTo>
                    <a:pt x="7402513" y="2128838"/>
                  </a:lnTo>
                  <a:lnTo>
                    <a:pt x="7405688" y="2117725"/>
                  </a:lnTo>
                  <a:lnTo>
                    <a:pt x="7413626" y="2108200"/>
                  </a:lnTo>
                  <a:lnTo>
                    <a:pt x="7426326" y="2098675"/>
                  </a:lnTo>
                  <a:lnTo>
                    <a:pt x="7443788" y="2093913"/>
                  </a:lnTo>
                  <a:lnTo>
                    <a:pt x="7478713" y="2076451"/>
                  </a:lnTo>
                  <a:lnTo>
                    <a:pt x="7497763" y="2066925"/>
                  </a:lnTo>
                  <a:lnTo>
                    <a:pt x="7512051" y="2054225"/>
                  </a:lnTo>
                  <a:lnTo>
                    <a:pt x="7539038" y="2084388"/>
                  </a:lnTo>
                  <a:lnTo>
                    <a:pt x="7553326" y="2098675"/>
                  </a:lnTo>
                  <a:lnTo>
                    <a:pt x="7562851" y="2114550"/>
                  </a:lnTo>
                  <a:lnTo>
                    <a:pt x="7573963" y="2135188"/>
                  </a:lnTo>
                  <a:lnTo>
                    <a:pt x="7580313" y="2155825"/>
                  </a:lnTo>
                  <a:lnTo>
                    <a:pt x="7586663" y="2176463"/>
                  </a:lnTo>
                  <a:lnTo>
                    <a:pt x="7586663" y="2203450"/>
                  </a:lnTo>
                  <a:lnTo>
                    <a:pt x="7586663" y="2262188"/>
                  </a:lnTo>
                  <a:lnTo>
                    <a:pt x="7580313" y="2322513"/>
                  </a:lnTo>
                  <a:lnTo>
                    <a:pt x="7569201" y="2452688"/>
                  </a:lnTo>
                  <a:lnTo>
                    <a:pt x="7556501" y="2587625"/>
                  </a:lnTo>
                  <a:lnTo>
                    <a:pt x="7550151" y="2659063"/>
                  </a:lnTo>
                  <a:lnTo>
                    <a:pt x="7550151" y="2727325"/>
                  </a:lnTo>
                  <a:lnTo>
                    <a:pt x="7589838" y="2613025"/>
                  </a:lnTo>
                  <a:lnTo>
                    <a:pt x="7624763" y="2503488"/>
                  </a:lnTo>
                  <a:lnTo>
                    <a:pt x="7654926" y="2390775"/>
                  </a:lnTo>
                  <a:lnTo>
                    <a:pt x="7666038" y="2333625"/>
                  </a:lnTo>
                  <a:lnTo>
                    <a:pt x="7675563" y="2278063"/>
                  </a:lnTo>
                  <a:lnTo>
                    <a:pt x="7681913" y="2224088"/>
                  </a:lnTo>
                  <a:lnTo>
                    <a:pt x="7688263" y="2168525"/>
                  </a:lnTo>
                  <a:lnTo>
                    <a:pt x="7689851" y="2111375"/>
                  </a:lnTo>
                  <a:lnTo>
                    <a:pt x="7689851" y="2054225"/>
                  </a:lnTo>
                  <a:lnTo>
                    <a:pt x="7688263" y="1998663"/>
                  </a:lnTo>
                  <a:lnTo>
                    <a:pt x="7681913" y="1941513"/>
                  </a:lnTo>
                  <a:lnTo>
                    <a:pt x="7672388" y="1885950"/>
                  </a:lnTo>
                  <a:lnTo>
                    <a:pt x="7661276" y="1831975"/>
                  </a:lnTo>
                  <a:lnTo>
                    <a:pt x="7654926" y="1811338"/>
                  </a:lnTo>
                  <a:lnTo>
                    <a:pt x="7651751" y="1790700"/>
                  </a:lnTo>
                  <a:lnTo>
                    <a:pt x="7651751" y="1773238"/>
                  </a:lnTo>
                  <a:lnTo>
                    <a:pt x="7651751" y="1754188"/>
                  </a:lnTo>
                  <a:lnTo>
                    <a:pt x="7654926" y="1736725"/>
                  </a:lnTo>
                  <a:lnTo>
                    <a:pt x="7661276" y="1719263"/>
                  </a:lnTo>
                  <a:lnTo>
                    <a:pt x="7675563" y="1689100"/>
                  </a:lnTo>
                  <a:lnTo>
                    <a:pt x="7696201" y="1665288"/>
                  </a:lnTo>
                  <a:lnTo>
                    <a:pt x="7720013" y="1641476"/>
                  </a:lnTo>
                  <a:lnTo>
                    <a:pt x="7743826" y="1620838"/>
                  </a:lnTo>
                  <a:lnTo>
                    <a:pt x="7773988" y="1606550"/>
                  </a:lnTo>
                  <a:lnTo>
                    <a:pt x="7805738" y="1590675"/>
                  </a:lnTo>
                  <a:lnTo>
                    <a:pt x="7839076" y="1576388"/>
                  </a:lnTo>
                  <a:lnTo>
                    <a:pt x="7904163" y="1538288"/>
                  </a:lnTo>
                  <a:lnTo>
                    <a:pt x="7967663" y="1495425"/>
                  </a:lnTo>
                  <a:lnTo>
                    <a:pt x="8026401" y="1447801"/>
                  </a:lnTo>
                  <a:lnTo>
                    <a:pt x="8085138" y="1398588"/>
                  </a:lnTo>
                  <a:lnTo>
                    <a:pt x="8142288" y="1344613"/>
                  </a:lnTo>
                  <a:lnTo>
                    <a:pt x="8255001" y="1235076"/>
                  </a:lnTo>
                  <a:lnTo>
                    <a:pt x="8275638" y="1208088"/>
                  </a:lnTo>
                  <a:lnTo>
                    <a:pt x="8296276" y="1187450"/>
                  </a:lnTo>
                  <a:lnTo>
                    <a:pt x="8318501" y="1168400"/>
                  </a:lnTo>
                  <a:lnTo>
                    <a:pt x="8339138" y="1154113"/>
                  </a:lnTo>
                  <a:lnTo>
                    <a:pt x="8359776" y="1144588"/>
                  </a:lnTo>
                  <a:lnTo>
                    <a:pt x="8377238" y="1139825"/>
                  </a:lnTo>
                  <a:lnTo>
                    <a:pt x="8397876" y="1139825"/>
                  </a:lnTo>
                  <a:lnTo>
                    <a:pt x="8415338" y="1139825"/>
                  </a:lnTo>
                  <a:lnTo>
                    <a:pt x="8435976" y="1144588"/>
                  </a:lnTo>
                  <a:lnTo>
                    <a:pt x="8455026" y="1154113"/>
                  </a:lnTo>
                  <a:lnTo>
                    <a:pt x="8472488" y="1166813"/>
                  </a:lnTo>
                  <a:lnTo>
                    <a:pt x="8489951" y="1181100"/>
                  </a:lnTo>
                  <a:lnTo>
                    <a:pt x="8504238" y="1198563"/>
                  </a:lnTo>
                  <a:lnTo>
                    <a:pt x="8523288" y="1219201"/>
                  </a:lnTo>
                  <a:lnTo>
                    <a:pt x="8537576" y="1243013"/>
                  </a:lnTo>
                  <a:lnTo>
                    <a:pt x="8551863" y="1270000"/>
                  </a:lnTo>
                  <a:lnTo>
                    <a:pt x="8605838" y="1403350"/>
                  </a:lnTo>
                  <a:lnTo>
                    <a:pt x="8659813" y="1531938"/>
                  </a:lnTo>
                  <a:lnTo>
                    <a:pt x="8680451" y="1593850"/>
                  </a:lnTo>
                  <a:lnTo>
                    <a:pt x="8704263" y="1658938"/>
                  </a:lnTo>
                  <a:lnTo>
                    <a:pt x="8721726" y="1725613"/>
                  </a:lnTo>
                  <a:lnTo>
                    <a:pt x="8737601" y="1793875"/>
                  </a:lnTo>
                  <a:lnTo>
                    <a:pt x="8763001" y="1974850"/>
                  </a:lnTo>
                  <a:lnTo>
                    <a:pt x="8785226" y="2149475"/>
                  </a:lnTo>
                  <a:lnTo>
                    <a:pt x="8789988" y="2238375"/>
                  </a:lnTo>
                  <a:lnTo>
                    <a:pt x="8796338" y="2325688"/>
                  </a:lnTo>
                  <a:lnTo>
                    <a:pt x="8802688" y="2411413"/>
                  </a:lnTo>
                  <a:lnTo>
                    <a:pt x="8802688" y="2497138"/>
                  </a:lnTo>
                  <a:lnTo>
                    <a:pt x="8802688" y="2584450"/>
                  </a:lnTo>
                  <a:lnTo>
                    <a:pt x="8796338" y="2670175"/>
                  </a:lnTo>
                  <a:lnTo>
                    <a:pt x="8789988" y="2752725"/>
                  </a:lnTo>
                  <a:lnTo>
                    <a:pt x="8778876" y="2840038"/>
                  </a:lnTo>
                  <a:lnTo>
                    <a:pt x="8763001" y="2922588"/>
                  </a:lnTo>
                  <a:lnTo>
                    <a:pt x="8748713" y="3006725"/>
                  </a:lnTo>
                  <a:lnTo>
                    <a:pt x="8724901" y="3092450"/>
                  </a:lnTo>
                  <a:lnTo>
                    <a:pt x="8701088" y="3175000"/>
                  </a:lnTo>
                  <a:lnTo>
                    <a:pt x="8670926" y="3249613"/>
                  </a:lnTo>
                  <a:lnTo>
                    <a:pt x="8642351" y="3321050"/>
                  </a:lnTo>
                  <a:lnTo>
                    <a:pt x="8609013" y="3389313"/>
                  </a:lnTo>
                  <a:lnTo>
                    <a:pt x="8575676" y="3451225"/>
                  </a:lnTo>
                  <a:lnTo>
                    <a:pt x="8543926" y="3514725"/>
                  </a:lnTo>
                  <a:lnTo>
                    <a:pt x="8507413" y="3570288"/>
                  </a:lnTo>
                  <a:lnTo>
                    <a:pt x="8469313" y="3621088"/>
                  </a:lnTo>
                  <a:lnTo>
                    <a:pt x="8431213" y="3671888"/>
                  </a:lnTo>
                  <a:lnTo>
                    <a:pt x="8391526" y="3719513"/>
                  </a:lnTo>
                  <a:lnTo>
                    <a:pt x="8350251" y="3760788"/>
                  </a:lnTo>
                  <a:lnTo>
                    <a:pt x="8305801" y="3802063"/>
                  </a:lnTo>
                  <a:lnTo>
                    <a:pt x="8261351" y="3838575"/>
                  </a:lnTo>
                  <a:lnTo>
                    <a:pt x="8216901" y="3870325"/>
                  </a:lnTo>
                  <a:lnTo>
                    <a:pt x="8172451" y="3903663"/>
                  </a:lnTo>
                  <a:lnTo>
                    <a:pt x="8124826" y="3930650"/>
                  </a:lnTo>
                  <a:lnTo>
                    <a:pt x="8074026" y="3954463"/>
                  </a:lnTo>
                  <a:lnTo>
                    <a:pt x="8023226" y="3978275"/>
                  </a:lnTo>
                  <a:lnTo>
                    <a:pt x="7972426" y="3995738"/>
                  </a:lnTo>
                  <a:lnTo>
                    <a:pt x="7920038" y="4013200"/>
                  </a:lnTo>
                  <a:lnTo>
                    <a:pt x="7866063" y="4029075"/>
                  </a:lnTo>
                  <a:lnTo>
                    <a:pt x="7812088" y="4040188"/>
                  </a:lnTo>
                  <a:lnTo>
                    <a:pt x="7756526" y="4049713"/>
                  </a:lnTo>
                  <a:lnTo>
                    <a:pt x="7699376" y="4057650"/>
                  </a:lnTo>
                  <a:lnTo>
                    <a:pt x="7640638" y="4064000"/>
                  </a:lnTo>
                  <a:lnTo>
                    <a:pt x="7583488" y="4067175"/>
                  </a:lnTo>
                  <a:lnTo>
                    <a:pt x="7521576" y="4067175"/>
                  </a:lnTo>
                  <a:lnTo>
                    <a:pt x="7461251" y="4067175"/>
                  </a:lnTo>
                  <a:lnTo>
                    <a:pt x="7399338" y="4064000"/>
                  </a:lnTo>
                  <a:lnTo>
                    <a:pt x="7270751" y="4052888"/>
                  </a:lnTo>
                  <a:lnTo>
                    <a:pt x="7140576" y="4033838"/>
                  </a:lnTo>
                  <a:lnTo>
                    <a:pt x="7018338" y="4016375"/>
                  </a:lnTo>
                  <a:lnTo>
                    <a:pt x="6896101" y="3992563"/>
                  </a:lnTo>
                  <a:lnTo>
                    <a:pt x="6780213" y="3965575"/>
                  </a:lnTo>
                  <a:lnTo>
                    <a:pt x="6664326" y="3937000"/>
                  </a:lnTo>
                  <a:lnTo>
                    <a:pt x="6438901" y="3870325"/>
                  </a:lnTo>
                  <a:lnTo>
                    <a:pt x="6326188" y="3841750"/>
                  </a:lnTo>
                  <a:lnTo>
                    <a:pt x="6216651" y="3811588"/>
                  </a:lnTo>
                  <a:lnTo>
                    <a:pt x="6186488" y="3951288"/>
                  </a:lnTo>
                  <a:lnTo>
                    <a:pt x="6162676" y="4094163"/>
                  </a:lnTo>
                  <a:lnTo>
                    <a:pt x="6153151" y="4171950"/>
                  </a:lnTo>
                  <a:lnTo>
                    <a:pt x="6148388" y="4244975"/>
                  </a:lnTo>
                  <a:lnTo>
                    <a:pt x="6142038" y="4325938"/>
                  </a:lnTo>
                  <a:lnTo>
                    <a:pt x="6142038" y="4408488"/>
                  </a:lnTo>
                  <a:lnTo>
                    <a:pt x="6142038" y="4438650"/>
                  </a:lnTo>
                  <a:lnTo>
                    <a:pt x="6148388" y="4468813"/>
                  </a:lnTo>
                  <a:lnTo>
                    <a:pt x="6156326" y="4500563"/>
                  </a:lnTo>
                  <a:lnTo>
                    <a:pt x="6169026" y="4530725"/>
                  </a:lnTo>
                  <a:lnTo>
                    <a:pt x="6183313" y="4554538"/>
                  </a:lnTo>
                  <a:lnTo>
                    <a:pt x="6203951" y="4575175"/>
                  </a:lnTo>
                  <a:lnTo>
                    <a:pt x="6213476" y="4584700"/>
                  </a:lnTo>
                  <a:lnTo>
                    <a:pt x="6224588" y="4591050"/>
                  </a:lnTo>
                  <a:lnTo>
                    <a:pt x="6237288" y="4594225"/>
                  </a:lnTo>
                  <a:lnTo>
                    <a:pt x="6251576" y="4595813"/>
                  </a:lnTo>
                  <a:lnTo>
                    <a:pt x="6281738" y="4608513"/>
                  </a:lnTo>
                  <a:lnTo>
                    <a:pt x="6313488" y="4619625"/>
                  </a:lnTo>
                  <a:lnTo>
                    <a:pt x="6350001" y="4629150"/>
                  </a:lnTo>
                  <a:lnTo>
                    <a:pt x="6384926" y="4632325"/>
                  </a:lnTo>
                  <a:lnTo>
                    <a:pt x="6405563" y="4632325"/>
                  </a:lnTo>
                  <a:lnTo>
                    <a:pt x="6424613" y="4629150"/>
                  </a:lnTo>
                  <a:lnTo>
                    <a:pt x="6445251" y="4622800"/>
                  </a:lnTo>
                  <a:lnTo>
                    <a:pt x="6465888" y="4616450"/>
                  </a:lnTo>
                  <a:lnTo>
                    <a:pt x="6486526" y="4605338"/>
                  </a:lnTo>
                  <a:lnTo>
                    <a:pt x="6507163" y="4594225"/>
                  </a:lnTo>
                  <a:lnTo>
                    <a:pt x="6527801" y="4575175"/>
                  </a:lnTo>
                  <a:lnTo>
                    <a:pt x="6548438" y="4557713"/>
                  </a:lnTo>
                  <a:lnTo>
                    <a:pt x="6578601" y="4516438"/>
                  </a:lnTo>
                  <a:lnTo>
                    <a:pt x="6608763" y="4476750"/>
                  </a:lnTo>
                  <a:lnTo>
                    <a:pt x="6673851" y="4403725"/>
                  </a:lnTo>
                  <a:lnTo>
                    <a:pt x="6704013" y="4364038"/>
                  </a:lnTo>
                  <a:lnTo>
                    <a:pt x="6731001" y="4319588"/>
                  </a:lnTo>
                  <a:lnTo>
                    <a:pt x="6754813" y="4275138"/>
                  </a:lnTo>
                  <a:lnTo>
                    <a:pt x="6762751" y="4248150"/>
                  </a:lnTo>
                  <a:lnTo>
                    <a:pt x="6772276" y="4221163"/>
                  </a:lnTo>
                  <a:lnTo>
                    <a:pt x="6775451" y="4210050"/>
                  </a:lnTo>
                  <a:lnTo>
                    <a:pt x="6783388" y="4197350"/>
                  </a:lnTo>
                  <a:lnTo>
                    <a:pt x="6796088" y="4192588"/>
                  </a:lnTo>
                  <a:lnTo>
                    <a:pt x="6813551" y="4183063"/>
                  </a:lnTo>
                  <a:lnTo>
                    <a:pt x="6848476" y="4168775"/>
                  </a:lnTo>
                  <a:lnTo>
                    <a:pt x="6867526" y="4159250"/>
                  </a:lnTo>
                  <a:lnTo>
                    <a:pt x="6881813" y="4148138"/>
                  </a:lnTo>
                  <a:lnTo>
                    <a:pt x="6881813" y="4200525"/>
                  </a:lnTo>
                  <a:lnTo>
                    <a:pt x="6875463" y="4254500"/>
                  </a:lnTo>
                  <a:lnTo>
                    <a:pt x="6867526" y="4302125"/>
                  </a:lnTo>
                  <a:lnTo>
                    <a:pt x="6854826" y="4349750"/>
                  </a:lnTo>
                  <a:lnTo>
                    <a:pt x="6840538" y="4394200"/>
                  </a:lnTo>
                  <a:lnTo>
                    <a:pt x="6823076" y="4435475"/>
                  </a:lnTo>
                  <a:lnTo>
                    <a:pt x="6800851" y="4475163"/>
                  </a:lnTo>
                  <a:lnTo>
                    <a:pt x="6775451" y="4510088"/>
                  </a:lnTo>
                  <a:lnTo>
                    <a:pt x="6748463" y="4546600"/>
                  </a:lnTo>
                  <a:lnTo>
                    <a:pt x="6718301" y="4575175"/>
                  </a:lnTo>
                  <a:lnTo>
                    <a:pt x="6683376" y="4605338"/>
                  </a:lnTo>
                  <a:lnTo>
                    <a:pt x="6646863" y="4629150"/>
                  </a:lnTo>
                  <a:lnTo>
                    <a:pt x="6608763" y="4652963"/>
                  </a:lnTo>
                  <a:lnTo>
                    <a:pt x="6567488" y="4673600"/>
                  </a:lnTo>
                  <a:lnTo>
                    <a:pt x="6521451" y="4691063"/>
                  </a:lnTo>
                  <a:lnTo>
                    <a:pt x="6473826" y="4706938"/>
                  </a:lnTo>
                  <a:lnTo>
                    <a:pt x="6438901" y="4718050"/>
                  </a:lnTo>
                  <a:lnTo>
                    <a:pt x="6403976" y="4727575"/>
                  </a:lnTo>
                  <a:lnTo>
                    <a:pt x="6370638" y="4733925"/>
                  </a:lnTo>
                  <a:lnTo>
                    <a:pt x="6334126" y="4735513"/>
                  </a:lnTo>
                  <a:lnTo>
                    <a:pt x="6302376" y="4735513"/>
                  </a:lnTo>
                  <a:lnTo>
                    <a:pt x="6265863" y="4733925"/>
                  </a:lnTo>
                  <a:lnTo>
                    <a:pt x="6234113" y="4724400"/>
                  </a:lnTo>
                  <a:lnTo>
                    <a:pt x="6200776" y="4714875"/>
                  </a:lnTo>
                  <a:lnTo>
                    <a:pt x="6169026" y="4703763"/>
                  </a:lnTo>
                  <a:lnTo>
                    <a:pt x="6135688" y="4691063"/>
                  </a:lnTo>
                  <a:lnTo>
                    <a:pt x="6102351" y="4673600"/>
                  </a:lnTo>
                  <a:lnTo>
                    <a:pt x="6073776" y="4656138"/>
                  </a:lnTo>
                  <a:lnTo>
                    <a:pt x="6040438" y="4632325"/>
                  </a:lnTo>
                  <a:lnTo>
                    <a:pt x="6010276" y="4611688"/>
                  </a:lnTo>
                  <a:lnTo>
                    <a:pt x="5984876" y="4584700"/>
                  </a:lnTo>
                  <a:lnTo>
                    <a:pt x="5954713" y="4557713"/>
                  </a:lnTo>
                  <a:lnTo>
                    <a:pt x="5903913" y="4510088"/>
                  </a:lnTo>
                  <a:lnTo>
                    <a:pt x="5853113" y="4465638"/>
                  </a:lnTo>
                  <a:lnTo>
                    <a:pt x="5802313" y="4424363"/>
                  </a:lnTo>
                  <a:lnTo>
                    <a:pt x="5746751" y="4384675"/>
                  </a:lnTo>
                  <a:lnTo>
                    <a:pt x="5692776" y="4349750"/>
                  </a:lnTo>
                  <a:lnTo>
                    <a:pt x="5635626" y="4316413"/>
                  </a:lnTo>
                  <a:lnTo>
                    <a:pt x="5576888" y="4284663"/>
                  </a:lnTo>
                  <a:lnTo>
                    <a:pt x="5519738" y="4254500"/>
                  </a:lnTo>
                  <a:lnTo>
                    <a:pt x="5399088" y="4197350"/>
                  </a:lnTo>
                  <a:lnTo>
                    <a:pt x="5276851" y="4141788"/>
                  </a:lnTo>
                  <a:lnTo>
                    <a:pt x="5027613" y="4033838"/>
                  </a:lnTo>
                  <a:lnTo>
                    <a:pt x="5110163" y="4090988"/>
                  </a:lnTo>
                  <a:lnTo>
                    <a:pt x="5151438" y="4121150"/>
                  </a:lnTo>
                  <a:lnTo>
                    <a:pt x="5191126" y="4151313"/>
                  </a:lnTo>
                  <a:lnTo>
                    <a:pt x="5226051" y="4183063"/>
                  </a:lnTo>
                  <a:lnTo>
                    <a:pt x="5260976" y="4219575"/>
                  </a:lnTo>
                  <a:lnTo>
                    <a:pt x="5294313" y="4254500"/>
                  </a:lnTo>
                  <a:lnTo>
                    <a:pt x="5324476" y="4295775"/>
                  </a:lnTo>
                  <a:lnTo>
                    <a:pt x="5356226" y="4329113"/>
                  </a:lnTo>
                  <a:lnTo>
                    <a:pt x="5392738" y="4370388"/>
                  </a:lnTo>
                  <a:lnTo>
                    <a:pt x="5410201" y="4391025"/>
                  </a:lnTo>
                  <a:lnTo>
                    <a:pt x="5422901" y="4411663"/>
                  </a:lnTo>
                  <a:lnTo>
                    <a:pt x="5430838" y="4430713"/>
                  </a:lnTo>
                  <a:lnTo>
                    <a:pt x="5434013" y="4445000"/>
                  </a:lnTo>
                  <a:lnTo>
                    <a:pt x="5376863" y="4656138"/>
                  </a:lnTo>
                  <a:lnTo>
                    <a:pt x="5348288" y="4759325"/>
                  </a:lnTo>
                  <a:lnTo>
                    <a:pt x="5314951" y="4864100"/>
                  </a:lnTo>
                  <a:lnTo>
                    <a:pt x="5280026" y="4965700"/>
                  </a:lnTo>
                  <a:lnTo>
                    <a:pt x="5243513" y="5068888"/>
                  </a:lnTo>
                  <a:lnTo>
                    <a:pt x="5205413" y="5167313"/>
                  </a:lnTo>
                  <a:lnTo>
                    <a:pt x="5160963" y="5268913"/>
                  </a:lnTo>
                  <a:lnTo>
                    <a:pt x="5116513" y="5362575"/>
                  </a:lnTo>
                  <a:lnTo>
                    <a:pt x="5068888" y="5457825"/>
                  </a:lnTo>
                  <a:lnTo>
                    <a:pt x="5014913" y="5553075"/>
                  </a:lnTo>
                  <a:lnTo>
                    <a:pt x="4960938" y="5643563"/>
                  </a:lnTo>
                  <a:lnTo>
                    <a:pt x="4902201" y="5732463"/>
                  </a:lnTo>
                  <a:lnTo>
                    <a:pt x="4837113" y="5815013"/>
                  </a:lnTo>
                  <a:lnTo>
                    <a:pt x="4768850" y="5899150"/>
                  </a:lnTo>
                  <a:lnTo>
                    <a:pt x="4694238" y="5978525"/>
                  </a:lnTo>
                  <a:lnTo>
                    <a:pt x="4581525" y="6062663"/>
                  </a:lnTo>
                  <a:lnTo>
                    <a:pt x="4470400" y="6151563"/>
                  </a:lnTo>
                  <a:lnTo>
                    <a:pt x="4360863" y="6246813"/>
                  </a:lnTo>
                  <a:lnTo>
                    <a:pt x="4303713" y="6296025"/>
                  </a:lnTo>
                  <a:lnTo>
                    <a:pt x="4248150" y="6350000"/>
                  </a:lnTo>
                  <a:lnTo>
                    <a:pt x="4221163" y="6365875"/>
                  </a:lnTo>
                  <a:lnTo>
                    <a:pt x="4194175" y="6386513"/>
                  </a:lnTo>
                  <a:lnTo>
                    <a:pt x="4167188" y="6407150"/>
                  </a:lnTo>
                  <a:lnTo>
                    <a:pt x="4140200" y="6430963"/>
                  </a:lnTo>
                  <a:lnTo>
                    <a:pt x="4117975" y="6454775"/>
                  </a:lnTo>
                  <a:lnTo>
                    <a:pt x="4095750" y="6481763"/>
                  </a:lnTo>
                  <a:lnTo>
                    <a:pt x="4078288" y="6510338"/>
                  </a:lnTo>
                  <a:lnTo>
                    <a:pt x="4064000" y="6537325"/>
                  </a:lnTo>
                  <a:lnTo>
                    <a:pt x="4033838" y="6564313"/>
                  </a:lnTo>
                  <a:lnTo>
                    <a:pt x="4003675" y="6588125"/>
                  </a:lnTo>
                  <a:lnTo>
                    <a:pt x="3975100" y="6608763"/>
                  </a:lnTo>
                  <a:lnTo>
                    <a:pt x="3944938" y="6626225"/>
                  </a:lnTo>
                  <a:lnTo>
                    <a:pt x="3914775" y="6645275"/>
                  </a:lnTo>
                  <a:lnTo>
                    <a:pt x="3884613" y="6656388"/>
                  </a:lnTo>
                  <a:lnTo>
                    <a:pt x="3852863" y="6665913"/>
                  </a:lnTo>
                  <a:lnTo>
                    <a:pt x="3822700" y="6673850"/>
                  </a:lnTo>
                  <a:lnTo>
                    <a:pt x="3790950" y="6677025"/>
                  </a:lnTo>
                  <a:lnTo>
                    <a:pt x="3760788" y="6677025"/>
                  </a:lnTo>
                  <a:lnTo>
                    <a:pt x="3727450" y="6673850"/>
                  </a:lnTo>
                  <a:lnTo>
                    <a:pt x="3697288" y="6669088"/>
                  </a:lnTo>
                  <a:lnTo>
                    <a:pt x="3668713" y="6659563"/>
                  </a:lnTo>
                  <a:lnTo>
                    <a:pt x="3638550" y="6646863"/>
                  </a:lnTo>
                  <a:lnTo>
                    <a:pt x="3608388" y="6632575"/>
                  </a:lnTo>
                  <a:lnTo>
                    <a:pt x="3579813" y="6611938"/>
                  </a:lnTo>
                  <a:lnTo>
                    <a:pt x="3525838" y="6543675"/>
                  </a:lnTo>
                  <a:lnTo>
                    <a:pt x="3475038" y="6472238"/>
                  </a:lnTo>
                  <a:lnTo>
                    <a:pt x="3427413" y="6400800"/>
                  </a:lnTo>
                  <a:lnTo>
                    <a:pt x="3379788" y="6326188"/>
                  </a:lnTo>
                  <a:lnTo>
                    <a:pt x="3335338" y="6251575"/>
                  </a:lnTo>
                  <a:lnTo>
                    <a:pt x="3294063" y="6175375"/>
                  </a:lnTo>
                  <a:lnTo>
                    <a:pt x="3252788" y="6097588"/>
                  </a:lnTo>
                  <a:lnTo>
                    <a:pt x="3209925" y="6015038"/>
                  </a:lnTo>
                  <a:lnTo>
                    <a:pt x="3195638" y="5999163"/>
                  </a:lnTo>
                  <a:lnTo>
                    <a:pt x="3186113" y="5984875"/>
                  </a:lnTo>
                  <a:lnTo>
                    <a:pt x="3181350" y="5967413"/>
                  </a:lnTo>
                  <a:lnTo>
                    <a:pt x="3175000" y="5946775"/>
                  </a:lnTo>
                  <a:lnTo>
                    <a:pt x="3171825" y="5927725"/>
                  </a:lnTo>
                  <a:lnTo>
                    <a:pt x="3171825" y="5907088"/>
                  </a:lnTo>
                  <a:lnTo>
                    <a:pt x="3175000" y="5886450"/>
                  </a:lnTo>
                  <a:lnTo>
                    <a:pt x="3181350" y="5865813"/>
                  </a:lnTo>
                  <a:lnTo>
                    <a:pt x="3189288" y="5845175"/>
                  </a:lnTo>
                  <a:lnTo>
                    <a:pt x="3201988" y="5824538"/>
                  </a:lnTo>
                  <a:lnTo>
                    <a:pt x="3213100" y="5803900"/>
                  </a:lnTo>
                  <a:lnTo>
                    <a:pt x="3230563" y="5783263"/>
                  </a:lnTo>
                  <a:lnTo>
                    <a:pt x="3249613" y="5764213"/>
                  </a:lnTo>
                  <a:lnTo>
                    <a:pt x="3270250" y="5746750"/>
                  </a:lnTo>
                  <a:lnTo>
                    <a:pt x="3294063" y="5732463"/>
                  </a:lnTo>
                  <a:lnTo>
                    <a:pt x="3321050" y="5716588"/>
                  </a:lnTo>
                  <a:lnTo>
                    <a:pt x="3362325" y="5699125"/>
                  </a:lnTo>
                  <a:lnTo>
                    <a:pt x="3403600" y="5681663"/>
                  </a:lnTo>
                  <a:lnTo>
                    <a:pt x="3492500" y="5637213"/>
                  </a:lnTo>
                  <a:lnTo>
                    <a:pt x="3587750" y="5583238"/>
                  </a:lnTo>
                  <a:lnTo>
                    <a:pt x="3692525" y="5529263"/>
                  </a:lnTo>
                  <a:lnTo>
                    <a:pt x="3692525" y="5081588"/>
                  </a:lnTo>
                  <a:lnTo>
                    <a:pt x="3683000" y="5116513"/>
                  </a:lnTo>
                  <a:lnTo>
                    <a:pt x="3673475" y="5153025"/>
                  </a:lnTo>
                  <a:lnTo>
                    <a:pt x="3665538" y="5184775"/>
                  </a:lnTo>
                  <a:lnTo>
                    <a:pt x="3652838" y="5211763"/>
                  </a:lnTo>
                  <a:lnTo>
                    <a:pt x="3641725" y="5238750"/>
                  </a:lnTo>
                  <a:lnTo>
                    <a:pt x="3629025" y="5265738"/>
                  </a:lnTo>
                  <a:lnTo>
                    <a:pt x="3614738" y="5286375"/>
                  </a:lnTo>
                  <a:lnTo>
                    <a:pt x="3600450" y="5307013"/>
                  </a:lnTo>
                  <a:lnTo>
                    <a:pt x="3581400" y="5324475"/>
                  </a:lnTo>
                  <a:lnTo>
                    <a:pt x="3567113" y="5340350"/>
                  </a:lnTo>
                  <a:lnTo>
                    <a:pt x="3549650" y="5354638"/>
                  </a:lnTo>
                  <a:lnTo>
                    <a:pt x="3529013" y="5365750"/>
                  </a:lnTo>
                  <a:lnTo>
                    <a:pt x="3489325" y="5386388"/>
                  </a:lnTo>
                  <a:lnTo>
                    <a:pt x="3451225" y="5402263"/>
                  </a:lnTo>
                  <a:lnTo>
                    <a:pt x="3406775" y="5413375"/>
                  </a:lnTo>
                  <a:lnTo>
                    <a:pt x="3365500" y="5419725"/>
                  </a:lnTo>
                  <a:lnTo>
                    <a:pt x="3321050" y="5422900"/>
                  </a:lnTo>
                  <a:lnTo>
                    <a:pt x="3273425" y="5422900"/>
                  </a:lnTo>
                  <a:lnTo>
                    <a:pt x="3182938" y="5419725"/>
                  </a:lnTo>
                  <a:lnTo>
                    <a:pt x="3097213" y="5416550"/>
                  </a:lnTo>
                  <a:lnTo>
                    <a:pt x="2838450" y="5416550"/>
                  </a:lnTo>
                  <a:lnTo>
                    <a:pt x="2770188" y="5416550"/>
                  </a:lnTo>
                  <a:lnTo>
                    <a:pt x="2708275" y="5413375"/>
                  </a:lnTo>
                  <a:lnTo>
                    <a:pt x="2678113" y="5408613"/>
                  </a:lnTo>
                  <a:lnTo>
                    <a:pt x="2647950" y="5402263"/>
                  </a:lnTo>
                  <a:lnTo>
                    <a:pt x="2622550" y="5395913"/>
                  </a:lnTo>
                  <a:lnTo>
                    <a:pt x="2598738" y="5384800"/>
                  </a:lnTo>
                  <a:lnTo>
                    <a:pt x="2574925" y="5368925"/>
                  </a:lnTo>
                  <a:lnTo>
                    <a:pt x="2554288" y="5354638"/>
                  </a:lnTo>
                  <a:lnTo>
                    <a:pt x="2532063" y="5330825"/>
                  </a:lnTo>
                  <a:lnTo>
                    <a:pt x="2514600" y="5307013"/>
                  </a:lnTo>
                  <a:lnTo>
                    <a:pt x="2500313" y="5276850"/>
                  </a:lnTo>
                  <a:lnTo>
                    <a:pt x="2484438" y="5241925"/>
                  </a:lnTo>
                  <a:lnTo>
                    <a:pt x="2476500" y="5202238"/>
                  </a:lnTo>
                  <a:lnTo>
                    <a:pt x="2466975" y="5154613"/>
                  </a:lnTo>
                  <a:lnTo>
                    <a:pt x="2466975" y="5229225"/>
                  </a:lnTo>
                  <a:lnTo>
                    <a:pt x="2466975" y="5341938"/>
                  </a:lnTo>
                  <a:lnTo>
                    <a:pt x="2466975" y="5440363"/>
                  </a:lnTo>
                  <a:lnTo>
                    <a:pt x="2463800" y="5538788"/>
                  </a:lnTo>
                  <a:lnTo>
                    <a:pt x="2459038" y="5634038"/>
                  </a:lnTo>
                  <a:lnTo>
                    <a:pt x="2452688" y="5681663"/>
                  </a:lnTo>
                  <a:lnTo>
                    <a:pt x="2443163" y="5729288"/>
                  </a:lnTo>
                  <a:lnTo>
                    <a:pt x="2435225" y="5776913"/>
                  </a:lnTo>
                  <a:lnTo>
                    <a:pt x="2422525" y="5824538"/>
                  </a:lnTo>
                  <a:lnTo>
                    <a:pt x="2408238" y="5868988"/>
                  </a:lnTo>
                  <a:lnTo>
                    <a:pt x="2390775" y="5916613"/>
                  </a:lnTo>
                  <a:lnTo>
                    <a:pt x="2368550" y="5961063"/>
                  </a:lnTo>
                  <a:lnTo>
                    <a:pt x="2343150" y="6002338"/>
                  </a:lnTo>
                  <a:lnTo>
                    <a:pt x="2316163" y="6046788"/>
                  </a:lnTo>
                  <a:lnTo>
                    <a:pt x="2282825" y="6088063"/>
                  </a:lnTo>
                  <a:lnTo>
                    <a:pt x="2268538" y="6103938"/>
                  </a:lnTo>
                  <a:lnTo>
                    <a:pt x="2255838" y="6121400"/>
                  </a:lnTo>
                  <a:lnTo>
                    <a:pt x="2238375" y="6156325"/>
                  </a:lnTo>
                  <a:lnTo>
                    <a:pt x="2224088" y="6199188"/>
                  </a:lnTo>
                  <a:lnTo>
                    <a:pt x="2211388" y="6243638"/>
                  </a:lnTo>
                  <a:lnTo>
                    <a:pt x="2193925" y="6335713"/>
                  </a:lnTo>
                  <a:lnTo>
                    <a:pt x="2181225" y="6383338"/>
                  </a:lnTo>
                  <a:lnTo>
                    <a:pt x="2170113" y="6424613"/>
                  </a:lnTo>
                  <a:lnTo>
                    <a:pt x="2166938" y="6442075"/>
                  </a:lnTo>
                  <a:lnTo>
                    <a:pt x="2157413" y="6459538"/>
                  </a:lnTo>
                  <a:lnTo>
                    <a:pt x="2143125" y="6478588"/>
                  </a:lnTo>
                  <a:lnTo>
                    <a:pt x="2125663" y="6496050"/>
                  </a:lnTo>
                  <a:lnTo>
                    <a:pt x="2101850" y="6510338"/>
                  </a:lnTo>
                  <a:lnTo>
                    <a:pt x="2078038" y="6526213"/>
                  </a:lnTo>
                  <a:lnTo>
                    <a:pt x="2051050" y="6534150"/>
                  </a:lnTo>
                  <a:lnTo>
                    <a:pt x="2020888" y="6537325"/>
                  </a:lnTo>
                  <a:lnTo>
                    <a:pt x="1828800" y="6507163"/>
                  </a:lnTo>
                  <a:lnTo>
                    <a:pt x="1628775" y="6478588"/>
                  </a:lnTo>
                  <a:lnTo>
                    <a:pt x="1525588" y="6457950"/>
                  </a:lnTo>
                  <a:lnTo>
                    <a:pt x="1420813" y="6435725"/>
                  </a:lnTo>
                  <a:lnTo>
                    <a:pt x="1316038" y="6415088"/>
                  </a:lnTo>
                  <a:lnTo>
                    <a:pt x="1206500" y="6389688"/>
                  </a:lnTo>
                  <a:lnTo>
                    <a:pt x="1168400" y="6370638"/>
                  </a:lnTo>
                  <a:lnTo>
                    <a:pt x="1150938" y="6362700"/>
                  </a:lnTo>
                  <a:lnTo>
                    <a:pt x="1135063" y="6353175"/>
                  </a:lnTo>
                  <a:lnTo>
                    <a:pt x="1123950" y="6342063"/>
                  </a:lnTo>
                  <a:lnTo>
                    <a:pt x="1111250" y="6326188"/>
                  </a:lnTo>
                  <a:lnTo>
                    <a:pt x="1103313" y="6311900"/>
                  </a:lnTo>
                  <a:lnTo>
                    <a:pt x="1093788" y="6294438"/>
                  </a:lnTo>
                  <a:lnTo>
                    <a:pt x="1087438" y="6275388"/>
                  </a:lnTo>
                  <a:lnTo>
                    <a:pt x="1084263" y="6254750"/>
                  </a:lnTo>
                  <a:lnTo>
                    <a:pt x="1082675" y="6234113"/>
                  </a:lnTo>
                  <a:lnTo>
                    <a:pt x="1082675" y="6210300"/>
                  </a:lnTo>
                  <a:lnTo>
                    <a:pt x="1084263" y="6154738"/>
                  </a:lnTo>
                  <a:lnTo>
                    <a:pt x="1093788" y="6088063"/>
                  </a:lnTo>
                  <a:lnTo>
                    <a:pt x="1120775" y="6046788"/>
                  </a:lnTo>
                  <a:lnTo>
                    <a:pt x="1144588" y="5999163"/>
                  </a:lnTo>
                  <a:lnTo>
                    <a:pt x="1162050" y="5948363"/>
                  </a:lnTo>
                  <a:lnTo>
                    <a:pt x="1176338" y="5899150"/>
                  </a:lnTo>
                  <a:lnTo>
                    <a:pt x="1189038" y="5845175"/>
                  </a:lnTo>
                  <a:lnTo>
                    <a:pt x="1198563" y="5788025"/>
                  </a:lnTo>
                  <a:lnTo>
                    <a:pt x="1203325" y="5735638"/>
                  </a:lnTo>
                  <a:lnTo>
                    <a:pt x="1206500" y="5678488"/>
                  </a:lnTo>
                  <a:lnTo>
                    <a:pt x="1212850" y="5657850"/>
                  </a:lnTo>
                  <a:lnTo>
                    <a:pt x="1216025" y="5634038"/>
                  </a:lnTo>
                  <a:lnTo>
                    <a:pt x="1216025" y="5613400"/>
                  </a:lnTo>
                  <a:lnTo>
                    <a:pt x="1216025" y="5589588"/>
                  </a:lnTo>
                  <a:lnTo>
                    <a:pt x="1209675" y="5541963"/>
                  </a:lnTo>
                  <a:lnTo>
                    <a:pt x="1198563" y="5497513"/>
                  </a:lnTo>
                  <a:lnTo>
                    <a:pt x="1179513" y="5453063"/>
                  </a:lnTo>
                  <a:lnTo>
                    <a:pt x="1165225" y="5410200"/>
                  </a:lnTo>
                  <a:lnTo>
                    <a:pt x="1131888" y="5341938"/>
                  </a:lnTo>
                  <a:lnTo>
                    <a:pt x="1069975" y="5238750"/>
                  </a:lnTo>
                  <a:lnTo>
                    <a:pt x="1012825" y="5130800"/>
                  </a:lnTo>
                  <a:lnTo>
                    <a:pt x="957263" y="5027613"/>
                  </a:lnTo>
                  <a:lnTo>
                    <a:pt x="903288" y="4919663"/>
                  </a:lnTo>
                  <a:lnTo>
                    <a:pt x="855663" y="4813300"/>
                  </a:lnTo>
                  <a:lnTo>
                    <a:pt x="811213" y="4706938"/>
                  </a:lnTo>
                  <a:lnTo>
                    <a:pt x="769938" y="4598988"/>
                  </a:lnTo>
                  <a:lnTo>
                    <a:pt x="733425" y="4492625"/>
                  </a:lnTo>
                  <a:lnTo>
                    <a:pt x="701675" y="4383088"/>
                  </a:lnTo>
                  <a:lnTo>
                    <a:pt x="671513" y="4271963"/>
                  </a:lnTo>
                  <a:lnTo>
                    <a:pt x="647700" y="4162425"/>
                  </a:lnTo>
                  <a:lnTo>
                    <a:pt x="630238" y="4049713"/>
                  </a:lnTo>
                  <a:lnTo>
                    <a:pt x="617538" y="3937000"/>
                  </a:lnTo>
                  <a:lnTo>
                    <a:pt x="609600" y="3821113"/>
                  </a:lnTo>
                  <a:lnTo>
                    <a:pt x="609600" y="3705225"/>
                  </a:lnTo>
                  <a:lnTo>
                    <a:pt x="612775" y="3586163"/>
                  </a:lnTo>
                  <a:lnTo>
                    <a:pt x="620713" y="3470275"/>
                  </a:lnTo>
                  <a:lnTo>
                    <a:pt x="636588" y="3354388"/>
                  </a:lnTo>
                  <a:lnTo>
                    <a:pt x="657225" y="3243263"/>
                  </a:lnTo>
                  <a:lnTo>
                    <a:pt x="681038" y="3136900"/>
                  </a:lnTo>
                  <a:lnTo>
                    <a:pt x="709613" y="3032125"/>
                  </a:lnTo>
                  <a:lnTo>
                    <a:pt x="746125" y="2932113"/>
                  </a:lnTo>
                  <a:lnTo>
                    <a:pt x="784225" y="2833688"/>
                  </a:lnTo>
                  <a:lnTo>
                    <a:pt x="828675" y="2735263"/>
                  </a:lnTo>
                  <a:lnTo>
                    <a:pt x="879475" y="2643188"/>
                  </a:lnTo>
                  <a:lnTo>
                    <a:pt x="933450" y="2551113"/>
                  </a:lnTo>
                  <a:lnTo>
                    <a:pt x="992188" y="2465388"/>
                  </a:lnTo>
                  <a:lnTo>
                    <a:pt x="1055688" y="2379663"/>
                  </a:lnTo>
                  <a:lnTo>
                    <a:pt x="1123950" y="2295525"/>
                  </a:lnTo>
                  <a:lnTo>
                    <a:pt x="1195388" y="2212975"/>
                  </a:lnTo>
                  <a:lnTo>
                    <a:pt x="1271588" y="2132013"/>
                  </a:lnTo>
                  <a:lnTo>
                    <a:pt x="1355725" y="2054225"/>
                  </a:lnTo>
                  <a:lnTo>
                    <a:pt x="1423988" y="2001838"/>
                  </a:lnTo>
                  <a:lnTo>
                    <a:pt x="1495425" y="1951038"/>
                  </a:lnTo>
                  <a:lnTo>
                    <a:pt x="1566863" y="1900238"/>
                  </a:lnTo>
                  <a:lnTo>
                    <a:pt x="1641475" y="1855788"/>
                  </a:lnTo>
                  <a:lnTo>
                    <a:pt x="1714500" y="1814513"/>
                  </a:lnTo>
                  <a:lnTo>
                    <a:pt x="1789113" y="1774825"/>
                  </a:lnTo>
                  <a:lnTo>
                    <a:pt x="1866900" y="1739900"/>
                  </a:lnTo>
                  <a:lnTo>
                    <a:pt x="1944688" y="1703388"/>
                  </a:lnTo>
                  <a:lnTo>
                    <a:pt x="2020888" y="1671638"/>
                  </a:lnTo>
                  <a:lnTo>
                    <a:pt x="2101850" y="1641476"/>
                  </a:lnTo>
                  <a:lnTo>
                    <a:pt x="2184400" y="1614488"/>
                  </a:lnTo>
                  <a:lnTo>
                    <a:pt x="2268538" y="1587500"/>
                  </a:lnTo>
                  <a:lnTo>
                    <a:pt x="2351088" y="1562100"/>
                  </a:lnTo>
                  <a:lnTo>
                    <a:pt x="2436813" y="1538288"/>
                  </a:lnTo>
                  <a:lnTo>
                    <a:pt x="2616200" y="1492250"/>
                  </a:lnTo>
                  <a:lnTo>
                    <a:pt x="2725738" y="1492250"/>
                  </a:lnTo>
                  <a:lnTo>
                    <a:pt x="2654300" y="1590675"/>
                  </a:lnTo>
                  <a:lnTo>
                    <a:pt x="2582863" y="1682750"/>
                  </a:lnTo>
                  <a:lnTo>
                    <a:pt x="2435225" y="1866901"/>
                  </a:lnTo>
                  <a:lnTo>
                    <a:pt x="2363788" y="1958975"/>
                  </a:lnTo>
                  <a:lnTo>
                    <a:pt x="2295525" y="2052638"/>
                  </a:lnTo>
                  <a:lnTo>
                    <a:pt x="2228850" y="2144713"/>
                  </a:lnTo>
                  <a:lnTo>
                    <a:pt x="2200275" y="2192338"/>
                  </a:lnTo>
                  <a:lnTo>
                    <a:pt x="2170113" y="2241550"/>
                  </a:lnTo>
                  <a:lnTo>
                    <a:pt x="2089150" y="2355850"/>
                  </a:lnTo>
                  <a:lnTo>
                    <a:pt x="2047875" y="2411413"/>
                  </a:lnTo>
                  <a:lnTo>
                    <a:pt x="2012950" y="2471738"/>
                  </a:lnTo>
                  <a:lnTo>
                    <a:pt x="1979613" y="2530475"/>
                  </a:lnTo>
                  <a:lnTo>
                    <a:pt x="1952625" y="2592388"/>
                  </a:lnTo>
                  <a:lnTo>
                    <a:pt x="1928813" y="2659063"/>
                  </a:lnTo>
                  <a:lnTo>
                    <a:pt x="1917700" y="2693988"/>
                  </a:lnTo>
                  <a:lnTo>
                    <a:pt x="1911350" y="2727325"/>
                  </a:lnTo>
                  <a:lnTo>
                    <a:pt x="1893888" y="2776538"/>
                  </a:lnTo>
                  <a:lnTo>
                    <a:pt x="1881188" y="2824163"/>
                  </a:lnTo>
                  <a:lnTo>
                    <a:pt x="1873250" y="2868613"/>
                  </a:lnTo>
                  <a:lnTo>
                    <a:pt x="1873250" y="2916238"/>
                  </a:lnTo>
                  <a:lnTo>
                    <a:pt x="1876425" y="2962275"/>
                  </a:lnTo>
                  <a:lnTo>
                    <a:pt x="1881188" y="3006725"/>
                  </a:lnTo>
                  <a:lnTo>
                    <a:pt x="1893888" y="3048000"/>
                  </a:lnTo>
                  <a:lnTo>
                    <a:pt x="1905000" y="3092450"/>
                  </a:lnTo>
                  <a:lnTo>
                    <a:pt x="1924050" y="3133725"/>
                  </a:lnTo>
                  <a:lnTo>
                    <a:pt x="1944688" y="3171825"/>
                  </a:lnTo>
                  <a:lnTo>
                    <a:pt x="1965325" y="3214688"/>
                  </a:lnTo>
                  <a:lnTo>
                    <a:pt x="1989138" y="3252788"/>
                  </a:lnTo>
                  <a:lnTo>
                    <a:pt x="2041525" y="3327400"/>
                  </a:lnTo>
                  <a:lnTo>
                    <a:pt x="2095500" y="3398838"/>
                  </a:lnTo>
                  <a:lnTo>
                    <a:pt x="2149475" y="3470275"/>
                  </a:lnTo>
                  <a:lnTo>
                    <a:pt x="2197100" y="3541713"/>
                  </a:lnTo>
                  <a:lnTo>
                    <a:pt x="2217738" y="3576638"/>
                  </a:lnTo>
                  <a:lnTo>
                    <a:pt x="2238375" y="3613150"/>
                  </a:lnTo>
                  <a:lnTo>
                    <a:pt x="2252663" y="3648075"/>
                  </a:lnTo>
                  <a:lnTo>
                    <a:pt x="2268538" y="3684588"/>
                  </a:lnTo>
                  <a:lnTo>
                    <a:pt x="2279650" y="3722688"/>
                  </a:lnTo>
                  <a:lnTo>
                    <a:pt x="2286000" y="3757613"/>
                  </a:lnTo>
                  <a:lnTo>
                    <a:pt x="2289175" y="3797300"/>
                  </a:lnTo>
                  <a:lnTo>
                    <a:pt x="2289175" y="3835400"/>
                  </a:lnTo>
                  <a:lnTo>
                    <a:pt x="2286000" y="3873500"/>
                  </a:lnTo>
                  <a:lnTo>
                    <a:pt x="2276475" y="3916363"/>
                  </a:lnTo>
                  <a:lnTo>
                    <a:pt x="2262188" y="3954463"/>
                  </a:lnTo>
                  <a:lnTo>
                    <a:pt x="2244725" y="3995738"/>
                  </a:lnTo>
                  <a:lnTo>
                    <a:pt x="2232025" y="4013200"/>
                  </a:lnTo>
                  <a:lnTo>
                    <a:pt x="2224088" y="4037013"/>
                  </a:lnTo>
                  <a:lnTo>
                    <a:pt x="2217738" y="4064000"/>
                  </a:lnTo>
                  <a:lnTo>
                    <a:pt x="2217738" y="4090988"/>
                  </a:lnTo>
                  <a:lnTo>
                    <a:pt x="2217738" y="4117975"/>
                  </a:lnTo>
                  <a:lnTo>
                    <a:pt x="2224088" y="4144963"/>
                  </a:lnTo>
                  <a:lnTo>
                    <a:pt x="2232025" y="4168775"/>
                  </a:lnTo>
                  <a:lnTo>
                    <a:pt x="2244725" y="4183063"/>
                  </a:lnTo>
                  <a:lnTo>
                    <a:pt x="2306638" y="4251325"/>
                  </a:lnTo>
                  <a:lnTo>
                    <a:pt x="2368550" y="4313238"/>
                  </a:lnTo>
                  <a:lnTo>
                    <a:pt x="2435225" y="4373563"/>
                  </a:lnTo>
                  <a:lnTo>
                    <a:pt x="2497138" y="4424363"/>
                  </a:lnTo>
                  <a:lnTo>
                    <a:pt x="2562225" y="4471988"/>
                  </a:lnTo>
                  <a:lnTo>
                    <a:pt x="2627313" y="4510088"/>
                  </a:lnTo>
                  <a:lnTo>
                    <a:pt x="2660650" y="4527550"/>
                  </a:lnTo>
                  <a:lnTo>
                    <a:pt x="2695575" y="4543425"/>
                  </a:lnTo>
                  <a:lnTo>
                    <a:pt x="2728913" y="4554538"/>
                  </a:lnTo>
                  <a:lnTo>
                    <a:pt x="2763838" y="4567238"/>
                  </a:lnTo>
                  <a:lnTo>
                    <a:pt x="2800350" y="4575175"/>
                  </a:lnTo>
                  <a:lnTo>
                    <a:pt x="2835275" y="4584700"/>
                  </a:lnTo>
                  <a:lnTo>
                    <a:pt x="2871788" y="4591050"/>
                  </a:lnTo>
                  <a:lnTo>
                    <a:pt x="2906713" y="4594225"/>
                  </a:lnTo>
                  <a:lnTo>
                    <a:pt x="2943225" y="4594225"/>
                  </a:lnTo>
                  <a:lnTo>
                    <a:pt x="2981325" y="4594225"/>
                  </a:lnTo>
                  <a:lnTo>
                    <a:pt x="3021013" y="4591050"/>
                  </a:lnTo>
                  <a:lnTo>
                    <a:pt x="3059113" y="4584700"/>
                  </a:lnTo>
                  <a:lnTo>
                    <a:pt x="3097213" y="4575175"/>
                  </a:lnTo>
                  <a:lnTo>
                    <a:pt x="3138488" y="4564063"/>
                  </a:lnTo>
                  <a:lnTo>
                    <a:pt x="3178175" y="4551363"/>
                  </a:lnTo>
                  <a:lnTo>
                    <a:pt x="3219450" y="4537075"/>
                  </a:lnTo>
                  <a:lnTo>
                    <a:pt x="3263900" y="4516438"/>
                  </a:lnTo>
                  <a:lnTo>
                    <a:pt x="3305175" y="4495800"/>
                  </a:lnTo>
                  <a:lnTo>
                    <a:pt x="3349625" y="4471988"/>
                  </a:lnTo>
                  <a:lnTo>
                    <a:pt x="3394075" y="4445000"/>
                  </a:lnTo>
                  <a:lnTo>
                    <a:pt x="3617913" y="4329113"/>
                  </a:lnTo>
                  <a:lnTo>
                    <a:pt x="3730625" y="4271963"/>
                  </a:lnTo>
                  <a:lnTo>
                    <a:pt x="3843338" y="4216400"/>
                  </a:lnTo>
                  <a:lnTo>
                    <a:pt x="3959225" y="4168775"/>
                  </a:lnTo>
                  <a:lnTo>
                    <a:pt x="4019550" y="4144963"/>
                  </a:lnTo>
                  <a:lnTo>
                    <a:pt x="4078288" y="4124325"/>
                  </a:lnTo>
                  <a:lnTo>
                    <a:pt x="4138613" y="4108450"/>
                  </a:lnTo>
                  <a:lnTo>
                    <a:pt x="4197350" y="4094163"/>
                  </a:lnTo>
                  <a:lnTo>
                    <a:pt x="4259263" y="4081463"/>
                  </a:lnTo>
                  <a:lnTo>
                    <a:pt x="4322763" y="4073525"/>
                  </a:lnTo>
                  <a:lnTo>
                    <a:pt x="4337050" y="4067175"/>
                  </a:lnTo>
                  <a:lnTo>
                    <a:pt x="4354513" y="4057650"/>
                  </a:lnTo>
                  <a:lnTo>
                    <a:pt x="4375150" y="4043363"/>
                  </a:lnTo>
                  <a:lnTo>
                    <a:pt x="4397375" y="4025900"/>
                  </a:lnTo>
                  <a:lnTo>
                    <a:pt x="4418013" y="4002088"/>
                  </a:lnTo>
                  <a:lnTo>
                    <a:pt x="4438650" y="3978275"/>
                  </a:lnTo>
                  <a:lnTo>
                    <a:pt x="4456113" y="3951288"/>
                  </a:lnTo>
                  <a:lnTo>
                    <a:pt x="4470400" y="3921125"/>
                  </a:lnTo>
                  <a:lnTo>
                    <a:pt x="4497388" y="3844925"/>
                  </a:lnTo>
                  <a:lnTo>
                    <a:pt x="4518025" y="3767138"/>
                  </a:lnTo>
                  <a:lnTo>
                    <a:pt x="4537075" y="3689350"/>
                  </a:lnTo>
                  <a:lnTo>
                    <a:pt x="4548188" y="3613150"/>
                  </a:lnTo>
                  <a:lnTo>
                    <a:pt x="4560888" y="3535363"/>
                  </a:lnTo>
                  <a:lnTo>
                    <a:pt x="4565650" y="3457575"/>
                  </a:lnTo>
                  <a:lnTo>
                    <a:pt x="4572000" y="3381375"/>
                  </a:lnTo>
                  <a:lnTo>
                    <a:pt x="4572000" y="3300413"/>
                  </a:lnTo>
                  <a:lnTo>
                    <a:pt x="4572000" y="3222625"/>
                  </a:lnTo>
                  <a:lnTo>
                    <a:pt x="4568825" y="3143250"/>
                  </a:lnTo>
                  <a:lnTo>
                    <a:pt x="4562475" y="3062288"/>
                  </a:lnTo>
                  <a:lnTo>
                    <a:pt x="4554538" y="2982913"/>
                  </a:lnTo>
                  <a:lnTo>
                    <a:pt x="4533900" y="2819400"/>
                  </a:lnTo>
                  <a:lnTo>
                    <a:pt x="4506913" y="2652713"/>
                  </a:lnTo>
                  <a:lnTo>
                    <a:pt x="4479925" y="2476500"/>
                  </a:lnTo>
                  <a:lnTo>
                    <a:pt x="4446588" y="2292351"/>
                  </a:lnTo>
                  <a:lnTo>
                    <a:pt x="4429125" y="2197100"/>
                  </a:lnTo>
                  <a:lnTo>
                    <a:pt x="4408488" y="2098675"/>
                  </a:lnTo>
                  <a:lnTo>
                    <a:pt x="4384675" y="2005013"/>
                  </a:lnTo>
                  <a:lnTo>
                    <a:pt x="4360863" y="1906588"/>
                  </a:lnTo>
                  <a:lnTo>
                    <a:pt x="4360863" y="2765425"/>
                  </a:lnTo>
                  <a:lnTo>
                    <a:pt x="4360863" y="3698875"/>
                  </a:lnTo>
                  <a:lnTo>
                    <a:pt x="4357688" y="3725863"/>
                  </a:lnTo>
                  <a:lnTo>
                    <a:pt x="4354513" y="3752850"/>
                  </a:lnTo>
                  <a:lnTo>
                    <a:pt x="4349750" y="3776663"/>
                  </a:lnTo>
                  <a:lnTo>
                    <a:pt x="4340225" y="3797300"/>
                  </a:lnTo>
                  <a:lnTo>
                    <a:pt x="4327525" y="3817938"/>
                  </a:lnTo>
                  <a:lnTo>
                    <a:pt x="4316413" y="3838575"/>
                  </a:lnTo>
                  <a:lnTo>
                    <a:pt x="4302125" y="3856038"/>
                  </a:lnTo>
                  <a:lnTo>
                    <a:pt x="4286250" y="3870325"/>
                  </a:lnTo>
                  <a:lnTo>
                    <a:pt x="4265613" y="3886200"/>
                  </a:lnTo>
                  <a:lnTo>
                    <a:pt x="4248150" y="3900488"/>
                  </a:lnTo>
                  <a:lnTo>
                    <a:pt x="4203700" y="3924300"/>
                  </a:lnTo>
                  <a:lnTo>
                    <a:pt x="4152900" y="3944938"/>
                  </a:lnTo>
                  <a:lnTo>
                    <a:pt x="4098925" y="3960813"/>
                  </a:lnTo>
                  <a:lnTo>
                    <a:pt x="4000500" y="3989388"/>
                  </a:lnTo>
                  <a:lnTo>
                    <a:pt x="3906838" y="4022725"/>
                  </a:lnTo>
                  <a:lnTo>
                    <a:pt x="3811588" y="4057650"/>
                  </a:lnTo>
                  <a:lnTo>
                    <a:pt x="3716338" y="4100513"/>
                  </a:lnTo>
                  <a:lnTo>
                    <a:pt x="3621088" y="4144963"/>
                  </a:lnTo>
                  <a:lnTo>
                    <a:pt x="3532188" y="4192588"/>
                  </a:lnTo>
                  <a:lnTo>
                    <a:pt x="3441700" y="4243388"/>
                  </a:lnTo>
                  <a:lnTo>
                    <a:pt x="3359150" y="4295775"/>
                  </a:lnTo>
                  <a:lnTo>
                    <a:pt x="3287713" y="4329113"/>
                  </a:lnTo>
                  <a:lnTo>
                    <a:pt x="3222625" y="4359275"/>
                  </a:lnTo>
                  <a:lnTo>
                    <a:pt x="3157538" y="4379913"/>
                  </a:lnTo>
                  <a:lnTo>
                    <a:pt x="3094038" y="4400550"/>
                  </a:lnTo>
                  <a:lnTo>
                    <a:pt x="3032125" y="4411663"/>
                  </a:lnTo>
                  <a:lnTo>
                    <a:pt x="2973388" y="4421188"/>
                  </a:lnTo>
                  <a:lnTo>
                    <a:pt x="2913063" y="4421188"/>
                  </a:lnTo>
                  <a:lnTo>
                    <a:pt x="2857500" y="4418013"/>
                  </a:lnTo>
                  <a:lnTo>
                    <a:pt x="2803525" y="4406900"/>
                  </a:lnTo>
                  <a:lnTo>
                    <a:pt x="2749550" y="4391025"/>
                  </a:lnTo>
                  <a:lnTo>
                    <a:pt x="2698750" y="4367213"/>
                  </a:lnTo>
                  <a:lnTo>
                    <a:pt x="2647950" y="4337050"/>
                  </a:lnTo>
                  <a:lnTo>
                    <a:pt x="2600325" y="4302125"/>
                  </a:lnTo>
                  <a:lnTo>
                    <a:pt x="2554288" y="4257675"/>
                  </a:lnTo>
                  <a:lnTo>
                    <a:pt x="2508250" y="4206875"/>
                  </a:lnTo>
                  <a:lnTo>
                    <a:pt x="2466975" y="4148138"/>
                  </a:lnTo>
                  <a:lnTo>
                    <a:pt x="2452688" y="4117975"/>
                  </a:lnTo>
                  <a:lnTo>
                    <a:pt x="2439988" y="4084638"/>
                  </a:lnTo>
                  <a:lnTo>
                    <a:pt x="2428875" y="4049713"/>
                  </a:lnTo>
                  <a:lnTo>
                    <a:pt x="2419350" y="4016375"/>
                  </a:lnTo>
                  <a:lnTo>
                    <a:pt x="2416175" y="3981450"/>
                  </a:lnTo>
                  <a:lnTo>
                    <a:pt x="2416175" y="3948113"/>
                  </a:lnTo>
                  <a:lnTo>
                    <a:pt x="2419350" y="3916363"/>
                  </a:lnTo>
                  <a:lnTo>
                    <a:pt x="2425700" y="3900488"/>
                  </a:lnTo>
                  <a:lnTo>
                    <a:pt x="2432050" y="3886200"/>
                  </a:lnTo>
                  <a:lnTo>
                    <a:pt x="2446338" y="3829050"/>
                  </a:lnTo>
                  <a:lnTo>
                    <a:pt x="2463800" y="3778250"/>
                  </a:lnTo>
                  <a:lnTo>
                    <a:pt x="2484438" y="3730625"/>
                  </a:lnTo>
                  <a:lnTo>
                    <a:pt x="2508250" y="3684588"/>
                  </a:lnTo>
                  <a:lnTo>
                    <a:pt x="2535238" y="3638550"/>
                  </a:lnTo>
                  <a:lnTo>
                    <a:pt x="2559050" y="3597275"/>
                  </a:lnTo>
                  <a:lnTo>
                    <a:pt x="2616200" y="3511550"/>
                  </a:lnTo>
                  <a:lnTo>
                    <a:pt x="2667000" y="3406775"/>
                  </a:lnTo>
                  <a:lnTo>
                    <a:pt x="2705100" y="3311525"/>
                  </a:lnTo>
                  <a:lnTo>
                    <a:pt x="2735263" y="3222625"/>
                  </a:lnTo>
                  <a:lnTo>
                    <a:pt x="2763838" y="3136900"/>
                  </a:lnTo>
                  <a:lnTo>
                    <a:pt x="2722563" y="3181350"/>
                  </a:lnTo>
                  <a:lnTo>
                    <a:pt x="2681288" y="3228975"/>
                  </a:lnTo>
                  <a:lnTo>
                    <a:pt x="2598738" y="3330575"/>
                  </a:lnTo>
                  <a:lnTo>
                    <a:pt x="2514600" y="3436938"/>
                  </a:lnTo>
                  <a:lnTo>
                    <a:pt x="2432050" y="3549650"/>
                  </a:lnTo>
                  <a:lnTo>
                    <a:pt x="2374900" y="3478213"/>
                  </a:lnTo>
                  <a:lnTo>
                    <a:pt x="2324100" y="3409950"/>
                  </a:lnTo>
                  <a:lnTo>
                    <a:pt x="2276475" y="3338513"/>
                  </a:lnTo>
                  <a:lnTo>
                    <a:pt x="2228850" y="3267075"/>
                  </a:lnTo>
                  <a:lnTo>
                    <a:pt x="2143125" y="3127375"/>
                  </a:lnTo>
                  <a:lnTo>
                    <a:pt x="2060575" y="2987675"/>
                  </a:lnTo>
                  <a:lnTo>
                    <a:pt x="2047875" y="2973388"/>
                  </a:lnTo>
                  <a:lnTo>
                    <a:pt x="2039938" y="2955925"/>
                  </a:lnTo>
                  <a:lnTo>
                    <a:pt x="2030413" y="2935288"/>
                  </a:lnTo>
                  <a:lnTo>
                    <a:pt x="2027238" y="2914650"/>
                  </a:lnTo>
                  <a:lnTo>
                    <a:pt x="2020888" y="2871788"/>
                  </a:lnTo>
                  <a:lnTo>
                    <a:pt x="2020888" y="2840038"/>
                  </a:lnTo>
                  <a:lnTo>
                    <a:pt x="2063750" y="2755900"/>
                  </a:lnTo>
                  <a:lnTo>
                    <a:pt x="2101850" y="2673350"/>
                  </a:lnTo>
                  <a:lnTo>
                    <a:pt x="2176463" y="2506663"/>
                  </a:lnTo>
                  <a:lnTo>
                    <a:pt x="2214563" y="2428875"/>
                  </a:lnTo>
                  <a:lnTo>
                    <a:pt x="2255838" y="2352675"/>
                  </a:lnTo>
                  <a:lnTo>
                    <a:pt x="2303463" y="2274888"/>
                  </a:lnTo>
                  <a:lnTo>
                    <a:pt x="2330450" y="2238375"/>
                  </a:lnTo>
                  <a:lnTo>
                    <a:pt x="2357438" y="2203450"/>
                  </a:lnTo>
                  <a:lnTo>
                    <a:pt x="2482850" y="2054225"/>
                  </a:lnTo>
                  <a:lnTo>
                    <a:pt x="2613025" y="1909763"/>
                  </a:lnTo>
                  <a:lnTo>
                    <a:pt x="2743200" y="1766888"/>
                  </a:lnTo>
                  <a:lnTo>
                    <a:pt x="2874963" y="1630363"/>
                  </a:lnTo>
                  <a:lnTo>
                    <a:pt x="3138488" y="1358900"/>
                  </a:lnTo>
                  <a:lnTo>
                    <a:pt x="3267075" y="1222376"/>
                  </a:lnTo>
                  <a:lnTo>
                    <a:pt x="3394075" y="1082675"/>
                  </a:lnTo>
                  <a:lnTo>
                    <a:pt x="3430588" y="1044576"/>
                  </a:lnTo>
                  <a:lnTo>
                    <a:pt x="3468688" y="1011238"/>
                  </a:lnTo>
                  <a:lnTo>
                    <a:pt x="3508375" y="984250"/>
                  </a:lnTo>
                  <a:lnTo>
                    <a:pt x="3546475" y="963613"/>
                  </a:lnTo>
                  <a:lnTo>
                    <a:pt x="3587750" y="946150"/>
                  </a:lnTo>
                  <a:lnTo>
                    <a:pt x="3629025" y="933450"/>
                  </a:lnTo>
                  <a:lnTo>
                    <a:pt x="3671888" y="922338"/>
                  </a:lnTo>
                  <a:lnTo>
                    <a:pt x="3716338" y="915988"/>
                  </a:lnTo>
                  <a:lnTo>
                    <a:pt x="3802063" y="904875"/>
                  </a:lnTo>
                  <a:lnTo>
                    <a:pt x="3890963" y="895350"/>
                  </a:lnTo>
                  <a:lnTo>
                    <a:pt x="3932238" y="889000"/>
                  </a:lnTo>
                  <a:lnTo>
                    <a:pt x="3976688" y="881063"/>
                  </a:lnTo>
                  <a:lnTo>
                    <a:pt x="4022725" y="871538"/>
                  </a:lnTo>
                  <a:lnTo>
                    <a:pt x="4064000" y="860425"/>
                  </a:lnTo>
                  <a:lnTo>
                    <a:pt x="4090988" y="857250"/>
                  </a:lnTo>
                  <a:lnTo>
                    <a:pt x="4117975" y="854075"/>
                  </a:lnTo>
                  <a:lnTo>
                    <a:pt x="4143375" y="844550"/>
                  </a:lnTo>
                  <a:lnTo>
                    <a:pt x="4170363" y="836613"/>
                  </a:lnTo>
                  <a:lnTo>
                    <a:pt x="4191000" y="823913"/>
                  </a:lnTo>
                  <a:lnTo>
                    <a:pt x="4214813" y="812801"/>
                  </a:lnTo>
                  <a:lnTo>
                    <a:pt x="4233863" y="796926"/>
                  </a:lnTo>
                  <a:lnTo>
                    <a:pt x="4248150" y="785813"/>
                  </a:lnTo>
                  <a:lnTo>
                    <a:pt x="3876675" y="785813"/>
                  </a:lnTo>
                  <a:lnTo>
                    <a:pt x="3906838" y="728663"/>
                  </a:lnTo>
                  <a:lnTo>
                    <a:pt x="3938588" y="677863"/>
                  </a:lnTo>
                  <a:lnTo>
                    <a:pt x="3971925" y="630238"/>
                  </a:lnTo>
                  <a:lnTo>
                    <a:pt x="4006850" y="585788"/>
                  </a:lnTo>
                  <a:lnTo>
                    <a:pt x="4046538" y="544513"/>
                  </a:lnTo>
                  <a:lnTo>
                    <a:pt x="4084638" y="506413"/>
                  </a:lnTo>
                  <a:lnTo>
                    <a:pt x="4125913" y="466725"/>
                  </a:lnTo>
                  <a:lnTo>
                    <a:pt x="4170363" y="434975"/>
                  </a:lnTo>
                  <a:lnTo>
                    <a:pt x="4211638" y="401638"/>
                  </a:lnTo>
                  <a:lnTo>
                    <a:pt x="4259263" y="373063"/>
                  </a:lnTo>
                  <a:lnTo>
                    <a:pt x="4303713" y="342900"/>
                  </a:lnTo>
                  <a:lnTo>
                    <a:pt x="4351338" y="315913"/>
                  </a:lnTo>
                  <a:lnTo>
                    <a:pt x="4446588" y="268288"/>
                  </a:lnTo>
                  <a:lnTo>
                    <a:pt x="4545013" y="223838"/>
                  </a:lnTo>
                  <a:lnTo>
                    <a:pt x="4654550" y="193675"/>
                  </a:lnTo>
                  <a:lnTo>
                    <a:pt x="4768850" y="163513"/>
                  </a:lnTo>
                  <a:lnTo>
                    <a:pt x="4991101" y="98425"/>
                  </a:lnTo>
                  <a:lnTo>
                    <a:pt x="5100638" y="69850"/>
                  </a:lnTo>
                  <a:lnTo>
                    <a:pt x="5213351" y="39688"/>
                  </a:lnTo>
                  <a:lnTo>
                    <a:pt x="5324476" y="19050"/>
                  </a:lnTo>
                  <a:close/>
                </a:path>
              </a:pathLst>
            </a:custGeom>
            <a:solidFill>
              <a:schemeClr val="tx1">
                <a:lumMod val="75000"/>
                <a:lumOff val="25000"/>
                <a:alpha val="1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IN" sz="2353" dirty="0">
                <a:solidFill>
                  <a:srgbClr val="000000"/>
                </a:solidFill>
                <a:ea typeface="MS PGothic" charset="0"/>
              </a:endParaRPr>
            </a:p>
          </p:txBody>
        </p:sp>
        <p:sp>
          <p:nvSpPr>
            <p:cNvPr id="71" name="Freeform 70"/>
            <p:cNvSpPr>
              <a:spLocks/>
            </p:cNvSpPr>
            <p:nvPr/>
          </p:nvSpPr>
          <p:spPr bwMode="auto">
            <a:xfrm>
              <a:off x="8656810" y="4300886"/>
              <a:ext cx="647889" cy="491437"/>
            </a:xfrm>
            <a:custGeom>
              <a:avLst/>
              <a:gdLst>
                <a:gd name="connsiteX0" fmla="*/ 5546725 w 8802688"/>
                <a:gd name="connsiteY0" fmla="*/ 4819650 h 6677025"/>
                <a:gd name="connsiteX1" fmla="*/ 5573713 w 8802688"/>
                <a:gd name="connsiteY1" fmla="*/ 4926013 h 6677025"/>
                <a:gd name="connsiteX2" fmla="*/ 5603875 w 8802688"/>
                <a:gd name="connsiteY2" fmla="*/ 5024438 h 6677025"/>
                <a:gd name="connsiteX3" fmla="*/ 5630863 w 8802688"/>
                <a:gd name="connsiteY3" fmla="*/ 5122863 h 6677025"/>
                <a:gd name="connsiteX4" fmla="*/ 5657850 w 8802688"/>
                <a:gd name="connsiteY4" fmla="*/ 5229225 h 6677025"/>
                <a:gd name="connsiteX5" fmla="*/ 5668963 w 8802688"/>
                <a:gd name="connsiteY5" fmla="*/ 5313363 h 6677025"/>
                <a:gd name="connsiteX6" fmla="*/ 5681663 w 8802688"/>
                <a:gd name="connsiteY6" fmla="*/ 5399088 h 6677025"/>
                <a:gd name="connsiteX7" fmla="*/ 5686425 w 8802688"/>
                <a:gd name="connsiteY7" fmla="*/ 5484813 h 6677025"/>
                <a:gd name="connsiteX8" fmla="*/ 5689600 w 8802688"/>
                <a:gd name="connsiteY8" fmla="*/ 5572126 h 6677025"/>
                <a:gd name="connsiteX9" fmla="*/ 5695950 w 8802688"/>
                <a:gd name="connsiteY9" fmla="*/ 5749926 h 6677025"/>
                <a:gd name="connsiteX10" fmla="*/ 5695950 w 8802688"/>
                <a:gd name="connsiteY10" fmla="*/ 5940426 h 6677025"/>
                <a:gd name="connsiteX11" fmla="*/ 5692775 w 8802688"/>
                <a:gd name="connsiteY11" fmla="*/ 5957888 h 6677025"/>
                <a:gd name="connsiteX12" fmla="*/ 5689600 w 8802688"/>
                <a:gd name="connsiteY12" fmla="*/ 5978526 h 6677025"/>
                <a:gd name="connsiteX13" fmla="*/ 5681663 w 8802688"/>
                <a:gd name="connsiteY13" fmla="*/ 6002338 h 6677025"/>
                <a:gd name="connsiteX14" fmla="*/ 5672138 w 8802688"/>
                <a:gd name="connsiteY14" fmla="*/ 6029326 h 6677025"/>
                <a:gd name="connsiteX15" fmla="*/ 5659438 w 8802688"/>
                <a:gd name="connsiteY15" fmla="*/ 6053138 h 6677025"/>
                <a:gd name="connsiteX16" fmla="*/ 5648325 w 8802688"/>
                <a:gd name="connsiteY16" fmla="*/ 6070601 h 6677025"/>
                <a:gd name="connsiteX17" fmla="*/ 5634038 w 8802688"/>
                <a:gd name="connsiteY17" fmla="*/ 6086476 h 6677025"/>
                <a:gd name="connsiteX18" fmla="*/ 5627688 w 8802688"/>
                <a:gd name="connsiteY18" fmla="*/ 6088063 h 6677025"/>
                <a:gd name="connsiteX19" fmla="*/ 5621338 w 8802688"/>
                <a:gd name="connsiteY19" fmla="*/ 6088063 h 6677025"/>
                <a:gd name="connsiteX20" fmla="*/ 5526088 w 8802688"/>
                <a:gd name="connsiteY20" fmla="*/ 6100763 h 6677025"/>
                <a:gd name="connsiteX21" fmla="*/ 5430838 w 8802688"/>
                <a:gd name="connsiteY21" fmla="*/ 6107113 h 6677025"/>
                <a:gd name="connsiteX22" fmla="*/ 5338763 w 8802688"/>
                <a:gd name="connsiteY22" fmla="*/ 6107113 h 6677025"/>
                <a:gd name="connsiteX23" fmla="*/ 5249862 w 8802688"/>
                <a:gd name="connsiteY23" fmla="*/ 6103938 h 6677025"/>
                <a:gd name="connsiteX24" fmla="*/ 5068887 w 8802688"/>
                <a:gd name="connsiteY24" fmla="*/ 6094413 h 6677025"/>
                <a:gd name="connsiteX25" fmla="*/ 4973637 w 8802688"/>
                <a:gd name="connsiteY25" fmla="*/ 6091238 h 6677025"/>
                <a:gd name="connsiteX26" fmla="*/ 4878387 w 8802688"/>
                <a:gd name="connsiteY26" fmla="*/ 6088063 h 6677025"/>
                <a:gd name="connsiteX27" fmla="*/ 5045075 w 8802688"/>
                <a:gd name="connsiteY27" fmla="*/ 5780088 h 6677025"/>
                <a:gd name="connsiteX28" fmla="*/ 5213350 w 8802688"/>
                <a:gd name="connsiteY28" fmla="*/ 5467350 h 6677025"/>
                <a:gd name="connsiteX29" fmla="*/ 5380038 w 8802688"/>
                <a:gd name="connsiteY29" fmla="*/ 5149850 h 6677025"/>
                <a:gd name="connsiteX30" fmla="*/ 576262 w 8802688"/>
                <a:gd name="connsiteY30" fmla="*/ 4632325 h 6677025"/>
                <a:gd name="connsiteX31" fmla="*/ 685799 w 8802688"/>
                <a:gd name="connsiteY31" fmla="*/ 4827588 h 6677025"/>
                <a:gd name="connsiteX32" fmla="*/ 796925 w 8802688"/>
                <a:gd name="connsiteY32" fmla="*/ 5030788 h 6677025"/>
                <a:gd name="connsiteX33" fmla="*/ 909637 w 8802688"/>
                <a:gd name="connsiteY33" fmla="*/ 5235575 h 6677025"/>
                <a:gd name="connsiteX34" fmla="*/ 1019175 w 8802688"/>
                <a:gd name="connsiteY34" fmla="*/ 5456238 h 6677025"/>
                <a:gd name="connsiteX35" fmla="*/ 1031875 w 8802688"/>
                <a:gd name="connsiteY35" fmla="*/ 5481638 h 6677025"/>
                <a:gd name="connsiteX36" fmla="*/ 1039812 w 8802688"/>
                <a:gd name="connsiteY36" fmla="*/ 5508626 h 6677025"/>
                <a:gd name="connsiteX37" fmla="*/ 1046162 w 8802688"/>
                <a:gd name="connsiteY37" fmla="*/ 5532438 h 6677025"/>
                <a:gd name="connsiteX38" fmla="*/ 1049337 w 8802688"/>
                <a:gd name="connsiteY38" fmla="*/ 5559426 h 6677025"/>
                <a:gd name="connsiteX39" fmla="*/ 1049337 w 8802688"/>
                <a:gd name="connsiteY39" fmla="*/ 5580063 h 6677025"/>
                <a:gd name="connsiteX40" fmla="*/ 1046162 w 8802688"/>
                <a:gd name="connsiteY40" fmla="*/ 5600701 h 6677025"/>
                <a:gd name="connsiteX41" fmla="*/ 1039812 w 8802688"/>
                <a:gd name="connsiteY41" fmla="*/ 5621338 h 6677025"/>
                <a:gd name="connsiteX42" fmla="*/ 1028699 w 8802688"/>
                <a:gd name="connsiteY42" fmla="*/ 5640388 h 6677025"/>
                <a:gd name="connsiteX43" fmla="*/ 1019175 w 8802688"/>
                <a:gd name="connsiteY43" fmla="*/ 5657851 h 6677025"/>
                <a:gd name="connsiteX44" fmla="*/ 1004887 w 8802688"/>
                <a:gd name="connsiteY44" fmla="*/ 5672138 h 6677025"/>
                <a:gd name="connsiteX45" fmla="*/ 987425 w 8802688"/>
                <a:gd name="connsiteY45" fmla="*/ 5684838 h 6677025"/>
                <a:gd name="connsiteX46" fmla="*/ 968375 w 8802688"/>
                <a:gd name="connsiteY46" fmla="*/ 5695951 h 6677025"/>
                <a:gd name="connsiteX47" fmla="*/ 947737 w 8802688"/>
                <a:gd name="connsiteY47" fmla="*/ 5705476 h 6677025"/>
                <a:gd name="connsiteX48" fmla="*/ 923925 w 8802688"/>
                <a:gd name="connsiteY48" fmla="*/ 5711826 h 6677025"/>
                <a:gd name="connsiteX49" fmla="*/ 896937 w 8802688"/>
                <a:gd name="connsiteY49" fmla="*/ 5713413 h 6677025"/>
                <a:gd name="connsiteX50" fmla="*/ 871537 w 8802688"/>
                <a:gd name="connsiteY50" fmla="*/ 5716588 h 6677025"/>
                <a:gd name="connsiteX51" fmla="*/ 844549 w 8802688"/>
                <a:gd name="connsiteY51" fmla="*/ 5716588 h 6677025"/>
                <a:gd name="connsiteX52" fmla="*/ 814387 w 8802688"/>
                <a:gd name="connsiteY52" fmla="*/ 5716588 h 6677025"/>
                <a:gd name="connsiteX53" fmla="*/ 787399 w 8802688"/>
                <a:gd name="connsiteY53" fmla="*/ 5713413 h 6677025"/>
                <a:gd name="connsiteX54" fmla="*/ 757237 w 8802688"/>
                <a:gd name="connsiteY54" fmla="*/ 5711826 h 6677025"/>
                <a:gd name="connsiteX55" fmla="*/ 728662 w 8802688"/>
                <a:gd name="connsiteY55" fmla="*/ 5702301 h 6677025"/>
                <a:gd name="connsiteX56" fmla="*/ 695325 w 8802688"/>
                <a:gd name="connsiteY56" fmla="*/ 5692776 h 6677025"/>
                <a:gd name="connsiteX57" fmla="*/ 636587 w 8802688"/>
                <a:gd name="connsiteY57" fmla="*/ 5668963 h 6677025"/>
                <a:gd name="connsiteX58" fmla="*/ 576262 w 8802688"/>
                <a:gd name="connsiteY58" fmla="*/ 5637213 h 6677025"/>
                <a:gd name="connsiteX59" fmla="*/ 520699 w 8802688"/>
                <a:gd name="connsiteY59" fmla="*/ 5600701 h 6677025"/>
                <a:gd name="connsiteX60" fmla="*/ 463549 w 8802688"/>
                <a:gd name="connsiteY60" fmla="*/ 5556251 h 6677025"/>
                <a:gd name="connsiteX61" fmla="*/ 406399 w 8802688"/>
                <a:gd name="connsiteY61" fmla="*/ 5508626 h 6677025"/>
                <a:gd name="connsiteX62" fmla="*/ 360362 w 8802688"/>
                <a:gd name="connsiteY62" fmla="*/ 5457826 h 6677025"/>
                <a:gd name="connsiteX63" fmla="*/ 312737 w 8802688"/>
                <a:gd name="connsiteY63" fmla="*/ 5405438 h 6677025"/>
                <a:gd name="connsiteX64" fmla="*/ 269875 w 8802688"/>
                <a:gd name="connsiteY64" fmla="*/ 5351463 h 6677025"/>
                <a:gd name="connsiteX65" fmla="*/ 234949 w 8802688"/>
                <a:gd name="connsiteY65" fmla="*/ 5294313 h 6677025"/>
                <a:gd name="connsiteX66" fmla="*/ 207962 w 8802688"/>
                <a:gd name="connsiteY66" fmla="*/ 5238750 h 6677025"/>
                <a:gd name="connsiteX67" fmla="*/ 184149 w 8802688"/>
                <a:gd name="connsiteY67" fmla="*/ 5184775 h 6677025"/>
                <a:gd name="connsiteX68" fmla="*/ 177799 w 8802688"/>
                <a:gd name="connsiteY68" fmla="*/ 5157788 h 6677025"/>
                <a:gd name="connsiteX69" fmla="*/ 173037 w 8802688"/>
                <a:gd name="connsiteY69" fmla="*/ 5130800 h 6677025"/>
                <a:gd name="connsiteX70" fmla="*/ 169862 w 8802688"/>
                <a:gd name="connsiteY70" fmla="*/ 5105400 h 6677025"/>
                <a:gd name="connsiteX71" fmla="*/ 166687 w 8802688"/>
                <a:gd name="connsiteY71" fmla="*/ 5081588 h 6677025"/>
                <a:gd name="connsiteX72" fmla="*/ 169862 w 8802688"/>
                <a:gd name="connsiteY72" fmla="*/ 5054600 h 6677025"/>
                <a:gd name="connsiteX73" fmla="*/ 173037 w 8802688"/>
                <a:gd name="connsiteY73" fmla="*/ 5024438 h 6677025"/>
                <a:gd name="connsiteX74" fmla="*/ 180975 w 8802688"/>
                <a:gd name="connsiteY74" fmla="*/ 4997450 h 6677025"/>
                <a:gd name="connsiteX75" fmla="*/ 190499 w 8802688"/>
                <a:gd name="connsiteY75" fmla="*/ 4973638 h 6677025"/>
                <a:gd name="connsiteX76" fmla="*/ 201612 w 8802688"/>
                <a:gd name="connsiteY76" fmla="*/ 4949825 h 6677025"/>
                <a:gd name="connsiteX77" fmla="*/ 214312 w 8802688"/>
                <a:gd name="connsiteY77" fmla="*/ 4929188 h 6677025"/>
                <a:gd name="connsiteX78" fmla="*/ 228599 w 8802688"/>
                <a:gd name="connsiteY78" fmla="*/ 4908550 h 6677025"/>
                <a:gd name="connsiteX79" fmla="*/ 241299 w 8802688"/>
                <a:gd name="connsiteY79" fmla="*/ 4894263 h 6677025"/>
                <a:gd name="connsiteX80" fmla="*/ 285749 w 8802688"/>
                <a:gd name="connsiteY80" fmla="*/ 4851400 h 6677025"/>
                <a:gd name="connsiteX81" fmla="*/ 330199 w 8802688"/>
                <a:gd name="connsiteY81" fmla="*/ 4816475 h 6677025"/>
                <a:gd name="connsiteX82" fmla="*/ 377825 w 8802688"/>
                <a:gd name="connsiteY82" fmla="*/ 4779963 h 6677025"/>
                <a:gd name="connsiteX83" fmla="*/ 422275 w 8802688"/>
                <a:gd name="connsiteY83" fmla="*/ 4748213 h 6677025"/>
                <a:gd name="connsiteX84" fmla="*/ 507999 w 8802688"/>
                <a:gd name="connsiteY84" fmla="*/ 4687888 h 6677025"/>
                <a:gd name="connsiteX85" fmla="*/ 544512 w 8802688"/>
                <a:gd name="connsiteY85" fmla="*/ 4662488 h 6677025"/>
                <a:gd name="connsiteX86" fmla="*/ 6180138 w 8802688"/>
                <a:gd name="connsiteY86" fmla="*/ 3546475 h 6677025"/>
                <a:gd name="connsiteX87" fmla="*/ 6124576 w 8802688"/>
                <a:gd name="connsiteY87" fmla="*/ 3562350 h 6677025"/>
                <a:gd name="connsiteX88" fmla="*/ 6076951 w 8802688"/>
                <a:gd name="connsiteY88" fmla="*/ 3579813 h 6677025"/>
                <a:gd name="connsiteX89" fmla="*/ 6037263 w 8802688"/>
                <a:gd name="connsiteY89" fmla="*/ 3600450 h 6677025"/>
                <a:gd name="connsiteX90" fmla="*/ 6002338 w 8802688"/>
                <a:gd name="connsiteY90" fmla="*/ 3624263 h 6677025"/>
                <a:gd name="connsiteX91" fmla="*/ 5978526 w 8802688"/>
                <a:gd name="connsiteY91" fmla="*/ 3651250 h 6677025"/>
                <a:gd name="connsiteX92" fmla="*/ 5961063 w 8802688"/>
                <a:gd name="connsiteY92" fmla="*/ 3678238 h 6677025"/>
                <a:gd name="connsiteX93" fmla="*/ 5948363 w 8802688"/>
                <a:gd name="connsiteY93" fmla="*/ 3705225 h 6677025"/>
                <a:gd name="connsiteX94" fmla="*/ 5945188 w 8802688"/>
                <a:gd name="connsiteY94" fmla="*/ 3719513 h 6677025"/>
                <a:gd name="connsiteX95" fmla="*/ 5945188 w 8802688"/>
                <a:gd name="connsiteY95" fmla="*/ 3733800 h 6677025"/>
                <a:gd name="connsiteX96" fmla="*/ 5986463 w 8802688"/>
                <a:gd name="connsiteY96" fmla="*/ 3698875 h 6677025"/>
                <a:gd name="connsiteX97" fmla="*/ 6046788 w 8802688"/>
                <a:gd name="connsiteY97" fmla="*/ 3654425 h 6677025"/>
                <a:gd name="connsiteX98" fmla="*/ 6115051 w 8802688"/>
                <a:gd name="connsiteY98" fmla="*/ 3600450 h 6677025"/>
                <a:gd name="connsiteX99" fmla="*/ 6148388 w 8802688"/>
                <a:gd name="connsiteY99" fmla="*/ 3573463 h 6677025"/>
                <a:gd name="connsiteX100" fmla="*/ 279400 w 8802688"/>
                <a:gd name="connsiteY100" fmla="*/ 2203450 h 6677025"/>
                <a:gd name="connsiteX101" fmla="*/ 354013 w 8802688"/>
                <a:gd name="connsiteY101" fmla="*/ 2203450 h 6677025"/>
                <a:gd name="connsiteX102" fmla="*/ 327025 w 8802688"/>
                <a:gd name="connsiteY102" fmla="*/ 2274888 h 6677025"/>
                <a:gd name="connsiteX103" fmla="*/ 303213 w 8802688"/>
                <a:gd name="connsiteY103" fmla="*/ 2343150 h 6677025"/>
                <a:gd name="connsiteX104" fmla="*/ 261938 w 8802688"/>
                <a:gd name="connsiteY104" fmla="*/ 2482850 h 6677025"/>
                <a:gd name="connsiteX105" fmla="*/ 217488 w 8802688"/>
                <a:gd name="connsiteY105" fmla="*/ 2625726 h 6677025"/>
                <a:gd name="connsiteX106" fmla="*/ 193675 w 8802688"/>
                <a:gd name="connsiteY106" fmla="*/ 2693988 h 6677025"/>
                <a:gd name="connsiteX107" fmla="*/ 166688 w 8802688"/>
                <a:gd name="connsiteY107" fmla="*/ 2765425 h 6677025"/>
                <a:gd name="connsiteX108" fmla="*/ 169863 w 8802688"/>
                <a:gd name="connsiteY108" fmla="*/ 2792413 h 6677025"/>
                <a:gd name="connsiteX109" fmla="*/ 173038 w 8802688"/>
                <a:gd name="connsiteY109" fmla="*/ 2819400 h 6677025"/>
                <a:gd name="connsiteX110" fmla="*/ 180975 w 8802688"/>
                <a:gd name="connsiteY110" fmla="*/ 2844801 h 6677025"/>
                <a:gd name="connsiteX111" fmla="*/ 190500 w 8802688"/>
                <a:gd name="connsiteY111" fmla="*/ 2871788 h 6677025"/>
                <a:gd name="connsiteX112" fmla="*/ 201613 w 8802688"/>
                <a:gd name="connsiteY112" fmla="*/ 2895601 h 6677025"/>
                <a:gd name="connsiteX113" fmla="*/ 214313 w 8802688"/>
                <a:gd name="connsiteY113" fmla="*/ 2916238 h 6677025"/>
                <a:gd name="connsiteX114" fmla="*/ 228600 w 8802688"/>
                <a:gd name="connsiteY114" fmla="*/ 2935288 h 6677025"/>
                <a:gd name="connsiteX115" fmla="*/ 241300 w 8802688"/>
                <a:gd name="connsiteY115" fmla="*/ 2952751 h 6677025"/>
                <a:gd name="connsiteX116" fmla="*/ 242888 w 8802688"/>
                <a:gd name="connsiteY116" fmla="*/ 2959101 h 6677025"/>
                <a:gd name="connsiteX117" fmla="*/ 242888 w 8802688"/>
                <a:gd name="connsiteY117" fmla="*/ 2963863 h 6677025"/>
                <a:gd name="connsiteX118" fmla="*/ 255588 w 8802688"/>
                <a:gd name="connsiteY118" fmla="*/ 2973388 h 6677025"/>
                <a:gd name="connsiteX119" fmla="*/ 266700 w 8802688"/>
                <a:gd name="connsiteY119" fmla="*/ 2979738 h 6677025"/>
                <a:gd name="connsiteX120" fmla="*/ 288925 w 8802688"/>
                <a:gd name="connsiteY120" fmla="*/ 2984501 h 6677025"/>
                <a:gd name="connsiteX121" fmla="*/ 336550 w 8802688"/>
                <a:gd name="connsiteY121" fmla="*/ 2987676 h 6677025"/>
                <a:gd name="connsiteX122" fmla="*/ 388938 w 8802688"/>
                <a:gd name="connsiteY122" fmla="*/ 2987676 h 6677025"/>
                <a:gd name="connsiteX123" fmla="*/ 404813 w 8802688"/>
                <a:gd name="connsiteY123" fmla="*/ 2987676 h 6677025"/>
                <a:gd name="connsiteX124" fmla="*/ 425450 w 8802688"/>
                <a:gd name="connsiteY124" fmla="*/ 2982913 h 6677025"/>
                <a:gd name="connsiteX125" fmla="*/ 469900 w 8802688"/>
                <a:gd name="connsiteY125" fmla="*/ 2963863 h 6677025"/>
                <a:gd name="connsiteX126" fmla="*/ 520700 w 8802688"/>
                <a:gd name="connsiteY126" fmla="*/ 2940051 h 6677025"/>
                <a:gd name="connsiteX127" fmla="*/ 576263 w 8802688"/>
                <a:gd name="connsiteY127" fmla="*/ 2914651 h 6677025"/>
                <a:gd name="connsiteX128" fmla="*/ 573088 w 8802688"/>
                <a:gd name="connsiteY128" fmla="*/ 2946401 h 6677025"/>
                <a:gd name="connsiteX129" fmla="*/ 568325 w 8802688"/>
                <a:gd name="connsiteY129" fmla="*/ 2979738 h 6677025"/>
                <a:gd name="connsiteX130" fmla="*/ 558801 w 8802688"/>
                <a:gd name="connsiteY130" fmla="*/ 3008313 h 6677025"/>
                <a:gd name="connsiteX131" fmla="*/ 544513 w 8802688"/>
                <a:gd name="connsiteY131" fmla="*/ 3038476 h 6677025"/>
                <a:gd name="connsiteX132" fmla="*/ 528638 w 8802688"/>
                <a:gd name="connsiteY132" fmla="*/ 3062288 h 6677025"/>
                <a:gd name="connsiteX133" fmla="*/ 508000 w 8802688"/>
                <a:gd name="connsiteY133" fmla="*/ 3086101 h 6677025"/>
                <a:gd name="connsiteX134" fmla="*/ 487363 w 8802688"/>
                <a:gd name="connsiteY134" fmla="*/ 3106738 h 6677025"/>
                <a:gd name="connsiteX135" fmla="*/ 463550 w 8802688"/>
                <a:gd name="connsiteY135" fmla="*/ 3124201 h 6677025"/>
                <a:gd name="connsiteX136" fmla="*/ 439738 w 8802688"/>
                <a:gd name="connsiteY136" fmla="*/ 3136901 h 6677025"/>
                <a:gd name="connsiteX137" fmla="*/ 412750 w 8802688"/>
                <a:gd name="connsiteY137" fmla="*/ 3148013 h 6677025"/>
                <a:gd name="connsiteX138" fmla="*/ 382588 w 8802688"/>
                <a:gd name="connsiteY138" fmla="*/ 3157538 h 6677025"/>
                <a:gd name="connsiteX139" fmla="*/ 357188 w 8802688"/>
                <a:gd name="connsiteY139" fmla="*/ 3160713 h 6677025"/>
                <a:gd name="connsiteX140" fmla="*/ 327025 w 8802688"/>
                <a:gd name="connsiteY140" fmla="*/ 3160713 h 6677025"/>
                <a:gd name="connsiteX141" fmla="*/ 296863 w 8802688"/>
                <a:gd name="connsiteY141" fmla="*/ 3157538 h 6677025"/>
                <a:gd name="connsiteX142" fmla="*/ 269875 w 8802688"/>
                <a:gd name="connsiteY142" fmla="*/ 3148013 h 6677025"/>
                <a:gd name="connsiteX143" fmla="*/ 241300 w 8802688"/>
                <a:gd name="connsiteY143" fmla="*/ 3136901 h 6677025"/>
                <a:gd name="connsiteX144" fmla="*/ 228600 w 8802688"/>
                <a:gd name="connsiteY144" fmla="*/ 3130551 h 6677025"/>
                <a:gd name="connsiteX145" fmla="*/ 214313 w 8802688"/>
                <a:gd name="connsiteY145" fmla="*/ 3119438 h 6677025"/>
                <a:gd name="connsiteX146" fmla="*/ 187325 w 8802688"/>
                <a:gd name="connsiteY146" fmla="*/ 3092451 h 6677025"/>
                <a:gd name="connsiteX147" fmla="*/ 160338 w 8802688"/>
                <a:gd name="connsiteY147" fmla="*/ 3055938 h 6677025"/>
                <a:gd name="connsiteX148" fmla="*/ 133350 w 8802688"/>
                <a:gd name="connsiteY148" fmla="*/ 3017838 h 6677025"/>
                <a:gd name="connsiteX149" fmla="*/ 109538 w 8802688"/>
                <a:gd name="connsiteY149" fmla="*/ 2970213 h 6677025"/>
                <a:gd name="connsiteX150" fmla="*/ 85725 w 8802688"/>
                <a:gd name="connsiteY150" fmla="*/ 2922588 h 6677025"/>
                <a:gd name="connsiteX151" fmla="*/ 65088 w 8802688"/>
                <a:gd name="connsiteY151" fmla="*/ 2868613 h 6677025"/>
                <a:gd name="connsiteX152" fmla="*/ 47625 w 8802688"/>
                <a:gd name="connsiteY152" fmla="*/ 2816225 h 6677025"/>
                <a:gd name="connsiteX153" fmla="*/ 30163 w 8802688"/>
                <a:gd name="connsiteY153" fmla="*/ 2762250 h 6677025"/>
                <a:gd name="connsiteX154" fmla="*/ 17463 w 8802688"/>
                <a:gd name="connsiteY154" fmla="*/ 2708275 h 6677025"/>
                <a:gd name="connsiteX155" fmla="*/ 9525 w 8802688"/>
                <a:gd name="connsiteY155" fmla="*/ 2655888 h 6677025"/>
                <a:gd name="connsiteX156" fmla="*/ 3175 w 8802688"/>
                <a:gd name="connsiteY156" fmla="*/ 2608263 h 6677025"/>
                <a:gd name="connsiteX157" fmla="*/ 0 w 8802688"/>
                <a:gd name="connsiteY157" fmla="*/ 2563813 h 6677025"/>
                <a:gd name="connsiteX158" fmla="*/ 0 w 8802688"/>
                <a:gd name="connsiteY158" fmla="*/ 2524125 h 6677025"/>
                <a:gd name="connsiteX159" fmla="*/ 9525 w 8802688"/>
                <a:gd name="connsiteY159" fmla="*/ 2492375 h 6677025"/>
                <a:gd name="connsiteX160" fmla="*/ 11113 w 8802688"/>
                <a:gd name="connsiteY160" fmla="*/ 2476500 h 6677025"/>
                <a:gd name="connsiteX161" fmla="*/ 17463 w 8802688"/>
                <a:gd name="connsiteY161" fmla="*/ 2465388 h 6677025"/>
                <a:gd name="connsiteX162" fmla="*/ 47625 w 8802688"/>
                <a:gd name="connsiteY162" fmla="*/ 2425700 h 6677025"/>
                <a:gd name="connsiteX163" fmla="*/ 79375 w 8802688"/>
                <a:gd name="connsiteY163" fmla="*/ 2387600 h 6677025"/>
                <a:gd name="connsiteX164" fmla="*/ 112713 w 8802688"/>
                <a:gd name="connsiteY164" fmla="*/ 2352675 h 6677025"/>
                <a:gd name="connsiteX165" fmla="*/ 149225 w 8802688"/>
                <a:gd name="connsiteY165" fmla="*/ 2322513 h 6677025"/>
                <a:gd name="connsiteX166" fmla="*/ 217488 w 8802688"/>
                <a:gd name="connsiteY166" fmla="*/ 2260600 h 6677025"/>
                <a:gd name="connsiteX167" fmla="*/ 5886450 w 8802688"/>
                <a:gd name="connsiteY167" fmla="*/ 2019300 h 6677025"/>
                <a:gd name="connsiteX168" fmla="*/ 5907087 w 8802688"/>
                <a:gd name="connsiteY168" fmla="*/ 2022475 h 6677025"/>
                <a:gd name="connsiteX169" fmla="*/ 5930900 w 8802688"/>
                <a:gd name="connsiteY169" fmla="*/ 2028825 h 6677025"/>
                <a:gd name="connsiteX170" fmla="*/ 5957888 w 8802688"/>
                <a:gd name="connsiteY170" fmla="*/ 2036763 h 6677025"/>
                <a:gd name="connsiteX171" fmla="*/ 5984875 w 8802688"/>
                <a:gd name="connsiteY171" fmla="*/ 2049463 h 6677025"/>
                <a:gd name="connsiteX172" fmla="*/ 6010275 w 8802688"/>
                <a:gd name="connsiteY172" fmla="*/ 2060575 h 6677025"/>
                <a:gd name="connsiteX173" fmla="*/ 6034088 w 8802688"/>
                <a:gd name="connsiteY173" fmla="*/ 2078038 h 6677025"/>
                <a:gd name="connsiteX174" fmla="*/ 6057900 w 8802688"/>
                <a:gd name="connsiteY174" fmla="*/ 2093913 h 6677025"/>
                <a:gd name="connsiteX175" fmla="*/ 5951538 w 8802688"/>
                <a:gd name="connsiteY175" fmla="*/ 2170113 h 6677025"/>
                <a:gd name="connsiteX176" fmla="*/ 5897562 w 8802688"/>
                <a:gd name="connsiteY176" fmla="*/ 2209800 h 6677025"/>
                <a:gd name="connsiteX177" fmla="*/ 5838825 w 8802688"/>
                <a:gd name="connsiteY177" fmla="*/ 2244725 h 6677025"/>
                <a:gd name="connsiteX178" fmla="*/ 5811837 w 8802688"/>
                <a:gd name="connsiteY178" fmla="*/ 2216150 h 6677025"/>
                <a:gd name="connsiteX179" fmla="*/ 5788025 w 8802688"/>
                <a:gd name="connsiteY179" fmla="*/ 2182813 h 6677025"/>
                <a:gd name="connsiteX180" fmla="*/ 5775325 w 8802688"/>
                <a:gd name="connsiteY180" fmla="*/ 2165350 h 6677025"/>
                <a:gd name="connsiteX181" fmla="*/ 5770562 w 8802688"/>
                <a:gd name="connsiteY181" fmla="*/ 2146300 h 6677025"/>
                <a:gd name="connsiteX182" fmla="*/ 5764212 w 8802688"/>
                <a:gd name="connsiteY182" fmla="*/ 2132013 h 6677025"/>
                <a:gd name="connsiteX183" fmla="*/ 5764212 w 8802688"/>
                <a:gd name="connsiteY183" fmla="*/ 2117725 h 6677025"/>
                <a:gd name="connsiteX184" fmla="*/ 5770562 w 8802688"/>
                <a:gd name="connsiteY184" fmla="*/ 2101850 h 6677025"/>
                <a:gd name="connsiteX185" fmla="*/ 5778500 w 8802688"/>
                <a:gd name="connsiteY185" fmla="*/ 2087563 h 6677025"/>
                <a:gd name="connsiteX186" fmla="*/ 5791200 w 8802688"/>
                <a:gd name="connsiteY186" fmla="*/ 2073275 h 6677025"/>
                <a:gd name="connsiteX187" fmla="*/ 5805487 w 8802688"/>
                <a:gd name="connsiteY187" fmla="*/ 2057400 h 6677025"/>
                <a:gd name="connsiteX188" fmla="*/ 5821362 w 8802688"/>
                <a:gd name="connsiteY188" fmla="*/ 2046288 h 6677025"/>
                <a:gd name="connsiteX189" fmla="*/ 5838825 w 8802688"/>
                <a:gd name="connsiteY189" fmla="*/ 2033588 h 6677025"/>
                <a:gd name="connsiteX190" fmla="*/ 5853112 w 8802688"/>
                <a:gd name="connsiteY190" fmla="*/ 2025650 h 6677025"/>
                <a:gd name="connsiteX191" fmla="*/ 5870575 w 8802688"/>
                <a:gd name="connsiteY191" fmla="*/ 2022475 h 6677025"/>
                <a:gd name="connsiteX192" fmla="*/ 6169026 w 8802688"/>
                <a:gd name="connsiteY192" fmla="*/ 1685925 h 6677025"/>
                <a:gd name="connsiteX193" fmla="*/ 6076951 w 8802688"/>
                <a:gd name="connsiteY193" fmla="*/ 1712913 h 6677025"/>
                <a:gd name="connsiteX194" fmla="*/ 5984875 w 8802688"/>
                <a:gd name="connsiteY194" fmla="*/ 1739900 h 6677025"/>
                <a:gd name="connsiteX195" fmla="*/ 5938838 w 8802688"/>
                <a:gd name="connsiteY195" fmla="*/ 1757363 h 6677025"/>
                <a:gd name="connsiteX196" fmla="*/ 5894388 w 8802688"/>
                <a:gd name="connsiteY196" fmla="*/ 1774825 h 6677025"/>
                <a:gd name="connsiteX197" fmla="*/ 5849938 w 8802688"/>
                <a:gd name="connsiteY197" fmla="*/ 1798638 h 6677025"/>
                <a:gd name="connsiteX198" fmla="*/ 5805488 w 8802688"/>
                <a:gd name="connsiteY198" fmla="*/ 1828800 h 6677025"/>
                <a:gd name="connsiteX199" fmla="*/ 5764213 w 8802688"/>
                <a:gd name="connsiteY199" fmla="*/ 1862138 h 6677025"/>
                <a:gd name="connsiteX200" fmla="*/ 5722938 w 8802688"/>
                <a:gd name="connsiteY200" fmla="*/ 1897063 h 6677025"/>
                <a:gd name="connsiteX201" fmla="*/ 5683250 w 8802688"/>
                <a:gd name="connsiteY201" fmla="*/ 1933575 h 6677025"/>
                <a:gd name="connsiteX202" fmla="*/ 5648325 w 8802688"/>
                <a:gd name="connsiteY202" fmla="*/ 1971675 h 6677025"/>
                <a:gd name="connsiteX203" fmla="*/ 5576888 w 8802688"/>
                <a:gd name="connsiteY203" fmla="*/ 2052638 h 6677025"/>
                <a:gd name="connsiteX204" fmla="*/ 5502275 w 8802688"/>
                <a:gd name="connsiteY204" fmla="*/ 2128838 h 6677025"/>
                <a:gd name="connsiteX205" fmla="*/ 5522913 w 8802688"/>
                <a:gd name="connsiteY205" fmla="*/ 2122488 h 6677025"/>
                <a:gd name="connsiteX206" fmla="*/ 5543550 w 8802688"/>
                <a:gd name="connsiteY206" fmla="*/ 2117725 h 6677025"/>
                <a:gd name="connsiteX207" fmla="*/ 5586413 w 8802688"/>
                <a:gd name="connsiteY207" fmla="*/ 2098675 h 6677025"/>
                <a:gd name="connsiteX208" fmla="*/ 5607050 w 8802688"/>
                <a:gd name="connsiteY208" fmla="*/ 2093913 h 6677025"/>
                <a:gd name="connsiteX209" fmla="*/ 5624513 w 8802688"/>
                <a:gd name="connsiteY209" fmla="*/ 2087563 h 6677025"/>
                <a:gd name="connsiteX210" fmla="*/ 5641975 w 8802688"/>
                <a:gd name="connsiteY210" fmla="*/ 2087563 h 6677025"/>
                <a:gd name="connsiteX211" fmla="*/ 5657850 w 8802688"/>
                <a:gd name="connsiteY211" fmla="*/ 2093913 h 6677025"/>
                <a:gd name="connsiteX212" fmla="*/ 5832475 w 8802688"/>
                <a:gd name="connsiteY212" fmla="*/ 2357438 h 6677025"/>
                <a:gd name="connsiteX213" fmla="*/ 5975350 w 8802688"/>
                <a:gd name="connsiteY213" fmla="*/ 2265363 h 6677025"/>
                <a:gd name="connsiteX214" fmla="*/ 6115051 w 8802688"/>
                <a:gd name="connsiteY214" fmla="*/ 2170113 h 6677025"/>
                <a:gd name="connsiteX215" fmla="*/ 6264276 w 8802688"/>
                <a:gd name="connsiteY215" fmla="*/ 2078038 h 6677025"/>
                <a:gd name="connsiteX216" fmla="*/ 6340476 w 8802688"/>
                <a:gd name="connsiteY216" fmla="*/ 2030413 h 6677025"/>
                <a:gd name="connsiteX217" fmla="*/ 6424613 w 8802688"/>
                <a:gd name="connsiteY217" fmla="*/ 1982788 h 6677025"/>
                <a:gd name="connsiteX218" fmla="*/ 6400801 w 8802688"/>
                <a:gd name="connsiteY218" fmla="*/ 1981200 h 6677025"/>
                <a:gd name="connsiteX219" fmla="*/ 6364288 w 8802688"/>
                <a:gd name="connsiteY219" fmla="*/ 1971675 h 6677025"/>
                <a:gd name="connsiteX220" fmla="*/ 6323013 w 8802688"/>
                <a:gd name="connsiteY220" fmla="*/ 1958975 h 6677025"/>
                <a:gd name="connsiteX221" fmla="*/ 6302376 w 8802688"/>
                <a:gd name="connsiteY221" fmla="*/ 1947863 h 6677025"/>
                <a:gd name="connsiteX222" fmla="*/ 6281738 w 8802688"/>
                <a:gd name="connsiteY222" fmla="*/ 1935163 h 6677025"/>
                <a:gd name="connsiteX223" fmla="*/ 6261101 w 8802688"/>
                <a:gd name="connsiteY223" fmla="*/ 1917700 h 6677025"/>
                <a:gd name="connsiteX224" fmla="*/ 6240463 w 8802688"/>
                <a:gd name="connsiteY224" fmla="*/ 1900238 h 6677025"/>
                <a:gd name="connsiteX225" fmla="*/ 6221413 w 8802688"/>
                <a:gd name="connsiteY225" fmla="*/ 1876425 h 6677025"/>
                <a:gd name="connsiteX226" fmla="*/ 6203951 w 8802688"/>
                <a:gd name="connsiteY226" fmla="*/ 1849438 h 6677025"/>
                <a:gd name="connsiteX227" fmla="*/ 6192838 w 8802688"/>
                <a:gd name="connsiteY227" fmla="*/ 1817688 h 6677025"/>
                <a:gd name="connsiteX228" fmla="*/ 6180138 w 8802688"/>
                <a:gd name="connsiteY228" fmla="*/ 1778000 h 6677025"/>
                <a:gd name="connsiteX229" fmla="*/ 6170613 w 8802688"/>
                <a:gd name="connsiteY229" fmla="*/ 1736725 h 6677025"/>
                <a:gd name="connsiteX230" fmla="*/ 8401050 w 8802688"/>
                <a:gd name="connsiteY230" fmla="*/ 1338262 h 6677025"/>
                <a:gd name="connsiteX231" fmla="*/ 8332788 w 8802688"/>
                <a:gd name="connsiteY231" fmla="*/ 1382712 h 6677025"/>
                <a:gd name="connsiteX232" fmla="*/ 8264525 w 8802688"/>
                <a:gd name="connsiteY232" fmla="*/ 1430337 h 6677025"/>
                <a:gd name="connsiteX233" fmla="*/ 8131175 w 8802688"/>
                <a:gd name="connsiteY233" fmla="*/ 1531937 h 6677025"/>
                <a:gd name="connsiteX234" fmla="*/ 8002588 w 8802688"/>
                <a:gd name="connsiteY234" fmla="*/ 1630363 h 6677025"/>
                <a:gd name="connsiteX235" fmla="*/ 7886700 w 8802688"/>
                <a:gd name="connsiteY235" fmla="*/ 1722438 h 6677025"/>
                <a:gd name="connsiteX236" fmla="*/ 7920038 w 8802688"/>
                <a:gd name="connsiteY236" fmla="*/ 1727200 h 6677025"/>
                <a:gd name="connsiteX237" fmla="*/ 7954963 w 8802688"/>
                <a:gd name="connsiteY237" fmla="*/ 1727200 h 6677025"/>
                <a:gd name="connsiteX238" fmla="*/ 7993063 w 8802688"/>
                <a:gd name="connsiteY238" fmla="*/ 1725613 h 6677025"/>
                <a:gd name="connsiteX239" fmla="*/ 8029575 w 8802688"/>
                <a:gd name="connsiteY239" fmla="*/ 1716088 h 6677025"/>
                <a:gd name="connsiteX240" fmla="*/ 8064500 w 8802688"/>
                <a:gd name="connsiteY240" fmla="*/ 1703388 h 6677025"/>
                <a:gd name="connsiteX241" fmla="*/ 8101013 w 8802688"/>
                <a:gd name="connsiteY241" fmla="*/ 1689100 h 6677025"/>
                <a:gd name="connsiteX242" fmla="*/ 8135938 w 8802688"/>
                <a:gd name="connsiteY242" fmla="*/ 1668463 h 6677025"/>
                <a:gd name="connsiteX243" fmla="*/ 8172450 w 8802688"/>
                <a:gd name="connsiteY243" fmla="*/ 1644650 h 6677025"/>
                <a:gd name="connsiteX244" fmla="*/ 8204200 w 8802688"/>
                <a:gd name="connsiteY244" fmla="*/ 1617662 h 6677025"/>
                <a:gd name="connsiteX245" fmla="*/ 8237538 w 8802688"/>
                <a:gd name="connsiteY245" fmla="*/ 1587500 h 6677025"/>
                <a:gd name="connsiteX246" fmla="*/ 8270875 w 8802688"/>
                <a:gd name="connsiteY246" fmla="*/ 1555750 h 6677025"/>
                <a:gd name="connsiteX247" fmla="*/ 8299450 w 8802688"/>
                <a:gd name="connsiteY247" fmla="*/ 1516062 h 6677025"/>
                <a:gd name="connsiteX248" fmla="*/ 8329613 w 8802688"/>
                <a:gd name="connsiteY248" fmla="*/ 1477963 h 6677025"/>
                <a:gd name="connsiteX249" fmla="*/ 8356600 w 8802688"/>
                <a:gd name="connsiteY249" fmla="*/ 1433512 h 6677025"/>
                <a:gd name="connsiteX250" fmla="*/ 8380413 w 8802688"/>
                <a:gd name="connsiteY250" fmla="*/ 1389062 h 6677025"/>
                <a:gd name="connsiteX251" fmla="*/ 4067176 w 8802688"/>
                <a:gd name="connsiteY251" fmla="*/ 1181100 h 6677025"/>
                <a:gd name="connsiteX252" fmla="*/ 3979864 w 8802688"/>
                <a:gd name="connsiteY252" fmla="*/ 1184275 h 6677025"/>
                <a:gd name="connsiteX253" fmla="*/ 3900489 w 8802688"/>
                <a:gd name="connsiteY253" fmla="*/ 1192213 h 6677025"/>
                <a:gd name="connsiteX254" fmla="*/ 3860801 w 8802688"/>
                <a:gd name="connsiteY254" fmla="*/ 1201738 h 6677025"/>
                <a:gd name="connsiteX255" fmla="*/ 3825876 w 8802688"/>
                <a:gd name="connsiteY255" fmla="*/ 1211263 h 6677025"/>
                <a:gd name="connsiteX256" fmla="*/ 3790951 w 8802688"/>
                <a:gd name="connsiteY256" fmla="*/ 1219200 h 6677025"/>
                <a:gd name="connsiteX257" fmla="*/ 3757613 w 8802688"/>
                <a:gd name="connsiteY257" fmla="*/ 1231900 h 6677025"/>
                <a:gd name="connsiteX258" fmla="*/ 3724276 w 8802688"/>
                <a:gd name="connsiteY258" fmla="*/ 1246188 h 6677025"/>
                <a:gd name="connsiteX259" fmla="*/ 3695701 w 8802688"/>
                <a:gd name="connsiteY259" fmla="*/ 1260475 h 6677025"/>
                <a:gd name="connsiteX260" fmla="*/ 3665538 w 8802688"/>
                <a:gd name="connsiteY260" fmla="*/ 1279525 h 6677025"/>
                <a:gd name="connsiteX261" fmla="*/ 3635376 w 8802688"/>
                <a:gd name="connsiteY261" fmla="*/ 1296988 h 6677025"/>
                <a:gd name="connsiteX262" fmla="*/ 3608388 w 8802688"/>
                <a:gd name="connsiteY262" fmla="*/ 1317625 h 6677025"/>
                <a:gd name="connsiteX263" fmla="*/ 3581401 w 8802688"/>
                <a:gd name="connsiteY263" fmla="*/ 1341438 h 6677025"/>
                <a:gd name="connsiteX264" fmla="*/ 3557588 w 8802688"/>
                <a:gd name="connsiteY264" fmla="*/ 1365250 h 6677025"/>
                <a:gd name="connsiteX265" fmla="*/ 3533776 w 8802688"/>
                <a:gd name="connsiteY265" fmla="*/ 1392238 h 6677025"/>
                <a:gd name="connsiteX266" fmla="*/ 3509963 w 8802688"/>
                <a:gd name="connsiteY266" fmla="*/ 1419225 h 6677025"/>
                <a:gd name="connsiteX267" fmla="*/ 3489326 w 8802688"/>
                <a:gd name="connsiteY267" fmla="*/ 1450975 h 6677025"/>
                <a:gd name="connsiteX268" fmla="*/ 3468688 w 8802688"/>
                <a:gd name="connsiteY268" fmla="*/ 1481138 h 6677025"/>
                <a:gd name="connsiteX269" fmla="*/ 3448051 w 8802688"/>
                <a:gd name="connsiteY269" fmla="*/ 1516063 h 6677025"/>
                <a:gd name="connsiteX270" fmla="*/ 3413126 w 8802688"/>
                <a:gd name="connsiteY270" fmla="*/ 1590675 h 6677025"/>
                <a:gd name="connsiteX271" fmla="*/ 3379788 w 8802688"/>
                <a:gd name="connsiteY271" fmla="*/ 1671638 h 6677025"/>
                <a:gd name="connsiteX272" fmla="*/ 3349626 w 8802688"/>
                <a:gd name="connsiteY272" fmla="*/ 1763713 h 6677025"/>
                <a:gd name="connsiteX273" fmla="*/ 3325813 w 8802688"/>
                <a:gd name="connsiteY273" fmla="*/ 1865313 h 6677025"/>
                <a:gd name="connsiteX274" fmla="*/ 3302001 w 8802688"/>
                <a:gd name="connsiteY274" fmla="*/ 1971676 h 6677025"/>
                <a:gd name="connsiteX275" fmla="*/ 3281363 w 8802688"/>
                <a:gd name="connsiteY275" fmla="*/ 2090738 h 6677025"/>
                <a:gd name="connsiteX276" fmla="*/ 3368676 w 8802688"/>
                <a:gd name="connsiteY276" fmla="*/ 1944688 h 6677025"/>
                <a:gd name="connsiteX277" fmla="*/ 3451226 w 8802688"/>
                <a:gd name="connsiteY277" fmla="*/ 1787526 h 6677025"/>
                <a:gd name="connsiteX278" fmla="*/ 3533776 w 8802688"/>
                <a:gd name="connsiteY278" fmla="*/ 1624013 h 6677025"/>
                <a:gd name="connsiteX279" fmla="*/ 3617913 w 8802688"/>
                <a:gd name="connsiteY279" fmla="*/ 1454150 h 6677025"/>
                <a:gd name="connsiteX280" fmla="*/ 3652838 w 8802688"/>
                <a:gd name="connsiteY280" fmla="*/ 1454150 h 6677025"/>
                <a:gd name="connsiteX281" fmla="*/ 3656013 w 8802688"/>
                <a:gd name="connsiteY281" fmla="*/ 1495425 h 6677025"/>
                <a:gd name="connsiteX282" fmla="*/ 3659188 w 8802688"/>
                <a:gd name="connsiteY282" fmla="*/ 1531938 h 6677025"/>
                <a:gd name="connsiteX283" fmla="*/ 3673476 w 8802688"/>
                <a:gd name="connsiteY283" fmla="*/ 1600200 h 6677025"/>
                <a:gd name="connsiteX284" fmla="*/ 3686176 w 8802688"/>
                <a:gd name="connsiteY284" fmla="*/ 1658938 h 6677025"/>
                <a:gd name="connsiteX285" fmla="*/ 3689351 w 8802688"/>
                <a:gd name="connsiteY285" fmla="*/ 1689100 h 6677025"/>
                <a:gd name="connsiteX286" fmla="*/ 3692526 w 8802688"/>
                <a:gd name="connsiteY286" fmla="*/ 1716088 h 6677025"/>
                <a:gd name="connsiteX287" fmla="*/ 3713163 w 8802688"/>
                <a:gd name="connsiteY287" fmla="*/ 1662113 h 6677025"/>
                <a:gd name="connsiteX288" fmla="*/ 3736976 w 8802688"/>
                <a:gd name="connsiteY288" fmla="*/ 1609725 h 6677025"/>
                <a:gd name="connsiteX289" fmla="*/ 3757613 w 8802688"/>
                <a:gd name="connsiteY289" fmla="*/ 1562101 h 6677025"/>
                <a:gd name="connsiteX290" fmla="*/ 3784601 w 8802688"/>
                <a:gd name="connsiteY290" fmla="*/ 1514475 h 6677025"/>
                <a:gd name="connsiteX291" fmla="*/ 3811588 w 8802688"/>
                <a:gd name="connsiteY291" fmla="*/ 1471613 h 6677025"/>
                <a:gd name="connsiteX292" fmla="*/ 3840163 w 8802688"/>
                <a:gd name="connsiteY292" fmla="*/ 1430338 h 6677025"/>
                <a:gd name="connsiteX293" fmla="*/ 3870326 w 8802688"/>
                <a:gd name="connsiteY293" fmla="*/ 1392238 h 6677025"/>
                <a:gd name="connsiteX294" fmla="*/ 3906839 w 8802688"/>
                <a:gd name="connsiteY294" fmla="*/ 1355725 h 6677025"/>
                <a:gd name="connsiteX295" fmla="*/ 3941764 w 8802688"/>
                <a:gd name="connsiteY295" fmla="*/ 1327150 h 6677025"/>
                <a:gd name="connsiteX296" fmla="*/ 3979864 w 8802688"/>
                <a:gd name="connsiteY296" fmla="*/ 1296988 h 6677025"/>
                <a:gd name="connsiteX297" fmla="*/ 4022726 w 8802688"/>
                <a:gd name="connsiteY297" fmla="*/ 1273175 h 6677025"/>
                <a:gd name="connsiteX298" fmla="*/ 4067176 w 8802688"/>
                <a:gd name="connsiteY298" fmla="*/ 1249363 h 6677025"/>
                <a:gd name="connsiteX299" fmla="*/ 4117976 w 8802688"/>
                <a:gd name="connsiteY299" fmla="*/ 1231900 h 6677025"/>
                <a:gd name="connsiteX300" fmla="*/ 4167189 w 8802688"/>
                <a:gd name="connsiteY300" fmla="*/ 1216025 h 6677025"/>
                <a:gd name="connsiteX301" fmla="*/ 4224339 w 8802688"/>
                <a:gd name="connsiteY301" fmla="*/ 1201738 h 6677025"/>
                <a:gd name="connsiteX302" fmla="*/ 4286251 w 8802688"/>
                <a:gd name="connsiteY302" fmla="*/ 1195388 h 6677025"/>
                <a:gd name="connsiteX303" fmla="*/ 4170364 w 8802688"/>
                <a:gd name="connsiteY303" fmla="*/ 1184275 h 6677025"/>
                <a:gd name="connsiteX304" fmla="*/ 4117976 w 8802688"/>
                <a:gd name="connsiteY304" fmla="*/ 1181100 h 6677025"/>
                <a:gd name="connsiteX305" fmla="*/ 5586413 w 8802688"/>
                <a:gd name="connsiteY305" fmla="*/ 1166812 h 6677025"/>
                <a:gd name="connsiteX306" fmla="*/ 5481638 w 8802688"/>
                <a:gd name="connsiteY306" fmla="*/ 1204912 h 6677025"/>
                <a:gd name="connsiteX307" fmla="*/ 5437188 w 8802688"/>
                <a:gd name="connsiteY307" fmla="*/ 1225550 h 6677025"/>
                <a:gd name="connsiteX308" fmla="*/ 5399088 w 8802688"/>
                <a:gd name="connsiteY308" fmla="*/ 1243012 h 6677025"/>
                <a:gd name="connsiteX309" fmla="*/ 5365751 w 8802688"/>
                <a:gd name="connsiteY309" fmla="*/ 1260475 h 6677025"/>
                <a:gd name="connsiteX310" fmla="*/ 5335588 w 8802688"/>
                <a:gd name="connsiteY310" fmla="*/ 1282700 h 6677025"/>
                <a:gd name="connsiteX311" fmla="*/ 5308601 w 8802688"/>
                <a:gd name="connsiteY311" fmla="*/ 1300162 h 6677025"/>
                <a:gd name="connsiteX312" fmla="*/ 5287963 w 8802688"/>
                <a:gd name="connsiteY312" fmla="*/ 1320800 h 6677025"/>
                <a:gd name="connsiteX313" fmla="*/ 5270501 w 8802688"/>
                <a:gd name="connsiteY313" fmla="*/ 1341437 h 6677025"/>
                <a:gd name="connsiteX314" fmla="*/ 5259388 w 8802688"/>
                <a:gd name="connsiteY314" fmla="*/ 1362075 h 6677025"/>
                <a:gd name="connsiteX315" fmla="*/ 5246688 w 8802688"/>
                <a:gd name="connsiteY315" fmla="*/ 1385887 h 6677025"/>
                <a:gd name="connsiteX316" fmla="*/ 5240338 w 8802688"/>
                <a:gd name="connsiteY316" fmla="*/ 1409700 h 6677025"/>
                <a:gd name="connsiteX317" fmla="*/ 5237163 w 8802688"/>
                <a:gd name="connsiteY317" fmla="*/ 1436687 h 6677025"/>
                <a:gd name="connsiteX318" fmla="*/ 5237163 w 8802688"/>
                <a:gd name="connsiteY318" fmla="*/ 1463675 h 6677025"/>
                <a:gd name="connsiteX319" fmla="*/ 5240338 w 8802688"/>
                <a:gd name="connsiteY319" fmla="*/ 1492250 h 6677025"/>
                <a:gd name="connsiteX320" fmla="*/ 5246688 w 8802688"/>
                <a:gd name="connsiteY320" fmla="*/ 1525587 h 6677025"/>
                <a:gd name="connsiteX321" fmla="*/ 5287963 w 8802688"/>
                <a:gd name="connsiteY321" fmla="*/ 1484312 h 6677025"/>
                <a:gd name="connsiteX322" fmla="*/ 5330826 w 8802688"/>
                <a:gd name="connsiteY322" fmla="*/ 1439862 h 6677025"/>
                <a:gd name="connsiteX323" fmla="*/ 5416551 w 8802688"/>
                <a:gd name="connsiteY323" fmla="*/ 1347787 h 6677025"/>
                <a:gd name="connsiteX324" fmla="*/ 5499101 w 8802688"/>
                <a:gd name="connsiteY324" fmla="*/ 1252537 h 6677025"/>
                <a:gd name="connsiteX325" fmla="*/ 5540376 w 8802688"/>
                <a:gd name="connsiteY325" fmla="*/ 1208087 h 6677025"/>
                <a:gd name="connsiteX326" fmla="*/ 5434013 w 8802688"/>
                <a:gd name="connsiteY326" fmla="*/ 0 h 6677025"/>
                <a:gd name="connsiteX327" fmla="*/ 5519738 w 8802688"/>
                <a:gd name="connsiteY327" fmla="*/ 3175 h 6677025"/>
                <a:gd name="connsiteX328" fmla="*/ 5610226 w 8802688"/>
                <a:gd name="connsiteY328" fmla="*/ 12700 h 6677025"/>
                <a:gd name="connsiteX329" fmla="*/ 5699126 w 8802688"/>
                <a:gd name="connsiteY329" fmla="*/ 30163 h 6677025"/>
                <a:gd name="connsiteX330" fmla="*/ 5788026 w 8802688"/>
                <a:gd name="connsiteY330" fmla="*/ 50800 h 6677025"/>
                <a:gd name="connsiteX331" fmla="*/ 5876926 w 8802688"/>
                <a:gd name="connsiteY331" fmla="*/ 77788 h 6677025"/>
                <a:gd name="connsiteX332" fmla="*/ 5965826 w 8802688"/>
                <a:gd name="connsiteY332" fmla="*/ 111125 h 6677025"/>
                <a:gd name="connsiteX333" fmla="*/ 6054726 w 8802688"/>
                <a:gd name="connsiteY333" fmla="*/ 146050 h 6677025"/>
                <a:gd name="connsiteX334" fmla="*/ 6142038 w 8802688"/>
                <a:gd name="connsiteY334" fmla="*/ 187325 h 6677025"/>
                <a:gd name="connsiteX335" fmla="*/ 6237288 w 8802688"/>
                <a:gd name="connsiteY335" fmla="*/ 258763 h 6677025"/>
                <a:gd name="connsiteX336" fmla="*/ 6329363 w 8802688"/>
                <a:gd name="connsiteY336" fmla="*/ 333375 h 6677025"/>
                <a:gd name="connsiteX337" fmla="*/ 6418263 w 8802688"/>
                <a:gd name="connsiteY337" fmla="*/ 407988 h 6677025"/>
                <a:gd name="connsiteX338" fmla="*/ 6507163 w 8802688"/>
                <a:gd name="connsiteY338" fmla="*/ 485775 h 6677025"/>
                <a:gd name="connsiteX339" fmla="*/ 6677026 w 8802688"/>
                <a:gd name="connsiteY339" fmla="*/ 639763 h 6677025"/>
                <a:gd name="connsiteX340" fmla="*/ 6762751 w 8802688"/>
                <a:gd name="connsiteY340" fmla="*/ 714375 h 6677025"/>
                <a:gd name="connsiteX341" fmla="*/ 6846888 w 8802688"/>
                <a:gd name="connsiteY341" fmla="*/ 785813 h 6677025"/>
                <a:gd name="connsiteX342" fmla="*/ 6846888 w 8802688"/>
                <a:gd name="connsiteY342" fmla="*/ 796926 h 6677025"/>
                <a:gd name="connsiteX343" fmla="*/ 6851651 w 8802688"/>
                <a:gd name="connsiteY343" fmla="*/ 812801 h 6677025"/>
                <a:gd name="connsiteX344" fmla="*/ 6858001 w 8802688"/>
                <a:gd name="connsiteY344" fmla="*/ 823913 h 6677025"/>
                <a:gd name="connsiteX345" fmla="*/ 6867526 w 8802688"/>
                <a:gd name="connsiteY345" fmla="*/ 836613 h 6677025"/>
                <a:gd name="connsiteX346" fmla="*/ 6878638 w 8802688"/>
                <a:gd name="connsiteY346" fmla="*/ 844550 h 6677025"/>
                <a:gd name="connsiteX347" fmla="*/ 6891338 w 8802688"/>
                <a:gd name="connsiteY347" fmla="*/ 854075 h 6677025"/>
                <a:gd name="connsiteX348" fmla="*/ 6905626 w 8802688"/>
                <a:gd name="connsiteY348" fmla="*/ 857250 h 6677025"/>
                <a:gd name="connsiteX349" fmla="*/ 6919913 w 8802688"/>
                <a:gd name="connsiteY349" fmla="*/ 860425 h 6677025"/>
                <a:gd name="connsiteX350" fmla="*/ 6973888 w 8802688"/>
                <a:gd name="connsiteY350" fmla="*/ 868363 h 6677025"/>
                <a:gd name="connsiteX351" fmla="*/ 7024688 w 8802688"/>
                <a:gd name="connsiteY351" fmla="*/ 884238 h 6677025"/>
                <a:gd name="connsiteX352" fmla="*/ 7072313 w 8802688"/>
                <a:gd name="connsiteY352" fmla="*/ 901700 h 6677025"/>
                <a:gd name="connsiteX353" fmla="*/ 7116763 w 8802688"/>
                <a:gd name="connsiteY353" fmla="*/ 925513 h 6677025"/>
                <a:gd name="connsiteX354" fmla="*/ 7158038 w 8802688"/>
                <a:gd name="connsiteY354" fmla="*/ 952500 h 6677025"/>
                <a:gd name="connsiteX355" fmla="*/ 7199313 w 8802688"/>
                <a:gd name="connsiteY355" fmla="*/ 981075 h 6677025"/>
                <a:gd name="connsiteX356" fmla="*/ 7235826 w 8802688"/>
                <a:gd name="connsiteY356" fmla="*/ 1014413 h 6677025"/>
                <a:gd name="connsiteX357" fmla="*/ 7270751 w 8802688"/>
                <a:gd name="connsiteY357" fmla="*/ 1049338 h 6677025"/>
                <a:gd name="connsiteX358" fmla="*/ 7307263 w 8802688"/>
                <a:gd name="connsiteY358" fmla="*/ 1089025 h 6677025"/>
                <a:gd name="connsiteX359" fmla="*/ 7337426 w 8802688"/>
                <a:gd name="connsiteY359" fmla="*/ 1127125 h 6677025"/>
                <a:gd name="connsiteX360" fmla="*/ 7399338 w 8802688"/>
                <a:gd name="connsiteY360" fmla="*/ 1211263 h 6677025"/>
                <a:gd name="connsiteX361" fmla="*/ 7454901 w 8802688"/>
                <a:gd name="connsiteY361" fmla="*/ 1296988 h 6677025"/>
                <a:gd name="connsiteX362" fmla="*/ 7512051 w 8802688"/>
                <a:gd name="connsiteY362" fmla="*/ 1382713 h 6677025"/>
                <a:gd name="connsiteX363" fmla="*/ 7069138 w 8802688"/>
                <a:gd name="connsiteY363" fmla="*/ 1492250 h 6677025"/>
                <a:gd name="connsiteX364" fmla="*/ 7083426 w 8802688"/>
                <a:gd name="connsiteY364" fmla="*/ 1573213 h 6677025"/>
                <a:gd name="connsiteX365" fmla="*/ 7092951 w 8802688"/>
                <a:gd name="connsiteY365" fmla="*/ 1611313 h 6677025"/>
                <a:gd name="connsiteX366" fmla="*/ 7104063 w 8802688"/>
                <a:gd name="connsiteY366" fmla="*/ 1647826 h 6677025"/>
                <a:gd name="connsiteX367" fmla="*/ 7116763 w 8802688"/>
                <a:gd name="connsiteY367" fmla="*/ 1677988 h 6677025"/>
                <a:gd name="connsiteX368" fmla="*/ 7131051 w 8802688"/>
                <a:gd name="connsiteY368" fmla="*/ 1706563 h 6677025"/>
                <a:gd name="connsiteX369" fmla="*/ 7150101 w 8802688"/>
                <a:gd name="connsiteY369" fmla="*/ 1733550 h 6677025"/>
                <a:gd name="connsiteX370" fmla="*/ 7170738 w 8802688"/>
                <a:gd name="connsiteY370" fmla="*/ 1754188 h 6677025"/>
                <a:gd name="connsiteX371" fmla="*/ 7191376 w 8802688"/>
                <a:gd name="connsiteY371" fmla="*/ 1774825 h 6677025"/>
                <a:gd name="connsiteX372" fmla="*/ 7218363 w 8802688"/>
                <a:gd name="connsiteY372" fmla="*/ 1790700 h 6677025"/>
                <a:gd name="connsiteX373" fmla="*/ 7243763 w 8802688"/>
                <a:gd name="connsiteY373" fmla="*/ 1801813 h 6677025"/>
                <a:gd name="connsiteX374" fmla="*/ 7277101 w 8802688"/>
                <a:gd name="connsiteY374" fmla="*/ 1811338 h 6677025"/>
                <a:gd name="connsiteX375" fmla="*/ 7310438 w 8802688"/>
                <a:gd name="connsiteY375" fmla="*/ 1814513 h 6677025"/>
                <a:gd name="connsiteX376" fmla="*/ 7348538 w 8802688"/>
                <a:gd name="connsiteY376" fmla="*/ 1811338 h 6677025"/>
                <a:gd name="connsiteX377" fmla="*/ 7392988 w 8802688"/>
                <a:gd name="connsiteY377" fmla="*/ 1804988 h 6677025"/>
                <a:gd name="connsiteX378" fmla="*/ 7437438 w 8802688"/>
                <a:gd name="connsiteY378" fmla="*/ 1793875 h 6677025"/>
                <a:gd name="connsiteX379" fmla="*/ 7550151 w 8802688"/>
                <a:gd name="connsiteY379" fmla="*/ 1906588 h 6677025"/>
                <a:gd name="connsiteX380" fmla="*/ 7362826 w 8802688"/>
                <a:gd name="connsiteY380" fmla="*/ 1941513 h 6677025"/>
                <a:gd name="connsiteX381" fmla="*/ 7221538 w 8802688"/>
                <a:gd name="connsiteY381" fmla="*/ 1974850 h 6677025"/>
                <a:gd name="connsiteX382" fmla="*/ 7164388 w 8802688"/>
                <a:gd name="connsiteY382" fmla="*/ 1992313 h 6677025"/>
                <a:gd name="connsiteX383" fmla="*/ 7116763 w 8802688"/>
                <a:gd name="connsiteY383" fmla="*/ 2006600 h 6677025"/>
                <a:gd name="connsiteX384" fmla="*/ 7075488 w 8802688"/>
                <a:gd name="connsiteY384" fmla="*/ 2025650 h 6677025"/>
                <a:gd name="connsiteX385" fmla="*/ 7038976 w 8802688"/>
                <a:gd name="connsiteY385" fmla="*/ 2046288 h 6677025"/>
                <a:gd name="connsiteX386" fmla="*/ 7011988 w 8802688"/>
                <a:gd name="connsiteY386" fmla="*/ 2066925 h 6677025"/>
                <a:gd name="connsiteX387" fmla="*/ 6988176 w 8802688"/>
                <a:gd name="connsiteY387" fmla="*/ 2093913 h 6677025"/>
                <a:gd name="connsiteX388" fmla="*/ 6970713 w 8802688"/>
                <a:gd name="connsiteY388" fmla="*/ 2122488 h 6677025"/>
                <a:gd name="connsiteX389" fmla="*/ 6956426 w 8802688"/>
                <a:gd name="connsiteY389" fmla="*/ 2159000 h 6677025"/>
                <a:gd name="connsiteX390" fmla="*/ 6943726 w 8802688"/>
                <a:gd name="connsiteY390" fmla="*/ 2197100 h 6677025"/>
                <a:gd name="connsiteX391" fmla="*/ 6935788 w 8802688"/>
                <a:gd name="connsiteY391" fmla="*/ 2241550 h 6677025"/>
                <a:gd name="connsiteX392" fmla="*/ 6926263 w 8802688"/>
                <a:gd name="connsiteY392" fmla="*/ 2295525 h 6677025"/>
                <a:gd name="connsiteX393" fmla="*/ 6919913 w 8802688"/>
                <a:gd name="connsiteY393" fmla="*/ 2355850 h 6677025"/>
                <a:gd name="connsiteX394" fmla="*/ 6946901 w 8802688"/>
                <a:gd name="connsiteY394" fmla="*/ 2298700 h 6677025"/>
                <a:gd name="connsiteX395" fmla="*/ 6973888 w 8802688"/>
                <a:gd name="connsiteY395" fmla="*/ 2244725 h 6677025"/>
                <a:gd name="connsiteX396" fmla="*/ 7004051 w 8802688"/>
                <a:gd name="connsiteY396" fmla="*/ 2200275 h 6677025"/>
                <a:gd name="connsiteX397" fmla="*/ 7015163 w 8802688"/>
                <a:gd name="connsiteY397" fmla="*/ 2182813 h 6677025"/>
                <a:gd name="connsiteX398" fmla="*/ 7031038 w 8802688"/>
                <a:gd name="connsiteY398" fmla="*/ 2168525 h 6677025"/>
                <a:gd name="connsiteX399" fmla="*/ 7081838 w 8802688"/>
                <a:gd name="connsiteY399" fmla="*/ 2117725 h 6677025"/>
                <a:gd name="connsiteX400" fmla="*/ 7127876 w 8802688"/>
                <a:gd name="connsiteY400" fmla="*/ 2073276 h 6677025"/>
                <a:gd name="connsiteX401" fmla="*/ 7181851 w 8802688"/>
                <a:gd name="connsiteY401" fmla="*/ 2030413 h 6677025"/>
                <a:gd name="connsiteX402" fmla="*/ 7253288 w 8802688"/>
                <a:gd name="connsiteY402" fmla="*/ 1981200 h 6677025"/>
                <a:gd name="connsiteX403" fmla="*/ 7226301 w 8802688"/>
                <a:gd name="connsiteY403" fmla="*/ 2135188 h 6677025"/>
                <a:gd name="connsiteX404" fmla="*/ 7197726 w 8802688"/>
                <a:gd name="connsiteY404" fmla="*/ 2268538 h 6677025"/>
                <a:gd name="connsiteX405" fmla="*/ 7170738 w 8802688"/>
                <a:gd name="connsiteY405" fmla="*/ 2390775 h 6677025"/>
                <a:gd name="connsiteX406" fmla="*/ 7140576 w 8802688"/>
                <a:gd name="connsiteY406" fmla="*/ 2503488 h 6677025"/>
                <a:gd name="connsiteX407" fmla="*/ 7178676 w 8802688"/>
                <a:gd name="connsiteY407" fmla="*/ 2503488 h 6677025"/>
                <a:gd name="connsiteX408" fmla="*/ 7235826 w 8802688"/>
                <a:gd name="connsiteY408" fmla="*/ 2414588 h 6677025"/>
                <a:gd name="connsiteX409" fmla="*/ 7289801 w 8802688"/>
                <a:gd name="connsiteY409" fmla="*/ 2316163 h 6677025"/>
                <a:gd name="connsiteX410" fmla="*/ 7345363 w 8802688"/>
                <a:gd name="connsiteY410" fmla="*/ 2217738 h 6677025"/>
                <a:gd name="connsiteX411" fmla="*/ 7402513 w 8802688"/>
                <a:gd name="connsiteY411" fmla="*/ 2128838 h 6677025"/>
                <a:gd name="connsiteX412" fmla="*/ 7405688 w 8802688"/>
                <a:gd name="connsiteY412" fmla="*/ 2117725 h 6677025"/>
                <a:gd name="connsiteX413" fmla="*/ 7413626 w 8802688"/>
                <a:gd name="connsiteY413" fmla="*/ 2108200 h 6677025"/>
                <a:gd name="connsiteX414" fmla="*/ 7426326 w 8802688"/>
                <a:gd name="connsiteY414" fmla="*/ 2098675 h 6677025"/>
                <a:gd name="connsiteX415" fmla="*/ 7443788 w 8802688"/>
                <a:gd name="connsiteY415" fmla="*/ 2093913 h 6677025"/>
                <a:gd name="connsiteX416" fmla="*/ 7478713 w 8802688"/>
                <a:gd name="connsiteY416" fmla="*/ 2076451 h 6677025"/>
                <a:gd name="connsiteX417" fmla="*/ 7497763 w 8802688"/>
                <a:gd name="connsiteY417" fmla="*/ 2066925 h 6677025"/>
                <a:gd name="connsiteX418" fmla="*/ 7512051 w 8802688"/>
                <a:gd name="connsiteY418" fmla="*/ 2054225 h 6677025"/>
                <a:gd name="connsiteX419" fmla="*/ 7539038 w 8802688"/>
                <a:gd name="connsiteY419" fmla="*/ 2084388 h 6677025"/>
                <a:gd name="connsiteX420" fmla="*/ 7553326 w 8802688"/>
                <a:gd name="connsiteY420" fmla="*/ 2098675 h 6677025"/>
                <a:gd name="connsiteX421" fmla="*/ 7562851 w 8802688"/>
                <a:gd name="connsiteY421" fmla="*/ 2114550 h 6677025"/>
                <a:gd name="connsiteX422" fmla="*/ 7573963 w 8802688"/>
                <a:gd name="connsiteY422" fmla="*/ 2135188 h 6677025"/>
                <a:gd name="connsiteX423" fmla="*/ 7580313 w 8802688"/>
                <a:gd name="connsiteY423" fmla="*/ 2155825 h 6677025"/>
                <a:gd name="connsiteX424" fmla="*/ 7586663 w 8802688"/>
                <a:gd name="connsiteY424" fmla="*/ 2176463 h 6677025"/>
                <a:gd name="connsiteX425" fmla="*/ 7586663 w 8802688"/>
                <a:gd name="connsiteY425" fmla="*/ 2203450 h 6677025"/>
                <a:gd name="connsiteX426" fmla="*/ 7586663 w 8802688"/>
                <a:gd name="connsiteY426" fmla="*/ 2262188 h 6677025"/>
                <a:gd name="connsiteX427" fmla="*/ 7580313 w 8802688"/>
                <a:gd name="connsiteY427" fmla="*/ 2322513 h 6677025"/>
                <a:gd name="connsiteX428" fmla="*/ 7569201 w 8802688"/>
                <a:gd name="connsiteY428" fmla="*/ 2452688 h 6677025"/>
                <a:gd name="connsiteX429" fmla="*/ 7556501 w 8802688"/>
                <a:gd name="connsiteY429" fmla="*/ 2587625 h 6677025"/>
                <a:gd name="connsiteX430" fmla="*/ 7550151 w 8802688"/>
                <a:gd name="connsiteY430" fmla="*/ 2659063 h 6677025"/>
                <a:gd name="connsiteX431" fmla="*/ 7550151 w 8802688"/>
                <a:gd name="connsiteY431" fmla="*/ 2727325 h 6677025"/>
                <a:gd name="connsiteX432" fmla="*/ 7589838 w 8802688"/>
                <a:gd name="connsiteY432" fmla="*/ 2613025 h 6677025"/>
                <a:gd name="connsiteX433" fmla="*/ 7624763 w 8802688"/>
                <a:gd name="connsiteY433" fmla="*/ 2503488 h 6677025"/>
                <a:gd name="connsiteX434" fmla="*/ 7654926 w 8802688"/>
                <a:gd name="connsiteY434" fmla="*/ 2390775 h 6677025"/>
                <a:gd name="connsiteX435" fmla="*/ 7666038 w 8802688"/>
                <a:gd name="connsiteY435" fmla="*/ 2333625 h 6677025"/>
                <a:gd name="connsiteX436" fmla="*/ 7675563 w 8802688"/>
                <a:gd name="connsiteY436" fmla="*/ 2278063 h 6677025"/>
                <a:gd name="connsiteX437" fmla="*/ 7681913 w 8802688"/>
                <a:gd name="connsiteY437" fmla="*/ 2224088 h 6677025"/>
                <a:gd name="connsiteX438" fmla="*/ 7688263 w 8802688"/>
                <a:gd name="connsiteY438" fmla="*/ 2168525 h 6677025"/>
                <a:gd name="connsiteX439" fmla="*/ 7689851 w 8802688"/>
                <a:gd name="connsiteY439" fmla="*/ 2111375 h 6677025"/>
                <a:gd name="connsiteX440" fmla="*/ 7689851 w 8802688"/>
                <a:gd name="connsiteY440" fmla="*/ 2054225 h 6677025"/>
                <a:gd name="connsiteX441" fmla="*/ 7688263 w 8802688"/>
                <a:gd name="connsiteY441" fmla="*/ 1998663 h 6677025"/>
                <a:gd name="connsiteX442" fmla="*/ 7681913 w 8802688"/>
                <a:gd name="connsiteY442" fmla="*/ 1941513 h 6677025"/>
                <a:gd name="connsiteX443" fmla="*/ 7672388 w 8802688"/>
                <a:gd name="connsiteY443" fmla="*/ 1885950 h 6677025"/>
                <a:gd name="connsiteX444" fmla="*/ 7661276 w 8802688"/>
                <a:gd name="connsiteY444" fmla="*/ 1831975 h 6677025"/>
                <a:gd name="connsiteX445" fmla="*/ 7654926 w 8802688"/>
                <a:gd name="connsiteY445" fmla="*/ 1811338 h 6677025"/>
                <a:gd name="connsiteX446" fmla="*/ 7651751 w 8802688"/>
                <a:gd name="connsiteY446" fmla="*/ 1790700 h 6677025"/>
                <a:gd name="connsiteX447" fmla="*/ 7651751 w 8802688"/>
                <a:gd name="connsiteY447" fmla="*/ 1773238 h 6677025"/>
                <a:gd name="connsiteX448" fmla="*/ 7651751 w 8802688"/>
                <a:gd name="connsiteY448" fmla="*/ 1754188 h 6677025"/>
                <a:gd name="connsiteX449" fmla="*/ 7654926 w 8802688"/>
                <a:gd name="connsiteY449" fmla="*/ 1736725 h 6677025"/>
                <a:gd name="connsiteX450" fmla="*/ 7661276 w 8802688"/>
                <a:gd name="connsiteY450" fmla="*/ 1719263 h 6677025"/>
                <a:gd name="connsiteX451" fmla="*/ 7675563 w 8802688"/>
                <a:gd name="connsiteY451" fmla="*/ 1689100 h 6677025"/>
                <a:gd name="connsiteX452" fmla="*/ 7696201 w 8802688"/>
                <a:gd name="connsiteY452" fmla="*/ 1665288 h 6677025"/>
                <a:gd name="connsiteX453" fmla="*/ 7720013 w 8802688"/>
                <a:gd name="connsiteY453" fmla="*/ 1641476 h 6677025"/>
                <a:gd name="connsiteX454" fmla="*/ 7743826 w 8802688"/>
                <a:gd name="connsiteY454" fmla="*/ 1620838 h 6677025"/>
                <a:gd name="connsiteX455" fmla="*/ 7773988 w 8802688"/>
                <a:gd name="connsiteY455" fmla="*/ 1606550 h 6677025"/>
                <a:gd name="connsiteX456" fmla="*/ 7805738 w 8802688"/>
                <a:gd name="connsiteY456" fmla="*/ 1590675 h 6677025"/>
                <a:gd name="connsiteX457" fmla="*/ 7839076 w 8802688"/>
                <a:gd name="connsiteY457" fmla="*/ 1576388 h 6677025"/>
                <a:gd name="connsiteX458" fmla="*/ 7904163 w 8802688"/>
                <a:gd name="connsiteY458" fmla="*/ 1538288 h 6677025"/>
                <a:gd name="connsiteX459" fmla="*/ 7967663 w 8802688"/>
                <a:gd name="connsiteY459" fmla="*/ 1495425 h 6677025"/>
                <a:gd name="connsiteX460" fmla="*/ 8026401 w 8802688"/>
                <a:gd name="connsiteY460" fmla="*/ 1447801 h 6677025"/>
                <a:gd name="connsiteX461" fmla="*/ 8085138 w 8802688"/>
                <a:gd name="connsiteY461" fmla="*/ 1398588 h 6677025"/>
                <a:gd name="connsiteX462" fmla="*/ 8142288 w 8802688"/>
                <a:gd name="connsiteY462" fmla="*/ 1344613 h 6677025"/>
                <a:gd name="connsiteX463" fmla="*/ 8255001 w 8802688"/>
                <a:gd name="connsiteY463" fmla="*/ 1235076 h 6677025"/>
                <a:gd name="connsiteX464" fmla="*/ 8275638 w 8802688"/>
                <a:gd name="connsiteY464" fmla="*/ 1208088 h 6677025"/>
                <a:gd name="connsiteX465" fmla="*/ 8296276 w 8802688"/>
                <a:gd name="connsiteY465" fmla="*/ 1187450 h 6677025"/>
                <a:gd name="connsiteX466" fmla="*/ 8318501 w 8802688"/>
                <a:gd name="connsiteY466" fmla="*/ 1168400 h 6677025"/>
                <a:gd name="connsiteX467" fmla="*/ 8339138 w 8802688"/>
                <a:gd name="connsiteY467" fmla="*/ 1154113 h 6677025"/>
                <a:gd name="connsiteX468" fmla="*/ 8359776 w 8802688"/>
                <a:gd name="connsiteY468" fmla="*/ 1144588 h 6677025"/>
                <a:gd name="connsiteX469" fmla="*/ 8377238 w 8802688"/>
                <a:gd name="connsiteY469" fmla="*/ 1139825 h 6677025"/>
                <a:gd name="connsiteX470" fmla="*/ 8397876 w 8802688"/>
                <a:gd name="connsiteY470" fmla="*/ 1139825 h 6677025"/>
                <a:gd name="connsiteX471" fmla="*/ 8415338 w 8802688"/>
                <a:gd name="connsiteY471" fmla="*/ 1139825 h 6677025"/>
                <a:gd name="connsiteX472" fmla="*/ 8435976 w 8802688"/>
                <a:gd name="connsiteY472" fmla="*/ 1144588 h 6677025"/>
                <a:gd name="connsiteX473" fmla="*/ 8455026 w 8802688"/>
                <a:gd name="connsiteY473" fmla="*/ 1154113 h 6677025"/>
                <a:gd name="connsiteX474" fmla="*/ 8472488 w 8802688"/>
                <a:gd name="connsiteY474" fmla="*/ 1166813 h 6677025"/>
                <a:gd name="connsiteX475" fmla="*/ 8489951 w 8802688"/>
                <a:gd name="connsiteY475" fmla="*/ 1181100 h 6677025"/>
                <a:gd name="connsiteX476" fmla="*/ 8504238 w 8802688"/>
                <a:gd name="connsiteY476" fmla="*/ 1198563 h 6677025"/>
                <a:gd name="connsiteX477" fmla="*/ 8523288 w 8802688"/>
                <a:gd name="connsiteY477" fmla="*/ 1219201 h 6677025"/>
                <a:gd name="connsiteX478" fmla="*/ 8537576 w 8802688"/>
                <a:gd name="connsiteY478" fmla="*/ 1243013 h 6677025"/>
                <a:gd name="connsiteX479" fmla="*/ 8551863 w 8802688"/>
                <a:gd name="connsiteY479" fmla="*/ 1270000 h 6677025"/>
                <a:gd name="connsiteX480" fmla="*/ 8605838 w 8802688"/>
                <a:gd name="connsiteY480" fmla="*/ 1403350 h 6677025"/>
                <a:gd name="connsiteX481" fmla="*/ 8659813 w 8802688"/>
                <a:gd name="connsiteY481" fmla="*/ 1531938 h 6677025"/>
                <a:gd name="connsiteX482" fmla="*/ 8680451 w 8802688"/>
                <a:gd name="connsiteY482" fmla="*/ 1593850 h 6677025"/>
                <a:gd name="connsiteX483" fmla="*/ 8704263 w 8802688"/>
                <a:gd name="connsiteY483" fmla="*/ 1658938 h 6677025"/>
                <a:gd name="connsiteX484" fmla="*/ 8721726 w 8802688"/>
                <a:gd name="connsiteY484" fmla="*/ 1725613 h 6677025"/>
                <a:gd name="connsiteX485" fmla="*/ 8737601 w 8802688"/>
                <a:gd name="connsiteY485" fmla="*/ 1793875 h 6677025"/>
                <a:gd name="connsiteX486" fmla="*/ 8763001 w 8802688"/>
                <a:gd name="connsiteY486" fmla="*/ 1974850 h 6677025"/>
                <a:gd name="connsiteX487" fmla="*/ 8785226 w 8802688"/>
                <a:gd name="connsiteY487" fmla="*/ 2149475 h 6677025"/>
                <a:gd name="connsiteX488" fmla="*/ 8789988 w 8802688"/>
                <a:gd name="connsiteY488" fmla="*/ 2238375 h 6677025"/>
                <a:gd name="connsiteX489" fmla="*/ 8796338 w 8802688"/>
                <a:gd name="connsiteY489" fmla="*/ 2325688 h 6677025"/>
                <a:gd name="connsiteX490" fmla="*/ 8802688 w 8802688"/>
                <a:gd name="connsiteY490" fmla="*/ 2411413 h 6677025"/>
                <a:gd name="connsiteX491" fmla="*/ 8802688 w 8802688"/>
                <a:gd name="connsiteY491" fmla="*/ 2497138 h 6677025"/>
                <a:gd name="connsiteX492" fmla="*/ 8802688 w 8802688"/>
                <a:gd name="connsiteY492" fmla="*/ 2584450 h 6677025"/>
                <a:gd name="connsiteX493" fmla="*/ 8796338 w 8802688"/>
                <a:gd name="connsiteY493" fmla="*/ 2670175 h 6677025"/>
                <a:gd name="connsiteX494" fmla="*/ 8789988 w 8802688"/>
                <a:gd name="connsiteY494" fmla="*/ 2752725 h 6677025"/>
                <a:gd name="connsiteX495" fmla="*/ 8778876 w 8802688"/>
                <a:gd name="connsiteY495" fmla="*/ 2840038 h 6677025"/>
                <a:gd name="connsiteX496" fmla="*/ 8763001 w 8802688"/>
                <a:gd name="connsiteY496" fmla="*/ 2922588 h 6677025"/>
                <a:gd name="connsiteX497" fmla="*/ 8748713 w 8802688"/>
                <a:gd name="connsiteY497" fmla="*/ 3006725 h 6677025"/>
                <a:gd name="connsiteX498" fmla="*/ 8724901 w 8802688"/>
                <a:gd name="connsiteY498" fmla="*/ 3092450 h 6677025"/>
                <a:gd name="connsiteX499" fmla="*/ 8701088 w 8802688"/>
                <a:gd name="connsiteY499" fmla="*/ 3175000 h 6677025"/>
                <a:gd name="connsiteX500" fmla="*/ 8670926 w 8802688"/>
                <a:gd name="connsiteY500" fmla="*/ 3249613 h 6677025"/>
                <a:gd name="connsiteX501" fmla="*/ 8642351 w 8802688"/>
                <a:gd name="connsiteY501" fmla="*/ 3321050 h 6677025"/>
                <a:gd name="connsiteX502" fmla="*/ 8609013 w 8802688"/>
                <a:gd name="connsiteY502" fmla="*/ 3389313 h 6677025"/>
                <a:gd name="connsiteX503" fmla="*/ 8575676 w 8802688"/>
                <a:gd name="connsiteY503" fmla="*/ 3451225 h 6677025"/>
                <a:gd name="connsiteX504" fmla="*/ 8543926 w 8802688"/>
                <a:gd name="connsiteY504" fmla="*/ 3514725 h 6677025"/>
                <a:gd name="connsiteX505" fmla="*/ 8507413 w 8802688"/>
                <a:gd name="connsiteY505" fmla="*/ 3570288 h 6677025"/>
                <a:gd name="connsiteX506" fmla="*/ 8469313 w 8802688"/>
                <a:gd name="connsiteY506" fmla="*/ 3621088 h 6677025"/>
                <a:gd name="connsiteX507" fmla="*/ 8431213 w 8802688"/>
                <a:gd name="connsiteY507" fmla="*/ 3671888 h 6677025"/>
                <a:gd name="connsiteX508" fmla="*/ 8391526 w 8802688"/>
                <a:gd name="connsiteY508" fmla="*/ 3719513 h 6677025"/>
                <a:gd name="connsiteX509" fmla="*/ 8350251 w 8802688"/>
                <a:gd name="connsiteY509" fmla="*/ 3760788 h 6677025"/>
                <a:gd name="connsiteX510" fmla="*/ 8305801 w 8802688"/>
                <a:gd name="connsiteY510" fmla="*/ 3802063 h 6677025"/>
                <a:gd name="connsiteX511" fmla="*/ 8261351 w 8802688"/>
                <a:gd name="connsiteY511" fmla="*/ 3838575 h 6677025"/>
                <a:gd name="connsiteX512" fmla="*/ 8216901 w 8802688"/>
                <a:gd name="connsiteY512" fmla="*/ 3870325 h 6677025"/>
                <a:gd name="connsiteX513" fmla="*/ 8172451 w 8802688"/>
                <a:gd name="connsiteY513" fmla="*/ 3903663 h 6677025"/>
                <a:gd name="connsiteX514" fmla="*/ 8124826 w 8802688"/>
                <a:gd name="connsiteY514" fmla="*/ 3930650 h 6677025"/>
                <a:gd name="connsiteX515" fmla="*/ 8074026 w 8802688"/>
                <a:gd name="connsiteY515" fmla="*/ 3954463 h 6677025"/>
                <a:gd name="connsiteX516" fmla="*/ 8023226 w 8802688"/>
                <a:gd name="connsiteY516" fmla="*/ 3978275 h 6677025"/>
                <a:gd name="connsiteX517" fmla="*/ 7972426 w 8802688"/>
                <a:gd name="connsiteY517" fmla="*/ 3995738 h 6677025"/>
                <a:gd name="connsiteX518" fmla="*/ 7920038 w 8802688"/>
                <a:gd name="connsiteY518" fmla="*/ 4013200 h 6677025"/>
                <a:gd name="connsiteX519" fmla="*/ 7866063 w 8802688"/>
                <a:gd name="connsiteY519" fmla="*/ 4029075 h 6677025"/>
                <a:gd name="connsiteX520" fmla="*/ 7812088 w 8802688"/>
                <a:gd name="connsiteY520" fmla="*/ 4040188 h 6677025"/>
                <a:gd name="connsiteX521" fmla="*/ 7756526 w 8802688"/>
                <a:gd name="connsiteY521" fmla="*/ 4049713 h 6677025"/>
                <a:gd name="connsiteX522" fmla="*/ 7699376 w 8802688"/>
                <a:gd name="connsiteY522" fmla="*/ 4057650 h 6677025"/>
                <a:gd name="connsiteX523" fmla="*/ 7640638 w 8802688"/>
                <a:gd name="connsiteY523" fmla="*/ 4064000 h 6677025"/>
                <a:gd name="connsiteX524" fmla="*/ 7583488 w 8802688"/>
                <a:gd name="connsiteY524" fmla="*/ 4067175 h 6677025"/>
                <a:gd name="connsiteX525" fmla="*/ 7521576 w 8802688"/>
                <a:gd name="connsiteY525" fmla="*/ 4067175 h 6677025"/>
                <a:gd name="connsiteX526" fmla="*/ 7461251 w 8802688"/>
                <a:gd name="connsiteY526" fmla="*/ 4067175 h 6677025"/>
                <a:gd name="connsiteX527" fmla="*/ 7399338 w 8802688"/>
                <a:gd name="connsiteY527" fmla="*/ 4064000 h 6677025"/>
                <a:gd name="connsiteX528" fmla="*/ 7270751 w 8802688"/>
                <a:gd name="connsiteY528" fmla="*/ 4052888 h 6677025"/>
                <a:gd name="connsiteX529" fmla="*/ 7140576 w 8802688"/>
                <a:gd name="connsiteY529" fmla="*/ 4033838 h 6677025"/>
                <a:gd name="connsiteX530" fmla="*/ 7018338 w 8802688"/>
                <a:gd name="connsiteY530" fmla="*/ 4016375 h 6677025"/>
                <a:gd name="connsiteX531" fmla="*/ 6896101 w 8802688"/>
                <a:gd name="connsiteY531" fmla="*/ 3992563 h 6677025"/>
                <a:gd name="connsiteX532" fmla="*/ 6780213 w 8802688"/>
                <a:gd name="connsiteY532" fmla="*/ 3965575 h 6677025"/>
                <a:gd name="connsiteX533" fmla="*/ 6664326 w 8802688"/>
                <a:gd name="connsiteY533" fmla="*/ 3937000 h 6677025"/>
                <a:gd name="connsiteX534" fmla="*/ 6438901 w 8802688"/>
                <a:gd name="connsiteY534" fmla="*/ 3870325 h 6677025"/>
                <a:gd name="connsiteX535" fmla="*/ 6326188 w 8802688"/>
                <a:gd name="connsiteY535" fmla="*/ 3841750 h 6677025"/>
                <a:gd name="connsiteX536" fmla="*/ 6216651 w 8802688"/>
                <a:gd name="connsiteY536" fmla="*/ 3811588 h 6677025"/>
                <a:gd name="connsiteX537" fmla="*/ 6186488 w 8802688"/>
                <a:gd name="connsiteY537" fmla="*/ 3951288 h 6677025"/>
                <a:gd name="connsiteX538" fmla="*/ 6162676 w 8802688"/>
                <a:gd name="connsiteY538" fmla="*/ 4094163 h 6677025"/>
                <a:gd name="connsiteX539" fmla="*/ 6153151 w 8802688"/>
                <a:gd name="connsiteY539" fmla="*/ 4171950 h 6677025"/>
                <a:gd name="connsiteX540" fmla="*/ 6148388 w 8802688"/>
                <a:gd name="connsiteY540" fmla="*/ 4244975 h 6677025"/>
                <a:gd name="connsiteX541" fmla="*/ 6142038 w 8802688"/>
                <a:gd name="connsiteY541" fmla="*/ 4325938 h 6677025"/>
                <a:gd name="connsiteX542" fmla="*/ 6142038 w 8802688"/>
                <a:gd name="connsiteY542" fmla="*/ 4408488 h 6677025"/>
                <a:gd name="connsiteX543" fmla="*/ 6142038 w 8802688"/>
                <a:gd name="connsiteY543" fmla="*/ 4438650 h 6677025"/>
                <a:gd name="connsiteX544" fmla="*/ 6148388 w 8802688"/>
                <a:gd name="connsiteY544" fmla="*/ 4468813 h 6677025"/>
                <a:gd name="connsiteX545" fmla="*/ 6156326 w 8802688"/>
                <a:gd name="connsiteY545" fmla="*/ 4500563 h 6677025"/>
                <a:gd name="connsiteX546" fmla="*/ 6169026 w 8802688"/>
                <a:gd name="connsiteY546" fmla="*/ 4530725 h 6677025"/>
                <a:gd name="connsiteX547" fmla="*/ 6183313 w 8802688"/>
                <a:gd name="connsiteY547" fmla="*/ 4554538 h 6677025"/>
                <a:gd name="connsiteX548" fmla="*/ 6203951 w 8802688"/>
                <a:gd name="connsiteY548" fmla="*/ 4575175 h 6677025"/>
                <a:gd name="connsiteX549" fmla="*/ 6213476 w 8802688"/>
                <a:gd name="connsiteY549" fmla="*/ 4584700 h 6677025"/>
                <a:gd name="connsiteX550" fmla="*/ 6224588 w 8802688"/>
                <a:gd name="connsiteY550" fmla="*/ 4591050 h 6677025"/>
                <a:gd name="connsiteX551" fmla="*/ 6237288 w 8802688"/>
                <a:gd name="connsiteY551" fmla="*/ 4594225 h 6677025"/>
                <a:gd name="connsiteX552" fmla="*/ 6251576 w 8802688"/>
                <a:gd name="connsiteY552" fmla="*/ 4595813 h 6677025"/>
                <a:gd name="connsiteX553" fmla="*/ 6281738 w 8802688"/>
                <a:gd name="connsiteY553" fmla="*/ 4608513 h 6677025"/>
                <a:gd name="connsiteX554" fmla="*/ 6313488 w 8802688"/>
                <a:gd name="connsiteY554" fmla="*/ 4619625 h 6677025"/>
                <a:gd name="connsiteX555" fmla="*/ 6350001 w 8802688"/>
                <a:gd name="connsiteY555" fmla="*/ 4629150 h 6677025"/>
                <a:gd name="connsiteX556" fmla="*/ 6384926 w 8802688"/>
                <a:gd name="connsiteY556" fmla="*/ 4632325 h 6677025"/>
                <a:gd name="connsiteX557" fmla="*/ 6405563 w 8802688"/>
                <a:gd name="connsiteY557" fmla="*/ 4632325 h 6677025"/>
                <a:gd name="connsiteX558" fmla="*/ 6424613 w 8802688"/>
                <a:gd name="connsiteY558" fmla="*/ 4629150 h 6677025"/>
                <a:gd name="connsiteX559" fmla="*/ 6445251 w 8802688"/>
                <a:gd name="connsiteY559" fmla="*/ 4622800 h 6677025"/>
                <a:gd name="connsiteX560" fmla="*/ 6465888 w 8802688"/>
                <a:gd name="connsiteY560" fmla="*/ 4616450 h 6677025"/>
                <a:gd name="connsiteX561" fmla="*/ 6486526 w 8802688"/>
                <a:gd name="connsiteY561" fmla="*/ 4605338 h 6677025"/>
                <a:gd name="connsiteX562" fmla="*/ 6507163 w 8802688"/>
                <a:gd name="connsiteY562" fmla="*/ 4594225 h 6677025"/>
                <a:gd name="connsiteX563" fmla="*/ 6527801 w 8802688"/>
                <a:gd name="connsiteY563" fmla="*/ 4575175 h 6677025"/>
                <a:gd name="connsiteX564" fmla="*/ 6548438 w 8802688"/>
                <a:gd name="connsiteY564" fmla="*/ 4557713 h 6677025"/>
                <a:gd name="connsiteX565" fmla="*/ 6578601 w 8802688"/>
                <a:gd name="connsiteY565" fmla="*/ 4516438 h 6677025"/>
                <a:gd name="connsiteX566" fmla="*/ 6608763 w 8802688"/>
                <a:gd name="connsiteY566" fmla="*/ 4476750 h 6677025"/>
                <a:gd name="connsiteX567" fmla="*/ 6673851 w 8802688"/>
                <a:gd name="connsiteY567" fmla="*/ 4403725 h 6677025"/>
                <a:gd name="connsiteX568" fmla="*/ 6704013 w 8802688"/>
                <a:gd name="connsiteY568" fmla="*/ 4364038 h 6677025"/>
                <a:gd name="connsiteX569" fmla="*/ 6731001 w 8802688"/>
                <a:gd name="connsiteY569" fmla="*/ 4319588 h 6677025"/>
                <a:gd name="connsiteX570" fmla="*/ 6754813 w 8802688"/>
                <a:gd name="connsiteY570" fmla="*/ 4275138 h 6677025"/>
                <a:gd name="connsiteX571" fmla="*/ 6762751 w 8802688"/>
                <a:gd name="connsiteY571" fmla="*/ 4248150 h 6677025"/>
                <a:gd name="connsiteX572" fmla="*/ 6772276 w 8802688"/>
                <a:gd name="connsiteY572" fmla="*/ 4221163 h 6677025"/>
                <a:gd name="connsiteX573" fmla="*/ 6775451 w 8802688"/>
                <a:gd name="connsiteY573" fmla="*/ 4210050 h 6677025"/>
                <a:gd name="connsiteX574" fmla="*/ 6783388 w 8802688"/>
                <a:gd name="connsiteY574" fmla="*/ 4197350 h 6677025"/>
                <a:gd name="connsiteX575" fmla="*/ 6796088 w 8802688"/>
                <a:gd name="connsiteY575" fmla="*/ 4192588 h 6677025"/>
                <a:gd name="connsiteX576" fmla="*/ 6813551 w 8802688"/>
                <a:gd name="connsiteY576" fmla="*/ 4183063 h 6677025"/>
                <a:gd name="connsiteX577" fmla="*/ 6848476 w 8802688"/>
                <a:gd name="connsiteY577" fmla="*/ 4168775 h 6677025"/>
                <a:gd name="connsiteX578" fmla="*/ 6867526 w 8802688"/>
                <a:gd name="connsiteY578" fmla="*/ 4159250 h 6677025"/>
                <a:gd name="connsiteX579" fmla="*/ 6881813 w 8802688"/>
                <a:gd name="connsiteY579" fmla="*/ 4148138 h 6677025"/>
                <a:gd name="connsiteX580" fmla="*/ 6881813 w 8802688"/>
                <a:gd name="connsiteY580" fmla="*/ 4200525 h 6677025"/>
                <a:gd name="connsiteX581" fmla="*/ 6875463 w 8802688"/>
                <a:gd name="connsiteY581" fmla="*/ 4254500 h 6677025"/>
                <a:gd name="connsiteX582" fmla="*/ 6867526 w 8802688"/>
                <a:gd name="connsiteY582" fmla="*/ 4302125 h 6677025"/>
                <a:gd name="connsiteX583" fmla="*/ 6854826 w 8802688"/>
                <a:gd name="connsiteY583" fmla="*/ 4349750 h 6677025"/>
                <a:gd name="connsiteX584" fmla="*/ 6840538 w 8802688"/>
                <a:gd name="connsiteY584" fmla="*/ 4394200 h 6677025"/>
                <a:gd name="connsiteX585" fmla="*/ 6823076 w 8802688"/>
                <a:gd name="connsiteY585" fmla="*/ 4435475 h 6677025"/>
                <a:gd name="connsiteX586" fmla="*/ 6800851 w 8802688"/>
                <a:gd name="connsiteY586" fmla="*/ 4475163 h 6677025"/>
                <a:gd name="connsiteX587" fmla="*/ 6775451 w 8802688"/>
                <a:gd name="connsiteY587" fmla="*/ 4510088 h 6677025"/>
                <a:gd name="connsiteX588" fmla="*/ 6748463 w 8802688"/>
                <a:gd name="connsiteY588" fmla="*/ 4546600 h 6677025"/>
                <a:gd name="connsiteX589" fmla="*/ 6718301 w 8802688"/>
                <a:gd name="connsiteY589" fmla="*/ 4575175 h 6677025"/>
                <a:gd name="connsiteX590" fmla="*/ 6683376 w 8802688"/>
                <a:gd name="connsiteY590" fmla="*/ 4605338 h 6677025"/>
                <a:gd name="connsiteX591" fmla="*/ 6646863 w 8802688"/>
                <a:gd name="connsiteY591" fmla="*/ 4629150 h 6677025"/>
                <a:gd name="connsiteX592" fmla="*/ 6608763 w 8802688"/>
                <a:gd name="connsiteY592" fmla="*/ 4652963 h 6677025"/>
                <a:gd name="connsiteX593" fmla="*/ 6567488 w 8802688"/>
                <a:gd name="connsiteY593" fmla="*/ 4673600 h 6677025"/>
                <a:gd name="connsiteX594" fmla="*/ 6521451 w 8802688"/>
                <a:gd name="connsiteY594" fmla="*/ 4691063 h 6677025"/>
                <a:gd name="connsiteX595" fmla="*/ 6473826 w 8802688"/>
                <a:gd name="connsiteY595" fmla="*/ 4706938 h 6677025"/>
                <a:gd name="connsiteX596" fmla="*/ 6438901 w 8802688"/>
                <a:gd name="connsiteY596" fmla="*/ 4718050 h 6677025"/>
                <a:gd name="connsiteX597" fmla="*/ 6403976 w 8802688"/>
                <a:gd name="connsiteY597" fmla="*/ 4727575 h 6677025"/>
                <a:gd name="connsiteX598" fmla="*/ 6370638 w 8802688"/>
                <a:gd name="connsiteY598" fmla="*/ 4733925 h 6677025"/>
                <a:gd name="connsiteX599" fmla="*/ 6334126 w 8802688"/>
                <a:gd name="connsiteY599" fmla="*/ 4735513 h 6677025"/>
                <a:gd name="connsiteX600" fmla="*/ 6302376 w 8802688"/>
                <a:gd name="connsiteY600" fmla="*/ 4735513 h 6677025"/>
                <a:gd name="connsiteX601" fmla="*/ 6265863 w 8802688"/>
                <a:gd name="connsiteY601" fmla="*/ 4733925 h 6677025"/>
                <a:gd name="connsiteX602" fmla="*/ 6234113 w 8802688"/>
                <a:gd name="connsiteY602" fmla="*/ 4724400 h 6677025"/>
                <a:gd name="connsiteX603" fmla="*/ 6200776 w 8802688"/>
                <a:gd name="connsiteY603" fmla="*/ 4714875 h 6677025"/>
                <a:gd name="connsiteX604" fmla="*/ 6169026 w 8802688"/>
                <a:gd name="connsiteY604" fmla="*/ 4703763 h 6677025"/>
                <a:gd name="connsiteX605" fmla="*/ 6135688 w 8802688"/>
                <a:gd name="connsiteY605" fmla="*/ 4691063 h 6677025"/>
                <a:gd name="connsiteX606" fmla="*/ 6102351 w 8802688"/>
                <a:gd name="connsiteY606" fmla="*/ 4673600 h 6677025"/>
                <a:gd name="connsiteX607" fmla="*/ 6073776 w 8802688"/>
                <a:gd name="connsiteY607" fmla="*/ 4656138 h 6677025"/>
                <a:gd name="connsiteX608" fmla="*/ 6040438 w 8802688"/>
                <a:gd name="connsiteY608" fmla="*/ 4632325 h 6677025"/>
                <a:gd name="connsiteX609" fmla="*/ 6010276 w 8802688"/>
                <a:gd name="connsiteY609" fmla="*/ 4611688 h 6677025"/>
                <a:gd name="connsiteX610" fmla="*/ 5984876 w 8802688"/>
                <a:gd name="connsiteY610" fmla="*/ 4584700 h 6677025"/>
                <a:gd name="connsiteX611" fmla="*/ 5954713 w 8802688"/>
                <a:gd name="connsiteY611" fmla="*/ 4557713 h 6677025"/>
                <a:gd name="connsiteX612" fmla="*/ 5903913 w 8802688"/>
                <a:gd name="connsiteY612" fmla="*/ 4510088 h 6677025"/>
                <a:gd name="connsiteX613" fmla="*/ 5853113 w 8802688"/>
                <a:gd name="connsiteY613" fmla="*/ 4465638 h 6677025"/>
                <a:gd name="connsiteX614" fmla="*/ 5802313 w 8802688"/>
                <a:gd name="connsiteY614" fmla="*/ 4424363 h 6677025"/>
                <a:gd name="connsiteX615" fmla="*/ 5746751 w 8802688"/>
                <a:gd name="connsiteY615" fmla="*/ 4384675 h 6677025"/>
                <a:gd name="connsiteX616" fmla="*/ 5692776 w 8802688"/>
                <a:gd name="connsiteY616" fmla="*/ 4349750 h 6677025"/>
                <a:gd name="connsiteX617" fmla="*/ 5635626 w 8802688"/>
                <a:gd name="connsiteY617" fmla="*/ 4316413 h 6677025"/>
                <a:gd name="connsiteX618" fmla="*/ 5576888 w 8802688"/>
                <a:gd name="connsiteY618" fmla="*/ 4284663 h 6677025"/>
                <a:gd name="connsiteX619" fmla="*/ 5519738 w 8802688"/>
                <a:gd name="connsiteY619" fmla="*/ 4254500 h 6677025"/>
                <a:gd name="connsiteX620" fmla="*/ 5399088 w 8802688"/>
                <a:gd name="connsiteY620" fmla="*/ 4197350 h 6677025"/>
                <a:gd name="connsiteX621" fmla="*/ 5276851 w 8802688"/>
                <a:gd name="connsiteY621" fmla="*/ 4141788 h 6677025"/>
                <a:gd name="connsiteX622" fmla="*/ 5027613 w 8802688"/>
                <a:gd name="connsiteY622" fmla="*/ 4033838 h 6677025"/>
                <a:gd name="connsiteX623" fmla="*/ 5110163 w 8802688"/>
                <a:gd name="connsiteY623" fmla="*/ 4090988 h 6677025"/>
                <a:gd name="connsiteX624" fmla="*/ 5151438 w 8802688"/>
                <a:gd name="connsiteY624" fmla="*/ 4121150 h 6677025"/>
                <a:gd name="connsiteX625" fmla="*/ 5191126 w 8802688"/>
                <a:gd name="connsiteY625" fmla="*/ 4151313 h 6677025"/>
                <a:gd name="connsiteX626" fmla="*/ 5226051 w 8802688"/>
                <a:gd name="connsiteY626" fmla="*/ 4183063 h 6677025"/>
                <a:gd name="connsiteX627" fmla="*/ 5260976 w 8802688"/>
                <a:gd name="connsiteY627" fmla="*/ 4219575 h 6677025"/>
                <a:gd name="connsiteX628" fmla="*/ 5294313 w 8802688"/>
                <a:gd name="connsiteY628" fmla="*/ 4254500 h 6677025"/>
                <a:gd name="connsiteX629" fmla="*/ 5324476 w 8802688"/>
                <a:gd name="connsiteY629" fmla="*/ 4295775 h 6677025"/>
                <a:gd name="connsiteX630" fmla="*/ 5356226 w 8802688"/>
                <a:gd name="connsiteY630" fmla="*/ 4329113 h 6677025"/>
                <a:gd name="connsiteX631" fmla="*/ 5392738 w 8802688"/>
                <a:gd name="connsiteY631" fmla="*/ 4370388 h 6677025"/>
                <a:gd name="connsiteX632" fmla="*/ 5410201 w 8802688"/>
                <a:gd name="connsiteY632" fmla="*/ 4391025 h 6677025"/>
                <a:gd name="connsiteX633" fmla="*/ 5422901 w 8802688"/>
                <a:gd name="connsiteY633" fmla="*/ 4411663 h 6677025"/>
                <a:gd name="connsiteX634" fmla="*/ 5430838 w 8802688"/>
                <a:gd name="connsiteY634" fmla="*/ 4430713 h 6677025"/>
                <a:gd name="connsiteX635" fmla="*/ 5434013 w 8802688"/>
                <a:gd name="connsiteY635" fmla="*/ 4445000 h 6677025"/>
                <a:gd name="connsiteX636" fmla="*/ 5376863 w 8802688"/>
                <a:gd name="connsiteY636" fmla="*/ 4656138 h 6677025"/>
                <a:gd name="connsiteX637" fmla="*/ 5348288 w 8802688"/>
                <a:gd name="connsiteY637" fmla="*/ 4759325 h 6677025"/>
                <a:gd name="connsiteX638" fmla="*/ 5314951 w 8802688"/>
                <a:gd name="connsiteY638" fmla="*/ 4864100 h 6677025"/>
                <a:gd name="connsiteX639" fmla="*/ 5280026 w 8802688"/>
                <a:gd name="connsiteY639" fmla="*/ 4965700 h 6677025"/>
                <a:gd name="connsiteX640" fmla="*/ 5243513 w 8802688"/>
                <a:gd name="connsiteY640" fmla="*/ 5068888 h 6677025"/>
                <a:gd name="connsiteX641" fmla="*/ 5205413 w 8802688"/>
                <a:gd name="connsiteY641" fmla="*/ 5167313 h 6677025"/>
                <a:gd name="connsiteX642" fmla="*/ 5160963 w 8802688"/>
                <a:gd name="connsiteY642" fmla="*/ 5268913 h 6677025"/>
                <a:gd name="connsiteX643" fmla="*/ 5116513 w 8802688"/>
                <a:gd name="connsiteY643" fmla="*/ 5362575 h 6677025"/>
                <a:gd name="connsiteX644" fmla="*/ 5068888 w 8802688"/>
                <a:gd name="connsiteY644" fmla="*/ 5457825 h 6677025"/>
                <a:gd name="connsiteX645" fmla="*/ 5014913 w 8802688"/>
                <a:gd name="connsiteY645" fmla="*/ 5553075 h 6677025"/>
                <a:gd name="connsiteX646" fmla="*/ 4960938 w 8802688"/>
                <a:gd name="connsiteY646" fmla="*/ 5643563 h 6677025"/>
                <a:gd name="connsiteX647" fmla="*/ 4902201 w 8802688"/>
                <a:gd name="connsiteY647" fmla="*/ 5732463 h 6677025"/>
                <a:gd name="connsiteX648" fmla="*/ 4837113 w 8802688"/>
                <a:gd name="connsiteY648" fmla="*/ 5815013 h 6677025"/>
                <a:gd name="connsiteX649" fmla="*/ 4768850 w 8802688"/>
                <a:gd name="connsiteY649" fmla="*/ 5899150 h 6677025"/>
                <a:gd name="connsiteX650" fmla="*/ 4694238 w 8802688"/>
                <a:gd name="connsiteY650" fmla="*/ 5978525 h 6677025"/>
                <a:gd name="connsiteX651" fmla="*/ 4581525 w 8802688"/>
                <a:gd name="connsiteY651" fmla="*/ 6062663 h 6677025"/>
                <a:gd name="connsiteX652" fmla="*/ 4470400 w 8802688"/>
                <a:gd name="connsiteY652" fmla="*/ 6151563 h 6677025"/>
                <a:gd name="connsiteX653" fmla="*/ 4360863 w 8802688"/>
                <a:gd name="connsiteY653" fmla="*/ 6246813 h 6677025"/>
                <a:gd name="connsiteX654" fmla="*/ 4303713 w 8802688"/>
                <a:gd name="connsiteY654" fmla="*/ 6296025 h 6677025"/>
                <a:gd name="connsiteX655" fmla="*/ 4248150 w 8802688"/>
                <a:gd name="connsiteY655" fmla="*/ 6350000 h 6677025"/>
                <a:gd name="connsiteX656" fmla="*/ 4221163 w 8802688"/>
                <a:gd name="connsiteY656" fmla="*/ 6365875 h 6677025"/>
                <a:gd name="connsiteX657" fmla="*/ 4194175 w 8802688"/>
                <a:gd name="connsiteY657" fmla="*/ 6386513 h 6677025"/>
                <a:gd name="connsiteX658" fmla="*/ 4167188 w 8802688"/>
                <a:gd name="connsiteY658" fmla="*/ 6407150 h 6677025"/>
                <a:gd name="connsiteX659" fmla="*/ 4140200 w 8802688"/>
                <a:gd name="connsiteY659" fmla="*/ 6430963 h 6677025"/>
                <a:gd name="connsiteX660" fmla="*/ 4117975 w 8802688"/>
                <a:gd name="connsiteY660" fmla="*/ 6454775 h 6677025"/>
                <a:gd name="connsiteX661" fmla="*/ 4095750 w 8802688"/>
                <a:gd name="connsiteY661" fmla="*/ 6481763 h 6677025"/>
                <a:gd name="connsiteX662" fmla="*/ 4078288 w 8802688"/>
                <a:gd name="connsiteY662" fmla="*/ 6510338 h 6677025"/>
                <a:gd name="connsiteX663" fmla="*/ 4064000 w 8802688"/>
                <a:gd name="connsiteY663" fmla="*/ 6537325 h 6677025"/>
                <a:gd name="connsiteX664" fmla="*/ 4033838 w 8802688"/>
                <a:gd name="connsiteY664" fmla="*/ 6564313 h 6677025"/>
                <a:gd name="connsiteX665" fmla="*/ 4003675 w 8802688"/>
                <a:gd name="connsiteY665" fmla="*/ 6588125 h 6677025"/>
                <a:gd name="connsiteX666" fmla="*/ 3975100 w 8802688"/>
                <a:gd name="connsiteY666" fmla="*/ 6608763 h 6677025"/>
                <a:gd name="connsiteX667" fmla="*/ 3944938 w 8802688"/>
                <a:gd name="connsiteY667" fmla="*/ 6626225 h 6677025"/>
                <a:gd name="connsiteX668" fmla="*/ 3914775 w 8802688"/>
                <a:gd name="connsiteY668" fmla="*/ 6645275 h 6677025"/>
                <a:gd name="connsiteX669" fmla="*/ 3884613 w 8802688"/>
                <a:gd name="connsiteY669" fmla="*/ 6656388 h 6677025"/>
                <a:gd name="connsiteX670" fmla="*/ 3852863 w 8802688"/>
                <a:gd name="connsiteY670" fmla="*/ 6665913 h 6677025"/>
                <a:gd name="connsiteX671" fmla="*/ 3822700 w 8802688"/>
                <a:gd name="connsiteY671" fmla="*/ 6673850 h 6677025"/>
                <a:gd name="connsiteX672" fmla="*/ 3790950 w 8802688"/>
                <a:gd name="connsiteY672" fmla="*/ 6677025 h 6677025"/>
                <a:gd name="connsiteX673" fmla="*/ 3760788 w 8802688"/>
                <a:gd name="connsiteY673" fmla="*/ 6677025 h 6677025"/>
                <a:gd name="connsiteX674" fmla="*/ 3727450 w 8802688"/>
                <a:gd name="connsiteY674" fmla="*/ 6673850 h 6677025"/>
                <a:gd name="connsiteX675" fmla="*/ 3697288 w 8802688"/>
                <a:gd name="connsiteY675" fmla="*/ 6669088 h 6677025"/>
                <a:gd name="connsiteX676" fmla="*/ 3668713 w 8802688"/>
                <a:gd name="connsiteY676" fmla="*/ 6659563 h 6677025"/>
                <a:gd name="connsiteX677" fmla="*/ 3638550 w 8802688"/>
                <a:gd name="connsiteY677" fmla="*/ 6646863 h 6677025"/>
                <a:gd name="connsiteX678" fmla="*/ 3608388 w 8802688"/>
                <a:gd name="connsiteY678" fmla="*/ 6632575 h 6677025"/>
                <a:gd name="connsiteX679" fmla="*/ 3579813 w 8802688"/>
                <a:gd name="connsiteY679" fmla="*/ 6611938 h 6677025"/>
                <a:gd name="connsiteX680" fmla="*/ 3525838 w 8802688"/>
                <a:gd name="connsiteY680" fmla="*/ 6543675 h 6677025"/>
                <a:gd name="connsiteX681" fmla="*/ 3475038 w 8802688"/>
                <a:gd name="connsiteY681" fmla="*/ 6472238 h 6677025"/>
                <a:gd name="connsiteX682" fmla="*/ 3427413 w 8802688"/>
                <a:gd name="connsiteY682" fmla="*/ 6400800 h 6677025"/>
                <a:gd name="connsiteX683" fmla="*/ 3379788 w 8802688"/>
                <a:gd name="connsiteY683" fmla="*/ 6326188 h 6677025"/>
                <a:gd name="connsiteX684" fmla="*/ 3335338 w 8802688"/>
                <a:gd name="connsiteY684" fmla="*/ 6251575 h 6677025"/>
                <a:gd name="connsiteX685" fmla="*/ 3294063 w 8802688"/>
                <a:gd name="connsiteY685" fmla="*/ 6175375 h 6677025"/>
                <a:gd name="connsiteX686" fmla="*/ 3252788 w 8802688"/>
                <a:gd name="connsiteY686" fmla="*/ 6097588 h 6677025"/>
                <a:gd name="connsiteX687" fmla="*/ 3209925 w 8802688"/>
                <a:gd name="connsiteY687" fmla="*/ 6015038 h 6677025"/>
                <a:gd name="connsiteX688" fmla="*/ 3195638 w 8802688"/>
                <a:gd name="connsiteY688" fmla="*/ 5999163 h 6677025"/>
                <a:gd name="connsiteX689" fmla="*/ 3186113 w 8802688"/>
                <a:gd name="connsiteY689" fmla="*/ 5984875 h 6677025"/>
                <a:gd name="connsiteX690" fmla="*/ 3181350 w 8802688"/>
                <a:gd name="connsiteY690" fmla="*/ 5967413 h 6677025"/>
                <a:gd name="connsiteX691" fmla="*/ 3175000 w 8802688"/>
                <a:gd name="connsiteY691" fmla="*/ 5946775 h 6677025"/>
                <a:gd name="connsiteX692" fmla="*/ 3171825 w 8802688"/>
                <a:gd name="connsiteY692" fmla="*/ 5927725 h 6677025"/>
                <a:gd name="connsiteX693" fmla="*/ 3171825 w 8802688"/>
                <a:gd name="connsiteY693" fmla="*/ 5907088 h 6677025"/>
                <a:gd name="connsiteX694" fmla="*/ 3175000 w 8802688"/>
                <a:gd name="connsiteY694" fmla="*/ 5886450 h 6677025"/>
                <a:gd name="connsiteX695" fmla="*/ 3181350 w 8802688"/>
                <a:gd name="connsiteY695" fmla="*/ 5865813 h 6677025"/>
                <a:gd name="connsiteX696" fmla="*/ 3189288 w 8802688"/>
                <a:gd name="connsiteY696" fmla="*/ 5845175 h 6677025"/>
                <a:gd name="connsiteX697" fmla="*/ 3201988 w 8802688"/>
                <a:gd name="connsiteY697" fmla="*/ 5824538 h 6677025"/>
                <a:gd name="connsiteX698" fmla="*/ 3213100 w 8802688"/>
                <a:gd name="connsiteY698" fmla="*/ 5803900 h 6677025"/>
                <a:gd name="connsiteX699" fmla="*/ 3230563 w 8802688"/>
                <a:gd name="connsiteY699" fmla="*/ 5783263 h 6677025"/>
                <a:gd name="connsiteX700" fmla="*/ 3249613 w 8802688"/>
                <a:gd name="connsiteY700" fmla="*/ 5764213 h 6677025"/>
                <a:gd name="connsiteX701" fmla="*/ 3270250 w 8802688"/>
                <a:gd name="connsiteY701" fmla="*/ 5746750 h 6677025"/>
                <a:gd name="connsiteX702" fmla="*/ 3294063 w 8802688"/>
                <a:gd name="connsiteY702" fmla="*/ 5732463 h 6677025"/>
                <a:gd name="connsiteX703" fmla="*/ 3321050 w 8802688"/>
                <a:gd name="connsiteY703" fmla="*/ 5716588 h 6677025"/>
                <a:gd name="connsiteX704" fmla="*/ 3362325 w 8802688"/>
                <a:gd name="connsiteY704" fmla="*/ 5699125 h 6677025"/>
                <a:gd name="connsiteX705" fmla="*/ 3403600 w 8802688"/>
                <a:gd name="connsiteY705" fmla="*/ 5681663 h 6677025"/>
                <a:gd name="connsiteX706" fmla="*/ 3492500 w 8802688"/>
                <a:gd name="connsiteY706" fmla="*/ 5637213 h 6677025"/>
                <a:gd name="connsiteX707" fmla="*/ 3587750 w 8802688"/>
                <a:gd name="connsiteY707" fmla="*/ 5583238 h 6677025"/>
                <a:gd name="connsiteX708" fmla="*/ 3692525 w 8802688"/>
                <a:gd name="connsiteY708" fmla="*/ 5529263 h 6677025"/>
                <a:gd name="connsiteX709" fmla="*/ 3692525 w 8802688"/>
                <a:gd name="connsiteY709" fmla="*/ 5081588 h 6677025"/>
                <a:gd name="connsiteX710" fmla="*/ 3683000 w 8802688"/>
                <a:gd name="connsiteY710" fmla="*/ 5116513 h 6677025"/>
                <a:gd name="connsiteX711" fmla="*/ 3673475 w 8802688"/>
                <a:gd name="connsiteY711" fmla="*/ 5153025 h 6677025"/>
                <a:gd name="connsiteX712" fmla="*/ 3665538 w 8802688"/>
                <a:gd name="connsiteY712" fmla="*/ 5184775 h 6677025"/>
                <a:gd name="connsiteX713" fmla="*/ 3652838 w 8802688"/>
                <a:gd name="connsiteY713" fmla="*/ 5211763 h 6677025"/>
                <a:gd name="connsiteX714" fmla="*/ 3641725 w 8802688"/>
                <a:gd name="connsiteY714" fmla="*/ 5238750 h 6677025"/>
                <a:gd name="connsiteX715" fmla="*/ 3629025 w 8802688"/>
                <a:gd name="connsiteY715" fmla="*/ 5265738 h 6677025"/>
                <a:gd name="connsiteX716" fmla="*/ 3614738 w 8802688"/>
                <a:gd name="connsiteY716" fmla="*/ 5286375 h 6677025"/>
                <a:gd name="connsiteX717" fmla="*/ 3600450 w 8802688"/>
                <a:gd name="connsiteY717" fmla="*/ 5307013 h 6677025"/>
                <a:gd name="connsiteX718" fmla="*/ 3581400 w 8802688"/>
                <a:gd name="connsiteY718" fmla="*/ 5324475 h 6677025"/>
                <a:gd name="connsiteX719" fmla="*/ 3567113 w 8802688"/>
                <a:gd name="connsiteY719" fmla="*/ 5340350 h 6677025"/>
                <a:gd name="connsiteX720" fmla="*/ 3549650 w 8802688"/>
                <a:gd name="connsiteY720" fmla="*/ 5354638 h 6677025"/>
                <a:gd name="connsiteX721" fmla="*/ 3529013 w 8802688"/>
                <a:gd name="connsiteY721" fmla="*/ 5365750 h 6677025"/>
                <a:gd name="connsiteX722" fmla="*/ 3489325 w 8802688"/>
                <a:gd name="connsiteY722" fmla="*/ 5386388 h 6677025"/>
                <a:gd name="connsiteX723" fmla="*/ 3451225 w 8802688"/>
                <a:gd name="connsiteY723" fmla="*/ 5402263 h 6677025"/>
                <a:gd name="connsiteX724" fmla="*/ 3406775 w 8802688"/>
                <a:gd name="connsiteY724" fmla="*/ 5413375 h 6677025"/>
                <a:gd name="connsiteX725" fmla="*/ 3365500 w 8802688"/>
                <a:gd name="connsiteY725" fmla="*/ 5419725 h 6677025"/>
                <a:gd name="connsiteX726" fmla="*/ 3321050 w 8802688"/>
                <a:gd name="connsiteY726" fmla="*/ 5422900 h 6677025"/>
                <a:gd name="connsiteX727" fmla="*/ 3273425 w 8802688"/>
                <a:gd name="connsiteY727" fmla="*/ 5422900 h 6677025"/>
                <a:gd name="connsiteX728" fmla="*/ 3182938 w 8802688"/>
                <a:gd name="connsiteY728" fmla="*/ 5419725 h 6677025"/>
                <a:gd name="connsiteX729" fmla="*/ 3097213 w 8802688"/>
                <a:gd name="connsiteY729" fmla="*/ 5416550 h 6677025"/>
                <a:gd name="connsiteX730" fmla="*/ 2838450 w 8802688"/>
                <a:gd name="connsiteY730" fmla="*/ 5416550 h 6677025"/>
                <a:gd name="connsiteX731" fmla="*/ 2770188 w 8802688"/>
                <a:gd name="connsiteY731" fmla="*/ 5416550 h 6677025"/>
                <a:gd name="connsiteX732" fmla="*/ 2708275 w 8802688"/>
                <a:gd name="connsiteY732" fmla="*/ 5413375 h 6677025"/>
                <a:gd name="connsiteX733" fmla="*/ 2678113 w 8802688"/>
                <a:gd name="connsiteY733" fmla="*/ 5408613 h 6677025"/>
                <a:gd name="connsiteX734" fmla="*/ 2647950 w 8802688"/>
                <a:gd name="connsiteY734" fmla="*/ 5402263 h 6677025"/>
                <a:gd name="connsiteX735" fmla="*/ 2622550 w 8802688"/>
                <a:gd name="connsiteY735" fmla="*/ 5395913 h 6677025"/>
                <a:gd name="connsiteX736" fmla="*/ 2598738 w 8802688"/>
                <a:gd name="connsiteY736" fmla="*/ 5384800 h 6677025"/>
                <a:gd name="connsiteX737" fmla="*/ 2574925 w 8802688"/>
                <a:gd name="connsiteY737" fmla="*/ 5368925 h 6677025"/>
                <a:gd name="connsiteX738" fmla="*/ 2554288 w 8802688"/>
                <a:gd name="connsiteY738" fmla="*/ 5354638 h 6677025"/>
                <a:gd name="connsiteX739" fmla="*/ 2532063 w 8802688"/>
                <a:gd name="connsiteY739" fmla="*/ 5330825 h 6677025"/>
                <a:gd name="connsiteX740" fmla="*/ 2514600 w 8802688"/>
                <a:gd name="connsiteY740" fmla="*/ 5307013 h 6677025"/>
                <a:gd name="connsiteX741" fmla="*/ 2500313 w 8802688"/>
                <a:gd name="connsiteY741" fmla="*/ 5276850 h 6677025"/>
                <a:gd name="connsiteX742" fmla="*/ 2484438 w 8802688"/>
                <a:gd name="connsiteY742" fmla="*/ 5241925 h 6677025"/>
                <a:gd name="connsiteX743" fmla="*/ 2476500 w 8802688"/>
                <a:gd name="connsiteY743" fmla="*/ 5202238 h 6677025"/>
                <a:gd name="connsiteX744" fmla="*/ 2466975 w 8802688"/>
                <a:gd name="connsiteY744" fmla="*/ 5154613 h 6677025"/>
                <a:gd name="connsiteX745" fmla="*/ 2466975 w 8802688"/>
                <a:gd name="connsiteY745" fmla="*/ 5229225 h 6677025"/>
                <a:gd name="connsiteX746" fmla="*/ 2466975 w 8802688"/>
                <a:gd name="connsiteY746" fmla="*/ 5341938 h 6677025"/>
                <a:gd name="connsiteX747" fmla="*/ 2466975 w 8802688"/>
                <a:gd name="connsiteY747" fmla="*/ 5440363 h 6677025"/>
                <a:gd name="connsiteX748" fmla="*/ 2463800 w 8802688"/>
                <a:gd name="connsiteY748" fmla="*/ 5538788 h 6677025"/>
                <a:gd name="connsiteX749" fmla="*/ 2459038 w 8802688"/>
                <a:gd name="connsiteY749" fmla="*/ 5634038 h 6677025"/>
                <a:gd name="connsiteX750" fmla="*/ 2452688 w 8802688"/>
                <a:gd name="connsiteY750" fmla="*/ 5681663 h 6677025"/>
                <a:gd name="connsiteX751" fmla="*/ 2443163 w 8802688"/>
                <a:gd name="connsiteY751" fmla="*/ 5729288 h 6677025"/>
                <a:gd name="connsiteX752" fmla="*/ 2435225 w 8802688"/>
                <a:gd name="connsiteY752" fmla="*/ 5776913 h 6677025"/>
                <a:gd name="connsiteX753" fmla="*/ 2422525 w 8802688"/>
                <a:gd name="connsiteY753" fmla="*/ 5824538 h 6677025"/>
                <a:gd name="connsiteX754" fmla="*/ 2408238 w 8802688"/>
                <a:gd name="connsiteY754" fmla="*/ 5868988 h 6677025"/>
                <a:gd name="connsiteX755" fmla="*/ 2390775 w 8802688"/>
                <a:gd name="connsiteY755" fmla="*/ 5916613 h 6677025"/>
                <a:gd name="connsiteX756" fmla="*/ 2368550 w 8802688"/>
                <a:gd name="connsiteY756" fmla="*/ 5961063 h 6677025"/>
                <a:gd name="connsiteX757" fmla="*/ 2343150 w 8802688"/>
                <a:gd name="connsiteY757" fmla="*/ 6002338 h 6677025"/>
                <a:gd name="connsiteX758" fmla="*/ 2316163 w 8802688"/>
                <a:gd name="connsiteY758" fmla="*/ 6046788 h 6677025"/>
                <a:gd name="connsiteX759" fmla="*/ 2282825 w 8802688"/>
                <a:gd name="connsiteY759" fmla="*/ 6088063 h 6677025"/>
                <a:gd name="connsiteX760" fmla="*/ 2268538 w 8802688"/>
                <a:gd name="connsiteY760" fmla="*/ 6103938 h 6677025"/>
                <a:gd name="connsiteX761" fmla="*/ 2255838 w 8802688"/>
                <a:gd name="connsiteY761" fmla="*/ 6121400 h 6677025"/>
                <a:gd name="connsiteX762" fmla="*/ 2238375 w 8802688"/>
                <a:gd name="connsiteY762" fmla="*/ 6156325 h 6677025"/>
                <a:gd name="connsiteX763" fmla="*/ 2224088 w 8802688"/>
                <a:gd name="connsiteY763" fmla="*/ 6199188 h 6677025"/>
                <a:gd name="connsiteX764" fmla="*/ 2211388 w 8802688"/>
                <a:gd name="connsiteY764" fmla="*/ 6243638 h 6677025"/>
                <a:gd name="connsiteX765" fmla="*/ 2193925 w 8802688"/>
                <a:gd name="connsiteY765" fmla="*/ 6335713 h 6677025"/>
                <a:gd name="connsiteX766" fmla="*/ 2181225 w 8802688"/>
                <a:gd name="connsiteY766" fmla="*/ 6383338 h 6677025"/>
                <a:gd name="connsiteX767" fmla="*/ 2170113 w 8802688"/>
                <a:gd name="connsiteY767" fmla="*/ 6424613 h 6677025"/>
                <a:gd name="connsiteX768" fmla="*/ 2166938 w 8802688"/>
                <a:gd name="connsiteY768" fmla="*/ 6442075 h 6677025"/>
                <a:gd name="connsiteX769" fmla="*/ 2157413 w 8802688"/>
                <a:gd name="connsiteY769" fmla="*/ 6459538 h 6677025"/>
                <a:gd name="connsiteX770" fmla="*/ 2143125 w 8802688"/>
                <a:gd name="connsiteY770" fmla="*/ 6478588 h 6677025"/>
                <a:gd name="connsiteX771" fmla="*/ 2125663 w 8802688"/>
                <a:gd name="connsiteY771" fmla="*/ 6496050 h 6677025"/>
                <a:gd name="connsiteX772" fmla="*/ 2101850 w 8802688"/>
                <a:gd name="connsiteY772" fmla="*/ 6510338 h 6677025"/>
                <a:gd name="connsiteX773" fmla="*/ 2078038 w 8802688"/>
                <a:gd name="connsiteY773" fmla="*/ 6526213 h 6677025"/>
                <a:gd name="connsiteX774" fmla="*/ 2051050 w 8802688"/>
                <a:gd name="connsiteY774" fmla="*/ 6534150 h 6677025"/>
                <a:gd name="connsiteX775" fmla="*/ 2020888 w 8802688"/>
                <a:gd name="connsiteY775" fmla="*/ 6537325 h 6677025"/>
                <a:gd name="connsiteX776" fmla="*/ 1828800 w 8802688"/>
                <a:gd name="connsiteY776" fmla="*/ 6507163 h 6677025"/>
                <a:gd name="connsiteX777" fmla="*/ 1628775 w 8802688"/>
                <a:gd name="connsiteY777" fmla="*/ 6478588 h 6677025"/>
                <a:gd name="connsiteX778" fmla="*/ 1525588 w 8802688"/>
                <a:gd name="connsiteY778" fmla="*/ 6457950 h 6677025"/>
                <a:gd name="connsiteX779" fmla="*/ 1420813 w 8802688"/>
                <a:gd name="connsiteY779" fmla="*/ 6435725 h 6677025"/>
                <a:gd name="connsiteX780" fmla="*/ 1316038 w 8802688"/>
                <a:gd name="connsiteY780" fmla="*/ 6415088 h 6677025"/>
                <a:gd name="connsiteX781" fmla="*/ 1206500 w 8802688"/>
                <a:gd name="connsiteY781" fmla="*/ 6389688 h 6677025"/>
                <a:gd name="connsiteX782" fmla="*/ 1168400 w 8802688"/>
                <a:gd name="connsiteY782" fmla="*/ 6370638 h 6677025"/>
                <a:gd name="connsiteX783" fmla="*/ 1150938 w 8802688"/>
                <a:gd name="connsiteY783" fmla="*/ 6362700 h 6677025"/>
                <a:gd name="connsiteX784" fmla="*/ 1135063 w 8802688"/>
                <a:gd name="connsiteY784" fmla="*/ 6353175 h 6677025"/>
                <a:gd name="connsiteX785" fmla="*/ 1123950 w 8802688"/>
                <a:gd name="connsiteY785" fmla="*/ 6342063 h 6677025"/>
                <a:gd name="connsiteX786" fmla="*/ 1111250 w 8802688"/>
                <a:gd name="connsiteY786" fmla="*/ 6326188 h 6677025"/>
                <a:gd name="connsiteX787" fmla="*/ 1103313 w 8802688"/>
                <a:gd name="connsiteY787" fmla="*/ 6311900 h 6677025"/>
                <a:gd name="connsiteX788" fmla="*/ 1093788 w 8802688"/>
                <a:gd name="connsiteY788" fmla="*/ 6294438 h 6677025"/>
                <a:gd name="connsiteX789" fmla="*/ 1087438 w 8802688"/>
                <a:gd name="connsiteY789" fmla="*/ 6275388 h 6677025"/>
                <a:gd name="connsiteX790" fmla="*/ 1084263 w 8802688"/>
                <a:gd name="connsiteY790" fmla="*/ 6254750 h 6677025"/>
                <a:gd name="connsiteX791" fmla="*/ 1082675 w 8802688"/>
                <a:gd name="connsiteY791" fmla="*/ 6234113 h 6677025"/>
                <a:gd name="connsiteX792" fmla="*/ 1082675 w 8802688"/>
                <a:gd name="connsiteY792" fmla="*/ 6210300 h 6677025"/>
                <a:gd name="connsiteX793" fmla="*/ 1084263 w 8802688"/>
                <a:gd name="connsiteY793" fmla="*/ 6154738 h 6677025"/>
                <a:gd name="connsiteX794" fmla="*/ 1093788 w 8802688"/>
                <a:gd name="connsiteY794" fmla="*/ 6088063 h 6677025"/>
                <a:gd name="connsiteX795" fmla="*/ 1120775 w 8802688"/>
                <a:gd name="connsiteY795" fmla="*/ 6046788 h 6677025"/>
                <a:gd name="connsiteX796" fmla="*/ 1144588 w 8802688"/>
                <a:gd name="connsiteY796" fmla="*/ 5999163 h 6677025"/>
                <a:gd name="connsiteX797" fmla="*/ 1162050 w 8802688"/>
                <a:gd name="connsiteY797" fmla="*/ 5948363 h 6677025"/>
                <a:gd name="connsiteX798" fmla="*/ 1176338 w 8802688"/>
                <a:gd name="connsiteY798" fmla="*/ 5899150 h 6677025"/>
                <a:gd name="connsiteX799" fmla="*/ 1189038 w 8802688"/>
                <a:gd name="connsiteY799" fmla="*/ 5845175 h 6677025"/>
                <a:gd name="connsiteX800" fmla="*/ 1198563 w 8802688"/>
                <a:gd name="connsiteY800" fmla="*/ 5788025 h 6677025"/>
                <a:gd name="connsiteX801" fmla="*/ 1203325 w 8802688"/>
                <a:gd name="connsiteY801" fmla="*/ 5735638 h 6677025"/>
                <a:gd name="connsiteX802" fmla="*/ 1206500 w 8802688"/>
                <a:gd name="connsiteY802" fmla="*/ 5678488 h 6677025"/>
                <a:gd name="connsiteX803" fmla="*/ 1212850 w 8802688"/>
                <a:gd name="connsiteY803" fmla="*/ 5657850 h 6677025"/>
                <a:gd name="connsiteX804" fmla="*/ 1216025 w 8802688"/>
                <a:gd name="connsiteY804" fmla="*/ 5634038 h 6677025"/>
                <a:gd name="connsiteX805" fmla="*/ 1216025 w 8802688"/>
                <a:gd name="connsiteY805" fmla="*/ 5613400 h 6677025"/>
                <a:gd name="connsiteX806" fmla="*/ 1216025 w 8802688"/>
                <a:gd name="connsiteY806" fmla="*/ 5589588 h 6677025"/>
                <a:gd name="connsiteX807" fmla="*/ 1209675 w 8802688"/>
                <a:gd name="connsiteY807" fmla="*/ 5541963 h 6677025"/>
                <a:gd name="connsiteX808" fmla="*/ 1198563 w 8802688"/>
                <a:gd name="connsiteY808" fmla="*/ 5497513 h 6677025"/>
                <a:gd name="connsiteX809" fmla="*/ 1179513 w 8802688"/>
                <a:gd name="connsiteY809" fmla="*/ 5453063 h 6677025"/>
                <a:gd name="connsiteX810" fmla="*/ 1165225 w 8802688"/>
                <a:gd name="connsiteY810" fmla="*/ 5410200 h 6677025"/>
                <a:gd name="connsiteX811" fmla="*/ 1131888 w 8802688"/>
                <a:gd name="connsiteY811" fmla="*/ 5341938 h 6677025"/>
                <a:gd name="connsiteX812" fmla="*/ 1069975 w 8802688"/>
                <a:gd name="connsiteY812" fmla="*/ 5238750 h 6677025"/>
                <a:gd name="connsiteX813" fmla="*/ 1012825 w 8802688"/>
                <a:gd name="connsiteY813" fmla="*/ 5130800 h 6677025"/>
                <a:gd name="connsiteX814" fmla="*/ 957263 w 8802688"/>
                <a:gd name="connsiteY814" fmla="*/ 5027613 h 6677025"/>
                <a:gd name="connsiteX815" fmla="*/ 903288 w 8802688"/>
                <a:gd name="connsiteY815" fmla="*/ 4919663 h 6677025"/>
                <a:gd name="connsiteX816" fmla="*/ 855663 w 8802688"/>
                <a:gd name="connsiteY816" fmla="*/ 4813300 h 6677025"/>
                <a:gd name="connsiteX817" fmla="*/ 811213 w 8802688"/>
                <a:gd name="connsiteY817" fmla="*/ 4706938 h 6677025"/>
                <a:gd name="connsiteX818" fmla="*/ 769938 w 8802688"/>
                <a:gd name="connsiteY818" fmla="*/ 4598988 h 6677025"/>
                <a:gd name="connsiteX819" fmla="*/ 733425 w 8802688"/>
                <a:gd name="connsiteY819" fmla="*/ 4492625 h 6677025"/>
                <a:gd name="connsiteX820" fmla="*/ 701675 w 8802688"/>
                <a:gd name="connsiteY820" fmla="*/ 4383088 h 6677025"/>
                <a:gd name="connsiteX821" fmla="*/ 671513 w 8802688"/>
                <a:gd name="connsiteY821" fmla="*/ 4271963 h 6677025"/>
                <a:gd name="connsiteX822" fmla="*/ 647700 w 8802688"/>
                <a:gd name="connsiteY822" fmla="*/ 4162425 h 6677025"/>
                <a:gd name="connsiteX823" fmla="*/ 630238 w 8802688"/>
                <a:gd name="connsiteY823" fmla="*/ 4049713 h 6677025"/>
                <a:gd name="connsiteX824" fmla="*/ 617538 w 8802688"/>
                <a:gd name="connsiteY824" fmla="*/ 3937000 h 6677025"/>
                <a:gd name="connsiteX825" fmla="*/ 609600 w 8802688"/>
                <a:gd name="connsiteY825" fmla="*/ 3821113 h 6677025"/>
                <a:gd name="connsiteX826" fmla="*/ 609600 w 8802688"/>
                <a:gd name="connsiteY826" fmla="*/ 3705225 h 6677025"/>
                <a:gd name="connsiteX827" fmla="*/ 612775 w 8802688"/>
                <a:gd name="connsiteY827" fmla="*/ 3586163 h 6677025"/>
                <a:gd name="connsiteX828" fmla="*/ 620713 w 8802688"/>
                <a:gd name="connsiteY828" fmla="*/ 3470275 h 6677025"/>
                <a:gd name="connsiteX829" fmla="*/ 636588 w 8802688"/>
                <a:gd name="connsiteY829" fmla="*/ 3354388 h 6677025"/>
                <a:gd name="connsiteX830" fmla="*/ 657225 w 8802688"/>
                <a:gd name="connsiteY830" fmla="*/ 3243263 h 6677025"/>
                <a:gd name="connsiteX831" fmla="*/ 681038 w 8802688"/>
                <a:gd name="connsiteY831" fmla="*/ 3136900 h 6677025"/>
                <a:gd name="connsiteX832" fmla="*/ 709613 w 8802688"/>
                <a:gd name="connsiteY832" fmla="*/ 3032125 h 6677025"/>
                <a:gd name="connsiteX833" fmla="*/ 746125 w 8802688"/>
                <a:gd name="connsiteY833" fmla="*/ 2932113 h 6677025"/>
                <a:gd name="connsiteX834" fmla="*/ 784225 w 8802688"/>
                <a:gd name="connsiteY834" fmla="*/ 2833688 h 6677025"/>
                <a:gd name="connsiteX835" fmla="*/ 828675 w 8802688"/>
                <a:gd name="connsiteY835" fmla="*/ 2735263 h 6677025"/>
                <a:gd name="connsiteX836" fmla="*/ 879475 w 8802688"/>
                <a:gd name="connsiteY836" fmla="*/ 2643188 h 6677025"/>
                <a:gd name="connsiteX837" fmla="*/ 933450 w 8802688"/>
                <a:gd name="connsiteY837" fmla="*/ 2551113 h 6677025"/>
                <a:gd name="connsiteX838" fmla="*/ 992188 w 8802688"/>
                <a:gd name="connsiteY838" fmla="*/ 2465388 h 6677025"/>
                <a:gd name="connsiteX839" fmla="*/ 1055688 w 8802688"/>
                <a:gd name="connsiteY839" fmla="*/ 2379663 h 6677025"/>
                <a:gd name="connsiteX840" fmla="*/ 1123950 w 8802688"/>
                <a:gd name="connsiteY840" fmla="*/ 2295525 h 6677025"/>
                <a:gd name="connsiteX841" fmla="*/ 1195388 w 8802688"/>
                <a:gd name="connsiteY841" fmla="*/ 2212975 h 6677025"/>
                <a:gd name="connsiteX842" fmla="*/ 1271588 w 8802688"/>
                <a:gd name="connsiteY842" fmla="*/ 2132013 h 6677025"/>
                <a:gd name="connsiteX843" fmla="*/ 1355725 w 8802688"/>
                <a:gd name="connsiteY843" fmla="*/ 2054225 h 6677025"/>
                <a:gd name="connsiteX844" fmla="*/ 1423988 w 8802688"/>
                <a:gd name="connsiteY844" fmla="*/ 2001838 h 6677025"/>
                <a:gd name="connsiteX845" fmla="*/ 1495425 w 8802688"/>
                <a:gd name="connsiteY845" fmla="*/ 1951038 h 6677025"/>
                <a:gd name="connsiteX846" fmla="*/ 1566863 w 8802688"/>
                <a:gd name="connsiteY846" fmla="*/ 1900238 h 6677025"/>
                <a:gd name="connsiteX847" fmla="*/ 1641475 w 8802688"/>
                <a:gd name="connsiteY847" fmla="*/ 1855788 h 6677025"/>
                <a:gd name="connsiteX848" fmla="*/ 1714500 w 8802688"/>
                <a:gd name="connsiteY848" fmla="*/ 1814513 h 6677025"/>
                <a:gd name="connsiteX849" fmla="*/ 1789113 w 8802688"/>
                <a:gd name="connsiteY849" fmla="*/ 1774825 h 6677025"/>
                <a:gd name="connsiteX850" fmla="*/ 1866900 w 8802688"/>
                <a:gd name="connsiteY850" fmla="*/ 1739900 h 6677025"/>
                <a:gd name="connsiteX851" fmla="*/ 1944688 w 8802688"/>
                <a:gd name="connsiteY851" fmla="*/ 1703388 h 6677025"/>
                <a:gd name="connsiteX852" fmla="*/ 2020888 w 8802688"/>
                <a:gd name="connsiteY852" fmla="*/ 1671638 h 6677025"/>
                <a:gd name="connsiteX853" fmla="*/ 2101850 w 8802688"/>
                <a:gd name="connsiteY853" fmla="*/ 1641476 h 6677025"/>
                <a:gd name="connsiteX854" fmla="*/ 2184400 w 8802688"/>
                <a:gd name="connsiteY854" fmla="*/ 1614488 h 6677025"/>
                <a:gd name="connsiteX855" fmla="*/ 2268538 w 8802688"/>
                <a:gd name="connsiteY855" fmla="*/ 1587500 h 6677025"/>
                <a:gd name="connsiteX856" fmla="*/ 2351088 w 8802688"/>
                <a:gd name="connsiteY856" fmla="*/ 1562100 h 6677025"/>
                <a:gd name="connsiteX857" fmla="*/ 2436813 w 8802688"/>
                <a:gd name="connsiteY857" fmla="*/ 1538288 h 6677025"/>
                <a:gd name="connsiteX858" fmla="*/ 2616200 w 8802688"/>
                <a:gd name="connsiteY858" fmla="*/ 1492250 h 6677025"/>
                <a:gd name="connsiteX859" fmla="*/ 2725738 w 8802688"/>
                <a:gd name="connsiteY859" fmla="*/ 1492250 h 6677025"/>
                <a:gd name="connsiteX860" fmla="*/ 2654300 w 8802688"/>
                <a:gd name="connsiteY860" fmla="*/ 1590675 h 6677025"/>
                <a:gd name="connsiteX861" fmla="*/ 2582863 w 8802688"/>
                <a:gd name="connsiteY861" fmla="*/ 1682750 h 6677025"/>
                <a:gd name="connsiteX862" fmla="*/ 2435225 w 8802688"/>
                <a:gd name="connsiteY862" fmla="*/ 1866901 h 6677025"/>
                <a:gd name="connsiteX863" fmla="*/ 2363788 w 8802688"/>
                <a:gd name="connsiteY863" fmla="*/ 1958975 h 6677025"/>
                <a:gd name="connsiteX864" fmla="*/ 2295525 w 8802688"/>
                <a:gd name="connsiteY864" fmla="*/ 2052638 h 6677025"/>
                <a:gd name="connsiteX865" fmla="*/ 2228850 w 8802688"/>
                <a:gd name="connsiteY865" fmla="*/ 2144713 h 6677025"/>
                <a:gd name="connsiteX866" fmla="*/ 2200275 w 8802688"/>
                <a:gd name="connsiteY866" fmla="*/ 2192338 h 6677025"/>
                <a:gd name="connsiteX867" fmla="*/ 2170113 w 8802688"/>
                <a:gd name="connsiteY867" fmla="*/ 2241550 h 6677025"/>
                <a:gd name="connsiteX868" fmla="*/ 2089150 w 8802688"/>
                <a:gd name="connsiteY868" fmla="*/ 2355850 h 6677025"/>
                <a:gd name="connsiteX869" fmla="*/ 2047875 w 8802688"/>
                <a:gd name="connsiteY869" fmla="*/ 2411413 h 6677025"/>
                <a:gd name="connsiteX870" fmla="*/ 2012950 w 8802688"/>
                <a:gd name="connsiteY870" fmla="*/ 2471738 h 6677025"/>
                <a:gd name="connsiteX871" fmla="*/ 1979613 w 8802688"/>
                <a:gd name="connsiteY871" fmla="*/ 2530475 h 6677025"/>
                <a:gd name="connsiteX872" fmla="*/ 1952625 w 8802688"/>
                <a:gd name="connsiteY872" fmla="*/ 2592388 h 6677025"/>
                <a:gd name="connsiteX873" fmla="*/ 1928813 w 8802688"/>
                <a:gd name="connsiteY873" fmla="*/ 2659063 h 6677025"/>
                <a:gd name="connsiteX874" fmla="*/ 1917700 w 8802688"/>
                <a:gd name="connsiteY874" fmla="*/ 2693988 h 6677025"/>
                <a:gd name="connsiteX875" fmla="*/ 1911350 w 8802688"/>
                <a:gd name="connsiteY875" fmla="*/ 2727325 h 6677025"/>
                <a:gd name="connsiteX876" fmla="*/ 1893888 w 8802688"/>
                <a:gd name="connsiteY876" fmla="*/ 2776538 h 6677025"/>
                <a:gd name="connsiteX877" fmla="*/ 1881188 w 8802688"/>
                <a:gd name="connsiteY877" fmla="*/ 2824163 h 6677025"/>
                <a:gd name="connsiteX878" fmla="*/ 1873250 w 8802688"/>
                <a:gd name="connsiteY878" fmla="*/ 2868613 h 6677025"/>
                <a:gd name="connsiteX879" fmla="*/ 1873250 w 8802688"/>
                <a:gd name="connsiteY879" fmla="*/ 2916238 h 6677025"/>
                <a:gd name="connsiteX880" fmla="*/ 1876425 w 8802688"/>
                <a:gd name="connsiteY880" fmla="*/ 2962275 h 6677025"/>
                <a:gd name="connsiteX881" fmla="*/ 1881188 w 8802688"/>
                <a:gd name="connsiteY881" fmla="*/ 3006725 h 6677025"/>
                <a:gd name="connsiteX882" fmla="*/ 1893888 w 8802688"/>
                <a:gd name="connsiteY882" fmla="*/ 3048000 h 6677025"/>
                <a:gd name="connsiteX883" fmla="*/ 1905000 w 8802688"/>
                <a:gd name="connsiteY883" fmla="*/ 3092450 h 6677025"/>
                <a:gd name="connsiteX884" fmla="*/ 1924050 w 8802688"/>
                <a:gd name="connsiteY884" fmla="*/ 3133725 h 6677025"/>
                <a:gd name="connsiteX885" fmla="*/ 1944688 w 8802688"/>
                <a:gd name="connsiteY885" fmla="*/ 3171825 h 6677025"/>
                <a:gd name="connsiteX886" fmla="*/ 1965325 w 8802688"/>
                <a:gd name="connsiteY886" fmla="*/ 3214688 h 6677025"/>
                <a:gd name="connsiteX887" fmla="*/ 1989138 w 8802688"/>
                <a:gd name="connsiteY887" fmla="*/ 3252788 h 6677025"/>
                <a:gd name="connsiteX888" fmla="*/ 2041525 w 8802688"/>
                <a:gd name="connsiteY888" fmla="*/ 3327400 h 6677025"/>
                <a:gd name="connsiteX889" fmla="*/ 2095500 w 8802688"/>
                <a:gd name="connsiteY889" fmla="*/ 3398838 h 6677025"/>
                <a:gd name="connsiteX890" fmla="*/ 2149475 w 8802688"/>
                <a:gd name="connsiteY890" fmla="*/ 3470275 h 6677025"/>
                <a:gd name="connsiteX891" fmla="*/ 2197100 w 8802688"/>
                <a:gd name="connsiteY891" fmla="*/ 3541713 h 6677025"/>
                <a:gd name="connsiteX892" fmla="*/ 2217738 w 8802688"/>
                <a:gd name="connsiteY892" fmla="*/ 3576638 h 6677025"/>
                <a:gd name="connsiteX893" fmla="*/ 2238375 w 8802688"/>
                <a:gd name="connsiteY893" fmla="*/ 3613150 h 6677025"/>
                <a:gd name="connsiteX894" fmla="*/ 2252663 w 8802688"/>
                <a:gd name="connsiteY894" fmla="*/ 3648075 h 6677025"/>
                <a:gd name="connsiteX895" fmla="*/ 2268538 w 8802688"/>
                <a:gd name="connsiteY895" fmla="*/ 3684588 h 6677025"/>
                <a:gd name="connsiteX896" fmla="*/ 2279650 w 8802688"/>
                <a:gd name="connsiteY896" fmla="*/ 3722688 h 6677025"/>
                <a:gd name="connsiteX897" fmla="*/ 2286000 w 8802688"/>
                <a:gd name="connsiteY897" fmla="*/ 3757613 h 6677025"/>
                <a:gd name="connsiteX898" fmla="*/ 2289175 w 8802688"/>
                <a:gd name="connsiteY898" fmla="*/ 3797300 h 6677025"/>
                <a:gd name="connsiteX899" fmla="*/ 2289175 w 8802688"/>
                <a:gd name="connsiteY899" fmla="*/ 3835400 h 6677025"/>
                <a:gd name="connsiteX900" fmla="*/ 2286000 w 8802688"/>
                <a:gd name="connsiteY900" fmla="*/ 3873500 h 6677025"/>
                <a:gd name="connsiteX901" fmla="*/ 2276475 w 8802688"/>
                <a:gd name="connsiteY901" fmla="*/ 3916363 h 6677025"/>
                <a:gd name="connsiteX902" fmla="*/ 2262188 w 8802688"/>
                <a:gd name="connsiteY902" fmla="*/ 3954463 h 6677025"/>
                <a:gd name="connsiteX903" fmla="*/ 2244725 w 8802688"/>
                <a:gd name="connsiteY903" fmla="*/ 3995738 h 6677025"/>
                <a:gd name="connsiteX904" fmla="*/ 2232025 w 8802688"/>
                <a:gd name="connsiteY904" fmla="*/ 4013200 h 6677025"/>
                <a:gd name="connsiteX905" fmla="*/ 2224088 w 8802688"/>
                <a:gd name="connsiteY905" fmla="*/ 4037013 h 6677025"/>
                <a:gd name="connsiteX906" fmla="*/ 2217738 w 8802688"/>
                <a:gd name="connsiteY906" fmla="*/ 4064000 h 6677025"/>
                <a:gd name="connsiteX907" fmla="*/ 2217738 w 8802688"/>
                <a:gd name="connsiteY907" fmla="*/ 4090988 h 6677025"/>
                <a:gd name="connsiteX908" fmla="*/ 2217738 w 8802688"/>
                <a:gd name="connsiteY908" fmla="*/ 4117975 h 6677025"/>
                <a:gd name="connsiteX909" fmla="*/ 2224088 w 8802688"/>
                <a:gd name="connsiteY909" fmla="*/ 4144963 h 6677025"/>
                <a:gd name="connsiteX910" fmla="*/ 2232025 w 8802688"/>
                <a:gd name="connsiteY910" fmla="*/ 4168775 h 6677025"/>
                <a:gd name="connsiteX911" fmla="*/ 2244725 w 8802688"/>
                <a:gd name="connsiteY911" fmla="*/ 4183063 h 6677025"/>
                <a:gd name="connsiteX912" fmla="*/ 2306638 w 8802688"/>
                <a:gd name="connsiteY912" fmla="*/ 4251325 h 6677025"/>
                <a:gd name="connsiteX913" fmla="*/ 2368550 w 8802688"/>
                <a:gd name="connsiteY913" fmla="*/ 4313238 h 6677025"/>
                <a:gd name="connsiteX914" fmla="*/ 2435225 w 8802688"/>
                <a:gd name="connsiteY914" fmla="*/ 4373563 h 6677025"/>
                <a:gd name="connsiteX915" fmla="*/ 2497138 w 8802688"/>
                <a:gd name="connsiteY915" fmla="*/ 4424363 h 6677025"/>
                <a:gd name="connsiteX916" fmla="*/ 2562225 w 8802688"/>
                <a:gd name="connsiteY916" fmla="*/ 4471988 h 6677025"/>
                <a:gd name="connsiteX917" fmla="*/ 2627313 w 8802688"/>
                <a:gd name="connsiteY917" fmla="*/ 4510088 h 6677025"/>
                <a:gd name="connsiteX918" fmla="*/ 2660650 w 8802688"/>
                <a:gd name="connsiteY918" fmla="*/ 4527550 h 6677025"/>
                <a:gd name="connsiteX919" fmla="*/ 2695575 w 8802688"/>
                <a:gd name="connsiteY919" fmla="*/ 4543425 h 6677025"/>
                <a:gd name="connsiteX920" fmla="*/ 2728913 w 8802688"/>
                <a:gd name="connsiteY920" fmla="*/ 4554538 h 6677025"/>
                <a:gd name="connsiteX921" fmla="*/ 2763838 w 8802688"/>
                <a:gd name="connsiteY921" fmla="*/ 4567238 h 6677025"/>
                <a:gd name="connsiteX922" fmla="*/ 2800350 w 8802688"/>
                <a:gd name="connsiteY922" fmla="*/ 4575175 h 6677025"/>
                <a:gd name="connsiteX923" fmla="*/ 2835275 w 8802688"/>
                <a:gd name="connsiteY923" fmla="*/ 4584700 h 6677025"/>
                <a:gd name="connsiteX924" fmla="*/ 2871788 w 8802688"/>
                <a:gd name="connsiteY924" fmla="*/ 4591050 h 6677025"/>
                <a:gd name="connsiteX925" fmla="*/ 2906713 w 8802688"/>
                <a:gd name="connsiteY925" fmla="*/ 4594225 h 6677025"/>
                <a:gd name="connsiteX926" fmla="*/ 2943225 w 8802688"/>
                <a:gd name="connsiteY926" fmla="*/ 4594225 h 6677025"/>
                <a:gd name="connsiteX927" fmla="*/ 2981325 w 8802688"/>
                <a:gd name="connsiteY927" fmla="*/ 4594225 h 6677025"/>
                <a:gd name="connsiteX928" fmla="*/ 3021013 w 8802688"/>
                <a:gd name="connsiteY928" fmla="*/ 4591050 h 6677025"/>
                <a:gd name="connsiteX929" fmla="*/ 3059113 w 8802688"/>
                <a:gd name="connsiteY929" fmla="*/ 4584700 h 6677025"/>
                <a:gd name="connsiteX930" fmla="*/ 3097213 w 8802688"/>
                <a:gd name="connsiteY930" fmla="*/ 4575175 h 6677025"/>
                <a:gd name="connsiteX931" fmla="*/ 3138488 w 8802688"/>
                <a:gd name="connsiteY931" fmla="*/ 4564063 h 6677025"/>
                <a:gd name="connsiteX932" fmla="*/ 3178175 w 8802688"/>
                <a:gd name="connsiteY932" fmla="*/ 4551363 h 6677025"/>
                <a:gd name="connsiteX933" fmla="*/ 3219450 w 8802688"/>
                <a:gd name="connsiteY933" fmla="*/ 4537075 h 6677025"/>
                <a:gd name="connsiteX934" fmla="*/ 3263900 w 8802688"/>
                <a:gd name="connsiteY934" fmla="*/ 4516438 h 6677025"/>
                <a:gd name="connsiteX935" fmla="*/ 3305175 w 8802688"/>
                <a:gd name="connsiteY935" fmla="*/ 4495800 h 6677025"/>
                <a:gd name="connsiteX936" fmla="*/ 3349625 w 8802688"/>
                <a:gd name="connsiteY936" fmla="*/ 4471988 h 6677025"/>
                <a:gd name="connsiteX937" fmla="*/ 3394075 w 8802688"/>
                <a:gd name="connsiteY937" fmla="*/ 4445000 h 6677025"/>
                <a:gd name="connsiteX938" fmla="*/ 3617913 w 8802688"/>
                <a:gd name="connsiteY938" fmla="*/ 4329113 h 6677025"/>
                <a:gd name="connsiteX939" fmla="*/ 3730625 w 8802688"/>
                <a:gd name="connsiteY939" fmla="*/ 4271963 h 6677025"/>
                <a:gd name="connsiteX940" fmla="*/ 3843338 w 8802688"/>
                <a:gd name="connsiteY940" fmla="*/ 4216400 h 6677025"/>
                <a:gd name="connsiteX941" fmla="*/ 3959225 w 8802688"/>
                <a:gd name="connsiteY941" fmla="*/ 4168775 h 6677025"/>
                <a:gd name="connsiteX942" fmla="*/ 4019550 w 8802688"/>
                <a:gd name="connsiteY942" fmla="*/ 4144963 h 6677025"/>
                <a:gd name="connsiteX943" fmla="*/ 4078288 w 8802688"/>
                <a:gd name="connsiteY943" fmla="*/ 4124325 h 6677025"/>
                <a:gd name="connsiteX944" fmla="*/ 4138613 w 8802688"/>
                <a:gd name="connsiteY944" fmla="*/ 4108450 h 6677025"/>
                <a:gd name="connsiteX945" fmla="*/ 4197350 w 8802688"/>
                <a:gd name="connsiteY945" fmla="*/ 4094163 h 6677025"/>
                <a:gd name="connsiteX946" fmla="*/ 4259263 w 8802688"/>
                <a:gd name="connsiteY946" fmla="*/ 4081463 h 6677025"/>
                <a:gd name="connsiteX947" fmla="*/ 4322763 w 8802688"/>
                <a:gd name="connsiteY947" fmla="*/ 4073525 h 6677025"/>
                <a:gd name="connsiteX948" fmla="*/ 4337050 w 8802688"/>
                <a:gd name="connsiteY948" fmla="*/ 4067175 h 6677025"/>
                <a:gd name="connsiteX949" fmla="*/ 4354513 w 8802688"/>
                <a:gd name="connsiteY949" fmla="*/ 4057650 h 6677025"/>
                <a:gd name="connsiteX950" fmla="*/ 4375150 w 8802688"/>
                <a:gd name="connsiteY950" fmla="*/ 4043363 h 6677025"/>
                <a:gd name="connsiteX951" fmla="*/ 4397375 w 8802688"/>
                <a:gd name="connsiteY951" fmla="*/ 4025900 h 6677025"/>
                <a:gd name="connsiteX952" fmla="*/ 4418013 w 8802688"/>
                <a:gd name="connsiteY952" fmla="*/ 4002088 h 6677025"/>
                <a:gd name="connsiteX953" fmla="*/ 4438650 w 8802688"/>
                <a:gd name="connsiteY953" fmla="*/ 3978275 h 6677025"/>
                <a:gd name="connsiteX954" fmla="*/ 4456113 w 8802688"/>
                <a:gd name="connsiteY954" fmla="*/ 3951288 h 6677025"/>
                <a:gd name="connsiteX955" fmla="*/ 4470400 w 8802688"/>
                <a:gd name="connsiteY955" fmla="*/ 3921125 h 6677025"/>
                <a:gd name="connsiteX956" fmla="*/ 4497388 w 8802688"/>
                <a:gd name="connsiteY956" fmla="*/ 3844925 h 6677025"/>
                <a:gd name="connsiteX957" fmla="*/ 4518025 w 8802688"/>
                <a:gd name="connsiteY957" fmla="*/ 3767138 h 6677025"/>
                <a:gd name="connsiteX958" fmla="*/ 4537075 w 8802688"/>
                <a:gd name="connsiteY958" fmla="*/ 3689350 h 6677025"/>
                <a:gd name="connsiteX959" fmla="*/ 4548188 w 8802688"/>
                <a:gd name="connsiteY959" fmla="*/ 3613150 h 6677025"/>
                <a:gd name="connsiteX960" fmla="*/ 4560888 w 8802688"/>
                <a:gd name="connsiteY960" fmla="*/ 3535363 h 6677025"/>
                <a:gd name="connsiteX961" fmla="*/ 4565650 w 8802688"/>
                <a:gd name="connsiteY961" fmla="*/ 3457575 h 6677025"/>
                <a:gd name="connsiteX962" fmla="*/ 4572000 w 8802688"/>
                <a:gd name="connsiteY962" fmla="*/ 3381375 h 6677025"/>
                <a:gd name="connsiteX963" fmla="*/ 4572000 w 8802688"/>
                <a:gd name="connsiteY963" fmla="*/ 3300413 h 6677025"/>
                <a:gd name="connsiteX964" fmla="*/ 4572000 w 8802688"/>
                <a:gd name="connsiteY964" fmla="*/ 3222625 h 6677025"/>
                <a:gd name="connsiteX965" fmla="*/ 4568825 w 8802688"/>
                <a:gd name="connsiteY965" fmla="*/ 3143250 h 6677025"/>
                <a:gd name="connsiteX966" fmla="*/ 4562475 w 8802688"/>
                <a:gd name="connsiteY966" fmla="*/ 3062288 h 6677025"/>
                <a:gd name="connsiteX967" fmla="*/ 4554538 w 8802688"/>
                <a:gd name="connsiteY967" fmla="*/ 2982913 h 6677025"/>
                <a:gd name="connsiteX968" fmla="*/ 4533900 w 8802688"/>
                <a:gd name="connsiteY968" fmla="*/ 2819400 h 6677025"/>
                <a:gd name="connsiteX969" fmla="*/ 4506913 w 8802688"/>
                <a:gd name="connsiteY969" fmla="*/ 2652713 h 6677025"/>
                <a:gd name="connsiteX970" fmla="*/ 4479925 w 8802688"/>
                <a:gd name="connsiteY970" fmla="*/ 2476500 h 6677025"/>
                <a:gd name="connsiteX971" fmla="*/ 4446588 w 8802688"/>
                <a:gd name="connsiteY971" fmla="*/ 2292351 h 6677025"/>
                <a:gd name="connsiteX972" fmla="*/ 4429125 w 8802688"/>
                <a:gd name="connsiteY972" fmla="*/ 2197100 h 6677025"/>
                <a:gd name="connsiteX973" fmla="*/ 4408488 w 8802688"/>
                <a:gd name="connsiteY973" fmla="*/ 2098675 h 6677025"/>
                <a:gd name="connsiteX974" fmla="*/ 4384675 w 8802688"/>
                <a:gd name="connsiteY974" fmla="*/ 2005013 h 6677025"/>
                <a:gd name="connsiteX975" fmla="*/ 4360863 w 8802688"/>
                <a:gd name="connsiteY975" fmla="*/ 1906588 h 6677025"/>
                <a:gd name="connsiteX976" fmla="*/ 4360863 w 8802688"/>
                <a:gd name="connsiteY976" fmla="*/ 2765425 h 6677025"/>
                <a:gd name="connsiteX977" fmla="*/ 4360863 w 8802688"/>
                <a:gd name="connsiteY977" fmla="*/ 3698875 h 6677025"/>
                <a:gd name="connsiteX978" fmla="*/ 4357688 w 8802688"/>
                <a:gd name="connsiteY978" fmla="*/ 3725863 h 6677025"/>
                <a:gd name="connsiteX979" fmla="*/ 4354513 w 8802688"/>
                <a:gd name="connsiteY979" fmla="*/ 3752850 h 6677025"/>
                <a:gd name="connsiteX980" fmla="*/ 4349750 w 8802688"/>
                <a:gd name="connsiteY980" fmla="*/ 3776663 h 6677025"/>
                <a:gd name="connsiteX981" fmla="*/ 4340225 w 8802688"/>
                <a:gd name="connsiteY981" fmla="*/ 3797300 h 6677025"/>
                <a:gd name="connsiteX982" fmla="*/ 4327525 w 8802688"/>
                <a:gd name="connsiteY982" fmla="*/ 3817938 h 6677025"/>
                <a:gd name="connsiteX983" fmla="*/ 4316413 w 8802688"/>
                <a:gd name="connsiteY983" fmla="*/ 3838575 h 6677025"/>
                <a:gd name="connsiteX984" fmla="*/ 4302125 w 8802688"/>
                <a:gd name="connsiteY984" fmla="*/ 3856038 h 6677025"/>
                <a:gd name="connsiteX985" fmla="*/ 4286250 w 8802688"/>
                <a:gd name="connsiteY985" fmla="*/ 3870325 h 6677025"/>
                <a:gd name="connsiteX986" fmla="*/ 4265613 w 8802688"/>
                <a:gd name="connsiteY986" fmla="*/ 3886200 h 6677025"/>
                <a:gd name="connsiteX987" fmla="*/ 4248150 w 8802688"/>
                <a:gd name="connsiteY987" fmla="*/ 3900488 h 6677025"/>
                <a:gd name="connsiteX988" fmla="*/ 4203700 w 8802688"/>
                <a:gd name="connsiteY988" fmla="*/ 3924300 h 6677025"/>
                <a:gd name="connsiteX989" fmla="*/ 4152900 w 8802688"/>
                <a:gd name="connsiteY989" fmla="*/ 3944938 h 6677025"/>
                <a:gd name="connsiteX990" fmla="*/ 4098925 w 8802688"/>
                <a:gd name="connsiteY990" fmla="*/ 3960813 h 6677025"/>
                <a:gd name="connsiteX991" fmla="*/ 4000500 w 8802688"/>
                <a:gd name="connsiteY991" fmla="*/ 3989388 h 6677025"/>
                <a:gd name="connsiteX992" fmla="*/ 3906838 w 8802688"/>
                <a:gd name="connsiteY992" fmla="*/ 4022725 h 6677025"/>
                <a:gd name="connsiteX993" fmla="*/ 3811588 w 8802688"/>
                <a:gd name="connsiteY993" fmla="*/ 4057650 h 6677025"/>
                <a:gd name="connsiteX994" fmla="*/ 3716338 w 8802688"/>
                <a:gd name="connsiteY994" fmla="*/ 4100513 h 6677025"/>
                <a:gd name="connsiteX995" fmla="*/ 3621088 w 8802688"/>
                <a:gd name="connsiteY995" fmla="*/ 4144963 h 6677025"/>
                <a:gd name="connsiteX996" fmla="*/ 3532188 w 8802688"/>
                <a:gd name="connsiteY996" fmla="*/ 4192588 h 6677025"/>
                <a:gd name="connsiteX997" fmla="*/ 3441700 w 8802688"/>
                <a:gd name="connsiteY997" fmla="*/ 4243388 h 6677025"/>
                <a:gd name="connsiteX998" fmla="*/ 3359150 w 8802688"/>
                <a:gd name="connsiteY998" fmla="*/ 4295775 h 6677025"/>
                <a:gd name="connsiteX999" fmla="*/ 3287713 w 8802688"/>
                <a:gd name="connsiteY999" fmla="*/ 4329113 h 6677025"/>
                <a:gd name="connsiteX1000" fmla="*/ 3222625 w 8802688"/>
                <a:gd name="connsiteY1000" fmla="*/ 4359275 h 6677025"/>
                <a:gd name="connsiteX1001" fmla="*/ 3157538 w 8802688"/>
                <a:gd name="connsiteY1001" fmla="*/ 4379913 h 6677025"/>
                <a:gd name="connsiteX1002" fmla="*/ 3094038 w 8802688"/>
                <a:gd name="connsiteY1002" fmla="*/ 4400550 h 6677025"/>
                <a:gd name="connsiteX1003" fmla="*/ 3032125 w 8802688"/>
                <a:gd name="connsiteY1003" fmla="*/ 4411663 h 6677025"/>
                <a:gd name="connsiteX1004" fmla="*/ 2973388 w 8802688"/>
                <a:gd name="connsiteY1004" fmla="*/ 4421188 h 6677025"/>
                <a:gd name="connsiteX1005" fmla="*/ 2913063 w 8802688"/>
                <a:gd name="connsiteY1005" fmla="*/ 4421188 h 6677025"/>
                <a:gd name="connsiteX1006" fmla="*/ 2857500 w 8802688"/>
                <a:gd name="connsiteY1006" fmla="*/ 4418013 h 6677025"/>
                <a:gd name="connsiteX1007" fmla="*/ 2803525 w 8802688"/>
                <a:gd name="connsiteY1007" fmla="*/ 4406900 h 6677025"/>
                <a:gd name="connsiteX1008" fmla="*/ 2749550 w 8802688"/>
                <a:gd name="connsiteY1008" fmla="*/ 4391025 h 6677025"/>
                <a:gd name="connsiteX1009" fmla="*/ 2698750 w 8802688"/>
                <a:gd name="connsiteY1009" fmla="*/ 4367213 h 6677025"/>
                <a:gd name="connsiteX1010" fmla="*/ 2647950 w 8802688"/>
                <a:gd name="connsiteY1010" fmla="*/ 4337050 h 6677025"/>
                <a:gd name="connsiteX1011" fmla="*/ 2600325 w 8802688"/>
                <a:gd name="connsiteY1011" fmla="*/ 4302125 h 6677025"/>
                <a:gd name="connsiteX1012" fmla="*/ 2554288 w 8802688"/>
                <a:gd name="connsiteY1012" fmla="*/ 4257675 h 6677025"/>
                <a:gd name="connsiteX1013" fmla="*/ 2508250 w 8802688"/>
                <a:gd name="connsiteY1013" fmla="*/ 4206875 h 6677025"/>
                <a:gd name="connsiteX1014" fmla="*/ 2466975 w 8802688"/>
                <a:gd name="connsiteY1014" fmla="*/ 4148138 h 6677025"/>
                <a:gd name="connsiteX1015" fmla="*/ 2452688 w 8802688"/>
                <a:gd name="connsiteY1015" fmla="*/ 4117975 h 6677025"/>
                <a:gd name="connsiteX1016" fmla="*/ 2439988 w 8802688"/>
                <a:gd name="connsiteY1016" fmla="*/ 4084638 h 6677025"/>
                <a:gd name="connsiteX1017" fmla="*/ 2428875 w 8802688"/>
                <a:gd name="connsiteY1017" fmla="*/ 4049713 h 6677025"/>
                <a:gd name="connsiteX1018" fmla="*/ 2419350 w 8802688"/>
                <a:gd name="connsiteY1018" fmla="*/ 4016375 h 6677025"/>
                <a:gd name="connsiteX1019" fmla="*/ 2416175 w 8802688"/>
                <a:gd name="connsiteY1019" fmla="*/ 3981450 h 6677025"/>
                <a:gd name="connsiteX1020" fmla="*/ 2416175 w 8802688"/>
                <a:gd name="connsiteY1020" fmla="*/ 3948113 h 6677025"/>
                <a:gd name="connsiteX1021" fmla="*/ 2419350 w 8802688"/>
                <a:gd name="connsiteY1021" fmla="*/ 3916363 h 6677025"/>
                <a:gd name="connsiteX1022" fmla="*/ 2425700 w 8802688"/>
                <a:gd name="connsiteY1022" fmla="*/ 3900488 h 6677025"/>
                <a:gd name="connsiteX1023" fmla="*/ 2432050 w 8802688"/>
                <a:gd name="connsiteY1023" fmla="*/ 3886200 h 6677025"/>
                <a:gd name="connsiteX1024" fmla="*/ 2446338 w 8802688"/>
                <a:gd name="connsiteY1024" fmla="*/ 3829050 h 6677025"/>
                <a:gd name="connsiteX1025" fmla="*/ 2463800 w 8802688"/>
                <a:gd name="connsiteY1025" fmla="*/ 3778250 h 6677025"/>
                <a:gd name="connsiteX1026" fmla="*/ 2484438 w 8802688"/>
                <a:gd name="connsiteY1026" fmla="*/ 3730625 h 6677025"/>
                <a:gd name="connsiteX1027" fmla="*/ 2508250 w 8802688"/>
                <a:gd name="connsiteY1027" fmla="*/ 3684588 h 6677025"/>
                <a:gd name="connsiteX1028" fmla="*/ 2535238 w 8802688"/>
                <a:gd name="connsiteY1028" fmla="*/ 3638550 h 6677025"/>
                <a:gd name="connsiteX1029" fmla="*/ 2559050 w 8802688"/>
                <a:gd name="connsiteY1029" fmla="*/ 3597275 h 6677025"/>
                <a:gd name="connsiteX1030" fmla="*/ 2616200 w 8802688"/>
                <a:gd name="connsiteY1030" fmla="*/ 3511550 h 6677025"/>
                <a:gd name="connsiteX1031" fmla="*/ 2667000 w 8802688"/>
                <a:gd name="connsiteY1031" fmla="*/ 3406775 h 6677025"/>
                <a:gd name="connsiteX1032" fmla="*/ 2705100 w 8802688"/>
                <a:gd name="connsiteY1032" fmla="*/ 3311525 h 6677025"/>
                <a:gd name="connsiteX1033" fmla="*/ 2735263 w 8802688"/>
                <a:gd name="connsiteY1033" fmla="*/ 3222625 h 6677025"/>
                <a:gd name="connsiteX1034" fmla="*/ 2763838 w 8802688"/>
                <a:gd name="connsiteY1034" fmla="*/ 3136900 h 6677025"/>
                <a:gd name="connsiteX1035" fmla="*/ 2722563 w 8802688"/>
                <a:gd name="connsiteY1035" fmla="*/ 3181350 h 6677025"/>
                <a:gd name="connsiteX1036" fmla="*/ 2681288 w 8802688"/>
                <a:gd name="connsiteY1036" fmla="*/ 3228975 h 6677025"/>
                <a:gd name="connsiteX1037" fmla="*/ 2598738 w 8802688"/>
                <a:gd name="connsiteY1037" fmla="*/ 3330575 h 6677025"/>
                <a:gd name="connsiteX1038" fmla="*/ 2514600 w 8802688"/>
                <a:gd name="connsiteY1038" fmla="*/ 3436938 h 6677025"/>
                <a:gd name="connsiteX1039" fmla="*/ 2432050 w 8802688"/>
                <a:gd name="connsiteY1039" fmla="*/ 3549650 h 6677025"/>
                <a:gd name="connsiteX1040" fmla="*/ 2374900 w 8802688"/>
                <a:gd name="connsiteY1040" fmla="*/ 3478213 h 6677025"/>
                <a:gd name="connsiteX1041" fmla="*/ 2324100 w 8802688"/>
                <a:gd name="connsiteY1041" fmla="*/ 3409950 h 6677025"/>
                <a:gd name="connsiteX1042" fmla="*/ 2276475 w 8802688"/>
                <a:gd name="connsiteY1042" fmla="*/ 3338513 h 6677025"/>
                <a:gd name="connsiteX1043" fmla="*/ 2228850 w 8802688"/>
                <a:gd name="connsiteY1043" fmla="*/ 3267075 h 6677025"/>
                <a:gd name="connsiteX1044" fmla="*/ 2143125 w 8802688"/>
                <a:gd name="connsiteY1044" fmla="*/ 3127375 h 6677025"/>
                <a:gd name="connsiteX1045" fmla="*/ 2060575 w 8802688"/>
                <a:gd name="connsiteY1045" fmla="*/ 2987675 h 6677025"/>
                <a:gd name="connsiteX1046" fmla="*/ 2047875 w 8802688"/>
                <a:gd name="connsiteY1046" fmla="*/ 2973388 h 6677025"/>
                <a:gd name="connsiteX1047" fmla="*/ 2039938 w 8802688"/>
                <a:gd name="connsiteY1047" fmla="*/ 2955925 h 6677025"/>
                <a:gd name="connsiteX1048" fmla="*/ 2030413 w 8802688"/>
                <a:gd name="connsiteY1048" fmla="*/ 2935288 h 6677025"/>
                <a:gd name="connsiteX1049" fmla="*/ 2027238 w 8802688"/>
                <a:gd name="connsiteY1049" fmla="*/ 2914650 h 6677025"/>
                <a:gd name="connsiteX1050" fmla="*/ 2020888 w 8802688"/>
                <a:gd name="connsiteY1050" fmla="*/ 2871788 h 6677025"/>
                <a:gd name="connsiteX1051" fmla="*/ 2020888 w 8802688"/>
                <a:gd name="connsiteY1051" fmla="*/ 2840038 h 6677025"/>
                <a:gd name="connsiteX1052" fmla="*/ 2063750 w 8802688"/>
                <a:gd name="connsiteY1052" fmla="*/ 2755900 h 6677025"/>
                <a:gd name="connsiteX1053" fmla="*/ 2101850 w 8802688"/>
                <a:gd name="connsiteY1053" fmla="*/ 2673350 h 6677025"/>
                <a:gd name="connsiteX1054" fmla="*/ 2176463 w 8802688"/>
                <a:gd name="connsiteY1054" fmla="*/ 2506663 h 6677025"/>
                <a:gd name="connsiteX1055" fmla="*/ 2214563 w 8802688"/>
                <a:gd name="connsiteY1055" fmla="*/ 2428875 h 6677025"/>
                <a:gd name="connsiteX1056" fmla="*/ 2255838 w 8802688"/>
                <a:gd name="connsiteY1056" fmla="*/ 2352675 h 6677025"/>
                <a:gd name="connsiteX1057" fmla="*/ 2303463 w 8802688"/>
                <a:gd name="connsiteY1057" fmla="*/ 2274888 h 6677025"/>
                <a:gd name="connsiteX1058" fmla="*/ 2330450 w 8802688"/>
                <a:gd name="connsiteY1058" fmla="*/ 2238375 h 6677025"/>
                <a:gd name="connsiteX1059" fmla="*/ 2357438 w 8802688"/>
                <a:gd name="connsiteY1059" fmla="*/ 2203450 h 6677025"/>
                <a:gd name="connsiteX1060" fmla="*/ 2482850 w 8802688"/>
                <a:gd name="connsiteY1060" fmla="*/ 2054225 h 6677025"/>
                <a:gd name="connsiteX1061" fmla="*/ 2613025 w 8802688"/>
                <a:gd name="connsiteY1061" fmla="*/ 1909763 h 6677025"/>
                <a:gd name="connsiteX1062" fmla="*/ 2743200 w 8802688"/>
                <a:gd name="connsiteY1062" fmla="*/ 1766888 h 6677025"/>
                <a:gd name="connsiteX1063" fmla="*/ 2874963 w 8802688"/>
                <a:gd name="connsiteY1063" fmla="*/ 1630363 h 6677025"/>
                <a:gd name="connsiteX1064" fmla="*/ 3138488 w 8802688"/>
                <a:gd name="connsiteY1064" fmla="*/ 1358900 h 6677025"/>
                <a:gd name="connsiteX1065" fmla="*/ 3267075 w 8802688"/>
                <a:gd name="connsiteY1065" fmla="*/ 1222376 h 6677025"/>
                <a:gd name="connsiteX1066" fmla="*/ 3394075 w 8802688"/>
                <a:gd name="connsiteY1066" fmla="*/ 1082675 h 6677025"/>
                <a:gd name="connsiteX1067" fmla="*/ 3430588 w 8802688"/>
                <a:gd name="connsiteY1067" fmla="*/ 1044576 h 6677025"/>
                <a:gd name="connsiteX1068" fmla="*/ 3468688 w 8802688"/>
                <a:gd name="connsiteY1068" fmla="*/ 1011238 h 6677025"/>
                <a:gd name="connsiteX1069" fmla="*/ 3508375 w 8802688"/>
                <a:gd name="connsiteY1069" fmla="*/ 984250 h 6677025"/>
                <a:gd name="connsiteX1070" fmla="*/ 3546475 w 8802688"/>
                <a:gd name="connsiteY1070" fmla="*/ 963613 h 6677025"/>
                <a:gd name="connsiteX1071" fmla="*/ 3587750 w 8802688"/>
                <a:gd name="connsiteY1071" fmla="*/ 946150 h 6677025"/>
                <a:gd name="connsiteX1072" fmla="*/ 3629025 w 8802688"/>
                <a:gd name="connsiteY1072" fmla="*/ 933450 h 6677025"/>
                <a:gd name="connsiteX1073" fmla="*/ 3671888 w 8802688"/>
                <a:gd name="connsiteY1073" fmla="*/ 922338 h 6677025"/>
                <a:gd name="connsiteX1074" fmla="*/ 3716338 w 8802688"/>
                <a:gd name="connsiteY1074" fmla="*/ 915988 h 6677025"/>
                <a:gd name="connsiteX1075" fmla="*/ 3802063 w 8802688"/>
                <a:gd name="connsiteY1075" fmla="*/ 904875 h 6677025"/>
                <a:gd name="connsiteX1076" fmla="*/ 3890963 w 8802688"/>
                <a:gd name="connsiteY1076" fmla="*/ 895350 h 6677025"/>
                <a:gd name="connsiteX1077" fmla="*/ 3932238 w 8802688"/>
                <a:gd name="connsiteY1077" fmla="*/ 889000 h 6677025"/>
                <a:gd name="connsiteX1078" fmla="*/ 3976688 w 8802688"/>
                <a:gd name="connsiteY1078" fmla="*/ 881063 h 6677025"/>
                <a:gd name="connsiteX1079" fmla="*/ 4022725 w 8802688"/>
                <a:gd name="connsiteY1079" fmla="*/ 871538 h 6677025"/>
                <a:gd name="connsiteX1080" fmla="*/ 4064000 w 8802688"/>
                <a:gd name="connsiteY1080" fmla="*/ 860425 h 6677025"/>
                <a:gd name="connsiteX1081" fmla="*/ 4090988 w 8802688"/>
                <a:gd name="connsiteY1081" fmla="*/ 857250 h 6677025"/>
                <a:gd name="connsiteX1082" fmla="*/ 4117975 w 8802688"/>
                <a:gd name="connsiteY1082" fmla="*/ 854075 h 6677025"/>
                <a:gd name="connsiteX1083" fmla="*/ 4143375 w 8802688"/>
                <a:gd name="connsiteY1083" fmla="*/ 844550 h 6677025"/>
                <a:gd name="connsiteX1084" fmla="*/ 4170363 w 8802688"/>
                <a:gd name="connsiteY1084" fmla="*/ 836613 h 6677025"/>
                <a:gd name="connsiteX1085" fmla="*/ 4191000 w 8802688"/>
                <a:gd name="connsiteY1085" fmla="*/ 823913 h 6677025"/>
                <a:gd name="connsiteX1086" fmla="*/ 4214813 w 8802688"/>
                <a:gd name="connsiteY1086" fmla="*/ 812801 h 6677025"/>
                <a:gd name="connsiteX1087" fmla="*/ 4233863 w 8802688"/>
                <a:gd name="connsiteY1087" fmla="*/ 796926 h 6677025"/>
                <a:gd name="connsiteX1088" fmla="*/ 4248150 w 8802688"/>
                <a:gd name="connsiteY1088" fmla="*/ 785813 h 6677025"/>
                <a:gd name="connsiteX1089" fmla="*/ 3876675 w 8802688"/>
                <a:gd name="connsiteY1089" fmla="*/ 785813 h 6677025"/>
                <a:gd name="connsiteX1090" fmla="*/ 3906838 w 8802688"/>
                <a:gd name="connsiteY1090" fmla="*/ 728663 h 6677025"/>
                <a:gd name="connsiteX1091" fmla="*/ 3938588 w 8802688"/>
                <a:gd name="connsiteY1091" fmla="*/ 677863 h 6677025"/>
                <a:gd name="connsiteX1092" fmla="*/ 3971925 w 8802688"/>
                <a:gd name="connsiteY1092" fmla="*/ 630238 h 6677025"/>
                <a:gd name="connsiteX1093" fmla="*/ 4006850 w 8802688"/>
                <a:gd name="connsiteY1093" fmla="*/ 585788 h 6677025"/>
                <a:gd name="connsiteX1094" fmla="*/ 4046538 w 8802688"/>
                <a:gd name="connsiteY1094" fmla="*/ 544513 h 6677025"/>
                <a:gd name="connsiteX1095" fmla="*/ 4084638 w 8802688"/>
                <a:gd name="connsiteY1095" fmla="*/ 506413 h 6677025"/>
                <a:gd name="connsiteX1096" fmla="*/ 4125913 w 8802688"/>
                <a:gd name="connsiteY1096" fmla="*/ 466725 h 6677025"/>
                <a:gd name="connsiteX1097" fmla="*/ 4170363 w 8802688"/>
                <a:gd name="connsiteY1097" fmla="*/ 434975 h 6677025"/>
                <a:gd name="connsiteX1098" fmla="*/ 4211638 w 8802688"/>
                <a:gd name="connsiteY1098" fmla="*/ 401638 h 6677025"/>
                <a:gd name="connsiteX1099" fmla="*/ 4259263 w 8802688"/>
                <a:gd name="connsiteY1099" fmla="*/ 373063 h 6677025"/>
                <a:gd name="connsiteX1100" fmla="*/ 4303713 w 8802688"/>
                <a:gd name="connsiteY1100" fmla="*/ 342900 h 6677025"/>
                <a:gd name="connsiteX1101" fmla="*/ 4351338 w 8802688"/>
                <a:gd name="connsiteY1101" fmla="*/ 315913 h 6677025"/>
                <a:gd name="connsiteX1102" fmla="*/ 4446588 w 8802688"/>
                <a:gd name="connsiteY1102" fmla="*/ 268288 h 6677025"/>
                <a:gd name="connsiteX1103" fmla="*/ 4545013 w 8802688"/>
                <a:gd name="connsiteY1103" fmla="*/ 223838 h 6677025"/>
                <a:gd name="connsiteX1104" fmla="*/ 4654550 w 8802688"/>
                <a:gd name="connsiteY1104" fmla="*/ 193675 h 6677025"/>
                <a:gd name="connsiteX1105" fmla="*/ 4768850 w 8802688"/>
                <a:gd name="connsiteY1105" fmla="*/ 163513 h 6677025"/>
                <a:gd name="connsiteX1106" fmla="*/ 4991101 w 8802688"/>
                <a:gd name="connsiteY1106" fmla="*/ 98425 h 6677025"/>
                <a:gd name="connsiteX1107" fmla="*/ 5100638 w 8802688"/>
                <a:gd name="connsiteY1107" fmla="*/ 69850 h 6677025"/>
                <a:gd name="connsiteX1108" fmla="*/ 5213351 w 8802688"/>
                <a:gd name="connsiteY1108" fmla="*/ 39688 h 6677025"/>
                <a:gd name="connsiteX1109" fmla="*/ 5324476 w 8802688"/>
                <a:gd name="connsiteY1109" fmla="*/ 19050 h 667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Lst>
              <a:rect l="l" t="t" r="r" b="b"/>
              <a:pathLst>
                <a:path w="8802688" h="6677025">
                  <a:moveTo>
                    <a:pt x="5546725" y="4819650"/>
                  </a:moveTo>
                  <a:lnTo>
                    <a:pt x="5573713" y="4926013"/>
                  </a:lnTo>
                  <a:lnTo>
                    <a:pt x="5603875" y="5024438"/>
                  </a:lnTo>
                  <a:lnTo>
                    <a:pt x="5630863" y="5122863"/>
                  </a:lnTo>
                  <a:lnTo>
                    <a:pt x="5657850" y="5229225"/>
                  </a:lnTo>
                  <a:lnTo>
                    <a:pt x="5668963" y="5313363"/>
                  </a:lnTo>
                  <a:lnTo>
                    <a:pt x="5681663" y="5399088"/>
                  </a:lnTo>
                  <a:lnTo>
                    <a:pt x="5686425" y="5484813"/>
                  </a:lnTo>
                  <a:lnTo>
                    <a:pt x="5689600" y="5572126"/>
                  </a:lnTo>
                  <a:lnTo>
                    <a:pt x="5695950" y="5749926"/>
                  </a:lnTo>
                  <a:lnTo>
                    <a:pt x="5695950" y="5940426"/>
                  </a:lnTo>
                  <a:lnTo>
                    <a:pt x="5692775" y="5957888"/>
                  </a:lnTo>
                  <a:lnTo>
                    <a:pt x="5689600" y="5978526"/>
                  </a:lnTo>
                  <a:lnTo>
                    <a:pt x="5681663" y="6002338"/>
                  </a:lnTo>
                  <a:lnTo>
                    <a:pt x="5672138" y="6029326"/>
                  </a:lnTo>
                  <a:lnTo>
                    <a:pt x="5659438" y="6053138"/>
                  </a:lnTo>
                  <a:lnTo>
                    <a:pt x="5648325" y="6070601"/>
                  </a:lnTo>
                  <a:lnTo>
                    <a:pt x="5634038" y="6086476"/>
                  </a:lnTo>
                  <a:lnTo>
                    <a:pt x="5627688" y="6088063"/>
                  </a:lnTo>
                  <a:lnTo>
                    <a:pt x="5621338" y="6088063"/>
                  </a:lnTo>
                  <a:lnTo>
                    <a:pt x="5526088" y="6100763"/>
                  </a:lnTo>
                  <a:lnTo>
                    <a:pt x="5430838" y="6107113"/>
                  </a:lnTo>
                  <a:lnTo>
                    <a:pt x="5338763" y="6107113"/>
                  </a:lnTo>
                  <a:lnTo>
                    <a:pt x="5249862" y="6103938"/>
                  </a:lnTo>
                  <a:lnTo>
                    <a:pt x="5068887" y="6094413"/>
                  </a:lnTo>
                  <a:lnTo>
                    <a:pt x="4973637" y="6091238"/>
                  </a:lnTo>
                  <a:lnTo>
                    <a:pt x="4878387" y="6088063"/>
                  </a:lnTo>
                  <a:lnTo>
                    <a:pt x="5045075" y="5780088"/>
                  </a:lnTo>
                  <a:lnTo>
                    <a:pt x="5213350" y="5467350"/>
                  </a:lnTo>
                  <a:lnTo>
                    <a:pt x="5380038" y="5149850"/>
                  </a:lnTo>
                  <a:close/>
                  <a:moveTo>
                    <a:pt x="576262" y="4632325"/>
                  </a:moveTo>
                  <a:lnTo>
                    <a:pt x="685799" y="4827588"/>
                  </a:lnTo>
                  <a:lnTo>
                    <a:pt x="796925" y="5030788"/>
                  </a:lnTo>
                  <a:lnTo>
                    <a:pt x="909637" y="5235575"/>
                  </a:lnTo>
                  <a:lnTo>
                    <a:pt x="1019175" y="5456238"/>
                  </a:lnTo>
                  <a:lnTo>
                    <a:pt x="1031875" y="5481638"/>
                  </a:lnTo>
                  <a:lnTo>
                    <a:pt x="1039812" y="5508626"/>
                  </a:lnTo>
                  <a:lnTo>
                    <a:pt x="1046162" y="5532438"/>
                  </a:lnTo>
                  <a:lnTo>
                    <a:pt x="1049337" y="5559426"/>
                  </a:lnTo>
                  <a:lnTo>
                    <a:pt x="1049337" y="5580063"/>
                  </a:lnTo>
                  <a:lnTo>
                    <a:pt x="1046162" y="5600701"/>
                  </a:lnTo>
                  <a:lnTo>
                    <a:pt x="1039812" y="5621338"/>
                  </a:lnTo>
                  <a:lnTo>
                    <a:pt x="1028699" y="5640388"/>
                  </a:lnTo>
                  <a:lnTo>
                    <a:pt x="1019175" y="5657851"/>
                  </a:lnTo>
                  <a:lnTo>
                    <a:pt x="1004887" y="5672138"/>
                  </a:lnTo>
                  <a:lnTo>
                    <a:pt x="987425" y="5684838"/>
                  </a:lnTo>
                  <a:lnTo>
                    <a:pt x="968375" y="5695951"/>
                  </a:lnTo>
                  <a:lnTo>
                    <a:pt x="947737" y="5705476"/>
                  </a:lnTo>
                  <a:lnTo>
                    <a:pt x="923925" y="5711826"/>
                  </a:lnTo>
                  <a:lnTo>
                    <a:pt x="896937" y="5713413"/>
                  </a:lnTo>
                  <a:lnTo>
                    <a:pt x="871537" y="5716588"/>
                  </a:lnTo>
                  <a:lnTo>
                    <a:pt x="844549" y="5716588"/>
                  </a:lnTo>
                  <a:lnTo>
                    <a:pt x="814387" y="5716588"/>
                  </a:lnTo>
                  <a:lnTo>
                    <a:pt x="787399" y="5713413"/>
                  </a:lnTo>
                  <a:lnTo>
                    <a:pt x="757237" y="5711826"/>
                  </a:lnTo>
                  <a:lnTo>
                    <a:pt x="728662" y="5702301"/>
                  </a:lnTo>
                  <a:lnTo>
                    <a:pt x="695325" y="5692776"/>
                  </a:lnTo>
                  <a:lnTo>
                    <a:pt x="636587" y="5668963"/>
                  </a:lnTo>
                  <a:lnTo>
                    <a:pt x="576262" y="5637213"/>
                  </a:lnTo>
                  <a:lnTo>
                    <a:pt x="520699" y="5600701"/>
                  </a:lnTo>
                  <a:lnTo>
                    <a:pt x="463549" y="5556251"/>
                  </a:lnTo>
                  <a:lnTo>
                    <a:pt x="406399" y="5508626"/>
                  </a:lnTo>
                  <a:lnTo>
                    <a:pt x="360362" y="5457826"/>
                  </a:lnTo>
                  <a:lnTo>
                    <a:pt x="312737" y="5405438"/>
                  </a:lnTo>
                  <a:lnTo>
                    <a:pt x="269875" y="5351463"/>
                  </a:lnTo>
                  <a:lnTo>
                    <a:pt x="234949" y="5294313"/>
                  </a:lnTo>
                  <a:lnTo>
                    <a:pt x="207962" y="5238750"/>
                  </a:lnTo>
                  <a:lnTo>
                    <a:pt x="184149" y="5184775"/>
                  </a:lnTo>
                  <a:lnTo>
                    <a:pt x="177799" y="5157788"/>
                  </a:lnTo>
                  <a:lnTo>
                    <a:pt x="173037" y="5130800"/>
                  </a:lnTo>
                  <a:lnTo>
                    <a:pt x="169862" y="5105400"/>
                  </a:lnTo>
                  <a:lnTo>
                    <a:pt x="166687" y="5081588"/>
                  </a:lnTo>
                  <a:lnTo>
                    <a:pt x="169862" y="5054600"/>
                  </a:lnTo>
                  <a:lnTo>
                    <a:pt x="173037" y="5024438"/>
                  </a:lnTo>
                  <a:lnTo>
                    <a:pt x="180975" y="4997450"/>
                  </a:lnTo>
                  <a:lnTo>
                    <a:pt x="190499" y="4973638"/>
                  </a:lnTo>
                  <a:lnTo>
                    <a:pt x="201612" y="4949825"/>
                  </a:lnTo>
                  <a:lnTo>
                    <a:pt x="214312" y="4929188"/>
                  </a:lnTo>
                  <a:lnTo>
                    <a:pt x="228599" y="4908550"/>
                  </a:lnTo>
                  <a:lnTo>
                    <a:pt x="241299" y="4894263"/>
                  </a:lnTo>
                  <a:lnTo>
                    <a:pt x="285749" y="4851400"/>
                  </a:lnTo>
                  <a:lnTo>
                    <a:pt x="330199" y="4816475"/>
                  </a:lnTo>
                  <a:lnTo>
                    <a:pt x="377825" y="4779963"/>
                  </a:lnTo>
                  <a:lnTo>
                    <a:pt x="422275" y="4748213"/>
                  </a:lnTo>
                  <a:lnTo>
                    <a:pt x="507999" y="4687888"/>
                  </a:lnTo>
                  <a:lnTo>
                    <a:pt x="544512" y="4662488"/>
                  </a:lnTo>
                  <a:close/>
                  <a:moveTo>
                    <a:pt x="6180138" y="3546475"/>
                  </a:moveTo>
                  <a:lnTo>
                    <a:pt x="6124576" y="3562350"/>
                  </a:lnTo>
                  <a:lnTo>
                    <a:pt x="6076951" y="3579813"/>
                  </a:lnTo>
                  <a:lnTo>
                    <a:pt x="6037263" y="3600450"/>
                  </a:lnTo>
                  <a:lnTo>
                    <a:pt x="6002338" y="3624263"/>
                  </a:lnTo>
                  <a:lnTo>
                    <a:pt x="5978526" y="3651250"/>
                  </a:lnTo>
                  <a:lnTo>
                    <a:pt x="5961063" y="3678238"/>
                  </a:lnTo>
                  <a:lnTo>
                    <a:pt x="5948363" y="3705225"/>
                  </a:lnTo>
                  <a:lnTo>
                    <a:pt x="5945188" y="3719513"/>
                  </a:lnTo>
                  <a:lnTo>
                    <a:pt x="5945188" y="3733800"/>
                  </a:lnTo>
                  <a:lnTo>
                    <a:pt x="5986463" y="3698875"/>
                  </a:lnTo>
                  <a:lnTo>
                    <a:pt x="6046788" y="3654425"/>
                  </a:lnTo>
                  <a:lnTo>
                    <a:pt x="6115051" y="3600450"/>
                  </a:lnTo>
                  <a:lnTo>
                    <a:pt x="6148388" y="3573463"/>
                  </a:lnTo>
                  <a:close/>
                  <a:moveTo>
                    <a:pt x="279400" y="2203450"/>
                  </a:moveTo>
                  <a:lnTo>
                    <a:pt x="354013" y="2203450"/>
                  </a:lnTo>
                  <a:lnTo>
                    <a:pt x="327025" y="2274888"/>
                  </a:lnTo>
                  <a:lnTo>
                    <a:pt x="303213" y="2343150"/>
                  </a:lnTo>
                  <a:lnTo>
                    <a:pt x="261938" y="2482850"/>
                  </a:lnTo>
                  <a:lnTo>
                    <a:pt x="217488" y="2625726"/>
                  </a:lnTo>
                  <a:lnTo>
                    <a:pt x="193675" y="2693988"/>
                  </a:lnTo>
                  <a:lnTo>
                    <a:pt x="166688" y="2765425"/>
                  </a:lnTo>
                  <a:lnTo>
                    <a:pt x="169863" y="2792413"/>
                  </a:lnTo>
                  <a:lnTo>
                    <a:pt x="173038" y="2819400"/>
                  </a:lnTo>
                  <a:lnTo>
                    <a:pt x="180975" y="2844801"/>
                  </a:lnTo>
                  <a:lnTo>
                    <a:pt x="190500" y="2871788"/>
                  </a:lnTo>
                  <a:lnTo>
                    <a:pt x="201613" y="2895601"/>
                  </a:lnTo>
                  <a:lnTo>
                    <a:pt x="214313" y="2916238"/>
                  </a:lnTo>
                  <a:lnTo>
                    <a:pt x="228600" y="2935288"/>
                  </a:lnTo>
                  <a:lnTo>
                    <a:pt x="241300" y="2952751"/>
                  </a:lnTo>
                  <a:lnTo>
                    <a:pt x="242888" y="2959101"/>
                  </a:lnTo>
                  <a:lnTo>
                    <a:pt x="242888" y="2963863"/>
                  </a:lnTo>
                  <a:lnTo>
                    <a:pt x="255588" y="2973388"/>
                  </a:lnTo>
                  <a:lnTo>
                    <a:pt x="266700" y="2979738"/>
                  </a:lnTo>
                  <a:lnTo>
                    <a:pt x="288925" y="2984501"/>
                  </a:lnTo>
                  <a:lnTo>
                    <a:pt x="336550" y="2987676"/>
                  </a:lnTo>
                  <a:lnTo>
                    <a:pt x="388938" y="2987676"/>
                  </a:lnTo>
                  <a:lnTo>
                    <a:pt x="404813" y="2987676"/>
                  </a:lnTo>
                  <a:lnTo>
                    <a:pt x="425450" y="2982913"/>
                  </a:lnTo>
                  <a:lnTo>
                    <a:pt x="469900" y="2963863"/>
                  </a:lnTo>
                  <a:lnTo>
                    <a:pt x="520700" y="2940051"/>
                  </a:lnTo>
                  <a:lnTo>
                    <a:pt x="576263" y="2914651"/>
                  </a:lnTo>
                  <a:lnTo>
                    <a:pt x="573088" y="2946401"/>
                  </a:lnTo>
                  <a:lnTo>
                    <a:pt x="568325" y="2979738"/>
                  </a:lnTo>
                  <a:lnTo>
                    <a:pt x="558801" y="3008313"/>
                  </a:lnTo>
                  <a:lnTo>
                    <a:pt x="544513" y="3038476"/>
                  </a:lnTo>
                  <a:lnTo>
                    <a:pt x="528638" y="3062288"/>
                  </a:lnTo>
                  <a:lnTo>
                    <a:pt x="508000" y="3086101"/>
                  </a:lnTo>
                  <a:lnTo>
                    <a:pt x="487363" y="3106738"/>
                  </a:lnTo>
                  <a:lnTo>
                    <a:pt x="463550" y="3124201"/>
                  </a:lnTo>
                  <a:lnTo>
                    <a:pt x="439738" y="3136901"/>
                  </a:lnTo>
                  <a:lnTo>
                    <a:pt x="412750" y="3148013"/>
                  </a:lnTo>
                  <a:lnTo>
                    <a:pt x="382588" y="3157538"/>
                  </a:lnTo>
                  <a:lnTo>
                    <a:pt x="357188" y="3160713"/>
                  </a:lnTo>
                  <a:lnTo>
                    <a:pt x="327025" y="3160713"/>
                  </a:lnTo>
                  <a:lnTo>
                    <a:pt x="296863" y="3157538"/>
                  </a:lnTo>
                  <a:lnTo>
                    <a:pt x="269875" y="3148013"/>
                  </a:lnTo>
                  <a:lnTo>
                    <a:pt x="241300" y="3136901"/>
                  </a:lnTo>
                  <a:lnTo>
                    <a:pt x="228600" y="3130551"/>
                  </a:lnTo>
                  <a:lnTo>
                    <a:pt x="214313" y="3119438"/>
                  </a:lnTo>
                  <a:lnTo>
                    <a:pt x="187325" y="3092451"/>
                  </a:lnTo>
                  <a:lnTo>
                    <a:pt x="160338" y="3055938"/>
                  </a:lnTo>
                  <a:lnTo>
                    <a:pt x="133350" y="3017838"/>
                  </a:lnTo>
                  <a:lnTo>
                    <a:pt x="109538" y="2970213"/>
                  </a:lnTo>
                  <a:lnTo>
                    <a:pt x="85725" y="2922588"/>
                  </a:lnTo>
                  <a:lnTo>
                    <a:pt x="65088" y="2868613"/>
                  </a:lnTo>
                  <a:lnTo>
                    <a:pt x="47625" y="2816225"/>
                  </a:lnTo>
                  <a:lnTo>
                    <a:pt x="30163" y="2762250"/>
                  </a:lnTo>
                  <a:lnTo>
                    <a:pt x="17463" y="2708275"/>
                  </a:lnTo>
                  <a:lnTo>
                    <a:pt x="9525" y="2655888"/>
                  </a:lnTo>
                  <a:lnTo>
                    <a:pt x="3175" y="2608263"/>
                  </a:lnTo>
                  <a:lnTo>
                    <a:pt x="0" y="2563813"/>
                  </a:lnTo>
                  <a:lnTo>
                    <a:pt x="0" y="2524125"/>
                  </a:lnTo>
                  <a:lnTo>
                    <a:pt x="9525" y="2492375"/>
                  </a:lnTo>
                  <a:lnTo>
                    <a:pt x="11113" y="2476500"/>
                  </a:lnTo>
                  <a:lnTo>
                    <a:pt x="17463" y="2465388"/>
                  </a:lnTo>
                  <a:lnTo>
                    <a:pt x="47625" y="2425700"/>
                  </a:lnTo>
                  <a:lnTo>
                    <a:pt x="79375" y="2387600"/>
                  </a:lnTo>
                  <a:lnTo>
                    <a:pt x="112713" y="2352675"/>
                  </a:lnTo>
                  <a:lnTo>
                    <a:pt x="149225" y="2322513"/>
                  </a:lnTo>
                  <a:lnTo>
                    <a:pt x="217488" y="2260600"/>
                  </a:lnTo>
                  <a:close/>
                  <a:moveTo>
                    <a:pt x="5886450" y="2019300"/>
                  </a:moveTo>
                  <a:lnTo>
                    <a:pt x="5907087" y="2022475"/>
                  </a:lnTo>
                  <a:lnTo>
                    <a:pt x="5930900" y="2028825"/>
                  </a:lnTo>
                  <a:lnTo>
                    <a:pt x="5957888" y="2036763"/>
                  </a:lnTo>
                  <a:lnTo>
                    <a:pt x="5984875" y="2049463"/>
                  </a:lnTo>
                  <a:lnTo>
                    <a:pt x="6010275" y="2060575"/>
                  </a:lnTo>
                  <a:lnTo>
                    <a:pt x="6034088" y="2078038"/>
                  </a:lnTo>
                  <a:lnTo>
                    <a:pt x="6057900" y="2093913"/>
                  </a:lnTo>
                  <a:lnTo>
                    <a:pt x="5951538" y="2170113"/>
                  </a:lnTo>
                  <a:lnTo>
                    <a:pt x="5897562" y="2209800"/>
                  </a:lnTo>
                  <a:lnTo>
                    <a:pt x="5838825" y="2244725"/>
                  </a:lnTo>
                  <a:lnTo>
                    <a:pt x="5811837" y="2216150"/>
                  </a:lnTo>
                  <a:lnTo>
                    <a:pt x="5788025" y="2182813"/>
                  </a:lnTo>
                  <a:lnTo>
                    <a:pt x="5775325" y="2165350"/>
                  </a:lnTo>
                  <a:lnTo>
                    <a:pt x="5770562" y="2146300"/>
                  </a:lnTo>
                  <a:lnTo>
                    <a:pt x="5764212" y="2132013"/>
                  </a:lnTo>
                  <a:lnTo>
                    <a:pt x="5764212" y="2117725"/>
                  </a:lnTo>
                  <a:lnTo>
                    <a:pt x="5770562" y="2101850"/>
                  </a:lnTo>
                  <a:lnTo>
                    <a:pt x="5778500" y="2087563"/>
                  </a:lnTo>
                  <a:lnTo>
                    <a:pt x="5791200" y="2073275"/>
                  </a:lnTo>
                  <a:lnTo>
                    <a:pt x="5805487" y="2057400"/>
                  </a:lnTo>
                  <a:lnTo>
                    <a:pt x="5821362" y="2046288"/>
                  </a:lnTo>
                  <a:lnTo>
                    <a:pt x="5838825" y="2033588"/>
                  </a:lnTo>
                  <a:lnTo>
                    <a:pt x="5853112" y="2025650"/>
                  </a:lnTo>
                  <a:lnTo>
                    <a:pt x="5870575" y="2022475"/>
                  </a:lnTo>
                  <a:close/>
                  <a:moveTo>
                    <a:pt x="6169026" y="1685925"/>
                  </a:moveTo>
                  <a:lnTo>
                    <a:pt x="6076951" y="1712913"/>
                  </a:lnTo>
                  <a:lnTo>
                    <a:pt x="5984875" y="1739900"/>
                  </a:lnTo>
                  <a:lnTo>
                    <a:pt x="5938838" y="1757363"/>
                  </a:lnTo>
                  <a:lnTo>
                    <a:pt x="5894388" y="1774825"/>
                  </a:lnTo>
                  <a:lnTo>
                    <a:pt x="5849938" y="1798638"/>
                  </a:lnTo>
                  <a:lnTo>
                    <a:pt x="5805488" y="1828800"/>
                  </a:lnTo>
                  <a:lnTo>
                    <a:pt x="5764213" y="1862138"/>
                  </a:lnTo>
                  <a:lnTo>
                    <a:pt x="5722938" y="1897063"/>
                  </a:lnTo>
                  <a:lnTo>
                    <a:pt x="5683250" y="1933575"/>
                  </a:lnTo>
                  <a:lnTo>
                    <a:pt x="5648325" y="1971675"/>
                  </a:lnTo>
                  <a:lnTo>
                    <a:pt x="5576888" y="2052638"/>
                  </a:lnTo>
                  <a:lnTo>
                    <a:pt x="5502275" y="2128838"/>
                  </a:lnTo>
                  <a:lnTo>
                    <a:pt x="5522913" y="2122488"/>
                  </a:lnTo>
                  <a:lnTo>
                    <a:pt x="5543550" y="2117725"/>
                  </a:lnTo>
                  <a:lnTo>
                    <a:pt x="5586413" y="2098675"/>
                  </a:lnTo>
                  <a:lnTo>
                    <a:pt x="5607050" y="2093913"/>
                  </a:lnTo>
                  <a:lnTo>
                    <a:pt x="5624513" y="2087563"/>
                  </a:lnTo>
                  <a:lnTo>
                    <a:pt x="5641975" y="2087563"/>
                  </a:lnTo>
                  <a:lnTo>
                    <a:pt x="5657850" y="2093913"/>
                  </a:lnTo>
                  <a:lnTo>
                    <a:pt x="5832475" y="2357438"/>
                  </a:lnTo>
                  <a:lnTo>
                    <a:pt x="5975350" y="2265363"/>
                  </a:lnTo>
                  <a:lnTo>
                    <a:pt x="6115051" y="2170113"/>
                  </a:lnTo>
                  <a:lnTo>
                    <a:pt x="6264276" y="2078038"/>
                  </a:lnTo>
                  <a:lnTo>
                    <a:pt x="6340476" y="2030413"/>
                  </a:lnTo>
                  <a:lnTo>
                    <a:pt x="6424613" y="1982788"/>
                  </a:lnTo>
                  <a:lnTo>
                    <a:pt x="6400801" y="1981200"/>
                  </a:lnTo>
                  <a:lnTo>
                    <a:pt x="6364288" y="1971675"/>
                  </a:lnTo>
                  <a:lnTo>
                    <a:pt x="6323013" y="1958975"/>
                  </a:lnTo>
                  <a:lnTo>
                    <a:pt x="6302376" y="1947863"/>
                  </a:lnTo>
                  <a:lnTo>
                    <a:pt x="6281738" y="1935163"/>
                  </a:lnTo>
                  <a:lnTo>
                    <a:pt x="6261101" y="1917700"/>
                  </a:lnTo>
                  <a:lnTo>
                    <a:pt x="6240463" y="1900238"/>
                  </a:lnTo>
                  <a:lnTo>
                    <a:pt x="6221413" y="1876425"/>
                  </a:lnTo>
                  <a:lnTo>
                    <a:pt x="6203951" y="1849438"/>
                  </a:lnTo>
                  <a:lnTo>
                    <a:pt x="6192838" y="1817688"/>
                  </a:lnTo>
                  <a:lnTo>
                    <a:pt x="6180138" y="1778000"/>
                  </a:lnTo>
                  <a:lnTo>
                    <a:pt x="6170613" y="1736725"/>
                  </a:lnTo>
                  <a:close/>
                  <a:moveTo>
                    <a:pt x="8401050" y="1338262"/>
                  </a:moveTo>
                  <a:lnTo>
                    <a:pt x="8332788" y="1382712"/>
                  </a:lnTo>
                  <a:lnTo>
                    <a:pt x="8264525" y="1430337"/>
                  </a:lnTo>
                  <a:lnTo>
                    <a:pt x="8131175" y="1531937"/>
                  </a:lnTo>
                  <a:lnTo>
                    <a:pt x="8002588" y="1630363"/>
                  </a:lnTo>
                  <a:lnTo>
                    <a:pt x="7886700" y="1722438"/>
                  </a:lnTo>
                  <a:lnTo>
                    <a:pt x="7920038" y="1727200"/>
                  </a:lnTo>
                  <a:lnTo>
                    <a:pt x="7954963" y="1727200"/>
                  </a:lnTo>
                  <a:lnTo>
                    <a:pt x="7993063" y="1725613"/>
                  </a:lnTo>
                  <a:lnTo>
                    <a:pt x="8029575" y="1716088"/>
                  </a:lnTo>
                  <a:lnTo>
                    <a:pt x="8064500" y="1703388"/>
                  </a:lnTo>
                  <a:lnTo>
                    <a:pt x="8101013" y="1689100"/>
                  </a:lnTo>
                  <a:lnTo>
                    <a:pt x="8135938" y="1668463"/>
                  </a:lnTo>
                  <a:lnTo>
                    <a:pt x="8172450" y="1644650"/>
                  </a:lnTo>
                  <a:lnTo>
                    <a:pt x="8204200" y="1617662"/>
                  </a:lnTo>
                  <a:lnTo>
                    <a:pt x="8237538" y="1587500"/>
                  </a:lnTo>
                  <a:lnTo>
                    <a:pt x="8270875" y="1555750"/>
                  </a:lnTo>
                  <a:lnTo>
                    <a:pt x="8299450" y="1516062"/>
                  </a:lnTo>
                  <a:lnTo>
                    <a:pt x="8329613" y="1477963"/>
                  </a:lnTo>
                  <a:lnTo>
                    <a:pt x="8356600" y="1433512"/>
                  </a:lnTo>
                  <a:lnTo>
                    <a:pt x="8380413" y="1389062"/>
                  </a:lnTo>
                  <a:close/>
                  <a:moveTo>
                    <a:pt x="4067176" y="1181100"/>
                  </a:moveTo>
                  <a:lnTo>
                    <a:pt x="3979864" y="1184275"/>
                  </a:lnTo>
                  <a:lnTo>
                    <a:pt x="3900489" y="1192213"/>
                  </a:lnTo>
                  <a:lnTo>
                    <a:pt x="3860801" y="1201738"/>
                  </a:lnTo>
                  <a:lnTo>
                    <a:pt x="3825876" y="1211263"/>
                  </a:lnTo>
                  <a:lnTo>
                    <a:pt x="3790951" y="1219200"/>
                  </a:lnTo>
                  <a:lnTo>
                    <a:pt x="3757613" y="1231900"/>
                  </a:lnTo>
                  <a:lnTo>
                    <a:pt x="3724276" y="1246188"/>
                  </a:lnTo>
                  <a:lnTo>
                    <a:pt x="3695701" y="1260475"/>
                  </a:lnTo>
                  <a:lnTo>
                    <a:pt x="3665538" y="1279525"/>
                  </a:lnTo>
                  <a:lnTo>
                    <a:pt x="3635376" y="1296988"/>
                  </a:lnTo>
                  <a:lnTo>
                    <a:pt x="3608388" y="1317625"/>
                  </a:lnTo>
                  <a:lnTo>
                    <a:pt x="3581401" y="1341438"/>
                  </a:lnTo>
                  <a:lnTo>
                    <a:pt x="3557588" y="1365250"/>
                  </a:lnTo>
                  <a:lnTo>
                    <a:pt x="3533776" y="1392238"/>
                  </a:lnTo>
                  <a:lnTo>
                    <a:pt x="3509963" y="1419225"/>
                  </a:lnTo>
                  <a:lnTo>
                    <a:pt x="3489326" y="1450975"/>
                  </a:lnTo>
                  <a:lnTo>
                    <a:pt x="3468688" y="1481138"/>
                  </a:lnTo>
                  <a:lnTo>
                    <a:pt x="3448051" y="1516063"/>
                  </a:lnTo>
                  <a:lnTo>
                    <a:pt x="3413126" y="1590675"/>
                  </a:lnTo>
                  <a:lnTo>
                    <a:pt x="3379788" y="1671638"/>
                  </a:lnTo>
                  <a:lnTo>
                    <a:pt x="3349626" y="1763713"/>
                  </a:lnTo>
                  <a:lnTo>
                    <a:pt x="3325813" y="1865313"/>
                  </a:lnTo>
                  <a:lnTo>
                    <a:pt x="3302001" y="1971676"/>
                  </a:lnTo>
                  <a:lnTo>
                    <a:pt x="3281363" y="2090738"/>
                  </a:lnTo>
                  <a:lnTo>
                    <a:pt x="3368676" y="1944688"/>
                  </a:lnTo>
                  <a:lnTo>
                    <a:pt x="3451226" y="1787526"/>
                  </a:lnTo>
                  <a:lnTo>
                    <a:pt x="3533776" y="1624013"/>
                  </a:lnTo>
                  <a:lnTo>
                    <a:pt x="3617913" y="1454150"/>
                  </a:lnTo>
                  <a:lnTo>
                    <a:pt x="3652838" y="1454150"/>
                  </a:lnTo>
                  <a:lnTo>
                    <a:pt x="3656013" y="1495425"/>
                  </a:lnTo>
                  <a:lnTo>
                    <a:pt x="3659188" y="1531938"/>
                  </a:lnTo>
                  <a:lnTo>
                    <a:pt x="3673476" y="1600200"/>
                  </a:lnTo>
                  <a:lnTo>
                    <a:pt x="3686176" y="1658938"/>
                  </a:lnTo>
                  <a:lnTo>
                    <a:pt x="3689351" y="1689100"/>
                  </a:lnTo>
                  <a:lnTo>
                    <a:pt x="3692526" y="1716088"/>
                  </a:lnTo>
                  <a:lnTo>
                    <a:pt x="3713163" y="1662113"/>
                  </a:lnTo>
                  <a:lnTo>
                    <a:pt x="3736976" y="1609725"/>
                  </a:lnTo>
                  <a:lnTo>
                    <a:pt x="3757613" y="1562101"/>
                  </a:lnTo>
                  <a:lnTo>
                    <a:pt x="3784601" y="1514475"/>
                  </a:lnTo>
                  <a:lnTo>
                    <a:pt x="3811588" y="1471613"/>
                  </a:lnTo>
                  <a:lnTo>
                    <a:pt x="3840163" y="1430338"/>
                  </a:lnTo>
                  <a:lnTo>
                    <a:pt x="3870326" y="1392238"/>
                  </a:lnTo>
                  <a:lnTo>
                    <a:pt x="3906839" y="1355725"/>
                  </a:lnTo>
                  <a:lnTo>
                    <a:pt x="3941764" y="1327150"/>
                  </a:lnTo>
                  <a:lnTo>
                    <a:pt x="3979864" y="1296988"/>
                  </a:lnTo>
                  <a:lnTo>
                    <a:pt x="4022726" y="1273175"/>
                  </a:lnTo>
                  <a:lnTo>
                    <a:pt x="4067176" y="1249363"/>
                  </a:lnTo>
                  <a:lnTo>
                    <a:pt x="4117976" y="1231900"/>
                  </a:lnTo>
                  <a:lnTo>
                    <a:pt x="4167189" y="1216025"/>
                  </a:lnTo>
                  <a:lnTo>
                    <a:pt x="4224339" y="1201738"/>
                  </a:lnTo>
                  <a:lnTo>
                    <a:pt x="4286251" y="1195388"/>
                  </a:lnTo>
                  <a:lnTo>
                    <a:pt x="4170364" y="1184275"/>
                  </a:lnTo>
                  <a:lnTo>
                    <a:pt x="4117976" y="1181100"/>
                  </a:lnTo>
                  <a:close/>
                  <a:moveTo>
                    <a:pt x="5586413" y="1166812"/>
                  </a:moveTo>
                  <a:lnTo>
                    <a:pt x="5481638" y="1204912"/>
                  </a:lnTo>
                  <a:lnTo>
                    <a:pt x="5437188" y="1225550"/>
                  </a:lnTo>
                  <a:lnTo>
                    <a:pt x="5399088" y="1243012"/>
                  </a:lnTo>
                  <a:lnTo>
                    <a:pt x="5365751" y="1260475"/>
                  </a:lnTo>
                  <a:lnTo>
                    <a:pt x="5335588" y="1282700"/>
                  </a:lnTo>
                  <a:lnTo>
                    <a:pt x="5308601" y="1300162"/>
                  </a:lnTo>
                  <a:lnTo>
                    <a:pt x="5287963" y="1320800"/>
                  </a:lnTo>
                  <a:lnTo>
                    <a:pt x="5270501" y="1341437"/>
                  </a:lnTo>
                  <a:lnTo>
                    <a:pt x="5259388" y="1362075"/>
                  </a:lnTo>
                  <a:lnTo>
                    <a:pt x="5246688" y="1385887"/>
                  </a:lnTo>
                  <a:lnTo>
                    <a:pt x="5240338" y="1409700"/>
                  </a:lnTo>
                  <a:lnTo>
                    <a:pt x="5237163" y="1436687"/>
                  </a:lnTo>
                  <a:lnTo>
                    <a:pt x="5237163" y="1463675"/>
                  </a:lnTo>
                  <a:lnTo>
                    <a:pt x="5240338" y="1492250"/>
                  </a:lnTo>
                  <a:lnTo>
                    <a:pt x="5246688" y="1525587"/>
                  </a:lnTo>
                  <a:lnTo>
                    <a:pt x="5287963" y="1484312"/>
                  </a:lnTo>
                  <a:lnTo>
                    <a:pt x="5330826" y="1439862"/>
                  </a:lnTo>
                  <a:lnTo>
                    <a:pt x="5416551" y="1347787"/>
                  </a:lnTo>
                  <a:lnTo>
                    <a:pt x="5499101" y="1252537"/>
                  </a:lnTo>
                  <a:lnTo>
                    <a:pt x="5540376" y="1208087"/>
                  </a:lnTo>
                  <a:close/>
                  <a:moveTo>
                    <a:pt x="5434013" y="0"/>
                  </a:moveTo>
                  <a:lnTo>
                    <a:pt x="5519738" y="3175"/>
                  </a:lnTo>
                  <a:lnTo>
                    <a:pt x="5610226" y="12700"/>
                  </a:lnTo>
                  <a:lnTo>
                    <a:pt x="5699126" y="30163"/>
                  </a:lnTo>
                  <a:lnTo>
                    <a:pt x="5788026" y="50800"/>
                  </a:lnTo>
                  <a:lnTo>
                    <a:pt x="5876926" y="77788"/>
                  </a:lnTo>
                  <a:lnTo>
                    <a:pt x="5965826" y="111125"/>
                  </a:lnTo>
                  <a:lnTo>
                    <a:pt x="6054726" y="146050"/>
                  </a:lnTo>
                  <a:lnTo>
                    <a:pt x="6142038" y="187325"/>
                  </a:lnTo>
                  <a:lnTo>
                    <a:pt x="6237288" y="258763"/>
                  </a:lnTo>
                  <a:lnTo>
                    <a:pt x="6329363" y="333375"/>
                  </a:lnTo>
                  <a:lnTo>
                    <a:pt x="6418263" y="407988"/>
                  </a:lnTo>
                  <a:lnTo>
                    <a:pt x="6507163" y="485775"/>
                  </a:lnTo>
                  <a:lnTo>
                    <a:pt x="6677026" y="639763"/>
                  </a:lnTo>
                  <a:lnTo>
                    <a:pt x="6762751" y="714375"/>
                  </a:lnTo>
                  <a:lnTo>
                    <a:pt x="6846888" y="785813"/>
                  </a:lnTo>
                  <a:lnTo>
                    <a:pt x="6846888" y="796926"/>
                  </a:lnTo>
                  <a:lnTo>
                    <a:pt x="6851651" y="812801"/>
                  </a:lnTo>
                  <a:lnTo>
                    <a:pt x="6858001" y="823913"/>
                  </a:lnTo>
                  <a:lnTo>
                    <a:pt x="6867526" y="836613"/>
                  </a:lnTo>
                  <a:lnTo>
                    <a:pt x="6878638" y="844550"/>
                  </a:lnTo>
                  <a:lnTo>
                    <a:pt x="6891338" y="854075"/>
                  </a:lnTo>
                  <a:lnTo>
                    <a:pt x="6905626" y="857250"/>
                  </a:lnTo>
                  <a:lnTo>
                    <a:pt x="6919913" y="860425"/>
                  </a:lnTo>
                  <a:lnTo>
                    <a:pt x="6973888" y="868363"/>
                  </a:lnTo>
                  <a:lnTo>
                    <a:pt x="7024688" y="884238"/>
                  </a:lnTo>
                  <a:lnTo>
                    <a:pt x="7072313" y="901700"/>
                  </a:lnTo>
                  <a:lnTo>
                    <a:pt x="7116763" y="925513"/>
                  </a:lnTo>
                  <a:lnTo>
                    <a:pt x="7158038" y="952500"/>
                  </a:lnTo>
                  <a:lnTo>
                    <a:pt x="7199313" y="981075"/>
                  </a:lnTo>
                  <a:lnTo>
                    <a:pt x="7235826" y="1014413"/>
                  </a:lnTo>
                  <a:lnTo>
                    <a:pt x="7270751" y="1049338"/>
                  </a:lnTo>
                  <a:lnTo>
                    <a:pt x="7307263" y="1089025"/>
                  </a:lnTo>
                  <a:lnTo>
                    <a:pt x="7337426" y="1127125"/>
                  </a:lnTo>
                  <a:lnTo>
                    <a:pt x="7399338" y="1211263"/>
                  </a:lnTo>
                  <a:lnTo>
                    <a:pt x="7454901" y="1296988"/>
                  </a:lnTo>
                  <a:lnTo>
                    <a:pt x="7512051" y="1382713"/>
                  </a:lnTo>
                  <a:lnTo>
                    <a:pt x="7069138" y="1492250"/>
                  </a:lnTo>
                  <a:lnTo>
                    <a:pt x="7083426" y="1573213"/>
                  </a:lnTo>
                  <a:lnTo>
                    <a:pt x="7092951" y="1611313"/>
                  </a:lnTo>
                  <a:lnTo>
                    <a:pt x="7104063" y="1647826"/>
                  </a:lnTo>
                  <a:lnTo>
                    <a:pt x="7116763" y="1677988"/>
                  </a:lnTo>
                  <a:lnTo>
                    <a:pt x="7131051" y="1706563"/>
                  </a:lnTo>
                  <a:lnTo>
                    <a:pt x="7150101" y="1733550"/>
                  </a:lnTo>
                  <a:lnTo>
                    <a:pt x="7170738" y="1754188"/>
                  </a:lnTo>
                  <a:lnTo>
                    <a:pt x="7191376" y="1774825"/>
                  </a:lnTo>
                  <a:lnTo>
                    <a:pt x="7218363" y="1790700"/>
                  </a:lnTo>
                  <a:lnTo>
                    <a:pt x="7243763" y="1801813"/>
                  </a:lnTo>
                  <a:lnTo>
                    <a:pt x="7277101" y="1811338"/>
                  </a:lnTo>
                  <a:lnTo>
                    <a:pt x="7310438" y="1814513"/>
                  </a:lnTo>
                  <a:lnTo>
                    <a:pt x="7348538" y="1811338"/>
                  </a:lnTo>
                  <a:lnTo>
                    <a:pt x="7392988" y="1804988"/>
                  </a:lnTo>
                  <a:lnTo>
                    <a:pt x="7437438" y="1793875"/>
                  </a:lnTo>
                  <a:lnTo>
                    <a:pt x="7550151" y="1906588"/>
                  </a:lnTo>
                  <a:lnTo>
                    <a:pt x="7362826" y="1941513"/>
                  </a:lnTo>
                  <a:lnTo>
                    <a:pt x="7221538" y="1974850"/>
                  </a:lnTo>
                  <a:lnTo>
                    <a:pt x="7164388" y="1992313"/>
                  </a:lnTo>
                  <a:lnTo>
                    <a:pt x="7116763" y="2006600"/>
                  </a:lnTo>
                  <a:lnTo>
                    <a:pt x="7075488" y="2025650"/>
                  </a:lnTo>
                  <a:lnTo>
                    <a:pt x="7038976" y="2046288"/>
                  </a:lnTo>
                  <a:lnTo>
                    <a:pt x="7011988" y="2066925"/>
                  </a:lnTo>
                  <a:lnTo>
                    <a:pt x="6988176" y="2093913"/>
                  </a:lnTo>
                  <a:lnTo>
                    <a:pt x="6970713" y="2122488"/>
                  </a:lnTo>
                  <a:lnTo>
                    <a:pt x="6956426" y="2159000"/>
                  </a:lnTo>
                  <a:lnTo>
                    <a:pt x="6943726" y="2197100"/>
                  </a:lnTo>
                  <a:lnTo>
                    <a:pt x="6935788" y="2241550"/>
                  </a:lnTo>
                  <a:lnTo>
                    <a:pt x="6926263" y="2295525"/>
                  </a:lnTo>
                  <a:lnTo>
                    <a:pt x="6919913" y="2355850"/>
                  </a:lnTo>
                  <a:lnTo>
                    <a:pt x="6946901" y="2298700"/>
                  </a:lnTo>
                  <a:lnTo>
                    <a:pt x="6973888" y="2244725"/>
                  </a:lnTo>
                  <a:lnTo>
                    <a:pt x="7004051" y="2200275"/>
                  </a:lnTo>
                  <a:lnTo>
                    <a:pt x="7015163" y="2182813"/>
                  </a:lnTo>
                  <a:lnTo>
                    <a:pt x="7031038" y="2168525"/>
                  </a:lnTo>
                  <a:lnTo>
                    <a:pt x="7081838" y="2117725"/>
                  </a:lnTo>
                  <a:lnTo>
                    <a:pt x="7127876" y="2073276"/>
                  </a:lnTo>
                  <a:lnTo>
                    <a:pt x="7181851" y="2030413"/>
                  </a:lnTo>
                  <a:lnTo>
                    <a:pt x="7253288" y="1981200"/>
                  </a:lnTo>
                  <a:lnTo>
                    <a:pt x="7226301" y="2135188"/>
                  </a:lnTo>
                  <a:lnTo>
                    <a:pt x="7197726" y="2268538"/>
                  </a:lnTo>
                  <a:lnTo>
                    <a:pt x="7170738" y="2390775"/>
                  </a:lnTo>
                  <a:lnTo>
                    <a:pt x="7140576" y="2503488"/>
                  </a:lnTo>
                  <a:lnTo>
                    <a:pt x="7178676" y="2503488"/>
                  </a:lnTo>
                  <a:lnTo>
                    <a:pt x="7235826" y="2414588"/>
                  </a:lnTo>
                  <a:lnTo>
                    <a:pt x="7289801" y="2316163"/>
                  </a:lnTo>
                  <a:lnTo>
                    <a:pt x="7345363" y="2217738"/>
                  </a:lnTo>
                  <a:lnTo>
                    <a:pt x="7402513" y="2128838"/>
                  </a:lnTo>
                  <a:lnTo>
                    <a:pt x="7405688" y="2117725"/>
                  </a:lnTo>
                  <a:lnTo>
                    <a:pt x="7413626" y="2108200"/>
                  </a:lnTo>
                  <a:lnTo>
                    <a:pt x="7426326" y="2098675"/>
                  </a:lnTo>
                  <a:lnTo>
                    <a:pt x="7443788" y="2093913"/>
                  </a:lnTo>
                  <a:lnTo>
                    <a:pt x="7478713" y="2076451"/>
                  </a:lnTo>
                  <a:lnTo>
                    <a:pt x="7497763" y="2066925"/>
                  </a:lnTo>
                  <a:lnTo>
                    <a:pt x="7512051" y="2054225"/>
                  </a:lnTo>
                  <a:lnTo>
                    <a:pt x="7539038" y="2084388"/>
                  </a:lnTo>
                  <a:lnTo>
                    <a:pt x="7553326" y="2098675"/>
                  </a:lnTo>
                  <a:lnTo>
                    <a:pt x="7562851" y="2114550"/>
                  </a:lnTo>
                  <a:lnTo>
                    <a:pt x="7573963" y="2135188"/>
                  </a:lnTo>
                  <a:lnTo>
                    <a:pt x="7580313" y="2155825"/>
                  </a:lnTo>
                  <a:lnTo>
                    <a:pt x="7586663" y="2176463"/>
                  </a:lnTo>
                  <a:lnTo>
                    <a:pt x="7586663" y="2203450"/>
                  </a:lnTo>
                  <a:lnTo>
                    <a:pt x="7586663" y="2262188"/>
                  </a:lnTo>
                  <a:lnTo>
                    <a:pt x="7580313" y="2322513"/>
                  </a:lnTo>
                  <a:lnTo>
                    <a:pt x="7569201" y="2452688"/>
                  </a:lnTo>
                  <a:lnTo>
                    <a:pt x="7556501" y="2587625"/>
                  </a:lnTo>
                  <a:lnTo>
                    <a:pt x="7550151" y="2659063"/>
                  </a:lnTo>
                  <a:lnTo>
                    <a:pt x="7550151" y="2727325"/>
                  </a:lnTo>
                  <a:lnTo>
                    <a:pt x="7589838" y="2613025"/>
                  </a:lnTo>
                  <a:lnTo>
                    <a:pt x="7624763" y="2503488"/>
                  </a:lnTo>
                  <a:lnTo>
                    <a:pt x="7654926" y="2390775"/>
                  </a:lnTo>
                  <a:lnTo>
                    <a:pt x="7666038" y="2333625"/>
                  </a:lnTo>
                  <a:lnTo>
                    <a:pt x="7675563" y="2278063"/>
                  </a:lnTo>
                  <a:lnTo>
                    <a:pt x="7681913" y="2224088"/>
                  </a:lnTo>
                  <a:lnTo>
                    <a:pt x="7688263" y="2168525"/>
                  </a:lnTo>
                  <a:lnTo>
                    <a:pt x="7689851" y="2111375"/>
                  </a:lnTo>
                  <a:lnTo>
                    <a:pt x="7689851" y="2054225"/>
                  </a:lnTo>
                  <a:lnTo>
                    <a:pt x="7688263" y="1998663"/>
                  </a:lnTo>
                  <a:lnTo>
                    <a:pt x="7681913" y="1941513"/>
                  </a:lnTo>
                  <a:lnTo>
                    <a:pt x="7672388" y="1885950"/>
                  </a:lnTo>
                  <a:lnTo>
                    <a:pt x="7661276" y="1831975"/>
                  </a:lnTo>
                  <a:lnTo>
                    <a:pt x="7654926" y="1811338"/>
                  </a:lnTo>
                  <a:lnTo>
                    <a:pt x="7651751" y="1790700"/>
                  </a:lnTo>
                  <a:lnTo>
                    <a:pt x="7651751" y="1773238"/>
                  </a:lnTo>
                  <a:lnTo>
                    <a:pt x="7651751" y="1754188"/>
                  </a:lnTo>
                  <a:lnTo>
                    <a:pt x="7654926" y="1736725"/>
                  </a:lnTo>
                  <a:lnTo>
                    <a:pt x="7661276" y="1719263"/>
                  </a:lnTo>
                  <a:lnTo>
                    <a:pt x="7675563" y="1689100"/>
                  </a:lnTo>
                  <a:lnTo>
                    <a:pt x="7696201" y="1665288"/>
                  </a:lnTo>
                  <a:lnTo>
                    <a:pt x="7720013" y="1641476"/>
                  </a:lnTo>
                  <a:lnTo>
                    <a:pt x="7743826" y="1620838"/>
                  </a:lnTo>
                  <a:lnTo>
                    <a:pt x="7773988" y="1606550"/>
                  </a:lnTo>
                  <a:lnTo>
                    <a:pt x="7805738" y="1590675"/>
                  </a:lnTo>
                  <a:lnTo>
                    <a:pt x="7839076" y="1576388"/>
                  </a:lnTo>
                  <a:lnTo>
                    <a:pt x="7904163" y="1538288"/>
                  </a:lnTo>
                  <a:lnTo>
                    <a:pt x="7967663" y="1495425"/>
                  </a:lnTo>
                  <a:lnTo>
                    <a:pt x="8026401" y="1447801"/>
                  </a:lnTo>
                  <a:lnTo>
                    <a:pt x="8085138" y="1398588"/>
                  </a:lnTo>
                  <a:lnTo>
                    <a:pt x="8142288" y="1344613"/>
                  </a:lnTo>
                  <a:lnTo>
                    <a:pt x="8255001" y="1235076"/>
                  </a:lnTo>
                  <a:lnTo>
                    <a:pt x="8275638" y="1208088"/>
                  </a:lnTo>
                  <a:lnTo>
                    <a:pt x="8296276" y="1187450"/>
                  </a:lnTo>
                  <a:lnTo>
                    <a:pt x="8318501" y="1168400"/>
                  </a:lnTo>
                  <a:lnTo>
                    <a:pt x="8339138" y="1154113"/>
                  </a:lnTo>
                  <a:lnTo>
                    <a:pt x="8359776" y="1144588"/>
                  </a:lnTo>
                  <a:lnTo>
                    <a:pt x="8377238" y="1139825"/>
                  </a:lnTo>
                  <a:lnTo>
                    <a:pt x="8397876" y="1139825"/>
                  </a:lnTo>
                  <a:lnTo>
                    <a:pt x="8415338" y="1139825"/>
                  </a:lnTo>
                  <a:lnTo>
                    <a:pt x="8435976" y="1144588"/>
                  </a:lnTo>
                  <a:lnTo>
                    <a:pt x="8455026" y="1154113"/>
                  </a:lnTo>
                  <a:lnTo>
                    <a:pt x="8472488" y="1166813"/>
                  </a:lnTo>
                  <a:lnTo>
                    <a:pt x="8489951" y="1181100"/>
                  </a:lnTo>
                  <a:lnTo>
                    <a:pt x="8504238" y="1198563"/>
                  </a:lnTo>
                  <a:lnTo>
                    <a:pt x="8523288" y="1219201"/>
                  </a:lnTo>
                  <a:lnTo>
                    <a:pt x="8537576" y="1243013"/>
                  </a:lnTo>
                  <a:lnTo>
                    <a:pt x="8551863" y="1270000"/>
                  </a:lnTo>
                  <a:lnTo>
                    <a:pt x="8605838" y="1403350"/>
                  </a:lnTo>
                  <a:lnTo>
                    <a:pt x="8659813" y="1531938"/>
                  </a:lnTo>
                  <a:lnTo>
                    <a:pt x="8680451" y="1593850"/>
                  </a:lnTo>
                  <a:lnTo>
                    <a:pt x="8704263" y="1658938"/>
                  </a:lnTo>
                  <a:lnTo>
                    <a:pt x="8721726" y="1725613"/>
                  </a:lnTo>
                  <a:lnTo>
                    <a:pt x="8737601" y="1793875"/>
                  </a:lnTo>
                  <a:lnTo>
                    <a:pt x="8763001" y="1974850"/>
                  </a:lnTo>
                  <a:lnTo>
                    <a:pt x="8785226" y="2149475"/>
                  </a:lnTo>
                  <a:lnTo>
                    <a:pt x="8789988" y="2238375"/>
                  </a:lnTo>
                  <a:lnTo>
                    <a:pt x="8796338" y="2325688"/>
                  </a:lnTo>
                  <a:lnTo>
                    <a:pt x="8802688" y="2411413"/>
                  </a:lnTo>
                  <a:lnTo>
                    <a:pt x="8802688" y="2497138"/>
                  </a:lnTo>
                  <a:lnTo>
                    <a:pt x="8802688" y="2584450"/>
                  </a:lnTo>
                  <a:lnTo>
                    <a:pt x="8796338" y="2670175"/>
                  </a:lnTo>
                  <a:lnTo>
                    <a:pt x="8789988" y="2752725"/>
                  </a:lnTo>
                  <a:lnTo>
                    <a:pt x="8778876" y="2840038"/>
                  </a:lnTo>
                  <a:lnTo>
                    <a:pt x="8763001" y="2922588"/>
                  </a:lnTo>
                  <a:lnTo>
                    <a:pt x="8748713" y="3006725"/>
                  </a:lnTo>
                  <a:lnTo>
                    <a:pt x="8724901" y="3092450"/>
                  </a:lnTo>
                  <a:lnTo>
                    <a:pt x="8701088" y="3175000"/>
                  </a:lnTo>
                  <a:lnTo>
                    <a:pt x="8670926" y="3249613"/>
                  </a:lnTo>
                  <a:lnTo>
                    <a:pt x="8642351" y="3321050"/>
                  </a:lnTo>
                  <a:lnTo>
                    <a:pt x="8609013" y="3389313"/>
                  </a:lnTo>
                  <a:lnTo>
                    <a:pt x="8575676" y="3451225"/>
                  </a:lnTo>
                  <a:lnTo>
                    <a:pt x="8543926" y="3514725"/>
                  </a:lnTo>
                  <a:lnTo>
                    <a:pt x="8507413" y="3570288"/>
                  </a:lnTo>
                  <a:lnTo>
                    <a:pt x="8469313" y="3621088"/>
                  </a:lnTo>
                  <a:lnTo>
                    <a:pt x="8431213" y="3671888"/>
                  </a:lnTo>
                  <a:lnTo>
                    <a:pt x="8391526" y="3719513"/>
                  </a:lnTo>
                  <a:lnTo>
                    <a:pt x="8350251" y="3760788"/>
                  </a:lnTo>
                  <a:lnTo>
                    <a:pt x="8305801" y="3802063"/>
                  </a:lnTo>
                  <a:lnTo>
                    <a:pt x="8261351" y="3838575"/>
                  </a:lnTo>
                  <a:lnTo>
                    <a:pt x="8216901" y="3870325"/>
                  </a:lnTo>
                  <a:lnTo>
                    <a:pt x="8172451" y="3903663"/>
                  </a:lnTo>
                  <a:lnTo>
                    <a:pt x="8124826" y="3930650"/>
                  </a:lnTo>
                  <a:lnTo>
                    <a:pt x="8074026" y="3954463"/>
                  </a:lnTo>
                  <a:lnTo>
                    <a:pt x="8023226" y="3978275"/>
                  </a:lnTo>
                  <a:lnTo>
                    <a:pt x="7972426" y="3995738"/>
                  </a:lnTo>
                  <a:lnTo>
                    <a:pt x="7920038" y="4013200"/>
                  </a:lnTo>
                  <a:lnTo>
                    <a:pt x="7866063" y="4029075"/>
                  </a:lnTo>
                  <a:lnTo>
                    <a:pt x="7812088" y="4040188"/>
                  </a:lnTo>
                  <a:lnTo>
                    <a:pt x="7756526" y="4049713"/>
                  </a:lnTo>
                  <a:lnTo>
                    <a:pt x="7699376" y="4057650"/>
                  </a:lnTo>
                  <a:lnTo>
                    <a:pt x="7640638" y="4064000"/>
                  </a:lnTo>
                  <a:lnTo>
                    <a:pt x="7583488" y="4067175"/>
                  </a:lnTo>
                  <a:lnTo>
                    <a:pt x="7521576" y="4067175"/>
                  </a:lnTo>
                  <a:lnTo>
                    <a:pt x="7461251" y="4067175"/>
                  </a:lnTo>
                  <a:lnTo>
                    <a:pt x="7399338" y="4064000"/>
                  </a:lnTo>
                  <a:lnTo>
                    <a:pt x="7270751" y="4052888"/>
                  </a:lnTo>
                  <a:lnTo>
                    <a:pt x="7140576" y="4033838"/>
                  </a:lnTo>
                  <a:lnTo>
                    <a:pt x="7018338" y="4016375"/>
                  </a:lnTo>
                  <a:lnTo>
                    <a:pt x="6896101" y="3992563"/>
                  </a:lnTo>
                  <a:lnTo>
                    <a:pt x="6780213" y="3965575"/>
                  </a:lnTo>
                  <a:lnTo>
                    <a:pt x="6664326" y="3937000"/>
                  </a:lnTo>
                  <a:lnTo>
                    <a:pt x="6438901" y="3870325"/>
                  </a:lnTo>
                  <a:lnTo>
                    <a:pt x="6326188" y="3841750"/>
                  </a:lnTo>
                  <a:lnTo>
                    <a:pt x="6216651" y="3811588"/>
                  </a:lnTo>
                  <a:lnTo>
                    <a:pt x="6186488" y="3951288"/>
                  </a:lnTo>
                  <a:lnTo>
                    <a:pt x="6162676" y="4094163"/>
                  </a:lnTo>
                  <a:lnTo>
                    <a:pt x="6153151" y="4171950"/>
                  </a:lnTo>
                  <a:lnTo>
                    <a:pt x="6148388" y="4244975"/>
                  </a:lnTo>
                  <a:lnTo>
                    <a:pt x="6142038" y="4325938"/>
                  </a:lnTo>
                  <a:lnTo>
                    <a:pt x="6142038" y="4408488"/>
                  </a:lnTo>
                  <a:lnTo>
                    <a:pt x="6142038" y="4438650"/>
                  </a:lnTo>
                  <a:lnTo>
                    <a:pt x="6148388" y="4468813"/>
                  </a:lnTo>
                  <a:lnTo>
                    <a:pt x="6156326" y="4500563"/>
                  </a:lnTo>
                  <a:lnTo>
                    <a:pt x="6169026" y="4530725"/>
                  </a:lnTo>
                  <a:lnTo>
                    <a:pt x="6183313" y="4554538"/>
                  </a:lnTo>
                  <a:lnTo>
                    <a:pt x="6203951" y="4575175"/>
                  </a:lnTo>
                  <a:lnTo>
                    <a:pt x="6213476" y="4584700"/>
                  </a:lnTo>
                  <a:lnTo>
                    <a:pt x="6224588" y="4591050"/>
                  </a:lnTo>
                  <a:lnTo>
                    <a:pt x="6237288" y="4594225"/>
                  </a:lnTo>
                  <a:lnTo>
                    <a:pt x="6251576" y="4595813"/>
                  </a:lnTo>
                  <a:lnTo>
                    <a:pt x="6281738" y="4608513"/>
                  </a:lnTo>
                  <a:lnTo>
                    <a:pt x="6313488" y="4619625"/>
                  </a:lnTo>
                  <a:lnTo>
                    <a:pt x="6350001" y="4629150"/>
                  </a:lnTo>
                  <a:lnTo>
                    <a:pt x="6384926" y="4632325"/>
                  </a:lnTo>
                  <a:lnTo>
                    <a:pt x="6405563" y="4632325"/>
                  </a:lnTo>
                  <a:lnTo>
                    <a:pt x="6424613" y="4629150"/>
                  </a:lnTo>
                  <a:lnTo>
                    <a:pt x="6445251" y="4622800"/>
                  </a:lnTo>
                  <a:lnTo>
                    <a:pt x="6465888" y="4616450"/>
                  </a:lnTo>
                  <a:lnTo>
                    <a:pt x="6486526" y="4605338"/>
                  </a:lnTo>
                  <a:lnTo>
                    <a:pt x="6507163" y="4594225"/>
                  </a:lnTo>
                  <a:lnTo>
                    <a:pt x="6527801" y="4575175"/>
                  </a:lnTo>
                  <a:lnTo>
                    <a:pt x="6548438" y="4557713"/>
                  </a:lnTo>
                  <a:lnTo>
                    <a:pt x="6578601" y="4516438"/>
                  </a:lnTo>
                  <a:lnTo>
                    <a:pt x="6608763" y="4476750"/>
                  </a:lnTo>
                  <a:lnTo>
                    <a:pt x="6673851" y="4403725"/>
                  </a:lnTo>
                  <a:lnTo>
                    <a:pt x="6704013" y="4364038"/>
                  </a:lnTo>
                  <a:lnTo>
                    <a:pt x="6731001" y="4319588"/>
                  </a:lnTo>
                  <a:lnTo>
                    <a:pt x="6754813" y="4275138"/>
                  </a:lnTo>
                  <a:lnTo>
                    <a:pt x="6762751" y="4248150"/>
                  </a:lnTo>
                  <a:lnTo>
                    <a:pt x="6772276" y="4221163"/>
                  </a:lnTo>
                  <a:lnTo>
                    <a:pt x="6775451" y="4210050"/>
                  </a:lnTo>
                  <a:lnTo>
                    <a:pt x="6783388" y="4197350"/>
                  </a:lnTo>
                  <a:lnTo>
                    <a:pt x="6796088" y="4192588"/>
                  </a:lnTo>
                  <a:lnTo>
                    <a:pt x="6813551" y="4183063"/>
                  </a:lnTo>
                  <a:lnTo>
                    <a:pt x="6848476" y="4168775"/>
                  </a:lnTo>
                  <a:lnTo>
                    <a:pt x="6867526" y="4159250"/>
                  </a:lnTo>
                  <a:lnTo>
                    <a:pt x="6881813" y="4148138"/>
                  </a:lnTo>
                  <a:lnTo>
                    <a:pt x="6881813" y="4200525"/>
                  </a:lnTo>
                  <a:lnTo>
                    <a:pt x="6875463" y="4254500"/>
                  </a:lnTo>
                  <a:lnTo>
                    <a:pt x="6867526" y="4302125"/>
                  </a:lnTo>
                  <a:lnTo>
                    <a:pt x="6854826" y="4349750"/>
                  </a:lnTo>
                  <a:lnTo>
                    <a:pt x="6840538" y="4394200"/>
                  </a:lnTo>
                  <a:lnTo>
                    <a:pt x="6823076" y="4435475"/>
                  </a:lnTo>
                  <a:lnTo>
                    <a:pt x="6800851" y="4475163"/>
                  </a:lnTo>
                  <a:lnTo>
                    <a:pt x="6775451" y="4510088"/>
                  </a:lnTo>
                  <a:lnTo>
                    <a:pt x="6748463" y="4546600"/>
                  </a:lnTo>
                  <a:lnTo>
                    <a:pt x="6718301" y="4575175"/>
                  </a:lnTo>
                  <a:lnTo>
                    <a:pt x="6683376" y="4605338"/>
                  </a:lnTo>
                  <a:lnTo>
                    <a:pt x="6646863" y="4629150"/>
                  </a:lnTo>
                  <a:lnTo>
                    <a:pt x="6608763" y="4652963"/>
                  </a:lnTo>
                  <a:lnTo>
                    <a:pt x="6567488" y="4673600"/>
                  </a:lnTo>
                  <a:lnTo>
                    <a:pt x="6521451" y="4691063"/>
                  </a:lnTo>
                  <a:lnTo>
                    <a:pt x="6473826" y="4706938"/>
                  </a:lnTo>
                  <a:lnTo>
                    <a:pt x="6438901" y="4718050"/>
                  </a:lnTo>
                  <a:lnTo>
                    <a:pt x="6403976" y="4727575"/>
                  </a:lnTo>
                  <a:lnTo>
                    <a:pt x="6370638" y="4733925"/>
                  </a:lnTo>
                  <a:lnTo>
                    <a:pt x="6334126" y="4735513"/>
                  </a:lnTo>
                  <a:lnTo>
                    <a:pt x="6302376" y="4735513"/>
                  </a:lnTo>
                  <a:lnTo>
                    <a:pt x="6265863" y="4733925"/>
                  </a:lnTo>
                  <a:lnTo>
                    <a:pt x="6234113" y="4724400"/>
                  </a:lnTo>
                  <a:lnTo>
                    <a:pt x="6200776" y="4714875"/>
                  </a:lnTo>
                  <a:lnTo>
                    <a:pt x="6169026" y="4703763"/>
                  </a:lnTo>
                  <a:lnTo>
                    <a:pt x="6135688" y="4691063"/>
                  </a:lnTo>
                  <a:lnTo>
                    <a:pt x="6102351" y="4673600"/>
                  </a:lnTo>
                  <a:lnTo>
                    <a:pt x="6073776" y="4656138"/>
                  </a:lnTo>
                  <a:lnTo>
                    <a:pt x="6040438" y="4632325"/>
                  </a:lnTo>
                  <a:lnTo>
                    <a:pt x="6010276" y="4611688"/>
                  </a:lnTo>
                  <a:lnTo>
                    <a:pt x="5984876" y="4584700"/>
                  </a:lnTo>
                  <a:lnTo>
                    <a:pt x="5954713" y="4557713"/>
                  </a:lnTo>
                  <a:lnTo>
                    <a:pt x="5903913" y="4510088"/>
                  </a:lnTo>
                  <a:lnTo>
                    <a:pt x="5853113" y="4465638"/>
                  </a:lnTo>
                  <a:lnTo>
                    <a:pt x="5802313" y="4424363"/>
                  </a:lnTo>
                  <a:lnTo>
                    <a:pt x="5746751" y="4384675"/>
                  </a:lnTo>
                  <a:lnTo>
                    <a:pt x="5692776" y="4349750"/>
                  </a:lnTo>
                  <a:lnTo>
                    <a:pt x="5635626" y="4316413"/>
                  </a:lnTo>
                  <a:lnTo>
                    <a:pt x="5576888" y="4284663"/>
                  </a:lnTo>
                  <a:lnTo>
                    <a:pt x="5519738" y="4254500"/>
                  </a:lnTo>
                  <a:lnTo>
                    <a:pt x="5399088" y="4197350"/>
                  </a:lnTo>
                  <a:lnTo>
                    <a:pt x="5276851" y="4141788"/>
                  </a:lnTo>
                  <a:lnTo>
                    <a:pt x="5027613" y="4033838"/>
                  </a:lnTo>
                  <a:lnTo>
                    <a:pt x="5110163" y="4090988"/>
                  </a:lnTo>
                  <a:lnTo>
                    <a:pt x="5151438" y="4121150"/>
                  </a:lnTo>
                  <a:lnTo>
                    <a:pt x="5191126" y="4151313"/>
                  </a:lnTo>
                  <a:lnTo>
                    <a:pt x="5226051" y="4183063"/>
                  </a:lnTo>
                  <a:lnTo>
                    <a:pt x="5260976" y="4219575"/>
                  </a:lnTo>
                  <a:lnTo>
                    <a:pt x="5294313" y="4254500"/>
                  </a:lnTo>
                  <a:lnTo>
                    <a:pt x="5324476" y="4295775"/>
                  </a:lnTo>
                  <a:lnTo>
                    <a:pt x="5356226" y="4329113"/>
                  </a:lnTo>
                  <a:lnTo>
                    <a:pt x="5392738" y="4370388"/>
                  </a:lnTo>
                  <a:lnTo>
                    <a:pt x="5410201" y="4391025"/>
                  </a:lnTo>
                  <a:lnTo>
                    <a:pt x="5422901" y="4411663"/>
                  </a:lnTo>
                  <a:lnTo>
                    <a:pt x="5430838" y="4430713"/>
                  </a:lnTo>
                  <a:lnTo>
                    <a:pt x="5434013" y="4445000"/>
                  </a:lnTo>
                  <a:lnTo>
                    <a:pt x="5376863" y="4656138"/>
                  </a:lnTo>
                  <a:lnTo>
                    <a:pt x="5348288" y="4759325"/>
                  </a:lnTo>
                  <a:lnTo>
                    <a:pt x="5314951" y="4864100"/>
                  </a:lnTo>
                  <a:lnTo>
                    <a:pt x="5280026" y="4965700"/>
                  </a:lnTo>
                  <a:lnTo>
                    <a:pt x="5243513" y="5068888"/>
                  </a:lnTo>
                  <a:lnTo>
                    <a:pt x="5205413" y="5167313"/>
                  </a:lnTo>
                  <a:lnTo>
                    <a:pt x="5160963" y="5268913"/>
                  </a:lnTo>
                  <a:lnTo>
                    <a:pt x="5116513" y="5362575"/>
                  </a:lnTo>
                  <a:lnTo>
                    <a:pt x="5068888" y="5457825"/>
                  </a:lnTo>
                  <a:lnTo>
                    <a:pt x="5014913" y="5553075"/>
                  </a:lnTo>
                  <a:lnTo>
                    <a:pt x="4960938" y="5643563"/>
                  </a:lnTo>
                  <a:lnTo>
                    <a:pt x="4902201" y="5732463"/>
                  </a:lnTo>
                  <a:lnTo>
                    <a:pt x="4837113" y="5815013"/>
                  </a:lnTo>
                  <a:lnTo>
                    <a:pt x="4768850" y="5899150"/>
                  </a:lnTo>
                  <a:lnTo>
                    <a:pt x="4694238" y="5978525"/>
                  </a:lnTo>
                  <a:lnTo>
                    <a:pt x="4581525" y="6062663"/>
                  </a:lnTo>
                  <a:lnTo>
                    <a:pt x="4470400" y="6151563"/>
                  </a:lnTo>
                  <a:lnTo>
                    <a:pt x="4360863" y="6246813"/>
                  </a:lnTo>
                  <a:lnTo>
                    <a:pt x="4303713" y="6296025"/>
                  </a:lnTo>
                  <a:lnTo>
                    <a:pt x="4248150" y="6350000"/>
                  </a:lnTo>
                  <a:lnTo>
                    <a:pt x="4221163" y="6365875"/>
                  </a:lnTo>
                  <a:lnTo>
                    <a:pt x="4194175" y="6386513"/>
                  </a:lnTo>
                  <a:lnTo>
                    <a:pt x="4167188" y="6407150"/>
                  </a:lnTo>
                  <a:lnTo>
                    <a:pt x="4140200" y="6430963"/>
                  </a:lnTo>
                  <a:lnTo>
                    <a:pt x="4117975" y="6454775"/>
                  </a:lnTo>
                  <a:lnTo>
                    <a:pt x="4095750" y="6481763"/>
                  </a:lnTo>
                  <a:lnTo>
                    <a:pt x="4078288" y="6510338"/>
                  </a:lnTo>
                  <a:lnTo>
                    <a:pt x="4064000" y="6537325"/>
                  </a:lnTo>
                  <a:lnTo>
                    <a:pt x="4033838" y="6564313"/>
                  </a:lnTo>
                  <a:lnTo>
                    <a:pt x="4003675" y="6588125"/>
                  </a:lnTo>
                  <a:lnTo>
                    <a:pt x="3975100" y="6608763"/>
                  </a:lnTo>
                  <a:lnTo>
                    <a:pt x="3944938" y="6626225"/>
                  </a:lnTo>
                  <a:lnTo>
                    <a:pt x="3914775" y="6645275"/>
                  </a:lnTo>
                  <a:lnTo>
                    <a:pt x="3884613" y="6656388"/>
                  </a:lnTo>
                  <a:lnTo>
                    <a:pt x="3852863" y="6665913"/>
                  </a:lnTo>
                  <a:lnTo>
                    <a:pt x="3822700" y="6673850"/>
                  </a:lnTo>
                  <a:lnTo>
                    <a:pt x="3790950" y="6677025"/>
                  </a:lnTo>
                  <a:lnTo>
                    <a:pt x="3760788" y="6677025"/>
                  </a:lnTo>
                  <a:lnTo>
                    <a:pt x="3727450" y="6673850"/>
                  </a:lnTo>
                  <a:lnTo>
                    <a:pt x="3697288" y="6669088"/>
                  </a:lnTo>
                  <a:lnTo>
                    <a:pt x="3668713" y="6659563"/>
                  </a:lnTo>
                  <a:lnTo>
                    <a:pt x="3638550" y="6646863"/>
                  </a:lnTo>
                  <a:lnTo>
                    <a:pt x="3608388" y="6632575"/>
                  </a:lnTo>
                  <a:lnTo>
                    <a:pt x="3579813" y="6611938"/>
                  </a:lnTo>
                  <a:lnTo>
                    <a:pt x="3525838" y="6543675"/>
                  </a:lnTo>
                  <a:lnTo>
                    <a:pt x="3475038" y="6472238"/>
                  </a:lnTo>
                  <a:lnTo>
                    <a:pt x="3427413" y="6400800"/>
                  </a:lnTo>
                  <a:lnTo>
                    <a:pt x="3379788" y="6326188"/>
                  </a:lnTo>
                  <a:lnTo>
                    <a:pt x="3335338" y="6251575"/>
                  </a:lnTo>
                  <a:lnTo>
                    <a:pt x="3294063" y="6175375"/>
                  </a:lnTo>
                  <a:lnTo>
                    <a:pt x="3252788" y="6097588"/>
                  </a:lnTo>
                  <a:lnTo>
                    <a:pt x="3209925" y="6015038"/>
                  </a:lnTo>
                  <a:lnTo>
                    <a:pt x="3195638" y="5999163"/>
                  </a:lnTo>
                  <a:lnTo>
                    <a:pt x="3186113" y="5984875"/>
                  </a:lnTo>
                  <a:lnTo>
                    <a:pt x="3181350" y="5967413"/>
                  </a:lnTo>
                  <a:lnTo>
                    <a:pt x="3175000" y="5946775"/>
                  </a:lnTo>
                  <a:lnTo>
                    <a:pt x="3171825" y="5927725"/>
                  </a:lnTo>
                  <a:lnTo>
                    <a:pt x="3171825" y="5907088"/>
                  </a:lnTo>
                  <a:lnTo>
                    <a:pt x="3175000" y="5886450"/>
                  </a:lnTo>
                  <a:lnTo>
                    <a:pt x="3181350" y="5865813"/>
                  </a:lnTo>
                  <a:lnTo>
                    <a:pt x="3189288" y="5845175"/>
                  </a:lnTo>
                  <a:lnTo>
                    <a:pt x="3201988" y="5824538"/>
                  </a:lnTo>
                  <a:lnTo>
                    <a:pt x="3213100" y="5803900"/>
                  </a:lnTo>
                  <a:lnTo>
                    <a:pt x="3230563" y="5783263"/>
                  </a:lnTo>
                  <a:lnTo>
                    <a:pt x="3249613" y="5764213"/>
                  </a:lnTo>
                  <a:lnTo>
                    <a:pt x="3270250" y="5746750"/>
                  </a:lnTo>
                  <a:lnTo>
                    <a:pt x="3294063" y="5732463"/>
                  </a:lnTo>
                  <a:lnTo>
                    <a:pt x="3321050" y="5716588"/>
                  </a:lnTo>
                  <a:lnTo>
                    <a:pt x="3362325" y="5699125"/>
                  </a:lnTo>
                  <a:lnTo>
                    <a:pt x="3403600" y="5681663"/>
                  </a:lnTo>
                  <a:lnTo>
                    <a:pt x="3492500" y="5637213"/>
                  </a:lnTo>
                  <a:lnTo>
                    <a:pt x="3587750" y="5583238"/>
                  </a:lnTo>
                  <a:lnTo>
                    <a:pt x="3692525" y="5529263"/>
                  </a:lnTo>
                  <a:lnTo>
                    <a:pt x="3692525" y="5081588"/>
                  </a:lnTo>
                  <a:lnTo>
                    <a:pt x="3683000" y="5116513"/>
                  </a:lnTo>
                  <a:lnTo>
                    <a:pt x="3673475" y="5153025"/>
                  </a:lnTo>
                  <a:lnTo>
                    <a:pt x="3665538" y="5184775"/>
                  </a:lnTo>
                  <a:lnTo>
                    <a:pt x="3652838" y="5211763"/>
                  </a:lnTo>
                  <a:lnTo>
                    <a:pt x="3641725" y="5238750"/>
                  </a:lnTo>
                  <a:lnTo>
                    <a:pt x="3629025" y="5265738"/>
                  </a:lnTo>
                  <a:lnTo>
                    <a:pt x="3614738" y="5286375"/>
                  </a:lnTo>
                  <a:lnTo>
                    <a:pt x="3600450" y="5307013"/>
                  </a:lnTo>
                  <a:lnTo>
                    <a:pt x="3581400" y="5324475"/>
                  </a:lnTo>
                  <a:lnTo>
                    <a:pt x="3567113" y="5340350"/>
                  </a:lnTo>
                  <a:lnTo>
                    <a:pt x="3549650" y="5354638"/>
                  </a:lnTo>
                  <a:lnTo>
                    <a:pt x="3529013" y="5365750"/>
                  </a:lnTo>
                  <a:lnTo>
                    <a:pt x="3489325" y="5386388"/>
                  </a:lnTo>
                  <a:lnTo>
                    <a:pt x="3451225" y="5402263"/>
                  </a:lnTo>
                  <a:lnTo>
                    <a:pt x="3406775" y="5413375"/>
                  </a:lnTo>
                  <a:lnTo>
                    <a:pt x="3365500" y="5419725"/>
                  </a:lnTo>
                  <a:lnTo>
                    <a:pt x="3321050" y="5422900"/>
                  </a:lnTo>
                  <a:lnTo>
                    <a:pt x="3273425" y="5422900"/>
                  </a:lnTo>
                  <a:lnTo>
                    <a:pt x="3182938" y="5419725"/>
                  </a:lnTo>
                  <a:lnTo>
                    <a:pt x="3097213" y="5416550"/>
                  </a:lnTo>
                  <a:lnTo>
                    <a:pt x="2838450" y="5416550"/>
                  </a:lnTo>
                  <a:lnTo>
                    <a:pt x="2770188" y="5416550"/>
                  </a:lnTo>
                  <a:lnTo>
                    <a:pt x="2708275" y="5413375"/>
                  </a:lnTo>
                  <a:lnTo>
                    <a:pt x="2678113" y="5408613"/>
                  </a:lnTo>
                  <a:lnTo>
                    <a:pt x="2647950" y="5402263"/>
                  </a:lnTo>
                  <a:lnTo>
                    <a:pt x="2622550" y="5395913"/>
                  </a:lnTo>
                  <a:lnTo>
                    <a:pt x="2598738" y="5384800"/>
                  </a:lnTo>
                  <a:lnTo>
                    <a:pt x="2574925" y="5368925"/>
                  </a:lnTo>
                  <a:lnTo>
                    <a:pt x="2554288" y="5354638"/>
                  </a:lnTo>
                  <a:lnTo>
                    <a:pt x="2532063" y="5330825"/>
                  </a:lnTo>
                  <a:lnTo>
                    <a:pt x="2514600" y="5307013"/>
                  </a:lnTo>
                  <a:lnTo>
                    <a:pt x="2500313" y="5276850"/>
                  </a:lnTo>
                  <a:lnTo>
                    <a:pt x="2484438" y="5241925"/>
                  </a:lnTo>
                  <a:lnTo>
                    <a:pt x="2476500" y="5202238"/>
                  </a:lnTo>
                  <a:lnTo>
                    <a:pt x="2466975" y="5154613"/>
                  </a:lnTo>
                  <a:lnTo>
                    <a:pt x="2466975" y="5229225"/>
                  </a:lnTo>
                  <a:lnTo>
                    <a:pt x="2466975" y="5341938"/>
                  </a:lnTo>
                  <a:lnTo>
                    <a:pt x="2466975" y="5440363"/>
                  </a:lnTo>
                  <a:lnTo>
                    <a:pt x="2463800" y="5538788"/>
                  </a:lnTo>
                  <a:lnTo>
                    <a:pt x="2459038" y="5634038"/>
                  </a:lnTo>
                  <a:lnTo>
                    <a:pt x="2452688" y="5681663"/>
                  </a:lnTo>
                  <a:lnTo>
                    <a:pt x="2443163" y="5729288"/>
                  </a:lnTo>
                  <a:lnTo>
                    <a:pt x="2435225" y="5776913"/>
                  </a:lnTo>
                  <a:lnTo>
                    <a:pt x="2422525" y="5824538"/>
                  </a:lnTo>
                  <a:lnTo>
                    <a:pt x="2408238" y="5868988"/>
                  </a:lnTo>
                  <a:lnTo>
                    <a:pt x="2390775" y="5916613"/>
                  </a:lnTo>
                  <a:lnTo>
                    <a:pt x="2368550" y="5961063"/>
                  </a:lnTo>
                  <a:lnTo>
                    <a:pt x="2343150" y="6002338"/>
                  </a:lnTo>
                  <a:lnTo>
                    <a:pt x="2316163" y="6046788"/>
                  </a:lnTo>
                  <a:lnTo>
                    <a:pt x="2282825" y="6088063"/>
                  </a:lnTo>
                  <a:lnTo>
                    <a:pt x="2268538" y="6103938"/>
                  </a:lnTo>
                  <a:lnTo>
                    <a:pt x="2255838" y="6121400"/>
                  </a:lnTo>
                  <a:lnTo>
                    <a:pt x="2238375" y="6156325"/>
                  </a:lnTo>
                  <a:lnTo>
                    <a:pt x="2224088" y="6199188"/>
                  </a:lnTo>
                  <a:lnTo>
                    <a:pt x="2211388" y="6243638"/>
                  </a:lnTo>
                  <a:lnTo>
                    <a:pt x="2193925" y="6335713"/>
                  </a:lnTo>
                  <a:lnTo>
                    <a:pt x="2181225" y="6383338"/>
                  </a:lnTo>
                  <a:lnTo>
                    <a:pt x="2170113" y="6424613"/>
                  </a:lnTo>
                  <a:lnTo>
                    <a:pt x="2166938" y="6442075"/>
                  </a:lnTo>
                  <a:lnTo>
                    <a:pt x="2157413" y="6459538"/>
                  </a:lnTo>
                  <a:lnTo>
                    <a:pt x="2143125" y="6478588"/>
                  </a:lnTo>
                  <a:lnTo>
                    <a:pt x="2125663" y="6496050"/>
                  </a:lnTo>
                  <a:lnTo>
                    <a:pt x="2101850" y="6510338"/>
                  </a:lnTo>
                  <a:lnTo>
                    <a:pt x="2078038" y="6526213"/>
                  </a:lnTo>
                  <a:lnTo>
                    <a:pt x="2051050" y="6534150"/>
                  </a:lnTo>
                  <a:lnTo>
                    <a:pt x="2020888" y="6537325"/>
                  </a:lnTo>
                  <a:lnTo>
                    <a:pt x="1828800" y="6507163"/>
                  </a:lnTo>
                  <a:lnTo>
                    <a:pt x="1628775" y="6478588"/>
                  </a:lnTo>
                  <a:lnTo>
                    <a:pt x="1525588" y="6457950"/>
                  </a:lnTo>
                  <a:lnTo>
                    <a:pt x="1420813" y="6435725"/>
                  </a:lnTo>
                  <a:lnTo>
                    <a:pt x="1316038" y="6415088"/>
                  </a:lnTo>
                  <a:lnTo>
                    <a:pt x="1206500" y="6389688"/>
                  </a:lnTo>
                  <a:lnTo>
                    <a:pt x="1168400" y="6370638"/>
                  </a:lnTo>
                  <a:lnTo>
                    <a:pt x="1150938" y="6362700"/>
                  </a:lnTo>
                  <a:lnTo>
                    <a:pt x="1135063" y="6353175"/>
                  </a:lnTo>
                  <a:lnTo>
                    <a:pt x="1123950" y="6342063"/>
                  </a:lnTo>
                  <a:lnTo>
                    <a:pt x="1111250" y="6326188"/>
                  </a:lnTo>
                  <a:lnTo>
                    <a:pt x="1103313" y="6311900"/>
                  </a:lnTo>
                  <a:lnTo>
                    <a:pt x="1093788" y="6294438"/>
                  </a:lnTo>
                  <a:lnTo>
                    <a:pt x="1087438" y="6275388"/>
                  </a:lnTo>
                  <a:lnTo>
                    <a:pt x="1084263" y="6254750"/>
                  </a:lnTo>
                  <a:lnTo>
                    <a:pt x="1082675" y="6234113"/>
                  </a:lnTo>
                  <a:lnTo>
                    <a:pt x="1082675" y="6210300"/>
                  </a:lnTo>
                  <a:lnTo>
                    <a:pt x="1084263" y="6154738"/>
                  </a:lnTo>
                  <a:lnTo>
                    <a:pt x="1093788" y="6088063"/>
                  </a:lnTo>
                  <a:lnTo>
                    <a:pt x="1120775" y="6046788"/>
                  </a:lnTo>
                  <a:lnTo>
                    <a:pt x="1144588" y="5999163"/>
                  </a:lnTo>
                  <a:lnTo>
                    <a:pt x="1162050" y="5948363"/>
                  </a:lnTo>
                  <a:lnTo>
                    <a:pt x="1176338" y="5899150"/>
                  </a:lnTo>
                  <a:lnTo>
                    <a:pt x="1189038" y="5845175"/>
                  </a:lnTo>
                  <a:lnTo>
                    <a:pt x="1198563" y="5788025"/>
                  </a:lnTo>
                  <a:lnTo>
                    <a:pt x="1203325" y="5735638"/>
                  </a:lnTo>
                  <a:lnTo>
                    <a:pt x="1206500" y="5678488"/>
                  </a:lnTo>
                  <a:lnTo>
                    <a:pt x="1212850" y="5657850"/>
                  </a:lnTo>
                  <a:lnTo>
                    <a:pt x="1216025" y="5634038"/>
                  </a:lnTo>
                  <a:lnTo>
                    <a:pt x="1216025" y="5613400"/>
                  </a:lnTo>
                  <a:lnTo>
                    <a:pt x="1216025" y="5589588"/>
                  </a:lnTo>
                  <a:lnTo>
                    <a:pt x="1209675" y="5541963"/>
                  </a:lnTo>
                  <a:lnTo>
                    <a:pt x="1198563" y="5497513"/>
                  </a:lnTo>
                  <a:lnTo>
                    <a:pt x="1179513" y="5453063"/>
                  </a:lnTo>
                  <a:lnTo>
                    <a:pt x="1165225" y="5410200"/>
                  </a:lnTo>
                  <a:lnTo>
                    <a:pt x="1131888" y="5341938"/>
                  </a:lnTo>
                  <a:lnTo>
                    <a:pt x="1069975" y="5238750"/>
                  </a:lnTo>
                  <a:lnTo>
                    <a:pt x="1012825" y="5130800"/>
                  </a:lnTo>
                  <a:lnTo>
                    <a:pt x="957263" y="5027613"/>
                  </a:lnTo>
                  <a:lnTo>
                    <a:pt x="903288" y="4919663"/>
                  </a:lnTo>
                  <a:lnTo>
                    <a:pt x="855663" y="4813300"/>
                  </a:lnTo>
                  <a:lnTo>
                    <a:pt x="811213" y="4706938"/>
                  </a:lnTo>
                  <a:lnTo>
                    <a:pt x="769938" y="4598988"/>
                  </a:lnTo>
                  <a:lnTo>
                    <a:pt x="733425" y="4492625"/>
                  </a:lnTo>
                  <a:lnTo>
                    <a:pt x="701675" y="4383088"/>
                  </a:lnTo>
                  <a:lnTo>
                    <a:pt x="671513" y="4271963"/>
                  </a:lnTo>
                  <a:lnTo>
                    <a:pt x="647700" y="4162425"/>
                  </a:lnTo>
                  <a:lnTo>
                    <a:pt x="630238" y="4049713"/>
                  </a:lnTo>
                  <a:lnTo>
                    <a:pt x="617538" y="3937000"/>
                  </a:lnTo>
                  <a:lnTo>
                    <a:pt x="609600" y="3821113"/>
                  </a:lnTo>
                  <a:lnTo>
                    <a:pt x="609600" y="3705225"/>
                  </a:lnTo>
                  <a:lnTo>
                    <a:pt x="612775" y="3586163"/>
                  </a:lnTo>
                  <a:lnTo>
                    <a:pt x="620713" y="3470275"/>
                  </a:lnTo>
                  <a:lnTo>
                    <a:pt x="636588" y="3354388"/>
                  </a:lnTo>
                  <a:lnTo>
                    <a:pt x="657225" y="3243263"/>
                  </a:lnTo>
                  <a:lnTo>
                    <a:pt x="681038" y="3136900"/>
                  </a:lnTo>
                  <a:lnTo>
                    <a:pt x="709613" y="3032125"/>
                  </a:lnTo>
                  <a:lnTo>
                    <a:pt x="746125" y="2932113"/>
                  </a:lnTo>
                  <a:lnTo>
                    <a:pt x="784225" y="2833688"/>
                  </a:lnTo>
                  <a:lnTo>
                    <a:pt x="828675" y="2735263"/>
                  </a:lnTo>
                  <a:lnTo>
                    <a:pt x="879475" y="2643188"/>
                  </a:lnTo>
                  <a:lnTo>
                    <a:pt x="933450" y="2551113"/>
                  </a:lnTo>
                  <a:lnTo>
                    <a:pt x="992188" y="2465388"/>
                  </a:lnTo>
                  <a:lnTo>
                    <a:pt x="1055688" y="2379663"/>
                  </a:lnTo>
                  <a:lnTo>
                    <a:pt x="1123950" y="2295525"/>
                  </a:lnTo>
                  <a:lnTo>
                    <a:pt x="1195388" y="2212975"/>
                  </a:lnTo>
                  <a:lnTo>
                    <a:pt x="1271588" y="2132013"/>
                  </a:lnTo>
                  <a:lnTo>
                    <a:pt x="1355725" y="2054225"/>
                  </a:lnTo>
                  <a:lnTo>
                    <a:pt x="1423988" y="2001838"/>
                  </a:lnTo>
                  <a:lnTo>
                    <a:pt x="1495425" y="1951038"/>
                  </a:lnTo>
                  <a:lnTo>
                    <a:pt x="1566863" y="1900238"/>
                  </a:lnTo>
                  <a:lnTo>
                    <a:pt x="1641475" y="1855788"/>
                  </a:lnTo>
                  <a:lnTo>
                    <a:pt x="1714500" y="1814513"/>
                  </a:lnTo>
                  <a:lnTo>
                    <a:pt x="1789113" y="1774825"/>
                  </a:lnTo>
                  <a:lnTo>
                    <a:pt x="1866900" y="1739900"/>
                  </a:lnTo>
                  <a:lnTo>
                    <a:pt x="1944688" y="1703388"/>
                  </a:lnTo>
                  <a:lnTo>
                    <a:pt x="2020888" y="1671638"/>
                  </a:lnTo>
                  <a:lnTo>
                    <a:pt x="2101850" y="1641476"/>
                  </a:lnTo>
                  <a:lnTo>
                    <a:pt x="2184400" y="1614488"/>
                  </a:lnTo>
                  <a:lnTo>
                    <a:pt x="2268538" y="1587500"/>
                  </a:lnTo>
                  <a:lnTo>
                    <a:pt x="2351088" y="1562100"/>
                  </a:lnTo>
                  <a:lnTo>
                    <a:pt x="2436813" y="1538288"/>
                  </a:lnTo>
                  <a:lnTo>
                    <a:pt x="2616200" y="1492250"/>
                  </a:lnTo>
                  <a:lnTo>
                    <a:pt x="2725738" y="1492250"/>
                  </a:lnTo>
                  <a:lnTo>
                    <a:pt x="2654300" y="1590675"/>
                  </a:lnTo>
                  <a:lnTo>
                    <a:pt x="2582863" y="1682750"/>
                  </a:lnTo>
                  <a:lnTo>
                    <a:pt x="2435225" y="1866901"/>
                  </a:lnTo>
                  <a:lnTo>
                    <a:pt x="2363788" y="1958975"/>
                  </a:lnTo>
                  <a:lnTo>
                    <a:pt x="2295525" y="2052638"/>
                  </a:lnTo>
                  <a:lnTo>
                    <a:pt x="2228850" y="2144713"/>
                  </a:lnTo>
                  <a:lnTo>
                    <a:pt x="2200275" y="2192338"/>
                  </a:lnTo>
                  <a:lnTo>
                    <a:pt x="2170113" y="2241550"/>
                  </a:lnTo>
                  <a:lnTo>
                    <a:pt x="2089150" y="2355850"/>
                  </a:lnTo>
                  <a:lnTo>
                    <a:pt x="2047875" y="2411413"/>
                  </a:lnTo>
                  <a:lnTo>
                    <a:pt x="2012950" y="2471738"/>
                  </a:lnTo>
                  <a:lnTo>
                    <a:pt x="1979613" y="2530475"/>
                  </a:lnTo>
                  <a:lnTo>
                    <a:pt x="1952625" y="2592388"/>
                  </a:lnTo>
                  <a:lnTo>
                    <a:pt x="1928813" y="2659063"/>
                  </a:lnTo>
                  <a:lnTo>
                    <a:pt x="1917700" y="2693988"/>
                  </a:lnTo>
                  <a:lnTo>
                    <a:pt x="1911350" y="2727325"/>
                  </a:lnTo>
                  <a:lnTo>
                    <a:pt x="1893888" y="2776538"/>
                  </a:lnTo>
                  <a:lnTo>
                    <a:pt x="1881188" y="2824163"/>
                  </a:lnTo>
                  <a:lnTo>
                    <a:pt x="1873250" y="2868613"/>
                  </a:lnTo>
                  <a:lnTo>
                    <a:pt x="1873250" y="2916238"/>
                  </a:lnTo>
                  <a:lnTo>
                    <a:pt x="1876425" y="2962275"/>
                  </a:lnTo>
                  <a:lnTo>
                    <a:pt x="1881188" y="3006725"/>
                  </a:lnTo>
                  <a:lnTo>
                    <a:pt x="1893888" y="3048000"/>
                  </a:lnTo>
                  <a:lnTo>
                    <a:pt x="1905000" y="3092450"/>
                  </a:lnTo>
                  <a:lnTo>
                    <a:pt x="1924050" y="3133725"/>
                  </a:lnTo>
                  <a:lnTo>
                    <a:pt x="1944688" y="3171825"/>
                  </a:lnTo>
                  <a:lnTo>
                    <a:pt x="1965325" y="3214688"/>
                  </a:lnTo>
                  <a:lnTo>
                    <a:pt x="1989138" y="3252788"/>
                  </a:lnTo>
                  <a:lnTo>
                    <a:pt x="2041525" y="3327400"/>
                  </a:lnTo>
                  <a:lnTo>
                    <a:pt x="2095500" y="3398838"/>
                  </a:lnTo>
                  <a:lnTo>
                    <a:pt x="2149475" y="3470275"/>
                  </a:lnTo>
                  <a:lnTo>
                    <a:pt x="2197100" y="3541713"/>
                  </a:lnTo>
                  <a:lnTo>
                    <a:pt x="2217738" y="3576638"/>
                  </a:lnTo>
                  <a:lnTo>
                    <a:pt x="2238375" y="3613150"/>
                  </a:lnTo>
                  <a:lnTo>
                    <a:pt x="2252663" y="3648075"/>
                  </a:lnTo>
                  <a:lnTo>
                    <a:pt x="2268538" y="3684588"/>
                  </a:lnTo>
                  <a:lnTo>
                    <a:pt x="2279650" y="3722688"/>
                  </a:lnTo>
                  <a:lnTo>
                    <a:pt x="2286000" y="3757613"/>
                  </a:lnTo>
                  <a:lnTo>
                    <a:pt x="2289175" y="3797300"/>
                  </a:lnTo>
                  <a:lnTo>
                    <a:pt x="2289175" y="3835400"/>
                  </a:lnTo>
                  <a:lnTo>
                    <a:pt x="2286000" y="3873500"/>
                  </a:lnTo>
                  <a:lnTo>
                    <a:pt x="2276475" y="3916363"/>
                  </a:lnTo>
                  <a:lnTo>
                    <a:pt x="2262188" y="3954463"/>
                  </a:lnTo>
                  <a:lnTo>
                    <a:pt x="2244725" y="3995738"/>
                  </a:lnTo>
                  <a:lnTo>
                    <a:pt x="2232025" y="4013200"/>
                  </a:lnTo>
                  <a:lnTo>
                    <a:pt x="2224088" y="4037013"/>
                  </a:lnTo>
                  <a:lnTo>
                    <a:pt x="2217738" y="4064000"/>
                  </a:lnTo>
                  <a:lnTo>
                    <a:pt x="2217738" y="4090988"/>
                  </a:lnTo>
                  <a:lnTo>
                    <a:pt x="2217738" y="4117975"/>
                  </a:lnTo>
                  <a:lnTo>
                    <a:pt x="2224088" y="4144963"/>
                  </a:lnTo>
                  <a:lnTo>
                    <a:pt x="2232025" y="4168775"/>
                  </a:lnTo>
                  <a:lnTo>
                    <a:pt x="2244725" y="4183063"/>
                  </a:lnTo>
                  <a:lnTo>
                    <a:pt x="2306638" y="4251325"/>
                  </a:lnTo>
                  <a:lnTo>
                    <a:pt x="2368550" y="4313238"/>
                  </a:lnTo>
                  <a:lnTo>
                    <a:pt x="2435225" y="4373563"/>
                  </a:lnTo>
                  <a:lnTo>
                    <a:pt x="2497138" y="4424363"/>
                  </a:lnTo>
                  <a:lnTo>
                    <a:pt x="2562225" y="4471988"/>
                  </a:lnTo>
                  <a:lnTo>
                    <a:pt x="2627313" y="4510088"/>
                  </a:lnTo>
                  <a:lnTo>
                    <a:pt x="2660650" y="4527550"/>
                  </a:lnTo>
                  <a:lnTo>
                    <a:pt x="2695575" y="4543425"/>
                  </a:lnTo>
                  <a:lnTo>
                    <a:pt x="2728913" y="4554538"/>
                  </a:lnTo>
                  <a:lnTo>
                    <a:pt x="2763838" y="4567238"/>
                  </a:lnTo>
                  <a:lnTo>
                    <a:pt x="2800350" y="4575175"/>
                  </a:lnTo>
                  <a:lnTo>
                    <a:pt x="2835275" y="4584700"/>
                  </a:lnTo>
                  <a:lnTo>
                    <a:pt x="2871788" y="4591050"/>
                  </a:lnTo>
                  <a:lnTo>
                    <a:pt x="2906713" y="4594225"/>
                  </a:lnTo>
                  <a:lnTo>
                    <a:pt x="2943225" y="4594225"/>
                  </a:lnTo>
                  <a:lnTo>
                    <a:pt x="2981325" y="4594225"/>
                  </a:lnTo>
                  <a:lnTo>
                    <a:pt x="3021013" y="4591050"/>
                  </a:lnTo>
                  <a:lnTo>
                    <a:pt x="3059113" y="4584700"/>
                  </a:lnTo>
                  <a:lnTo>
                    <a:pt x="3097213" y="4575175"/>
                  </a:lnTo>
                  <a:lnTo>
                    <a:pt x="3138488" y="4564063"/>
                  </a:lnTo>
                  <a:lnTo>
                    <a:pt x="3178175" y="4551363"/>
                  </a:lnTo>
                  <a:lnTo>
                    <a:pt x="3219450" y="4537075"/>
                  </a:lnTo>
                  <a:lnTo>
                    <a:pt x="3263900" y="4516438"/>
                  </a:lnTo>
                  <a:lnTo>
                    <a:pt x="3305175" y="4495800"/>
                  </a:lnTo>
                  <a:lnTo>
                    <a:pt x="3349625" y="4471988"/>
                  </a:lnTo>
                  <a:lnTo>
                    <a:pt x="3394075" y="4445000"/>
                  </a:lnTo>
                  <a:lnTo>
                    <a:pt x="3617913" y="4329113"/>
                  </a:lnTo>
                  <a:lnTo>
                    <a:pt x="3730625" y="4271963"/>
                  </a:lnTo>
                  <a:lnTo>
                    <a:pt x="3843338" y="4216400"/>
                  </a:lnTo>
                  <a:lnTo>
                    <a:pt x="3959225" y="4168775"/>
                  </a:lnTo>
                  <a:lnTo>
                    <a:pt x="4019550" y="4144963"/>
                  </a:lnTo>
                  <a:lnTo>
                    <a:pt x="4078288" y="4124325"/>
                  </a:lnTo>
                  <a:lnTo>
                    <a:pt x="4138613" y="4108450"/>
                  </a:lnTo>
                  <a:lnTo>
                    <a:pt x="4197350" y="4094163"/>
                  </a:lnTo>
                  <a:lnTo>
                    <a:pt x="4259263" y="4081463"/>
                  </a:lnTo>
                  <a:lnTo>
                    <a:pt x="4322763" y="4073525"/>
                  </a:lnTo>
                  <a:lnTo>
                    <a:pt x="4337050" y="4067175"/>
                  </a:lnTo>
                  <a:lnTo>
                    <a:pt x="4354513" y="4057650"/>
                  </a:lnTo>
                  <a:lnTo>
                    <a:pt x="4375150" y="4043363"/>
                  </a:lnTo>
                  <a:lnTo>
                    <a:pt x="4397375" y="4025900"/>
                  </a:lnTo>
                  <a:lnTo>
                    <a:pt x="4418013" y="4002088"/>
                  </a:lnTo>
                  <a:lnTo>
                    <a:pt x="4438650" y="3978275"/>
                  </a:lnTo>
                  <a:lnTo>
                    <a:pt x="4456113" y="3951288"/>
                  </a:lnTo>
                  <a:lnTo>
                    <a:pt x="4470400" y="3921125"/>
                  </a:lnTo>
                  <a:lnTo>
                    <a:pt x="4497388" y="3844925"/>
                  </a:lnTo>
                  <a:lnTo>
                    <a:pt x="4518025" y="3767138"/>
                  </a:lnTo>
                  <a:lnTo>
                    <a:pt x="4537075" y="3689350"/>
                  </a:lnTo>
                  <a:lnTo>
                    <a:pt x="4548188" y="3613150"/>
                  </a:lnTo>
                  <a:lnTo>
                    <a:pt x="4560888" y="3535363"/>
                  </a:lnTo>
                  <a:lnTo>
                    <a:pt x="4565650" y="3457575"/>
                  </a:lnTo>
                  <a:lnTo>
                    <a:pt x="4572000" y="3381375"/>
                  </a:lnTo>
                  <a:lnTo>
                    <a:pt x="4572000" y="3300413"/>
                  </a:lnTo>
                  <a:lnTo>
                    <a:pt x="4572000" y="3222625"/>
                  </a:lnTo>
                  <a:lnTo>
                    <a:pt x="4568825" y="3143250"/>
                  </a:lnTo>
                  <a:lnTo>
                    <a:pt x="4562475" y="3062288"/>
                  </a:lnTo>
                  <a:lnTo>
                    <a:pt x="4554538" y="2982913"/>
                  </a:lnTo>
                  <a:lnTo>
                    <a:pt x="4533900" y="2819400"/>
                  </a:lnTo>
                  <a:lnTo>
                    <a:pt x="4506913" y="2652713"/>
                  </a:lnTo>
                  <a:lnTo>
                    <a:pt x="4479925" y="2476500"/>
                  </a:lnTo>
                  <a:lnTo>
                    <a:pt x="4446588" y="2292351"/>
                  </a:lnTo>
                  <a:lnTo>
                    <a:pt x="4429125" y="2197100"/>
                  </a:lnTo>
                  <a:lnTo>
                    <a:pt x="4408488" y="2098675"/>
                  </a:lnTo>
                  <a:lnTo>
                    <a:pt x="4384675" y="2005013"/>
                  </a:lnTo>
                  <a:lnTo>
                    <a:pt x="4360863" y="1906588"/>
                  </a:lnTo>
                  <a:lnTo>
                    <a:pt x="4360863" y="2765425"/>
                  </a:lnTo>
                  <a:lnTo>
                    <a:pt x="4360863" y="3698875"/>
                  </a:lnTo>
                  <a:lnTo>
                    <a:pt x="4357688" y="3725863"/>
                  </a:lnTo>
                  <a:lnTo>
                    <a:pt x="4354513" y="3752850"/>
                  </a:lnTo>
                  <a:lnTo>
                    <a:pt x="4349750" y="3776663"/>
                  </a:lnTo>
                  <a:lnTo>
                    <a:pt x="4340225" y="3797300"/>
                  </a:lnTo>
                  <a:lnTo>
                    <a:pt x="4327525" y="3817938"/>
                  </a:lnTo>
                  <a:lnTo>
                    <a:pt x="4316413" y="3838575"/>
                  </a:lnTo>
                  <a:lnTo>
                    <a:pt x="4302125" y="3856038"/>
                  </a:lnTo>
                  <a:lnTo>
                    <a:pt x="4286250" y="3870325"/>
                  </a:lnTo>
                  <a:lnTo>
                    <a:pt x="4265613" y="3886200"/>
                  </a:lnTo>
                  <a:lnTo>
                    <a:pt x="4248150" y="3900488"/>
                  </a:lnTo>
                  <a:lnTo>
                    <a:pt x="4203700" y="3924300"/>
                  </a:lnTo>
                  <a:lnTo>
                    <a:pt x="4152900" y="3944938"/>
                  </a:lnTo>
                  <a:lnTo>
                    <a:pt x="4098925" y="3960813"/>
                  </a:lnTo>
                  <a:lnTo>
                    <a:pt x="4000500" y="3989388"/>
                  </a:lnTo>
                  <a:lnTo>
                    <a:pt x="3906838" y="4022725"/>
                  </a:lnTo>
                  <a:lnTo>
                    <a:pt x="3811588" y="4057650"/>
                  </a:lnTo>
                  <a:lnTo>
                    <a:pt x="3716338" y="4100513"/>
                  </a:lnTo>
                  <a:lnTo>
                    <a:pt x="3621088" y="4144963"/>
                  </a:lnTo>
                  <a:lnTo>
                    <a:pt x="3532188" y="4192588"/>
                  </a:lnTo>
                  <a:lnTo>
                    <a:pt x="3441700" y="4243388"/>
                  </a:lnTo>
                  <a:lnTo>
                    <a:pt x="3359150" y="4295775"/>
                  </a:lnTo>
                  <a:lnTo>
                    <a:pt x="3287713" y="4329113"/>
                  </a:lnTo>
                  <a:lnTo>
                    <a:pt x="3222625" y="4359275"/>
                  </a:lnTo>
                  <a:lnTo>
                    <a:pt x="3157538" y="4379913"/>
                  </a:lnTo>
                  <a:lnTo>
                    <a:pt x="3094038" y="4400550"/>
                  </a:lnTo>
                  <a:lnTo>
                    <a:pt x="3032125" y="4411663"/>
                  </a:lnTo>
                  <a:lnTo>
                    <a:pt x="2973388" y="4421188"/>
                  </a:lnTo>
                  <a:lnTo>
                    <a:pt x="2913063" y="4421188"/>
                  </a:lnTo>
                  <a:lnTo>
                    <a:pt x="2857500" y="4418013"/>
                  </a:lnTo>
                  <a:lnTo>
                    <a:pt x="2803525" y="4406900"/>
                  </a:lnTo>
                  <a:lnTo>
                    <a:pt x="2749550" y="4391025"/>
                  </a:lnTo>
                  <a:lnTo>
                    <a:pt x="2698750" y="4367213"/>
                  </a:lnTo>
                  <a:lnTo>
                    <a:pt x="2647950" y="4337050"/>
                  </a:lnTo>
                  <a:lnTo>
                    <a:pt x="2600325" y="4302125"/>
                  </a:lnTo>
                  <a:lnTo>
                    <a:pt x="2554288" y="4257675"/>
                  </a:lnTo>
                  <a:lnTo>
                    <a:pt x="2508250" y="4206875"/>
                  </a:lnTo>
                  <a:lnTo>
                    <a:pt x="2466975" y="4148138"/>
                  </a:lnTo>
                  <a:lnTo>
                    <a:pt x="2452688" y="4117975"/>
                  </a:lnTo>
                  <a:lnTo>
                    <a:pt x="2439988" y="4084638"/>
                  </a:lnTo>
                  <a:lnTo>
                    <a:pt x="2428875" y="4049713"/>
                  </a:lnTo>
                  <a:lnTo>
                    <a:pt x="2419350" y="4016375"/>
                  </a:lnTo>
                  <a:lnTo>
                    <a:pt x="2416175" y="3981450"/>
                  </a:lnTo>
                  <a:lnTo>
                    <a:pt x="2416175" y="3948113"/>
                  </a:lnTo>
                  <a:lnTo>
                    <a:pt x="2419350" y="3916363"/>
                  </a:lnTo>
                  <a:lnTo>
                    <a:pt x="2425700" y="3900488"/>
                  </a:lnTo>
                  <a:lnTo>
                    <a:pt x="2432050" y="3886200"/>
                  </a:lnTo>
                  <a:lnTo>
                    <a:pt x="2446338" y="3829050"/>
                  </a:lnTo>
                  <a:lnTo>
                    <a:pt x="2463800" y="3778250"/>
                  </a:lnTo>
                  <a:lnTo>
                    <a:pt x="2484438" y="3730625"/>
                  </a:lnTo>
                  <a:lnTo>
                    <a:pt x="2508250" y="3684588"/>
                  </a:lnTo>
                  <a:lnTo>
                    <a:pt x="2535238" y="3638550"/>
                  </a:lnTo>
                  <a:lnTo>
                    <a:pt x="2559050" y="3597275"/>
                  </a:lnTo>
                  <a:lnTo>
                    <a:pt x="2616200" y="3511550"/>
                  </a:lnTo>
                  <a:lnTo>
                    <a:pt x="2667000" y="3406775"/>
                  </a:lnTo>
                  <a:lnTo>
                    <a:pt x="2705100" y="3311525"/>
                  </a:lnTo>
                  <a:lnTo>
                    <a:pt x="2735263" y="3222625"/>
                  </a:lnTo>
                  <a:lnTo>
                    <a:pt x="2763838" y="3136900"/>
                  </a:lnTo>
                  <a:lnTo>
                    <a:pt x="2722563" y="3181350"/>
                  </a:lnTo>
                  <a:lnTo>
                    <a:pt x="2681288" y="3228975"/>
                  </a:lnTo>
                  <a:lnTo>
                    <a:pt x="2598738" y="3330575"/>
                  </a:lnTo>
                  <a:lnTo>
                    <a:pt x="2514600" y="3436938"/>
                  </a:lnTo>
                  <a:lnTo>
                    <a:pt x="2432050" y="3549650"/>
                  </a:lnTo>
                  <a:lnTo>
                    <a:pt x="2374900" y="3478213"/>
                  </a:lnTo>
                  <a:lnTo>
                    <a:pt x="2324100" y="3409950"/>
                  </a:lnTo>
                  <a:lnTo>
                    <a:pt x="2276475" y="3338513"/>
                  </a:lnTo>
                  <a:lnTo>
                    <a:pt x="2228850" y="3267075"/>
                  </a:lnTo>
                  <a:lnTo>
                    <a:pt x="2143125" y="3127375"/>
                  </a:lnTo>
                  <a:lnTo>
                    <a:pt x="2060575" y="2987675"/>
                  </a:lnTo>
                  <a:lnTo>
                    <a:pt x="2047875" y="2973388"/>
                  </a:lnTo>
                  <a:lnTo>
                    <a:pt x="2039938" y="2955925"/>
                  </a:lnTo>
                  <a:lnTo>
                    <a:pt x="2030413" y="2935288"/>
                  </a:lnTo>
                  <a:lnTo>
                    <a:pt x="2027238" y="2914650"/>
                  </a:lnTo>
                  <a:lnTo>
                    <a:pt x="2020888" y="2871788"/>
                  </a:lnTo>
                  <a:lnTo>
                    <a:pt x="2020888" y="2840038"/>
                  </a:lnTo>
                  <a:lnTo>
                    <a:pt x="2063750" y="2755900"/>
                  </a:lnTo>
                  <a:lnTo>
                    <a:pt x="2101850" y="2673350"/>
                  </a:lnTo>
                  <a:lnTo>
                    <a:pt x="2176463" y="2506663"/>
                  </a:lnTo>
                  <a:lnTo>
                    <a:pt x="2214563" y="2428875"/>
                  </a:lnTo>
                  <a:lnTo>
                    <a:pt x="2255838" y="2352675"/>
                  </a:lnTo>
                  <a:lnTo>
                    <a:pt x="2303463" y="2274888"/>
                  </a:lnTo>
                  <a:lnTo>
                    <a:pt x="2330450" y="2238375"/>
                  </a:lnTo>
                  <a:lnTo>
                    <a:pt x="2357438" y="2203450"/>
                  </a:lnTo>
                  <a:lnTo>
                    <a:pt x="2482850" y="2054225"/>
                  </a:lnTo>
                  <a:lnTo>
                    <a:pt x="2613025" y="1909763"/>
                  </a:lnTo>
                  <a:lnTo>
                    <a:pt x="2743200" y="1766888"/>
                  </a:lnTo>
                  <a:lnTo>
                    <a:pt x="2874963" y="1630363"/>
                  </a:lnTo>
                  <a:lnTo>
                    <a:pt x="3138488" y="1358900"/>
                  </a:lnTo>
                  <a:lnTo>
                    <a:pt x="3267075" y="1222376"/>
                  </a:lnTo>
                  <a:lnTo>
                    <a:pt x="3394075" y="1082675"/>
                  </a:lnTo>
                  <a:lnTo>
                    <a:pt x="3430588" y="1044576"/>
                  </a:lnTo>
                  <a:lnTo>
                    <a:pt x="3468688" y="1011238"/>
                  </a:lnTo>
                  <a:lnTo>
                    <a:pt x="3508375" y="984250"/>
                  </a:lnTo>
                  <a:lnTo>
                    <a:pt x="3546475" y="963613"/>
                  </a:lnTo>
                  <a:lnTo>
                    <a:pt x="3587750" y="946150"/>
                  </a:lnTo>
                  <a:lnTo>
                    <a:pt x="3629025" y="933450"/>
                  </a:lnTo>
                  <a:lnTo>
                    <a:pt x="3671888" y="922338"/>
                  </a:lnTo>
                  <a:lnTo>
                    <a:pt x="3716338" y="915988"/>
                  </a:lnTo>
                  <a:lnTo>
                    <a:pt x="3802063" y="904875"/>
                  </a:lnTo>
                  <a:lnTo>
                    <a:pt x="3890963" y="895350"/>
                  </a:lnTo>
                  <a:lnTo>
                    <a:pt x="3932238" y="889000"/>
                  </a:lnTo>
                  <a:lnTo>
                    <a:pt x="3976688" y="881063"/>
                  </a:lnTo>
                  <a:lnTo>
                    <a:pt x="4022725" y="871538"/>
                  </a:lnTo>
                  <a:lnTo>
                    <a:pt x="4064000" y="860425"/>
                  </a:lnTo>
                  <a:lnTo>
                    <a:pt x="4090988" y="857250"/>
                  </a:lnTo>
                  <a:lnTo>
                    <a:pt x="4117975" y="854075"/>
                  </a:lnTo>
                  <a:lnTo>
                    <a:pt x="4143375" y="844550"/>
                  </a:lnTo>
                  <a:lnTo>
                    <a:pt x="4170363" y="836613"/>
                  </a:lnTo>
                  <a:lnTo>
                    <a:pt x="4191000" y="823913"/>
                  </a:lnTo>
                  <a:lnTo>
                    <a:pt x="4214813" y="812801"/>
                  </a:lnTo>
                  <a:lnTo>
                    <a:pt x="4233863" y="796926"/>
                  </a:lnTo>
                  <a:lnTo>
                    <a:pt x="4248150" y="785813"/>
                  </a:lnTo>
                  <a:lnTo>
                    <a:pt x="3876675" y="785813"/>
                  </a:lnTo>
                  <a:lnTo>
                    <a:pt x="3906838" y="728663"/>
                  </a:lnTo>
                  <a:lnTo>
                    <a:pt x="3938588" y="677863"/>
                  </a:lnTo>
                  <a:lnTo>
                    <a:pt x="3971925" y="630238"/>
                  </a:lnTo>
                  <a:lnTo>
                    <a:pt x="4006850" y="585788"/>
                  </a:lnTo>
                  <a:lnTo>
                    <a:pt x="4046538" y="544513"/>
                  </a:lnTo>
                  <a:lnTo>
                    <a:pt x="4084638" y="506413"/>
                  </a:lnTo>
                  <a:lnTo>
                    <a:pt x="4125913" y="466725"/>
                  </a:lnTo>
                  <a:lnTo>
                    <a:pt x="4170363" y="434975"/>
                  </a:lnTo>
                  <a:lnTo>
                    <a:pt x="4211638" y="401638"/>
                  </a:lnTo>
                  <a:lnTo>
                    <a:pt x="4259263" y="373063"/>
                  </a:lnTo>
                  <a:lnTo>
                    <a:pt x="4303713" y="342900"/>
                  </a:lnTo>
                  <a:lnTo>
                    <a:pt x="4351338" y="315913"/>
                  </a:lnTo>
                  <a:lnTo>
                    <a:pt x="4446588" y="268288"/>
                  </a:lnTo>
                  <a:lnTo>
                    <a:pt x="4545013" y="223838"/>
                  </a:lnTo>
                  <a:lnTo>
                    <a:pt x="4654550" y="193675"/>
                  </a:lnTo>
                  <a:lnTo>
                    <a:pt x="4768850" y="163513"/>
                  </a:lnTo>
                  <a:lnTo>
                    <a:pt x="4991101" y="98425"/>
                  </a:lnTo>
                  <a:lnTo>
                    <a:pt x="5100638" y="69850"/>
                  </a:lnTo>
                  <a:lnTo>
                    <a:pt x="5213351" y="39688"/>
                  </a:lnTo>
                  <a:lnTo>
                    <a:pt x="5324476" y="19050"/>
                  </a:lnTo>
                  <a:close/>
                </a:path>
              </a:pathLst>
            </a:custGeom>
            <a:solidFill>
              <a:schemeClr val="accent4">
                <a:lumMod val="20000"/>
                <a:lumOff val="80000"/>
                <a:alpha val="15000"/>
              </a:schemeClr>
            </a:solid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IN" sz="2353" dirty="0">
                <a:solidFill>
                  <a:srgbClr val="000000"/>
                </a:solidFill>
                <a:ea typeface="MS PGothic" charset="0"/>
              </a:endParaRPr>
            </a:p>
          </p:txBody>
        </p:sp>
      </p:grpSp>
      <p:grpSp>
        <p:nvGrpSpPr>
          <p:cNvPr id="82" name="Group 81"/>
          <p:cNvGrpSpPr/>
          <p:nvPr userDrawn="1"/>
        </p:nvGrpSpPr>
        <p:grpSpPr>
          <a:xfrm>
            <a:off x="9967239" y="5392469"/>
            <a:ext cx="1887212" cy="457097"/>
            <a:chOff x="10167102" y="5705209"/>
            <a:chExt cx="1925055" cy="466263"/>
          </a:xfrm>
          <a:solidFill>
            <a:srgbClr val="0065B2"/>
          </a:solidFill>
        </p:grpSpPr>
        <p:sp>
          <p:nvSpPr>
            <p:cNvPr id="83" name="Freeform 18"/>
            <p:cNvSpPr>
              <a:spLocks/>
            </p:cNvSpPr>
            <p:nvPr/>
          </p:nvSpPr>
          <p:spPr bwMode="auto">
            <a:xfrm>
              <a:off x="10167102" y="5707322"/>
              <a:ext cx="149421" cy="459906"/>
            </a:xfrm>
            <a:custGeom>
              <a:avLst/>
              <a:gdLst>
                <a:gd name="T0" fmla="*/ 1 w 65"/>
                <a:gd name="T1" fmla="*/ 89 h 199"/>
                <a:gd name="T2" fmla="*/ 19 w 65"/>
                <a:gd name="T3" fmla="*/ 72 h 199"/>
                <a:gd name="T4" fmla="*/ 17 w 65"/>
                <a:gd name="T5" fmla="*/ 54 h 199"/>
                <a:gd name="T6" fmla="*/ 16 w 65"/>
                <a:gd name="T7" fmla="*/ 34 h 199"/>
                <a:gd name="T8" fmla="*/ 55 w 65"/>
                <a:gd name="T9" fmla="*/ 0 h 199"/>
                <a:gd name="T10" fmla="*/ 65 w 65"/>
                <a:gd name="T11" fmla="*/ 0 h 199"/>
                <a:gd name="T12" fmla="*/ 65 w 65"/>
                <a:gd name="T13" fmla="*/ 25 h 199"/>
                <a:gd name="T14" fmla="*/ 61 w 65"/>
                <a:gd name="T15" fmla="*/ 25 h 199"/>
                <a:gd name="T16" fmla="*/ 48 w 65"/>
                <a:gd name="T17" fmla="*/ 41 h 199"/>
                <a:gd name="T18" fmla="*/ 49 w 65"/>
                <a:gd name="T19" fmla="*/ 53 h 199"/>
                <a:gd name="T20" fmla="*/ 50 w 65"/>
                <a:gd name="T21" fmla="*/ 70 h 199"/>
                <a:gd name="T22" fmla="*/ 27 w 65"/>
                <a:gd name="T23" fmla="*/ 99 h 199"/>
                <a:gd name="T24" fmla="*/ 27 w 65"/>
                <a:gd name="T25" fmla="*/ 100 h 199"/>
                <a:gd name="T26" fmla="*/ 50 w 65"/>
                <a:gd name="T27" fmla="*/ 130 h 199"/>
                <a:gd name="T28" fmla="*/ 49 w 65"/>
                <a:gd name="T29" fmla="*/ 146 h 199"/>
                <a:gd name="T30" fmla="*/ 48 w 65"/>
                <a:gd name="T31" fmla="*/ 159 h 199"/>
                <a:gd name="T32" fmla="*/ 61 w 65"/>
                <a:gd name="T33" fmla="*/ 175 h 199"/>
                <a:gd name="T34" fmla="*/ 65 w 65"/>
                <a:gd name="T35" fmla="*/ 175 h 199"/>
                <a:gd name="T36" fmla="*/ 65 w 65"/>
                <a:gd name="T37" fmla="*/ 199 h 199"/>
                <a:gd name="T38" fmla="*/ 55 w 65"/>
                <a:gd name="T39" fmla="*/ 199 h 199"/>
                <a:gd name="T40" fmla="*/ 16 w 65"/>
                <a:gd name="T41" fmla="*/ 165 h 199"/>
                <a:gd name="T42" fmla="*/ 18 w 65"/>
                <a:gd name="T43" fmla="*/ 146 h 199"/>
                <a:gd name="T44" fmla="*/ 19 w 65"/>
                <a:gd name="T45" fmla="*/ 127 h 199"/>
                <a:gd name="T46" fmla="*/ 0 w 65"/>
                <a:gd name="T47" fmla="*/ 111 h 199"/>
                <a:gd name="T48" fmla="*/ 1 w 65"/>
                <a:gd name="T49" fmla="*/ 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1" y="89"/>
                  </a:moveTo>
                  <a:cubicBezTo>
                    <a:pt x="17" y="88"/>
                    <a:pt x="19" y="79"/>
                    <a:pt x="19" y="72"/>
                  </a:cubicBezTo>
                  <a:cubicBezTo>
                    <a:pt x="19" y="67"/>
                    <a:pt x="18" y="60"/>
                    <a:pt x="17" y="54"/>
                  </a:cubicBezTo>
                  <a:cubicBezTo>
                    <a:pt x="17" y="47"/>
                    <a:pt x="16" y="40"/>
                    <a:pt x="16" y="34"/>
                  </a:cubicBezTo>
                  <a:cubicBezTo>
                    <a:pt x="16" y="11"/>
                    <a:pt x="31" y="0"/>
                    <a:pt x="55" y="0"/>
                  </a:cubicBezTo>
                  <a:cubicBezTo>
                    <a:pt x="65" y="0"/>
                    <a:pt x="65" y="0"/>
                    <a:pt x="65" y="0"/>
                  </a:cubicBezTo>
                  <a:cubicBezTo>
                    <a:pt x="65" y="25"/>
                    <a:pt x="65" y="25"/>
                    <a:pt x="65" y="25"/>
                  </a:cubicBezTo>
                  <a:cubicBezTo>
                    <a:pt x="61" y="25"/>
                    <a:pt x="61" y="25"/>
                    <a:pt x="61" y="25"/>
                  </a:cubicBezTo>
                  <a:cubicBezTo>
                    <a:pt x="51" y="25"/>
                    <a:pt x="48" y="31"/>
                    <a:pt x="48" y="41"/>
                  </a:cubicBezTo>
                  <a:cubicBezTo>
                    <a:pt x="48" y="44"/>
                    <a:pt x="48" y="49"/>
                    <a:pt x="49" y="53"/>
                  </a:cubicBezTo>
                  <a:cubicBezTo>
                    <a:pt x="49" y="58"/>
                    <a:pt x="50" y="63"/>
                    <a:pt x="50" y="70"/>
                  </a:cubicBezTo>
                  <a:cubicBezTo>
                    <a:pt x="50" y="90"/>
                    <a:pt x="42" y="96"/>
                    <a:pt x="27" y="99"/>
                  </a:cubicBezTo>
                  <a:cubicBezTo>
                    <a:pt x="27" y="100"/>
                    <a:pt x="27" y="100"/>
                    <a:pt x="27" y="100"/>
                  </a:cubicBezTo>
                  <a:cubicBezTo>
                    <a:pt x="42" y="103"/>
                    <a:pt x="50" y="110"/>
                    <a:pt x="50" y="130"/>
                  </a:cubicBezTo>
                  <a:cubicBezTo>
                    <a:pt x="50" y="136"/>
                    <a:pt x="49" y="142"/>
                    <a:pt x="49" y="146"/>
                  </a:cubicBezTo>
                  <a:cubicBezTo>
                    <a:pt x="48" y="151"/>
                    <a:pt x="48" y="155"/>
                    <a:pt x="48" y="159"/>
                  </a:cubicBezTo>
                  <a:cubicBezTo>
                    <a:pt x="48" y="168"/>
                    <a:pt x="51" y="175"/>
                    <a:pt x="61" y="175"/>
                  </a:cubicBezTo>
                  <a:cubicBezTo>
                    <a:pt x="65" y="175"/>
                    <a:pt x="65" y="175"/>
                    <a:pt x="65" y="175"/>
                  </a:cubicBezTo>
                  <a:cubicBezTo>
                    <a:pt x="65" y="199"/>
                    <a:pt x="65" y="199"/>
                    <a:pt x="65" y="199"/>
                  </a:cubicBezTo>
                  <a:cubicBezTo>
                    <a:pt x="55" y="199"/>
                    <a:pt x="55" y="199"/>
                    <a:pt x="55" y="199"/>
                  </a:cubicBezTo>
                  <a:cubicBezTo>
                    <a:pt x="32" y="199"/>
                    <a:pt x="16" y="190"/>
                    <a:pt x="16" y="165"/>
                  </a:cubicBezTo>
                  <a:cubicBezTo>
                    <a:pt x="16" y="159"/>
                    <a:pt x="17" y="153"/>
                    <a:pt x="18" y="146"/>
                  </a:cubicBezTo>
                  <a:cubicBezTo>
                    <a:pt x="18" y="139"/>
                    <a:pt x="19" y="133"/>
                    <a:pt x="19" y="127"/>
                  </a:cubicBezTo>
                  <a:cubicBezTo>
                    <a:pt x="19" y="120"/>
                    <a:pt x="17" y="112"/>
                    <a:pt x="0" y="111"/>
                  </a:cubicBezTo>
                  <a:lnTo>
                    <a:pt x="1" y="8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68217A">
                    <a:lumMod val="40000"/>
                    <a:lumOff val="60000"/>
                  </a:srgbClr>
                </a:solidFill>
                <a:ea typeface="MS PGothic" charset="0"/>
              </a:endParaRPr>
            </a:p>
          </p:txBody>
        </p:sp>
        <p:sp>
          <p:nvSpPr>
            <p:cNvPr id="84" name="Freeform 19"/>
            <p:cNvSpPr>
              <a:spLocks/>
            </p:cNvSpPr>
            <p:nvPr/>
          </p:nvSpPr>
          <p:spPr bwMode="auto">
            <a:xfrm>
              <a:off x="10358244" y="5707324"/>
              <a:ext cx="149421" cy="459905"/>
            </a:xfrm>
            <a:custGeom>
              <a:avLst/>
              <a:gdLst>
                <a:gd name="T0" fmla="*/ 65 w 65"/>
                <a:gd name="T1" fmla="*/ 111 h 199"/>
                <a:gd name="T2" fmla="*/ 47 w 65"/>
                <a:gd name="T3" fmla="*/ 127 h 199"/>
                <a:gd name="T4" fmla="*/ 48 w 65"/>
                <a:gd name="T5" fmla="*/ 146 h 199"/>
                <a:gd name="T6" fmla="*/ 49 w 65"/>
                <a:gd name="T7" fmla="*/ 165 h 199"/>
                <a:gd name="T8" fmla="*/ 10 w 65"/>
                <a:gd name="T9" fmla="*/ 199 h 199"/>
                <a:gd name="T10" fmla="*/ 0 w 65"/>
                <a:gd name="T11" fmla="*/ 199 h 199"/>
                <a:gd name="T12" fmla="*/ 0 w 65"/>
                <a:gd name="T13" fmla="*/ 175 h 199"/>
                <a:gd name="T14" fmla="*/ 4 w 65"/>
                <a:gd name="T15" fmla="*/ 175 h 199"/>
                <a:gd name="T16" fmla="*/ 18 w 65"/>
                <a:gd name="T17" fmla="*/ 159 h 199"/>
                <a:gd name="T18" fmla="*/ 17 w 65"/>
                <a:gd name="T19" fmla="*/ 146 h 199"/>
                <a:gd name="T20" fmla="*/ 16 w 65"/>
                <a:gd name="T21" fmla="*/ 130 h 199"/>
                <a:gd name="T22" fmla="*/ 39 w 65"/>
                <a:gd name="T23" fmla="*/ 100 h 199"/>
                <a:gd name="T24" fmla="*/ 39 w 65"/>
                <a:gd name="T25" fmla="*/ 99 h 199"/>
                <a:gd name="T26" fmla="*/ 16 w 65"/>
                <a:gd name="T27" fmla="*/ 70 h 199"/>
                <a:gd name="T28" fmla="*/ 17 w 65"/>
                <a:gd name="T29" fmla="*/ 53 h 199"/>
                <a:gd name="T30" fmla="*/ 18 w 65"/>
                <a:gd name="T31" fmla="*/ 41 h 199"/>
                <a:gd name="T32" fmla="*/ 4 w 65"/>
                <a:gd name="T33" fmla="*/ 25 h 199"/>
                <a:gd name="T34" fmla="*/ 0 w 65"/>
                <a:gd name="T35" fmla="*/ 25 h 199"/>
                <a:gd name="T36" fmla="*/ 0 w 65"/>
                <a:gd name="T37" fmla="*/ 0 h 199"/>
                <a:gd name="T38" fmla="*/ 10 w 65"/>
                <a:gd name="T39" fmla="*/ 0 h 199"/>
                <a:gd name="T40" fmla="*/ 49 w 65"/>
                <a:gd name="T41" fmla="*/ 34 h 199"/>
                <a:gd name="T42" fmla="*/ 48 w 65"/>
                <a:gd name="T43" fmla="*/ 54 h 199"/>
                <a:gd name="T44" fmla="*/ 47 w 65"/>
                <a:gd name="T45" fmla="*/ 72 h 199"/>
                <a:gd name="T46" fmla="*/ 65 w 65"/>
                <a:gd name="T47" fmla="*/ 89 h 199"/>
                <a:gd name="T48" fmla="*/ 65 w 65"/>
                <a:gd name="T49"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199">
                  <a:moveTo>
                    <a:pt x="65" y="111"/>
                  </a:moveTo>
                  <a:cubicBezTo>
                    <a:pt x="48" y="112"/>
                    <a:pt x="47" y="120"/>
                    <a:pt x="47" y="127"/>
                  </a:cubicBezTo>
                  <a:cubicBezTo>
                    <a:pt x="47" y="133"/>
                    <a:pt x="47" y="139"/>
                    <a:pt x="48" y="146"/>
                  </a:cubicBezTo>
                  <a:cubicBezTo>
                    <a:pt x="49" y="153"/>
                    <a:pt x="49" y="159"/>
                    <a:pt x="49" y="165"/>
                  </a:cubicBezTo>
                  <a:cubicBezTo>
                    <a:pt x="49" y="190"/>
                    <a:pt x="34" y="199"/>
                    <a:pt x="10" y="199"/>
                  </a:cubicBezTo>
                  <a:cubicBezTo>
                    <a:pt x="0" y="199"/>
                    <a:pt x="0" y="199"/>
                    <a:pt x="0" y="199"/>
                  </a:cubicBezTo>
                  <a:cubicBezTo>
                    <a:pt x="0" y="175"/>
                    <a:pt x="0" y="175"/>
                    <a:pt x="0" y="175"/>
                  </a:cubicBezTo>
                  <a:cubicBezTo>
                    <a:pt x="4" y="175"/>
                    <a:pt x="4" y="175"/>
                    <a:pt x="4" y="175"/>
                  </a:cubicBezTo>
                  <a:cubicBezTo>
                    <a:pt x="15" y="175"/>
                    <a:pt x="18" y="168"/>
                    <a:pt x="18" y="159"/>
                  </a:cubicBezTo>
                  <a:cubicBezTo>
                    <a:pt x="18" y="155"/>
                    <a:pt x="17" y="151"/>
                    <a:pt x="17" y="146"/>
                  </a:cubicBezTo>
                  <a:cubicBezTo>
                    <a:pt x="16" y="142"/>
                    <a:pt x="16" y="136"/>
                    <a:pt x="16" y="130"/>
                  </a:cubicBezTo>
                  <a:cubicBezTo>
                    <a:pt x="16" y="110"/>
                    <a:pt x="23" y="103"/>
                    <a:pt x="39" y="100"/>
                  </a:cubicBezTo>
                  <a:cubicBezTo>
                    <a:pt x="39" y="99"/>
                    <a:pt x="39" y="99"/>
                    <a:pt x="39" y="99"/>
                  </a:cubicBezTo>
                  <a:cubicBezTo>
                    <a:pt x="23" y="96"/>
                    <a:pt x="16" y="90"/>
                    <a:pt x="16" y="70"/>
                  </a:cubicBezTo>
                  <a:cubicBezTo>
                    <a:pt x="16" y="63"/>
                    <a:pt x="16" y="58"/>
                    <a:pt x="17" y="53"/>
                  </a:cubicBezTo>
                  <a:cubicBezTo>
                    <a:pt x="17" y="49"/>
                    <a:pt x="18" y="44"/>
                    <a:pt x="18" y="41"/>
                  </a:cubicBezTo>
                  <a:cubicBezTo>
                    <a:pt x="18" y="31"/>
                    <a:pt x="14" y="25"/>
                    <a:pt x="4" y="25"/>
                  </a:cubicBezTo>
                  <a:cubicBezTo>
                    <a:pt x="0" y="25"/>
                    <a:pt x="0" y="25"/>
                    <a:pt x="0" y="25"/>
                  </a:cubicBezTo>
                  <a:cubicBezTo>
                    <a:pt x="0" y="0"/>
                    <a:pt x="0" y="0"/>
                    <a:pt x="0" y="0"/>
                  </a:cubicBezTo>
                  <a:cubicBezTo>
                    <a:pt x="10" y="0"/>
                    <a:pt x="10" y="0"/>
                    <a:pt x="10" y="0"/>
                  </a:cubicBezTo>
                  <a:cubicBezTo>
                    <a:pt x="35" y="0"/>
                    <a:pt x="49" y="11"/>
                    <a:pt x="49" y="34"/>
                  </a:cubicBezTo>
                  <a:cubicBezTo>
                    <a:pt x="49" y="40"/>
                    <a:pt x="49" y="47"/>
                    <a:pt x="48" y="54"/>
                  </a:cubicBezTo>
                  <a:cubicBezTo>
                    <a:pt x="47" y="60"/>
                    <a:pt x="47" y="67"/>
                    <a:pt x="47" y="72"/>
                  </a:cubicBezTo>
                  <a:cubicBezTo>
                    <a:pt x="47" y="79"/>
                    <a:pt x="48" y="88"/>
                    <a:pt x="65" y="89"/>
                  </a:cubicBezTo>
                  <a:lnTo>
                    <a:pt x="65" y="11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68217A">
                    <a:lumMod val="40000"/>
                    <a:lumOff val="60000"/>
                  </a:srgbClr>
                </a:solidFill>
                <a:ea typeface="MS PGothic" charset="0"/>
              </a:endParaRPr>
            </a:p>
          </p:txBody>
        </p:sp>
        <p:sp>
          <p:nvSpPr>
            <p:cNvPr id="85" name="Freeform 17"/>
            <p:cNvSpPr>
              <a:spLocks/>
            </p:cNvSpPr>
            <p:nvPr/>
          </p:nvSpPr>
          <p:spPr bwMode="auto">
            <a:xfrm>
              <a:off x="11206262" y="5710836"/>
              <a:ext cx="157563" cy="433300"/>
            </a:xfrm>
            <a:custGeom>
              <a:avLst/>
              <a:gdLst>
                <a:gd name="T0" fmla="*/ 140 w 140"/>
                <a:gd name="T1" fmla="*/ 0 h 385"/>
                <a:gd name="T2" fmla="*/ 140 w 140"/>
                <a:gd name="T3" fmla="*/ 0 h 385"/>
                <a:gd name="T4" fmla="*/ 140 w 140"/>
                <a:gd name="T5" fmla="*/ 385 h 385"/>
                <a:gd name="T6" fmla="*/ 79 w 140"/>
                <a:gd name="T7" fmla="*/ 385 h 385"/>
                <a:gd name="T8" fmla="*/ 79 w 140"/>
                <a:gd name="T9" fmla="*/ 74 h 385"/>
                <a:gd name="T10" fmla="*/ 43 w 140"/>
                <a:gd name="T11" fmla="*/ 95 h 385"/>
                <a:gd name="T12" fmla="*/ 0 w 140"/>
                <a:gd name="T13" fmla="*/ 109 h 385"/>
                <a:gd name="T14" fmla="*/ 0 w 140"/>
                <a:gd name="T15" fmla="*/ 57 h 385"/>
                <a:gd name="T16" fmla="*/ 29 w 140"/>
                <a:gd name="T17" fmla="*/ 47 h 385"/>
                <a:gd name="T18" fmla="*/ 57 w 140"/>
                <a:gd name="T19" fmla="*/ 34 h 385"/>
                <a:gd name="T20" fmla="*/ 85 w 140"/>
                <a:gd name="T21" fmla="*/ 19 h 385"/>
                <a:gd name="T22" fmla="*/ 114 w 140"/>
                <a:gd name="T23" fmla="*/ 0 h 385"/>
                <a:gd name="T24" fmla="*/ 140 w 140"/>
                <a:gd name="T25" fmla="*/ 0 h 385"/>
                <a:gd name="T26" fmla="*/ 140 w 140"/>
                <a:gd name="T27"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0" h="385">
                  <a:moveTo>
                    <a:pt x="140" y="0"/>
                  </a:moveTo>
                  <a:cubicBezTo>
                    <a:pt x="140" y="0"/>
                    <a:pt x="140" y="0"/>
                    <a:pt x="140" y="0"/>
                  </a:cubicBezTo>
                  <a:cubicBezTo>
                    <a:pt x="140" y="385"/>
                    <a:pt x="140" y="385"/>
                    <a:pt x="140" y="385"/>
                  </a:cubicBezTo>
                  <a:cubicBezTo>
                    <a:pt x="79" y="385"/>
                    <a:pt x="79" y="385"/>
                    <a:pt x="79" y="385"/>
                  </a:cubicBezTo>
                  <a:cubicBezTo>
                    <a:pt x="79" y="74"/>
                    <a:pt x="79" y="74"/>
                    <a:pt x="79" y="74"/>
                  </a:cubicBezTo>
                  <a:cubicBezTo>
                    <a:pt x="68" y="82"/>
                    <a:pt x="56" y="89"/>
                    <a:pt x="43" y="95"/>
                  </a:cubicBezTo>
                  <a:cubicBezTo>
                    <a:pt x="31" y="100"/>
                    <a:pt x="16" y="105"/>
                    <a:pt x="0" y="109"/>
                  </a:cubicBezTo>
                  <a:cubicBezTo>
                    <a:pt x="0" y="57"/>
                    <a:pt x="0" y="57"/>
                    <a:pt x="0" y="57"/>
                  </a:cubicBezTo>
                  <a:cubicBezTo>
                    <a:pt x="10" y="54"/>
                    <a:pt x="20" y="50"/>
                    <a:pt x="29" y="47"/>
                  </a:cubicBezTo>
                  <a:cubicBezTo>
                    <a:pt x="39" y="43"/>
                    <a:pt x="48" y="39"/>
                    <a:pt x="57" y="34"/>
                  </a:cubicBezTo>
                  <a:cubicBezTo>
                    <a:pt x="67" y="30"/>
                    <a:pt x="76" y="25"/>
                    <a:pt x="85" y="19"/>
                  </a:cubicBezTo>
                  <a:cubicBezTo>
                    <a:pt x="95" y="13"/>
                    <a:pt x="104" y="7"/>
                    <a:pt x="114" y="0"/>
                  </a:cubicBezTo>
                  <a:cubicBezTo>
                    <a:pt x="140" y="0"/>
                    <a:pt x="140" y="0"/>
                    <a:pt x="140" y="0"/>
                  </a:cubicBezTo>
                  <a:cubicBezTo>
                    <a:pt x="140" y="0"/>
                    <a:pt x="140" y="0"/>
                    <a:pt x="1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IN" sz="2353" dirty="0">
                <a:solidFill>
                  <a:srgbClr val="68217A">
                    <a:lumMod val="40000"/>
                    <a:lumOff val="60000"/>
                  </a:srgbClr>
                </a:solidFill>
                <a:ea typeface="MS PGothic" charset="0"/>
              </a:endParaRPr>
            </a:p>
          </p:txBody>
        </p:sp>
        <p:sp>
          <p:nvSpPr>
            <p:cNvPr id="86" name="Freeform 18"/>
            <p:cNvSpPr>
              <a:spLocks noEditPoints="1"/>
            </p:cNvSpPr>
            <p:nvPr/>
          </p:nvSpPr>
          <p:spPr bwMode="auto">
            <a:xfrm>
              <a:off x="11405627" y="5705212"/>
              <a:ext cx="307892" cy="466260"/>
            </a:xfrm>
            <a:custGeom>
              <a:avLst/>
              <a:gdLst>
                <a:gd name="T0" fmla="*/ 139 w 274"/>
                <a:gd name="T1" fmla="*/ 52 h 414"/>
                <a:gd name="T2" fmla="*/ 139 w 274"/>
                <a:gd name="T3" fmla="*/ 52 h 414"/>
                <a:gd name="T4" fmla="*/ 66 w 274"/>
                <a:gd name="T5" fmla="*/ 212 h 414"/>
                <a:gd name="T6" fmla="*/ 137 w 274"/>
                <a:gd name="T7" fmla="*/ 363 h 414"/>
                <a:gd name="T8" fmla="*/ 208 w 274"/>
                <a:gd name="T9" fmla="*/ 210 h 414"/>
                <a:gd name="T10" fmla="*/ 139 w 274"/>
                <a:gd name="T11" fmla="*/ 52 h 414"/>
                <a:gd name="T12" fmla="*/ 132 w 274"/>
                <a:gd name="T13" fmla="*/ 414 h 414"/>
                <a:gd name="T14" fmla="*/ 132 w 274"/>
                <a:gd name="T15" fmla="*/ 414 h 414"/>
                <a:gd name="T16" fmla="*/ 35 w 274"/>
                <a:gd name="T17" fmla="*/ 363 h 414"/>
                <a:gd name="T18" fmla="*/ 0 w 274"/>
                <a:gd name="T19" fmla="*/ 215 h 414"/>
                <a:gd name="T20" fmla="*/ 36 w 274"/>
                <a:gd name="T21" fmla="*/ 55 h 414"/>
                <a:gd name="T22" fmla="*/ 142 w 274"/>
                <a:gd name="T23" fmla="*/ 0 h 414"/>
                <a:gd name="T24" fmla="*/ 274 w 274"/>
                <a:gd name="T25" fmla="*/ 205 h 414"/>
                <a:gd name="T26" fmla="*/ 237 w 274"/>
                <a:gd name="T27" fmla="*/ 361 h 414"/>
                <a:gd name="T28" fmla="*/ 132 w 274"/>
                <a:gd name="T29" fmla="*/ 414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414">
                  <a:moveTo>
                    <a:pt x="139" y="52"/>
                  </a:moveTo>
                  <a:cubicBezTo>
                    <a:pt x="139" y="52"/>
                    <a:pt x="139" y="52"/>
                    <a:pt x="139" y="52"/>
                  </a:cubicBezTo>
                  <a:cubicBezTo>
                    <a:pt x="90" y="52"/>
                    <a:pt x="66" y="105"/>
                    <a:pt x="66" y="212"/>
                  </a:cubicBezTo>
                  <a:cubicBezTo>
                    <a:pt x="66" y="313"/>
                    <a:pt x="90" y="363"/>
                    <a:pt x="137" y="363"/>
                  </a:cubicBezTo>
                  <a:cubicBezTo>
                    <a:pt x="184" y="363"/>
                    <a:pt x="208" y="312"/>
                    <a:pt x="208" y="210"/>
                  </a:cubicBezTo>
                  <a:cubicBezTo>
                    <a:pt x="208" y="104"/>
                    <a:pt x="185" y="52"/>
                    <a:pt x="139" y="52"/>
                  </a:cubicBezTo>
                  <a:close/>
                  <a:moveTo>
                    <a:pt x="132" y="414"/>
                  </a:moveTo>
                  <a:cubicBezTo>
                    <a:pt x="132" y="414"/>
                    <a:pt x="132" y="414"/>
                    <a:pt x="132" y="414"/>
                  </a:cubicBezTo>
                  <a:cubicBezTo>
                    <a:pt x="91" y="414"/>
                    <a:pt x="58" y="397"/>
                    <a:pt x="35" y="363"/>
                  </a:cubicBezTo>
                  <a:cubicBezTo>
                    <a:pt x="11" y="329"/>
                    <a:pt x="0" y="280"/>
                    <a:pt x="0" y="215"/>
                  </a:cubicBezTo>
                  <a:cubicBezTo>
                    <a:pt x="0" y="144"/>
                    <a:pt x="12" y="91"/>
                    <a:pt x="36" y="55"/>
                  </a:cubicBezTo>
                  <a:cubicBezTo>
                    <a:pt x="61" y="18"/>
                    <a:pt x="96" y="0"/>
                    <a:pt x="142" y="0"/>
                  </a:cubicBezTo>
                  <a:cubicBezTo>
                    <a:pt x="230" y="0"/>
                    <a:pt x="274" y="68"/>
                    <a:pt x="274" y="205"/>
                  </a:cubicBezTo>
                  <a:cubicBezTo>
                    <a:pt x="274" y="273"/>
                    <a:pt x="262" y="325"/>
                    <a:pt x="237" y="361"/>
                  </a:cubicBezTo>
                  <a:cubicBezTo>
                    <a:pt x="212" y="396"/>
                    <a:pt x="177" y="414"/>
                    <a:pt x="132" y="41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IN" sz="2353" dirty="0">
                <a:solidFill>
                  <a:srgbClr val="68217A">
                    <a:lumMod val="40000"/>
                    <a:lumOff val="60000"/>
                  </a:srgbClr>
                </a:solidFill>
                <a:ea typeface="MS PGothic" charset="0"/>
              </a:endParaRPr>
            </a:p>
          </p:txBody>
        </p:sp>
        <p:sp>
          <p:nvSpPr>
            <p:cNvPr id="87" name="Freeform 18"/>
            <p:cNvSpPr>
              <a:spLocks noEditPoints="1"/>
            </p:cNvSpPr>
            <p:nvPr/>
          </p:nvSpPr>
          <p:spPr bwMode="auto">
            <a:xfrm>
              <a:off x="10871339" y="5705209"/>
              <a:ext cx="307892" cy="466260"/>
            </a:xfrm>
            <a:custGeom>
              <a:avLst/>
              <a:gdLst>
                <a:gd name="T0" fmla="*/ 139 w 274"/>
                <a:gd name="T1" fmla="*/ 52 h 414"/>
                <a:gd name="T2" fmla="*/ 139 w 274"/>
                <a:gd name="T3" fmla="*/ 52 h 414"/>
                <a:gd name="T4" fmla="*/ 66 w 274"/>
                <a:gd name="T5" fmla="*/ 212 h 414"/>
                <a:gd name="T6" fmla="*/ 137 w 274"/>
                <a:gd name="T7" fmla="*/ 363 h 414"/>
                <a:gd name="T8" fmla="*/ 208 w 274"/>
                <a:gd name="T9" fmla="*/ 210 h 414"/>
                <a:gd name="T10" fmla="*/ 139 w 274"/>
                <a:gd name="T11" fmla="*/ 52 h 414"/>
                <a:gd name="T12" fmla="*/ 132 w 274"/>
                <a:gd name="T13" fmla="*/ 414 h 414"/>
                <a:gd name="T14" fmla="*/ 132 w 274"/>
                <a:gd name="T15" fmla="*/ 414 h 414"/>
                <a:gd name="T16" fmla="*/ 35 w 274"/>
                <a:gd name="T17" fmla="*/ 363 h 414"/>
                <a:gd name="T18" fmla="*/ 0 w 274"/>
                <a:gd name="T19" fmla="*/ 215 h 414"/>
                <a:gd name="T20" fmla="*/ 36 w 274"/>
                <a:gd name="T21" fmla="*/ 55 h 414"/>
                <a:gd name="T22" fmla="*/ 142 w 274"/>
                <a:gd name="T23" fmla="*/ 0 h 414"/>
                <a:gd name="T24" fmla="*/ 274 w 274"/>
                <a:gd name="T25" fmla="*/ 205 h 414"/>
                <a:gd name="T26" fmla="*/ 237 w 274"/>
                <a:gd name="T27" fmla="*/ 361 h 414"/>
                <a:gd name="T28" fmla="*/ 132 w 274"/>
                <a:gd name="T29" fmla="*/ 414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414">
                  <a:moveTo>
                    <a:pt x="139" y="52"/>
                  </a:moveTo>
                  <a:cubicBezTo>
                    <a:pt x="139" y="52"/>
                    <a:pt x="139" y="52"/>
                    <a:pt x="139" y="52"/>
                  </a:cubicBezTo>
                  <a:cubicBezTo>
                    <a:pt x="90" y="52"/>
                    <a:pt x="66" y="105"/>
                    <a:pt x="66" y="212"/>
                  </a:cubicBezTo>
                  <a:cubicBezTo>
                    <a:pt x="66" y="313"/>
                    <a:pt x="90" y="363"/>
                    <a:pt x="137" y="363"/>
                  </a:cubicBezTo>
                  <a:cubicBezTo>
                    <a:pt x="184" y="363"/>
                    <a:pt x="208" y="312"/>
                    <a:pt x="208" y="210"/>
                  </a:cubicBezTo>
                  <a:cubicBezTo>
                    <a:pt x="208" y="104"/>
                    <a:pt x="185" y="52"/>
                    <a:pt x="139" y="52"/>
                  </a:cubicBezTo>
                  <a:close/>
                  <a:moveTo>
                    <a:pt x="132" y="414"/>
                  </a:moveTo>
                  <a:cubicBezTo>
                    <a:pt x="132" y="414"/>
                    <a:pt x="132" y="414"/>
                    <a:pt x="132" y="414"/>
                  </a:cubicBezTo>
                  <a:cubicBezTo>
                    <a:pt x="91" y="414"/>
                    <a:pt x="58" y="397"/>
                    <a:pt x="35" y="363"/>
                  </a:cubicBezTo>
                  <a:cubicBezTo>
                    <a:pt x="11" y="329"/>
                    <a:pt x="0" y="280"/>
                    <a:pt x="0" y="215"/>
                  </a:cubicBezTo>
                  <a:cubicBezTo>
                    <a:pt x="0" y="144"/>
                    <a:pt x="12" y="91"/>
                    <a:pt x="36" y="55"/>
                  </a:cubicBezTo>
                  <a:cubicBezTo>
                    <a:pt x="61" y="18"/>
                    <a:pt x="96" y="0"/>
                    <a:pt x="142" y="0"/>
                  </a:cubicBezTo>
                  <a:cubicBezTo>
                    <a:pt x="230" y="0"/>
                    <a:pt x="274" y="68"/>
                    <a:pt x="274" y="205"/>
                  </a:cubicBezTo>
                  <a:cubicBezTo>
                    <a:pt x="274" y="273"/>
                    <a:pt x="262" y="325"/>
                    <a:pt x="237" y="361"/>
                  </a:cubicBezTo>
                  <a:cubicBezTo>
                    <a:pt x="212" y="396"/>
                    <a:pt x="177" y="414"/>
                    <a:pt x="132" y="41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IN" sz="2353" dirty="0">
                <a:solidFill>
                  <a:srgbClr val="68217A">
                    <a:lumMod val="40000"/>
                    <a:lumOff val="60000"/>
                  </a:srgbClr>
                </a:solidFill>
                <a:ea typeface="MS PGothic" charset="0"/>
              </a:endParaRPr>
            </a:p>
          </p:txBody>
        </p:sp>
        <p:sp>
          <p:nvSpPr>
            <p:cNvPr id="88" name="Freeform 18"/>
            <p:cNvSpPr>
              <a:spLocks noEditPoints="1"/>
            </p:cNvSpPr>
            <p:nvPr/>
          </p:nvSpPr>
          <p:spPr bwMode="auto">
            <a:xfrm>
              <a:off x="10544087" y="5705210"/>
              <a:ext cx="307892" cy="466261"/>
            </a:xfrm>
            <a:custGeom>
              <a:avLst/>
              <a:gdLst>
                <a:gd name="T0" fmla="*/ 139 w 274"/>
                <a:gd name="T1" fmla="*/ 52 h 414"/>
                <a:gd name="T2" fmla="*/ 139 w 274"/>
                <a:gd name="T3" fmla="*/ 52 h 414"/>
                <a:gd name="T4" fmla="*/ 66 w 274"/>
                <a:gd name="T5" fmla="*/ 212 h 414"/>
                <a:gd name="T6" fmla="*/ 137 w 274"/>
                <a:gd name="T7" fmla="*/ 363 h 414"/>
                <a:gd name="T8" fmla="*/ 208 w 274"/>
                <a:gd name="T9" fmla="*/ 210 h 414"/>
                <a:gd name="T10" fmla="*/ 139 w 274"/>
                <a:gd name="T11" fmla="*/ 52 h 414"/>
                <a:gd name="T12" fmla="*/ 132 w 274"/>
                <a:gd name="T13" fmla="*/ 414 h 414"/>
                <a:gd name="T14" fmla="*/ 132 w 274"/>
                <a:gd name="T15" fmla="*/ 414 h 414"/>
                <a:gd name="T16" fmla="*/ 35 w 274"/>
                <a:gd name="T17" fmla="*/ 363 h 414"/>
                <a:gd name="T18" fmla="*/ 0 w 274"/>
                <a:gd name="T19" fmla="*/ 215 h 414"/>
                <a:gd name="T20" fmla="*/ 36 w 274"/>
                <a:gd name="T21" fmla="*/ 55 h 414"/>
                <a:gd name="T22" fmla="*/ 142 w 274"/>
                <a:gd name="T23" fmla="*/ 0 h 414"/>
                <a:gd name="T24" fmla="*/ 274 w 274"/>
                <a:gd name="T25" fmla="*/ 205 h 414"/>
                <a:gd name="T26" fmla="*/ 237 w 274"/>
                <a:gd name="T27" fmla="*/ 361 h 414"/>
                <a:gd name="T28" fmla="*/ 132 w 274"/>
                <a:gd name="T29" fmla="*/ 414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414">
                  <a:moveTo>
                    <a:pt x="139" y="52"/>
                  </a:moveTo>
                  <a:cubicBezTo>
                    <a:pt x="139" y="52"/>
                    <a:pt x="139" y="52"/>
                    <a:pt x="139" y="52"/>
                  </a:cubicBezTo>
                  <a:cubicBezTo>
                    <a:pt x="90" y="52"/>
                    <a:pt x="66" y="105"/>
                    <a:pt x="66" y="212"/>
                  </a:cubicBezTo>
                  <a:cubicBezTo>
                    <a:pt x="66" y="313"/>
                    <a:pt x="90" y="363"/>
                    <a:pt x="137" y="363"/>
                  </a:cubicBezTo>
                  <a:cubicBezTo>
                    <a:pt x="184" y="363"/>
                    <a:pt x="208" y="312"/>
                    <a:pt x="208" y="210"/>
                  </a:cubicBezTo>
                  <a:cubicBezTo>
                    <a:pt x="208" y="104"/>
                    <a:pt x="185" y="52"/>
                    <a:pt x="139" y="52"/>
                  </a:cubicBezTo>
                  <a:close/>
                  <a:moveTo>
                    <a:pt x="132" y="414"/>
                  </a:moveTo>
                  <a:cubicBezTo>
                    <a:pt x="132" y="414"/>
                    <a:pt x="132" y="414"/>
                    <a:pt x="132" y="414"/>
                  </a:cubicBezTo>
                  <a:cubicBezTo>
                    <a:pt x="91" y="414"/>
                    <a:pt x="58" y="397"/>
                    <a:pt x="35" y="363"/>
                  </a:cubicBezTo>
                  <a:cubicBezTo>
                    <a:pt x="11" y="329"/>
                    <a:pt x="0" y="280"/>
                    <a:pt x="0" y="215"/>
                  </a:cubicBezTo>
                  <a:cubicBezTo>
                    <a:pt x="0" y="144"/>
                    <a:pt x="12" y="91"/>
                    <a:pt x="36" y="55"/>
                  </a:cubicBezTo>
                  <a:cubicBezTo>
                    <a:pt x="61" y="18"/>
                    <a:pt x="96" y="0"/>
                    <a:pt x="142" y="0"/>
                  </a:cubicBezTo>
                  <a:cubicBezTo>
                    <a:pt x="230" y="0"/>
                    <a:pt x="274" y="68"/>
                    <a:pt x="274" y="205"/>
                  </a:cubicBezTo>
                  <a:cubicBezTo>
                    <a:pt x="274" y="273"/>
                    <a:pt x="262" y="325"/>
                    <a:pt x="237" y="361"/>
                  </a:cubicBezTo>
                  <a:cubicBezTo>
                    <a:pt x="212" y="396"/>
                    <a:pt x="177" y="414"/>
                    <a:pt x="132" y="41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IN" sz="2353" dirty="0">
                <a:solidFill>
                  <a:srgbClr val="68217A">
                    <a:lumMod val="40000"/>
                    <a:lumOff val="60000"/>
                  </a:srgbClr>
                </a:solidFill>
                <a:ea typeface="MS PGothic" charset="0"/>
              </a:endParaRPr>
            </a:p>
          </p:txBody>
        </p:sp>
        <p:sp>
          <p:nvSpPr>
            <p:cNvPr id="89" name="Freeform 21"/>
            <p:cNvSpPr>
              <a:spLocks noEditPoints="1"/>
            </p:cNvSpPr>
            <p:nvPr/>
          </p:nvSpPr>
          <p:spPr bwMode="auto">
            <a:xfrm>
              <a:off x="11746289" y="5708556"/>
              <a:ext cx="345868" cy="454099"/>
            </a:xfrm>
            <a:custGeom>
              <a:avLst/>
              <a:gdLst>
                <a:gd name="T0" fmla="*/ 31 w 294"/>
                <a:gd name="T1" fmla="*/ 386 h 386"/>
                <a:gd name="T2" fmla="*/ 47 w 294"/>
                <a:gd name="T3" fmla="*/ 284 h 386"/>
                <a:gd name="T4" fmla="*/ 0 w 294"/>
                <a:gd name="T5" fmla="*/ 284 h 386"/>
                <a:gd name="T6" fmla="*/ 0 w 294"/>
                <a:gd name="T7" fmla="*/ 219 h 386"/>
                <a:gd name="T8" fmla="*/ 57 w 294"/>
                <a:gd name="T9" fmla="*/ 219 h 386"/>
                <a:gd name="T10" fmla="*/ 66 w 294"/>
                <a:gd name="T11" fmla="*/ 162 h 386"/>
                <a:gd name="T12" fmla="*/ 16 w 294"/>
                <a:gd name="T13" fmla="*/ 162 h 386"/>
                <a:gd name="T14" fmla="*/ 16 w 294"/>
                <a:gd name="T15" fmla="*/ 98 h 386"/>
                <a:gd name="T16" fmla="*/ 76 w 294"/>
                <a:gd name="T17" fmla="*/ 98 h 386"/>
                <a:gd name="T18" fmla="*/ 90 w 294"/>
                <a:gd name="T19" fmla="*/ 0 h 386"/>
                <a:gd name="T20" fmla="*/ 151 w 294"/>
                <a:gd name="T21" fmla="*/ 0 h 386"/>
                <a:gd name="T22" fmla="*/ 135 w 294"/>
                <a:gd name="T23" fmla="*/ 98 h 386"/>
                <a:gd name="T24" fmla="*/ 187 w 294"/>
                <a:gd name="T25" fmla="*/ 98 h 386"/>
                <a:gd name="T26" fmla="*/ 201 w 294"/>
                <a:gd name="T27" fmla="*/ 0 h 386"/>
                <a:gd name="T28" fmla="*/ 263 w 294"/>
                <a:gd name="T29" fmla="*/ 0 h 386"/>
                <a:gd name="T30" fmla="*/ 246 w 294"/>
                <a:gd name="T31" fmla="*/ 98 h 386"/>
                <a:gd name="T32" fmla="*/ 294 w 294"/>
                <a:gd name="T33" fmla="*/ 98 h 386"/>
                <a:gd name="T34" fmla="*/ 294 w 294"/>
                <a:gd name="T35" fmla="*/ 162 h 386"/>
                <a:gd name="T36" fmla="*/ 237 w 294"/>
                <a:gd name="T37" fmla="*/ 162 h 386"/>
                <a:gd name="T38" fmla="*/ 227 w 294"/>
                <a:gd name="T39" fmla="*/ 219 h 386"/>
                <a:gd name="T40" fmla="*/ 277 w 294"/>
                <a:gd name="T41" fmla="*/ 219 h 386"/>
                <a:gd name="T42" fmla="*/ 277 w 294"/>
                <a:gd name="T43" fmla="*/ 284 h 386"/>
                <a:gd name="T44" fmla="*/ 218 w 294"/>
                <a:gd name="T45" fmla="*/ 284 h 386"/>
                <a:gd name="T46" fmla="*/ 204 w 294"/>
                <a:gd name="T47" fmla="*/ 386 h 386"/>
                <a:gd name="T48" fmla="*/ 142 w 294"/>
                <a:gd name="T49" fmla="*/ 386 h 386"/>
                <a:gd name="T50" fmla="*/ 159 w 294"/>
                <a:gd name="T51" fmla="*/ 284 h 386"/>
                <a:gd name="T52" fmla="*/ 106 w 294"/>
                <a:gd name="T53" fmla="*/ 284 h 386"/>
                <a:gd name="T54" fmla="*/ 92 w 294"/>
                <a:gd name="T55" fmla="*/ 386 h 386"/>
                <a:gd name="T56" fmla="*/ 31 w 294"/>
                <a:gd name="T57" fmla="*/ 386 h 386"/>
                <a:gd name="T58" fmla="*/ 168 w 294"/>
                <a:gd name="T59" fmla="*/ 219 h 386"/>
                <a:gd name="T60" fmla="*/ 177 w 294"/>
                <a:gd name="T61" fmla="*/ 162 h 386"/>
                <a:gd name="T62" fmla="*/ 125 w 294"/>
                <a:gd name="T63" fmla="*/ 162 h 386"/>
                <a:gd name="T64" fmla="*/ 118 w 294"/>
                <a:gd name="T65" fmla="*/ 219 h 386"/>
                <a:gd name="T66" fmla="*/ 168 w 294"/>
                <a:gd name="T67" fmla="*/ 21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4" h="386">
                  <a:moveTo>
                    <a:pt x="31" y="386"/>
                  </a:moveTo>
                  <a:lnTo>
                    <a:pt x="47" y="284"/>
                  </a:lnTo>
                  <a:lnTo>
                    <a:pt x="0" y="284"/>
                  </a:lnTo>
                  <a:lnTo>
                    <a:pt x="0" y="219"/>
                  </a:lnTo>
                  <a:lnTo>
                    <a:pt x="57" y="219"/>
                  </a:lnTo>
                  <a:lnTo>
                    <a:pt x="66" y="162"/>
                  </a:lnTo>
                  <a:lnTo>
                    <a:pt x="16" y="162"/>
                  </a:lnTo>
                  <a:lnTo>
                    <a:pt x="16" y="98"/>
                  </a:lnTo>
                  <a:lnTo>
                    <a:pt x="76" y="98"/>
                  </a:lnTo>
                  <a:lnTo>
                    <a:pt x="90" y="0"/>
                  </a:lnTo>
                  <a:lnTo>
                    <a:pt x="151" y="0"/>
                  </a:lnTo>
                  <a:lnTo>
                    <a:pt x="135" y="98"/>
                  </a:lnTo>
                  <a:lnTo>
                    <a:pt x="187" y="98"/>
                  </a:lnTo>
                  <a:lnTo>
                    <a:pt x="201" y="0"/>
                  </a:lnTo>
                  <a:lnTo>
                    <a:pt x="263" y="0"/>
                  </a:lnTo>
                  <a:lnTo>
                    <a:pt x="246" y="98"/>
                  </a:lnTo>
                  <a:lnTo>
                    <a:pt x="294" y="98"/>
                  </a:lnTo>
                  <a:lnTo>
                    <a:pt x="294" y="162"/>
                  </a:lnTo>
                  <a:lnTo>
                    <a:pt x="237" y="162"/>
                  </a:lnTo>
                  <a:lnTo>
                    <a:pt x="227" y="219"/>
                  </a:lnTo>
                  <a:lnTo>
                    <a:pt x="277" y="219"/>
                  </a:lnTo>
                  <a:lnTo>
                    <a:pt x="277" y="284"/>
                  </a:lnTo>
                  <a:lnTo>
                    <a:pt x="218" y="284"/>
                  </a:lnTo>
                  <a:lnTo>
                    <a:pt x="204" y="386"/>
                  </a:lnTo>
                  <a:lnTo>
                    <a:pt x="142" y="386"/>
                  </a:lnTo>
                  <a:lnTo>
                    <a:pt x="159" y="284"/>
                  </a:lnTo>
                  <a:lnTo>
                    <a:pt x="106" y="284"/>
                  </a:lnTo>
                  <a:lnTo>
                    <a:pt x="92" y="386"/>
                  </a:lnTo>
                  <a:lnTo>
                    <a:pt x="31" y="386"/>
                  </a:lnTo>
                  <a:close/>
                  <a:moveTo>
                    <a:pt x="168" y="219"/>
                  </a:moveTo>
                  <a:lnTo>
                    <a:pt x="177" y="162"/>
                  </a:lnTo>
                  <a:lnTo>
                    <a:pt x="125" y="162"/>
                  </a:lnTo>
                  <a:lnTo>
                    <a:pt x="118" y="219"/>
                  </a:lnTo>
                  <a:lnTo>
                    <a:pt x="168" y="219"/>
                  </a:lnTo>
                  <a:close/>
                </a:path>
              </a:pathLst>
            </a:custGeom>
            <a:grpFill/>
            <a:ln>
              <a:noFill/>
            </a:ln>
          </p:spPr>
          <p:txBody>
            <a:bodyPr vert="horz" wrap="square" lIns="89630" tIns="44814" rIns="89630" bIns="44814" numCol="1" anchor="t" anchorCtr="0" compatLnSpc="1">
              <a:prstTxWarp prst="textNoShape">
                <a:avLst/>
              </a:prstTxWarp>
            </a:bodyPr>
            <a:lstStyle/>
            <a:p>
              <a:pPr defTabSz="913330" fontAlgn="base">
                <a:spcBef>
                  <a:spcPct val="0"/>
                </a:spcBef>
                <a:spcAft>
                  <a:spcPct val="0"/>
                </a:spcAft>
              </a:pPr>
              <a:endParaRPr lang="en-US" sz="2353" dirty="0">
                <a:solidFill>
                  <a:srgbClr val="68217A">
                    <a:lumMod val="40000"/>
                    <a:lumOff val="60000"/>
                  </a:srgbClr>
                </a:solidFill>
                <a:ea typeface="MS PGothic" charset="0"/>
              </a:endParaRPr>
            </a:p>
          </p:txBody>
        </p:sp>
      </p:grpSp>
      <p:sp>
        <p:nvSpPr>
          <p:cNvPr id="90" name="Title 1"/>
          <p:cNvSpPr txBox="1">
            <a:spLocks/>
          </p:cNvSpPr>
          <p:nvPr userDrawn="1"/>
        </p:nvSpPr>
        <p:spPr>
          <a:xfrm>
            <a:off x="303804" y="333918"/>
            <a:ext cx="5141369" cy="3406726"/>
          </a:xfrm>
          <a:prstGeom prst="rect">
            <a:avLst/>
          </a:prstGeom>
        </p:spPr>
        <p:txBody>
          <a:bodyPr vert="horz" wrap="square" lIns="143428" tIns="89642" rIns="143428" bIns="89642" rtlCol="0" anchor="t">
            <a:noAutofit/>
          </a:bodyPr>
          <a:lstStyle>
            <a:lvl1pPr algn="l" defTabSz="932742" rtl="0" eaLnBrk="1" latinLnBrk="0" hangingPunct="1">
              <a:lnSpc>
                <a:spcPct val="90000"/>
              </a:lnSpc>
              <a:spcBef>
                <a:spcPct val="0"/>
              </a:spcBef>
              <a:buNone/>
              <a:defRPr lang="en-US" sz="5400" b="0" kern="1200" cap="none" spc="-102" baseline="0" dirty="0" smtClean="0">
                <a:ln w="3175">
                  <a:noFill/>
                </a:ln>
                <a:gradFill>
                  <a:gsLst>
                    <a:gs pos="7080">
                      <a:schemeClr val="tx1"/>
                    </a:gs>
                    <a:gs pos="26000">
                      <a:schemeClr val="tx1"/>
                    </a:gs>
                  </a:gsLst>
                  <a:lin ang="5400000" scaled="0"/>
                </a:gradFill>
                <a:effectLst/>
                <a:latin typeface="+mj-lt"/>
                <a:ea typeface="+mn-ea"/>
                <a:cs typeface="Segoe UI" pitchFamily="34" charset="0"/>
              </a:defRPr>
            </a:lvl1pPr>
          </a:lstStyle>
          <a:p>
            <a:endParaRPr lang="en-US" sz="5294" dirty="0">
              <a:solidFill>
                <a:srgbClr val="0072C6"/>
              </a:solidFill>
            </a:endParaRPr>
          </a:p>
        </p:txBody>
      </p:sp>
      <p:sp>
        <p:nvSpPr>
          <p:cNvPr id="91" name="Freeform 90"/>
          <p:cNvSpPr/>
          <p:nvPr userDrawn="1"/>
        </p:nvSpPr>
        <p:spPr bwMode="auto">
          <a:xfrm>
            <a:off x="507611" y="2720999"/>
            <a:ext cx="2806205" cy="1760714"/>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65B2">
              <a:alpha val="28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IN" sz="1961" b="1" dirty="0">
              <a:solidFill>
                <a:srgbClr val="FFFFFF"/>
              </a:solidFill>
              <a:latin typeface="Segoe UI Light"/>
              <a:ea typeface="Segoe UI" pitchFamily="34" charset="0"/>
              <a:cs typeface="Segoe UI" pitchFamily="34" charset="0"/>
            </a:endParaRPr>
          </a:p>
        </p:txBody>
      </p:sp>
      <p:sp>
        <p:nvSpPr>
          <p:cNvPr id="92" name="Freeform 91"/>
          <p:cNvSpPr>
            <a:spLocks noChangeAspect="1"/>
          </p:cNvSpPr>
          <p:nvPr userDrawn="1"/>
        </p:nvSpPr>
        <p:spPr bwMode="auto">
          <a:xfrm>
            <a:off x="921895" y="3047191"/>
            <a:ext cx="1974143" cy="1250140"/>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65B2">
              <a:alpha val="46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IN" sz="1961" b="1" dirty="0">
              <a:solidFill>
                <a:srgbClr val="FFFFFF"/>
              </a:solidFill>
              <a:latin typeface="Segoe UI Light"/>
              <a:ea typeface="Segoe UI" pitchFamily="34" charset="0"/>
              <a:cs typeface="Segoe UI" pitchFamily="34" charset="0"/>
            </a:endParaRPr>
          </a:p>
        </p:txBody>
      </p:sp>
      <p:sp>
        <p:nvSpPr>
          <p:cNvPr id="93" name="Freeform 92"/>
          <p:cNvSpPr>
            <a:spLocks noChangeAspect="1"/>
          </p:cNvSpPr>
          <p:nvPr userDrawn="1"/>
        </p:nvSpPr>
        <p:spPr bwMode="auto">
          <a:xfrm>
            <a:off x="1286304" y="3313535"/>
            <a:ext cx="1248823" cy="790828"/>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65B2">
              <a:alpha val="39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IN" sz="1961" b="1" dirty="0">
              <a:solidFill>
                <a:srgbClr val="FFFFFF"/>
              </a:solidFill>
              <a:latin typeface="Segoe UI Light"/>
              <a:ea typeface="Segoe UI" pitchFamily="34" charset="0"/>
              <a:cs typeface="Segoe UI" pitchFamily="34" charset="0"/>
            </a:endParaRPr>
          </a:p>
        </p:txBody>
      </p:sp>
      <p:sp>
        <p:nvSpPr>
          <p:cNvPr id="94" name="Freeform 93"/>
          <p:cNvSpPr>
            <a:spLocks noChangeAspect="1"/>
          </p:cNvSpPr>
          <p:nvPr userDrawn="1"/>
        </p:nvSpPr>
        <p:spPr bwMode="auto">
          <a:xfrm>
            <a:off x="1553006" y="3517540"/>
            <a:ext cx="715418" cy="453045"/>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65B2">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IN" sz="1961" b="1" dirty="0">
              <a:solidFill>
                <a:srgbClr val="FFFFFF"/>
              </a:solidFill>
              <a:latin typeface="Segoe UI Light"/>
              <a:ea typeface="Segoe UI" pitchFamily="34" charset="0"/>
              <a:cs typeface="Segoe UI" pitchFamily="34" charset="0"/>
            </a:endParaRPr>
          </a:p>
        </p:txBody>
      </p:sp>
      <p:sp>
        <p:nvSpPr>
          <p:cNvPr id="2" name="Title 1"/>
          <p:cNvSpPr>
            <a:spLocks noGrp="1"/>
          </p:cNvSpPr>
          <p:nvPr>
            <p:ph type="title"/>
          </p:nvPr>
        </p:nvSpPr>
        <p:spPr>
          <a:xfrm>
            <a:off x="269240" y="34300"/>
            <a:ext cx="5258796" cy="2386171"/>
          </a:xfrm>
        </p:spPr>
        <p:txBody>
          <a:bodyPr/>
          <a:lstStyle>
            <a:lvl1pPr>
              <a:defRPr>
                <a:solidFill>
                  <a:schemeClr val="accent1"/>
                </a:solidFill>
              </a:defRPr>
            </a:lvl1pPr>
          </a:lstStyle>
          <a:p>
            <a:r>
              <a:rPr lang="en-US"/>
              <a:t>Click to edit Master title style</a:t>
            </a:r>
          </a:p>
        </p:txBody>
      </p:sp>
    </p:spTree>
    <p:extLst>
      <p:ext uri="{BB962C8B-B14F-4D97-AF65-F5344CB8AC3E}">
        <p14:creationId xmlns:p14="http://schemas.microsoft.com/office/powerpoint/2010/main" val="2931436407"/>
      </p:ext>
    </p:extLst>
  </p:cSld>
  <p:clrMapOvr>
    <a:masterClrMapping/>
  </p:clrMapOvr>
  <p:transition>
    <p:fade/>
  </p:transition>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6_Closing Slide">
    <p:bg>
      <p:bgPr>
        <a:solidFill>
          <a:schemeClr val="accent1"/>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5"/>
          </a:xfrm>
          <a:prstGeom prst="rect">
            <a:avLst/>
          </a:prstGeom>
        </p:spPr>
      </p:pic>
    </p:spTree>
    <p:extLst>
      <p:ext uri="{BB962C8B-B14F-4D97-AF65-F5344CB8AC3E}">
        <p14:creationId xmlns:p14="http://schemas.microsoft.com/office/powerpoint/2010/main" val="29268414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31.xml><?xml version="1.0" encoding="utf-8"?>
<p:sldLayout xmlns:a="http://schemas.openxmlformats.org/drawingml/2006/main" xmlns:r="http://schemas.openxmlformats.org/officeDocument/2006/relationships" xmlns:p="http://schemas.openxmlformats.org/presentationml/2006/main" userDrawn="1">
  <p:cSld name="58pt Title/26pt Bullet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259792"/>
            <a:ext cx="8964247" cy="1075884"/>
          </a:xfrm>
        </p:spPr>
        <p:txBody>
          <a:bodyPr lIns="146304" tIns="91440" rIns="146304" bIns="91440"/>
          <a:lstStyle>
            <a:lvl1pPr>
              <a:lnSpc>
                <a:spcPts val="6176"/>
              </a:lnSpc>
              <a:defRPr sz="5686" baseline="0">
                <a:solidFill>
                  <a:schemeClr val="accent2"/>
                </a:solidFill>
              </a:defRPr>
            </a:lvl1pPr>
          </a:lstStyle>
          <a:p>
            <a:r>
              <a:rPr lang="en-US"/>
              <a:t>Lorem ipsum dolor sit.</a:t>
            </a:r>
          </a:p>
        </p:txBody>
      </p:sp>
      <p:sp>
        <p:nvSpPr>
          <p:cNvPr id="3" name="Footer Placeholder 2"/>
          <p:cNvSpPr>
            <a:spLocks noGrp="1"/>
          </p:cNvSpPr>
          <p:nvPr>
            <p:ph type="ftr" sz="quarter" idx="10"/>
          </p:nvPr>
        </p:nvSpPr>
        <p:spPr/>
        <p:txBody>
          <a:bodyPr/>
          <a:lstStyle/>
          <a:p>
            <a:r>
              <a:rPr dirty="0">
                <a:solidFill>
                  <a:srgbClr val="505050"/>
                </a:solidFill>
              </a:rPr>
              <a:t>Microsoft Confidential</a:t>
            </a:r>
          </a:p>
        </p:txBody>
      </p:sp>
      <p:sp>
        <p:nvSpPr>
          <p:cNvPr id="4" name="Slide Number Placeholder 3"/>
          <p:cNvSpPr>
            <a:spLocks noGrp="1"/>
          </p:cNvSpPr>
          <p:nvPr>
            <p:ph type="sldNum" sz="quarter" idx="11"/>
          </p:nvPr>
        </p:nvSpPr>
        <p:spPr/>
        <p:txBody>
          <a:bodyPr/>
          <a:lstStyle/>
          <a:p>
            <a:fld id="{27258FFF-F925-446B-8502-81C933981705}" type="slidenum">
              <a:rPr>
                <a:solidFill>
                  <a:srgbClr val="505050"/>
                </a:solidFill>
              </a:rPr>
              <a:pPr/>
              <a:t>‹#›</a:t>
            </a:fld>
            <a:endParaRPr dirty="0">
              <a:solidFill>
                <a:srgbClr val="505050"/>
              </a:solidFill>
            </a:endParaRPr>
          </a:p>
        </p:txBody>
      </p:sp>
      <p:sp>
        <p:nvSpPr>
          <p:cNvPr id="8" name="Text Placeholder 7"/>
          <p:cNvSpPr>
            <a:spLocks noGrp="1"/>
          </p:cNvSpPr>
          <p:nvPr>
            <p:ph type="body" sz="quarter" idx="13" hasCustomPrompt="1"/>
          </p:nvPr>
        </p:nvSpPr>
        <p:spPr>
          <a:xfrm>
            <a:off x="269239" y="2084173"/>
            <a:ext cx="8964248" cy="4003177"/>
          </a:xfrm>
        </p:spPr>
        <p:txBody>
          <a:bodyPr/>
          <a:lstStyle>
            <a:lvl1pPr marL="228766" indent="-228766">
              <a:spcBef>
                <a:spcPts val="1176"/>
              </a:spcBef>
              <a:defRPr sz="2549">
                <a:latin typeface="+mn-lt"/>
              </a:defRPr>
            </a:lvl1pPr>
            <a:lvl2pPr marL="676959" indent="-228766">
              <a:spcBef>
                <a:spcPts val="1176"/>
              </a:spcBef>
              <a:buSzPct val="100000"/>
              <a:buFont typeface="Segoe UI" pitchFamily="34" charset="0"/>
              <a:buChar char="‐"/>
              <a:defRPr/>
            </a:lvl2pPr>
            <a:lvl3pPr marL="1125152" indent="-228766">
              <a:spcBef>
                <a:spcPts val="1176"/>
              </a:spcBef>
              <a:buFont typeface="Wingdings" pitchFamily="2" charset="2"/>
              <a:buChar char="§"/>
              <a:defRPr/>
            </a:lvl3pPr>
            <a:lvl4pPr marL="1568676" indent="-336145">
              <a:spcBef>
                <a:spcPts val="1176"/>
              </a:spcBef>
              <a:buFont typeface="+mj-lt"/>
              <a:buAutoNum type="arabicPeriod"/>
              <a:defRPr/>
            </a:lvl4pPr>
            <a:lvl5pPr marL="1907933" indent="-336145">
              <a:spcBef>
                <a:spcPts val="1176"/>
              </a:spcBef>
              <a:buFont typeface="+mj-lt"/>
              <a:buAutoNum type="alphaLcParenR"/>
              <a:defRPr/>
            </a:lvl5pPr>
          </a:lstStyle>
          <a:p>
            <a:pPr lvl="0"/>
            <a:r>
              <a:rPr lang="en-US"/>
              <a:t>Lorem ipsum dolor sit amet, consectetur adipiscing </a:t>
            </a:r>
            <a:br>
              <a:rPr lang="en-US"/>
            </a:br>
            <a:r>
              <a:rPr lang="en-US"/>
              <a:t>elit. Nunc et sagittis ligula</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1467874"/>
      </p:ext>
    </p:extLst>
  </p:cSld>
  <p:clrMapOvr>
    <a:masterClrMapping/>
  </p:clrMapOvr>
  <p:transition>
    <p:fade/>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269303" y="1187644"/>
            <a:ext cx="11655078" cy="537775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39899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lvl1pPr>
              <a:defRPr>
                <a:solidFill>
                  <a:srgbClr val="0090D2"/>
                </a:solidFill>
              </a:defRPr>
            </a:lvl1pPr>
          </a:lstStyle>
          <a:p>
            <a:r>
              <a:rPr lang="en-US"/>
              <a:t>Click to edit Master title style</a:t>
            </a:r>
          </a:p>
        </p:txBody>
      </p:sp>
      <p:sp>
        <p:nvSpPr>
          <p:cNvPr id="4" name="Content Placeholder 3"/>
          <p:cNvSpPr>
            <a:spLocks noGrp="1"/>
          </p:cNvSpPr>
          <p:nvPr>
            <p:ph sz="quarter" idx="10" hasCustomPrompt="1"/>
          </p:nvPr>
        </p:nvSpPr>
        <p:spPr>
          <a:xfrm>
            <a:off x="575734" y="1492251"/>
            <a:ext cx="11015133" cy="4705349"/>
          </a:xfrm>
        </p:spPr>
        <p:txBody>
          <a:bodyPr/>
          <a:lstStyle>
            <a:lvl1pPr marL="0" indent="0">
              <a:buNone/>
              <a:defRPr sz="2400"/>
            </a:lvl1pPr>
            <a:lvl3pPr marL="393690" marR="0" indent="-393690" algn="l" defTabSz="1219170" rtl="0" eaLnBrk="1" fontAlgn="auto" latinLnBrk="0" hangingPunct="1">
              <a:lnSpc>
                <a:spcPct val="100000"/>
              </a:lnSpc>
              <a:spcBef>
                <a:spcPct val="20000"/>
              </a:spcBef>
              <a:spcAft>
                <a:spcPts val="0"/>
              </a:spcAft>
              <a:buClr>
                <a:schemeClr val="accent4"/>
              </a:buClr>
              <a:buSzTx/>
              <a:buFont typeface="Arial"/>
              <a:buNone/>
              <a:tabLst/>
              <a:defRPr/>
            </a:lvl3pPr>
          </a:lstStyle>
          <a:p>
            <a:pPr lvl="0"/>
            <a:r>
              <a:rPr lang="en-US"/>
              <a:t>Heading One Style </a:t>
            </a:r>
          </a:p>
          <a:p>
            <a:pPr lvl="0"/>
            <a:r>
              <a:rPr lang="en-US"/>
              <a:t>Body content, 18pt Segoe UI (gray)</a:t>
            </a:r>
          </a:p>
          <a:p>
            <a:pPr lvl="0"/>
            <a:endParaRPr lang="en-US"/>
          </a:p>
          <a:p>
            <a:pPr lvl="0"/>
            <a:r>
              <a:rPr lang="en-US"/>
              <a:t>Heading Two Style</a:t>
            </a:r>
          </a:p>
          <a:p>
            <a:pPr lvl="0"/>
            <a:r>
              <a:rPr lang="en-US"/>
              <a:t>Body content, 18pt Segoe UI (gray)</a:t>
            </a:r>
          </a:p>
          <a:p>
            <a:pPr lvl="0"/>
            <a:endParaRPr lang="en-US"/>
          </a:p>
          <a:p>
            <a:pPr lvl="0"/>
            <a:r>
              <a:rPr lang="en-US"/>
              <a:t>HEADING THREE STYLE</a:t>
            </a:r>
          </a:p>
          <a:p>
            <a:pPr lvl="0"/>
            <a:r>
              <a:rPr lang="en-US"/>
              <a:t>Body content, 18pt Segoe UI (gray)</a:t>
            </a:r>
          </a:p>
          <a:p>
            <a:pPr lvl="0"/>
            <a:endParaRPr lang="en-US"/>
          </a:p>
        </p:txBody>
      </p:sp>
      <p:sp>
        <p:nvSpPr>
          <p:cNvPr id="13" name="Slide Number Placeholder 1"/>
          <p:cNvSpPr>
            <a:spLocks noGrp="1"/>
          </p:cNvSpPr>
          <p:nvPr>
            <p:ph type="sldNum" sz="quarter" idx="4"/>
          </p:nvPr>
        </p:nvSpPr>
        <p:spPr>
          <a:xfrm>
            <a:off x="705405" y="6434018"/>
            <a:ext cx="2844800" cy="366183"/>
          </a:xfrm>
          <a:prstGeom prst="rect">
            <a:avLst/>
          </a:prstGeom>
        </p:spPr>
        <p:txBody>
          <a:bodyPr vert="horz" lIns="91440" tIns="45720" rIns="91440" bIns="45720" rtlCol="0" anchor="ctr"/>
          <a:lstStyle>
            <a:lvl1pPr algn="l">
              <a:defRPr sz="1400" b="0">
                <a:solidFill>
                  <a:srgbClr val="0090D2"/>
                </a:solidFill>
              </a:defRPr>
            </a:lvl1pPr>
          </a:lstStyle>
          <a:p>
            <a:fld id="{2501BE23-1565-7B4A-A660-ADF397564F82}" type="slidenum">
              <a:rPr lang="en-US" smtClean="0"/>
              <a:pPr/>
              <a:t>‹#›</a:t>
            </a:fld>
            <a:endParaRPr lang="en-US"/>
          </a:p>
        </p:txBody>
      </p:sp>
    </p:spTree>
    <p:extLst>
      <p:ext uri="{BB962C8B-B14F-4D97-AF65-F5344CB8AC3E}">
        <p14:creationId xmlns:p14="http://schemas.microsoft.com/office/powerpoint/2010/main" val="248093491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0CFDCCA-32A4-44EB-A12E-2A9F50BBAFAD}" type="datetimeFigureOut">
              <a:rPr lang="en-US" smtClean="0"/>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7195E7-576E-4A15-A492-752CEFFD16C8}" type="slidenum">
              <a:rPr lang="en-US" smtClean="0"/>
              <a:t>‹#›</a:t>
            </a:fld>
            <a:endParaRPr lang="en-US" dirty="0"/>
          </a:p>
        </p:txBody>
      </p:sp>
    </p:spTree>
    <p:extLst>
      <p:ext uri="{BB962C8B-B14F-4D97-AF65-F5344CB8AC3E}">
        <p14:creationId xmlns:p14="http://schemas.microsoft.com/office/powerpoint/2010/main" val="42609829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26" Type="http://schemas.openxmlformats.org/officeDocument/2006/relationships/theme" Target="../theme/theme2.xml"/><Relationship Id="rId3" Type="http://schemas.openxmlformats.org/officeDocument/2006/relationships/slideLayout" Target="../slideLayouts/slideLayout42.xml"/><Relationship Id="rId21" Type="http://schemas.openxmlformats.org/officeDocument/2006/relationships/slideLayout" Target="../slideLayouts/slideLayout60.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5" Type="http://schemas.openxmlformats.org/officeDocument/2006/relationships/slideLayout" Target="../slideLayouts/slideLayout64.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slideLayout" Target="../slideLayouts/slideLayout59.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24" Type="http://schemas.openxmlformats.org/officeDocument/2006/relationships/slideLayout" Target="../slideLayouts/slideLayout63.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23" Type="http://schemas.openxmlformats.org/officeDocument/2006/relationships/slideLayout" Target="../slideLayouts/slideLayout62.xml"/><Relationship Id="rId10" Type="http://schemas.openxmlformats.org/officeDocument/2006/relationships/slideLayout" Target="../slideLayouts/slideLayout49.xml"/><Relationship Id="rId19" Type="http://schemas.openxmlformats.org/officeDocument/2006/relationships/slideLayout" Target="../slideLayouts/slideLayout58.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 Id="rId22" Type="http://schemas.openxmlformats.org/officeDocument/2006/relationships/slideLayout" Target="../slideLayouts/slideLayout6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slideLayout" Target="../slideLayouts/slideLayout77.xml"/><Relationship Id="rId18" Type="http://schemas.openxmlformats.org/officeDocument/2006/relationships/slideLayout" Target="../slideLayouts/slideLayout82.xml"/><Relationship Id="rId26" Type="http://schemas.openxmlformats.org/officeDocument/2006/relationships/slideLayout" Target="../slideLayouts/slideLayout90.xml"/><Relationship Id="rId3" Type="http://schemas.openxmlformats.org/officeDocument/2006/relationships/slideLayout" Target="../slideLayouts/slideLayout67.xml"/><Relationship Id="rId21" Type="http://schemas.openxmlformats.org/officeDocument/2006/relationships/slideLayout" Target="../slideLayouts/slideLayout85.xml"/><Relationship Id="rId7" Type="http://schemas.openxmlformats.org/officeDocument/2006/relationships/slideLayout" Target="../slideLayouts/slideLayout71.xml"/><Relationship Id="rId12" Type="http://schemas.openxmlformats.org/officeDocument/2006/relationships/slideLayout" Target="../slideLayouts/slideLayout76.xml"/><Relationship Id="rId17" Type="http://schemas.openxmlformats.org/officeDocument/2006/relationships/slideLayout" Target="../slideLayouts/slideLayout81.xml"/><Relationship Id="rId25" Type="http://schemas.openxmlformats.org/officeDocument/2006/relationships/slideLayout" Target="../slideLayouts/slideLayout89.xml"/><Relationship Id="rId2" Type="http://schemas.openxmlformats.org/officeDocument/2006/relationships/slideLayout" Target="../slideLayouts/slideLayout66.xml"/><Relationship Id="rId16" Type="http://schemas.openxmlformats.org/officeDocument/2006/relationships/slideLayout" Target="../slideLayouts/slideLayout80.xml"/><Relationship Id="rId20" Type="http://schemas.openxmlformats.org/officeDocument/2006/relationships/slideLayout" Target="../slideLayouts/slideLayout84.xml"/><Relationship Id="rId29" Type="http://schemas.openxmlformats.org/officeDocument/2006/relationships/image" Target="../media/image11.png"/><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24" Type="http://schemas.openxmlformats.org/officeDocument/2006/relationships/slideLayout" Target="../slideLayouts/slideLayout88.xml"/><Relationship Id="rId5" Type="http://schemas.openxmlformats.org/officeDocument/2006/relationships/slideLayout" Target="../slideLayouts/slideLayout69.xml"/><Relationship Id="rId15" Type="http://schemas.openxmlformats.org/officeDocument/2006/relationships/slideLayout" Target="../slideLayouts/slideLayout79.xml"/><Relationship Id="rId23" Type="http://schemas.openxmlformats.org/officeDocument/2006/relationships/slideLayout" Target="../slideLayouts/slideLayout87.xml"/><Relationship Id="rId28" Type="http://schemas.openxmlformats.org/officeDocument/2006/relationships/theme" Target="../theme/theme3.xml"/><Relationship Id="rId10" Type="http://schemas.openxmlformats.org/officeDocument/2006/relationships/slideLayout" Target="../slideLayouts/slideLayout74.xml"/><Relationship Id="rId19" Type="http://schemas.openxmlformats.org/officeDocument/2006/relationships/slideLayout" Target="../slideLayouts/slideLayout83.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 Id="rId22" Type="http://schemas.openxmlformats.org/officeDocument/2006/relationships/slideLayout" Target="../slideLayouts/slideLayout86.xml"/><Relationship Id="rId27" Type="http://schemas.openxmlformats.org/officeDocument/2006/relationships/slideLayout" Target="../slideLayouts/slideLayout9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18" Type="http://schemas.openxmlformats.org/officeDocument/2006/relationships/slideLayout" Target="../slideLayouts/slideLayout109.xml"/><Relationship Id="rId26" Type="http://schemas.openxmlformats.org/officeDocument/2006/relationships/slideLayout" Target="../slideLayouts/slideLayout117.xml"/><Relationship Id="rId3" Type="http://schemas.openxmlformats.org/officeDocument/2006/relationships/slideLayout" Target="../slideLayouts/slideLayout94.xml"/><Relationship Id="rId21" Type="http://schemas.openxmlformats.org/officeDocument/2006/relationships/slideLayout" Target="../slideLayouts/slideLayout112.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17" Type="http://schemas.openxmlformats.org/officeDocument/2006/relationships/slideLayout" Target="../slideLayouts/slideLayout108.xml"/><Relationship Id="rId25" Type="http://schemas.openxmlformats.org/officeDocument/2006/relationships/slideLayout" Target="../slideLayouts/slideLayout116.xml"/><Relationship Id="rId2" Type="http://schemas.openxmlformats.org/officeDocument/2006/relationships/slideLayout" Target="../slideLayouts/slideLayout93.xml"/><Relationship Id="rId16" Type="http://schemas.openxmlformats.org/officeDocument/2006/relationships/slideLayout" Target="../slideLayouts/slideLayout107.xml"/><Relationship Id="rId20" Type="http://schemas.openxmlformats.org/officeDocument/2006/relationships/slideLayout" Target="../slideLayouts/slideLayout111.xml"/><Relationship Id="rId29" Type="http://schemas.openxmlformats.org/officeDocument/2006/relationships/theme" Target="../theme/theme4.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24" Type="http://schemas.openxmlformats.org/officeDocument/2006/relationships/slideLayout" Target="../slideLayouts/slideLayout115.xml"/><Relationship Id="rId5" Type="http://schemas.openxmlformats.org/officeDocument/2006/relationships/slideLayout" Target="../slideLayouts/slideLayout96.xml"/><Relationship Id="rId15" Type="http://schemas.openxmlformats.org/officeDocument/2006/relationships/slideLayout" Target="../slideLayouts/slideLayout106.xml"/><Relationship Id="rId23" Type="http://schemas.openxmlformats.org/officeDocument/2006/relationships/slideLayout" Target="../slideLayouts/slideLayout114.xml"/><Relationship Id="rId28" Type="http://schemas.openxmlformats.org/officeDocument/2006/relationships/slideLayout" Target="../slideLayouts/slideLayout119.xml"/><Relationship Id="rId10" Type="http://schemas.openxmlformats.org/officeDocument/2006/relationships/slideLayout" Target="../slideLayouts/slideLayout101.xml"/><Relationship Id="rId19" Type="http://schemas.openxmlformats.org/officeDocument/2006/relationships/slideLayout" Target="../slideLayouts/slideLayout110.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 Id="rId22" Type="http://schemas.openxmlformats.org/officeDocument/2006/relationships/slideLayout" Target="../slideLayouts/slideLayout113.xml"/><Relationship Id="rId27" Type="http://schemas.openxmlformats.org/officeDocument/2006/relationships/slideLayout" Target="../slideLayouts/slideLayout118.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132.xml"/><Relationship Id="rId18" Type="http://schemas.openxmlformats.org/officeDocument/2006/relationships/slideLayout" Target="../slideLayouts/slideLayout137.xml"/><Relationship Id="rId26" Type="http://schemas.openxmlformats.org/officeDocument/2006/relationships/slideLayout" Target="../slideLayouts/slideLayout145.xml"/><Relationship Id="rId3" Type="http://schemas.openxmlformats.org/officeDocument/2006/relationships/slideLayout" Target="../slideLayouts/slideLayout122.xml"/><Relationship Id="rId21" Type="http://schemas.openxmlformats.org/officeDocument/2006/relationships/slideLayout" Target="../slideLayouts/slideLayout140.xml"/><Relationship Id="rId34" Type="http://schemas.openxmlformats.org/officeDocument/2006/relationships/image" Target="../media/image11.png"/><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slideLayout" Target="../slideLayouts/slideLayout136.xml"/><Relationship Id="rId25" Type="http://schemas.openxmlformats.org/officeDocument/2006/relationships/slideLayout" Target="../slideLayouts/slideLayout144.xml"/><Relationship Id="rId33" Type="http://schemas.openxmlformats.org/officeDocument/2006/relationships/theme" Target="../theme/theme5.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20" Type="http://schemas.openxmlformats.org/officeDocument/2006/relationships/slideLayout" Target="../slideLayouts/slideLayout139.xml"/><Relationship Id="rId29" Type="http://schemas.openxmlformats.org/officeDocument/2006/relationships/slideLayout" Target="../slideLayouts/slideLayout148.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24" Type="http://schemas.openxmlformats.org/officeDocument/2006/relationships/slideLayout" Target="../slideLayouts/slideLayout143.xml"/><Relationship Id="rId32" Type="http://schemas.openxmlformats.org/officeDocument/2006/relationships/slideLayout" Target="../slideLayouts/slideLayout151.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23" Type="http://schemas.openxmlformats.org/officeDocument/2006/relationships/slideLayout" Target="../slideLayouts/slideLayout142.xml"/><Relationship Id="rId28" Type="http://schemas.openxmlformats.org/officeDocument/2006/relationships/slideLayout" Target="../slideLayouts/slideLayout147.xml"/><Relationship Id="rId10" Type="http://schemas.openxmlformats.org/officeDocument/2006/relationships/slideLayout" Target="../slideLayouts/slideLayout129.xml"/><Relationship Id="rId19" Type="http://schemas.openxmlformats.org/officeDocument/2006/relationships/slideLayout" Target="../slideLayouts/slideLayout138.xml"/><Relationship Id="rId31" Type="http://schemas.openxmlformats.org/officeDocument/2006/relationships/slideLayout" Target="../slideLayouts/slideLayout150.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 Id="rId22" Type="http://schemas.openxmlformats.org/officeDocument/2006/relationships/slideLayout" Target="../slideLayouts/slideLayout141.xml"/><Relationship Id="rId27" Type="http://schemas.openxmlformats.org/officeDocument/2006/relationships/slideLayout" Target="../slideLayouts/slideLayout146.xml"/><Relationship Id="rId30" Type="http://schemas.openxmlformats.org/officeDocument/2006/relationships/slideLayout" Target="../slideLayouts/slideLayout149.xml"/><Relationship Id="rId8" Type="http://schemas.openxmlformats.org/officeDocument/2006/relationships/slideLayout" Target="../slideLayouts/slideLayout12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59.xml"/><Relationship Id="rId13" Type="http://schemas.openxmlformats.org/officeDocument/2006/relationships/slideLayout" Target="../slideLayouts/slideLayout164.xml"/><Relationship Id="rId18" Type="http://schemas.openxmlformats.org/officeDocument/2006/relationships/slideLayout" Target="../slideLayouts/slideLayout169.xml"/><Relationship Id="rId3" Type="http://schemas.openxmlformats.org/officeDocument/2006/relationships/slideLayout" Target="../slideLayouts/slideLayout154.xml"/><Relationship Id="rId21" Type="http://schemas.openxmlformats.org/officeDocument/2006/relationships/slideLayout" Target="../slideLayouts/slideLayout172.xml"/><Relationship Id="rId7" Type="http://schemas.openxmlformats.org/officeDocument/2006/relationships/slideLayout" Target="../slideLayouts/slideLayout158.xml"/><Relationship Id="rId12" Type="http://schemas.openxmlformats.org/officeDocument/2006/relationships/slideLayout" Target="../slideLayouts/slideLayout163.xml"/><Relationship Id="rId17" Type="http://schemas.openxmlformats.org/officeDocument/2006/relationships/slideLayout" Target="../slideLayouts/slideLayout168.xml"/><Relationship Id="rId25" Type="http://schemas.openxmlformats.org/officeDocument/2006/relationships/theme" Target="../theme/theme6.xml"/><Relationship Id="rId2" Type="http://schemas.openxmlformats.org/officeDocument/2006/relationships/slideLayout" Target="../slideLayouts/slideLayout153.xml"/><Relationship Id="rId16" Type="http://schemas.openxmlformats.org/officeDocument/2006/relationships/slideLayout" Target="../slideLayouts/slideLayout167.xml"/><Relationship Id="rId20" Type="http://schemas.openxmlformats.org/officeDocument/2006/relationships/slideLayout" Target="../slideLayouts/slideLayout171.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24" Type="http://schemas.openxmlformats.org/officeDocument/2006/relationships/slideLayout" Target="../slideLayouts/slideLayout175.xml"/><Relationship Id="rId5" Type="http://schemas.openxmlformats.org/officeDocument/2006/relationships/slideLayout" Target="../slideLayouts/slideLayout156.xml"/><Relationship Id="rId15" Type="http://schemas.openxmlformats.org/officeDocument/2006/relationships/slideLayout" Target="../slideLayouts/slideLayout166.xml"/><Relationship Id="rId23" Type="http://schemas.openxmlformats.org/officeDocument/2006/relationships/slideLayout" Target="../slideLayouts/slideLayout174.xml"/><Relationship Id="rId10" Type="http://schemas.openxmlformats.org/officeDocument/2006/relationships/slideLayout" Target="../slideLayouts/slideLayout161.xml"/><Relationship Id="rId19" Type="http://schemas.openxmlformats.org/officeDocument/2006/relationships/slideLayout" Target="../slideLayouts/slideLayout170.xml"/><Relationship Id="rId4" Type="http://schemas.openxmlformats.org/officeDocument/2006/relationships/slideLayout" Target="../slideLayouts/slideLayout155.xml"/><Relationship Id="rId9" Type="http://schemas.openxmlformats.org/officeDocument/2006/relationships/slideLayout" Target="../slideLayouts/slideLayout160.xml"/><Relationship Id="rId14" Type="http://schemas.openxmlformats.org/officeDocument/2006/relationships/slideLayout" Target="../slideLayouts/slideLayout165.xml"/><Relationship Id="rId22" Type="http://schemas.openxmlformats.org/officeDocument/2006/relationships/slideLayout" Target="../slideLayouts/slideLayout173.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188.xml"/><Relationship Id="rId18" Type="http://schemas.openxmlformats.org/officeDocument/2006/relationships/slideLayout" Target="../slideLayouts/slideLayout193.xml"/><Relationship Id="rId26" Type="http://schemas.openxmlformats.org/officeDocument/2006/relationships/slideLayout" Target="../slideLayouts/slideLayout201.xml"/><Relationship Id="rId39" Type="http://schemas.openxmlformats.org/officeDocument/2006/relationships/slideLayout" Target="../slideLayouts/slideLayout214.xml"/><Relationship Id="rId21" Type="http://schemas.openxmlformats.org/officeDocument/2006/relationships/slideLayout" Target="../slideLayouts/slideLayout196.xml"/><Relationship Id="rId34" Type="http://schemas.openxmlformats.org/officeDocument/2006/relationships/slideLayout" Target="../slideLayouts/slideLayout209.xml"/><Relationship Id="rId42" Type="http://schemas.openxmlformats.org/officeDocument/2006/relationships/slideLayout" Target="../slideLayouts/slideLayout217.xml"/><Relationship Id="rId47" Type="http://schemas.openxmlformats.org/officeDocument/2006/relationships/slideLayout" Target="../slideLayouts/slideLayout222.xml"/><Relationship Id="rId50" Type="http://schemas.openxmlformats.org/officeDocument/2006/relationships/slideLayout" Target="../slideLayouts/slideLayout225.xml"/><Relationship Id="rId55" Type="http://schemas.openxmlformats.org/officeDocument/2006/relationships/slideLayout" Target="../slideLayouts/slideLayout230.xml"/><Relationship Id="rId7" Type="http://schemas.openxmlformats.org/officeDocument/2006/relationships/slideLayout" Target="../slideLayouts/slideLayout182.xml"/><Relationship Id="rId2" Type="http://schemas.openxmlformats.org/officeDocument/2006/relationships/slideLayout" Target="../slideLayouts/slideLayout177.xml"/><Relationship Id="rId16" Type="http://schemas.openxmlformats.org/officeDocument/2006/relationships/slideLayout" Target="../slideLayouts/slideLayout191.xml"/><Relationship Id="rId29" Type="http://schemas.openxmlformats.org/officeDocument/2006/relationships/slideLayout" Target="../slideLayouts/slideLayout204.xml"/><Relationship Id="rId11" Type="http://schemas.openxmlformats.org/officeDocument/2006/relationships/slideLayout" Target="../slideLayouts/slideLayout186.xml"/><Relationship Id="rId24" Type="http://schemas.openxmlformats.org/officeDocument/2006/relationships/slideLayout" Target="../slideLayouts/slideLayout199.xml"/><Relationship Id="rId32" Type="http://schemas.openxmlformats.org/officeDocument/2006/relationships/slideLayout" Target="../slideLayouts/slideLayout207.xml"/><Relationship Id="rId37" Type="http://schemas.openxmlformats.org/officeDocument/2006/relationships/slideLayout" Target="../slideLayouts/slideLayout212.xml"/><Relationship Id="rId40" Type="http://schemas.openxmlformats.org/officeDocument/2006/relationships/slideLayout" Target="../slideLayouts/slideLayout215.xml"/><Relationship Id="rId45" Type="http://schemas.openxmlformats.org/officeDocument/2006/relationships/slideLayout" Target="../slideLayouts/slideLayout220.xml"/><Relationship Id="rId53" Type="http://schemas.openxmlformats.org/officeDocument/2006/relationships/slideLayout" Target="../slideLayouts/slideLayout228.xml"/><Relationship Id="rId58" Type="http://schemas.openxmlformats.org/officeDocument/2006/relationships/slideLayout" Target="../slideLayouts/slideLayout233.xml"/><Relationship Id="rId5" Type="http://schemas.openxmlformats.org/officeDocument/2006/relationships/slideLayout" Target="../slideLayouts/slideLayout180.xml"/><Relationship Id="rId19" Type="http://schemas.openxmlformats.org/officeDocument/2006/relationships/slideLayout" Target="../slideLayouts/slideLayout194.xml"/><Relationship Id="rId4" Type="http://schemas.openxmlformats.org/officeDocument/2006/relationships/slideLayout" Target="../slideLayouts/slideLayout179.xml"/><Relationship Id="rId9" Type="http://schemas.openxmlformats.org/officeDocument/2006/relationships/slideLayout" Target="../slideLayouts/slideLayout184.xml"/><Relationship Id="rId14" Type="http://schemas.openxmlformats.org/officeDocument/2006/relationships/slideLayout" Target="../slideLayouts/slideLayout189.xml"/><Relationship Id="rId22" Type="http://schemas.openxmlformats.org/officeDocument/2006/relationships/slideLayout" Target="../slideLayouts/slideLayout197.xml"/><Relationship Id="rId27" Type="http://schemas.openxmlformats.org/officeDocument/2006/relationships/slideLayout" Target="../slideLayouts/slideLayout202.xml"/><Relationship Id="rId30" Type="http://schemas.openxmlformats.org/officeDocument/2006/relationships/slideLayout" Target="../slideLayouts/slideLayout205.xml"/><Relationship Id="rId35" Type="http://schemas.openxmlformats.org/officeDocument/2006/relationships/slideLayout" Target="../slideLayouts/slideLayout210.xml"/><Relationship Id="rId43" Type="http://schemas.openxmlformats.org/officeDocument/2006/relationships/slideLayout" Target="../slideLayouts/slideLayout218.xml"/><Relationship Id="rId48" Type="http://schemas.openxmlformats.org/officeDocument/2006/relationships/slideLayout" Target="../slideLayouts/slideLayout223.xml"/><Relationship Id="rId56" Type="http://schemas.openxmlformats.org/officeDocument/2006/relationships/slideLayout" Target="../slideLayouts/slideLayout231.xml"/><Relationship Id="rId8" Type="http://schemas.openxmlformats.org/officeDocument/2006/relationships/slideLayout" Target="../slideLayouts/slideLayout183.xml"/><Relationship Id="rId51" Type="http://schemas.openxmlformats.org/officeDocument/2006/relationships/slideLayout" Target="../slideLayouts/slideLayout226.xml"/><Relationship Id="rId3" Type="http://schemas.openxmlformats.org/officeDocument/2006/relationships/slideLayout" Target="../slideLayouts/slideLayout178.xml"/><Relationship Id="rId12" Type="http://schemas.openxmlformats.org/officeDocument/2006/relationships/slideLayout" Target="../slideLayouts/slideLayout187.xml"/><Relationship Id="rId17" Type="http://schemas.openxmlformats.org/officeDocument/2006/relationships/slideLayout" Target="../slideLayouts/slideLayout192.xml"/><Relationship Id="rId25" Type="http://schemas.openxmlformats.org/officeDocument/2006/relationships/slideLayout" Target="../slideLayouts/slideLayout200.xml"/><Relationship Id="rId33" Type="http://schemas.openxmlformats.org/officeDocument/2006/relationships/slideLayout" Target="../slideLayouts/slideLayout208.xml"/><Relationship Id="rId38" Type="http://schemas.openxmlformats.org/officeDocument/2006/relationships/slideLayout" Target="../slideLayouts/slideLayout213.xml"/><Relationship Id="rId46" Type="http://schemas.openxmlformats.org/officeDocument/2006/relationships/slideLayout" Target="../slideLayouts/slideLayout221.xml"/><Relationship Id="rId59" Type="http://schemas.openxmlformats.org/officeDocument/2006/relationships/slideLayout" Target="../slideLayouts/slideLayout234.xml"/><Relationship Id="rId20" Type="http://schemas.openxmlformats.org/officeDocument/2006/relationships/slideLayout" Target="../slideLayouts/slideLayout195.xml"/><Relationship Id="rId41" Type="http://schemas.openxmlformats.org/officeDocument/2006/relationships/slideLayout" Target="../slideLayouts/slideLayout216.xml"/><Relationship Id="rId54" Type="http://schemas.openxmlformats.org/officeDocument/2006/relationships/slideLayout" Target="../slideLayouts/slideLayout229.xml"/><Relationship Id="rId1" Type="http://schemas.openxmlformats.org/officeDocument/2006/relationships/slideLayout" Target="../slideLayouts/slideLayout176.xml"/><Relationship Id="rId6" Type="http://schemas.openxmlformats.org/officeDocument/2006/relationships/slideLayout" Target="../slideLayouts/slideLayout181.xml"/><Relationship Id="rId15" Type="http://schemas.openxmlformats.org/officeDocument/2006/relationships/slideLayout" Target="../slideLayouts/slideLayout190.xml"/><Relationship Id="rId23" Type="http://schemas.openxmlformats.org/officeDocument/2006/relationships/slideLayout" Target="../slideLayouts/slideLayout198.xml"/><Relationship Id="rId28" Type="http://schemas.openxmlformats.org/officeDocument/2006/relationships/slideLayout" Target="../slideLayouts/slideLayout203.xml"/><Relationship Id="rId36" Type="http://schemas.openxmlformats.org/officeDocument/2006/relationships/slideLayout" Target="../slideLayouts/slideLayout211.xml"/><Relationship Id="rId49" Type="http://schemas.openxmlformats.org/officeDocument/2006/relationships/slideLayout" Target="../slideLayouts/slideLayout224.xml"/><Relationship Id="rId57" Type="http://schemas.openxmlformats.org/officeDocument/2006/relationships/slideLayout" Target="../slideLayouts/slideLayout232.xml"/><Relationship Id="rId10" Type="http://schemas.openxmlformats.org/officeDocument/2006/relationships/slideLayout" Target="../slideLayouts/slideLayout185.xml"/><Relationship Id="rId31" Type="http://schemas.openxmlformats.org/officeDocument/2006/relationships/slideLayout" Target="../slideLayouts/slideLayout206.xml"/><Relationship Id="rId44" Type="http://schemas.openxmlformats.org/officeDocument/2006/relationships/slideLayout" Target="../slideLayouts/slideLayout219.xml"/><Relationship Id="rId52" Type="http://schemas.openxmlformats.org/officeDocument/2006/relationships/slideLayout" Target="../slideLayouts/slideLayout227.xml"/><Relationship Id="rId60"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sl-SI"/>
              <a:t>Uredite slog naslova matrice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06" r:id="rId13"/>
    <p:sldLayoutId id="2147484638" r:id="rId14"/>
    <p:sldLayoutId id="2147484249" r:id="rId15"/>
    <p:sldLayoutId id="2147484640" r:id="rId16"/>
    <p:sldLayoutId id="2147484582" r:id="rId17"/>
    <p:sldLayoutId id="2147484641" r:id="rId18"/>
    <p:sldLayoutId id="2147484584" r:id="rId19"/>
    <p:sldLayoutId id="2147484583" r:id="rId20"/>
    <p:sldLayoutId id="2147484256" r:id="rId21"/>
    <p:sldLayoutId id="2147484257" r:id="rId22"/>
    <p:sldLayoutId id="2147484585" r:id="rId23"/>
    <p:sldLayoutId id="2147484299" r:id="rId24"/>
    <p:sldLayoutId id="2147484263" r:id="rId25"/>
    <p:sldLayoutId id="2147484671" r:id="rId26"/>
    <p:sldLayoutId id="2147484839" r:id="rId27"/>
    <p:sldLayoutId id="2147484672" r:id="rId28"/>
    <p:sldLayoutId id="2147484673" r:id="rId29"/>
    <p:sldLayoutId id="2147484674" r:id="rId30"/>
    <p:sldLayoutId id="2147484675" r:id="rId31"/>
    <p:sldLayoutId id="2147484676" r:id="rId32"/>
    <p:sldLayoutId id="2147484710" r:id="rId33"/>
    <p:sldLayoutId id="2147484805" r:id="rId34"/>
    <p:sldLayoutId id="2147484831" r:id="rId35"/>
    <p:sldLayoutId id="2147484832" r:id="rId36"/>
    <p:sldLayoutId id="2147484833" r:id="rId37"/>
    <p:sldLayoutId id="2147484834" r:id="rId38"/>
    <p:sldLayoutId id="2147484835" r:id="rId39"/>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89957686"/>
      </p:ext>
    </p:extLst>
  </p:cSld>
  <p:clrMap bg1="dk1" tx1="lt1" bg2="dk2" tx2="lt2" accent1="accent1" accent2="accent2" accent3="accent3" accent4="accent4" accent5="accent5" accent6="accent6" hlink="hlink" folHlink="folHlink"/>
  <p:sldLayoutIdLst>
    <p:sldLayoutId id="2147484643" r:id="rId1"/>
    <p:sldLayoutId id="2147484644" r:id="rId2"/>
    <p:sldLayoutId id="2147484645" r:id="rId3"/>
    <p:sldLayoutId id="2147484646" r:id="rId4"/>
    <p:sldLayoutId id="2147484650" r:id="rId5"/>
    <p:sldLayoutId id="2147484651" r:id="rId6"/>
    <p:sldLayoutId id="2147484652" r:id="rId7"/>
    <p:sldLayoutId id="2147484653" r:id="rId8"/>
    <p:sldLayoutId id="2147484654" r:id="rId9"/>
    <p:sldLayoutId id="2147484655" r:id="rId10"/>
    <p:sldLayoutId id="2147484656" r:id="rId11"/>
    <p:sldLayoutId id="2147484657" r:id="rId12"/>
    <p:sldLayoutId id="2147484658" r:id="rId13"/>
    <p:sldLayoutId id="2147484659" r:id="rId14"/>
    <p:sldLayoutId id="2147484660" r:id="rId15"/>
    <p:sldLayoutId id="2147484661" r:id="rId16"/>
    <p:sldLayoutId id="2147484662" r:id="rId17"/>
    <p:sldLayoutId id="2147484663" r:id="rId18"/>
    <p:sldLayoutId id="2147484664" r:id="rId19"/>
    <p:sldLayoutId id="2147484665" r:id="rId20"/>
    <p:sldLayoutId id="2147484666" r:id="rId21"/>
    <p:sldLayoutId id="2147484667" r:id="rId22"/>
    <p:sldLayoutId id="2147484668" r:id="rId23"/>
    <p:sldLayoutId id="2147484669" r:id="rId24"/>
    <p:sldLayoutId id="2147484670"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3"/>
            <a:ext cx="11655840" cy="89966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69242" y="1189178"/>
            <a:ext cx="11653521" cy="2154436"/>
          </a:xfrm>
          <a:prstGeom prst="rect">
            <a:avLst/>
          </a:prstGeom>
        </p:spPr>
        <p:txBody>
          <a:bodyPr vert="horz" wrap="square" lIns="146304" tIns="91440" rIns="146304" bIns="9144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p:cNvPicPr>
            <a:picLocks noChangeAspect="1"/>
          </p:cNvPicPr>
          <p:nvPr userDrawn="1"/>
        </p:nvPicPr>
        <p:blipFill>
          <a:blip r:embed="rId29"/>
          <a:stretch>
            <a:fillRect/>
          </a:stretch>
        </p:blipFill>
        <p:spPr>
          <a:xfrm rot="5400000">
            <a:off x="9208750" y="2991034"/>
            <a:ext cx="6858623" cy="876557"/>
          </a:xfrm>
          <a:prstGeom prst="rect">
            <a:avLst/>
          </a:prstGeom>
        </p:spPr>
      </p:pic>
    </p:spTree>
    <p:extLst>
      <p:ext uri="{BB962C8B-B14F-4D97-AF65-F5344CB8AC3E}">
        <p14:creationId xmlns:p14="http://schemas.microsoft.com/office/powerpoint/2010/main" val="3049463867"/>
      </p:ext>
    </p:extLst>
  </p:cSld>
  <p:clrMap bg1="lt1" tx1="dk1" bg2="lt2" tx2="dk2" accent1="accent1" accent2="accent2" accent3="accent3" accent4="accent4" accent5="accent5" accent6="accent6" hlink="hlink" folHlink="folHlink"/>
  <p:sldLayoutIdLst>
    <p:sldLayoutId id="2147484729" r:id="rId1"/>
    <p:sldLayoutId id="2147484730" r:id="rId2"/>
    <p:sldLayoutId id="2147484731" r:id="rId3"/>
    <p:sldLayoutId id="2147484732" r:id="rId4"/>
    <p:sldLayoutId id="2147484733" r:id="rId5"/>
    <p:sldLayoutId id="2147484734" r:id="rId6"/>
    <p:sldLayoutId id="2147484735" r:id="rId7"/>
    <p:sldLayoutId id="2147484736" r:id="rId8"/>
    <p:sldLayoutId id="2147484737" r:id="rId9"/>
    <p:sldLayoutId id="2147484738" r:id="rId10"/>
    <p:sldLayoutId id="2147484739" r:id="rId11"/>
    <p:sldLayoutId id="2147484740" r:id="rId12"/>
    <p:sldLayoutId id="2147484741" r:id="rId13"/>
    <p:sldLayoutId id="2147484742" r:id="rId14"/>
    <p:sldLayoutId id="2147484743" r:id="rId15"/>
    <p:sldLayoutId id="2147484744" r:id="rId16"/>
    <p:sldLayoutId id="2147484745" r:id="rId17"/>
    <p:sldLayoutId id="2147484746" r:id="rId18"/>
    <p:sldLayoutId id="2147484747" r:id="rId19"/>
    <p:sldLayoutId id="2147484748" r:id="rId20"/>
    <p:sldLayoutId id="2147484749" r:id="rId21"/>
    <p:sldLayoutId id="2147484750" r:id="rId22"/>
    <p:sldLayoutId id="2147484751" r:id="rId23"/>
    <p:sldLayoutId id="2147484752" r:id="rId24"/>
    <p:sldLayoutId id="2147484753" r:id="rId25"/>
    <p:sldLayoutId id="2147484754" r:id="rId26"/>
    <p:sldLayoutId id="2147484774" r:id="rId27"/>
  </p:sldLayoutIdLst>
  <p:transition>
    <p:fade/>
  </p:transition>
  <p:txStyles>
    <p:titleStyle>
      <a:lvl1pPr algn="l" defTabSz="914344" rtl="0" eaLnBrk="1" latinLnBrk="0" hangingPunct="1">
        <a:lnSpc>
          <a:spcPct val="90000"/>
        </a:lnSpc>
        <a:spcBef>
          <a:spcPct val="0"/>
        </a:spcBef>
        <a:buNone/>
        <a:defRPr lang="en-US" sz="4800" b="0" kern="1200" cap="none" spc="-100" baseline="0" dirty="0" smtClean="0">
          <a:ln w="3175">
            <a:noFill/>
          </a:ln>
          <a:solidFill>
            <a:srgbClr val="505050"/>
          </a:solidFill>
          <a:effectLst/>
          <a:latin typeface="+mj-lt"/>
          <a:ea typeface="+mn-ea"/>
          <a:cs typeface="Segoe UI" pitchFamily="34" charset="0"/>
        </a:defRPr>
      </a:lvl1pPr>
    </p:titleStyle>
    <p:bodyStyle>
      <a:lvl1pPr marL="336137" marR="0" indent="-336137" algn="l" defTabSz="914344" rtl="0" eaLnBrk="1" fontAlgn="auto" latinLnBrk="0" hangingPunct="1">
        <a:lnSpc>
          <a:spcPct val="90000"/>
        </a:lnSpc>
        <a:spcBef>
          <a:spcPct val="20000"/>
        </a:spcBef>
        <a:spcAft>
          <a:spcPts val="0"/>
        </a:spcAft>
        <a:buClr>
          <a:srgbClr val="0078D7"/>
        </a:buClr>
        <a:buSzPct val="90000"/>
        <a:buFont typeface="Arial" pitchFamily="34" charset="0"/>
        <a:buChar char="•"/>
        <a:tabLst/>
        <a:defRPr sz="4000" kern="1200" spc="0" baseline="0">
          <a:gradFill>
            <a:gsLst>
              <a:gs pos="1250">
                <a:schemeClr val="tx1"/>
              </a:gs>
              <a:gs pos="100000">
                <a:schemeClr val="tx1"/>
              </a:gs>
            </a:gsLst>
            <a:lin ang="5400000" scaled="0"/>
          </a:gradFill>
          <a:latin typeface="+mj-lt"/>
          <a:ea typeface="+mn-ea"/>
          <a:cs typeface="+mn-cs"/>
        </a:defRPr>
      </a:lvl1pPr>
      <a:lvl2pPr marL="572676" marR="0" indent="-236541" algn="l" defTabSz="914344" rtl="0" eaLnBrk="1" fontAlgn="auto" latinLnBrk="0" hangingPunct="1">
        <a:lnSpc>
          <a:spcPct val="90000"/>
        </a:lnSpc>
        <a:spcBef>
          <a:spcPct val="20000"/>
        </a:spcBef>
        <a:spcAft>
          <a:spcPts val="0"/>
        </a:spcAft>
        <a:buClr>
          <a:srgbClr val="0078D7"/>
        </a:buClr>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784319" marR="0" indent="-224092" algn="l" defTabSz="914344" rtl="0" eaLnBrk="1" fontAlgn="auto" latinLnBrk="0" hangingPunct="1">
        <a:lnSpc>
          <a:spcPct val="90000"/>
        </a:lnSpc>
        <a:spcBef>
          <a:spcPct val="20000"/>
        </a:spcBef>
        <a:spcAft>
          <a:spcPts val="0"/>
        </a:spcAft>
        <a:buClr>
          <a:srgbClr val="0078D7"/>
        </a:buClr>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3pPr>
      <a:lvl4pPr marL="1008409" marR="0" indent="-224092" algn="l" defTabSz="914344" rtl="0" eaLnBrk="1" fontAlgn="auto" latinLnBrk="0" hangingPunct="1">
        <a:lnSpc>
          <a:spcPct val="90000"/>
        </a:lnSpc>
        <a:spcBef>
          <a:spcPct val="20000"/>
        </a:spcBef>
        <a:spcAft>
          <a:spcPts val="0"/>
        </a:spcAft>
        <a:buClr>
          <a:srgbClr val="0078D7"/>
        </a:buClr>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4pPr>
      <a:lvl5pPr marL="1232500" marR="0" indent="-224092" algn="l" defTabSz="914344" rtl="0" eaLnBrk="1" fontAlgn="auto" latinLnBrk="0" hangingPunct="1">
        <a:lnSpc>
          <a:spcPct val="90000"/>
        </a:lnSpc>
        <a:spcBef>
          <a:spcPct val="20000"/>
        </a:spcBef>
        <a:spcAft>
          <a:spcPts val="0"/>
        </a:spcAft>
        <a:buClr>
          <a:srgbClr val="0078D7"/>
        </a:buClr>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5pPr>
      <a:lvl6pPr marL="2514446" indent="-228586" algn="l" defTabSz="914344"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19" indent="-228586" algn="l" defTabSz="914344"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792" indent="-228586" algn="l" defTabSz="914344"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964" indent="-228586" algn="l" defTabSz="914344"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44" rtl="0" eaLnBrk="1" latinLnBrk="0" hangingPunct="1">
        <a:defRPr sz="1765" kern="1200">
          <a:solidFill>
            <a:schemeClr val="tx1"/>
          </a:solidFill>
          <a:latin typeface="+mn-lt"/>
          <a:ea typeface="+mn-ea"/>
          <a:cs typeface="+mn-cs"/>
        </a:defRPr>
      </a:lvl1pPr>
      <a:lvl2pPr marL="457171" algn="l" defTabSz="914344" rtl="0" eaLnBrk="1" latinLnBrk="0" hangingPunct="1">
        <a:defRPr sz="1765" kern="1200">
          <a:solidFill>
            <a:schemeClr val="tx1"/>
          </a:solidFill>
          <a:latin typeface="+mn-lt"/>
          <a:ea typeface="+mn-ea"/>
          <a:cs typeface="+mn-cs"/>
        </a:defRPr>
      </a:lvl2pPr>
      <a:lvl3pPr marL="914344" algn="l" defTabSz="914344" rtl="0" eaLnBrk="1" latinLnBrk="0" hangingPunct="1">
        <a:defRPr sz="1765" kern="1200">
          <a:solidFill>
            <a:schemeClr val="tx1"/>
          </a:solidFill>
          <a:latin typeface="+mn-lt"/>
          <a:ea typeface="+mn-ea"/>
          <a:cs typeface="+mn-cs"/>
        </a:defRPr>
      </a:lvl3pPr>
      <a:lvl4pPr marL="1371516" algn="l" defTabSz="914344" rtl="0" eaLnBrk="1" latinLnBrk="0" hangingPunct="1">
        <a:defRPr sz="1765" kern="1200">
          <a:solidFill>
            <a:schemeClr val="tx1"/>
          </a:solidFill>
          <a:latin typeface="+mn-lt"/>
          <a:ea typeface="+mn-ea"/>
          <a:cs typeface="+mn-cs"/>
        </a:defRPr>
      </a:lvl4pPr>
      <a:lvl5pPr marL="1828689" algn="l" defTabSz="914344" rtl="0" eaLnBrk="1" latinLnBrk="0" hangingPunct="1">
        <a:defRPr sz="1765" kern="1200">
          <a:solidFill>
            <a:schemeClr val="tx1"/>
          </a:solidFill>
          <a:latin typeface="+mn-lt"/>
          <a:ea typeface="+mn-ea"/>
          <a:cs typeface="+mn-cs"/>
        </a:defRPr>
      </a:lvl5pPr>
      <a:lvl6pPr marL="2285862" algn="l" defTabSz="914344" rtl="0" eaLnBrk="1" latinLnBrk="0" hangingPunct="1">
        <a:defRPr sz="1765" kern="1200">
          <a:solidFill>
            <a:schemeClr val="tx1"/>
          </a:solidFill>
          <a:latin typeface="+mn-lt"/>
          <a:ea typeface="+mn-ea"/>
          <a:cs typeface="+mn-cs"/>
        </a:defRPr>
      </a:lvl6pPr>
      <a:lvl7pPr marL="2743033" algn="l" defTabSz="914344" rtl="0" eaLnBrk="1" latinLnBrk="0" hangingPunct="1">
        <a:defRPr sz="1765" kern="1200">
          <a:solidFill>
            <a:schemeClr val="tx1"/>
          </a:solidFill>
          <a:latin typeface="+mn-lt"/>
          <a:ea typeface="+mn-ea"/>
          <a:cs typeface="+mn-cs"/>
        </a:defRPr>
      </a:lvl7pPr>
      <a:lvl8pPr marL="3200204" algn="l" defTabSz="914344" rtl="0" eaLnBrk="1" latinLnBrk="0" hangingPunct="1">
        <a:defRPr sz="1765" kern="1200">
          <a:solidFill>
            <a:schemeClr val="tx1"/>
          </a:solidFill>
          <a:latin typeface="+mn-lt"/>
          <a:ea typeface="+mn-ea"/>
          <a:cs typeface="+mn-cs"/>
        </a:defRPr>
      </a:lvl8pPr>
      <a:lvl9pPr marL="3657378" algn="l" defTabSz="914344"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1"/>
            <a:ext cx="11655840" cy="899665"/>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269241" y="1189178"/>
            <a:ext cx="11653521" cy="1698927"/>
          </a:xfrm>
          <a:prstGeom prst="rect">
            <a:avLst/>
          </a:prstGeom>
        </p:spPr>
        <p:txBody>
          <a:bodyPr vert="horz" wrap="square" lIns="146304" tIns="91440" rIns="146304" bIns="9144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15106467"/>
      </p:ext>
    </p:extLst>
  </p:cSld>
  <p:clrMap bg1="lt1" tx1="dk1" bg2="lt2" tx2="dk2" accent1="accent1" accent2="accent2" accent3="accent3" accent4="accent4" accent5="accent5" accent6="accent6" hlink="hlink" folHlink="folHlink"/>
  <p:sldLayoutIdLst>
    <p:sldLayoutId id="2147484776" r:id="rId1"/>
    <p:sldLayoutId id="2147484777" r:id="rId2"/>
    <p:sldLayoutId id="2147484778" r:id="rId3"/>
    <p:sldLayoutId id="2147484779" r:id="rId4"/>
    <p:sldLayoutId id="2147484780" r:id="rId5"/>
    <p:sldLayoutId id="2147484781" r:id="rId6"/>
    <p:sldLayoutId id="2147484782" r:id="rId7"/>
    <p:sldLayoutId id="2147484783" r:id="rId8"/>
    <p:sldLayoutId id="2147484784" r:id="rId9"/>
    <p:sldLayoutId id="2147484785" r:id="rId10"/>
    <p:sldLayoutId id="2147484786" r:id="rId11"/>
    <p:sldLayoutId id="2147484787" r:id="rId12"/>
    <p:sldLayoutId id="2147484788" r:id="rId13"/>
    <p:sldLayoutId id="2147484789" r:id="rId14"/>
    <p:sldLayoutId id="2147484790" r:id="rId15"/>
    <p:sldLayoutId id="2147484791" r:id="rId16"/>
    <p:sldLayoutId id="2147484792" r:id="rId17"/>
    <p:sldLayoutId id="2147484793" r:id="rId18"/>
    <p:sldLayoutId id="2147484794" r:id="rId19"/>
    <p:sldLayoutId id="2147484795" r:id="rId20"/>
    <p:sldLayoutId id="2147484796" r:id="rId21"/>
    <p:sldLayoutId id="2147484797" r:id="rId22"/>
    <p:sldLayoutId id="2147484798" r:id="rId23"/>
    <p:sldLayoutId id="2147484799" r:id="rId24"/>
    <p:sldLayoutId id="2147484800" r:id="rId25"/>
    <p:sldLayoutId id="2147484801" r:id="rId26"/>
    <p:sldLayoutId id="2147484802" r:id="rId27"/>
    <p:sldLayoutId id="2147484803" r:id="rId28"/>
  </p:sldLayoutIdLst>
  <p:transition>
    <p:fade/>
  </p:transition>
  <p:txStyles>
    <p:titleStyle>
      <a:lvl1pPr algn="ctr" defTabSz="914367" rtl="0" eaLnBrk="1" latinLnBrk="0" hangingPunct="1">
        <a:lnSpc>
          <a:spcPct val="90000"/>
        </a:lnSpc>
        <a:spcBef>
          <a:spcPct val="0"/>
        </a:spcBef>
        <a:buNone/>
        <a:defRPr lang="en-US" sz="2800" b="0" kern="1200" cap="all" spc="500" baseline="0" dirty="0">
          <a:ln w="3175">
            <a:noFill/>
          </a:ln>
          <a:solidFill>
            <a:schemeClr val="tx2"/>
          </a:solidFill>
          <a:effectLst/>
          <a:latin typeface="Segoe UI Semilight" charset="0"/>
          <a:ea typeface="+mn-ea"/>
          <a:cs typeface="Segoe UI Semilight" charset="0"/>
        </a:defRPr>
      </a:lvl1pPr>
    </p:titleStyle>
    <p:bodyStyle>
      <a:lvl1pPr marL="336145" marR="0" indent="-336145" algn="l" defTabSz="914367" rtl="0" eaLnBrk="1" fontAlgn="auto" latinLnBrk="0" hangingPunct="1">
        <a:lnSpc>
          <a:spcPct val="100000"/>
        </a:lnSpc>
        <a:spcBef>
          <a:spcPct val="20000"/>
        </a:spcBef>
        <a:spcAft>
          <a:spcPts val="0"/>
        </a:spcAft>
        <a:buClrTx/>
        <a:buSzPct val="90000"/>
        <a:buFont typeface="Arial" pitchFamily="34" charset="0"/>
        <a:buChar char="•"/>
        <a:tabLst/>
        <a:defRPr sz="2400" kern="1200" spc="0" baseline="0">
          <a:solidFill>
            <a:schemeClr val="tx1"/>
          </a:solidFill>
          <a:latin typeface="+mj-lt"/>
          <a:ea typeface="+mn-ea"/>
          <a:cs typeface="+mn-cs"/>
        </a:defRPr>
      </a:lvl1pPr>
      <a:lvl2pPr marL="572691" marR="0" indent="-236546" algn="l" defTabSz="914367" rtl="0" eaLnBrk="1" fontAlgn="auto" latinLnBrk="0" hangingPunct="1">
        <a:lnSpc>
          <a:spcPct val="100000"/>
        </a:lnSpc>
        <a:spcBef>
          <a:spcPct val="20000"/>
        </a:spcBef>
        <a:spcAft>
          <a:spcPts val="0"/>
        </a:spcAft>
        <a:buClrTx/>
        <a:buSzPct val="90000"/>
        <a:buFont typeface="Arial" pitchFamily="34" charset="0"/>
        <a:buChar char="•"/>
        <a:tabLst/>
        <a:defRPr sz="1800" kern="1200" spc="0" baseline="0">
          <a:solidFill>
            <a:schemeClr val="tx1"/>
          </a:solidFill>
          <a:latin typeface="+mn-lt"/>
          <a:ea typeface="+mn-ea"/>
          <a:cs typeface="+mn-cs"/>
        </a:defRPr>
      </a:lvl2pPr>
      <a:lvl3pPr marL="784338" marR="0" indent="-224097" algn="l" defTabSz="914367" rtl="0" eaLnBrk="1" fontAlgn="auto" latinLnBrk="0" hangingPunct="1">
        <a:lnSpc>
          <a:spcPct val="100000"/>
        </a:lnSpc>
        <a:spcBef>
          <a:spcPct val="20000"/>
        </a:spcBef>
        <a:spcAft>
          <a:spcPts val="0"/>
        </a:spcAft>
        <a:buClrTx/>
        <a:buSzPct val="90000"/>
        <a:buFont typeface="Arial" pitchFamily="34" charset="0"/>
        <a:buChar char="•"/>
        <a:tabLst/>
        <a:defRPr sz="1600" kern="1200" spc="0" baseline="0">
          <a:solidFill>
            <a:schemeClr val="tx1"/>
          </a:solidFill>
          <a:latin typeface="+mn-lt"/>
          <a:ea typeface="+mn-ea"/>
          <a:cs typeface="+mn-cs"/>
        </a:defRPr>
      </a:lvl3pPr>
      <a:lvl4pPr marL="1008435" marR="0" indent="-224097" algn="l" defTabSz="914367" rtl="0" eaLnBrk="1" fontAlgn="auto" latinLnBrk="0" hangingPunct="1">
        <a:lnSpc>
          <a:spcPct val="100000"/>
        </a:lnSpc>
        <a:spcBef>
          <a:spcPct val="20000"/>
        </a:spcBef>
        <a:spcAft>
          <a:spcPts val="0"/>
        </a:spcAft>
        <a:buClrTx/>
        <a:buSzPct val="90000"/>
        <a:buFont typeface="Arial" pitchFamily="34" charset="0"/>
        <a:buChar char="•"/>
        <a:tabLst/>
        <a:defRPr sz="1400" kern="1200" spc="0" baseline="0">
          <a:solidFill>
            <a:schemeClr val="tx1"/>
          </a:solidFill>
          <a:latin typeface="+mn-lt"/>
          <a:ea typeface="+mn-ea"/>
          <a:cs typeface="+mn-cs"/>
        </a:defRPr>
      </a:lvl4pPr>
      <a:lvl5pPr marL="1232531" marR="0" indent="-224097" algn="l" defTabSz="914367" rtl="0" eaLnBrk="1" fontAlgn="auto" latinLnBrk="0" hangingPunct="1">
        <a:lnSpc>
          <a:spcPct val="100000"/>
        </a:lnSpc>
        <a:spcBef>
          <a:spcPct val="20000"/>
        </a:spcBef>
        <a:spcAft>
          <a:spcPts val="0"/>
        </a:spcAft>
        <a:buClrTx/>
        <a:buSzPct val="90000"/>
        <a:buFont typeface="Arial" pitchFamily="34" charset="0"/>
        <a:buChar char="•"/>
        <a:tabLst/>
        <a:defRPr sz="1400" kern="1200" spc="0" baseline="0">
          <a:solidFill>
            <a:schemeClr val="tx1"/>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1"/>
            <a:ext cx="11655840" cy="899665"/>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269241" y="1189178"/>
            <a:ext cx="11653521" cy="1868204"/>
          </a:xfrm>
          <a:prstGeom prst="rect">
            <a:avLst/>
          </a:prstGeom>
        </p:spPr>
        <p:txBody>
          <a:bodyPr vert="horz" wrap="square" lIns="146304" tIns="91440" rIns="146304" bIns="9144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p:cNvPicPr>
            <a:picLocks noChangeAspect="1"/>
          </p:cNvPicPr>
          <p:nvPr/>
        </p:nvPicPr>
        <p:blipFill>
          <a:blip r:embed="rId34"/>
          <a:stretch>
            <a:fillRect/>
          </a:stretch>
        </p:blipFill>
        <p:spPr>
          <a:xfrm rot="5400000">
            <a:off x="9208748" y="2991033"/>
            <a:ext cx="6858623" cy="876557"/>
          </a:xfrm>
          <a:prstGeom prst="rect">
            <a:avLst/>
          </a:prstGeom>
        </p:spPr>
      </p:pic>
    </p:spTree>
    <p:extLst>
      <p:ext uri="{BB962C8B-B14F-4D97-AF65-F5344CB8AC3E}">
        <p14:creationId xmlns:p14="http://schemas.microsoft.com/office/powerpoint/2010/main" val="161572188"/>
      </p:ext>
    </p:extLst>
  </p:cSld>
  <p:clrMap bg1="dk1" tx1="lt1" bg2="dk2" tx2="lt2" accent1="accent1" accent2="accent2" accent3="accent3" accent4="accent4" accent5="accent5" accent6="accent6" hlink="hlink" folHlink="folHlink"/>
  <p:sldLayoutIdLst>
    <p:sldLayoutId id="2147484678" r:id="rId1"/>
    <p:sldLayoutId id="2147484679" r:id="rId2"/>
    <p:sldLayoutId id="2147484680" r:id="rId3"/>
    <p:sldLayoutId id="2147484681" r:id="rId4"/>
    <p:sldLayoutId id="2147484682" r:id="rId5"/>
    <p:sldLayoutId id="2147484683" r:id="rId6"/>
    <p:sldLayoutId id="2147484684" r:id="rId7"/>
    <p:sldLayoutId id="2147484685" r:id="rId8"/>
    <p:sldLayoutId id="2147484686" r:id="rId9"/>
    <p:sldLayoutId id="2147484687" r:id="rId10"/>
    <p:sldLayoutId id="2147484688" r:id="rId11"/>
    <p:sldLayoutId id="2147484689" r:id="rId12"/>
    <p:sldLayoutId id="2147484690" r:id="rId13"/>
    <p:sldLayoutId id="2147484691" r:id="rId14"/>
    <p:sldLayoutId id="2147484692" r:id="rId15"/>
    <p:sldLayoutId id="2147484693" r:id="rId16"/>
    <p:sldLayoutId id="2147484694" r:id="rId17"/>
    <p:sldLayoutId id="2147484695" r:id="rId18"/>
    <p:sldLayoutId id="2147484696" r:id="rId19"/>
    <p:sldLayoutId id="2147484697" r:id="rId20"/>
    <p:sldLayoutId id="2147484698" r:id="rId21"/>
    <p:sldLayoutId id="2147484699" r:id="rId22"/>
    <p:sldLayoutId id="2147484700" r:id="rId23"/>
    <p:sldLayoutId id="2147484701" r:id="rId24"/>
    <p:sldLayoutId id="2147484702" r:id="rId25"/>
    <p:sldLayoutId id="2147484703" r:id="rId26"/>
    <p:sldLayoutId id="2147484704" r:id="rId27"/>
    <p:sldLayoutId id="2147484705" r:id="rId28"/>
    <p:sldLayoutId id="2147484706" r:id="rId29"/>
    <p:sldLayoutId id="2147484707" r:id="rId30"/>
    <p:sldLayoutId id="2147484708" r:id="rId31"/>
    <p:sldLayoutId id="2147484709" r:id="rId32"/>
  </p:sldLayoutIdLst>
  <p:transition>
    <p:fade/>
  </p:transition>
  <p:txStyles>
    <p:titleStyle>
      <a:lvl1pPr algn="l" defTabSz="914367" rtl="0" eaLnBrk="1" latinLnBrk="0" hangingPunct="1">
        <a:lnSpc>
          <a:spcPct val="90000"/>
        </a:lnSpc>
        <a:spcBef>
          <a:spcPct val="0"/>
        </a:spcBef>
        <a:buNone/>
        <a:defRPr lang="en-US" sz="4400"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36145" marR="0" indent="-336145" algn="l" defTabSz="914367" rtl="0" eaLnBrk="1" fontAlgn="auto" latinLnBrk="0" hangingPunct="1">
        <a:lnSpc>
          <a:spcPct val="90000"/>
        </a:lnSpc>
        <a:spcBef>
          <a:spcPct val="20000"/>
        </a:spcBef>
        <a:spcAft>
          <a:spcPts val="0"/>
        </a:spcAft>
        <a:buClrTx/>
        <a:buSzPct val="90000"/>
        <a:buFont typeface="Arial" pitchFamily="34" charset="0"/>
        <a:buChar char="•"/>
        <a:tabLst/>
        <a:defRPr sz="3600" kern="1200" spc="0" baseline="0">
          <a:gradFill>
            <a:gsLst>
              <a:gs pos="1250">
                <a:schemeClr val="tx1"/>
              </a:gs>
              <a:gs pos="100000">
                <a:schemeClr val="tx1"/>
              </a:gs>
            </a:gsLst>
            <a:lin ang="5400000" scaled="0"/>
          </a:gradFill>
          <a:latin typeface="+mj-lt"/>
          <a:ea typeface="+mn-ea"/>
          <a:cs typeface="+mn-cs"/>
        </a:defRPr>
      </a:lvl1pPr>
      <a:lvl2pPr marL="572691" marR="0" indent="-236546" algn="l" defTabSz="914367"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2pPr>
      <a:lvl3pPr marL="784338"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1008435"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232531"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79">
          <p15:clr>
            <a:srgbClr val="C35EA4"/>
          </p15:clr>
        </p15:guide>
        <p15:guide id="17" pos="7400">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250" y="228602"/>
            <a:ext cx="11151917" cy="571631"/>
          </a:xfrm>
          <a:prstGeom prst="rect">
            <a:avLst/>
          </a:prstGeom>
        </p:spPr>
        <p:txBody>
          <a:bodyPr vert="horz" wrap="square" lIns="0" tIns="0" rIns="0" bIns="0" rtlCol="0" anchor="t">
            <a:spAutoFit/>
          </a:bodyPr>
          <a:lstStyle/>
          <a:p>
            <a:r>
              <a:rPr lang="en-US" dirty="0"/>
              <a:t>Click to edit Master title style</a:t>
            </a:r>
          </a:p>
        </p:txBody>
      </p:sp>
      <p:sp>
        <p:nvSpPr>
          <p:cNvPr id="4" name="Text Placeholder 3"/>
          <p:cNvSpPr>
            <a:spLocks noGrp="1"/>
          </p:cNvSpPr>
          <p:nvPr>
            <p:ph type="body" idx="1"/>
          </p:nvPr>
        </p:nvSpPr>
        <p:spPr>
          <a:xfrm>
            <a:off x="516074" y="1143001"/>
            <a:ext cx="11155093" cy="1491819"/>
          </a:xfrm>
          <a:prstGeom prst="rect">
            <a:avLst/>
          </a:prstGeom>
        </p:spPr>
        <p:txBody>
          <a:bodyPr vert="horz" lIns="0" tIns="0" rIns="0" bIns="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96668926"/>
      </p:ext>
    </p:extLst>
  </p:cSld>
  <p:clrMap bg1="dk1" tx1="lt1" bg2="dk2" tx2="lt2" accent1="accent1" accent2="accent2" accent3="accent3" accent4="accent4" accent5="accent5" accent6="accent6" hlink="hlink" folHlink="folHlink"/>
  <p:sldLayoutIdLst>
    <p:sldLayoutId id="2147484807" r:id="rId1"/>
    <p:sldLayoutId id="2147484808" r:id="rId2"/>
    <p:sldLayoutId id="2147484809" r:id="rId3"/>
    <p:sldLayoutId id="2147484810" r:id="rId4"/>
    <p:sldLayoutId id="2147484811" r:id="rId5"/>
    <p:sldLayoutId id="2147484812" r:id="rId6"/>
    <p:sldLayoutId id="2147484813" r:id="rId7"/>
    <p:sldLayoutId id="2147484814" r:id="rId8"/>
    <p:sldLayoutId id="2147484815" r:id="rId9"/>
    <p:sldLayoutId id="2147484816" r:id="rId10"/>
    <p:sldLayoutId id="2147484817" r:id="rId11"/>
    <p:sldLayoutId id="2147484818" r:id="rId12"/>
    <p:sldLayoutId id="2147484819" r:id="rId13"/>
    <p:sldLayoutId id="2147484820" r:id="rId14"/>
    <p:sldLayoutId id="2147484821" r:id="rId15"/>
    <p:sldLayoutId id="2147484822" r:id="rId16"/>
    <p:sldLayoutId id="2147484823" r:id="rId17"/>
    <p:sldLayoutId id="2147484824" r:id="rId18"/>
    <p:sldLayoutId id="2147484825" r:id="rId19"/>
    <p:sldLayoutId id="2147484826" r:id="rId20"/>
    <p:sldLayoutId id="2147484827" r:id="rId21"/>
    <p:sldLayoutId id="2147484828" r:id="rId22"/>
    <p:sldLayoutId id="2147484829" r:id="rId23"/>
    <p:sldLayoutId id="2147484830" r:id="rId24"/>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685949" rtl="0" eaLnBrk="1" latinLnBrk="0" hangingPunct="1">
        <a:lnSpc>
          <a:spcPct val="90000"/>
        </a:lnSpc>
        <a:spcBef>
          <a:spcPct val="0"/>
        </a:spcBef>
        <a:buNone/>
        <a:defRPr lang="en-US" sz="4127" b="0" kern="1200" cap="none" spc="-75" baseline="0" dirty="0" smtClean="0">
          <a:ln w="3175">
            <a:noFill/>
          </a:ln>
          <a:solidFill>
            <a:schemeClr val="tx1">
              <a:lumMod val="50000"/>
            </a:schemeClr>
          </a:solidFill>
          <a:effectLst/>
          <a:latin typeface="+mj-lt"/>
          <a:ea typeface="+mn-ea"/>
          <a:cs typeface="Arial" charset="0"/>
        </a:defRPr>
      </a:lvl1pPr>
    </p:titleStyle>
    <p:bodyStyle>
      <a:lvl1pPr marL="254860" marR="0" indent="-254860" algn="l" defTabSz="685949" rtl="0" eaLnBrk="1" fontAlgn="auto" latinLnBrk="0" hangingPunct="1">
        <a:lnSpc>
          <a:spcPct val="90000"/>
        </a:lnSpc>
        <a:spcBef>
          <a:spcPct val="20000"/>
        </a:spcBef>
        <a:spcAft>
          <a:spcPts val="0"/>
        </a:spcAft>
        <a:buClrTx/>
        <a:buSzPct val="90000"/>
        <a:buFont typeface="Arial" pitchFamily="34" charset="0"/>
        <a:buChar char="•"/>
        <a:tabLst/>
        <a:defRPr sz="2701" kern="1200" spc="-53" baseline="0">
          <a:solidFill>
            <a:schemeClr val="tx1">
              <a:lumMod val="50000"/>
            </a:schemeClr>
          </a:solidFill>
          <a:latin typeface="+mj-lt"/>
          <a:ea typeface="+mn-ea"/>
          <a:cs typeface="+mn-cs"/>
        </a:defRPr>
      </a:lvl1pPr>
      <a:lvl2pPr marL="429927" marR="0" indent="-175068" algn="l" defTabSz="685949" rtl="0" eaLnBrk="1" fontAlgn="auto" latinLnBrk="0" hangingPunct="1">
        <a:lnSpc>
          <a:spcPct val="90000"/>
        </a:lnSpc>
        <a:spcBef>
          <a:spcPct val="20000"/>
        </a:spcBef>
        <a:spcAft>
          <a:spcPts val="0"/>
        </a:spcAft>
        <a:buClrTx/>
        <a:buSzPct val="90000"/>
        <a:buFont typeface="Wingdings" pitchFamily="2" charset="2"/>
        <a:buChar char=""/>
        <a:tabLst/>
        <a:defRPr sz="1801" kern="1200" spc="0" baseline="0">
          <a:solidFill>
            <a:schemeClr val="tx1">
              <a:lumMod val="50000"/>
            </a:schemeClr>
          </a:solidFill>
          <a:latin typeface="+mn-lt"/>
          <a:ea typeface="+mn-ea"/>
          <a:cs typeface="+mn-cs"/>
        </a:defRPr>
      </a:lvl2pPr>
      <a:lvl3pPr marL="599040" marR="0" indent="-169112" algn="l" defTabSz="685949" rtl="0" eaLnBrk="1" fontAlgn="auto" latinLnBrk="0" hangingPunct="1">
        <a:lnSpc>
          <a:spcPct val="90000"/>
        </a:lnSpc>
        <a:spcBef>
          <a:spcPct val="20000"/>
        </a:spcBef>
        <a:spcAft>
          <a:spcPts val="0"/>
        </a:spcAft>
        <a:buClrTx/>
        <a:buSzPct val="90000"/>
        <a:buFont typeface="Wingdings" pitchFamily="2" charset="2"/>
        <a:buChar char=""/>
        <a:tabLst>
          <a:tab pos="599040" algn="l"/>
        </a:tabLst>
        <a:defRPr sz="1801" kern="1200" spc="0" baseline="0">
          <a:solidFill>
            <a:schemeClr val="tx1">
              <a:lumMod val="50000"/>
            </a:schemeClr>
          </a:solidFill>
          <a:latin typeface="+mn-lt"/>
          <a:ea typeface="+mn-ea"/>
          <a:cs typeface="+mn-cs"/>
        </a:defRPr>
      </a:lvl3pPr>
      <a:lvl4pPr marL="772916" marR="0" indent="-173876" algn="l" defTabSz="685949" rtl="0" eaLnBrk="1" fontAlgn="auto" latinLnBrk="0" hangingPunct="1">
        <a:lnSpc>
          <a:spcPct val="90000"/>
        </a:lnSpc>
        <a:spcBef>
          <a:spcPct val="20000"/>
        </a:spcBef>
        <a:spcAft>
          <a:spcPts val="0"/>
        </a:spcAft>
        <a:buClrTx/>
        <a:buSzPct val="90000"/>
        <a:buFont typeface="Wingdings" pitchFamily="2" charset="2"/>
        <a:buChar char=""/>
        <a:tabLst/>
        <a:defRPr sz="1501" kern="1200" spc="0" baseline="0">
          <a:solidFill>
            <a:schemeClr val="tx1">
              <a:lumMod val="50000"/>
            </a:schemeClr>
          </a:solidFill>
          <a:latin typeface="+mn-lt"/>
          <a:ea typeface="+mn-ea"/>
          <a:cs typeface="+mn-cs"/>
        </a:defRPr>
      </a:lvl4pPr>
      <a:lvl5pPr marL="942028" marR="0" indent="-169112" algn="l" defTabSz="685949" rtl="0" eaLnBrk="1" fontAlgn="auto" latinLnBrk="0" hangingPunct="1">
        <a:lnSpc>
          <a:spcPct val="90000"/>
        </a:lnSpc>
        <a:spcBef>
          <a:spcPct val="20000"/>
        </a:spcBef>
        <a:spcAft>
          <a:spcPts val="0"/>
        </a:spcAft>
        <a:buClrTx/>
        <a:buSzPct val="90000"/>
        <a:buFont typeface="Wingdings" pitchFamily="2" charset="2"/>
        <a:buChar char=""/>
        <a:tabLst>
          <a:tab pos="942028" algn="l"/>
        </a:tabLst>
        <a:defRPr sz="1501" kern="1200" spc="0" baseline="0">
          <a:solidFill>
            <a:schemeClr val="tx1">
              <a:lumMod val="50000"/>
            </a:schemeClr>
          </a:solidFill>
          <a:latin typeface="+mn-lt"/>
          <a:ea typeface="+mn-ea"/>
          <a:cs typeface="+mn-cs"/>
        </a:defRPr>
      </a:lvl5pPr>
      <a:lvl6pPr marL="1886362" indent="-171488" algn="l" defTabSz="685949" rtl="0" eaLnBrk="1" latinLnBrk="0" hangingPunct="1">
        <a:spcBef>
          <a:spcPct val="20000"/>
        </a:spcBef>
        <a:buFont typeface="Arial" pitchFamily="34" charset="0"/>
        <a:buChar char="•"/>
        <a:defRPr sz="1501" kern="1200">
          <a:solidFill>
            <a:schemeClr val="tx1"/>
          </a:solidFill>
          <a:latin typeface="+mn-lt"/>
          <a:ea typeface="+mn-ea"/>
          <a:cs typeface="+mn-cs"/>
        </a:defRPr>
      </a:lvl6pPr>
      <a:lvl7pPr marL="2229336" indent="-171488" algn="l" defTabSz="685949" rtl="0" eaLnBrk="1" latinLnBrk="0" hangingPunct="1">
        <a:spcBef>
          <a:spcPct val="20000"/>
        </a:spcBef>
        <a:buFont typeface="Arial" pitchFamily="34" charset="0"/>
        <a:buChar char="•"/>
        <a:defRPr sz="1501" kern="1200">
          <a:solidFill>
            <a:schemeClr val="tx1"/>
          </a:solidFill>
          <a:latin typeface="+mn-lt"/>
          <a:ea typeface="+mn-ea"/>
          <a:cs typeface="+mn-cs"/>
        </a:defRPr>
      </a:lvl7pPr>
      <a:lvl8pPr marL="2572312" indent="-171488" algn="l" defTabSz="685949" rtl="0" eaLnBrk="1" latinLnBrk="0" hangingPunct="1">
        <a:spcBef>
          <a:spcPct val="20000"/>
        </a:spcBef>
        <a:buFont typeface="Arial" pitchFamily="34" charset="0"/>
        <a:buChar char="•"/>
        <a:defRPr sz="1501" kern="1200">
          <a:solidFill>
            <a:schemeClr val="tx1"/>
          </a:solidFill>
          <a:latin typeface="+mn-lt"/>
          <a:ea typeface="+mn-ea"/>
          <a:cs typeface="+mn-cs"/>
        </a:defRPr>
      </a:lvl8pPr>
      <a:lvl9pPr marL="2915287" indent="-171488" algn="l" defTabSz="685949" rtl="0" eaLnBrk="1" latinLnBrk="0" hangingPunct="1">
        <a:spcBef>
          <a:spcPct val="20000"/>
        </a:spcBef>
        <a:buFont typeface="Arial" pitchFamily="34" charset="0"/>
        <a:buChar char="•"/>
        <a:defRPr sz="1501" kern="1200">
          <a:solidFill>
            <a:schemeClr val="tx1"/>
          </a:solidFill>
          <a:latin typeface="+mn-lt"/>
          <a:ea typeface="+mn-ea"/>
          <a:cs typeface="+mn-cs"/>
        </a:defRPr>
      </a:lvl9pPr>
    </p:bodyStyle>
    <p:otherStyle>
      <a:defPPr>
        <a:defRPr lang="en-US"/>
      </a:defPPr>
      <a:lvl1pPr marL="0" algn="l" defTabSz="685949" rtl="0" eaLnBrk="1" latinLnBrk="0" hangingPunct="1">
        <a:defRPr sz="1426" kern="1200">
          <a:solidFill>
            <a:schemeClr val="tx1"/>
          </a:solidFill>
          <a:latin typeface="+mn-lt"/>
          <a:ea typeface="+mn-ea"/>
          <a:cs typeface="+mn-cs"/>
        </a:defRPr>
      </a:lvl1pPr>
      <a:lvl2pPr marL="342975" algn="l" defTabSz="685949" rtl="0" eaLnBrk="1" latinLnBrk="0" hangingPunct="1">
        <a:defRPr sz="1426" kern="1200">
          <a:solidFill>
            <a:schemeClr val="tx1"/>
          </a:solidFill>
          <a:latin typeface="+mn-lt"/>
          <a:ea typeface="+mn-ea"/>
          <a:cs typeface="+mn-cs"/>
        </a:defRPr>
      </a:lvl2pPr>
      <a:lvl3pPr marL="685949" algn="l" defTabSz="685949" rtl="0" eaLnBrk="1" latinLnBrk="0" hangingPunct="1">
        <a:defRPr sz="1426" kern="1200">
          <a:solidFill>
            <a:schemeClr val="tx1"/>
          </a:solidFill>
          <a:latin typeface="+mn-lt"/>
          <a:ea typeface="+mn-ea"/>
          <a:cs typeface="+mn-cs"/>
        </a:defRPr>
      </a:lvl3pPr>
      <a:lvl4pPr marL="1028924" algn="l" defTabSz="685949" rtl="0" eaLnBrk="1" latinLnBrk="0" hangingPunct="1">
        <a:defRPr sz="1426" kern="1200">
          <a:solidFill>
            <a:schemeClr val="tx1"/>
          </a:solidFill>
          <a:latin typeface="+mn-lt"/>
          <a:ea typeface="+mn-ea"/>
          <a:cs typeface="+mn-cs"/>
        </a:defRPr>
      </a:lvl4pPr>
      <a:lvl5pPr marL="1371900" algn="l" defTabSz="685949" rtl="0" eaLnBrk="1" latinLnBrk="0" hangingPunct="1">
        <a:defRPr sz="1426" kern="1200">
          <a:solidFill>
            <a:schemeClr val="tx1"/>
          </a:solidFill>
          <a:latin typeface="+mn-lt"/>
          <a:ea typeface="+mn-ea"/>
          <a:cs typeface="+mn-cs"/>
        </a:defRPr>
      </a:lvl5pPr>
      <a:lvl6pPr marL="1714874" algn="l" defTabSz="685949" rtl="0" eaLnBrk="1" latinLnBrk="0" hangingPunct="1">
        <a:defRPr sz="1426" kern="1200">
          <a:solidFill>
            <a:schemeClr val="tx1"/>
          </a:solidFill>
          <a:latin typeface="+mn-lt"/>
          <a:ea typeface="+mn-ea"/>
          <a:cs typeface="+mn-cs"/>
        </a:defRPr>
      </a:lvl6pPr>
      <a:lvl7pPr marL="2057849" algn="l" defTabSz="685949" rtl="0" eaLnBrk="1" latinLnBrk="0" hangingPunct="1">
        <a:defRPr sz="1426" kern="1200">
          <a:solidFill>
            <a:schemeClr val="tx1"/>
          </a:solidFill>
          <a:latin typeface="+mn-lt"/>
          <a:ea typeface="+mn-ea"/>
          <a:cs typeface="+mn-cs"/>
        </a:defRPr>
      </a:lvl7pPr>
      <a:lvl8pPr marL="2400824" algn="l" defTabSz="685949" rtl="0" eaLnBrk="1" latinLnBrk="0" hangingPunct="1">
        <a:defRPr sz="1426" kern="1200">
          <a:solidFill>
            <a:schemeClr val="tx1"/>
          </a:solidFill>
          <a:latin typeface="+mn-lt"/>
          <a:ea typeface="+mn-ea"/>
          <a:cs typeface="+mn-cs"/>
        </a:defRPr>
      </a:lvl8pPr>
      <a:lvl9pPr marL="2743799" algn="l" defTabSz="685949" rtl="0" eaLnBrk="1" latinLnBrk="0" hangingPunct="1">
        <a:defRPr sz="1426"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1"/>
            <a:ext cx="11655840" cy="899665"/>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269241" y="1189178"/>
            <a:ext cx="11653521" cy="2052030"/>
          </a:xfrm>
          <a:prstGeom prst="rect">
            <a:avLst/>
          </a:prstGeom>
        </p:spPr>
        <p:txBody>
          <a:bodyPr vert="horz" wrap="square" lIns="182880" tIns="146304" rIns="182880" bIns="146304"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p:cNvSpPr>
            <a:spLocks noGrp="1"/>
          </p:cNvSpPr>
          <p:nvPr>
            <p:ph type="ftr" sz="quarter" idx="3"/>
          </p:nvPr>
        </p:nvSpPr>
        <p:spPr>
          <a:xfrm>
            <a:off x="448212" y="6437243"/>
            <a:ext cx="3859607" cy="134483"/>
          </a:xfrm>
          <a:prstGeom prst="rect">
            <a:avLst/>
          </a:prstGeom>
        </p:spPr>
        <p:txBody>
          <a:bodyPr vert="horz" lIns="0" tIns="0" rIns="91440" bIns="0" rtlCol="0" anchor="ctr"/>
          <a:lstStyle>
            <a:lvl1pPr marL="0" algn="l" defTabSz="914367" rtl="0" eaLnBrk="1" latinLnBrk="0" hangingPunct="1">
              <a:defRPr lang="en-US" sz="882" kern="1200">
                <a:solidFill>
                  <a:schemeClr val="tx2"/>
                </a:solidFill>
                <a:latin typeface="+mn-lt"/>
                <a:ea typeface="+mn-ea"/>
                <a:cs typeface="+mn-cs"/>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882" b="0" i="0" u="none" strike="noStrike" kern="1200" cap="none" spc="0" normalizeH="0" baseline="0" noProof="0" dirty="0">
                <a:ln>
                  <a:noFill/>
                </a:ln>
                <a:solidFill>
                  <a:srgbClr val="505050"/>
                </a:solidFill>
                <a:effectLst/>
                <a:uLnTx/>
                <a:uFillTx/>
                <a:latin typeface="+mn-lt"/>
                <a:ea typeface="+mn-ea"/>
                <a:cs typeface="+mn-cs"/>
              </a:rPr>
              <a:t>Microsoft Confidential</a:t>
            </a:r>
          </a:p>
        </p:txBody>
      </p:sp>
      <p:sp>
        <p:nvSpPr>
          <p:cNvPr id="5" name="Slide Number Placeholder 4"/>
          <p:cNvSpPr>
            <a:spLocks noGrp="1"/>
          </p:cNvSpPr>
          <p:nvPr>
            <p:ph type="sldNum" sz="quarter" idx="4"/>
          </p:nvPr>
        </p:nvSpPr>
        <p:spPr>
          <a:xfrm>
            <a:off x="11367166" y="6437243"/>
            <a:ext cx="555596" cy="134483"/>
          </a:xfrm>
          <a:prstGeom prst="rect">
            <a:avLst/>
          </a:prstGeom>
        </p:spPr>
        <p:txBody>
          <a:bodyPr vert="horz" lIns="91440" tIns="0" rIns="0" bIns="0" rtlCol="0" anchor="ctr"/>
          <a:lstStyle>
            <a:lvl1pPr algn="r">
              <a:defRPr lang="en-US" sz="882" b="0" kern="1200" smtClean="0">
                <a:solidFill>
                  <a:schemeClr val="tx2"/>
                </a:solidFill>
                <a:latin typeface="+mn-lt"/>
                <a:ea typeface="+mn-ea"/>
                <a:cs typeface="+mn-cs"/>
              </a:defRPr>
            </a:lvl1pPr>
          </a:lstStyle>
          <a:p>
            <a:pPr marL="0" marR="0" lvl="0" indent="0" algn="r" defTabSz="914367" eaLnBrk="1" fontAlgn="auto" latinLnBrk="0" hangingPunct="1">
              <a:lnSpc>
                <a:spcPct val="100000"/>
              </a:lnSpc>
              <a:spcBef>
                <a:spcPts val="0"/>
              </a:spcBef>
              <a:spcAft>
                <a:spcPts val="0"/>
              </a:spcAft>
              <a:buClrTx/>
              <a:buSzTx/>
              <a:buFontTx/>
              <a:buNone/>
              <a:tabLst/>
              <a:defRPr/>
            </a:pPr>
            <a:fld id="{27258FFF-F925-446B-8502-81C933981705}" type="slidenum">
              <a:rPr kumimoji="0" lang="en-US" sz="882" b="0" i="0" u="none" strike="noStrike" kern="1200" cap="none" spc="0" normalizeH="0" baseline="0" noProof="0">
                <a:ln>
                  <a:noFill/>
                </a:ln>
                <a:solidFill>
                  <a:srgbClr val="505050"/>
                </a:solidFill>
                <a:effectLst/>
                <a:uLnTx/>
                <a:uFillTx/>
                <a:latin typeface="+mn-lt"/>
                <a:ea typeface="+mn-ea"/>
                <a:cs typeface="+mn-cs"/>
              </a:rPr>
              <a:pPr marL="0" marR="0" lvl="0" indent="0" algn="r" defTabSz="914367" eaLnBrk="1" fontAlgn="auto" latinLnBrk="0" hangingPunct="1">
                <a:lnSpc>
                  <a:spcPct val="100000"/>
                </a:lnSpc>
                <a:spcBef>
                  <a:spcPts val="0"/>
                </a:spcBef>
                <a:spcAft>
                  <a:spcPts val="0"/>
                </a:spcAft>
                <a:buClrTx/>
                <a:buSzTx/>
                <a:buFontTx/>
                <a:buNone/>
                <a:tabLst/>
                <a:defRPr/>
              </a:pPr>
              <a:t>‹#›</a:t>
            </a:fld>
            <a:endParaRPr kumimoji="0" lang="en-US" sz="882" b="0" i="0" u="none" strike="noStrike" kern="1200" cap="none" spc="0" normalizeH="0" baseline="0" noProof="0" dirty="0">
              <a:ln>
                <a:noFill/>
              </a:ln>
              <a:solidFill>
                <a:srgbClr val="505050"/>
              </a:solidFill>
              <a:effectLst/>
              <a:uLnTx/>
              <a:uFillTx/>
              <a:latin typeface="+mn-lt"/>
              <a:ea typeface="+mn-ea"/>
              <a:cs typeface="+mn-cs"/>
            </a:endParaRPr>
          </a:p>
        </p:txBody>
      </p:sp>
    </p:spTree>
    <p:extLst>
      <p:ext uri="{BB962C8B-B14F-4D97-AF65-F5344CB8AC3E}">
        <p14:creationId xmlns:p14="http://schemas.microsoft.com/office/powerpoint/2010/main" val="1815538868"/>
      </p:ext>
    </p:extLst>
  </p:cSld>
  <p:clrMap bg1="lt1" tx1="dk1" bg2="lt2" tx2="dk2" accent1="accent1" accent2="accent2" accent3="accent3" accent4="accent4" accent5="accent5" accent6="accent6" hlink="hlink" folHlink="folHlink"/>
  <p:sldLayoutIdLst>
    <p:sldLayoutId id="2147484841" r:id="rId1"/>
    <p:sldLayoutId id="2147484842" r:id="rId2"/>
    <p:sldLayoutId id="2147484843" r:id="rId3"/>
    <p:sldLayoutId id="2147484844" r:id="rId4"/>
    <p:sldLayoutId id="2147484845" r:id="rId5"/>
    <p:sldLayoutId id="2147484846" r:id="rId6"/>
    <p:sldLayoutId id="2147484847" r:id="rId7"/>
    <p:sldLayoutId id="2147484848" r:id="rId8"/>
    <p:sldLayoutId id="2147484849" r:id="rId9"/>
    <p:sldLayoutId id="2147484850" r:id="rId10"/>
    <p:sldLayoutId id="2147484851" r:id="rId11"/>
    <p:sldLayoutId id="2147484852" r:id="rId12"/>
    <p:sldLayoutId id="2147484853" r:id="rId13"/>
    <p:sldLayoutId id="2147484854" r:id="rId14"/>
    <p:sldLayoutId id="2147484855" r:id="rId15"/>
    <p:sldLayoutId id="2147484856" r:id="rId16"/>
    <p:sldLayoutId id="2147484857" r:id="rId17"/>
    <p:sldLayoutId id="2147484858" r:id="rId18"/>
    <p:sldLayoutId id="2147484859" r:id="rId19"/>
    <p:sldLayoutId id="2147484860" r:id="rId20"/>
    <p:sldLayoutId id="2147484861" r:id="rId21"/>
    <p:sldLayoutId id="2147484862" r:id="rId22"/>
    <p:sldLayoutId id="2147484863" r:id="rId23"/>
    <p:sldLayoutId id="2147484864" r:id="rId24"/>
    <p:sldLayoutId id="2147484865" r:id="rId25"/>
    <p:sldLayoutId id="2147484866" r:id="rId26"/>
    <p:sldLayoutId id="2147484867" r:id="rId27"/>
    <p:sldLayoutId id="2147484868" r:id="rId28"/>
    <p:sldLayoutId id="2147484869" r:id="rId29"/>
    <p:sldLayoutId id="2147484870" r:id="rId30"/>
    <p:sldLayoutId id="2147484871" r:id="rId31"/>
    <p:sldLayoutId id="2147484872" r:id="rId32"/>
    <p:sldLayoutId id="2147484873" r:id="rId33"/>
    <p:sldLayoutId id="2147484874" r:id="rId34"/>
    <p:sldLayoutId id="2147484875" r:id="rId35"/>
    <p:sldLayoutId id="2147484876" r:id="rId36"/>
    <p:sldLayoutId id="2147484877" r:id="rId37"/>
    <p:sldLayoutId id="2147484878" r:id="rId38"/>
    <p:sldLayoutId id="2147484879" r:id="rId39"/>
    <p:sldLayoutId id="2147484880" r:id="rId40"/>
    <p:sldLayoutId id="2147484881" r:id="rId41"/>
    <p:sldLayoutId id="2147484882" r:id="rId42"/>
    <p:sldLayoutId id="2147484883" r:id="rId43"/>
    <p:sldLayoutId id="2147484884" r:id="rId44"/>
    <p:sldLayoutId id="2147484885" r:id="rId45"/>
    <p:sldLayoutId id="2147484886" r:id="rId46"/>
    <p:sldLayoutId id="2147484887" r:id="rId47"/>
    <p:sldLayoutId id="2147484888" r:id="rId48"/>
    <p:sldLayoutId id="2147484889" r:id="rId49"/>
    <p:sldLayoutId id="2147484890" r:id="rId50"/>
    <p:sldLayoutId id="2147484891" r:id="rId51"/>
    <p:sldLayoutId id="2147484892" r:id="rId52"/>
    <p:sldLayoutId id="2147484893" r:id="rId53"/>
    <p:sldLayoutId id="2147484894" r:id="rId54"/>
    <p:sldLayoutId id="2147484895" r:id="rId55"/>
    <p:sldLayoutId id="2147484896" r:id="rId56"/>
    <p:sldLayoutId id="2147484897" r:id="rId57"/>
    <p:sldLayoutId id="2147484898" r:id="rId58"/>
    <p:sldLayoutId id="2147484899" r:id="rId59"/>
  </p:sldLayoutIdLst>
  <p:transition>
    <p:fade/>
  </p:transition>
  <p:txStyles>
    <p:titleStyle>
      <a:lvl1pPr algn="l" defTabSz="914367" rtl="0" eaLnBrk="1" latinLnBrk="0" hangingPunct="1">
        <a:lnSpc>
          <a:spcPct val="90000"/>
        </a:lnSpc>
        <a:spcBef>
          <a:spcPct val="0"/>
        </a:spcBef>
        <a:buNone/>
        <a:defRPr lang="en-US" sz="4400" b="0" kern="1200" cap="none" spc="-100" baseline="0" dirty="0" smtClean="0">
          <a:ln w="3175">
            <a:noFill/>
          </a:ln>
          <a:solidFill>
            <a:schemeClr val="tx1"/>
          </a:solidFill>
          <a:effectLst/>
          <a:latin typeface="+mj-lt"/>
          <a:ea typeface="+mn-ea"/>
          <a:cs typeface="Segoe UI" pitchFamily="34" charset="0"/>
        </a:defRPr>
      </a:lvl1pPr>
    </p:titleStyle>
    <p:bodyStyle>
      <a:lvl1pPr marL="336145" marR="0" indent="-336145" algn="l" defTabSz="914367" rtl="0" eaLnBrk="1" fontAlgn="auto" latinLnBrk="0" hangingPunct="1">
        <a:lnSpc>
          <a:spcPct val="90000"/>
        </a:lnSpc>
        <a:spcBef>
          <a:spcPct val="20000"/>
        </a:spcBef>
        <a:spcAft>
          <a:spcPts val="0"/>
        </a:spcAft>
        <a:buClrTx/>
        <a:buSzPct val="90000"/>
        <a:buFont typeface="Arial" pitchFamily="34" charset="0"/>
        <a:buChar char="•"/>
        <a:tabLst/>
        <a:defRPr sz="3921" kern="1200" spc="0" baseline="0">
          <a:solidFill>
            <a:schemeClr val="tx1"/>
          </a:solidFill>
          <a:latin typeface="+mj-lt"/>
          <a:ea typeface="+mn-ea"/>
          <a:cs typeface="+mn-cs"/>
        </a:defRPr>
      </a:lvl1pPr>
      <a:lvl2pPr marL="572691" marR="0" indent="-236546" algn="l" defTabSz="914367"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solidFill>
            <a:schemeClr val="tx1"/>
          </a:solidFill>
          <a:latin typeface="+mn-lt"/>
          <a:ea typeface="+mn-ea"/>
          <a:cs typeface="+mn-cs"/>
        </a:defRPr>
      </a:lvl2pPr>
      <a:lvl3pPr marL="784338"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961" kern="1200" spc="0" baseline="0">
          <a:solidFill>
            <a:schemeClr val="tx1"/>
          </a:solidFill>
          <a:latin typeface="+mn-lt"/>
          <a:ea typeface="+mn-ea"/>
          <a:cs typeface="+mn-cs"/>
        </a:defRPr>
      </a:lvl3pPr>
      <a:lvl4pPr marL="1008435"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solidFill>
            <a:schemeClr val="tx1"/>
          </a:solidFill>
          <a:latin typeface="+mn-lt"/>
          <a:ea typeface="+mn-ea"/>
          <a:cs typeface="+mn-cs"/>
        </a:defRPr>
      </a:lvl4pPr>
      <a:lvl5pPr marL="1232531"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solidFill>
            <a:schemeClr val="tx1"/>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6.wmf"/><Relationship Id="rId7" Type="http://schemas.microsoft.com/office/2007/relationships/hdphoto" Target="../media/hdphoto3.wdp"/><Relationship Id="rId2" Type="http://schemas.openxmlformats.org/officeDocument/2006/relationships/notesSlide" Target="../notesSlides/notesSlide4.xml"/><Relationship Id="rId1" Type="http://schemas.openxmlformats.org/officeDocument/2006/relationships/slideLayout" Target="../slideLayouts/slideLayout37.xml"/><Relationship Id="rId6" Type="http://schemas.openxmlformats.org/officeDocument/2006/relationships/image" Target="../media/image38.png"/><Relationship Id="rId5" Type="http://schemas.microsoft.com/office/2007/relationships/hdphoto" Target="../media/hdphoto2.wdp"/><Relationship Id="rId4" Type="http://schemas.openxmlformats.org/officeDocument/2006/relationships/image" Target="../media/image3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6.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7.xml"/><Relationship Id="rId1" Type="http://schemas.openxmlformats.org/officeDocument/2006/relationships/slideLayout" Target="../slideLayouts/slideLayout215.xml"/><Relationship Id="rId5" Type="http://schemas.openxmlformats.org/officeDocument/2006/relationships/image" Target="../media/image41.png"/><Relationship Id="rId4" Type="http://schemas.openxmlformats.org/officeDocument/2006/relationships/image" Target="../media/image40.png"/></Relationships>
</file>

<file path=ppt/slides/_rels/slide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hdphoto" Target="../media/hdphoto6.wdp"/><Relationship Id="rId13" Type="http://schemas.openxmlformats.org/officeDocument/2006/relationships/image" Target="../media/image48.png"/><Relationship Id="rId18" Type="http://schemas.microsoft.com/office/2007/relationships/hdphoto" Target="../media/hdphoto11.wdp"/><Relationship Id="rId3" Type="http://schemas.openxmlformats.org/officeDocument/2006/relationships/image" Target="../media/image43.png"/><Relationship Id="rId21" Type="http://schemas.openxmlformats.org/officeDocument/2006/relationships/image" Target="../media/image52.png"/><Relationship Id="rId7" Type="http://schemas.openxmlformats.org/officeDocument/2006/relationships/image" Target="../media/image45.jpeg"/><Relationship Id="rId12" Type="http://schemas.microsoft.com/office/2007/relationships/hdphoto" Target="../media/hdphoto8.wdp"/><Relationship Id="rId17" Type="http://schemas.openxmlformats.org/officeDocument/2006/relationships/image" Target="../media/image50.png"/><Relationship Id="rId2" Type="http://schemas.openxmlformats.org/officeDocument/2006/relationships/notesSlide" Target="../notesSlides/notesSlide8.xml"/><Relationship Id="rId16" Type="http://schemas.microsoft.com/office/2007/relationships/hdphoto" Target="../media/hdphoto10.wdp"/><Relationship Id="rId20" Type="http://schemas.microsoft.com/office/2007/relationships/hdphoto" Target="../media/hdphoto12.wdp"/><Relationship Id="rId1" Type="http://schemas.openxmlformats.org/officeDocument/2006/relationships/slideLayout" Target="../slideLayouts/slideLayout71.xml"/><Relationship Id="rId6" Type="http://schemas.microsoft.com/office/2007/relationships/hdphoto" Target="../media/hdphoto5.wdp"/><Relationship Id="rId11" Type="http://schemas.openxmlformats.org/officeDocument/2006/relationships/image" Target="../media/image47.jpeg"/><Relationship Id="rId24" Type="http://schemas.microsoft.com/office/2007/relationships/hdphoto" Target="../media/hdphoto14.wdp"/><Relationship Id="rId5" Type="http://schemas.openxmlformats.org/officeDocument/2006/relationships/image" Target="../media/image44.png"/><Relationship Id="rId15" Type="http://schemas.openxmlformats.org/officeDocument/2006/relationships/image" Target="../media/image49.png"/><Relationship Id="rId23" Type="http://schemas.openxmlformats.org/officeDocument/2006/relationships/image" Target="../media/image53.png"/><Relationship Id="rId10" Type="http://schemas.microsoft.com/office/2007/relationships/hdphoto" Target="../media/hdphoto7.wdp"/><Relationship Id="rId19" Type="http://schemas.openxmlformats.org/officeDocument/2006/relationships/image" Target="../media/image51.png"/><Relationship Id="rId4" Type="http://schemas.microsoft.com/office/2007/relationships/hdphoto" Target="../media/hdphoto4.wdp"/><Relationship Id="rId9" Type="http://schemas.openxmlformats.org/officeDocument/2006/relationships/image" Target="../media/image46.jpeg"/><Relationship Id="rId14" Type="http://schemas.microsoft.com/office/2007/relationships/hdphoto" Target="../media/hdphoto9.wdp"/><Relationship Id="rId22" Type="http://schemas.microsoft.com/office/2007/relationships/hdphoto" Target="../media/hdphoto13.wd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7.xml"/></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102.xml"/><Relationship Id="rId5" Type="http://schemas.openxmlformats.org/officeDocument/2006/relationships/image" Target="../media/image56.pn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3.xml"/></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3.xml"/><Relationship Id="rId1" Type="http://schemas.openxmlformats.org/officeDocument/2006/relationships/slideLayout" Target="../slideLayouts/slideLayout1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azure.microsoft.com/en-us/blog/azure-m-series-vms-are-now-sap-hana-certified/" TargetMode="External"/><Relationship Id="rId2" Type="http://schemas.openxmlformats.org/officeDocument/2006/relationships/notesSlide" Target="../notesSlides/notesSlide17.xml"/><Relationship Id="rId1" Type="http://schemas.openxmlformats.org/officeDocument/2006/relationships/slideLayout" Target="../slideLayouts/slideLayout29.xml"/><Relationship Id="rId6" Type="http://schemas.openxmlformats.org/officeDocument/2006/relationships/image" Target="../media/image59.emf"/><Relationship Id="rId5" Type="http://schemas.openxmlformats.org/officeDocument/2006/relationships/image" Target="../media/image58.png"/><Relationship Id="rId4" Type="http://schemas.openxmlformats.org/officeDocument/2006/relationships/hyperlink" Target="https://azure.microsoft.com/en-us/services/virtual-machines/"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61.png"/></Relationships>
</file>

<file path=ppt/slides/_rels/slide2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9.xml"/><Relationship Id="rId1" Type="http://schemas.openxmlformats.org/officeDocument/2006/relationships/slideLayout" Target="../slideLayouts/slideLayout29.xml"/><Relationship Id="rId6" Type="http://schemas.openxmlformats.org/officeDocument/2006/relationships/image" Target="../media/image60.png"/><Relationship Id="rId5" Type="http://schemas.openxmlformats.org/officeDocument/2006/relationships/hyperlink" Target="https://aka.ms/asr_videos" TargetMode="External"/><Relationship Id="rId4" Type="http://schemas.openxmlformats.org/officeDocument/2006/relationships/hyperlink" Target="https://aka.ms/asr_hyperv"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notesSlide" Target="../notesSlides/notesSlide20.xml"/><Relationship Id="rId1" Type="http://schemas.openxmlformats.org/officeDocument/2006/relationships/slideLayout" Target="../slideLayouts/slideLayout29.xml"/><Relationship Id="rId6" Type="http://schemas.openxmlformats.org/officeDocument/2006/relationships/image" Target="../media/image61.png"/><Relationship Id="rId5" Type="http://schemas.openxmlformats.org/officeDocument/2006/relationships/image" Target="../media/image63.png"/><Relationship Id="rId4" Type="http://schemas.openxmlformats.org/officeDocument/2006/relationships/image" Target="../media/image62.png"/></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hyperlink" Target="https://azure.microsoft.com/en-us/blog/confidently-plan-your-cloud-migration-azure-migrate-is-now-generally-available/" TargetMode="External"/><Relationship Id="rId2" Type="http://schemas.openxmlformats.org/officeDocument/2006/relationships/notesSlide" Target="../notesSlides/notesSlide21.xml"/><Relationship Id="rId1" Type="http://schemas.openxmlformats.org/officeDocument/2006/relationships/slideLayout" Target="../slideLayouts/slideLayout28.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3.jpg"/><Relationship Id="rId5" Type="http://schemas.openxmlformats.org/officeDocument/2006/relationships/chart" Target="../charts/chart1.xml"/><Relationship Id="rId4" Type="http://schemas.openxmlformats.org/officeDocument/2006/relationships/notesSlide" Target="../notesSlides/notesSlide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4.xml"/><Relationship Id="rId1" Type="http://schemas.openxmlformats.org/officeDocument/2006/relationships/slideLayout" Target="../slideLayouts/slideLayout152.xml"/></Relationships>
</file>

<file path=ppt/slides/_rels/slide34.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notesSlide" Target="../notesSlides/notesSlide25.xml"/><Relationship Id="rId1" Type="http://schemas.openxmlformats.org/officeDocument/2006/relationships/slideLayout" Target="../slideLayouts/slideLayout174.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3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png"/><Relationship Id="rId18" Type="http://schemas.openxmlformats.org/officeDocument/2006/relationships/image" Target="../media/image92.png"/><Relationship Id="rId3" Type="http://schemas.openxmlformats.org/officeDocument/2006/relationships/image" Target="../media/image77.png"/><Relationship Id="rId21" Type="http://schemas.openxmlformats.org/officeDocument/2006/relationships/image" Target="../media/image94.png"/><Relationship Id="rId7" Type="http://schemas.openxmlformats.org/officeDocument/2006/relationships/image" Target="../media/image81.png"/><Relationship Id="rId12" Type="http://schemas.openxmlformats.org/officeDocument/2006/relationships/image" Target="../media/image86.png"/><Relationship Id="rId17" Type="http://schemas.openxmlformats.org/officeDocument/2006/relationships/image" Target="../media/image91.png"/><Relationship Id="rId2" Type="http://schemas.openxmlformats.org/officeDocument/2006/relationships/notesSlide" Target="../notesSlides/notesSlide26.xml"/><Relationship Id="rId16" Type="http://schemas.openxmlformats.org/officeDocument/2006/relationships/image" Target="../media/image90.png"/><Relationship Id="rId20" Type="http://schemas.openxmlformats.org/officeDocument/2006/relationships/image" Target="../media/image41.png"/><Relationship Id="rId1" Type="http://schemas.openxmlformats.org/officeDocument/2006/relationships/slideLayout" Target="../slideLayouts/slideLayout30.xml"/><Relationship Id="rId6" Type="http://schemas.openxmlformats.org/officeDocument/2006/relationships/image" Target="../media/image80.png"/><Relationship Id="rId11" Type="http://schemas.openxmlformats.org/officeDocument/2006/relationships/image" Target="../media/image85.png"/><Relationship Id="rId5" Type="http://schemas.openxmlformats.org/officeDocument/2006/relationships/image" Target="../media/image79.png"/><Relationship Id="rId15" Type="http://schemas.openxmlformats.org/officeDocument/2006/relationships/image" Target="../media/image89.png"/><Relationship Id="rId10" Type="http://schemas.openxmlformats.org/officeDocument/2006/relationships/image" Target="../media/image84.png"/><Relationship Id="rId19" Type="http://schemas.openxmlformats.org/officeDocument/2006/relationships/image" Target="../media/image93.png"/><Relationship Id="rId4" Type="http://schemas.openxmlformats.org/officeDocument/2006/relationships/image" Target="../media/image78.jpeg"/><Relationship Id="rId9" Type="http://schemas.openxmlformats.org/officeDocument/2006/relationships/image" Target="../media/image83.png"/><Relationship Id="rId14" Type="http://schemas.openxmlformats.org/officeDocument/2006/relationships/image" Target="../media/image88.png"/><Relationship Id="rId22" Type="http://schemas.openxmlformats.org/officeDocument/2006/relationships/image" Target="../media/image95.png"/></Relationships>
</file>

<file path=ppt/slides/_rels/slide37.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6.png"/><Relationship Id="rId18" Type="http://schemas.openxmlformats.org/officeDocument/2006/relationships/image" Target="../media/image91.png"/><Relationship Id="rId3" Type="http://schemas.openxmlformats.org/officeDocument/2006/relationships/image" Target="../media/image77.png"/><Relationship Id="rId21" Type="http://schemas.openxmlformats.org/officeDocument/2006/relationships/image" Target="../media/image41.png"/><Relationship Id="rId7" Type="http://schemas.openxmlformats.org/officeDocument/2006/relationships/image" Target="../media/image81.png"/><Relationship Id="rId12" Type="http://schemas.openxmlformats.org/officeDocument/2006/relationships/image" Target="../media/image85.png"/><Relationship Id="rId17" Type="http://schemas.openxmlformats.org/officeDocument/2006/relationships/image" Target="../media/image90.png"/><Relationship Id="rId2" Type="http://schemas.openxmlformats.org/officeDocument/2006/relationships/notesSlide" Target="../notesSlides/notesSlide27.xml"/><Relationship Id="rId16" Type="http://schemas.openxmlformats.org/officeDocument/2006/relationships/image" Target="../media/image89.png"/><Relationship Id="rId20" Type="http://schemas.openxmlformats.org/officeDocument/2006/relationships/image" Target="../media/image93.png"/><Relationship Id="rId1" Type="http://schemas.openxmlformats.org/officeDocument/2006/relationships/slideLayout" Target="../slideLayouts/slideLayout34.xml"/><Relationship Id="rId6" Type="http://schemas.openxmlformats.org/officeDocument/2006/relationships/image" Target="../media/image80.png"/><Relationship Id="rId11" Type="http://schemas.openxmlformats.org/officeDocument/2006/relationships/image" Target="../media/image94.png"/><Relationship Id="rId5" Type="http://schemas.openxmlformats.org/officeDocument/2006/relationships/image" Target="../media/image79.png"/><Relationship Id="rId15" Type="http://schemas.openxmlformats.org/officeDocument/2006/relationships/image" Target="../media/image88.png"/><Relationship Id="rId23" Type="http://schemas.openxmlformats.org/officeDocument/2006/relationships/image" Target="../media/image96.png"/><Relationship Id="rId10" Type="http://schemas.openxmlformats.org/officeDocument/2006/relationships/image" Target="../media/image84.png"/><Relationship Id="rId19" Type="http://schemas.openxmlformats.org/officeDocument/2006/relationships/image" Target="../media/image92.png"/><Relationship Id="rId4" Type="http://schemas.openxmlformats.org/officeDocument/2006/relationships/image" Target="../media/image78.jpeg"/><Relationship Id="rId9" Type="http://schemas.openxmlformats.org/officeDocument/2006/relationships/image" Target="../media/image83.png"/><Relationship Id="rId14" Type="http://schemas.openxmlformats.org/officeDocument/2006/relationships/image" Target="../media/image87.png"/><Relationship Id="rId22" Type="http://schemas.openxmlformats.org/officeDocument/2006/relationships/image" Target="../media/image95.png"/></Relationships>
</file>

<file path=ppt/slides/_rels/slide38.xml.rels><?xml version="1.0" encoding="UTF-8" standalone="yes"?>
<Relationships xmlns="http://schemas.openxmlformats.org/package/2006/relationships"><Relationship Id="rId3" Type="http://schemas.openxmlformats.org/officeDocument/2006/relationships/hyperlink" Target="https://azure.microsoft.com/en-gb/blog/reference-architecture-for-sap-netweaver-and-sap-hana-on-azure/" TargetMode="External"/><Relationship Id="rId2" Type="http://schemas.openxmlformats.org/officeDocument/2006/relationships/image" Target="../media/image97.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110.png"/><Relationship Id="rId3" Type="http://schemas.openxmlformats.org/officeDocument/2006/relationships/image" Target="../media/image100.svg"/><Relationship Id="rId7" Type="http://schemas.openxmlformats.org/officeDocument/2006/relationships/image" Target="../media/image104.svg"/><Relationship Id="rId12" Type="http://schemas.openxmlformats.org/officeDocument/2006/relationships/image" Target="../media/image109.svg"/><Relationship Id="rId2" Type="http://schemas.openxmlformats.org/officeDocument/2006/relationships/image" Target="../media/image99.png"/><Relationship Id="rId1" Type="http://schemas.openxmlformats.org/officeDocument/2006/relationships/slideLayout" Target="../slideLayouts/slideLayout39.xml"/><Relationship Id="rId6" Type="http://schemas.openxmlformats.org/officeDocument/2006/relationships/image" Target="../media/image103.png"/><Relationship Id="rId11" Type="http://schemas.openxmlformats.org/officeDocument/2006/relationships/image" Target="../media/image108.png"/><Relationship Id="rId5" Type="http://schemas.openxmlformats.org/officeDocument/2006/relationships/image" Target="../media/image102.svg"/><Relationship Id="rId10" Type="http://schemas.openxmlformats.org/officeDocument/2006/relationships/image" Target="../media/image107.png"/><Relationship Id="rId4" Type="http://schemas.openxmlformats.org/officeDocument/2006/relationships/image" Target="../media/image101.png"/><Relationship Id="rId9" Type="http://schemas.openxmlformats.org/officeDocument/2006/relationships/image" Target="../media/image106.sv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117.png"/><Relationship Id="rId13" Type="http://schemas.openxmlformats.org/officeDocument/2006/relationships/image" Target="../media/image122.emf"/><Relationship Id="rId18" Type="http://schemas.openxmlformats.org/officeDocument/2006/relationships/image" Target="../media/image127.png"/><Relationship Id="rId26" Type="http://schemas.openxmlformats.org/officeDocument/2006/relationships/image" Target="../media/image135.png"/><Relationship Id="rId3" Type="http://schemas.openxmlformats.org/officeDocument/2006/relationships/image" Target="../media/image112.png"/><Relationship Id="rId21" Type="http://schemas.openxmlformats.org/officeDocument/2006/relationships/image" Target="../media/image130.emf"/><Relationship Id="rId7" Type="http://schemas.openxmlformats.org/officeDocument/2006/relationships/image" Target="../media/image116.emf"/><Relationship Id="rId12" Type="http://schemas.openxmlformats.org/officeDocument/2006/relationships/image" Target="../media/image121.emf"/><Relationship Id="rId17" Type="http://schemas.openxmlformats.org/officeDocument/2006/relationships/image" Target="../media/image126.png"/><Relationship Id="rId25" Type="http://schemas.openxmlformats.org/officeDocument/2006/relationships/image" Target="../media/image134.emf"/><Relationship Id="rId2" Type="http://schemas.openxmlformats.org/officeDocument/2006/relationships/image" Target="../media/image111.emf"/><Relationship Id="rId16" Type="http://schemas.openxmlformats.org/officeDocument/2006/relationships/image" Target="../media/image125.png"/><Relationship Id="rId20" Type="http://schemas.openxmlformats.org/officeDocument/2006/relationships/image" Target="../media/image129.emf"/><Relationship Id="rId1" Type="http://schemas.openxmlformats.org/officeDocument/2006/relationships/slideLayout" Target="../slideLayouts/slideLayout39.xml"/><Relationship Id="rId6" Type="http://schemas.openxmlformats.org/officeDocument/2006/relationships/image" Target="../media/image115.emf"/><Relationship Id="rId11" Type="http://schemas.openxmlformats.org/officeDocument/2006/relationships/image" Target="../media/image120.emf"/><Relationship Id="rId24" Type="http://schemas.openxmlformats.org/officeDocument/2006/relationships/image" Target="../media/image133.png"/><Relationship Id="rId5" Type="http://schemas.openxmlformats.org/officeDocument/2006/relationships/image" Target="../media/image114.png"/><Relationship Id="rId15" Type="http://schemas.openxmlformats.org/officeDocument/2006/relationships/image" Target="../media/image124.png"/><Relationship Id="rId23" Type="http://schemas.openxmlformats.org/officeDocument/2006/relationships/image" Target="../media/image132.emf"/><Relationship Id="rId28" Type="http://schemas.openxmlformats.org/officeDocument/2006/relationships/image" Target="../media/image137.emf"/><Relationship Id="rId10" Type="http://schemas.openxmlformats.org/officeDocument/2006/relationships/image" Target="../media/image119.png"/><Relationship Id="rId19" Type="http://schemas.openxmlformats.org/officeDocument/2006/relationships/image" Target="../media/image128.emf"/><Relationship Id="rId4" Type="http://schemas.openxmlformats.org/officeDocument/2006/relationships/image" Target="../media/image113.png"/><Relationship Id="rId9" Type="http://schemas.openxmlformats.org/officeDocument/2006/relationships/image" Target="../media/image118.svg"/><Relationship Id="rId14" Type="http://schemas.openxmlformats.org/officeDocument/2006/relationships/image" Target="../media/image123.emf"/><Relationship Id="rId22" Type="http://schemas.openxmlformats.org/officeDocument/2006/relationships/image" Target="../media/image131.emf"/><Relationship Id="rId27" Type="http://schemas.openxmlformats.org/officeDocument/2006/relationships/image" Target="../media/image136.emf"/></Relationships>
</file>

<file path=ppt/slides/_rels/slide48.xml.rels><?xml version="1.0" encoding="UTF-8" standalone="yes"?>
<Relationships xmlns="http://schemas.openxmlformats.org/package/2006/relationships"><Relationship Id="rId8" Type="http://schemas.openxmlformats.org/officeDocument/2006/relationships/image" Target="../media/image143.png"/><Relationship Id="rId13" Type="http://schemas.openxmlformats.org/officeDocument/2006/relationships/image" Target="../media/image146.emf"/><Relationship Id="rId18" Type="http://schemas.openxmlformats.org/officeDocument/2006/relationships/image" Target="../media/image149.emf"/><Relationship Id="rId3" Type="http://schemas.openxmlformats.org/officeDocument/2006/relationships/image" Target="../media/image138.png"/><Relationship Id="rId21" Type="http://schemas.openxmlformats.org/officeDocument/2006/relationships/image" Target="../media/image151.emf"/><Relationship Id="rId7" Type="http://schemas.openxmlformats.org/officeDocument/2006/relationships/image" Target="../media/image142.png"/><Relationship Id="rId12" Type="http://schemas.openxmlformats.org/officeDocument/2006/relationships/image" Target="../media/image137.emf"/><Relationship Id="rId17" Type="http://schemas.openxmlformats.org/officeDocument/2006/relationships/image" Target="../media/image148.emf"/><Relationship Id="rId2" Type="http://schemas.openxmlformats.org/officeDocument/2006/relationships/image" Target="../media/image86.png"/><Relationship Id="rId16" Type="http://schemas.openxmlformats.org/officeDocument/2006/relationships/image" Target="../media/image147.emf"/><Relationship Id="rId20" Type="http://schemas.openxmlformats.org/officeDocument/2006/relationships/image" Target="../media/image115.emf"/><Relationship Id="rId1" Type="http://schemas.openxmlformats.org/officeDocument/2006/relationships/slideLayout" Target="../slideLayouts/slideLayout39.xml"/><Relationship Id="rId6" Type="http://schemas.openxmlformats.org/officeDocument/2006/relationships/image" Target="../media/image141.png"/><Relationship Id="rId11" Type="http://schemas.openxmlformats.org/officeDocument/2006/relationships/image" Target="../media/image145.emf"/><Relationship Id="rId5" Type="http://schemas.openxmlformats.org/officeDocument/2006/relationships/image" Target="../media/image140.png"/><Relationship Id="rId15" Type="http://schemas.openxmlformats.org/officeDocument/2006/relationships/image" Target="../media/image123.emf"/><Relationship Id="rId10" Type="http://schemas.openxmlformats.org/officeDocument/2006/relationships/image" Target="../media/image144.emf"/><Relationship Id="rId19" Type="http://schemas.openxmlformats.org/officeDocument/2006/relationships/image" Target="../media/image150.emf"/><Relationship Id="rId4" Type="http://schemas.openxmlformats.org/officeDocument/2006/relationships/image" Target="../media/image139.png"/><Relationship Id="rId9" Type="http://schemas.openxmlformats.org/officeDocument/2006/relationships/image" Target="../media/image134.emf"/><Relationship Id="rId14" Type="http://schemas.openxmlformats.org/officeDocument/2006/relationships/image" Target="../media/image120.emf"/></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8" Type="http://schemas.openxmlformats.org/officeDocument/2006/relationships/image" Target="../media/image157.png"/><Relationship Id="rId13" Type="http://schemas.openxmlformats.org/officeDocument/2006/relationships/image" Target="../media/image162.emf"/><Relationship Id="rId3" Type="http://schemas.openxmlformats.org/officeDocument/2006/relationships/image" Target="../media/image152.emf"/><Relationship Id="rId7" Type="http://schemas.openxmlformats.org/officeDocument/2006/relationships/image" Target="../media/image156.emf"/><Relationship Id="rId12" Type="http://schemas.openxmlformats.org/officeDocument/2006/relationships/image" Target="../media/image161.png"/><Relationship Id="rId2" Type="http://schemas.openxmlformats.org/officeDocument/2006/relationships/notesSlide" Target="../notesSlides/notesSlide28.xml"/><Relationship Id="rId1" Type="http://schemas.openxmlformats.org/officeDocument/2006/relationships/slideLayout" Target="../slideLayouts/slideLayout33.xml"/><Relationship Id="rId6" Type="http://schemas.openxmlformats.org/officeDocument/2006/relationships/image" Target="../media/image155.emf"/><Relationship Id="rId11" Type="http://schemas.openxmlformats.org/officeDocument/2006/relationships/image" Target="../media/image160.emf"/><Relationship Id="rId5" Type="http://schemas.openxmlformats.org/officeDocument/2006/relationships/image" Target="../media/image154.emf"/><Relationship Id="rId10" Type="http://schemas.openxmlformats.org/officeDocument/2006/relationships/image" Target="../media/image159.emf"/><Relationship Id="rId4" Type="http://schemas.openxmlformats.org/officeDocument/2006/relationships/image" Target="../media/image153.emf"/><Relationship Id="rId9" Type="http://schemas.openxmlformats.org/officeDocument/2006/relationships/image" Target="../media/image158.emf"/><Relationship Id="rId14" Type="http://schemas.openxmlformats.org/officeDocument/2006/relationships/image" Target="../media/image163.emf"/></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1.xml"/><Relationship Id="rId1" Type="http://schemas.openxmlformats.org/officeDocument/2006/relationships/tags" Target="../tags/tag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notesSlide" Target="../notesSlides/notesSlide33.xml"/><Relationship Id="rId1" Type="http://schemas.openxmlformats.org/officeDocument/2006/relationships/slideLayout" Target="../slideLayouts/slideLayout29.xml"/><Relationship Id="rId4" Type="http://schemas.openxmlformats.org/officeDocument/2006/relationships/image" Target="../media/image165.svg"/></Relationships>
</file>

<file path=ppt/slides/_rels/slide57.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notesSlide" Target="../notesSlides/notesSlide34.xml"/><Relationship Id="rId1" Type="http://schemas.openxmlformats.org/officeDocument/2006/relationships/slideLayout" Target="../slideLayouts/slideLayout29.xml"/><Relationship Id="rId4" Type="http://schemas.openxmlformats.org/officeDocument/2006/relationships/image" Target="../media/image165.svg"/></Relationships>
</file>

<file path=ppt/slides/_rels/slide58.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notesSlide" Target="../notesSlides/notesSlide35.xml"/><Relationship Id="rId1" Type="http://schemas.openxmlformats.org/officeDocument/2006/relationships/slideLayout" Target="../slideLayouts/slideLayout29.xml"/><Relationship Id="rId4" Type="http://schemas.openxmlformats.org/officeDocument/2006/relationships/image" Target="../media/image165.sv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0.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tags" Target="../tags/tag17.xml"/><Relationship Id="rId18" Type="http://schemas.openxmlformats.org/officeDocument/2006/relationships/image" Target="../media/image168.png"/><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image" Target="../media/image167.png"/><Relationship Id="rId2" Type="http://schemas.openxmlformats.org/officeDocument/2006/relationships/tags" Target="../tags/tag6.xml"/><Relationship Id="rId16" Type="http://schemas.openxmlformats.org/officeDocument/2006/relationships/image" Target="../media/image166.png"/><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5" Type="http://schemas.openxmlformats.org/officeDocument/2006/relationships/tags" Target="../tags/tag9.xml"/><Relationship Id="rId15" Type="http://schemas.openxmlformats.org/officeDocument/2006/relationships/notesSlide" Target="../notesSlides/notesSlide36.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slideLayout" Target="../slideLayouts/slideLayout3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4200" y="2425780"/>
            <a:ext cx="9144000" cy="1107996"/>
          </a:xfrm>
        </p:spPr>
        <p:txBody>
          <a:bodyPr/>
          <a:lstStyle/>
          <a:p>
            <a:pPr fontAlgn="base"/>
            <a:r>
              <a:rPr lang="sl-SI" b="0" dirty="0"/>
              <a:t>Najaktualnejši scenariji uporabe </a:t>
            </a:r>
            <a:br>
              <a:rPr lang="sl-SI" b="0" dirty="0"/>
            </a:br>
            <a:r>
              <a:rPr lang="sl-SI" b="0" dirty="0"/>
              <a:t>(</a:t>
            </a:r>
            <a:r>
              <a:rPr lang="sl-SI" b="0" dirty="0" err="1"/>
              <a:t>Workloads</a:t>
            </a:r>
            <a:r>
              <a:rPr lang="sl-SI" b="0" dirty="0"/>
              <a:t>)</a:t>
            </a:r>
          </a:p>
        </p:txBody>
      </p:sp>
      <p:sp>
        <p:nvSpPr>
          <p:cNvPr id="5" name="Text Placeholder 4"/>
          <p:cNvSpPr>
            <a:spLocks noGrp="1"/>
          </p:cNvSpPr>
          <p:nvPr>
            <p:ph type="body" sz="quarter" idx="12"/>
          </p:nvPr>
        </p:nvSpPr>
        <p:spPr>
          <a:xfrm>
            <a:off x="584200" y="3962400"/>
            <a:ext cx="9144000" cy="1538883"/>
          </a:xfrm>
        </p:spPr>
        <p:txBody>
          <a:bodyPr/>
          <a:lstStyle/>
          <a:p>
            <a:r>
              <a:rPr lang="en-US" dirty="0"/>
              <a:t>Tomaž Čebul, Microsoft</a:t>
            </a:r>
          </a:p>
          <a:p>
            <a:r>
              <a:rPr lang="en-US" dirty="0"/>
              <a:t>Robert </a:t>
            </a:r>
            <a:r>
              <a:rPr lang="en-US" dirty="0" err="1"/>
              <a:t>Potočnik</a:t>
            </a:r>
            <a:r>
              <a:rPr lang="en-US" dirty="0"/>
              <a:t>, Microsoft</a:t>
            </a:r>
          </a:p>
          <a:p>
            <a:r>
              <a:rPr lang="en-US" dirty="0"/>
              <a:t>Andrej Kašnik, Microsoft</a:t>
            </a:r>
          </a:p>
          <a:p>
            <a:r>
              <a:rPr lang="en-US" dirty="0"/>
              <a:t>Matjaž Perpar, Microsoft</a:t>
            </a:r>
          </a:p>
          <a:p>
            <a:r>
              <a:rPr lang="en-US" dirty="0"/>
              <a:t>Peter Zdovc, Span</a:t>
            </a:r>
          </a:p>
        </p:txBody>
      </p:sp>
    </p:spTree>
    <p:extLst>
      <p:ext uri="{BB962C8B-B14F-4D97-AF65-F5344CB8AC3E}">
        <p14:creationId xmlns:p14="http://schemas.microsoft.com/office/powerpoint/2010/main" val="3182288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AGENDA</a:t>
            </a:r>
            <a:endParaRPr lang="en-US" dirty="0"/>
          </a:p>
        </p:txBody>
      </p:sp>
      <p:sp>
        <p:nvSpPr>
          <p:cNvPr id="6" name="Text Placeholder 5"/>
          <p:cNvSpPr>
            <a:spLocks noGrp="1"/>
          </p:cNvSpPr>
          <p:nvPr>
            <p:ph type="body" sz="quarter" idx="10"/>
          </p:nvPr>
        </p:nvSpPr>
        <p:spPr>
          <a:xfrm>
            <a:off x="584200" y="1435497"/>
            <a:ext cx="11018520" cy="4050340"/>
          </a:xfrm>
        </p:spPr>
        <p:txBody>
          <a:bodyPr/>
          <a:lstStyle/>
          <a:p>
            <a:r>
              <a:rPr lang="sl-SI" dirty="0" err="1"/>
              <a:t>Where</a:t>
            </a:r>
            <a:r>
              <a:rPr lang="sl-SI" dirty="0"/>
              <a:t> to store data?</a:t>
            </a:r>
          </a:p>
          <a:p>
            <a:pPr lvl="1"/>
            <a:r>
              <a:rPr lang="sl-SI" dirty="0" err="1"/>
              <a:t>Database</a:t>
            </a:r>
            <a:r>
              <a:rPr lang="sl-SI" dirty="0"/>
              <a:t> SQL Server </a:t>
            </a:r>
            <a:r>
              <a:rPr lang="sl-SI" dirty="0" err="1"/>
              <a:t>options</a:t>
            </a:r>
            <a:endParaRPr lang="sl-SI" b="1" dirty="0"/>
          </a:p>
          <a:p>
            <a:pPr lvl="1"/>
            <a:r>
              <a:rPr lang="sl-SI" dirty="0" err="1"/>
              <a:t>MySQL</a:t>
            </a:r>
            <a:r>
              <a:rPr lang="sl-SI" dirty="0"/>
              <a:t> and </a:t>
            </a:r>
            <a:r>
              <a:rPr lang="sl-SI" dirty="0" err="1"/>
              <a:t>PostgreSQL</a:t>
            </a:r>
            <a:endParaRPr lang="sl-SI" dirty="0"/>
          </a:p>
          <a:p>
            <a:pPr lvl="1"/>
            <a:r>
              <a:rPr lang="sl-SI" dirty="0" err="1"/>
              <a:t>NoSQL</a:t>
            </a:r>
            <a:r>
              <a:rPr lang="sl-SI" dirty="0"/>
              <a:t> </a:t>
            </a:r>
            <a:r>
              <a:rPr lang="sl-SI" dirty="0" err="1"/>
              <a:t>options</a:t>
            </a:r>
            <a:endParaRPr lang="sl-SI" dirty="0"/>
          </a:p>
          <a:p>
            <a:r>
              <a:rPr lang="sl-SI" dirty="0" err="1"/>
              <a:t>Where</a:t>
            </a:r>
            <a:r>
              <a:rPr lang="sl-SI" dirty="0"/>
              <a:t> to run </a:t>
            </a:r>
            <a:r>
              <a:rPr lang="sl-SI" dirty="0" err="1"/>
              <a:t>your</a:t>
            </a:r>
            <a:r>
              <a:rPr lang="sl-SI" dirty="0"/>
              <a:t> </a:t>
            </a:r>
            <a:r>
              <a:rPr lang="sl-SI" dirty="0" err="1"/>
              <a:t>apps</a:t>
            </a:r>
            <a:r>
              <a:rPr lang="sl-SI" dirty="0"/>
              <a:t>?</a:t>
            </a:r>
          </a:p>
          <a:p>
            <a:pPr lvl="1"/>
            <a:r>
              <a:rPr lang="sl-SI" dirty="0" err="1">
                <a:highlight>
                  <a:srgbClr val="FFFFFF"/>
                </a:highlight>
              </a:rPr>
              <a:t>Disaster</a:t>
            </a:r>
            <a:r>
              <a:rPr lang="sl-SI" dirty="0">
                <a:highlight>
                  <a:srgbClr val="FFFFFF"/>
                </a:highlight>
              </a:rPr>
              <a:t> </a:t>
            </a:r>
            <a:r>
              <a:rPr lang="sl-SI" dirty="0" err="1">
                <a:highlight>
                  <a:srgbClr val="FFFFFF"/>
                </a:highlight>
              </a:rPr>
              <a:t>Recovery</a:t>
            </a:r>
            <a:r>
              <a:rPr lang="sl-SI" dirty="0">
                <a:highlight>
                  <a:srgbClr val="FFFFFF"/>
                </a:highlight>
              </a:rPr>
              <a:t> / HA</a:t>
            </a:r>
          </a:p>
          <a:p>
            <a:pPr lvl="1"/>
            <a:r>
              <a:rPr lang="sl-SI" dirty="0"/>
              <a:t>SAP on Azure</a:t>
            </a:r>
          </a:p>
          <a:p>
            <a:pPr lvl="1"/>
            <a:r>
              <a:rPr lang="sl-SI" dirty="0" err="1"/>
              <a:t>DevTest</a:t>
            </a:r>
            <a:r>
              <a:rPr lang="sl-SI" dirty="0"/>
              <a:t> </a:t>
            </a:r>
            <a:r>
              <a:rPr lang="sl-SI" dirty="0" err="1"/>
              <a:t>Labs</a:t>
            </a:r>
            <a:endParaRPr lang="sl-SI" dirty="0"/>
          </a:p>
          <a:p>
            <a:pPr lvl="1"/>
            <a:r>
              <a:rPr lang="sl-SI" dirty="0" err="1"/>
              <a:t>AppService</a:t>
            </a:r>
            <a:r>
              <a:rPr lang="sl-SI" dirty="0"/>
              <a:t> </a:t>
            </a:r>
            <a:r>
              <a:rPr lang="sl-SI" dirty="0" err="1"/>
              <a:t>environment</a:t>
            </a:r>
            <a:endParaRPr lang="sl-SI" dirty="0"/>
          </a:p>
          <a:p>
            <a:r>
              <a:rPr lang="sl-SI" dirty="0" err="1"/>
              <a:t>Iot</a:t>
            </a:r>
            <a:r>
              <a:rPr lang="sl-SI" dirty="0"/>
              <a:t> and </a:t>
            </a:r>
            <a:r>
              <a:rPr lang="sl-SI" dirty="0" err="1"/>
              <a:t>Advanced</a:t>
            </a:r>
            <a:r>
              <a:rPr lang="sl-SI" dirty="0"/>
              <a:t> </a:t>
            </a:r>
            <a:r>
              <a:rPr lang="sl-SI" dirty="0" err="1"/>
              <a:t>Analytics</a:t>
            </a:r>
            <a:r>
              <a:rPr lang="sl-SI" dirty="0"/>
              <a:t> </a:t>
            </a:r>
          </a:p>
        </p:txBody>
      </p:sp>
    </p:spTree>
    <p:extLst>
      <p:ext uri="{BB962C8B-B14F-4D97-AF65-F5344CB8AC3E}">
        <p14:creationId xmlns:p14="http://schemas.microsoft.com/office/powerpoint/2010/main" val="4268214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8263" y="2425541"/>
            <a:ext cx="4167887" cy="1107996"/>
          </a:xfrm>
        </p:spPr>
        <p:txBody>
          <a:bodyPr/>
          <a:lstStyle/>
          <a:p>
            <a:r>
              <a:rPr lang="sl-SI" dirty="0" err="1"/>
              <a:t>Where</a:t>
            </a:r>
            <a:r>
              <a:rPr lang="sl-SI" dirty="0"/>
              <a:t> to store </a:t>
            </a:r>
            <a:r>
              <a:rPr lang="sl-SI" dirty="0" err="1"/>
              <a:t>our</a:t>
            </a:r>
            <a:r>
              <a:rPr lang="sl-SI" dirty="0"/>
              <a:t> data</a:t>
            </a:r>
            <a:endParaRPr lang="en-US" dirty="0"/>
          </a:p>
        </p:txBody>
      </p:sp>
      <p:sp>
        <p:nvSpPr>
          <p:cNvPr id="3" name="Text Placeholder 2">
            <a:extLst>
              <a:ext uri="{FF2B5EF4-FFF2-40B4-BE49-F238E27FC236}">
                <a16:creationId xmlns:a16="http://schemas.microsoft.com/office/drawing/2014/main" id="{CB96F93E-8FC1-4116-ACE9-55FECD4AD670}"/>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3989251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369721"/>
            <a:ext cx="11925080" cy="899665"/>
          </a:xfrm>
        </p:spPr>
        <p:txBody>
          <a:bodyPr lIns="457200"/>
          <a:lstStyle/>
          <a:p>
            <a:r>
              <a:rPr lang="en-US" sz="4800" spc="-75" dirty="0">
                <a:solidFill>
                  <a:schemeClr val="accent1"/>
                </a:solidFill>
                <a:latin typeface="Segoe UI Light"/>
                <a:cs typeface="Segoe UI Light"/>
              </a:rPr>
              <a:t>Microsoft Azure Data Services</a:t>
            </a:r>
          </a:p>
        </p:txBody>
      </p:sp>
      <p:sp>
        <p:nvSpPr>
          <p:cNvPr id="52" name="Rectangle 51"/>
          <p:cNvSpPr/>
          <p:nvPr/>
        </p:nvSpPr>
        <p:spPr bwMode="auto">
          <a:xfrm>
            <a:off x="395021" y="2248870"/>
            <a:ext cx="2223114" cy="4094917"/>
          </a:xfrm>
          <a:prstGeom prst="rect">
            <a:avLst/>
          </a:prstGeom>
          <a:solidFill>
            <a:srgbClr val="E7E6E6"/>
          </a:solidFill>
          <a:ln w="6350" cap="flat" cmpd="sng" algn="ctr">
            <a:noFill/>
            <a:prstDash val="solid"/>
            <a:miter lim="800000"/>
            <a:headEnd type="none" w="med" len="med"/>
            <a:tailEnd type="none" w="med" len="med"/>
          </a:ln>
          <a:effectLst/>
        </p:spPr>
        <p:txBody>
          <a:bodyPr rot="0" spcFirstLastPara="0" vertOverflow="overflow" horzOverflow="overflow" vert="horz" wrap="square" lIns="91414" tIns="45706" rIns="45706" bIns="91414" numCol="1" spcCol="0" rtlCol="0" fromWordArt="0" anchor="b" anchorCtr="0" forceAA="0" compatLnSpc="1">
            <a:prstTxWarp prst="textNoShape">
              <a:avLst/>
            </a:prstTxWarp>
            <a:noAutofit/>
          </a:bodyPr>
          <a:lstStyle/>
          <a:p>
            <a:pPr algn="ctr" defTabSz="913748">
              <a:defRPr/>
            </a:pPr>
            <a:endParaRPr lang="en-US" sz="2400" kern="0" spc="-5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53" name="Rectangle 52"/>
          <p:cNvSpPr/>
          <p:nvPr/>
        </p:nvSpPr>
        <p:spPr bwMode="auto">
          <a:xfrm>
            <a:off x="2705162" y="2248870"/>
            <a:ext cx="2223114" cy="4094917"/>
          </a:xfrm>
          <a:prstGeom prst="rect">
            <a:avLst/>
          </a:prstGeom>
          <a:solidFill>
            <a:srgbClr val="E7E6E6"/>
          </a:solidFill>
          <a:ln w="6350" cap="flat" cmpd="sng" algn="ctr">
            <a:noFill/>
            <a:prstDash val="solid"/>
            <a:miter lim="800000"/>
            <a:headEnd type="none" w="med" len="med"/>
            <a:tailEnd type="none" w="med" len="med"/>
          </a:ln>
          <a:effectLst/>
        </p:spPr>
        <p:txBody>
          <a:bodyPr rot="0" spcFirstLastPara="0" vertOverflow="overflow" horzOverflow="overflow" vert="horz" wrap="square" lIns="91414" tIns="45706" rIns="45706" bIns="91414" numCol="1" spcCol="0" rtlCol="0" fromWordArt="0" anchor="b" anchorCtr="0" forceAA="0" compatLnSpc="1">
            <a:prstTxWarp prst="textNoShape">
              <a:avLst/>
            </a:prstTxWarp>
            <a:noAutofit/>
          </a:bodyPr>
          <a:lstStyle/>
          <a:p>
            <a:pPr algn="ctr" defTabSz="913748">
              <a:defRPr/>
            </a:pPr>
            <a:endParaRPr lang="en-US" sz="2400" kern="0" spc="-5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54" name="Rectangle 53"/>
          <p:cNvSpPr/>
          <p:nvPr/>
        </p:nvSpPr>
        <p:spPr bwMode="auto">
          <a:xfrm>
            <a:off x="5030420" y="2248869"/>
            <a:ext cx="2223114" cy="4094917"/>
          </a:xfrm>
          <a:prstGeom prst="rect">
            <a:avLst/>
          </a:prstGeom>
          <a:solidFill>
            <a:srgbClr val="E7E6E6"/>
          </a:solidFill>
          <a:ln w="6350" cap="flat" cmpd="sng" algn="ctr">
            <a:noFill/>
            <a:prstDash val="solid"/>
            <a:miter lim="800000"/>
            <a:headEnd type="none" w="med" len="med"/>
            <a:tailEnd type="none" w="med" len="med"/>
          </a:ln>
          <a:effectLst/>
        </p:spPr>
        <p:txBody>
          <a:bodyPr rot="0" spcFirstLastPara="0" vertOverflow="overflow" horzOverflow="overflow" vert="horz" wrap="square" lIns="91414" tIns="45706" rIns="45706" bIns="91414" numCol="1" spcCol="0" rtlCol="0" fromWordArt="0" anchor="b" anchorCtr="0" forceAA="0" compatLnSpc="1">
            <a:prstTxWarp prst="textNoShape">
              <a:avLst/>
            </a:prstTxWarp>
            <a:noAutofit/>
          </a:bodyPr>
          <a:lstStyle/>
          <a:p>
            <a:pPr algn="ctr" defTabSz="913748">
              <a:defRPr/>
            </a:pPr>
            <a:endParaRPr lang="en-US" sz="2400" kern="0" spc="-5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55" name="Rectangle 54"/>
          <p:cNvSpPr/>
          <p:nvPr/>
        </p:nvSpPr>
        <p:spPr bwMode="auto">
          <a:xfrm>
            <a:off x="7318718" y="2248870"/>
            <a:ext cx="2223114" cy="4094917"/>
          </a:xfrm>
          <a:prstGeom prst="rect">
            <a:avLst/>
          </a:prstGeom>
          <a:solidFill>
            <a:srgbClr val="E7E6E6"/>
          </a:solidFill>
          <a:ln w="6350" cap="flat" cmpd="sng" algn="ctr">
            <a:noFill/>
            <a:prstDash val="solid"/>
            <a:miter lim="800000"/>
            <a:headEnd type="none" w="med" len="med"/>
            <a:tailEnd type="none" w="med" len="med"/>
          </a:ln>
          <a:effectLst/>
        </p:spPr>
        <p:txBody>
          <a:bodyPr rot="0" spcFirstLastPara="0" vertOverflow="overflow" horzOverflow="overflow" vert="horz" wrap="square" lIns="91414" tIns="45706" rIns="45706" bIns="91414" numCol="1" spcCol="0" rtlCol="0" fromWordArt="0" anchor="b" anchorCtr="0" forceAA="0" compatLnSpc="1">
            <a:prstTxWarp prst="textNoShape">
              <a:avLst/>
            </a:prstTxWarp>
            <a:noAutofit/>
          </a:bodyPr>
          <a:lstStyle/>
          <a:p>
            <a:pPr algn="ctr" defTabSz="913748">
              <a:defRPr/>
            </a:pPr>
            <a:endParaRPr lang="en-US" sz="2400" kern="0" spc="-5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56" name="Rectangle 55"/>
          <p:cNvSpPr/>
          <p:nvPr/>
        </p:nvSpPr>
        <p:spPr bwMode="auto">
          <a:xfrm>
            <a:off x="9622135" y="2248870"/>
            <a:ext cx="2223114" cy="4094917"/>
          </a:xfrm>
          <a:prstGeom prst="rect">
            <a:avLst/>
          </a:prstGeom>
          <a:solidFill>
            <a:srgbClr val="E7E6E6"/>
          </a:solidFill>
          <a:ln w="6350" cap="flat" cmpd="sng" algn="ctr">
            <a:noFill/>
            <a:prstDash val="solid"/>
            <a:miter lim="800000"/>
            <a:headEnd type="none" w="med" len="med"/>
            <a:tailEnd type="none" w="med" len="med"/>
          </a:ln>
          <a:effectLst/>
        </p:spPr>
        <p:txBody>
          <a:bodyPr rot="0" spcFirstLastPara="0" vertOverflow="overflow" horzOverflow="overflow" vert="horz" wrap="square" lIns="91414" tIns="45706" rIns="45706" bIns="91414" numCol="1" spcCol="0" rtlCol="0" fromWordArt="0" anchor="b" anchorCtr="0" forceAA="0" compatLnSpc="1">
            <a:prstTxWarp prst="textNoShape">
              <a:avLst/>
            </a:prstTxWarp>
            <a:noAutofit/>
          </a:bodyPr>
          <a:lstStyle/>
          <a:p>
            <a:pPr algn="ctr" defTabSz="913748">
              <a:defRPr/>
            </a:pPr>
            <a:endParaRPr lang="en-US" sz="2400" kern="0" spc="-5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57" name="Rectangle 56"/>
          <p:cNvSpPr/>
          <p:nvPr/>
        </p:nvSpPr>
        <p:spPr bwMode="auto">
          <a:xfrm>
            <a:off x="2705848" y="1175543"/>
            <a:ext cx="2222428" cy="1074746"/>
          </a:xfrm>
          <a:prstGeom prst="rect">
            <a:avLst/>
          </a:prstGeom>
          <a:solidFill>
            <a:srgbClr val="002060"/>
          </a:solidFill>
          <a:ln w="6350" cap="flat" cmpd="sng" algn="ctr">
            <a:noFill/>
            <a:prstDash val="solid"/>
            <a:miter lim="800000"/>
            <a:headEnd type="none" w="med" len="med"/>
            <a:tailEnd type="none" w="med" len="med"/>
          </a:ln>
          <a:effectLst/>
        </p:spPr>
        <p:txBody>
          <a:bodyPr rot="0" spcFirstLastPara="0" vertOverflow="overflow" horzOverflow="overflow" vert="horz" wrap="square" lIns="89582" tIns="44790" rIns="89582" bIns="44790" numCol="1" spcCol="0" rtlCol="0" fromWordArt="0" anchor="t" anchorCtr="0" forceAA="0" compatLnSpc="1">
            <a:prstTxWarp prst="textNoShape">
              <a:avLst/>
            </a:prstTxWarp>
            <a:noAutofit/>
          </a:bodyPr>
          <a:lstStyle/>
          <a:p>
            <a:pPr defTabSz="1590972">
              <a:defRPr/>
            </a:pPr>
            <a:r>
              <a:rPr lang="en-US" sz="2000" kern="0" dirty="0">
                <a:ln>
                  <a:solidFill>
                    <a:srgbClr val="FFFFFF">
                      <a:alpha val="0"/>
                    </a:srgbClr>
                  </a:solidFill>
                </a:ln>
                <a:solidFill>
                  <a:srgbClr val="FFFFFF"/>
                </a:solidFill>
                <a:latin typeface="Segoe UI Light"/>
              </a:rPr>
              <a:t>SQL Database</a:t>
            </a:r>
          </a:p>
        </p:txBody>
      </p:sp>
      <p:sp>
        <p:nvSpPr>
          <p:cNvPr id="58" name="Rectangle 57"/>
          <p:cNvSpPr/>
          <p:nvPr/>
        </p:nvSpPr>
        <p:spPr bwMode="auto">
          <a:xfrm>
            <a:off x="7312676" y="1174123"/>
            <a:ext cx="2229156" cy="1074746"/>
          </a:xfrm>
          <a:prstGeom prst="rect">
            <a:avLst/>
          </a:prstGeom>
          <a:solidFill>
            <a:srgbClr val="002060"/>
          </a:solidFill>
          <a:ln w="6350" cap="flat" cmpd="sng" algn="ctr">
            <a:noFill/>
            <a:prstDash val="solid"/>
            <a:miter lim="800000"/>
            <a:headEnd type="none" w="med" len="med"/>
            <a:tailEnd type="none" w="med" len="med"/>
          </a:ln>
          <a:effectLst/>
        </p:spPr>
        <p:txBody>
          <a:bodyPr rot="0" spcFirstLastPara="0" vertOverflow="overflow" horzOverflow="overflow" vert="horz" wrap="square" lIns="89582" tIns="44790" rIns="89582" bIns="44790" numCol="1" spcCol="0" rtlCol="0" fromWordArt="0" anchor="t" anchorCtr="0" forceAA="0" compatLnSpc="1">
            <a:prstTxWarp prst="textNoShape">
              <a:avLst/>
            </a:prstTxWarp>
            <a:noAutofit/>
          </a:bodyPr>
          <a:lstStyle/>
          <a:p>
            <a:pPr defTabSz="1590972">
              <a:defRPr/>
            </a:pPr>
            <a:r>
              <a:rPr lang="en-US" sz="2000" kern="0" dirty="0">
                <a:ln>
                  <a:solidFill>
                    <a:srgbClr val="FFFFFF">
                      <a:alpha val="0"/>
                    </a:srgbClr>
                  </a:solidFill>
                </a:ln>
                <a:solidFill>
                  <a:srgbClr val="FFFFFF"/>
                </a:solidFill>
                <a:latin typeface="Segoe UI Light"/>
              </a:rPr>
              <a:t>Tables</a:t>
            </a:r>
          </a:p>
        </p:txBody>
      </p:sp>
      <p:sp>
        <p:nvSpPr>
          <p:cNvPr id="59" name="Rectangle 58"/>
          <p:cNvSpPr/>
          <p:nvPr/>
        </p:nvSpPr>
        <p:spPr bwMode="auto">
          <a:xfrm>
            <a:off x="9622820" y="1175543"/>
            <a:ext cx="2222428" cy="1074746"/>
          </a:xfrm>
          <a:prstGeom prst="rect">
            <a:avLst/>
          </a:prstGeom>
          <a:solidFill>
            <a:srgbClr val="002060"/>
          </a:solidFill>
          <a:ln w="6350" cap="flat" cmpd="sng" algn="ctr">
            <a:noFill/>
            <a:prstDash val="solid"/>
            <a:miter lim="800000"/>
            <a:headEnd type="none" w="med" len="med"/>
            <a:tailEnd type="none" w="med" len="med"/>
          </a:ln>
          <a:effectLst/>
        </p:spPr>
        <p:txBody>
          <a:bodyPr rot="0" spcFirstLastPara="0" vertOverflow="overflow" horzOverflow="overflow" vert="horz" wrap="square" lIns="89582" tIns="44790" rIns="89582" bIns="44790" numCol="1" spcCol="0" rtlCol="0" fromWordArt="0" anchor="t" anchorCtr="0" forceAA="0" compatLnSpc="1">
            <a:prstTxWarp prst="textNoShape">
              <a:avLst/>
            </a:prstTxWarp>
            <a:noAutofit/>
          </a:bodyPr>
          <a:lstStyle/>
          <a:p>
            <a:pPr defTabSz="1590972">
              <a:defRPr/>
            </a:pPr>
            <a:r>
              <a:rPr lang="en-US" sz="2000" kern="0" dirty="0">
                <a:ln>
                  <a:solidFill>
                    <a:srgbClr val="FFFFFF">
                      <a:alpha val="0"/>
                    </a:srgbClr>
                  </a:solidFill>
                </a:ln>
                <a:solidFill>
                  <a:srgbClr val="FFFFFF"/>
                </a:solidFill>
                <a:latin typeface="Segoe UI Light"/>
              </a:rPr>
              <a:t>Blobs</a:t>
            </a:r>
          </a:p>
        </p:txBody>
      </p:sp>
      <p:sp>
        <p:nvSpPr>
          <p:cNvPr id="60" name="Rectangle 59"/>
          <p:cNvSpPr/>
          <p:nvPr/>
        </p:nvSpPr>
        <p:spPr bwMode="auto">
          <a:xfrm>
            <a:off x="395022" y="1175543"/>
            <a:ext cx="2223115" cy="1074746"/>
          </a:xfrm>
          <a:prstGeom prst="rect">
            <a:avLst/>
          </a:prstGeom>
          <a:solidFill>
            <a:srgbClr val="002060"/>
          </a:solidFill>
          <a:ln w="6350" cap="flat" cmpd="sng" algn="ctr">
            <a:noFill/>
            <a:prstDash val="solid"/>
            <a:miter lim="800000"/>
            <a:headEnd type="none" w="med" len="med"/>
            <a:tailEnd type="none" w="med" len="med"/>
          </a:ln>
          <a:effectLst/>
        </p:spPr>
        <p:txBody>
          <a:bodyPr rot="0" spcFirstLastPara="0" vertOverflow="overflow" horzOverflow="overflow" vert="horz" wrap="square" lIns="89582" tIns="44790" rIns="89582" bIns="44790" numCol="1" spcCol="0" rtlCol="0" fromWordArt="0" anchor="t" anchorCtr="0" forceAA="0" compatLnSpc="1">
            <a:prstTxWarp prst="textNoShape">
              <a:avLst/>
            </a:prstTxWarp>
            <a:noAutofit/>
          </a:bodyPr>
          <a:lstStyle/>
          <a:p>
            <a:pPr defTabSz="1590972">
              <a:defRPr/>
            </a:pPr>
            <a:r>
              <a:rPr lang="en-US" sz="2000" kern="0" dirty="0">
                <a:ln>
                  <a:solidFill>
                    <a:srgbClr val="FFFFFF">
                      <a:alpha val="0"/>
                    </a:srgbClr>
                  </a:solidFill>
                </a:ln>
                <a:solidFill>
                  <a:srgbClr val="FFFFFF"/>
                </a:solidFill>
                <a:latin typeface="Segoe UI Light"/>
              </a:rPr>
              <a:t>SQL Server </a:t>
            </a:r>
            <a:br>
              <a:rPr lang="en-US" sz="2000" kern="0" dirty="0">
                <a:ln>
                  <a:solidFill>
                    <a:srgbClr val="FFFFFF">
                      <a:alpha val="0"/>
                    </a:srgbClr>
                  </a:solidFill>
                </a:ln>
                <a:solidFill>
                  <a:srgbClr val="FFFFFF"/>
                </a:solidFill>
                <a:latin typeface="Segoe UI Light"/>
              </a:rPr>
            </a:br>
            <a:r>
              <a:rPr lang="en-US" sz="2000" kern="0" dirty="0">
                <a:ln>
                  <a:solidFill>
                    <a:srgbClr val="FFFFFF">
                      <a:alpha val="0"/>
                    </a:srgbClr>
                  </a:solidFill>
                </a:ln>
                <a:solidFill>
                  <a:srgbClr val="FFFFFF"/>
                </a:solidFill>
                <a:latin typeface="Segoe UI Light"/>
              </a:rPr>
              <a:t>in a VM</a:t>
            </a:r>
          </a:p>
        </p:txBody>
      </p:sp>
      <p:sp>
        <p:nvSpPr>
          <p:cNvPr id="61" name="Rectangle 60"/>
          <p:cNvSpPr/>
          <p:nvPr/>
        </p:nvSpPr>
        <p:spPr bwMode="auto">
          <a:xfrm>
            <a:off x="5015991" y="1174849"/>
            <a:ext cx="2222428" cy="1074746"/>
          </a:xfrm>
          <a:prstGeom prst="rect">
            <a:avLst/>
          </a:prstGeom>
          <a:solidFill>
            <a:srgbClr val="002060"/>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t" anchorCtr="0" forceAA="0" compatLnSpc="1">
            <a:prstTxWarp prst="textNoShape">
              <a:avLst/>
            </a:prstTxWarp>
            <a:noAutofit/>
          </a:bodyPr>
          <a:lstStyle/>
          <a:p>
            <a:pPr defTabSz="1591449">
              <a:defRPr/>
            </a:pPr>
            <a:r>
              <a:rPr lang="en-US" sz="1961" kern="0" dirty="0">
                <a:ln>
                  <a:solidFill>
                    <a:srgbClr val="FFFFFF">
                      <a:alpha val="0"/>
                    </a:srgbClr>
                  </a:solidFill>
                </a:ln>
                <a:solidFill>
                  <a:srgbClr val="FFFFFF"/>
                </a:solidFill>
                <a:latin typeface="Segoe UI Light"/>
              </a:rPr>
              <a:t>Cosmos DB</a:t>
            </a:r>
          </a:p>
        </p:txBody>
      </p:sp>
      <p:graphicFrame>
        <p:nvGraphicFramePr>
          <p:cNvPr id="62" name="Table 61"/>
          <p:cNvGraphicFramePr>
            <a:graphicFrameLocks noGrp="1"/>
          </p:cNvGraphicFramePr>
          <p:nvPr>
            <p:extLst/>
          </p:nvPr>
        </p:nvGraphicFramePr>
        <p:xfrm>
          <a:off x="9025346" y="1785403"/>
          <a:ext cx="354830" cy="306170"/>
        </p:xfrm>
        <a:graphic>
          <a:graphicData uri="http://schemas.openxmlformats.org/drawingml/2006/table">
            <a:tbl>
              <a:tblPr firstRow="1" bandRow="1"/>
              <a:tblGrid>
                <a:gridCol w="70966">
                  <a:extLst>
                    <a:ext uri="{9D8B030D-6E8A-4147-A177-3AD203B41FA5}">
                      <a16:colId xmlns:a16="http://schemas.microsoft.com/office/drawing/2014/main" val="20000"/>
                    </a:ext>
                  </a:extLst>
                </a:gridCol>
                <a:gridCol w="70966">
                  <a:extLst>
                    <a:ext uri="{9D8B030D-6E8A-4147-A177-3AD203B41FA5}">
                      <a16:colId xmlns:a16="http://schemas.microsoft.com/office/drawing/2014/main" val="20001"/>
                    </a:ext>
                  </a:extLst>
                </a:gridCol>
                <a:gridCol w="70966">
                  <a:extLst>
                    <a:ext uri="{9D8B030D-6E8A-4147-A177-3AD203B41FA5}">
                      <a16:colId xmlns:a16="http://schemas.microsoft.com/office/drawing/2014/main" val="20002"/>
                    </a:ext>
                  </a:extLst>
                </a:gridCol>
                <a:gridCol w="70966">
                  <a:extLst>
                    <a:ext uri="{9D8B030D-6E8A-4147-A177-3AD203B41FA5}">
                      <a16:colId xmlns:a16="http://schemas.microsoft.com/office/drawing/2014/main" val="20003"/>
                    </a:ext>
                  </a:extLst>
                </a:gridCol>
                <a:gridCol w="70966">
                  <a:extLst>
                    <a:ext uri="{9D8B030D-6E8A-4147-A177-3AD203B41FA5}">
                      <a16:colId xmlns:a16="http://schemas.microsoft.com/office/drawing/2014/main" val="20004"/>
                    </a:ext>
                  </a:extLst>
                </a:gridCol>
              </a:tblGrid>
              <a:tr h="0">
                <a:tc>
                  <a:txBody>
                    <a:bodyPr/>
                    <a:lstStyle>
                      <a:lvl1pPr marL="0" algn="l" defTabSz="686047" rtl="0" eaLnBrk="1" latinLnBrk="0" hangingPunct="1">
                        <a:defRPr sz="1400" b="1" kern="1200">
                          <a:solidFill>
                            <a:schemeClr val="lt1"/>
                          </a:solidFill>
                          <a:latin typeface="Calibri" panose="020F0502020204030204"/>
                        </a:defRPr>
                      </a:lvl1pPr>
                      <a:lvl2pPr marL="343024" algn="l" defTabSz="686047" rtl="0" eaLnBrk="1" latinLnBrk="0" hangingPunct="1">
                        <a:defRPr sz="1400" b="1" kern="1200">
                          <a:solidFill>
                            <a:schemeClr val="lt1"/>
                          </a:solidFill>
                          <a:latin typeface="Calibri" panose="020F0502020204030204"/>
                        </a:defRPr>
                      </a:lvl2pPr>
                      <a:lvl3pPr marL="686047" algn="l" defTabSz="686047" rtl="0" eaLnBrk="1" latinLnBrk="0" hangingPunct="1">
                        <a:defRPr sz="1400" b="1" kern="1200">
                          <a:solidFill>
                            <a:schemeClr val="lt1"/>
                          </a:solidFill>
                          <a:latin typeface="Calibri" panose="020F0502020204030204"/>
                        </a:defRPr>
                      </a:lvl3pPr>
                      <a:lvl4pPr marL="1029070" algn="l" defTabSz="686047" rtl="0" eaLnBrk="1" latinLnBrk="0" hangingPunct="1">
                        <a:defRPr sz="1400" b="1" kern="1200">
                          <a:solidFill>
                            <a:schemeClr val="lt1"/>
                          </a:solidFill>
                          <a:latin typeface="Calibri" panose="020F0502020204030204"/>
                        </a:defRPr>
                      </a:lvl4pPr>
                      <a:lvl5pPr marL="1372094" algn="l" defTabSz="686047" rtl="0" eaLnBrk="1" latinLnBrk="0" hangingPunct="1">
                        <a:defRPr sz="1400" b="1" kern="1200">
                          <a:solidFill>
                            <a:schemeClr val="lt1"/>
                          </a:solidFill>
                          <a:latin typeface="Calibri" panose="020F0502020204030204"/>
                        </a:defRPr>
                      </a:lvl5pPr>
                      <a:lvl6pPr marL="1715118" algn="l" defTabSz="686047" rtl="0" eaLnBrk="1" latinLnBrk="0" hangingPunct="1">
                        <a:defRPr sz="1400" b="1" kern="1200">
                          <a:solidFill>
                            <a:schemeClr val="lt1"/>
                          </a:solidFill>
                          <a:latin typeface="Calibri" panose="020F0502020204030204"/>
                        </a:defRPr>
                      </a:lvl6pPr>
                      <a:lvl7pPr marL="2058140" algn="l" defTabSz="686047" rtl="0" eaLnBrk="1" latinLnBrk="0" hangingPunct="1">
                        <a:defRPr sz="1400" b="1" kern="1200">
                          <a:solidFill>
                            <a:schemeClr val="lt1"/>
                          </a:solidFill>
                          <a:latin typeface="Calibri" panose="020F0502020204030204"/>
                        </a:defRPr>
                      </a:lvl7pPr>
                      <a:lvl8pPr marL="2401164" algn="l" defTabSz="686047" rtl="0" eaLnBrk="1" latinLnBrk="0" hangingPunct="1">
                        <a:defRPr sz="1400" b="1" kern="1200">
                          <a:solidFill>
                            <a:schemeClr val="lt1"/>
                          </a:solidFill>
                          <a:latin typeface="Calibri" panose="020F0502020204030204"/>
                        </a:defRPr>
                      </a:lvl8pPr>
                      <a:lvl9pPr marL="2744188" algn="l" defTabSz="686047" rtl="0" eaLnBrk="1" latinLnBrk="0" hangingPunct="1">
                        <a:defRPr sz="1400" b="1" kern="1200">
                          <a:solidFill>
                            <a:schemeClr val="lt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686047" rtl="0" eaLnBrk="1" latinLnBrk="0" hangingPunct="1">
                        <a:defRPr sz="1400" b="1" kern="1200">
                          <a:solidFill>
                            <a:schemeClr val="lt1"/>
                          </a:solidFill>
                          <a:latin typeface="Calibri" panose="020F0502020204030204"/>
                        </a:defRPr>
                      </a:lvl1pPr>
                      <a:lvl2pPr marL="343024" algn="l" defTabSz="686047" rtl="0" eaLnBrk="1" latinLnBrk="0" hangingPunct="1">
                        <a:defRPr sz="1400" b="1" kern="1200">
                          <a:solidFill>
                            <a:schemeClr val="lt1"/>
                          </a:solidFill>
                          <a:latin typeface="Calibri" panose="020F0502020204030204"/>
                        </a:defRPr>
                      </a:lvl2pPr>
                      <a:lvl3pPr marL="686047" algn="l" defTabSz="686047" rtl="0" eaLnBrk="1" latinLnBrk="0" hangingPunct="1">
                        <a:defRPr sz="1400" b="1" kern="1200">
                          <a:solidFill>
                            <a:schemeClr val="lt1"/>
                          </a:solidFill>
                          <a:latin typeface="Calibri" panose="020F0502020204030204"/>
                        </a:defRPr>
                      </a:lvl3pPr>
                      <a:lvl4pPr marL="1029070" algn="l" defTabSz="686047" rtl="0" eaLnBrk="1" latinLnBrk="0" hangingPunct="1">
                        <a:defRPr sz="1400" b="1" kern="1200">
                          <a:solidFill>
                            <a:schemeClr val="lt1"/>
                          </a:solidFill>
                          <a:latin typeface="Calibri" panose="020F0502020204030204"/>
                        </a:defRPr>
                      </a:lvl4pPr>
                      <a:lvl5pPr marL="1372094" algn="l" defTabSz="686047" rtl="0" eaLnBrk="1" latinLnBrk="0" hangingPunct="1">
                        <a:defRPr sz="1400" b="1" kern="1200">
                          <a:solidFill>
                            <a:schemeClr val="lt1"/>
                          </a:solidFill>
                          <a:latin typeface="Calibri" panose="020F0502020204030204"/>
                        </a:defRPr>
                      </a:lvl5pPr>
                      <a:lvl6pPr marL="1715118" algn="l" defTabSz="686047" rtl="0" eaLnBrk="1" latinLnBrk="0" hangingPunct="1">
                        <a:defRPr sz="1400" b="1" kern="1200">
                          <a:solidFill>
                            <a:schemeClr val="lt1"/>
                          </a:solidFill>
                          <a:latin typeface="Calibri" panose="020F0502020204030204"/>
                        </a:defRPr>
                      </a:lvl6pPr>
                      <a:lvl7pPr marL="2058140" algn="l" defTabSz="686047" rtl="0" eaLnBrk="1" latinLnBrk="0" hangingPunct="1">
                        <a:defRPr sz="1400" b="1" kern="1200">
                          <a:solidFill>
                            <a:schemeClr val="lt1"/>
                          </a:solidFill>
                          <a:latin typeface="Calibri" panose="020F0502020204030204"/>
                        </a:defRPr>
                      </a:lvl7pPr>
                      <a:lvl8pPr marL="2401164" algn="l" defTabSz="686047" rtl="0" eaLnBrk="1" latinLnBrk="0" hangingPunct="1">
                        <a:defRPr sz="1400" b="1" kern="1200">
                          <a:solidFill>
                            <a:schemeClr val="lt1"/>
                          </a:solidFill>
                          <a:latin typeface="Calibri" panose="020F0502020204030204"/>
                        </a:defRPr>
                      </a:lvl8pPr>
                      <a:lvl9pPr marL="2744188" algn="l" defTabSz="686047" rtl="0" eaLnBrk="1" latinLnBrk="0" hangingPunct="1">
                        <a:defRPr sz="1400" b="1" kern="1200">
                          <a:solidFill>
                            <a:schemeClr val="lt1"/>
                          </a:solidFill>
                          <a:latin typeface="Calibri" panose="020F0502020204030204"/>
                        </a:defRPr>
                      </a:lvl9pPr>
                    </a:lstStyle>
                    <a:p>
                      <a:endParaRPr lang="en-US" sz="100" dirty="0"/>
                    </a:p>
                  </a:txBody>
                  <a:tcPr marL="17917" marR="17917" marT="17917" marB="1791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686047" rtl="0" eaLnBrk="1" latinLnBrk="0" hangingPunct="1">
                        <a:defRPr sz="1400" b="1" kern="1200">
                          <a:solidFill>
                            <a:schemeClr val="lt1"/>
                          </a:solidFill>
                          <a:latin typeface="Calibri" panose="020F0502020204030204"/>
                        </a:defRPr>
                      </a:lvl1pPr>
                      <a:lvl2pPr marL="343024" algn="l" defTabSz="686047" rtl="0" eaLnBrk="1" latinLnBrk="0" hangingPunct="1">
                        <a:defRPr sz="1400" b="1" kern="1200">
                          <a:solidFill>
                            <a:schemeClr val="lt1"/>
                          </a:solidFill>
                          <a:latin typeface="Calibri" panose="020F0502020204030204"/>
                        </a:defRPr>
                      </a:lvl2pPr>
                      <a:lvl3pPr marL="686047" algn="l" defTabSz="686047" rtl="0" eaLnBrk="1" latinLnBrk="0" hangingPunct="1">
                        <a:defRPr sz="1400" b="1" kern="1200">
                          <a:solidFill>
                            <a:schemeClr val="lt1"/>
                          </a:solidFill>
                          <a:latin typeface="Calibri" panose="020F0502020204030204"/>
                        </a:defRPr>
                      </a:lvl3pPr>
                      <a:lvl4pPr marL="1029070" algn="l" defTabSz="686047" rtl="0" eaLnBrk="1" latinLnBrk="0" hangingPunct="1">
                        <a:defRPr sz="1400" b="1" kern="1200">
                          <a:solidFill>
                            <a:schemeClr val="lt1"/>
                          </a:solidFill>
                          <a:latin typeface="Calibri" panose="020F0502020204030204"/>
                        </a:defRPr>
                      </a:lvl4pPr>
                      <a:lvl5pPr marL="1372094" algn="l" defTabSz="686047" rtl="0" eaLnBrk="1" latinLnBrk="0" hangingPunct="1">
                        <a:defRPr sz="1400" b="1" kern="1200">
                          <a:solidFill>
                            <a:schemeClr val="lt1"/>
                          </a:solidFill>
                          <a:latin typeface="Calibri" panose="020F0502020204030204"/>
                        </a:defRPr>
                      </a:lvl5pPr>
                      <a:lvl6pPr marL="1715118" algn="l" defTabSz="686047" rtl="0" eaLnBrk="1" latinLnBrk="0" hangingPunct="1">
                        <a:defRPr sz="1400" b="1" kern="1200">
                          <a:solidFill>
                            <a:schemeClr val="lt1"/>
                          </a:solidFill>
                          <a:latin typeface="Calibri" panose="020F0502020204030204"/>
                        </a:defRPr>
                      </a:lvl6pPr>
                      <a:lvl7pPr marL="2058140" algn="l" defTabSz="686047" rtl="0" eaLnBrk="1" latinLnBrk="0" hangingPunct="1">
                        <a:defRPr sz="1400" b="1" kern="1200">
                          <a:solidFill>
                            <a:schemeClr val="lt1"/>
                          </a:solidFill>
                          <a:latin typeface="Calibri" panose="020F0502020204030204"/>
                        </a:defRPr>
                      </a:lvl7pPr>
                      <a:lvl8pPr marL="2401164" algn="l" defTabSz="686047" rtl="0" eaLnBrk="1" latinLnBrk="0" hangingPunct="1">
                        <a:defRPr sz="1400" b="1" kern="1200">
                          <a:solidFill>
                            <a:schemeClr val="lt1"/>
                          </a:solidFill>
                          <a:latin typeface="Calibri" panose="020F0502020204030204"/>
                        </a:defRPr>
                      </a:lvl8pPr>
                      <a:lvl9pPr marL="2744188" algn="l" defTabSz="686047" rtl="0" eaLnBrk="1" latinLnBrk="0" hangingPunct="1">
                        <a:defRPr sz="1400" b="1" kern="1200">
                          <a:solidFill>
                            <a:schemeClr val="lt1"/>
                          </a:solidFill>
                          <a:latin typeface="Calibri" panose="020F0502020204030204"/>
                        </a:defRPr>
                      </a:lvl9pPr>
                    </a:lstStyle>
                    <a:p>
                      <a:endParaRPr lang="en-US" sz="100" dirty="0"/>
                    </a:p>
                  </a:txBody>
                  <a:tcPr marL="17917" marR="17917" marT="17917" marB="1791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686047" rtl="0" eaLnBrk="1" latinLnBrk="0" hangingPunct="1">
                        <a:defRPr sz="1400" b="1" kern="1200">
                          <a:solidFill>
                            <a:schemeClr val="lt1"/>
                          </a:solidFill>
                          <a:latin typeface="Calibri" panose="020F0502020204030204"/>
                        </a:defRPr>
                      </a:lvl1pPr>
                      <a:lvl2pPr marL="343024" algn="l" defTabSz="686047" rtl="0" eaLnBrk="1" latinLnBrk="0" hangingPunct="1">
                        <a:defRPr sz="1400" b="1" kern="1200">
                          <a:solidFill>
                            <a:schemeClr val="lt1"/>
                          </a:solidFill>
                          <a:latin typeface="Calibri" panose="020F0502020204030204"/>
                        </a:defRPr>
                      </a:lvl2pPr>
                      <a:lvl3pPr marL="686047" algn="l" defTabSz="686047" rtl="0" eaLnBrk="1" latinLnBrk="0" hangingPunct="1">
                        <a:defRPr sz="1400" b="1" kern="1200">
                          <a:solidFill>
                            <a:schemeClr val="lt1"/>
                          </a:solidFill>
                          <a:latin typeface="Calibri" panose="020F0502020204030204"/>
                        </a:defRPr>
                      </a:lvl3pPr>
                      <a:lvl4pPr marL="1029070" algn="l" defTabSz="686047" rtl="0" eaLnBrk="1" latinLnBrk="0" hangingPunct="1">
                        <a:defRPr sz="1400" b="1" kern="1200">
                          <a:solidFill>
                            <a:schemeClr val="lt1"/>
                          </a:solidFill>
                          <a:latin typeface="Calibri" panose="020F0502020204030204"/>
                        </a:defRPr>
                      </a:lvl4pPr>
                      <a:lvl5pPr marL="1372094" algn="l" defTabSz="686047" rtl="0" eaLnBrk="1" latinLnBrk="0" hangingPunct="1">
                        <a:defRPr sz="1400" b="1" kern="1200">
                          <a:solidFill>
                            <a:schemeClr val="lt1"/>
                          </a:solidFill>
                          <a:latin typeface="Calibri" panose="020F0502020204030204"/>
                        </a:defRPr>
                      </a:lvl5pPr>
                      <a:lvl6pPr marL="1715118" algn="l" defTabSz="686047" rtl="0" eaLnBrk="1" latinLnBrk="0" hangingPunct="1">
                        <a:defRPr sz="1400" b="1" kern="1200">
                          <a:solidFill>
                            <a:schemeClr val="lt1"/>
                          </a:solidFill>
                          <a:latin typeface="Calibri" panose="020F0502020204030204"/>
                        </a:defRPr>
                      </a:lvl6pPr>
                      <a:lvl7pPr marL="2058140" algn="l" defTabSz="686047" rtl="0" eaLnBrk="1" latinLnBrk="0" hangingPunct="1">
                        <a:defRPr sz="1400" b="1" kern="1200">
                          <a:solidFill>
                            <a:schemeClr val="lt1"/>
                          </a:solidFill>
                          <a:latin typeface="Calibri" panose="020F0502020204030204"/>
                        </a:defRPr>
                      </a:lvl7pPr>
                      <a:lvl8pPr marL="2401164" algn="l" defTabSz="686047" rtl="0" eaLnBrk="1" latinLnBrk="0" hangingPunct="1">
                        <a:defRPr sz="1400" b="1" kern="1200">
                          <a:solidFill>
                            <a:schemeClr val="lt1"/>
                          </a:solidFill>
                          <a:latin typeface="Calibri" panose="020F0502020204030204"/>
                        </a:defRPr>
                      </a:lvl8pPr>
                      <a:lvl9pPr marL="2744188" algn="l" defTabSz="686047" rtl="0" eaLnBrk="1" latinLnBrk="0" hangingPunct="1">
                        <a:defRPr sz="1400" b="1" kern="1200">
                          <a:solidFill>
                            <a:schemeClr val="lt1"/>
                          </a:solidFill>
                          <a:latin typeface="Calibri" panose="020F0502020204030204"/>
                        </a:defRPr>
                      </a:lvl9pPr>
                    </a:lstStyle>
                    <a:p>
                      <a:endParaRPr lang="en-US" sz="100" dirty="0"/>
                    </a:p>
                  </a:txBody>
                  <a:tcPr marL="17917" marR="17917" marT="17917" marB="1791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686047" rtl="0" eaLnBrk="1" latinLnBrk="0" hangingPunct="1">
                        <a:defRPr sz="1400" b="1" kern="1200">
                          <a:solidFill>
                            <a:schemeClr val="lt1"/>
                          </a:solidFill>
                          <a:latin typeface="Calibri" panose="020F0502020204030204"/>
                        </a:defRPr>
                      </a:lvl1pPr>
                      <a:lvl2pPr marL="343024" algn="l" defTabSz="686047" rtl="0" eaLnBrk="1" latinLnBrk="0" hangingPunct="1">
                        <a:defRPr sz="1400" b="1" kern="1200">
                          <a:solidFill>
                            <a:schemeClr val="lt1"/>
                          </a:solidFill>
                          <a:latin typeface="Calibri" panose="020F0502020204030204"/>
                        </a:defRPr>
                      </a:lvl2pPr>
                      <a:lvl3pPr marL="686047" algn="l" defTabSz="686047" rtl="0" eaLnBrk="1" latinLnBrk="0" hangingPunct="1">
                        <a:defRPr sz="1400" b="1" kern="1200">
                          <a:solidFill>
                            <a:schemeClr val="lt1"/>
                          </a:solidFill>
                          <a:latin typeface="Calibri" panose="020F0502020204030204"/>
                        </a:defRPr>
                      </a:lvl3pPr>
                      <a:lvl4pPr marL="1029070" algn="l" defTabSz="686047" rtl="0" eaLnBrk="1" latinLnBrk="0" hangingPunct="1">
                        <a:defRPr sz="1400" b="1" kern="1200">
                          <a:solidFill>
                            <a:schemeClr val="lt1"/>
                          </a:solidFill>
                          <a:latin typeface="Calibri" panose="020F0502020204030204"/>
                        </a:defRPr>
                      </a:lvl4pPr>
                      <a:lvl5pPr marL="1372094" algn="l" defTabSz="686047" rtl="0" eaLnBrk="1" latinLnBrk="0" hangingPunct="1">
                        <a:defRPr sz="1400" b="1" kern="1200">
                          <a:solidFill>
                            <a:schemeClr val="lt1"/>
                          </a:solidFill>
                          <a:latin typeface="Calibri" panose="020F0502020204030204"/>
                        </a:defRPr>
                      </a:lvl5pPr>
                      <a:lvl6pPr marL="1715118" algn="l" defTabSz="686047" rtl="0" eaLnBrk="1" latinLnBrk="0" hangingPunct="1">
                        <a:defRPr sz="1400" b="1" kern="1200">
                          <a:solidFill>
                            <a:schemeClr val="lt1"/>
                          </a:solidFill>
                          <a:latin typeface="Calibri" panose="020F0502020204030204"/>
                        </a:defRPr>
                      </a:lvl6pPr>
                      <a:lvl7pPr marL="2058140" algn="l" defTabSz="686047" rtl="0" eaLnBrk="1" latinLnBrk="0" hangingPunct="1">
                        <a:defRPr sz="1400" b="1" kern="1200">
                          <a:solidFill>
                            <a:schemeClr val="lt1"/>
                          </a:solidFill>
                          <a:latin typeface="Calibri" panose="020F0502020204030204"/>
                        </a:defRPr>
                      </a:lvl7pPr>
                      <a:lvl8pPr marL="2401164" algn="l" defTabSz="686047" rtl="0" eaLnBrk="1" latinLnBrk="0" hangingPunct="1">
                        <a:defRPr sz="1400" b="1" kern="1200">
                          <a:solidFill>
                            <a:schemeClr val="lt1"/>
                          </a:solidFill>
                          <a:latin typeface="Calibri" panose="020F0502020204030204"/>
                        </a:defRPr>
                      </a:lvl8pPr>
                      <a:lvl9pPr marL="2744188" algn="l" defTabSz="686047" rtl="0" eaLnBrk="1" latinLnBrk="0" hangingPunct="1">
                        <a:defRPr sz="1400" b="1" kern="1200">
                          <a:solidFill>
                            <a:schemeClr val="lt1"/>
                          </a:solidFill>
                          <a:latin typeface="Calibri" panose="020F0502020204030204"/>
                        </a:defRPr>
                      </a:lvl9pPr>
                    </a:lstStyle>
                    <a:p>
                      <a:endParaRPr lang="en-US" sz="100" dirty="0"/>
                    </a:p>
                  </a:txBody>
                  <a:tcPr marL="17917" marR="17917" marT="17917" marB="17917">
                    <a:lnL w="6350" cap="flat" cmpd="sng" algn="ctr">
                      <a:no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0"/>
                  </a:ext>
                </a:extLst>
              </a:tr>
              <a:tr h="0">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0">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0">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6047" rtl="0" eaLnBrk="1" latinLnBrk="0" hangingPunct="1">
                        <a:defRPr sz="1400" kern="1200">
                          <a:solidFill>
                            <a:schemeClr val="dk1"/>
                          </a:solidFill>
                          <a:latin typeface="Calibri" panose="020F0502020204030204"/>
                        </a:defRPr>
                      </a:lvl1pPr>
                      <a:lvl2pPr marL="343024" algn="l" defTabSz="686047" rtl="0" eaLnBrk="1" latinLnBrk="0" hangingPunct="1">
                        <a:defRPr sz="1400" kern="1200">
                          <a:solidFill>
                            <a:schemeClr val="dk1"/>
                          </a:solidFill>
                          <a:latin typeface="Calibri" panose="020F0502020204030204"/>
                        </a:defRPr>
                      </a:lvl2pPr>
                      <a:lvl3pPr marL="686047" algn="l" defTabSz="686047" rtl="0" eaLnBrk="1" latinLnBrk="0" hangingPunct="1">
                        <a:defRPr sz="1400" kern="1200">
                          <a:solidFill>
                            <a:schemeClr val="dk1"/>
                          </a:solidFill>
                          <a:latin typeface="Calibri" panose="020F0502020204030204"/>
                        </a:defRPr>
                      </a:lvl3pPr>
                      <a:lvl4pPr marL="1029070" algn="l" defTabSz="686047" rtl="0" eaLnBrk="1" latinLnBrk="0" hangingPunct="1">
                        <a:defRPr sz="1400" kern="1200">
                          <a:solidFill>
                            <a:schemeClr val="dk1"/>
                          </a:solidFill>
                          <a:latin typeface="Calibri" panose="020F0502020204030204"/>
                        </a:defRPr>
                      </a:lvl4pPr>
                      <a:lvl5pPr marL="1372094" algn="l" defTabSz="686047" rtl="0" eaLnBrk="1" latinLnBrk="0" hangingPunct="1">
                        <a:defRPr sz="1400" kern="1200">
                          <a:solidFill>
                            <a:schemeClr val="dk1"/>
                          </a:solidFill>
                          <a:latin typeface="Calibri" panose="020F0502020204030204"/>
                        </a:defRPr>
                      </a:lvl5pPr>
                      <a:lvl6pPr marL="1715118" algn="l" defTabSz="686047" rtl="0" eaLnBrk="1" latinLnBrk="0" hangingPunct="1">
                        <a:defRPr sz="1400" kern="1200">
                          <a:solidFill>
                            <a:schemeClr val="dk1"/>
                          </a:solidFill>
                          <a:latin typeface="Calibri" panose="020F0502020204030204"/>
                        </a:defRPr>
                      </a:lvl6pPr>
                      <a:lvl7pPr marL="2058140" algn="l" defTabSz="686047" rtl="0" eaLnBrk="1" latinLnBrk="0" hangingPunct="1">
                        <a:defRPr sz="1400" kern="1200">
                          <a:solidFill>
                            <a:schemeClr val="dk1"/>
                          </a:solidFill>
                          <a:latin typeface="Calibri" panose="020F0502020204030204"/>
                        </a:defRPr>
                      </a:lvl7pPr>
                      <a:lvl8pPr marL="2401164" algn="l" defTabSz="686047" rtl="0" eaLnBrk="1" latinLnBrk="0" hangingPunct="1">
                        <a:defRPr sz="1400" kern="1200">
                          <a:solidFill>
                            <a:schemeClr val="dk1"/>
                          </a:solidFill>
                          <a:latin typeface="Calibri" panose="020F0502020204030204"/>
                        </a:defRPr>
                      </a:lvl8pPr>
                      <a:lvl9pPr marL="2744188" algn="l" defTabSz="686047" rtl="0" eaLnBrk="1" latinLnBrk="0" hangingPunct="1">
                        <a:defRPr sz="1400" kern="1200">
                          <a:solidFill>
                            <a:schemeClr val="dk1"/>
                          </a:solidFill>
                          <a:latin typeface="Calibri" panose="020F0502020204030204"/>
                        </a:defRPr>
                      </a:lvl9pPr>
                    </a:lstStyle>
                    <a:p>
                      <a:endParaRPr lang="en-US" sz="100" dirty="0"/>
                    </a:p>
                  </a:txBody>
                  <a:tcPr marL="17917" marR="17917" marT="17917" marB="17917">
                    <a:lnL w="6350" cap="flat" cmpd="sng" algn="ctr">
                      <a:solidFill>
                        <a:sysClr val="window" lastClr="FFFFFF"/>
                      </a:solidFill>
                      <a:prstDash val="solid"/>
                      <a:round/>
                      <a:headEnd type="none" w="med" len="med"/>
                      <a:tailEnd type="none" w="med" len="med"/>
                    </a:lnL>
                    <a:lnR w="6350" cap="flat" cmpd="sng" algn="ctr">
                      <a:solidFill>
                        <a:sysClr val="window" lastClr="FFFFFF"/>
                      </a:solidFill>
                      <a:prstDash val="solid"/>
                      <a:round/>
                      <a:headEnd type="none" w="med" len="med"/>
                      <a:tailEnd type="none" w="med" len="med"/>
                    </a:lnR>
                    <a:lnT w="6350" cap="flat" cmpd="sng" algn="ctr">
                      <a:solidFill>
                        <a:sysClr val="window" lastClr="FFFFFF"/>
                      </a:solidFill>
                      <a:prstDash val="solid"/>
                      <a:round/>
                      <a:headEnd type="none" w="med" len="med"/>
                      <a:tailEnd type="none" w="med" len="med"/>
                    </a:lnT>
                    <a:lnB w="635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pic>
        <p:nvPicPr>
          <p:cNvPr id="63" name="Picture 40"/>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l="8875" t="13653" r="7587" b="13715"/>
          <a:stretch/>
        </p:blipFill>
        <p:spPr bwMode="auto">
          <a:xfrm>
            <a:off x="11282158" y="1762241"/>
            <a:ext cx="497707" cy="351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Picture 63"/>
          <p:cNvPicPr>
            <a:picLocks noChangeAspect="1"/>
          </p:cNvPicPr>
          <p:nvPr/>
        </p:nvPicPr>
        <p:blipFill>
          <a:blip r:embed="rId4" cstate="print">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a:ext>
            </a:extLst>
          </a:blip>
          <a:stretch>
            <a:fillRect/>
          </a:stretch>
        </p:blipFill>
        <p:spPr>
          <a:xfrm>
            <a:off x="1903043" y="1776178"/>
            <a:ext cx="592655" cy="351690"/>
          </a:xfrm>
          <a:prstGeom prst="rect">
            <a:avLst/>
          </a:prstGeom>
        </p:spPr>
      </p:pic>
      <p:pic>
        <p:nvPicPr>
          <p:cNvPr id="65" name="Picture 64"/>
          <p:cNvPicPr>
            <a:picLocks noChangeAspect="1"/>
          </p:cNvPicPr>
          <p:nvPr/>
        </p:nvPicPr>
        <p:blipFill>
          <a:blip r:embed="rId6" cstate="print">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a:ext>
            </a:extLst>
          </a:blip>
          <a:stretch>
            <a:fillRect/>
          </a:stretch>
        </p:blipFill>
        <p:spPr>
          <a:xfrm>
            <a:off x="4246921" y="1780715"/>
            <a:ext cx="569260" cy="342616"/>
          </a:xfrm>
          <a:prstGeom prst="rect">
            <a:avLst/>
          </a:prstGeom>
        </p:spPr>
      </p:pic>
      <p:grpSp>
        <p:nvGrpSpPr>
          <p:cNvPr id="66" name="Group 43"/>
          <p:cNvGrpSpPr/>
          <p:nvPr/>
        </p:nvGrpSpPr>
        <p:grpSpPr>
          <a:xfrm>
            <a:off x="6602480" y="1790908"/>
            <a:ext cx="445754" cy="298991"/>
            <a:chOff x="4374833" y="1810640"/>
            <a:chExt cx="1828800" cy="1426464"/>
          </a:xfrm>
        </p:grpSpPr>
        <p:sp>
          <p:nvSpPr>
            <p:cNvPr id="67" name="Rectangle 66"/>
            <p:cNvSpPr/>
            <p:nvPr/>
          </p:nvSpPr>
          <p:spPr bwMode="auto">
            <a:xfrm>
              <a:off x="5021379" y="1810640"/>
              <a:ext cx="535709" cy="365823"/>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68" name="Rectangle 67"/>
            <p:cNvSpPr/>
            <p:nvPr/>
          </p:nvSpPr>
          <p:spPr bwMode="auto">
            <a:xfrm>
              <a:off x="4374833" y="2961769"/>
              <a:ext cx="438912" cy="275335"/>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69" name="Rectangle 68"/>
            <p:cNvSpPr/>
            <p:nvPr/>
          </p:nvSpPr>
          <p:spPr bwMode="auto">
            <a:xfrm>
              <a:off x="5764721" y="2961769"/>
              <a:ext cx="438912" cy="275335"/>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70" name="Rectangle 69"/>
            <p:cNvSpPr/>
            <p:nvPr/>
          </p:nvSpPr>
          <p:spPr bwMode="auto">
            <a:xfrm>
              <a:off x="5301425" y="2961769"/>
              <a:ext cx="438912" cy="275335"/>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71" name="Rectangle 70"/>
            <p:cNvSpPr/>
            <p:nvPr/>
          </p:nvSpPr>
          <p:spPr bwMode="auto">
            <a:xfrm>
              <a:off x="4838129" y="2961769"/>
              <a:ext cx="438912" cy="275335"/>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72" name="Rectangle 71"/>
            <p:cNvSpPr/>
            <p:nvPr/>
          </p:nvSpPr>
          <p:spPr bwMode="auto">
            <a:xfrm>
              <a:off x="4594289" y="2411789"/>
              <a:ext cx="463296" cy="314654"/>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73" name="Rectangle 72"/>
            <p:cNvSpPr/>
            <p:nvPr/>
          </p:nvSpPr>
          <p:spPr bwMode="auto">
            <a:xfrm>
              <a:off x="5520881" y="2411789"/>
              <a:ext cx="463296" cy="314654"/>
            </a:xfrm>
            <a:prstGeom prst="rect">
              <a:avLst/>
            </a:prstGeom>
            <a:solidFill>
              <a:sysClr val="window" lastClr="FFFFFF"/>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61" tIns="143330" rIns="179161" bIns="143330" numCol="1" spcCol="0" rtlCol="0" fromWordArt="0" anchor="t" anchorCtr="0" forceAA="0" compatLnSpc="1">
              <a:prstTxWarp prst="textNoShape">
                <a:avLst/>
              </a:prstTxWarp>
              <a:noAutofit/>
            </a:bodyPr>
            <a:lstStyle/>
            <a:p>
              <a:pPr algn="ctr" defTabSz="913302">
                <a:defRPr/>
              </a:pPr>
              <a:endParaRPr lang="en-US" sz="2352" kern="0" dirty="0">
                <a:ln>
                  <a:solidFill>
                    <a:srgbClr val="FFFFFF">
                      <a:alpha val="0"/>
                    </a:srgbClr>
                  </a:solidFill>
                </a:ln>
                <a:gradFill>
                  <a:gsLst>
                    <a:gs pos="0">
                      <a:srgbClr val="FFFFFF"/>
                    </a:gs>
                    <a:gs pos="100000">
                      <a:srgbClr val="FFFFFF"/>
                    </a:gs>
                  </a:gsLst>
                  <a:lin ang="5400000" scaled="0"/>
                </a:gradFill>
                <a:latin typeface="Segoe UI Light"/>
                <a:ea typeface="Segoe UI" pitchFamily="34" charset="0"/>
                <a:cs typeface="Segoe UI" pitchFamily="34" charset="0"/>
              </a:endParaRPr>
            </a:p>
          </p:txBody>
        </p:sp>
        <p:cxnSp>
          <p:nvCxnSpPr>
            <p:cNvPr id="74" name="Elbow Connector 73"/>
            <p:cNvCxnSpPr>
              <a:stCxn id="67" idx="2"/>
              <a:endCxn id="73" idx="0"/>
            </p:cNvCxnSpPr>
            <p:nvPr/>
          </p:nvCxnSpPr>
          <p:spPr>
            <a:xfrm rot="16200000" flipH="1">
              <a:off x="5403218" y="2062478"/>
              <a:ext cx="235326" cy="463295"/>
            </a:xfrm>
            <a:prstGeom prst="bentConnector3">
              <a:avLst/>
            </a:prstGeom>
            <a:noFill/>
            <a:ln w="9525" cap="flat" cmpd="sng" algn="ctr">
              <a:solidFill>
                <a:sysClr val="window" lastClr="FFFFFF"/>
              </a:solidFill>
              <a:prstDash val="solid"/>
              <a:miter lim="800000"/>
              <a:headEnd type="none"/>
              <a:tailEnd type="none"/>
            </a:ln>
            <a:effectLst/>
          </p:spPr>
        </p:cxnSp>
        <p:cxnSp>
          <p:nvCxnSpPr>
            <p:cNvPr id="75" name="Straight Connector 31"/>
            <p:cNvCxnSpPr>
              <a:stCxn id="67" idx="2"/>
              <a:endCxn id="72" idx="0"/>
            </p:cNvCxnSpPr>
            <p:nvPr/>
          </p:nvCxnSpPr>
          <p:spPr>
            <a:xfrm rot="5400000">
              <a:off x="4939923" y="2062478"/>
              <a:ext cx="235326" cy="463297"/>
            </a:xfrm>
            <a:prstGeom prst="bentConnector3">
              <a:avLst>
                <a:gd name="adj1" fmla="val 50000"/>
              </a:avLst>
            </a:prstGeom>
            <a:noFill/>
            <a:ln w="9525" cap="flat" cmpd="sng" algn="ctr">
              <a:solidFill>
                <a:sysClr val="window" lastClr="FFFFFF"/>
              </a:solidFill>
              <a:prstDash val="solid"/>
              <a:miter lim="800000"/>
              <a:headEnd type="none"/>
              <a:tailEnd type="none"/>
            </a:ln>
            <a:effectLst/>
          </p:spPr>
        </p:cxnSp>
        <p:cxnSp>
          <p:nvCxnSpPr>
            <p:cNvPr id="76" name="Elbow Connector 75"/>
            <p:cNvCxnSpPr>
              <a:stCxn id="73" idx="2"/>
              <a:endCxn id="69" idx="0"/>
            </p:cNvCxnSpPr>
            <p:nvPr/>
          </p:nvCxnSpPr>
          <p:spPr>
            <a:xfrm rot="16200000" flipH="1">
              <a:off x="5750690" y="2728282"/>
              <a:ext cx="235326" cy="231648"/>
            </a:xfrm>
            <a:prstGeom prst="bentConnector3">
              <a:avLst/>
            </a:prstGeom>
            <a:noFill/>
            <a:ln w="9525" cap="flat" cmpd="sng" algn="ctr">
              <a:solidFill>
                <a:sysClr val="window" lastClr="FFFFFF"/>
              </a:solidFill>
              <a:prstDash val="solid"/>
              <a:miter lim="800000"/>
              <a:headEnd type="none"/>
              <a:tailEnd type="none"/>
            </a:ln>
            <a:effectLst/>
          </p:spPr>
        </p:cxnSp>
        <p:cxnSp>
          <p:nvCxnSpPr>
            <p:cNvPr id="77" name="Elbow Connector 76"/>
            <p:cNvCxnSpPr>
              <a:stCxn id="73" idx="2"/>
              <a:endCxn id="70" idx="0"/>
            </p:cNvCxnSpPr>
            <p:nvPr/>
          </p:nvCxnSpPr>
          <p:spPr>
            <a:xfrm rot="5400000">
              <a:off x="5519042" y="2728282"/>
              <a:ext cx="235326" cy="231648"/>
            </a:xfrm>
            <a:prstGeom prst="bentConnector3">
              <a:avLst/>
            </a:prstGeom>
            <a:noFill/>
            <a:ln w="9525" cap="flat" cmpd="sng" algn="ctr">
              <a:solidFill>
                <a:sysClr val="window" lastClr="FFFFFF"/>
              </a:solidFill>
              <a:prstDash val="solid"/>
              <a:miter lim="800000"/>
              <a:headEnd type="none"/>
              <a:tailEnd type="none"/>
            </a:ln>
            <a:effectLst/>
          </p:spPr>
        </p:cxnSp>
        <p:cxnSp>
          <p:nvCxnSpPr>
            <p:cNvPr id="78" name="Elbow Connector 77"/>
            <p:cNvCxnSpPr>
              <a:stCxn id="72" idx="2"/>
              <a:endCxn id="71" idx="0"/>
            </p:cNvCxnSpPr>
            <p:nvPr/>
          </p:nvCxnSpPr>
          <p:spPr>
            <a:xfrm rot="16200000" flipH="1">
              <a:off x="4824098" y="2728282"/>
              <a:ext cx="235326" cy="231648"/>
            </a:xfrm>
            <a:prstGeom prst="bentConnector3">
              <a:avLst/>
            </a:prstGeom>
            <a:noFill/>
            <a:ln w="9525" cap="flat" cmpd="sng" algn="ctr">
              <a:solidFill>
                <a:sysClr val="window" lastClr="FFFFFF"/>
              </a:solidFill>
              <a:prstDash val="solid"/>
              <a:miter lim="800000"/>
              <a:headEnd type="none"/>
              <a:tailEnd type="none"/>
            </a:ln>
            <a:effectLst/>
          </p:spPr>
        </p:cxnSp>
        <p:cxnSp>
          <p:nvCxnSpPr>
            <p:cNvPr id="79" name="Elbow Connector 78"/>
            <p:cNvCxnSpPr>
              <a:stCxn id="72" idx="2"/>
              <a:endCxn id="68" idx="0"/>
            </p:cNvCxnSpPr>
            <p:nvPr/>
          </p:nvCxnSpPr>
          <p:spPr>
            <a:xfrm rot="5400000">
              <a:off x="4592450" y="2728282"/>
              <a:ext cx="235326" cy="231648"/>
            </a:xfrm>
            <a:prstGeom prst="bentConnector3">
              <a:avLst/>
            </a:prstGeom>
            <a:noFill/>
            <a:ln w="9525" cap="flat" cmpd="sng" algn="ctr">
              <a:solidFill>
                <a:sysClr val="window" lastClr="FFFFFF"/>
              </a:solidFill>
              <a:prstDash val="solid"/>
              <a:miter lim="800000"/>
              <a:headEnd type="none"/>
              <a:tailEnd type="none"/>
            </a:ln>
            <a:effectLst/>
          </p:spPr>
        </p:cxnSp>
      </p:grpSp>
      <p:sp>
        <p:nvSpPr>
          <p:cNvPr id="82" name="Rectangle 81"/>
          <p:cNvSpPr/>
          <p:nvPr/>
        </p:nvSpPr>
        <p:spPr bwMode="auto">
          <a:xfrm>
            <a:off x="395650" y="3683790"/>
            <a:ext cx="6842769" cy="326646"/>
          </a:xfrm>
          <a:prstGeom prst="rect">
            <a:avLst/>
          </a:prstGeom>
          <a:solidFill>
            <a:schemeClr val="accent1"/>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ctr" anchorCtr="0" forceAA="0" compatLnSpc="1">
            <a:prstTxWarp prst="textNoShape">
              <a:avLst/>
            </a:prstTxWarp>
            <a:noAutofit/>
          </a:bodyPr>
          <a:lstStyle/>
          <a:p>
            <a:pPr defTabSz="1591449">
              <a:defRPr/>
            </a:pPr>
            <a:endParaRPr lang="en-US" sz="1961" kern="0" dirty="0">
              <a:ln>
                <a:solidFill>
                  <a:srgbClr val="FFFFFF">
                    <a:alpha val="0"/>
                  </a:srgbClr>
                </a:solidFill>
              </a:ln>
              <a:solidFill>
                <a:srgbClr val="FFFFFF"/>
              </a:solidFill>
              <a:latin typeface="Segoe UI Light"/>
            </a:endParaRPr>
          </a:p>
        </p:txBody>
      </p:sp>
      <p:sp>
        <p:nvSpPr>
          <p:cNvPr id="83" name="Rectangle 82"/>
          <p:cNvSpPr/>
          <p:nvPr/>
        </p:nvSpPr>
        <p:spPr bwMode="auto">
          <a:xfrm>
            <a:off x="395650" y="3217121"/>
            <a:ext cx="6842769" cy="326646"/>
          </a:xfrm>
          <a:prstGeom prst="rect">
            <a:avLst/>
          </a:prstGeom>
          <a:solidFill>
            <a:schemeClr val="accent1"/>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ctr" anchorCtr="0" forceAA="0" compatLnSpc="1">
            <a:prstTxWarp prst="textNoShape">
              <a:avLst/>
            </a:prstTxWarp>
            <a:noAutofit/>
          </a:bodyPr>
          <a:lstStyle/>
          <a:p>
            <a:pPr defTabSz="1591449">
              <a:defRPr/>
            </a:pPr>
            <a:endParaRPr lang="en-US" sz="1961" kern="0" dirty="0">
              <a:ln>
                <a:solidFill>
                  <a:srgbClr val="FFFFFF">
                    <a:alpha val="0"/>
                  </a:srgbClr>
                </a:solidFill>
              </a:ln>
              <a:solidFill>
                <a:srgbClr val="FFFFFF"/>
              </a:solidFill>
              <a:latin typeface="Segoe UI Light"/>
            </a:endParaRPr>
          </a:p>
        </p:txBody>
      </p:sp>
      <p:sp>
        <p:nvSpPr>
          <p:cNvPr id="84" name="Rectangle 83"/>
          <p:cNvSpPr/>
          <p:nvPr/>
        </p:nvSpPr>
        <p:spPr bwMode="auto">
          <a:xfrm>
            <a:off x="395649" y="2750451"/>
            <a:ext cx="4560156" cy="326646"/>
          </a:xfrm>
          <a:prstGeom prst="rect">
            <a:avLst/>
          </a:prstGeom>
          <a:solidFill>
            <a:srgbClr val="002060"/>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87" tIns="143351" rIns="179187" bIns="143351" numCol="1" spcCol="0" rtlCol="0" fromWordArt="0" anchor="t" anchorCtr="0" forceAA="0" compatLnSpc="1">
            <a:prstTxWarp prst="textNoShape">
              <a:avLst/>
            </a:prstTxWarp>
            <a:noAutofit/>
          </a:bodyPr>
          <a:lstStyle/>
          <a:p>
            <a:pPr algn="ctr" defTabSz="913477">
              <a:lnSpc>
                <a:spcPct val="90000"/>
              </a:lnSpc>
              <a:defRPr/>
            </a:pPr>
            <a:endParaRPr lang="en-US" sz="2352" kern="0" dirty="0">
              <a:solidFill>
                <a:srgbClr val="FFFFFF">
                  <a:lumMod val="85000"/>
                </a:srgbClr>
              </a:solidFill>
              <a:latin typeface="Segoe UI Light"/>
              <a:ea typeface="Segoe UI" pitchFamily="34" charset="0"/>
              <a:cs typeface="Segoe UI" pitchFamily="34" charset="0"/>
            </a:endParaRPr>
          </a:p>
        </p:txBody>
      </p:sp>
      <p:sp>
        <p:nvSpPr>
          <p:cNvPr id="85" name="TextBox 84"/>
          <p:cNvSpPr txBox="1"/>
          <p:nvPr/>
        </p:nvSpPr>
        <p:spPr>
          <a:xfrm>
            <a:off x="289107" y="2608723"/>
            <a:ext cx="3129995" cy="628520"/>
          </a:xfrm>
          <a:prstGeom prst="rect">
            <a:avLst/>
          </a:prstGeom>
          <a:noFill/>
        </p:spPr>
        <p:txBody>
          <a:bodyPr wrap="none" lIns="179187" tIns="143351" rIns="179187" bIns="143351" rtlCol="0">
            <a:spAutoFit/>
          </a:bodyPr>
          <a:lstStyle/>
          <a:p>
            <a:pPr defTabSz="913742">
              <a:lnSpc>
                <a:spcPct val="90000"/>
              </a:lnSpc>
            </a:pPr>
            <a:r>
              <a:rPr lang="en-US" sz="2400" dirty="0">
                <a:gradFill>
                  <a:gsLst>
                    <a:gs pos="0">
                      <a:prstClr val="white"/>
                    </a:gs>
                    <a:gs pos="100000">
                      <a:prstClr val="white"/>
                    </a:gs>
                  </a:gsLst>
                  <a:lin ang="5400000" scaled="1"/>
                </a:gradFill>
                <a:latin typeface="Segoe UI Light"/>
              </a:rPr>
              <a:t>fully featured RDBMS</a:t>
            </a:r>
          </a:p>
        </p:txBody>
      </p:sp>
      <p:sp>
        <p:nvSpPr>
          <p:cNvPr id="86" name="TextBox 85"/>
          <p:cNvSpPr txBox="1"/>
          <p:nvPr/>
        </p:nvSpPr>
        <p:spPr>
          <a:xfrm>
            <a:off x="289104" y="3082819"/>
            <a:ext cx="3508250" cy="628520"/>
          </a:xfrm>
          <a:prstGeom prst="rect">
            <a:avLst/>
          </a:prstGeom>
          <a:noFill/>
        </p:spPr>
        <p:txBody>
          <a:bodyPr wrap="none" lIns="179187" tIns="143351" rIns="179187" bIns="143351" rtlCol="0">
            <a:spAutoFit/>
          </a:bodyPr>
          <a:lstStyle/>
          <a:p>
            <a:pPr defTabSz="913742">
              <a:lnSpc>
                <a:spcPct val="90000"/>
              </a:lnSpc>
            </a:pPr>
            <a:r>
              <a:rPr lang="en-US" sz="2400" dirty="0">
                <a:solidFill>
                  <a:prstClr val="white"/>
                </a:solidFill>
                <a:latin typeface="Segoe UI Light"/>
              </a:rPr>
              <a:t>transactional processing</a:t>
            </a:r>
          </a:p>
        </p:txBody>
      </p:sp>
      <p:sp>
        <p:nvSpPr>
          <p:cNvPr id="87" name="TextBox 86"/>
          <p:cNvSpPr txBox="1"/>
          <p:nvPr/>
        </p:nvSpPr>
        <p:spPr>
          <a:xfrm>
            <a:off x="289106" y="3541213"/>
            <a:ext cx="1780265" cy="628520"/>
          </a:xfrm>
          <a:prstGeom prst="rect">
            <a:avLst/>
          </a:prstGeom>
          <a:noFill/>
        </p:spPr>
        <p:txBody>
          <a:bodyPr wrap="none" lIns="179187" tIns="143351" rIns="179187" bIns="143351" rtlCol="0">
            <a:spAutoFit/>
          </a:bodyPr>
          <a:lstStyle/>
          <a:p>
            <a:pPr defTabSz="913742">
              <a:lnSpc>
                <a:spcPct val="90000"/>
              </a:lnSpc>
            </a:pPr>
            <a:r>
              <a:rPr lang="en-US" sz="2400" dirty="0">
                <a:solidFill>
                  <a:prstClr val="white"/>
                </a:solidFill>
                <a:latin typeface="Segoe UI Light"/>
              </a:rPr>
              <a:t>rich query </a:t>
            </a:r>
          </a:p>
        </p:txBody>
      </p:sp>
      <p:sp>
        <p:nvSpPr>
          <p:cNvPr id="88" name="Rectangle 87"/>
          <p:cNvSpPr/>
          <p:nvPr/>
        </p:nvSpPr>
        <p:spPr bwMode="auto">
          <a:xfrm>
            <a:off x="2705848" y="4617130"/>
            <a:ext cx="9139398" cy="326646"/>
          </a:xfrm>
          <a:prstGeom prst="rect">
            <a:avLst/>
          </a:prstGeom>
          <a:solidFill>
            <a:schemeClr val="accent1"/>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ctr" anchorCtr="0" forceAA="0" compatLnSpc="1">
            <a:prstTxWarp prst="textNoShape">
              <a:avLst/>
            </a:prstTxWarp>
            <a:noAutofit/>
          </a:bodyPr>
          <a:lstStyle/>
          <a:p>
            <a:pPr defTabSz="1591449">
              <a:defRPr/>
            </a:pPr>
            <a:endParaRPr lang="en-US" sz="1961" kern="0" dirty="0">
              <a:ln>
                <a:solidFill>
                  <a:srgbClr val="FFFFFF">
                    <a:alpha val="0"/>
                  </a:srgbClr>
                </a:solidFill>
              </a:ln>
              <a:solidFill>
                <a:srgbClr val="FFFFFF"/>
              </a:solidFill>
              <a:latin typeface="Segoe UI Light"/>
            </a:endParaRPr>
          </a:p>
        </p:txBody>
      </p:sp>
      <p:sp>
        <p:nvSpPr>
          <p:cNvPr id="89" name="Rectangle 88"/>
          <p:cNvSpPr/>
          <p:nvPr/>
        </p:nvSpPr>
        <p:spPr bwMode="auto">
          <a:xfrm>
            <a:off x="2705850" y="4150459"/>
            <a:ext cx="9139396" cy="326646"/>
          </a:xfrm>
          <a:prstGeom prst="rect">
            <a:avLst/>
          </a:prstGeom>
          <a:solidFill>
            <a:schemeClr val="accent1"/>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ctr" anchorCtr="0" forceAA="0" compatLnSpc="1">
            <a:prstTxWarp prst="textNoShape">
              <a:avLst/>
            </a:prstTxWarp>
            <a:noAutofit/>
          </a:bodyPr>
          <a:lstStyle/>
          <a:p>
            <a:pPr defTabSz="1591449">
              <a:defRPr/>
            </a:pPr>
            <a:endParaRPr lang="en-US" sz="1961" kern="0" dirty="0">
              <a:ln>
                <a:solidFill>
                  <a:srgbClr val="FFFFFF">
                    <a:alpha val="0"/>
                  </a:srgbClr>
                </a:solidFill>
              </a:ln>
              <a:solidFill>
                <a:srgbClr val="FFFFFF"/>
              </a:solidFill>
              <a:latin typeface="Segoe UI Light"/>
            </a:endParaRPr>
          </a:p>
        </p:txBody>
      </p:sp>
      <p:sp>
        <p:nvSpPr>
          <p:cNvPr id="90" name="TextBox 89"/>
          <p:cNvSpPr txBox="1"/>
          <p:nvPr/>
        </p:nvSpPr>
        <p:spPr>
          <a:xfrm>
            <a:off x="6560281" y="4004893"/>
            <a:ext cx="5284963" cy="628520"/>
          </a:xfrm>
          <a:prstGeom prst="rect">
            <a:avLst/>
          </a:prstGeom>
          <a:noFill/>
        </p:spPr>
        <p:txBody>
          <a:bodyPr wrap="square" lIns="179187" tIns="143351" rIns="179187" bIns="143351" rtlCol="0">
            <a:spAutoFit/>
          </a:bodyPr>
          <a:lstStyle/>
          <a:p>
            <a:pPr algn="r" defTabSz="913742">
              <a:lnSpc>
                <a:spcPct val="90000"/>
              </a:lnSpc>
            </a:pPr>
            <a:r>
              <a:rPr lang="en-US" sz="2400" dirty="0">
                <a:solidFill>
                  <a:prstClr val="white"/>
                </a:solidFill>
                <a:latin typeface="Segoe UI Light"/>
              </a:rPr>
              <a:t>managed as a service</a:t>
            </a:r>
          </a:p>
        </p:txBody>
      </p:sp>
      <p:sp>
        <p:nvSpPr>
          <p:cNvPr id="91" name="TextBox 90"/>
          <p:cNvSpPr txBox="1"/>
          <p:nvPr/>
        </p:nvSpPr>
        <p:spPr>
          <a:xfrm>
            <a:off x="8532481" y="4488983"/>
            <a:ext cx="3312764" cy="628520"/>
          </a:xfrm>
          <a:prstGeom prst="rect">
            <a:avLst/>
          </a:prstGeom>
          <a:noFill/>
        </p:spPr>
        <p:txBody>
          <a:bodyPr wrap="square" lIns="179187" tIns="143351" rIns="179187" bIns="143351" rtlCol="0">
            <a:spAutoFit/>
          </a:bodyPr>
          <a:lstStyle/>
          <a:p>
            <a:pPr algn="r" defTabSz="913742">
              <a:lnSpc>
                <a:spcPct val="90000"/>
              </a:lnSpc>
            </a:pPr>
            <a:r>
              <a:rPr lang="en-US" sz="2400" dirty="0">
                <a:solidFill>
                  <a:prstClr val="white"/>
                </a:solidFill>
                <a:latin typeface="Segoe UI Light"/>
              </a:rPr>
              <a:t>elastic scale</a:t>
            </a:r>
          </a:p>
        </p:txBody>
      </p:sp>
      <p:sp>
        <p:nvSpPr>
          <p:cNvPr id="92" name="Rectangle 91"/>
          <p:cNvSpPr/>
          <p:nvPr/>
        </p:nvSpPr>
        <p:spPr bwMode="auto">
          <a:xfrm>
            <a:off x="5015305" y="5550469"/>
            <a:ext cx="6829943" cy="326646"/>
          </a:xfrm>
          <a:prstGeom prst="rect">
            <a:avLst/>
          </a:prstGeom>
          <a:solidFill>
            <a:schemeClr val="accent1"/>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ctr" anchorCtr="0" forceAA="0" compatLnSpc="1">
            <a:prstTxWarp prst="textNoShape">
              <a:avLst/>
            </a:prstTxWarp>
            <a:noAutofit/>
          </a:bodyPr>
          <a:lstStyle/>
          <a:p>
            <a:pPr defTabSz="1591449">
              <a:defRPr/>
            </a:pPr>
            <a:endParaRPr lang="en-US" sz="1961" kern="0" dirty="0">
              <a:ln>
                <a:solidFill>
                  <a:srgbClr val="FFFFFF">
                    <a:alpha val="0"/>
                  </a:srgbClr>
                </a:solidFill>
              </a:ln>
              <a:solidFill>
                <a:srgbClr val="FFFFFF"/>
              </a:solidFill>
              <a:latin typeface="Segoe UI Light"/>
            </a:endParaRPr>
          </a:p>
        </p:txBody>
      </p:sp>
      <p:sp>
        <p:nvSpPr>
          <p:cNvPr id="93" name="Rectangle 92"/>
          <p:cNvSpPr/>
          <p:nvPr/>
        </p:nvSpPr>
        <p:spPr bwMode="auto">
          <a:xfrm>
            <a:off x="5015305" y="5084139"/>
            <a:ext cx="6829943" cy="326646"/>
          </a:xfrm>
          <a:prstGeom prst="rect">
            <a:avLst/>
          </a:prstGeom>
          <a:solidFill>
            <a:schemeClr val="accent1"/>
          </a:solidFill>
          <a:ln w="6350" cap="flat" cmpd="sng" algn="ctr">
            <a:solidFill>
              <a:srgbClr val="2687CE"/>
            </a:solidFill>
            <a:prstDash val="solid"/>
            <a:miter lim="800000"/>
            <a:headEnd type="none" w="med" len="med"/>
            <a:tailEnd type="none" w="med" len="med"/>
          </a:ln>
          <a:effectLst/>
        </p:spPr>
        <p:txBody>
          <a:bodyPr rot="0" spcFirstLastPara="0" vertOverflow="overflow" horzOverflow="overflow" vert="horz" wrap="square" lIns="89604" tIns="44802" rIns="89604" bIns="44802" numCol="1" spcCol="0" rtlCol="0" fromWordArt="0" anchor="ctr" anchorCtr="0" forceAA="0" compatLnSpc="1">
            <a:prstTxWarp prst="textNoShape">
              <a:avLst/>
            </a:prstTxWarp>
            <a:noAutofit/>
          </a:bodyPr>
          <a:lstStyle/>
          <a:p>
            <a:pPr defTabSz="1591449">
              <a:defRPr/>
            </a:pPr>
            <a:endParaRPr lang="en-US" sz="1961" kern="0" dirty="0">
              <a:ln>
                <a:solidFill>
                  <a:srgbClr val="FFFFFF">
                    <a:alpha val="0"/>
                  </a:srgbClr>
                </a:solidFill>
              </a:ln>
              <a:solidFill>
                <a:srgbClr val="FFFFFF"/>
              </a:solidFill>
              <a:latin typeface="Segoe UI Light"/>
            </a:endParaRPr>
          </a:p>
        </p:txBody>
      </p:sp>
      <p:sp>
        <p:nvSpPr>
          <p:cNvPr id="94" name="TextBox 93"/>
          <p:cNvSpPr txBox="1"/>
          <p:nvPr/>
        </p:nvSpPr>
        <p:spPr>
          <a:xfrm>
            <a:off x="7094366" y="5409467"/>
            <a:ext cx="4750880" cy="628520"/>
          </a:xfrm>
          <a:prstGeom prst="rect">
            <a:avLst/>
          </a:prstGeom>
          <a:noFill/>
        </p:spPr>
        <p:txBody>
          <a:bodyPr wrap="square" lIns="179187" tIns="143351" rIns="179187" bIns="143351" rtlCol="0">
            <a:spAutoFit/>
          </a:bodyPr>
          <a:lstStyle/>
          <a:p>
            <a:pPr algn="r" defTabSz="913742">
              <a:lnSpc>
                <a:spcPct val="90000"/>
              </a:lnSpc>
            </a:pPr>
            <a:r>
              <a:rPr lang="en-US" sz="2400" dirty="0">
                <a:solidFill>
                  <a:prstClr val="white"/>
                </a:solidFill>
                <a:latin typeface="Segoe UI Light"/>
              </a:rPr>
              <a:t>Internet accessible http/rest</a:t>
            </a:r>
          </a:p>
        </p:txBody>
      </p:sp>
      <p:sp>
        <p:nvSpPr>
          <p:cNvPr id="95" name="TextBox 94"/>
          <p:cNvSpPr txBox="1"/>
          <p:nvPr/>
        </p:nvSpPr>
        <p:spPr>
          <a:xfrm>
            <a:off x="7734257" y="4951554"/>
            <a:ext cx="4110982" cy="628520"/>
          </a:xfrm>
          <a:prstGeom prst="rect">
            <a:avLst/>
          </a:prstGeom>
          <a:noFill/>
        </p:spPr>
        <p:txBody>
          <a:bodyPr wrap="square" lIns="179187" tIns="143351" rIns="179187" bIns="143351" rtlCol="0">
            <a:spAutoFit/>
          </a:bodyPr>
          <a:lstStyle/>
          <a:p>
            <a:pPr algn="r" defTabSz="913742">
              <a:lnSpc>
                <a:spcPct val="90000"/>
              </a:lnSpc>
            </a:pPr>
            <a:r>
              <a:rPr lang="en-US" sz="2400" dirty="0">
                <a:solidFill>
                  <a:prstClr val="white"/>
                </a:solidFill>
                <a:latin typeface="Segoe UI Light"/>
              </a:rPr>
              <a:t>schema-free data model</a:t>
            </a:r>
          </a:p>
        </p:txBody>
      </p:sp>
      <p:sp>
        <p:nvSpPr>
          <p:cNvPr id="96" name="Rectangle 95"/>
          <p:cNvSpPr/>
          <p:nvPr/>
        </p:nvSpPr>
        <p:spPr bwMode="auto">
          <a:xfrm>
            <a:off x="7407859" y="6017139"/>
            <a:ext cx="4437389" cy="326646"/>
          </a:xfrm>
          <a:prstGeom prst="rect">
            <a:avLst/>
          </a:prstGeom>
          <a:solidFill>
            <a:srgbClr val="002060"/>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87" tIns="143351" rIns="179187" bIns="143351" numCol="1" spcCol="0" rtlCol="0" fromWordArt="0" anchor="t" anchorCtr="0" forceAA="0" compatLnSpc="1">
            <a:prstTxWarp prst="textNoShape">
              <a:avLst/>
            </a:prstTxWarp>
            <a:noAutofit/>
          </a:bodyPr>
          <a:lstStyle/>
          <a:p>
            <a:pPr algn="ctr" defTabSz="913477">
              <a:lnSpc>
                <a:spcPct val="90000"/>
              </a:lnSpc>
              <a:defRPr/>
            </a:pPr>
            <a:endParaRPr lang="en-US" sz="2352" kern="0" dirty="0">
              <a:solidFill>
                <a:srgbClr val="FFFFFF">
                  <a:lumMod val="85000"/>
                </a:srgbClr>
              </a:solidFill>
              <a:latin typeface="Segoe UI Light"/>
              <a:ea typeface="Segoe UI" pitchFamily="34" charset="0"/>
              <a:cs typeface="Segoe UI" pitchFamily="34" charset="0"/>
            </a:endParaRPr>
          </a:p>
        </p:txBody>
      </p:sp>
      <p:sp>
        <p:nvSpPr>
          <p:cNvPr id="97" name="TextBox 96"/>
          <p:cNvSpPr txBox="1"/>
          <p:nvPr/>
        </p:nvSpPr>
        <p:spPr>
          <a:xfrm>
            <a:off x="8491912" y="5884552"/>
            <a:ext cx="3353327" cy="628520"/>
          </a:xfrm>
          <a:prstGeom prst="rect">
            <a:avLst/>
          </a:prstGeom>
          <a:noFill/>
        </p:spPr>
        <p:txBody>
          <a:bodyPr wrap="square" lIns="179187" tIns="143351" rIns="179187" bIns="143351" rtlCol="0">
            <a:spAutoFit/>
          </a:bodyPr>
          <a:lstStyle>
            <a:defPPr>
              <a:defRPr lang="en-US"/>
            </a:defPPr>
            <a:lvl1pPr>
              <a:lnSpc>
                <a:spcPct val="90000"/>
              </a:lnSpc>
              <a:defRPr>
                <a:solidFill>
                  <a:schemeClr val="bg2">
                    <a:lumMod val="75000"/>
                  </a:schemeClr>
                </a:solidFill>
              </a:defRPr>
            </a:lvl1pPr>
          </a:lstStyle>
          <a:p>
            <a:pPr algn="r" defTabSz="913742"/>
            <a:r>
              <a:rPr lang="en-US" sz="2400" dirty="0">
                <a:solidFill>
                  <a:prstClr val="white"/>
                </a:solidFill>
                <a:latin typeface="Segoe UI Light"/>
              </a:rPr>
              <a:t>arbitrary data formats</a:t>
            </a:r>
          </a:p>
        </p:txBody>
      </p:sp>
    </p:spTree>
    <p:extLst>
      <p:ext uri="{BB962C8B-B14F-4D97-AF65-F5344CB8AC3E}">
        <p14:creationId xmlns:p14="http://schemas.microsoft.com/office/powerpoint/2010/main" val="95606066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D76D0B-A343-43EF-891A-00033C94C96D}"/>
              </a:ext>
            </a:extLst>
          </p:cNvPr>
          <p:cNvSpPr>
            <a:spLocks noGrp="1"/>
          </p:cNvSpPr>
          <p:nvPr>
            <p:ph type="title"/>
          </p:nvPr>
        </p:nvSpPr>
        <p:spPr>
          <a:xfrm>
            <a:off x="588263" y="1871544"/>
            <a:ext cx="4843546" cy="1661993"/>
          </a:xfrm>
        </p:spPr>
        <p:txBody>
          <a:bodyPr/>
          <a:lstStyle/>
          <a:p>
            <a:r>
              <a:rPr lang="en-GB" dirty="0"/>
              <a:t>DEMO: </a:t>
            </a:r>
            <a:br>
              <a:rPr lang="en-GB" dirty="0"/>
            </a:br>
            <a:r>
              <a:rPr lang="sl-SI" dirty="0"/>
              <a:t>SQL Server on </a:t>
            </a:r>
            <a:br>
              <a:rPr lang="en-GB" dirty="0"/>
            </a:br>
            <a:r>
              <a:rPr lang="sl-SI" dirty="0"/>
              <a:t>Azure</a:t>
            </a:r>
            <a:r>
              <a:rPr lang="en-GB" dirty="0"/>
              <a:t> IaaS</a:t>
            </a:r>
            <a:endParaRPr lang="sl-SI" dirty="0"/>
          </a:p>
        </p:txBody>
      </p:sp>
      <p:sp>
        <p:nvSpPr>
          <p:cNvPr id="2" name="Text Placeholder 1">
            <a:extLst>
              <a:ext uri="{FF2B5EF4-FFF2-40B4-BE49-F238E27FC236}">
                <a16:creationId xmlns:a16="http://schemas.microsoft.com/office/drawing/2014/main" id="{9AC58A5E-7F68-4D1F-834F-9E4F189B956A}"/>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329757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bwMode="auto">
          <a:xfrm>
            <a:off x="0" y="1581912"/>
            <a:ext cx="12192000" cy="4736592"/>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a:gradFill>
                <a:gsLst>
                  <a:gs pos="0">
                    <a:srgbClr val="FFFFFF"/>
                  </a:gs>
                  <a:gs pos="100000">
                    <a:srgbClr val="FFFFFF"/>
                  </a:gs>
                </a:gsLst>
                <a:lin ang="5400000" scaled="0"/>
              </a:gradFill>
            </a:endParaRPr>
          </a:p>
        </p:txBody>
      </p:sp>
      <p:sp>
        <p:nvSpPr>
          <p:cNvPr id="2" name="Title 1">
            <a:extLst>
              <a:ext uri="{FF2B5EF4-FFF2-40B4-BE49-F238E27FC236}">
                <a16:creationId xmlns:a16="http://schemas.microsoft.com/office/drawing/2014/main" id="{5F2E4DD6-49FE-442F-B3C3-1CE67E59DFEA}"/>
              </a:ext>
            </a:extLst>
          </p:cNvPr>
          <p:cNvSpPr>
            <a:spLocks noGrp="1"/>
          </p:cNvSpPr>
          <p:nvPr>
            <p:ph type="title"/>
          </p:nvPr>
        </p:nvSpPr>
        <p:spPr>
          <a:xfrm>
            <a:off x="269240" y="358961"/>
            <a:ext cx="11655840" cy="492443"/>
          </a:xfrm>
        </p:spPr>
        <p:txBody>
          <a:bodyPr/>
          <a:lstStyle/>
          <a:p>
            <a:pPr algn="ctr"/>
            <a:r>
              <a:rPr lang="sl-SI" sz="3200" cap="all" dirty="0">
                <a:solidFill>
                  <a:schemeClr val="tx2"/>
                </a:solidFill>
                <a:latin typeface="Segoe UI Semilight" panose="020B0402040204020203" pitchFamily="34" charset="0"/>
                <a:ea typeface="Segoe UI Semilight" charset="0"/>
                <a:cs typeface="Segoe UI Semilight" panose="020B0402040204020203" pitchFamily="34" charset="0"/>
              </a:rPr>
              <a:t>DATABASE AS A SERVICE OPTIONS</a:t>
            </a:r>
            <a:endParaRPr lang="en-US" sz="3200" cap="all" dirty="0">
              <a:solidFill>
                <a:schemeClr val="tx2"/>
              </a:solidFill>
              <a:latin typeface="Segoe UI Semilight" panose="020B0402040204020203" pitchFamily="34" charset="0"/>
              <a:ea typeface="Segoe UI Semilight" charset="0"/>
              <a:cs typeface="Segoe UI Semilight" panose="020B0402040204020203" pitchFamily="34" charset="0"/>
            </a:endParaRPr>
          </a:p>
        </p:txBody>
      </p:sp>
      <p:sp>
        <p:nvSpPr>
          <p:cNvPr id="9" name="Arrow: Right 11">
            <a:extLst>
              <a:ext uri="{FF2B5EF4-FFF2-40B4-BE49-F238E27FC236}">
                <a16:creationId xmlns:a16="http://schemas.microsoft.com/office/drawing/2014/main" id="{6600A3E6-8AB6-40F1-A856-EA26B993AE6D}"/>
              </a:ext>
            </a:extLst>
          </p:cNvPr>
          <p:cNvSpPr/>
          <p:nvPr/>
        </p:nvSpPr>
        <p:spPr>
          <a:xfrm rot="5400000">
            <a:off x="2711063" y="3846854"/>
            <a:ext cx="587828" cy="1175657"/>
          </a:xfrm>
          <a:custGeom>
            <a:avLst/>
            <a:gdLst>
              <a:gd name="connsiteX0" fmla="*/ 0 w 1184711"/>
              <a:gd name="connsiteY0" fmla="*/ 0 h 1175657"/>
              <a:gd name="connsiteX1" fmla="*/ 596883 w 1184711"/>
              <a:gd name="connsiteY1" fmla="*/ 0 h 1175657"/>
              <a:gd name="connsiteX2" fmla="*/ 596883 w 1184711"/>
              <a:gd name="connsiteY2" fmla="*/ 0 h 1175657"/>
              <a:gd name="connsiteX3" fmla="*/ 1184711 w 1184711"/>
              <a:gd name="connsiteY3" fmla="*/ 587829 h 1175657"/>
              <a:gd name="connsiteX4" fmla="*/ 596883 w 1184711"/>
              <a:gd name="connsiteY4" fmla="*/ 1175657 h 1175657"/>
              <a:gd name="connsiteX5" fmla="*/ 596883 w 1184711"/>
              <a:gd name="connsiteY5" fmla="*/ 1175657 h 1175657"/>
              <a:gd name="connsiteX6" fmla="*/ 0 w 1184711"/>
              <a:gd name="connsiteY6" fmla="*/ 1175657 h 1175657"/>
              <a:gd name="connsiteX7" fmla="*/ 0 w 1184711"/>
              <a:gd name="connsiteY7" fmla="*/ 0 h 1175657"/>
              <a:gd name="connsiteX0" fmla="*/ 0 w 1184711"/>
              <a:gd name="connsiteY0" fmla="*/ 1175657 h 1175657"/>
              <a:gd name="connsiteX1" fmla="*/ 596883 w 1184711"/>
              <a:gd name="connsiteY1" fmla="*/ 0 h 1175657"/>
              <a:gd name="connsiteX2" fmla="*/ 596883 w 1184711"/>
              <a:gd name="connsiteY2" fmla="*/ 0 h 1175657"/>
              <a:gd name="connsiteX3" fmla="*/ 1184711 w 1184711"/>
              <a:gd name="connsiteY3" fmla="*/ 587829 h 1175657"/>
              <a:gd name="connsiteX4" fmla="*/ 596883 w 1184711"/>
              <a:gd name="connsiteY4" fmla="*/ 1175657 h 1175657"/>
              <a:gd name="connsiteX5" fmla="*/ 596883 w 1184711"/>
              <a:gd name="connsiteY5" fmla="*/ 1175657 h 1175657"/>
              <a:gd name="connsiteX6" fmla="*/ 0 w 1184711"/>
              <a:gd name="connsiteY6" fmla="*/ 1175657 h 1175657"/>
              <a:gd name="connsiteX0" fmla="*/ 0 w 1184711"/>
              <a:gd name="connsiteY0" fmla="*/ 1175657 h 1267097"/>
              <a:gd name="connsiteX1" fmla="*/ 596883 w 1184711"/>
              <a:gd name="connsiteY1" fmla="*/ 0 h 1267097"/>
              <a:gd name="connsiteX2" fmla="*/ 596883 w 1184711"/>
              <a:gd name="connsiteY2" fmla="*/ 0 h 1267097"/>
              <a:gd name="connsiteX3" fmla="*/ 1184711 w 1184711"/>
              <a:gd name="connsiteY3" fmla="*/ 587829 h 1267097"/>
              <a:gd name="connsiteX4" fmla="*/ 596883 w 1184711"/>
              <a:gd name="connsiteY4" fmla="*/ 1175657 h 1267097"/>
              <a:gd name="connsiteX5" fmla="*/ 596883 w 1184711"/>
              <a:gd name="connsiteY5" fmla="*/ 1175657 h 1267097"/>
              <a:gd name="connsiteX6" fmla="*/ 91440 w 1184711"/>
              <a:gd name="connsiteY6" fmla="*/ 1267097 h 1267097"/>
              <a:gd name="connsiteX0" fmla="*/ 0 w 1184711"/>
              <a:gd name="connsiteY0" fmla="*/ 1175657 h 1175657"/>
              <a:gd name="connsiteX1" fmla="*/ 596883 w 1184711"/>
              <a:gd name="connsiteY1" fmla="*/ 0 h 1175657"/>
              <a:gd name="connsiteX2" fmla="*/ 596883 w 1184711"/>
              <a:gd name="connsiteY2" fmla="*/ 0 h 1175657"/>
              <a:gd name="connsiteX3" fmla="*/ 1184711 w 1184711"/>
              <a:gd name="connsiteY3" fmla="*/ 587829 h 1175657"/>
              <a:gd name="connsiteX4" fmla="*/ 596883 w 1184711"/>
              <a:gd name="connsiteY4" fmla="*/ 1175657 h 1175657"/>
              <a:gd name="connsiteX5" fmla="*/ 596883 w 1184711"/>
              <a:gd name="connsiteY5" fmla="*/ 1175657 h 1175657"/>
              <a:gd name="connsiteX0" fmla="*/ 0 w 587828"/>
              <a:gd name="connsiteY0" fmla="*/ 0 h 1175657"/>
              <a:gd name="connsiteX1" fmla="*/ 0 w 587828"/>
              <a:gd name="connsiteY1" fmla="*/ 0 h 1175657"/>
              <a:gd name="connsiteX2" fmla="*/ 587828 w 587828"/>
              <a:gd name="connsiteY2" fmla="*/ 587829 h 1175657"/>
              <a:gd name="connsiteX3" fmla="*/ 0 w 587828"/>
              <a:gd name="connsiteY3" fmla="*/ 1175657 h 1175657"/>
              <a:gd name="connsiteX4" fmla="*/ 0 w 587828"/>
              <a:gd name="connsiteY4" fmla="*/ 1175657 h 11756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7828" h="1175657">
                <a:moveTo>
                  <a:pt x="0" y="0"/>
                </a:moveTo>
                <a:lnTo>
                  <a:pt x="0" y="0"/>
                </a:lnTo>
                <a:lnTo>
                  <a:pt x="587828" y="587829"/>
                </a:lnTo>
                <a:lnTo>
                  <a:pt x="0" y="1175657"/>
                </a:lnTo>
                <a:lnTo>
                  <a:pt x="0" y="1175657"/>
                </a:lnTo>
              </a:path>
            </a:pathLst>
          </a:custGeom>
          <a:ln w="12700">
            <a:solidFill>
              <a:schemeClr val="bg1"/>
            </a:solidFill>
            <a:prstDash val="dash"/>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ndParaRPr>
          </a:p>
        </p:txBody>
      </p:sp>
      <p:sp>
        <p:nvSpPr>
          <p:cNvPr id="10" name="Title 1">
            <a:extLst>
              <a:ext uri="{FF2B5EF4-FFF2-40B4-BE49-F238E27FC236}">
                <a16:creationId xmlns:a16="http://schemas.microsoft.com/office/drawing/2014/main" id="{DFDB04CA-B496-40D8-9E32-CFC40B6DB936}"/>
              </a:ext>
            </a:extLst>
          </p:cNvPr>
          <p:cNvSpPr txBox="1">
            <a:spLocks/>
          </p:cNvSpPr>
          <p:nvPr/>
        </p:nvSpPr>
        <p:spPr>
          <a:xfrm>
            <a:off x="1741173" y="4844511"/>
            <a:ext cx="2786889" cy="584775"/>
          </a:xfrm>
          <a:prstGeom prst="rect">
            <a:avLst/>
          </a:prstGeom>
          <a:ln>
            <a:noFill/>
          </a:ln>
        </p:spPr>
        <p:txBody>
          <a:bodyPr vert="horz" wrap="square" lIns="91440" tIns="45720" rIns="91440" bIns="4572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1600" b="1" dirty="0">
                <a:solidFill>
                  <a:schemeClr val="bg1"/>
                </a:solidFill>
                <a:latin typeface="Segoe UI Semilight" panose="020B0402040204020203" pitchFamily="34" charset="0"/>
                <a:ea typeface="+mn-ea"/>
                <a:cs typeface="Segoe UI Semilight" panose="020B0402040204020203" pitchFamily="34" charset="0"/>
              </a:rPr>
              <a:t>Best for modernization at scale with low cost and effort</a:t>
            </a:r>
          </a:p>
        </p:txBody>
      </p:sp>
      <p:sp>
        <p:nvSpPr>
          <p:cNvPr id="11" name="Rectangle 10">
            <a:extLst>
              <a:ext uri="{FF2B5EF4-FFF2-40B4-BE49-F238E27FC236}">
                <a16:creationId xmlns:a16="http://schemas.microsoft.com/office/drawing/2014/main" id="{04D5F769-5A8E-408C-B605-B85CE94D35E0}"/>
              </a:ext>
            </a:extLst>
          </p:cNvPr>
          <p:cNvSpPr/>
          <p:nvPr/>
        </p:nvSpPr>
        <p:spPr bwMode="auto">
          <a:xfrm>
            <a:off x="7770678" y="2453382"/>
            <a:ext cx="2712720" cy="662986"/>
          </a:xfrm>
          <a:prstGeom prst="rect">
            <a:avLst/>
          </a:prstGeom>
          <a:noFill/>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a:lnSpc>
                <a:spcPct val="90000"/>
              </a:lnSpc>
              <a:spcAft>
                <a:spcPts val="600"/>
              </a:spcAft>
            </a:pPr>
            <a:r>
              <a:rPr lang="en-US" sz="1400" b="1" dirty="0">
                <a:solidFill>
                  <a:schemeClr val="bg1"/>
                </a:solidFill>
              </a:rPr>
              <a:t>         </a:t>
            </a:r>
            <a:r>
              <a:rPr lang="en-US" b="1" dirty="0">
                <a:solidFill>
                  <a:schemeClr val="bg1"/>
                </a:solidFill>
              </a:rPr>
              <a:t>Elastic Pool</a:t>
            </a:r>
            <a:endParaRPr lang="en-US" sz="1400" b="1" dirty="0">
              <a:solidFill>
                <a:schemeClr val="bg1"/>
              </a:solidFill>
            </a:endParaRPr>
          </a:p>
        </p:txBody>
      </p:sp>
      <p:grpSp>
        <p:nvGrpSpPr>
          <p:cNvPr id="13" name="Group 12">
            <a:extLst>
              <a:ext uri="{FF2B5EF4-FFF2-40B4-BE49-F238E27FC236}">
                <a16:creationId xmlns:a16="http://schemas.microsoft.com/office/drawing/2014/main" id="{5CBF0AFB-EA91-47E9-94DC-91F0467BE382}"/>
              </a:ext>
            </a:extLst>
          </p:cNvPr>
          <p:cNvGrpSpPr/>
          <p:nvPr/>
        </p:nvGrpSpPr>
        <p:grpSpPr>
          <a:xfrm>
            <a:off x="7927503" y="2605341"/>
            <a:ext cx="341144" cy="340685"/>
            <a:chOff x="2235970" y="2409856"/>
            <a:chExt cx="966424" cy="965123"/>
          </a:xfrm>
        </p:grpSpPr>
        <p:sp>
          <p:nvSpPr>
            <p:cNvPr id="14" name="Cylinder 13">
              <a:extLst>
                <a:ext uri="{FF2B5EF4-FFF2-40B4-BE49-F238E27FC236}">
                  <a16:creationId xmlns:a16="http://schemas.microsoft.com/office/drawing/2014/main" id="{87DA6A4C-D4F1-4991-A802-ADEB295452A5}"/>
                </a:ext>
              </a:extLst>
            </p:cNvPr>
            <p:cNvSpPr/>
            <p:nvPr/>
          </p:nvSpPr>
          <p:spPr bwMode="auto">
            <a:xfrm>
              <a:off x="2608817" y="2409856"/>
              <a:ext cx="237475" cy="300661"/>
            </a:xfrm>
            <a:prstGeom prst="can">
              <a:avLst>
                <a:gd name="adj" fmla="val 36209"/>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endParaRPr>
            </a:p>
          </p:txBody>
        </p:sp>
        <p:sp>
          <p:nvSpPr>
            <p:cNvPr id="15" name="Cylinder 14">
              <a:extLst>
                <a:ext uri="{FF2B5EF4-FFF2-40B4-BE49-F238E27FC236}">
                  <a16:creationId xmlns:a16="http://schemas.microsoft.com/office/drawing/2014/main" id="{3CFF646A-6D36-4BDA-8284-7081FF8CCB1A}"/>
                </a:ext>
              </a:extLst>
            </p:cNvPr>
            <p:cNvSpPr/>
            <p:nvPr/>
          </p:nvSpPr>
          <p:spPr bwMode="auto">
            <a:xfrm>
              <a:off x="2597923" y="3074318"/>
              <a:ext cx="237475" cy="300661"/>
            </a:xfrm>
            <a:prstGeom prst="can">
              <a:avLst>
                <a:gd name="adj" fmla="val 36209"/>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endParaRPr>
            </a:p>
          </p:txBody>
        </p:sp>
        <p:sp>
          <p:nvSpPr>
            <p:cNvPr id="16" name="Cylinder 15">
              <a:extLst>
                <a:ext uri="{FF2B5EF4-FFF2-40B4-BE49-F238E27FC236}">
                  <a16:creationId xmlns:a16="http://schemas.microsoft.com/office/drawing/2014/main" id="{34D101B4-A4FD-411E-AE64-34196167439A}"/>
                </a:ext>
              </a:extLst>
            </p:cNvPr>
            <p:cNvSpPr/>
            <p:nvPr/>
          </p:nvSpPr>
          <p:spPr bwMode="auto">
            <a:xfrm>
              <a:off x="2940006" y="2741833"/>
              <a:ext cx="237475" cy="300661"/>
            </a:xfrm>
            <a:prstGeom prst="can">
              <a:avLst>
                <a:gd name="adj" fmla="val 36209"/>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endParaRPr>
            </a:p>
          </p:txBody>
        </p:sp>
        <p:sp>
          <p:nvSpPr>
            <p:cNvPr id="17" name="Cylinder 16">
              <a:extLst>
                <a:ext uri="{FF2B5EF4-FFF2-40B4-BE49-F238E27FC236}">
                  <a16:creationId xmlns:a16="http://schemas.microsoft.com/office/drawing/2014/main" id="{792B96D5-2EFB-4386-8AF0-BD97B36D552F}"/>
                </a:ext>
              </a:extLst>
            </p:cNvPr>
            <p:cNvSpPr/>
            <p:nvPr/>
          </p:nvSpPr>
          <p:spPr bwMode="auto">
            <a:xfrm>
              <a:off x="2235970" y="2741833"/>
              <a:ext cx="237475" cy="300661"/>
            </a:xfrm>
            <a:prstGeom prst="can">
              <a:avLst>
                <a:gd name="adj" fmla="val 36209"/>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endParaRPr>
            </a:p>
          </p:txBody>
        </p:sp>
        <p:sp>
          <p:nvSpPr>
            <p:cNvPr id="18" name="Rectangle: Rounded Corners 17">
              <a:extLst>
                <a:ext uri="{FF2B5EF4-FFF2-40B4-BE49-F238E27FC236}">
                  <a16:creationId xmlns:a16="http://schemas.microsoft.com/office/drawing/2014/main" id="{329550B4-CD39-40A7-9E0D-35490C430EC4}"/>
                </a:ext>
              </a:extLst>
            </p:cNvPr>
            <p:cNvSpPr/>
            <p:nvPr/>
          </p:nvSpPr>
          <p:spPr bwMode="auto">
            <a:xfrm rot="2610749">
              <a:off x="2245158" y="2413546"/>
              <a:ext cx="957236" cy="957236"/>
            </a:xfrm>
            <a:prstGeom prst="roundRect">
              <a:avLst/>
            </a:prstGeom>
            <a:no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solidFill>
                  <a:schemeClr val="bg1"/>
                </a:solidFill>
              </a:endParaRPr>
            </a:p>
          </p:txBody>
        </p:sp>
      </p:grpSp>
      <p:sp>
        <p:nvSpPr>
          <p:cNvPr id="19" name="Rectangle 18">
            <a:extLst>
              <a:ext uri="{FF2B5EF4-FFF2-40B4-BE49-F238E27FC236}">
                <a16:creationId xmlns:a16="http://schemas.microsoft.com/office/drawing/2014/main" id="{92F27F5B-F93E-4EAC-AFD2-56B0726C3CD4}"/>
              </a:ext>
            </a:extLst>
          </p:cNvPr>
          <p:cNvSpPr/>
          <p:nvPr/>
        </p:nvSpPr>
        <p:spPr bwMode="auto">
          <a:xfrm>
            <a:off x="4791486" y="2453382"/>
            <a:ext cx="2715768" cy="662986"/>
          </a:xfrm>
          <a:prstGeom prst="rect">
            <a:avLst/>
          </a:prstGeom>
          <a:noFill/>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a:lnSpc>
                <a:spcPct val="90000"/>
              </a:lnSpc>
              <a:spcAft>
                <a:spcPts val="600"/>
              </a:spcAft>
            </a:pPr>
            <a:r>
              <a:rPr lang="en-US" sz="1400" b="1" dirty="0">
                <a:solidFill>
                  <a:schemeClr val="bg1"/>
                </a:solidFill>
              </a:rPr>
              <a:t>         </a:t>
            </a:r>
            <a:r>
              <a:rPr lang="en-US" b="1" dirty="0">
                <a:solidFill>
                  <a:schemeClr val="bg1"/>
                </a:solidFill>
              </a:rPr>
              <a:t>Single</a:t>
            </a:r>
            <a:endParaRPr lang="en-US" sz="1400" b="1" dirty="0">
              <a:solidFill>
                <a:schemeClr val="bg1"/>
              </a:solidFill>
            </a:endParaRPr>
          </a:p>
        </p:txBody>
      </p:sp>
      <p:sp>
        <p:nvSpPr>
          <p:cNvPr id="20" name="Cylinder 19">
            <a:extLst>
              <a:ext uri="{FF2B5EF4-FFF2-40B4-BE49-F238E27FC236}">
                <a16:creationId xmlns:a16="http://schemas.microsoft.com/office/drawing/2014/main" id="{179DAC26-EEF7-474A-92D7-0F40792DAD4B}"/>
              </a:ext>
            </a:extLst>
          </p:cNvPr>
          <p:cNvSpPr/>
          <p:nvPr/>
        </p:nvSpPr>
        <p:spPr bwMode="auto">
          <a:xfrm>
            <a:off x="4954475" y="2513255"/>
            <a:ext cx="395697" cy="500982"/>
          </a:xfrm>
          <a:prstGeom prst="can">
            <a:avLst>
              <a:gd name="adj" fmla="val 36209"/>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90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rPr>
              <a:t>SQL</a:t>
            </a:r>
            <a:endParaRPr kumimoji="0" lang="en-US" sz="105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endParaRPr>
          </a:p>
        </p:txBody>
      </p:sp>
      <p:sp>
        <p:nvSpPr>
          <p:cNvPr id="21" name="Rectangle 20">
            <a:extLst>
              <a:ext uri="{FF2B5EF4-FFF2-40B4-BE49-F238E27FC236}">
                <a16:creationId xmlns:a16="http://schemas.microsoft.com/office/drawing/2014/main" id="{999ECD5E-D7A5-4456-90CB-C73C21ABDCFC}"/>
              </a:ext>
            </a:extLst>
          </p:cNvPr>
          <p:cNvSpPr/>
          <p:nvPr/>
        </p:nvSpPr>
        <p:spPr bwMode="auto">
          <a:xfrm>
            <a:off x="1812294" y="2453382"/>
            <a:ext cx="2715768" cy="662986"/>
          </a:xfrm>
          <a:prstGeom prst="rect">
            <a:avLst/>
          </a:prstGeom>
          <a:noFill/>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nSpc>
                <a:spcPct val="90000"/>
              </a:lnSpc>
              <a:spcAft>
                <a:spcPts val="600"/>
              </a:spcAft>
            </a:pPr>
            <a:r>
              <a:rPr lang="en-US" sz="1400" b="1" dirty="0">
                <a:solidFill>
                  <a:schemeClr val="bg1"/>
                </a:solidFill>
              </a:rPr>
              <a:t>                         </a:t>
            </a:r>
            <a:r>
              <a:rPr lang="en-US" b="1" dirty="0">
                <a:solidFill>
                  <a:schemeClr val="bg1"/>
                </a:solidFill>
              </a:rPr>
              <a:t>Managed</a:t>
            </a:r>
          </a:p>
          <a:p>
            <a:pPr>
              <a:lnSpc>
                <a:spcPct val="90000"/>
              </a:lnSpc>
              <a:spcAft>
                <a:spcPts val="600"/>
              </a:spcAft>
            </a:pPr>
            <a:r>
              <a:rPr lang="en-US" b="1" dirty="0">
                <a:solidFill>
                  <a:schemeClr val="bg1"/>
                </a:solidFill>
              </a:rPr>
              <a:t>                    Instance</a:t>
            </a:r>
          </a:p>
        </p:txBody>
      </p:sp>
      <p:grpSp>
        <p:nvGrpSpPr>
          <p:cNvPr id="22" name="Group 21">
            <a:extLst>
              <a:ext uri="{FF2B5EF4-FFF2-40B4-BE49-F238E27FC236}">
                <a16:creationId xmlns:a16="http://schemas.microsoft.com/office/drawing/2014/main" id="{FB4542B1-1291-4D04-9067-B5DAC6070BE3}"/>
              </a:ext>
            </a:extLst>
          </p:cNvPr>
          <p:cNvGrpSpPr/>
          <p:nvPr/>
        </p:nvGrpSpPr>
        <p:grpSpPr>
          <a:xfrm>
            <a:off x="1979181" y="2521947"/>
            <a:ext cx="636524" cy="541095"/>
            <a:chOff x="5770506" y="1941870"/>
            <a:chExt cx="2298298" cy="1953731"/>
          </a:xfrm>
        </p:grpSpPr>
        <p:sp>
          <p:nvSpPr>
            <p:cNvPr id="23" name="Cylinder 22">
              <a:extLst>
                <a:ext uri="{FF2B5EF4-FFF2-40B4-BE49-F238E27FC236}">
                  <a16:creationId xmlns:a16="http://schemas.microsoft.com/office/drawing/2014/main" id="{3B37DC00-F2E0-4D07-BE74-2C58A9600FFE}"/>
                </a:ext>
              </a:extLst>
            </p:cNvPr>
            <p:cNvSpPr/>
            <p:nvPr/>
          </p:nvSpPr>
          <p:spPr bwMode="auto">
            <a:xfrm>
              <a:off x="5770506" y="1941870"/>
              <a:ext cx="1394222" cy="1765189"/>
            </a:xfrm>
            <a:prstGeom prst="can">
              <a:avLst>
                <a:gd name="adj" fmla="val 36209"/>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90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rPr>
                <a:t>SQL</a:t>
              </a:r>
              <a:endParaRPr kumimoji="0" lang="en-US" sz="1050" b="0" i="0" u="none" strike="noStrike" kern="1200" cap="none" spc="0" normalizeH="0" baseline="0" noProof="0" dirty="0">
                <a:ln>
                  <a:noFill/>
                </a:ln>
                <a:solidFill>
                  <a:schemeClr val="bg1"/>
                </a:solidFill>
                <a:effectLst/>
                <a:uLnTx/>
                <a:uFillTx/>
                <a:latin typeface="Segoe UI Light"/>
                <a:ea typeface="Segoe UI" pitchFamily="34" charset="0"/>
                <a:cs typeface="Segoe UI" pitchFamily="34" charset="0"/>
              </a:endParaRPr>
            </a:p>
          </p:txBody>
        </p:sp>
        <p:sp>
          <p:nvSpPr>
            <p:cNvPr id="24" name="Freeform 146">
              <a:extLst>
                <a:ext uri="{FF2B5EF4-FFF2-40B4-BE49-F238E27FC236}">
                  <a16:creationId xmlns:a16="http://schemas.microsoft.com/office/drawing/2014/main" id="{EB120EE3-0DF3-4D4E-B5DA-A81DB7B30252}"/>
                </a:ext>
              </a:extLst>
            </p:cNvPr>
            <p:cNvSpPr>
              <a:spLocks noChangeAspect="1"/>
            </p:cNvSpPr>
            <p:nvPr/>
          </p:nvSpPr>
          <p:spPr bwMode="auto">
            <a:xfrm>
              <a:off x="6634951" y="2987532"/>
              <a:ext cx="1433853" cy="908069"/>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12 h 545593"/>
                <a:gd name="connsiteX1" fmla="*/ 755129 w 878349"/>
                <a:gd name="connsiteY1" fmla="*/ 264634 h 545593"/>
                <a:gd name="connsiteX2" fmla="*/ 753041 w 878349"/>
                <a:gd name="connsiteY2" fmla="*/ 285343 h 545593"/>
                <a:gd name="connsiteX3" fmla="*/ 798544 w 878349"/>
                <a:gd name="connsiteY3" fmla="*/ 294530 h 545593"/>
                <a:gd name="connsiteX4" fmla="*/ 878349 w 878349"/>
                <a:gd name="connsiteY4" fmla="*/ 414927 h 545593"/>
                <a:gd name="connsiteX5" fmla="*/ 798544 w 878349"/>
                <a:gd name="connsiteY5" fmla="*/ 535325 h 545593"/>
                <a:gd name="connsiteX6" fmla="*/ 759827 w 878349"/>
                <a:gd name="connsiteY6" fmla="*/ 543141 h 545593"/>
                <a:gd name="connsiteX7" fmla="*/ 753908 w 878349"/>
                <a:gd name="connsiteY7" fmla="*/ 545593 h 545593"/>
                <a:gd name="connsiteX8" fmla="*/ 747683 w 878349"/>
                <a:gd name="connsiteY8" fmla="*/ 545593 h 545593"/>
                <a:gd name="connsiteX9" fmla="*/ 190471 w 878349"/>
                <a:gd name="connsiteY9" fmla="*/ 545593 h 545593"/>
                <a:gd name="connsiteX10" fmla="*/ 166602 w 878349"/>
                <a:gd name="connsiteY10" fmla="*/ 545593 h 545593"/>
                <a:gd name="connsiteX11" fmla="*/ 158924 w 878349"/>
                <a:gd name="connsiteY11" fmla="*/ 542413 h 545593"/>
                <a:gd name="connsiteX12" fmla="*/ 152084 w 878349"/>
                <a:gd name="connsiteY12" fmla="*/ 541724 h 545593"/>
                <a:gd name="connsiteX13" fmla="*/ 0 w 878349"/>
                <a:gd name="connsiteY13" fmla="*/ 355122 h 545593"/>
                <a:gd name="connsiteX14" fmla="*/ 190471 w 878349"/>
                <a:gd name="connsiteY14" fmla="*/ 164651 h 545593"/>
                <a:gd name="connsiteX15" fmla="*/ 228858 w 878349"/>
                <a:gd name="connsiteY15" fmla="*/ 168521 h 545593"/>
                <a:gd name="connsiteX16" fmla="*/ 244320 w 878349"/>
                <a:gd name="connsiteY16" fmla="*/ 173321 h 545593"/>
                <a:gd name="connsiteX17" fmla="*/ 490507 w 878349"/>
                <a:gd name="connsiteY17" fmla="*/ 12 h 545593"/>
                <a:gd name="connsiteX0" fmla="*/ 490507 w 878349"/>
                <a:gd name="connsiteY0" fmla="*/ 13 h 545594"/>
                <a:gd name="connsiteX1" fmla="*/ 755129 w 878349"/>
                <a:gd name="connsiteY1" fmla="*/ 264635 h 545594"/>
                <a:gd name="connsiteX2" fmla="*/ 753041 w 878349"/>
                <a:gd name="connsiteY2" fmla="*/ 285344 h 545594"/>
                <a:gd name="connsiteX3" fmla="*/ 798544 w 878349"/>
                <a:gd name="connsiteY3" fmla="*/ 294531 h 545594"/>
                <a:gd name="connsiteX4" fmla="*/ 878349 w 878349"/>
                <a:gd name="connsiteY4" fmla="*/ 414928 h 545594"/>
                <a:gd name="connsiteX5" fmla="*/ 798544 w 878349"/>
                <a:gd name="connsiteY5" fmla="*/ 535326 h 545594"/>
                <a:gd name="connsiteX6" fmla="*/ 759827 w 878349"/>
                <a:gd name="connsiteY6" fmla="*/ 543142 h 545594"/>
                <a:gd name="connsiteX7" fmla="*/ 753908 w 878349"/>
                <a:gd name="connsiteY7" fmla="*/ 545594 h 545594"/>
                <a:gd name="connsiteX8" fmla="*/ 747683 w 878349"/>
                <a:gd name="connsiteY8" fmla="*/ 545594 h 545594"/>
                <a:gd name="connsiteX9" fmla="*/ 190471 w 878349"/>
                <a:gd name="connsiteY9" fmla="*/ 545594 h 545594"/>
                <a:gd name="connsiteX10" fmla="*/ 166602 w 878349"/>
                <a:gd name="connsiteY10" fmla="*/ 545594 h 545594"/>
                <a:gd name="connsiteX11" fmla="*/ 158924 w 878349"/>
                <a:gd name="connsiteY11" fmla="*/ 542414 h 545594"/>
                <a:gd name="connsiteX12" fmla="*/ 152084 w 878349"/>
                <a:gd name="connsiteY12" fmla="*/ 541725 h 545594"/>
                <a:gd name="connsiteX13" fmla="*/ 0 w 878349"/>
                <a:gd name="connsiteY13" fmla="*/ 355123 h 545594"/>
                <a:gd name="connsiteX14" fmla="*/ 190471 w 878349"/>
                <a:gd name="connsiteY14" fmla="*/ 164652 h 545594"/>
                <a:gd name="connsiteX15" fmla="*/ 228858 w 878349"/>
                <a:gd name="connsiteY15" fmla="*/ 168522 h 545594"/>
                <a:gd name="connsiteX16" fmla="*/ 244320 w 878349"/>
                <a:gd name="connsiteY16" fmla="*/ 173322 h 545594"/>
                <a:gd name="connsiteX17" fmla="*/ 490507 w 878349"/>
                <a:gd name="connsiteY17" fmla="*/ 13 h 545594"/>
                <a:gd name="connsiteX0" fmla="*/ 490507 w 878349"/>
                <a:gd name="connsiteY0" fmla="*/ 471 h 546052"/>
                <a:gd name="connsiteX1" fmla="*/ 755129 w 878349"/>
                <a:gd name="connsiteY1" fmla="*/ 265093 h 546052"/>
                <a:gd name="connsiteX2" fmla="*/ 753041 w 878349"/>
                <a:gd name="connsiteY2" fmla="*/ 285802 h 546052"/>
                <a:gd name="connsiteX3" fmla="*/ 798544 w 878349"/>
                <a:gd name="connsiteY3" fmla="*/ 294989 h 546052"/>
                <a:gd name="connsiteX4" fmla="*/ 878349 w 878349"/>
                <a:gd name="connsiteY4" fmla="*/ 415386 h 546052"/>
                <a:gd name="connsiteX5" fmla="*/ 798544 w 878349"/>
                <a:gd name="connsiteY5" fmla="*/ 535784 h 546052"/>
                <a:gd name="connsiteX6" fmla="*/ 759827 w 878349"/>
                <a:gd name="connsiteY6" fmla="*/ 543600 h 546052"/>
                <a:gd name="connsiteX7" fmla="*/ 753908 w 878349"/>
                <a:gd name="connsiteY7" fmla="*/ 546052 h 546052"/>
                <a:gd name="connsiteX8" fmla="*/ 747683 w 878349"/>
                <a:gd name="connsiteY8" fmla="*/ 546052 h 546052"/>
                <a:gd name="connsiteX9" fmla="*/ 190471 w 878349"/>
                <a:gd name="connsiteY9" fmla="*/ 546052 h 546052"/>
                <a:gd name="connsiteX10" fmla="*/ 166602 w 878349"/>
                <a:gd name="connsiteY10" fmla="*/ 546052 h 546052"/>
                <a:gd name="connsiteX11" fmla="*/ 158924 w 878349"/>
                <a:gd name="connsiteY11" fmla="*/ 542872 h 546052"/>
                <a:gd name="connsiteX12" fmla="*/ 152084 w 878349"/>
                <a:gd name="connsiteY12" fmla="*/ 542183 h 546052"/>
                <a:gd name="connsiteX13" fmla="*/ 0 w 878349"/>
                <a:gd name="connsiteY13" fmla="*/ 355581 h 546052"/>
                <a:gd name="connsiteX14" fmla="*/ 190471 w 878349"/>
                <a:gd name="connsiteY14" fmla="*/ 165110 h 546052"/>
                <a:gd name="connsiteX15" fmla="*/ 228858 w 878349"/>
                <a:gd name="connsiteY15" fmla="*/ 168980 h 546052"/>
                <a:gd name="connsiteX16" fmla="*/ 244320 w 878349"/>
                <a:gd name="connsiteY16" fmla="*/ 173780 h 546052"/>
                <a:gd name="connsiteX17" fmla="*/ 490507 w 878349"/>
                <a:gd name="connsiteY17" fmla="*/ 471 h 546052"/>
                <a:gd name="connsiteX0" fmla="*/ 490507 w 878349"/>
                <a:gd name="connsiteY0" fmla="*/ 2380 h 547961"/>
                <a:gd name="connsiteX1" fmla="*/ 753041 w 878349"/>
                <a:gd name="connsiteY1" fmla="*/ 287711 h 547961"/>
                <a:gd name="connsiteX2" fmla="*/ 798544 w 878349"/>
                <a:gd name="connsiteY2" fmla="*/ 296898 h 547961"/>
                <a:gd name="connsiteX3" fmla="*/ 878349 w 878349"/>
                <a:gd name="connsiteY3" fmla="*/ 417295 h 547961"/>
                <a:gd name="connsiteX4" fmla="*/ 798544 w 878349"/>
                <a:gd name="connsiteY4" fmla="*/ 537693 h 547961"/>
                <a:gd name="connsiteX5" fmla="*/ 759827 w 878349"/>
                <a:gd name="connsiteY5" fmla="*/ 545509 h 547961"/>
                <a:gd name="connsiteX6" fmla="*/ 753908 w 878349"/>
                <a:gd name="connsiteY6" fmla="*/ 547961 h 547961"/>
                <a:gd name="connsiteX7" fmla="*/ 747683 w 878349"/>
                <a:gd name="connsiteY7" fmla="*/ 547961 h 547961"/>
                <a:gd name="connsiteX8" fmla="*/ 190471 w 878349"/>
                <a:gd name="connsiteY8" fmla="*/ 547961 h 547961"/>
                <a:gd name="connsiteX9" fmla="*/ 166602 w 878349"/>
                <a:gd name="connsiteY9" fmla="*/ 547961 h 547961"/>
                <a:gd name="connsiteX10" fmla="*/ 158924 w 878349"/>
                <a:gd name="connsiteY10" fmla="*/ 544781 h 547961"/>
                <a:gd name="connsiteX11" fmla="*/ 152084 w 878349"/>
                <a:gd name="connsiteY11" fmla="*/ 544092 h 547961"/>
                <a:gd name="connsiteX12" fmla="*/ 0 w 878349"/>
                <a:gd name="connsiteY12" fmla="*/ 357490 h 547961"/>
                <a:gd name="connsiteX13" fmla="*/ 190471 w 878349"/>
                <a:gd name="connsiteY13" fmla="*/ 167019 h 547961"/>
                <a:gd name="connsiteX14" fmla="*/ 228858 w 878349"/>
                <a:gd name="connsiteY14" fmla="*/ 170889 h 547961"/>
                <a:gd name="connsiteX15" fmla="*/ 244320 w 878349"/>
                <a:gd name="connsiteY15" fmla="*/ 175689 h 547961"/>
                <a:gd name="connsiteX16" fmla="*/ 490507 w 878349"/>
                <a:gd name="connsiteY16" fmla="*/ 2380 h 54796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526204 w 878349"/>
                <a:gd name="connsiteY0" fmla="*/ 25 h 542852"/>
                <a:gd name="connsiteX1" fmla="*/ 753041 w 878349"/>
                <a:gd name="connsiteY1" fmla="*/ 282602 h 542852"/>
                <a:gd name="connsiteX2" fmla="*/ 798544 w 878349"/>
                <a:gd name="connsiteY2" fmla="*/ 291789 h 542852"/>
                <a:gd name="connsiteX3" fmla="*/ 878349 w 878349"/>
                <a:gd name="connsiteY3" fmla="*/ 412186 h 542852"/>
                <a:gd name="connsiteX4" fmla="*/ 798544 w 878349"/>
                <a:gd name="connsiteY4" fmla="*/ 532584 h 542852"/>
                <a:gd name="connsiteX5" fmla="*/ 759827 w 878349"/>
                <a:gd name="connsiteY5" fmla="*/ 540400 h 542852"/>
                <a:gd name="connsiteX6" fmla="*/ 753908 w 878349"/>
                <a:gd name="connsiteY6" fmla="*/ 542852 h 542852"/>
                <a:gd name="connsiteX7" fmla="*/ 747683 w 878349"/>
                <a:gd name="connsiteY7" fmla="*/ 542852 h 542852"/>
                <a:gd name="connsiteX8" fmla="*/ 190471 w 878349"/>
                <a:gd name="connsiteY8" fmla="*/ 542852 h 542852"/>
                <a:gd name="connsiteX9" fmla="*/ 166602 w 878349"/>
                <a:gd name="connsiteY9" fmla="*/ 542852 h 542852"/>
                <a:gd name="connsiteX10" fmla="*/ 158924 w 878349"/>
                <a:gd name="connsiteY10" fmla="*/ 539672 h 542852"/>
                <a:gd name="connsiteX11" fmla="*/ 152084 w 878349"/>
                <a:gd name="connsiteY11" fmla="*/ 538983 h 542852"/>
                <a:gd name="connsiteX12" fmla="*/ 0 w 878349"/>
                <a:gd name="connsiteY12" fmla="*/ 352381 h 542852"/>
                <a:gd name="connsiteX13" fmla="*/ 190471 w 878349"/>
                <a:gd name="connsiteY13" fmla="*/ 161910 h 542852"/>
                <a:gd name="connsiteX14" fmla="*/ 228858 w 878349"/>
                <a:gd name="connsiteY14" fmla="*/ 165780 h 542852"/>
                <a:gd name="connsiteX15" fmla="*/ 244320 w 878349"/>
                <a:gd name="connsiteY15" fmla="*/ 170580 h 542852"/>
                <a:gd name="connsiteX16" fmla="*/ 526204 w 878349"/>
                <a:gd name="connsiteY16" fmla="*/ 25 h 542852"/>
                <a:gd name="connsiteX0" fmla="*/ 526204 w 878349"/>
                <a:gd name="connsiteY0" fmla="*/ 3284 h 546111"/>
                <a:gd name="connsiteX1" fmla="*/ 753041 w 878349"/>
                <a:gd name="connsiteY1" fmla="*/ 285861 h 546111"/>
                <a:gd name="connsiteX2" fmla="*/ 798544 w 878349"/>
                <a:gd name="connsiteY2" fmla="*/ 295048 h 546111"/>
                <a:gd name="connsiteX3" fmla="*/ 878349 w 878349"/>
                <a:gd name="connsiteY3" fmla="*/ 415445 h 546111"/>
                <a:gd name="connsiteX4" fmla="*/ 798544 w 878349"/>
                <a:gd name="connsiteY4" fmla="*/ 535843 h 546111"/>
                <a:gd name="connsiteX5" fmla="*/ 759827 w 878349"/>
                <a:gd name="connsiteY5" fmla="*/ 543659 h 546111"/>
                <a:gd name="connsiteX6" fmla="*/ 753908 w 878349"/>
                <a:gd name="connsiteY6" fmla="*/ 546111 h 546111"/>
                <a:gd name="connsiteX7" fmla="*/ 747683 w 878349"/>
                <a:gd name="connsiteY7" fmla="*/ 546111 h 546111"/>
                <a:gd name="connsiteX8" fmla="*/ 190471 w 878349"/>
                <a:gd name="connsiteY8" fmla="*/ 546111 h 546111"/>
                <a:gd name="connsiteX9" fmla="*/ 166602 w 878349"/>
                <a:gd name="connsiteY9" fmla="*/ 546111 h 546111"/>
                <a:gd name="connsiteX10" fmla="*/ 158924 w 878349"/>
                <a:gd name="connsiteY10" fmla="*/ 542931 h 546111"/>
                <a:gd name="connsiteX11" fmla="*/ 152084 w 878349"/>
                <a:gd name="connsiteY11" fmla="*/ 542242 h 546111"/>
                <a:gd name="connsiteX12" fmla="*/ 0 w 878349"/>
                <a:gd name="connsiteY12" fmla="*/ 355640 h 546111"/>
                <a:gd name="connsiteX13" fmla="*/ 190471 w 878349"/>
                <a:gd name="connsiteY13" fmla="*/ 165169 h 546111"/>
                <a:gd name="connsiteX14" fmla="*/ 228858 w 878349"/>
                <a:gd name="connsiteY14" fmla="*/ 169039 h 546111"/>
                <a:gd name="connsiteX15" fmla="*/ 244320 w 878349"/>
                <a:gd name="connsiteY15" fmla="*/ 173839 h 546111"/>
                <a:gd name="connsiteX16" fmla="*/ 526204 w 878349"/>
                <a:gd name="connsiteY16" fmla="*/ 3284 h 546111"/>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912 h 543739"/>
                <a:gd name="connsiteX1" fmla="*/ 753041 w 878349"/>
                <a:gd name="connsiteY1" fmla="*/ 283489 h 543739"/>
                <a:gd name="connsiteX2" fmla="*/ 798544 w 878349"/>
                <a:gd name="connsiteY2" fmla="*/ 292676 h 543739"/>
                <a:gd name="connsiteX3" fmla="*/ 878349 w 878349"/>
                <a:gd name="connsiteY3" fmla="*/ 413073 h 543739"/>
                <a:gd name="connsiteX4" fmla="*/ 798544 w 878349"/>
                <a:gd name="connsiteY4" fmla="*/ 533471 h 543739"/>
                <a:gd name="connsiteX5" fmla="*/ 759827 w 878349"/>
                <a:gd name="connsiteY5" fmla="*/ 541287 h 543739"/>
                <a:gd name="connsiteX6" fmla="*/ 753908 w 878349"/>
                <a:gd name="connsiteY6" fmla="*/ 543739 h 543739"/>
                <a:gd name="connsiteX7" fmla="*/ 747683 w 878349"/>
                <a:gd name="connsiteY7" fmla="*/ 543739 h 543739"/>
                <a:gd name="connsiteX8" fmla="*/ 190471 w 878349"/>
                <a:gd name="connsiteY8" fmla="*/ 543739 h 543739"/>
                <a:gd name="connsiteX9" fmla="*/ 166602 w 878349"/>
                <a:gd name="connsiteY9" fmla="*/ 543739 h 543739"/>
                <a:gd name="connsiteX10" fmla="*/ 158924 w 878349"/>
                <a:gd name="connsiteY10" fmla="*/ 540559 h 543739"/>
                <a:gd name="connsiteX11" fmla="*/ 152084 w 878349"/>
                <a:gd name="connsiteY11" fmla="*/ 539870 h 543739"/>
                <a:gd name="connsiteX12" fmla="*/ 0 w 878349"/>
                <a:gd name="connsiteY12" fmla="*/ 353268 h 543739"/>
                <a:gd name="connsiteX13" fmla="*/ 190471 w 878349"/>
                <a:gd name="connsiteY13" fmla="*/ 162797 h 543739"/>
                <a:gd name="connsiteX14" fmla="*/ 228858 w 878349"/>
                <a:gd name="connsiteY14" fmla="*/ 166667 h 543739"/>
                <a:gd name="connsiteX15" fmla="*/ 244320 w 878349"/>
                <a:gd name="connsiteY15" fmla="*/ 171467 h 543739"/>
                <a:gd name="connsiteX16" fmla="*/ 526204 w 878349"/>
                <a:gd name="connsiteY16" fmla="*/ 912 h 543739"/>
                <a:gd name="connsiteX0" fmla="*/ 526204 w 878349"/>
                <a:gd name="connsiteY0" fmla="*/ 2110 h 544937"/>
                <a:gd name="connsiteX1" fmla="*/ 753041 w 878349"/>
                <a:gd name="connsiteY1" fmla="*/ 284687 h 544937"/>
                <a:gd name="connsiteX2" fmla="*/ 798544 w 878349"/>
                <a:gd name="connsiteY2" fmla="*/ 293874 h 544937"/>
                <a:gd name="connsiteX3" fmla="*/ 878349 w 878349"/>
                <a:gd name="connsiteY3" fmla="*/ 414271 h 544937"/>
                <a:gd name="connsiteX4" fmla="*/ 798544 w 878349"/>
                <a:gd name="connsiteY4" fmla="*/ 534669 h 544937"/>
                <a:gd name="connsiteX5" fmla="*/ 759827 w 878349"/>
                <a:gd name="connsiteY5" fmla="*/ 542485 h 544937"/>
                <a:gd name="connsiteX6" fmla="*/ 753908 w 878349"/>
                <a:gd name="connsiteY6" fmla="*/ 544937 h 544937"/>
                <a:gd name="connsiteX7" fmla="*/ 747683 w 878349"/>
                <a:gd name="connsiteY7" fmla="*/ 544937 h 544937"/>
                <a:gd name="connsiteX8" fmla="*/ 190471 w 878349"/>
                <a:gd name="connsiteY8" fmla="*/ 544937 h 544937"/>
                <a:gd name="connsiteX9" fmla="*/ 166602 w 878349"/>
                <a:gd name="connsiteY9" fmla="*/ 544937 h 544937"/>
                <a:gd name="connsiteX10" fmla="*/ 158924 w 878349"/>
                <a:gd name="connsiteY10" fmla="*/ 541757 h 544937"/>
                <a:gd name="connsiteX11" fmla="*/ 152084 w 878349"/>
                <a:gd name="connsiteY11" fmla="*/ 541068 h 544937"/>
                <a:gd name="connsiteX12" fmla="*/ 0 w 878349"/>
                <a:gd name="connsiteY12" fmla="*/ 354466 h 544937"/>
                <a:gd name="connsiteX13" fmla="*/ 190471 w 878349"/>
                <a:gd name="connsiteY13" fmla="*/ 163995 h 544937"/>
                <a:gd name="connsiteX14" fmla="*/ 228858 w 878349"/>
                <a:gd name="connsiteY14" fmla="*/ 167865 h 544937"/>
                <a:gd name="connsiteX15" fmla="*/ 244320 w 878349"/>
                <a:gd name="connsiteY15" fmla="*/ 172665 h 544937"/>
                <a:gd name="connsiteX16" fmla="*/ 526204 w 878349"/>
                <a:gd name="connsiteY16" fmla="*/ 2110 h 544937"/>
                <a:gd name="connsiteX0" fmla="*/ 526204 w 878349"/>
                <a:gd name="connsiteY0" fmla="*/ 2045 h 544872"/>
                <a:gd name="connsiteX1" fmla="*/ 753041 w 878349"/>
                <a:gd name="connsiteY1" fmla="*/ 284622 h 544872"/>
                <a:gd name="connsiteX2" fmla="*/ 798544 w 878349"/>
                <a:gd name="connsiteY2" fmla="*/ 293809 h 544872"/>
                <a:gd name="connsiteX3" fmla="*/ 878349 w 878349"/>
                <a:gd name="connsiteY3" fmla="*/ 414206 h 544872"/>
                <a:gd name="connsiteX4" fmla="*/ 798544 w 878349"/>
                <a:gd name="connsiteY4" fmla="*/ 534604 h 544872"/>
                <a:gd name="connsiteX5" fmla="*/ 759827 w 878349"/>
                <a:gd name="connsiteY5" fmla="*/ 542420 h 544872"/>
                <a:gd name="connsiteX6" fmla="*/ 753908 w 878349"/>
                <a:gd name="connsiteY6" fmla="*/ 544872 h 544872"/>
                <a:gd name="connsiteX7" fmla="*/ 747683 w 878349"/>
                <a:gd name="connsiteY7" fmla="*/ 544872 h 544872"/>
                <a:gd name="connsiteX8" fmla="*/ 190471 w 878349"/>
                <a:gd name="connsiteY8" fmla="*/ 544872 h 544872"/>
                <a:gd name="connsiteX9" fmla="*/ 166602 w 878349"/>
                <a:gd name="connsiteY9" fmla="*/ 544872 h 544872"/>
                <a:gd name="connsiteX10" fmla="*/ 158924 w 878349"/>
                <a:gd name="connsiteY10" fmla="*/ 541692 h 544872"/>
                <a:gd name="connsiteX11" fmla="*/ 152084 w 878349"/>
                <a:gd name="connsiteY11" fmla="*/ 541003 h 544872"/>
                <a:gd name="connsiteX12" fmla="*/ 0 w 878349"/>
                <a:gd name="connsiteY12" fmla="*/ 354401 h 544872"/>
                <a:gd name="connsiteX13" fmla="*/ 190471 w 878349"/>
                <a:gd name="connsiteY13" fmla="*/ 163930 h 544872"/>
                <a:gd name="connsiteX14" fmla="*/ 228858 w 878349"/>
                <a:gd name="connsiteY14" fmla="*/ 167800 h 544872"/>
                <a:gd name="connsiteX15" fmla="*/ 244320 w 878349"/>
                <a:gd name="connsiteY15" fmla="*/ 172600 h 544872"/>
                <a:gd name="connsiteX16" fmla="*/ 526204 w 878349"/>
                <a:gd name="connsiteY16" fmla="*/ 2045 h 544872"/>
                <a:gd name="connsiteX0" fmla="*/ 526204 w 878349"/>
                <a:gd name="connsiteY0" fmla="*/ 3099 h 545926"/>
                <a:gd name="connsiteX1" fmla="*/ 753041 w 878349"/>
                <a:gd name="connsiteY1" fmla="*/ 285676 h 545926"/>
                <a:gd name="connsiteX2" fmla="*/ 798544 w 878349"/>
                <a:gd name="connsiteY2" fmla="*/ 294863 h 545926"/>
                <a:gd name="connsiteX3" fmla="*/ 878349 w 878349"/>
                <a:gd name="connsiteY3" fmla="*/ 415260 h 545926"/>
                <a:gd name="connsiteX4" fmla="*/ 798544 w 878349"/>
                <a:gd name="connsiteY4" fmla="*/ 535658 h 545926"/>
                <a:gd name="connsiteX5" fmla="*/ 759827 w 878349"/>
                <a:gd name="connsiteY5" fmla="*/ 543474 h 545926"/>
                <a:gd name="connsiteX6" fmla="*/ 753908 w 878349"/>
                <a:gd name="connsiteY6" fmla="*/ 545926 h 545926"/>
                <a:gd name="connsiteX7" fmla="*/ 747683 w 878349"/>
                <a:gd name="connsiteY7" fmla="*/ 545926 h 545926"/>
                <a:gd name="connsiteX8" fmla="*/ 190471 w 878349"/>
                <a:gd name="connsiteY8" fmla="*/ 545926 h 545926"/>
                <a:gd name="connsiteX9" fmla="*/ 166602 w 878349"/>
                <a:gd name="connsiteY9" fmla="*/ 545926 h 545926"/>
                <a:gd name="connsiteX10" fmla="*/ 158924 w 878349"/>
                <a:gd name="connsiteY10" fmla="*/ 542746 h 545926"/>
                <a:gd name="connsiteX11" fmla="*/ 152084 w 878349"/>
                <a:gd name="connsiteY11" fmla="*/ 542057 h 545926"/>
                <a:gd name="connsiteX12" fmla="*/ 0 w 878349"/>
                <a:gd name="connsiteY12" fmla="*/ 355455 h 545926"/>
                <a:gd name="connsiteX13" fmla="*/ 190471 w 878349"/>
                <a:gd name="connsiteY13" fmla="*/ 164984 h 545926"/>
                <a:gd name="connsiteX14" fmla="*/ 228858 w 878349"/>
                <a:gd name="connsiteY14" fmla="*/ 168854 h 545926"/>
                <a:gd name="connsiteX15" fmla="*/ 244320 w 878349"/>
                <a:gd name="connsiteY15" fmla="*/ 173654 h 545926"/>
                <a:gd name="connsiteX16" fmla="*/ 526204 w 878349"/>
                <a:gd name="connsiteY16" fmla="*/ 3099 h 545926"/>
                <a:gd name="connsiteX0" fmla="*/ 526204 w 878349"/>
                <a:gd name="connsiteY0" fmla="*/ 2823 h 545650"/>
                <a:gd name="connsiteX1" fmla="*/ 753041 w 878349"/>
                <a:gd name="connsiteY1" fmla="*/ 285400 h 545650"/>
                <a:gd name="connsiteX2" fmla="*/ 798544 w 878349"/>
                <a:gd name="connsiteY2" fmla="*/ 294587 h 545650"/>
                <a:gd name="connsiteX3" fmla="*/ 878349 w 878349"/>
                <a:gd name="connsiteY3" fmla="*/ 414984 h 545650"/>
                <a:gd name="connsiteX4" fmla="*/ 798544 w 878349"/>
                <a:gd name="connsiteY4" fmla="*/ 535382 h 545650"/>
                <a:gd name="connsiteX5" fmla="*/ 759827 w 878349"/>
                <a:gd name="connsiteY5" fmla="*/ 543198 h 545650"/>
                <a:gd name="connsiteX6" fmla="*/ 753908 w 878349"/>
                <a:gd name="connsiteY6" fmla="*/ 545650 h 545650"/>
                <a:gd name="connsiteX7" fmla="*/ 747683 w 878349"/>
                <a:gd name="connsiteY7" fmla="*/ 545650 h 545650"/>
                <a:gd name="connsiteX8" fmla="*/ 190471 w 878349"/>
                <a:gd name="connsiteY8" fmla="*/ 545650 h 545650"/>
                <a:gd name="connsiteX9" fmla="*/ 166602 w 878349"/>
                <a:gd name="connsiteY9" fmla="*/ 545650 h 545650"/>
                <a:gd name="connsiteX10" fmla="*/ 158924 w 878349"/>
                <a:gd name="connsiteY10" fmla="*/ 542470 h 545650"/>
                <a:gd name="connsiteX11" fmla="*/ 152084 w 878349"/>
                <a:gd name="connsiteY11" fmla="*/ 541781 h 545650"/>
                <a:gd name="connsiteX12" fmla="*/ 0 w 878349"/>
                <a:gd name="connsiteY12" fmla="*/ 355179 h 545650"/>
                <a:gd name="connsiteX13" fmla="*/ 190471 w 878349"/>
                <a:gd name="connsiteY13" fmla="*/ 164708 h 545650"/>
                <a:gd name="connsiteX14" fmla="*/ 228858 w 878349"/>
                <a:gd name="connsiteY14" fmla="*/ 168578 h 545650"/>
                <a:gd name="connsiteX15" fmla="*/ 244320 w 878349"/>
                <a:gd name="connsiteY15" fmla="*/ 173378 h 545650"/>
                <a:gd name="connsiteX16" fmla="*/ 526204 w 878349"/>
                <a:gd name="connsiteY16"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53908 w 878349"/>
                <a:gd name="connsiteY5" fmla="*/ 545650 h 545650"/>
                <a:gd name="connsiteX6" fmla="*/ 747683 w 878349"/>
                <a:gd name="connsiteY6" fmla="*/ 545650 h 545650"/>
                <a:gd name="connsiteX7" fmla="*/ 190471 w 878349"/>
                <a:gd name="connsiteY7" fmla="*/ 545650 h 545650"/>
                <a:gd name="connsiteX8" fmla="*/ 166602 w 878349"/>
                <a:gd name="connsiteY8" fmla="*/ 545650 h 545650"/>
                <a:gd name="connsiteX9" fmla="*/ 158924 w 878349"/>
                <a:gd name="connsiteY9" fmla="*/ 542470 h 545650"/>
                <a:gd name="connsiteX10" fmla="*/ 152084 w 878349"/>
                <a:gd name="connsiteY10" fmla="*/ 541781 h 545650"/>
                <a:gd name="connsiteX11" fmla="*/ 0 w 878349"/>
                <a:gd name="connsiteY11" fmla="*/ 355179 h 545650"/>
                <a:gd name="connsiteX12" fmla="*/ 190471 w 878349"/>
                <a:gd name="connsiteY12" fmla="*/ 164708 h 545650"/>
                <a:gd name="connsiteX13" fmla="*/ 228858 w 878349"/>
                <a:gd name="connsiteY13" fmla="*/ 168578 h 545650"/>
                <a:gd name="connsiteX14" fmla="*/ 244320 w 878349"/>
                <a:gd name="connsiteY14" fmla="*/ 173378 h 545650"/>
                <a:gd name="connsiteX15" fmla="*/ 526204 w 878349"/>
                <a:gd name="connsiteY15"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47683 w 878349"/>
                <a:gd name="connsiteY5" fmla="*/ 545650 h 545650"/>
                <a:gd name="connsiteX6" fmla="*/ 190471 w 878349"/>
                <a:gd name="connsiteY6" fmla="*/ 545650 h 545650"/>
                <a:gd name="connsiteX7" fmla="*/ 166602 w 878349"/>
                <a:gd name="connsiteY7" fmla="*/ 545650 h 545650"/>
                <a:gd name="connsiteX8" fmla="*/ 158924 w 878349"/>
                <a:gd name="connsiteY8" fmla="*/ 542470 h 545650"/>
                <a:gd name="connsiteX9" fmla="*/ 152084 w 878349"/>
                <a:gd name="connsiteY9" fmla="*/ 541781 h 545650"/>
                <a:gd name="connsiteX10" fmla="*/ 0 w 878349"/>
                <a:gd name="connsiteY10" fmla="*/ 355179 h 545650"/>
                <a:gd name="connsiteX11" fmla="*/ 190471 w 878349"/>
                <a:gd name="connsiteY11" fmla="*/ 164708 h 545650"/>
                <a:gd name="connsiteX12" fmla="*/ 228858 w 878349"/>
                <a:gd name="connsiteY12" fmla="*/ 168578 h 545650"/>
                <a:gd name="connsiteX13" fmla="*/ 244320 w 878349"/>
                <a:gd name="connsiteY13" fmla="*/ 173378 h 545650"/>
                <a:gd name="connsiteX14" fmla="*/ 526204 w 878349"/>
                <a:gd name="connsiteY14"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47683 w 878349"/>
                <a:gd name="connsiteY4" fmla="*/ 545650 h 545650"/>
                <a:gd name="connsiteX5" fmla="*/ 190471 w 878349"/>
                <a:gd name="connsiteY5" fmla="*/ 545650 h 545650"/>
                <a:gd name="connsiteX6" fmla="*/ 166602 w 878349"/>
                <a:gd name="connsiteY6" fmla="*/ 545650 h 545650"/>
                <a:gd name="connsiteX7" fmla="*/ 158924 w 878349"/>
                <a:gd name="connsiteY7" fmla="*/ 542470 h 545650"/>
                <a:gd name="connsiteX8" fmla="*/ 152084 w 878349"/>
                <a:gd name="connsiteY8" fmla="*/ 541781 h 545650"/>
                <a:gd name="connsiteX9" fmla="*/ 0 w 878349"/>
                <a:gd name="connsiteY9" fmla="*/ 355179 h 545650"/>
                <a:gd name="connsiteX10" fmla="*/ 190471 w 878349"/>
                <a:gd name="connsiteY10" fmla="*/ 164708 h 545650"/>
                <a:gd name="connsiteX11" fmla="*/ 228858 w 878349"/>
                <a:gd name="connsiteY11" fmla="*/ 168578 h 545650"/>
                <a:gd name="connsiteX12" fmla="*/ 244320 w 878349"/>
                <a:gd name="connsiteY12" fmla="*/ 173378 h 545650"/>
                <a:gd name="connsiteX13" fmla="*/ 526204 w 878349"/>
                <a:gd name="connsiteY13"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60"/>
                <a:gd name="connsiteY0" fmla="*/ 2823 h 545650"/>
                <a:gd name="connsiteX1" fmla="*/ 753041 w 878360"/>
                <a:gd name="connsiteY1" fmla="*/ 285400 h 545650"/>
                <a:gd name="connsiteX2" fmla="*/ 878349 w 878360"/>
                <a:gd name="connsiteY2" fmla="*/ 414984 h 545650"/>
                <a:gd name="connsiteX3" fmla="*/ 747683 w 878360"/>
                <a:gd name="connsiteY3" fmla="*/ 545650 h 545650"/>
                <a:gd name="connsiteX4" fmla="*/ 190471 w 878360"/>
                <a:gd name="connsiteY4" fmla="*/ 545650 h 545650"/>
                <a:gd name="connsiteX5" fmla="*/ 166602 w 878360"/>
                <a:gd name="connsiteY5" fmla="*/ 545650 h 545650"/>
                <a:gd name="connsiteX6" fmla="*/ 158924 w 878360"/>
                <a:gd name="connsiteY6" fmla="*/ 542470 h 545650"/>
                <a:gd name="connsiteX7" fmla="*/ 152084 w 878360"/>
                <a:gd name="connsiteY7" fmla="*/ 541781 h 545650"/>
                <a:gd name="connsiteX8" fmla="*/ 0 w 878360"/>
                <a:gd name="connsiteY8" fmla="*/ 355179 h 545650"/>
                <a:gd name="connsiteX9" fmla="*/ 190471 w 878360"/>
                <a:gd name="connsiteY9" fmla="*/ 164708 h 545650"/>
                <a:gd name="connsiteX10" fmla="*/ 228858 w 878360"/>
                <a:gd name="connsiteY10" fmla="*/ 168578 h 545650"/>
                <a:gd name="connsiteX11" fmla="*/ 244320 w 878360"/>
                <a:gd name="connsiteY11" fmla="*/ 173378 h 545650"/>
                <a:gd name="connsiteX12" fmla="*/ 526204 w 878360"/>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51"/>
                <a:gd name="connsiteY0" fmla="*/ 2823 h 545650"/>
                <a:gd name="connsiteX1" fmla="*/ 753041 w 878351"/>
                <a:gd name="connsiteY1" fmla="*/ 285400 h 545650"/>
                <a:gd name="connsiteX2" fmla="*/ 878349 w 878351"/>
                <a:gd name="connsiteY2" fmla="*/ 414984 h 545650"/>
                <a:gd name="connsiteX3" fmla="*/ 747683 w 878351"/>
                <a:gd name="connsiteY3" fmla="*/ 545650 h 545650"/>
                <a:gd name="connsiteX4" fmla="*/ 190471 w 878351"/>
                <a:gd name="connsiteY4" fmla="*/ 545650 h 545650"/>
                <a:gd name="connsiteX5" fmla="*/ 166602 w 878351"/>
                <a:gd name="connsiteY5" fmla="*/ 545650 h 545650"/>
                <a:gd name="connsiteX6" fmla="*/ 158924 w 878351"/>
                <a:gd name="connsiteY6" fmla="*/ 542470 h 545650"/>
                <a:gd name="connsiteX7" fmla="*/ 152084 w 878351"/>
                <a:gd name="connsiteY7" fmla="*/ 541781 h 545650"/>
                <a:gd name="connsiteX8" fmla="*/ 0 w 878351"/>
                <a:gd name="connsiteY8" fmla="*/ 355179 h 545650"/>
                <a:gd name="connsiteX9" fmla="*/ 190471 w 878351"/>
                <a:gd name="connsiteY9" fmla="*/ 164708 h 545650"/>
                <a:gd name="connsiteX10" fmla="*/ 228858 w 878351"/>
                <a:gd name="connsiteY10" fmla="*/ 168578 h 545650"/>
                <a:gd name="connsiteX11" fmla="*/ 244320 w 878351"/>
                <a:gd name="connsiteY11" fmla="*/ 173378 h 545650"/>
                <a:gd name="connsiteX12" fmla="*/ 526204 w 878351"/>
                <a:gd name="connsiteY12" fmla="*/ 2823 h 545650"/>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7585 w 879730"/>
                <a:gd name="connsiteY0" fmla="*/ 2823 h 545651"/>
                <a:gd name="connsiteX1" fmla="*/ 754422 w 879730"/>
                <a:gd name="connsiteY1" fmla="*/ 285400 h 545651"/>
                <a:gd name="connsiteX2" fmla="*/ 879730 w 879730"/>
                <a:gd name="connsiteY2" fmla="*/ 414984 h 545651"/>
                <a:gd name="connsiteX3" fmla="*/ 749064 w 879730"/>
                <a:gd name="connsiteY3" fmla="*/ 545650 h 545651"/>
                <a:gd name="connsiteX4" fmla="*/ 191852 w 879730"/>
                <a:gd name="connsiteY4" fmla="*/ 545650 h 545651"/>
                <a:gd name="connsiteX5" fmla="*/ 167983 w 879730"/>
                <a:gd name="connsiteY5" fmla="*/ 545650 h 545651"/>
                <a:gd name="connsiteX6" fmla="*/ 160305 w 879730"/>
                <a:gd name="connsiteY6" fmla="*/ 542470 h 545651"/>
                <a:gd name="connsiteX7" fmla="*/ 153465 w 879730"/>
                <a:gd name="connsiteY7" fmla="*/ 541781 h 545651"/>
                <a:gd name="connsiteX8" fmla="*/ 1381 w 879730"/>
                <a:gd name="connsiteY8" fmla="*/ 355179 h 545651"/>
                <a:gd name="connsiteX9" fmla="*/ 230239 w 879730"/>
                <a:gd name="connsiteY9" fmla="*/ 168578 h 545651"/>
                <a:gd name="connsiteX10" fmla="*/ 245701 w 879730"/>
                <a:gd name="connsiteY10" fmla="*/ 173378 h 545651"/>
                <a:gd name="connsiteX11" fmla="*/ 527585 w 879730"/>
                <a:gd name="connsiteY11"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6208 w 878353"/>
                <a:gd name="connsiteY0" fmla="*/ 2823 h 545651"/>
                <a:gd name="connsiteX1" fmla="*/ 753045 w 878353"/>
                <a:gd name="connsiteY1" fmla="*/ 285400 h 545651"/>
                <a:gd name="connsiteX2" fmla="*/ 878353 w 878353"/>
                <a:gd name="connsiteY2" fmla="*/ 414984 h 545651"/>
                <a:gd name="connsiteX3" fmla="*/ 747687 w 878353"/>
                <a:gd name="connsiteY3" fmla="*/ 545650 h 545651"/>
                <a:gd name="connsiteX4" fmla="*/ 190475 w 878353"/>
                <a:gd name="connsiteY4" fmla="*/ 545650 h 545651"/>
                <a:gd name="connsiteX5" fmla="*/ 166606 w 878353"/>
                <a:gd name="connsiteY5" fmla="*/ 545650 h 545651"/>
                <a:gd name="connsiteX6" fmla="*/ 158928 w 878353"/>
                <a:gd name="connsiteY6" fmla="*/ 542470 h 545651"/>
                <a:gd name="connsiteX7" fmla="*/ 152088 w 878353"/>
                <a:gd name="connsiteY7" fmla="*/ 541781 h 545651"/>
                <a:gd name="connsiteX8" fmla="*/ 4 w 878353"/>
                <a:gd name="connsiteY8" fmla="*/ 355179 h 545651"/>
                <a:gd name="connsiteX9" fmla="*/ 244324 w 878353"/>
                <a:gd name="connsiteY9" fmla="*/ 173378 h 545651"/>
                <a:gd name="connsiteX10" fmla="*/ 526208 w 878353"/>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66614 w 878361"/>
                <a:gd name="connsiteY5" fmla="*/ 545650 h 545651"/>
                <a:gd name="connsiteX6" fmla="*/ 158936 w 878361"/>
                <a:gd name="connsiteY6" fmla="*/ 542470 h 545651"/>
                <a:gd name="connsiteX7" fmla="*/ 152096 w 878361"/>
                <a:gd name="connsiteY7" fmla="*/ 541781 h 545651"/>
                <a:gd name="connsiteX8" fmla="*/ 12 w 878361"/>
                <a:gd name="connsiteY8" fmla="*/ 355179 h 545651"/>
                <a:gd name="connsiteX9" fmla="*/ 244332 w 878361"/>
                <a:gd name="connsiteY9" fmla="*/ 173378 h 545651"/>
                <a:gd name="connsiteX10" fmla="*/ 526216 w 878361"/>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8936 w 878361"/>
                <a:gd name="connsiteY5" fmla="*/ 542470 h 545651"/>
                <a:gd name="connsiteX6" fmla="*/ 152096 w 878361"/>
                <a:gd name="connsiteY6" fmla="*/ 541781 h 545651"/>
                <a:gd name="connsiteX7" fmla="*/ 12 w 878361"/>
                <a:gd name="connsiteY7" fmla="*/ 355179 h 545651"/>
                <a:gd name="connsiteX8" fmla="*/ 244332 w 878361"/>
                <a:gd name="connsiteY8" fmla="*/ 173378 h 545651"/>
                <a:gd name="connsiteX9" fmla="*/ 526216 w 878361"/>
                <a:gd name="connsiteY9"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2096 w 878361"/>
                <a:gd name="connsiteY5" fmla="*/ 541781 h 545651"/>
                <a:gd name="connsiteX6" fmla="*/ 12 w 878361"/>
                <a:gd name="connsiteY6" fmla="*/ 355179 h 545651"/>
                <a:gd name="connsiteX7" fmla="*/ 244332 w 878361"/>
                <a:gd name="connsiteY7" fmla="*/ 173378 h 545651"/>
                <a:gd name="connsiteX8" fmla="*/ 526216 w 878361"/>
                <a:gd name="connsiteY8"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2 w 878361"/>
                <a:gd name="connsiteY5" fmla="*/ 355179 h 545651"/>
                <a:gd name="connsiteX6" fmla="*/ 244332 w 878361"/>
                <a:gd name="connsiteY6" fmla="*/ 173378 h 545651"/>
                <a:gd name="connsiteX7" fmla="*/ 526216 w 878361"/>
                <a:gd name="connsiteY7" fmla="*/ 2823 h 545651"/>
                <a:gd name="connsiteX0" fmla="*/ 528231 w 880376"/>
                <a:gd name="connsiteY0" fmla="*/ 2823 h 545651"/>
                <a:gd name="connsiteX1" fmla="*/ 755068 w 880376"/>
                <a:gd name="connsiteY1" fmla="*/ 285400 h 545651"/>
                <a:gd name="connsiteX2" fmla="*/ 880376 w 880376"/>
                <a:gd name="connsiteY2" fmla="*/ 414984 h 545651"/>
                <a:gd name="connsiteX3" fmla="*/ 749710 w 880376"/>
                <a:gd name="connsiteY3" fmla="*/ 545650 h 545651"/>
                <a:gd name="connsiteX4" fmla="*/ 192498 w 880376"/>
                <a:gd name="connsiteY4" fmla="*/ 545650 h 545651"/>
                <a:gd name="connsiteX5" fmla="*/ 2027 w 880376"/>
                <a:gd name="connsiteY5" fmla="*/ 355179 h 545651"/>
                <a:gd name="connsiteX6" fmla="*/ 246347 w 880376"/>
                <a:gd name="connsiteY6" fmla="*/ 173378 h 545651"/>
                <a:gd name="connsiteX7" fmla="*/ 528231 w 880376"/>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245 w 878390"/>
                <a:gd name="connsiteY0" fmla="*/ 2823 h 545651"/>
                <a:gd name="connsiteX1" fmla="*/ 753082 w 878390"/>
                <a:gd name="connsiteY1" fmla="*/ 285400 h 545651"/>
                <a:gd name="connsiteX2" fmla="*/ 878390 w 878390"/>
                <a:gd name="connsiteY2" fmla="*/ 414984 h 545651"/>
                <a:gd name="connsiteX3" fmla="*/ 747724 w 878390"/>
                <a:gd name="connsiteY3" fmla="*/ 545650 h 545651"/>
                <a:gd name="connsiteX4" fmla="*/ 190512 w 878390"/>
                <a:gd name="connsiteY4" fmla="*/ 545650 h 545651"/>
                <a:gd name="connsiteX5" fmla="*/ 41 w 878390"/>
                <a:gd name="connsiteY5" fmla="*/ 355179 h 545651"/>
                <a:gd name="connsiteX6" fmla="*/ 244361 w 878390"/>
                <a:gd name="connsiteY6" fmla="*/ 173378 h 545651"/>
                <a:gd name="connsiteX7" fmla="*/ 526245 w 878390"/>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721 w 878866"/>
                <a:gd name="connsiteY0" fmla="*/ 2823 h 545651"/>
                <a:gd name="connsiteX1" fmla="*/ 753558 w 878866"/>
                <a:gd name="connsiteY1" fmla="*/ 285400 h 545651"/>
                <a:gd name="connsiteX2" fmla="*/ 878866 w 878866"/>
                <a:gd name="connsiteY2" fmla="*/ 414984 h 545651"/>
                <a:gd name="connsiteX3" fmla="*/ 748200 w 878866"/>
                <a:gd name="connsiteY3" fmla="*/ 545650 h 545651"/>
                <a:gd name="connsiteX4" fmla="*/ 190988 w 878866"/>
                <a:gd name="connsiteY4" fmla="*/ 545650 h 545651"/>
                <a:gd name="connsiteX5" fmla="*/ 517 w 878866"/>
                <a:gd name="connsiteY5" fmla="*/ 355179 h 545651"/>
                <a:gd name="connsiteX6" fmla="*/ 244837 w 878866"/>
                <a:gd name="connsiteY6" fmla="*/ 173378 h 545651"/>
                <a:gd name="connsiteX7" fmla="*/ 526721 w 878866"/>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391" h="545651">
                  <a:moveTo>
                    <a:pt x="526246" y="2823"/>
                  </a:moveTo>
                  <a:cubicBezTo>
                    <a:pt x="663881" y="24023"/>
                    <a:pt x="772336" y="152517"/>
                    <a:pt x="753083" y="285400"/>
                  </a:cubicBezTo>
                  <a:cubicBezTo>
                    <a:pt x="852208" y="299089"/>
                    <a:pt x="878212" y="375742"/>
                    <a:pt x="878391" y="414984"/>
                  </a:cubicBezTo>
                  <a:cubicBezTo>
                    <a:pt x="878627" y="466609"/>
                    <a:pt x="833938" y="546043"/>
                    <a:pt x="747725" y="545650"/>
                  </a:cubicBezTo>
                  <a:lnTo>
                    <a:pt x="190513" y="545650"/>
                  </a:lnTo>
                  <a:cubicBezTo>
                    <a:pt x="77130" y="544985"/>
                    <a:pt x="2268" y="445667"/>
                    <a:pt x="42" y="355179"/>
                  </a:cubicBezTo>
                  <a:cubicBezTo>
                    <a:pt x="-2184" y="264691"/>
                    <a:pt x="84465" y="123521"/>
                    <a:pt x="244362" y="173378"/>
                  </a:cubicBezTo>
                  <a:cubicBezTo>
                    <a:pt x="271526" y="75658"/>
                    <a:pt x="394045" y="-17540"/>
                    <a:pt x="526246" y="2823"/>
                  </a:cubicBezTo>
                  <a:close/>
                </a:path>
              </a:pathLst>
            </a:custGeom>
            <a:solidFill>
              <a:schemeClr val="bg1"/>
            </a:solidFill>
            <a:ln w="15875">
              <a:solidFill>
                <a:schemeClr val="bg1"/>
              </a:solidFill>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IN" sz="2400" b="0" i="0" u="none" strike="noStrike" kern="1200" cap="none" spc="0" normalizeH="0" baseline="0" noProof="0">
                <a:ln>
                  <a:noFill/>
                </a:ln>
                <a:solidFill>
                  <a:schemeClr val="bg1"/>
                </a:solidFill>
                <a:effectLst/>
                <a:uLnTx/>
                <a:uFillTx/>
                <a:latin typeface="Segoe UI"/>
                <a:ea typeface="+mn-ea"/>
                <a:cs typeface="+mn-cs"/>
              </a:endParaRPr>
            </a:p>
          </p:txBody>
        </p:sp>
      </p:grpSp>
      <p:sp>
        <p:nvSpPr>
          <p:cNvPr id="25" name="Rectangle 24">
            <a:extLst>
              <a:ext uri="{FF2B5EF4-FFF2-40B4-BE49-F238E27FC236}">
                <a16:creationId xmlns:a16="http://schemas.microsoft.com/office/drawing/2014/main" id="{ED1C5D43-358D-4FE3-89CC-4471EA720450}"/>
              </a:ext>
            </a:extLst>
          </p:cNvPr>
          <p:cNvSpPr/>
          <p:nvPr/>
        </p:nvSpPr>
        <p:spPr bwMode="auto">
          <a:xfrm>
            <a:off x="1816918" y="1892676"/>
            <a:ext cx="8666480" cy="423400"/>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a:lnSpc>
                <a:spcPct val="90000"/>
              </a:lnSpc>
              <a:spcAft>
                <a:spcPts val="600"/>
              </a:spcAft>
            </a:pPr>
            <a:r>
              <a:rPr lang="en-US" b="1" dirty="0">
                <a:solidFill>
                  <a:schemeClr val="bg1"/>
                </a:solidFill>
              </a:rPr>
              <a:t>         Azure SQL Database</a:t>
            </a:r>
          </a:p>
        </p:txBody>
      </p:sp>
      <p:sp>
        <p:nvSpPr>
          <p:cNvPr id="26" name="Rectangle 25">
            <a:extLst>
              <a:ext uri="{FF2B5EF4-FFF2-40B4-BE49-F238E27FC236}">
                <a16:creationId xmlns:a16="http://schemas.microsoft.com/office/drawing/2014/main" id="{A362F941-5269-4D69-906F-53144A07824D}"/>
              </a:ext>
            </a:extLst>
          </p:cNvPr>
          <p:cNvSpPr/>
          <p:nvPr/>
        </p:nvSpPr>
        <p:spPr>
          <a:xfrm>
            <a:off x="1741174" y="3176241"/>
            <a:ext cx="2979192" cy="1077218"/>
          </a:xfrm>
          <a:prstGeom prst="rect">
            <a:avLst/>
          </a:prstGeom>
          <a:ln>
            <a:noFill/>
          </a:ln>
        </p:spPr>
        <p:txBody>
          <a:bodyPr wrap="square">
            <a:spAutoFit/>
          </a:bodyPr>
          <a:lstStyle/>
          <a:p>
            <a:r>
              <a:rPr lang="en-US" sz="1600" dirty="0">
                <a:solidFill>
                  <a:schemeClr val="bg1"/>
                </a:solidFill>
              </a:rPr>
              <a:t>Instance-scoped programming model with high compatibility to SQL Server</a:t>
            </a:r>
          </a:p>
          <a:p>
            <a:endParaRPr lang="en-US" sz="1600" dirty="0">
              <a:solidFill>
                <a:schemeClr val="bg1"/>
              </a:solidFill>
            </a:endParaRPr>
          </a:p>
        </p:txBody>
      </p:sp>
      <p:sp>
        <p:nvSpPr>
          <p:cNvPr id="27" name="Rectangle 26">
            <a:extLst>
              <a:ext uri="{FF2B5EF4-FFF2-40B4-BE49-F238E27FC236}">
                <a16:creationId xmlns:a16="http://schemas.microsoft.com/office/drawing/2014/main" id="{1A75BD58-6338-49C8-A70A-A845108F249F}"/>
              </a:ext>
            </a:extLst>
          </p:cNvPr>
          <p:cNvSpPr/>
          <p:nvPr/>
        </p:nvSpPr>
        <p:spPr>
          <a:xfrm>
            <a:off x="4730526" y="3176240"/>
            <a:ext cx="2857272" cy="830997"/>
          </a:xfrm>
          <a:prstGeom prst="rect">
            <a:avLst/>
          </a:prstGeom>
          <a:ln>
            <a:noFill/>
          </a:ln>
        </p:spPr>
        <p:txBody>
          <a:bodyPr wrap="square">
            <a:spAutoFit/>
          </a:bodyPr>
          <a:lstStyle/>
          <a:p>
            <a:r>
              <a:rPr lang="en-US" sz="1600" dirty="0">
                <a:solidFill>
                  <a:schemeClr val="bg1"/>
                </a:solidFill>
              </a:rPr>
              <a:t>Standalone managed database for predictable and stable workloads</a:t>
            </a:r>
          </a:p>
        </p:txBody>
      </p:sp>
      <p:sp>
        <p:nvSpPr>
          <p:cNvPr id="28" name="Rectangle 27">
            <a:extLst>
              <a:ext uri="{FF2B5EF4-FFF2-40B4-BE49-F238E27FC236}">
                <a16:creationId xmlns:a16="http://schemas.microsoft.com/office/drawing/2014/main" id="{085F6AA7-C66E-4A43-814B-90B3E7BDE971}"/>
              </a:ext>
            </a:extLst>
          </p:cNvPr>
          <p:cNvSpPr/>
          <p:nvPr/>
        </p:nvSpPr>
        <p:spPr>
          <a:xfrm>
            <a:off x="7684456" y="3199728"/>
            <a:ext cx="2798942" cy="830997"/>
          </a:xfrm>
          <a:prstGeom prst="rect">
            <a:avLst/>
          </a:prstGeom>
          <a:ln>
            <a:noFill/>
          </a:ln>
        </p:spPr>
        <p:txBody>
          <a:bodyPr wrap="square">
            <a:spAutoFit/>
          </a:bodyPr>
          <a:lstStyle/>
          <a:p>
            <a:r>
              <a:rPr lang="en-US" sz="1600" dirty="0">
                <a:solidFill>
                  <a:schemeClr val="bg1"/>
                </a:solidFill>
              </a:rPr>
              <a:t>Shared resource model for greater efficiency through multi-tenancy </a:t>
            </a:r>
          </a:p>
        </p:txBody>
      </p:sp>
    </p:spTree>
    <p:extLst>
      <p:ext uri="{BB962C8B-B14F-4D97-AF65-F5344CB8AC3E}">
        <p14:creationId xmlns:p14="http://schemas.microsoft.com/office/powerpoint/2010/main" val="326457658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solidFill>
                  <a:srgbClr val="2769B6"/>
                </a:solidFill>
              </a:rPr>
              <a:t>SQL Database Service</a:t>
            </a:r>
          </a:p>
        </p:txBody>
      </p:sp>
      <p:sp>
        <p:nvSpPr>
          <p:cNvPr id="6" name="Rectangle 5"/>
          <p:cNvSpPr/>
          <p:nvPr/>
        </p:nvSpPr>
        <p:spPr bwMode="auto">
          <a:xfrm>
            <a:off x="463191" y="2512308"/>
            <a:ext cx="2912517" cy="83145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90000"/>
              </a:lnSpc>
              <a:spcBef>
                <a:spcPct val="0"/>
              </a:spcBef>
              <a:spcAft>
                <a:spcPct val="0"/>
              </a:spcAft>
              <a:buClrTx/>
              <a:buSzTx/>
              <a:buFontTx/>
              <a:buNone/>
              <a:tabLst/>
              <a:defRPr/>
            </a:pPr>
            <a:r>
              <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anose="020B0502040204020203" pitchFamily="34" charset="0"/>
                <a:ea typeface="Segoe UI" pitchFamily="34" charset="0"/>
                <a:cs typeface="Segoe UI Light" panose="020B0502040204020203" pitchFamily="34" charset="0"/>
              </a:rPr>
              <a:t>Elastic scale and performance</a:t>
            </a:r>
          </a:p>
        </p:txBody>
      </p:sp>
      <p:sp>
        <p:nvSpPr>
          <p:cNvPr id="7" name="Rectangle 6"/>
          <p:cNvSpPr/>
          <p:nvPr/>
        </p:nvSpPr>
        <p:spPr bwMode="auto">
          <a:xfrm>
            <a:off x="3536914" y="2512308"/>
            <a:ext cx="2912517" cy="83145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90000"/>
              </a:lnSpc>
              <a:spcBef>
                <a:spcPct val="0"/>
              </a:spcBef>
              <a:spcAft>
                <a:spcPct val="0"/>
              </a:spcAft>
              <a:buClrTx/>
              <a:buSzTx/>
              <a:buFontTx/>
              <a:buNone/>
              <a:tabLst/>
              <a:defRPr/>
            </a:pPr>
            <a:r>
              <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anose="020B0502040204020203" pitchFamily="34" charset="0"/>
                <a:ea typeface="Segoe UI" pitchFamily="34" charset="0"/>
                <a:cs typeface="Segoe UI Light" panose="020B0502040204020203" pitchFamily="34" charset="0"/>
              </a:rPr>
              <a:t>Business continuity and                    data protection</a:t>
            </a:r>
          </a:p>
        </p:txBody>
      </p:sp>
      <p:sp>
        <p:nvSpPr>
          <p:cNvPr id="8" name="Rectangle 7"/>
          <p:cNvSpPr/>
          <p:nvPr/>
        </p:nvSpPr>
        <p:spPr bwMode="auto">
          <a:xfrm>
            <a:off x="6610638" y="2512308"/>
            <a:ext cx="2912517" cy="83145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90000"/>
              </a:lnSpc>
              <a:spcBef>
                <a:spcPct val="0"/>
              </a:spcBef>
              <a:spcAft>
                <a:spcPct val="0"/>
              </a:spcAft>
              <a:buClrTx/>
              <a:buSzTx/>
              <a:buFontTx/>
              <a:buNone/>
              <a:tabLst/>
              <a:defRPr/>
            </a:pPr>
            <a:r>
              <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anose="020B0502040204020203" pitchFamily="34" charset="0"/>
                <a:ea typeface="Segoe UI" pitchFamily="34" charset="0"/>
                <a:cs typeface="Segoe UI Light" panose="020B0502040204020203" pitchFamily="34" charset="0"/>
              </a:rPr>
              <a:t>Familiar and                       self-managed</a:t>
            </a:r>
          </a:p>
        </p:txBody>
      </p:sp>
      <p:sp>
        <p:nvSpPr>
          <p:cNvPr id="9" name="TextBox 8"/>
          <p:cNvSpPr txBox="1"/>
          <p:nvPr/>
        </p:nvSpPr>
        <p:spPr>
          <a:xfrm>
            <a:off x="463191" y="3474105"/>
            <a:ext cx="2912517" cy="1424530"/>
          </a:xfrm>
          <a:prstGeom prst="rect">
            <a:avLst/>
          </a:prstGeom>
          <a:solidFill>
            <a:schemeClr val="bg1">
              <a:lumMod val="95000"/>
            </a:schemeClr>
          </a:solidFill>
          <a:ln>
            <a:noFill/>
          </a:ln>
        </p:spPr>
        <p:txBody>
          <a:bodyPr wrap="square" lIns="182880" tIns="146304" rIns="182880" bIns="146304" rtlCol="0">
            <a:noAutofit/>
          </a:bodyPr>
          <a:lstStyle/>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Predictable performance levels</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Programmatic scale-out</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Dashboard views of database metrics</a:t>
            </a:r>
          </a:p>
        </p:txBody>
      </p:sp>
      <p:sp>
        <p:nvSpPr>
          <p:cNvPr id="10" name="TextBox 9"/>
          <p:cNvSpPr txBox="1"/>
          <p:nvPr/>
        </p:nvSpPr>
        <p:spPr>
          <a:xfrm>
            <a:off x="3540703" y="3474104"/>
            <a:ext cx="2912517" cy="1424530"/>
          </a:xfrm>
          <a:prstGeom prst="rect">
            <a:avLst/>
          </a:prstGeom>
          <a:solidFill>
            <a:schemeClr val="bg1">
              <a:lumMod val="95000"/>
            </a:schemeClr>
          </a:solidFill>
          <a:ln>
            <a:noFill/>
          </a:ln>
        </p:spPr>
        <p:txBody>
          <a:bodyPr wrap="square" lIns="182880" tIns="146304" rIns="182880" bIns="146304" rtlCol="0">
            <a:noAutofit/>
          </a:bodyPr>
          <a:lstStyle/>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Self-service restore</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Disaster recovery</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Compliance-enabled</a:t>
            </a:r>
          </a:p>
        </p:txBody>
      </p:sp>
      <p:sp>
        <p:nvSpPr>
          <p:cNvPr id="11" name="TextBox 10"/>
          <p:cNvSpPr txBox="1"/>
          <p:nvPr/>
        </p:nvSpPr>
        <p:spPr>
          <a:xfrm>
            <a:off x="6618215" y="3474104"/>
            <a:ext cx="2880620" cy="1424530"/>
          </a:xfrm>
          <a:prstGeom prst="rect">
            <a:avLst/>
          </a:prstGeom>
          <a:solidFill>
            <a:schemeClr val="bg1">
              <a:lumMod val="95000"/>
            </a:schemeClr>
          </a:solidFill>
          <a:ln>
            <a:noFill/>
          </a:ln>
        </p:spPr>
        <p:txBody>
          <a:bodyPr wrap="square" lIns="182880" tIns="146304" rIns="182880" bIns="146304" rtlCol="0">
            <a:noAutofit/>
          </a:bodyPr>
          <a:lstStyle/>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Familiar and compatible </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Programmatic</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0" cap="none" spc="0" normalizeH="0" baseline="0" noProof="0" dirty="0">
                <a:ln>
                  <a:noFill/>
                </a:ln>
                <a:gradFill>
                  <a:gsLst>
                    <a:gs pos="2917">
                      <a:srgbClr val="494949"/>
                    </a:gs>
                    <a:gs pos="30000">
                      <a:srgbClr val="494949"/>
                    </a:gs>
                  </a:gsLst>
                  <a:lin ang="5400000" scaled="0"/>
                </a:gradFill>
                <a:effectLst/>
                <a:uLnTx/>
                <a:uFillTx/>
                <a:latin typeface="Segoe UI"/>
                <a:ea typeface="+mn-ea"/>
                <a:cs typeface="+mn-cs"/>
              </a:rPr>
              <a:t>Self-managed</a:t>
            </a:r>
          </a:p>
        </p:txBody>
      </p:sp>
      <p:sp>
        <p:nvSpPr>
          <p:cNvPr id="12" name="Rectangle 11"/>
          <p:cNvSpPr/>
          <p:nvPr/>
        </p:nvSpPr>
        <p:spPr>
          <a:xfrm>
            <a:off x="358760" y="1144235"/>
            <a:ext cx="10943224" cy="116955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A relational </a:t>
            </a:r>
            <a:r>
              <a:rPr kumimoji="0" lang="en-US" sz="2000" b="1"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database as a service</a:t>
            </a:r>
            <a:r>
              <a:rPr kumimoji="0" lang="en-US" sz="2000" b="0"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 fully managed by Microsoft.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For cloud-designed apps when </a:t>
            </a:r>
            <a:r>
              <a:rPr kumimoji="0" lang="en-US" sz="2000" b="1"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near-zero administration </a:t>
            </a:r>
            <a:r>
              <a:rPr kumimoji="0" lang="en-US" sz="2000" b="0"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and </a:t>
            </a:r>
            <a:r>
              <a:rPr kumimoji="0" lang="en-US" sz="2000" b="1"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enterprise-grade </a:t>
            </a:r>
            <a:r>
              <a:rPr kumimoji="0" lang="en-US" sz="2000" b="0" i="0" u="none" strike="noStrike" kern="0" cap="none" spc="0" normalizeH="0" baseline="0" noProof="0" dirty="0">
                <a:ln>
                  <a:noFill/>
                </a:ln>
                <a:solidFill>
                  <a:sysClr val="windowText" lastClr="000000"/>
                </a:solidFill>
                <a:effectLst/>
                <a:uLnTx/>
                <a:uFillTx/>
                <a:latin typeface="Segoe UI Light"/>
                <a:ea typeface="Calibri" panose="020F0502020204030204" pitchFamily="34" charset="0"/>
                <a:cs typeface="Calibri" panose="020F0502020204030204" pitchFamily="34" charset="0"/>
              </a:rPr>
              <a:t>capabilities are key.</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0" cap="none" spc="0" normalizeH="0" baseline="0" noProof="0" dirty="0">
                <a:ln>
                  <a:noFill/>
                </a:ln>
                <a:solidFill>
                  <a:sysClr val="windowText" lastClr="000000"/>
                </a:solidFill>
                <a:effectLst/>
                <a:uLnTx/>
                <a:uFillTx/>
                <a:latin typeface="Segoe UI Light"/>
                <a:ea typeface="+mn-ea"/>
                <a:cs typeface="+mn-cs"/>
              </a:rPr>
              <a:t>Perfect for cloud </a:t>
            </a:r>
            <a:r>
              <a:rPr kumimoji="0" lang="en-US" sz="2000" b="1" i="0" u="none" strike="noStrike" kern="0" cap="none" spc="0" normalizeH="0" baseline="0" noProof="0" dirty="0">
                <a:ln>
                  <a:noFill/>
                </a:ln>
                <a:solidFill>
                  <a:sysClr val="windowText" lastClr="000000"/>
                </a:solidFill>
                <a:effectLst/>
                <a:uLnTx/>
                <a:uFillTx/>
                <a:latin typeface="Segoe UI Light"/>
                <a:ea typeface="+mn-ea"/>
                <a:cs typeface="+mn-cs"/>
              </a:rPr>
              <a:t>architects and developers </a:t>
            </a:r>
            <a:r>
              <a:rPr kumimoji="0" lang="en-US" sz="2000" b="0" i="0" u="none" strike="noStrike" kern="0" cap="none" spc="0" normalizeH="0" baseline="0" noProof="0" dirty="0">
                <a:ln>
                  <a:noFill/>
                </a:ln>
                <a:solidFill>
                  <a:sysClr val="windowText" lastClr="000000"/>
                </a:solidFill>
                <a:effectLst/>
                <a:uLnTx/>
                <a:uFillTx/>
                <a:latin typeface="Segoe UI Light"/>
                <a:ea typeface="+mn-ea"/>
                <a:cs typeface="+mn-cs"/>
              </a:rPr>
              <a:t>looking for programmatic, DBA-like functionality.</a:t>
            </a:r>
          </a:p>
        </p:txBody>
      </p:sp>
      <p:grpSp>
        <p:nvGrpSpPr>
          <p:cNvPr id="4" name="Group 3"/>
          <p:cNvGrpSpPr/>
          <p:nvPr/>
        </p:nvGrpSpPr>
        <p:grpSpPr>
          <a:xfrm>
            <a:off x="5382650" y="5087600"/>
            <a:ext cx="6809350" cy="1422793"/>
            <a:chOff x="5382650" y="5044951"/>
            <a:chExt cx="6809350" cy="1422793"/>
          </a:xfrm>
        </p:grpSpPr>
        <p:sp>
          <p:nvSpPr>
            <p:cNvPr id="13" name="Freeform 12"/>
            <p:cNvSpPr>
              <a:spLocks/>
            </p:cNvSpPr>
            <p:nvPr/>
          </p:nvSpPr>
          <p:spPr bwMode="auto">
            <a:xfrm>
              <a:off x="7457272" y="5079015"/>
              <a:ext cx="4734728" cy="1388729"/>
            </a:xfrm>
            <a:custGeom>
              <a:avLst/>
              <a:gdLst>
                <a:gd name="T0" fmla="*/ 0 w 1014"/>
                <a:gd name="T1" fmla="*/ 296 h 296"/>
                <a:gd name="T2" fmla="*/ 0 w 1014"/>
                <a:gd name="T3" fmla="*/ 296 h 296"/>
                <a:gd name="T4" fmla="*/ 1014 w 1014"/>
                <a:gd name="T5" fmla="*/ 296 h 296"/>
                <a:gd name="T6" fmla="*/ 1014 w 1014"/>
                <a:gd name="T7" fmla="*/ 238 h 296"/>
                <a:gd name="T8" fmla="*/ 0 w 1014"/>
                <a:gd name="T9" fmla="*/ 296 h 296"/>
              </a:gdLst>
              <a:ahLst/>
              <a:cxnLst>
                <a:cxn ang="0">
                  <a:pos x="T0" y="T1"/>
                </a:cxn>
                <a:cxn ang="0">
                  <a:pos x="T2" y="T3"/>
                </a:cxn>
                <a:cxn ang="0">
                  <a:pos x="T4" y="T5"/>
                </a:cxn>
                <a:cxn ang="0">
                  <a:pos x="T6" y="T7"/>
                </a:cxn>
                <a:cxn ang="0">
                  <a:pos x="T8" y="T9"/>
                </a:cxn>
              </a:cxnLst>
              <a:rect l="0" t="0" r="r" b="b"/>
              <a:pathLst>
                <a:path w="1014" h="296">
                  <a:moveTo>
                    <a:pt x="0" y="296"/>
                  </a:moveTo>
                  <a:cubicBezTo>
                    <a:pt x="0" y="296"/>
                    <a:pt x="0" y="296"/>
                    <a:pt x="0" y="296"/>
                  </a:cubicBezTo>
                  <a:cubicBezTo>
                    <a:pt x="1014" y="296"/>
                    <a:pt x="1014" y="296"/>
                    <a:pt x="1014" y="296"/>
                  </a:cubicBezTo>
                  <a:cubicBezTo>
                    <a:pt x="1014" y="238"/>
                    <a:pt x="1014" y="238"/>
                    <a:pt x="1014" y="238"/>
                  </a:cubicBezTo>
                  <a:cubicBezTo>
                    <a:pt x="714" y="0"/>
                    <a:pt x="277" y="19"/>
                    <a:pt x="0" y="296"/>
                  </a:cubicBezTo>
                  <a:close/>
                </a:path>
              </a:pathLst>
            </a:custGeom>
            <a:solidFill>
              <a:srgbClr val="7FBA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14" name="Freeform 29"/>
            <p:cNvSpPr>
              <a:spLocks/>
            </p:cNvSpPr>
            <p:nvPr/>
          </p:nvSpPr>
          <p:spPr bwMode="auto">
            <a:xfrm>
              <a:off x="5382650" y="5732133"/>
              <a:ext cx="5459181" cy="735611"/>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nvGrpSpPr>
            <p:cNvPr id="15" name="Group 14"/>
            <p:cNvGrpSpPr/>
            <p:nvPr/>
          </p:nvGrpSpPr>
          <p:grpSpPr>
            <a:xfrm>
              <a:off x="7588083" y="5499484"/>
              <a:ext cx="174772" cy="338750"/>
              <a:chOff x="8003343" y="6072433"/>
              <a:chExt cx="145517" cy="282045"/>
            </a:xfrm>
          </p:grpSpPr>
          <p:sp>
            <p:nvSpPr>
              <p:cNvPr id="16" name="Freeform 14"/>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17" name="Freeform 15"/>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18" name="Freeform 16"/>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sp>
          <p:nvSpPr>
            <p:cNvPr id="19" name="Freeform 29"/>
            <p:cNvSpPr>
              <a:spLocks/>
            </p:cNvSpPr>
            <p:nvPr/>
          </p:nvSpPr>
          <p:spPr bwMode="auto">
            <a:xfrm>
              <a:off x="7563002" y="5856599"/>
              <a:ext cx="3631876" cy="611145"/>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BAD80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nvGrpSpPr>
            <p:cNvPr id="20" name="Group 19"/>
            <p:cNvGrpSpPr/>
            <p:nvPr/>
          </p:nvGrpSpPr>
          <p:grpSpPr>
            <a:xfrm>
              <a:off x="11025691" y="5229332"/>
              <a:ext cx="210317" cy="407645"/>
              <a:chOff x="8003343" y="6072433"/>
              <a:chExt cx="145517" cy="282045"/>
            </a:xfrm>
          </p:grpSpPr>
          <p:sp>
            <p:nvSpPr>
              <p:cNvPr id="21" name="Freeform 14"/>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22" name="Freeform 15"/>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23" name="Freeform 16"/>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sp>
          <p:nvSpPr>
            <p:cNvPr id="24" name="Isosceles Triangle 23"/>
            <p:cNvSpPr/>
            <p:nvPr/>
          </p:nvSpPr>
          <p:spPr bwMode="auto">
            <a:xfrm>
              <a:off x="9334746" y="5317715"/>
              <a:ext cx="149308" cy="522924"/>
            </a:xfrm>
            <a:prstGeom prst="triangle">
              <a:avLst/>
            </a:prstGeom>
            <a:solidFill>
              <a:srgbClr val="7FBA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 name="Oval 24"/>
            <p:cNvSpPr/>
            <p:nvPr/>
          </p:nvSpPr>
          <p:spPr bwMode="auto">
            <a:xfrm>
              <a:off x="6655122" y="6079402"/>
              <a:ext cx="1002555" cy="153381"/>
            </a:xfrm>
            <a:prstGeom prst="ellipse">
              <a:avLst/>
            </a:prstGeom>
            <a:noFill/>
            <a:ln w="28575" cap="flat" cmpd="sng" algn="ctr">
              <a:solidFill>
                <a:srgbClr val="0072C6"/>
              </a:solidFill>
              <a:prstDash val="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Freeform 55"/>
            <p:cNvSpPr>
              <a:spLocks/>
            </p:cNvSpPr>
            <p:nvPr/>
          </p:nvSpPr>
          <p:spPr bwMode="auto">
            <a:xfrm>
              <a:off x="6938994" y="6003966"/>
              <a:ext cx="746571" cy="160975"/>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nvGrpSpPr>
            <p:cNvPr id="27" name="Group 26"/>
            <p:cNvGrpSpPr/>
            <p:nvPr/>
          </p:nvGrpSpPr>
          <p:grpSpPr>
            <a:xfrm>
              <a:off x="6832665" y="5339068"/>
              <a:ext cx="595623" cy="824538"/>
              <a:chOff x="13103226" y="2775830"/>
              <a:chExt cx="1039812" cy="1407232"/>
            </a:xfrm>
          </p:grpSpPr>
          <p:sp>
            <p:nvSpPr>
              <p:cNvPr id="28" name="Rectangle 5"/>
              <p:cNvSpPr>
                <a:spLocks noChangeArrowheads="1"/>
              </p:cNvSpPr>
              <p:nvPr/>
            </p:nvSpPr>
            <p:spPr bwMode="auto">
              <a:xfrm>
                <a:off x="13103226" y="2775830"/>
                <a:ext cx="1039812" cy="1407232"/>
              </a:xfrm>
              <a:prstGeom prst="rect">
                <a:avLst/>
              </a:prstGeom>
              <a:solidFill>
                <a:srgbClr val="008272">
                  <a:lumMod val="7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29" name="Freeform 6"/>
              <p:cNvSpPr>
                <a:spLocks/>
              </p:cNvSpPr>
              <p:nvPr/>
            </p:nvSpPr>
            <p:spPr bwMode="auto">
              <a:xfrm>
                <a:off x="13214598" y="2940285"/>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0" name="Freeform 7"/>
              <p:cNvSpPr>
                <a:spLocks/>
              </p:cNvSpPr>
              <p:nvPr/>
            </p:nvSpPr>
            <p:spPr bwMode="auto">
              <a:xfrm>
                <a:off x="13214598" y="3194253"/>
                <a:ext cx="817070" cy="143638"/>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1" name="Freeform 8"/>
              <p:cNvSpPr>
                <a:spLocks/>
              </p:cNvSpPr>
              <p:nvPr/>
            </p:nvSpPr>
            <p:spPr bwMode="auto">
              <a:xfrm>
                <a:off x="13214598" y="3446139"/>
                <a:ext cx="817070" cy="143638"/>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2" name="Freeform 9"/>
              <p:cNvSpPr>
                <a:spLocks/>
              </p:cNvSpPr>
              <p:nvPr/>
            </p:nvSpPr>
            <p:spPr bwMode="auto">
              <a:xfrm>
                <a:off x="13214598" y="3700107"/>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3" name="Oval 14"/>
              <p:cNvSpPr>
                <a:spLocks noChangeArrowheads="1"/>
              </p:cNvSpPr>
              <p:nvPr/>
            </p:nvSpPr>
            <p:spPr bwMode="auto">
              <a:xfrm>
                <a:off x="13875539" y="2970470"/>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4" name="Oval 15"/>
              <p:cNvSpPr>
                <a:spLocks noChangeArrowheads="1"/>
              </p:cNvSpPr>
              <p:nvPr/>
            </p:nvSpPr>
            <p:spPr bwMode="auto">
              <a:xfrm>
                <a:off x="13875539" y="3224438"/>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5" name="Oval 16"/>
              <p:cNvSpPr>
                <a:spLocks noChangeArrowheads="1"/>
              </p:cNvSpPr>
              <p:nvPr/>
            </p:nvSpPr>
            <p:spPr bwMode="auto">
              <a:xfrm>
                <a:off x="13875539" y="3478406"/>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36" name="Oval 17"/>
              <p:cNvSpPr>
                <a:spLocks noChangeArrowheads="1"/>
              </p:cNvSpPr>
              <p:nvPr/>
            </p:nvSpPr>
            <p:spPr bwMode="auto">
              <a:xfrm>
                <a:off x="13875539" y="3732374"/>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grpSp>
        <p:sp>
          <p:nvSpPr>
            <p:cNvPr id="37" name="Oval 36"/>
            <p:cNvSpPr/>
            <p:nvPr/>
          </p:nvSpPr>
          <p:spPr bwMode="auto">
            <a:xfrm>
              <a:off x="8708846" y="6161429"/>
              <a:ext cx="1281314" cy="238306"/>
            </a:xfrm>
            <a:prstGeom prst="ellipse">
              <a:avLst/>
            </a:prstGeom>
            <a:noFill/>
            <a:ln w="38100" cap="flat" cmpd="sng" algn="ctr">
              <a:solidFill>
                <a:srgbClr val="0072C6"/>
              </a:solidFill>
              <a:prstDash val="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 name="Freeform 55"/>
            <p:cNvSpPr>
              <a:spLocks/>
            </p:cNvSpPr>
            <p:nvPr/>
          </p:nvSpPr>
          <p:spPr bwMode="auto">
            <a:xfrm>
              <a:off x="9088130" y="6148662"/>
              <a:ext cx="1091547" cy="177967"/>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nvGrpSpPr>
            <p:cNvPr id="39" name="Group 38"/>
            <p:cNvGrpSpPr/>
            <p:nvPr/>
          </p:nvGrpSpPr>
          <p:grpSpPr>
            <a:xfrm>
              <a:off x="8886799" y="5044951"/>
              <a:ext cx="925409" cy="1281071"/>
              <a:chOff x="13103226" y="2775830"/>
              <a:chExt cx="1039812" cy="1407232"/>
            </a:xfrm>
          </p:grpSpPr>
          <p:sp>
            <p:nvSpPr>
              <p:cNvPr id="40" name="Rectangle 5"/>
              <p:cNvSpPr>
                <a:spLocks noChangeArrowheads="1"/>
              </p:cNvSpPr>
              <p:nvPr/>
            </p:nvSpPr>
            <p:spPr bwMode="auto">
              <a:xfrm>
                <a:off x="13103226" y="2775830"/>
                <a:ext cx="1039812" cy="1407232"/>
              </a:xfrm>
              <a:prstGeom prst="rect">
                <a:avLst/>
              </a:prstGeom>
              <a:solidFill>
                <a:srgbClr val="68217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1" name="Freeform 6"/>
              <p:cNvSpPr>
                <a:spLocks/>
              </p:cNvSpPr>
              <p:nvPr/>
            </p:nvSpPr>
            <p:spPr bwMode="auto">
              <a:xfrm>
                <a:off x="13214598" y="2940285"/>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2" name="Freeform 7"/>
              <p:cNvSpPr>
                <a:spLocks/>
              </p:cNvSpPr>
              <p:nvPr/>
            </p:nvSpPr>
            <p:spPr bwMode="auto">
              <a:xfrm>
                <a:off x="13214598" y="3194253"/>
                <a:ext cx="817070" cy="143638"/>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3" name="Freeform 8"/>
              <p:cNvSpPr>
                <a:spLocks/>
              </p:cNvSpPr>
              <p:nvPr/>
            </p:nvSpPr>
            <p:spPr bwMode="auto">
              <a:xfrm>
                <a:off x="13214598" y="3446139"/>
                <a:ext cx="817070" cy="143638"/>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4" name="Freeform 9"/>
              <p:cNvSpPr>
                <a:spLocks/>
              </p:cNvSpPr>
              <p:nvPr/>
            </p:nvSpPr>
            <p:spPr bwMode="auto">
              <a:xfrm>
                <a:off x="13214598" y="3700107"/>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5" name="Oval 14"/>
              <p:cNvSpPr>
                <a:spLocks noChangeArrowheads="1"/>
              </p:cNvSpPr>
              <p:nvPr/>
            </p:nvSpPr>
            <p:spPr bwMode="auto">
              <a:xfrm>
                <a:off x="13875539" y="2970470"/>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6" name="Oval 15"/>
              <p:cNvSpPr>
                <a:spLocks noChangeArrowheads="1"/>
              </p:cNvSpPr>
              <p:nvPr/>
            </p:nvSpPr>
            <p:spPr bwMode="auto">
              <a:xfrm>
                <a:off x="13875539" y="3224438"/>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7" name="Oval 16"/>
              <p:cNvSpPr>
                <a:spLocks noChangeArrowheads="1"/>
              </p:cNvSpPr>
              <p:nvPr/>
            </p:nvSpPr>
            <p:spPr bwMode="auto">
              <a:xfrm>
                <a:off x="13875539" y="3478406"/>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48" name="Oval 17"/>
              <p:cNvSpPr>
                <a:spLocks noChangeArrowheads="1"/>
              </p:cNvSpPr>
              <p:nvPr/>
            </p:nvSpPr>
            <p:spPr bwMode="auto">
              <a:xfrm>
                <a:off x="13875539" y="3732374"/>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grpSp>
        <p:sp>
          <p:nvSpPr>
            <p:cNvPr id="49" name="Oval 48"/>
            <p:cNvSpPr/>
            <p:nvPr/>
          </p:nvSpPr>
          <p:spPr bwMode="auto">
            <a:xfrm>
              <a:off x="10078748" y="5773386"/>
              <a:ext cx="872649" cy="133507"/>
            </a:xfrm>
            <a:prstGeom prst="ellipse">
              <a:avLst/>
            </a:prstGeom>
            <a:noFill/>
            <a:ln w="28575" cap="flat" cmpd="sng" algn="ctr">
              <a:solidFill>
                <a:srgbClr val="0072C6"/>
              </a:solidFill>
              <a:prstDash val="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 name="Freeform 49"/>
            <p:cNvSpPr>
              <a:spLocks/>
            </p:cNvSpPr>
            <p:nvPr/>
          </p:nvSpPr>
          <p:spPr bwMode="auto">
            <a:xfrm>
              <a:off x="10325838" y="5707725"/>
              <a:ext cx="649834" cy="140117"/>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nvGrpSpPr>
            <p:cNvPr id="51" name="Group 50"/>
            <p:cNvGrpSpPr/>
            <p:nvPr/>
          </p:nvGrpSpPr>
          <p:grpSpPr>
            <a:xfrm>
              <a:off x="10233286" y="5128980"/>
              <a:ext cx="518446" cy="717700"/>
              <a:chOff x="13103226" y="2775830"/>
              <a:chExt cx="1039812" cy="1407232"/>
            </a:xfrm>
          </p:grpSpPr>
          <p:sp>
            <p:nvSpPr>
              <p:cNvPr id="52" name="Rectangle 5"/>
              <p:cNvSpPr>
                <a:spLocks noChangeArrowheads="1"/>
              </p:cNvSpPr>
              <p:nvPr/>
            </p:nvSpPr>
            <p:spPr bwMode="auto">
              <a:xfrm>
                <a:off x="13103226" y="2775830"/>
                <a:ext cx="1039812" cy="1407232"/>
              </a:xfrm>
              <a:prstGeom prst="rect">
                <a:avLst/>
              </a:prstGeom>
              <a:solidFill>
                <a:srgbClr val="DC3C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3" name="Freeform 6"/>
              <p:cNvSpPr>
                <a:spLocks/>
              </p:cNvSpPr>
              <p:nvPr/>
            </p:nvSpPr>
            <p:spPr bwMode="auto">
              <a:xfrm>
                <a:off x="13214598" y="2940285"/>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4" name="Freeform 7"/>
              <p:cNvSpPr>
                <a:spLocks/>
              </p:cNvSpPr>
              <p:nvPr/>
            </p:nvSpPr>
            <p:spPr bwMode="auto">
              <a:xfrm>
                <a:off x="13214598" y="3194253"/>
                <a:ext cx="817070" cy="143638"/>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5" name="Freeform 8"/>
              <p:cNvSpPr>
                <a:spLocks/>
              </p:cNvSpPr>
              <p:nvPr/>
            </p:nvSpPr>
            <p:spPr bwMode="auto">
              <a:xfrm>
                <a:off x="13214598" y="3446139"/>
                <a:ext cx="817070" cy="143638"/>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6" name="Freeform 9"/>
              <p:cNvSpPr>
                <a:spLocks/>
              </p:cNvSpPr>
              <p:nvPr/>
            </p:nvSpPr>
            <p:spPr bwMode="auto">
              <a:xfrm>
                <a:off x="13214598" y="3700107"/>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7" name="Oval 14"/>
              <p:cNvSpPr>
                <a:spLocks noChangeArrowheads="1"/>
              </p:cNvSpPr>
              <p:nvPr/>
            </p:nvSpPr>
            <p:spPr bwMode="auto">
              <a:xfrm>
                <a:off x="13875539" y="2970470"/>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8" name="Oval 15"/>
              <p:cNvSpPr>
                <a:spLocks noChangeArrowheads="1"/>
              </p:cNvSpPr>
              <p:nvPr/>
            </p:nvSpPr>
            <p:spPr bwMode="auto">
              <a:xfrm>
                <a:off x="13875539" y="3224438"/>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59" name="Oval 16"/>
              <p:cNvSpPr>
                <a:spLocks noChangeArrowheads="1"/>
              </p:cNvSpPr>
              <p:nvPr/>
            </p:nvSpPr>
            <p:spPr bwMode="auto">
              <a:xfrm>
                <a:off x="13875539" y="3478406"/>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sp>
            <p:nvSpPr>
              <p:cNvPr id="60" name="Oval 17"/>
              <p:cNvSpPr>
                <a:spLocks noChangeArrowheads="1"/>
              </p:cNvSpPr>
              <p:nvPr/>
            </p:nvSpPr>
            <p:spPr bwMode="auto">
              <a:xfrm>
                <a:off x="13875539" y="3732374"/>
                <a:ext cx="79105" cy="79105"/>
              </a:xfrm>
              <a:prstGeom prst="ellipse">
                <a:avLst/>
              </a:prstGeom>
              <a:solidFill>
                <a:srgbClr val="00BCF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grpSp>
        <p:grpSp>
          <p:nvGrpSpPr>
            <p:cNvPr id="61" name="Group 60"/>
            <p:cNvGrpSpPr/>
            <p:nvPr/>
          </p:nvGrpSpPr>
          <p:grpSpPr>
            <a:xfrm>
              <a:off x="7861278" y="5490985"/>
              <a:ext cx="174772" cy="338750"/>
              <a:chOff x="8003343" y="6072433"/>
              <a:chExt cx="145517" cy="282045"/>
            </a:xfrm>
          </p:grpSpPr>
          <p:sp>
            <p:nvSpPr>
              <p:cNvPr id="62" name="Freeform 14"/>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63" name="Freeform 15"/>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64" name="Freeform 16"/>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grpSp>
          <p:nvGrpSpPr>
            <p:cNvPr id="65" name="Group 64"/>
            <p:cNvGrpSpPr/>
            <p:nvPr/>
          </p:nvGrpSpPr>
          <p:grpSpPr>
            <a:xfrm>
              <a:off x="6019661" y="5822701"/>
              <a:ext cx="174772" cy="338750"/>
              <a:chOff x="8003343" y="6072433"/>
              <a:chExt cx="145517" cy="282045"/>
            </a:xfrm>
          </p:grpSpPr>
          <p:sp>
            <p:nvSpPr>
              <p:cNvPr id="66" name="Freeform 14"/>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67" name="Freeform 15"/>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68" name="Freeform 16"/>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grpSp>
          <p:nvGrpSpPr>
            <p:cNvPr id="69" name="Group 68"/>
            <p:cNvGrpSpPr/>
            <p:nvPr/>
          </p:nvGrpSpPr>
          <p:grpSpPr>
            <a:xfrm>
              <a:off x="11704638" y="5546885"/>
              <a:ext cx="210317" cy="407645"/>
              <a:chOff x="8003343" y="6072433"/>
              <a:chExt cx="145517" cy="282045"/>
            </a:xfrm>
          </p:grpSpPr>
          <p:sp>
            <p:nvSpPr>
              <p:cNvPr id="70" name="Freeform 14"/>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71" name="Freeform 15"/>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sp>
            <p:nvSpPr>
              <p:cNvPr id="72" name="Freeform 16"/>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89642" tIns="44821" rIns="89642" bIns="44821" numCol="1" anchor="t" anchorCtr="0" compatLnSpc="1">
                <a:prstTxWarp prst="textNoShape">
                  <a:avLst/>
                </a:prstTxWarp>
              </a:bodyPr>
              <a:lstStyle/>
              <a:p>
                <a:pPr marL="0" marR="0" lvl="0" indent="0" algn="l" defTabSz="9139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grpSp>
    </p:spTree>
    <p:extLst>
      <p:ext uri="{BB962C8B-B14F-4D97-AF65-F5344CB8AC3E}">
        <p14:creationId xmlns:p14="http://schemas.microsoft.com/office/powerpoint/2010/main" val="276560146"/>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spc="-102" dirty="0">
                <a:solidFill>
                  <a:schemeClr val="accent4"/>
                </a:solidFill>
              </a:rPr>
              <a:t>Elastic </a:t>
            </a:r>
            <a:r>
              <a:rPr lang="sl-SI" sz="4800" spc="-102" dirty="0" err="1">
                <a:solidFill>
                  <a:schemeClr val="accent4"/>
                </a:solidFill>
              </a:rPr>
              <a:t>pool</a:t>
            </a:r>
            <a:r>
              <a:rPr lang="sl-SI" sz="4800" spc="-102" dirty="0">
                <a:solidFill>
                  <a:schemeClr val="accent4"/>
                </a:solidFill>
              </a:rPr>
              <a:t> </a:t>
            </a:r>
            <a:r>
              <a:rPr lang="en-US" sz="4800" spc="-102" dirty="0">
                <a:solidFill>
                  <a:schemeClr val="accent4"/>
                </a:solidFill>
              </a:rPr>
              <a:t>database </a:t>
            </a:r>
            <a:r>
              <a:rPr lang="en-US" sz="4800" dirty="0">
                <a:solidFill>
                  <a:schemeClr val="accent4"/>
                </a:solidFill>
              </a:rPr>
              <a:t>m</a:t>
            </a:r>
            <a:r>
              <a:rPr lang="en-US" sz="4800" spc="-102" dirty="0">
                <a:solidFill>
                  <a:schemeClr val="accent4"/>
                </a:solidFill>
              </a:rPr>
              <a:t>odel</a:t>
            </a:r>
            <a:endParaRPr lang="en-US" sz="4800" dirty="0">
              <a:solidFill>
                <a:schemeClr val="accent4"/>
              </a:solidFill>
            </a:endParaRPr>
          </a:p>
        </p:txBody>
      </p:sp>
      <p:sp>
        <p:nvSpPr>
          <p:cNvPr id="3" name="Text Placeholder 2"/>
          <p:cNvSpPr>
            <a:spLocks noGrp="1"/>
          </p:cNvSpPr>
          <p:nvPr>
            <p:ph type="body" sz="quarter" idx="4294967295"/>
          </p:nvPr>
        </p:nvSpPr>
        <p:spPr>
          <a:xfrm>
            <a:off x="7050088" y="1241425"/>
            <a:ext cx="5141912" cy="5259388"/>
          </a:xfrm>
        </p:spPr>
        <p:txBody>
          <a:bodyPr>
            <a:noAutofit/>
          </a:bodyPr>
          <a:lstStyle/>
          <a:p>
            <a:pPr marL="0" indent="0">
              <a:buNone/>
            </a:pPr>
            <a:r>
              <a:rPr lang="en-US" sz="2400" dirty="0"/>
              <a:t>An elastic database pool is a collection of DTUs and storage that is used by multiple databases</a:t>
            </a:r>
          </a:p>
          <a:p>
            <a:pPr marL="0" indent="0">
              <a:buNone/>
            </a:pPr>
            <a:r>
              <a:rPr lang="en-US" sz="2400" dirty="0"/>
              <a:t>Elastic database jobs allow you to perform tasks across databases </a:t>
            </a:r>
            <a:br>
              <a:rPr lang="en-US" sz="2400" dirty="0"/>
            </a:br>
            <a:r>
              <a:rPr lang="en-US" sz="2400" dirty="0"/>
              <a:t>in the pool</a:t>
            </a:r>
          </a:p>
          <a:p>
            <a:pPr marL="0" indent="0">
              <a:lnSpc>
                <a:spcPct val="110000"/>
              </a:lnSpc>
              <a:spcBef>
                <a:spcPts val="1800"/>
              </a:spcBef>
              <a:buNone/>
            </a:pPr>
            <a:r>
              <a:rPr lang="en-US" sz="1800" b="1" dirty="0">
                <a:solidFill>
                  <a:schemeClr val="tx1"/>
                </a:solidFill>
              </a:rPr>
              <a:t>Scenarios include:</a:t>
            </a:r>
          </a:p>
          <a:p>
            <a:pPr marL="457200" lvl="1" indent="-182880">
              <a:lnSpc>
                <a:spcPct val="110000"/>
              </a:lnSpc>
              <a:buFont typeface="Arial" panose="020B0604020202020204" pitchFamily="34" charset="0"/>
              <a:buChar char="•"/>
            </a:pPr>
            <a:r>
              <a:rPr lang="en-US" sz="1600" dirty="0"/>
              <a:t>Performing administrative tasks, such as </a:t>
            </a:r>
            <a:br>
              <a:rPr lang="en-US" sz="1600" dirty="0"/>
            </a:br>
            <a:r>
              <a:rPr lang="en-US" sz="1600" dirty="0"/>
              <a:t>deploying new schemas</a:t>
            </a:r>
          </a:p>
          <a:p>
            <a:pPr marL="457200" lvl="1" indent="-182880">
              <a:lnSpc>
                <a:spcPct val="110000"/>
              </a:lnSpc>
              <a:buFont typeface="Arial" panose="020B0604020202020204" pitchFamily="34" charset="0"/>
              <a:buChar char="•"/>
            </a:pPr>
            <a:r>
              <a:rPr lang="en-US" sz="1600" dirty="0"/>
              <a:t>Updating reference data, such as making product information common across all databases</a:t>
            </a:r>
          </a:p>
          <a:p>
            <a:pPr marL="457200" lvl="1" indent="-182880">
              <a:lnSpc>
                <a:spcPct val="110000"/>
              </a:lnSpc>
              <a:buFont typeface="Arial" panose="020B0604020202020204" pitchFamily="34" charset="0"/>
              <a:buChar char="•"/>
            </a:pPr>
            <a:r>
              <a:rPr lang="en-US" sz="1600" dirty="0"/>
              <a:t>Rebuilding indexes to improve query performance</a:t>
            </a:r>
          </a:p>
        </p:txBody>
      </p:sp>
      <p:grpSp>
        <p:nvGrpSpPr>
          <p:cNvPr id="8" name="Group 7"/>
          <p:cNvGrpSpPr/>
          <p:nvPr/>
        </p:nvGrpSpPr>
        <p:grpSpPr>
          <a:xfrm>
            <a:off x="488912" y="1411524"/>
            <a:ext cx="5753928" cy="2683083"/>
            <a:chOff x="277298" y="1454011"/>
            <a:chExt cx="6249141" cy="2914003"/>
          </a:xfrm>
        </p:grpSpPr>
        <p:cxnSp>
          <p:nvCxnSpPr>
            <p:cNvPr id="38" name="Straight Arrow Connector 37"/>
            <p:cNvCxnSpPr/>
            <p:nvPr/>
          </p:nvCxnSpPr>
          <p:spPr>
            <a:xfrm flipH="1">
              <a:off x="1164402" y="4342277"/>
              <a:ext cx="5299670" cy="25737"/>
            </a:xfrm>
            <a:prstGeom prst="straightConnector1">
              <a:avLst/>
            </a:prstGeom>
            <a:ln>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9" name="Group 38"/>
            <p:cNvGrpSpPr/>
            <p:nvPr/>
          </p:nvGrpSpPr>
          <p:grpSpPr>
            <a:xfrm>
              <a:off x="1371292" y="1758511"/>
              <a:ext cx="887450" cy="2175609"/>
              <a:chOff x="1486523" y="3434677"/>
              <a:chExt cx="887450" cy="2175609"/>
            </a:xfrm>
          </p:grpSpPr>
          <p:sp>
            <p:nvSpPr>
              <p:cNvPr id="40" name="Freeform 39"/>
              <p:cNvSpPr>
                <a:spLocks noChangeAspect="1"/>
              </p:cNvSpPr>
              <p:nvPr/>
            </p:nvSpPr>
            <p:spPr bwMode="auto">
              <a:xfrm>
                <a:off x="1486523" y="3434677"/>
                <a:ext cx="887450" cy="2175609"/>
              </a:xfrm>
              <a:custGeom>
                <a:avLst/>
                <a:gdLst>
                  <a:gd name="connsiteX0" fmla="*/ 443725 w 887450"/>
                  <a:gd name="connsiteY0" fmla="*/ 38735 h 2175609"/>
                  <a:gd name="connsiteX1" fmla="*/ 79144 w 887450"/>
                  <a:gd name="connsiteY1" fmla="*/ 151593 h 2175609"/>
                  <a:gd name="connsiteX2" fmla="*/ 443725 w 887450"/>
                  <a:gd name="connsiteY2" fmla="*/ 264452 h 2175609"/>
                  <a:gd name="connsiteX3" fmla="*/ 808306 w 887450"/>
                  <a:gd name="connsiteY3" fmla="*/ 151593 h 2175609"/>
                  <a:gd name="connsiteX4" fmla="*/ 443725 w 887450"/>
                  <a:gd name="connsiteY4" fmla="*/ 38735 h 2175609"/>
                  <a:gd name="connsiteX5" fmla="*/ 443725 w 887450"/>
                  <a:gd name="connsiteY5" fmla="*/ 0 h 2175609"/>
                  <a:gd name="connsiteX6" fmla="*/ 616427 w 887450"/>
                  <a:gd name="connsiteY6" fmla="*/ 13550 h 2175609"/>
                  <a:gd name="connsiteX7" fmla="*/ 757475 w 887450"/>
                  <a:gd name="connsiteY7" fmla="*/ 50509 h 2175609"/>
                  <a:gd name="connsiteX8" fmla="*/ 852577 w 887450"/>
                  <a:gd name="connsiteY8" fmla="*/ 105337 h 2175609"/>
                  <a:gd name="connsiteX9" fmla="*/ 887450 w 887450"/>
                  <a:gd name="connsiteY9" fmla="*/ 172492 h 2175609"/>
                  <a:gd name="connsiteX10" fmla="*/ 887450 w 887450"/>
                  <a:gd name="connsiteY10" fmla="*/ 622888 h 2175609"/>
                  <a:gd name="connsiteX11" fmla="*/ 887450 w 887450"/>
                  <a:gd name="connsiteY11" fmla="*/ 862254 h 2175609"/>
                  <a:gd name="connsiteX12" fmla="*/ 887450 w 887450"/>
                  <a:gd name="connsiteY12" fmla="*/ 1312650 h 2175609"/>
                  <a:gd name="connsiteX13" fmla="*/ 887267 w 887450"/>
                  <a:gd name="connsiteY13" fmla="*/ 1313003 h 2175609"/>
                  <a:gd name="connsiteX14" fmla="*/ 887450 w 887450"/>
                  <a:gd name="connsiteY14" fmla="*/ 1313355 h 2175609"/>
                  <a:gd name="connsiteX15" fmla="*/ 887450 w 887450"/>
                  <a:gd name="connsiteY15" fmla="*/ 2003117 h 2175609"/>
                  <a:gd name="connsiteX16" fmla="*/ 852577 w 887450"/>
                  <a:gd name="connsiteY16" fmla="*/ 2070276 h 2175609"/>
                  <a:gd name="connsiteX17" fmla="*/ 757475 w 887450"/>
                  <a:gd name="connsiteY17" fmla="*/ 2125100 h 2175609"/>
                  <a:gd name="connsiteX18" fmla="*/ 616427 w 887450"/>
                  <a:gd name="connsiteY18" fmla="*/ 2162059 h 2175609"/>
                  <a:gd name="connsiteX19" fmla="*/ 443725 w 887450"/>
                  <a:gd name="connsiteY19" fmla="*/ 2175609 h 2175609"/>
                  <a:gd name="connsiteX20" fmla="*/ 129981 w 887450"/>
                  <a:gd name="connsiteY20" fmla="*/ 2125100 h 2175609"/>
                  <a:gd name="connsiteX21" fmla="*/ 34879 w 887450"/>
                  <a:gd name="connsiteY21" fmla="*/ 2070276 h 2175609"/>
                  <a:gd name="connsiteX22" fmla="*/ 0 w 887450"/>
                  <a:gd name="connsiteY22" fmla="*/ 2003117 h 2175609"/>
                  <a:gd name="connsiteX23" fmla="*/ 0 w 887450"/>
                  <a:gd name="connsiteY23" fmla="*/ 1313355 h 2175609"/>
                  <a:gd name="connsiteX24" fmla="*/ 91 w 887450"/>
                  <a:gd name="connsiteY24" fmla="*/ 1313003 h 2175609"/>
                  <a:gd name="connsiteX25" fmla="*/ 0 w 887450"/>
                  <a:gd name="connsiteY25" fmla="*/ 1312650 h 2175609"/>
                  <a:gd name="connsiteX26" fmla="*/ 0 w 887450"/>
                  <a:gd name="connsiteY26" fmla="*/ 862254 h 2175609"/>
                  <a:gd name="connsiteX27" fmla="*/ 0 w 887450"/>
                  <a:gd name="connsiteY27" fmla="*/ 622888 h 2175609"/>
                  <a:gd name="connsiteX28" fmla="*/ 0 w 887450"/>
                  <a:gd name="connsiteY28" fmla="*/ 172492 h 2175609"/>
                  <a:gd name="connsiteX29" fmla="*/ 129981 w 887450"/>
                  <a:gd name="connsiteY29" fmla="*/ 50509 h 2175609"/>
                  <a:gd name="connsiteX30" fmla="*/ 271024 w 887450"/>
                  <a:gd name="connsiteY30" fmla="*/ 13550 h 2175609"/>
                  <a:gd name="connsiteX31" fmla="*/ 443725 w 887450"/>
                  <a:gd name="connsiteY31" fmla="*/ 0 h 2175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87450" h="2175609">
                    <a:moveTo>
                      <a:pt x="443725" y="38735"/>
                    </a:moveTo>
                    <a:cubicBezTo>
                      <a:pt x="242371" y="38735"/>
                      <a:pt x="79144" y="89265"/>
                      <a:pt x="79144" y="151593"/>
                    </a:cubicBezTo>
                    <a:cubicBezTo>
                      <a:pt x="79144" y="213922"/>
                      <a:pt x="242371" y="264452"/>
                      <a:pt x="443725" y="264452"/>
                    </a:cubicBezTo>
                    <a:cubicBezTo>
                      <a:pt x="645079" y="264452"/>
                      <a:pt x="808306" y="213922"/>
                      <a:pt x="808306" y="151593"/>
                    </a:cubicBezTo>
                    <a:cubicBezTo>
                      <a:pt x="808306" y="89265"/>
                      <a:pt x="645079" y="38735"/>
                      <a:pt x="443725" y="38735"/>
                    </a:cubicBezTo>
                    <a:close/>
                    <a:moveTo>
                      <a:pt x="443725" y="0"/>
                    </a:moveTo>
                    <a:lnTo>
                      <a:pt x="616427" y="13550"/>
                    </a:lnTo>
                    <a:lnTo>
                      <a:pt x="757475" y="50509"/>
                    </a:lnTo>
                    <a:lnTo>
                      <a:pt x="852577" y="105337"/>
                    </a:lnTo>
                    <a:lnTo>
                      <a:pt x="887450" y="172492"/>
                    </a:lnTo>
                    <a:lnTo>
                      <a:pt x="887450" y="622888"/>
                    </a:lnTo>
                    <a:lnTo>
                      <a:pt x="887450" y="862254"/>
                    </a:lnTo>
                    <a:lnTo>
                      <a:pt x="887450" y="1312650"/>
                    </a:lnTo>
                    <a:lnTo>
                      <a:pt x="887267" y="1313003"/>
                    </a:lnTo>
                    <a:lnTo>
                      <a:pt x="887450" y="1313355"/>
                    </a:lnTo>
                    <a:lnTo>
                      <a:pt x="887450" y="2003117"/>
                    </a:lnTo>
                    <a:lnTo>
                      <a:pt x="852577" y="2070276"/>
                    </a:lnTo>
                    <a:lnTo>
                      <a:pt x="757475" y="2125100"/>
                    </a:lnTo>
                    <a:lnTo>
                      <a:pt x="616427" y="2162059"/>
                    </a:lnTo>
                    <a:cubicBezTo>
                      <a:pt x="563345" y="2170783"/>
                      <a:pt x="504983" y="2175609"/>
                      <a:pt x="443725" y="2175609"/>
                    </a:cubicBezTo>
                    <a:cubicBezTo>
                      <a:pt x="321214" y="2175609"/>
                      <a:pt x="210286" y="2156314"/>
                      <a:pt x="129981" y="2125100"/>
                    </a:cubicBezTo>
                    <a:cubicBezTo>
                      <a:pt x="89828" y="2109497"/>
                      <a:pt x="57332" y="2090911"/>
                      <a:pt x="34879" y="2070276"/>
                    </a:cubicBezTo>
                    <a:cubicBezTo>
                      <a:pt x="12420" y="2049637"/>
                      <a:pt x="0" y="2026942"/>
                      <a:pt x="0" y="2003117"/>
                    </a:cubicBezTo>
                    <a:lnTo>
                      <a:pt x="0" y="1313355"/>
                    </a:lnTo>
                    <a:lnTo>
                      <a:pt x="91" y="1313003"/>
                    </a:lnTo>
                    <a:lnTo>
                      <a:pt x="0" y="1312650"/>
                    </a:lnTo>
                    <a:lnTo>
                      <a:pt x="0" y="862254"/>
                    </a:lnTo>
                    <a:lnTo>
                      <a:pt x="0" y="622888"/>
                    </a:lnTo>
                    <a:lnTo>
                      <a:pt x="0" y="172492"/>
                    </a:lnTo>
                    <a:cubicBezTo>
                      <a:pt x="0" y="124843"/>
                      <a:pt x="49676" y="81719"/>
                      <a:pt x="129981" y="50509"/>
                    </a:cubicBezTo>
                    <a:cubicBezTo>
                      <a:pt x="170133" y="34902"/>
                      <a:pt x="217942" y="22275"/>
                      <a:pt x="271024" y="13550"/>
                    </a:cubicBezTo>
                    <a:cubicBezTo>
                      <a:pt x="324111" y="4826"/>
                      <a:pt x="382472" y="0"/>
                      <a:pt x="443725" y="0"/>
                    </a:cubicBezTo>
                    <a:close/>
                  </a:path>
                </a:pathLst>
              </a:cu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0" tIns="9144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solidFill>
                      <a:schemeClr val="bg1"/>
                    </a:solidFill>
                  </a:ln>
                  <a:solidFill>
                    <a:schemeClr val="accent6"/>
                  </a:solidFill>
                  <a:effectLst/>
                  <a:uLnTx/>
                  <a:uFillTx/>
                  <a:latin typeface="Segoe UI"/>
                  <a:ea typeface="Segoe UI" panose="020B0502040204020203" pitchFamily="34" charset="0"/>
                  <a:cs typeface="Segoe UI" panose="020B0502040204020203" pitchFamily="34" charset="0"/>
                </a:endParaRPr>
              </a:p>
            </p:txBody>
          </p:sp>
          <p:sp>
            <p:nvSpPr>
              <p:cNvPr id="41" name="Rectangle 40"/>
              <p:cNvSpPr/>
              <p:nvPr/>
            </p:nvSpPr>
            <p:spPr>
              <a:xfrm>
                <a:off x="1829932" y="4345729"/>
                <a:ext cx="200630" cy="33426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solidFill>
                      <a:schemeClr val="bg1"/>
                    </a:solidFill>
                  </a:ln>
                  <a:solidFill>
                    <a:schemeClr val="accent6"/>
                  </a:solidFill>
                  <a:effectLst/>
                  <a:uLnTx/>
                  <a:uFillTx/>
                  <a:latin typeface="Segoe UI"/>
                  <a:ea typeface="+mn-ea"/>
                  <a:cs typeface="Segoe UI Light" panose="020B0502040204020203" pitchFamily="34" charset="0"/>
                </a:endParaRPr>
              </a:p>
            </p:txBody>
          </p:sp>
        </p:grpSp>
        <p:grpSp>
          <p:nvGrpSpPr>
            <p:cNvPr id="42" name="Group 41"/>
            <p:cNvGrpSpPr/>
            <p:nvPr/>
          </p:nvGrpSpPr>
          <p:grpSpPr>
            <a:xfrm>
              <a:off x="2741878" y="2899374"/>
              <a:ext cx="887450" cy="1034746"/>
              <a:chOff x="2857109" y="4575540"/>
              <a:chExt cx="887450" cy="1034746"/>
            </a:xfrm>
          </p:grpSpPr>
          <p:sp>
            <p:nvSpPr>
              <p:cNvPr id="43" name="Flowchart: Magnetic Disk 10"/>
              <p:cNvSpPr>
                <a:spLocks noChangeAspect="1"/>
              </p:cNvSpPr>
              <p:nvPr/>
            </p:nvSpPr>
            <p:spPr bwMode="auto">
              <a:xfrm>
                <a:off x="2857109" y="4575540"/>
                <a:ext cx="887450" cy="1034746"/>
              </a:xfrm>
              <a:custGeom>
                <a:avLst/>
                <a:gdLst/>
                <a:ahLst/>
                <a:cxnLst/>
                <a:rect l="l" t="t" r="r" b="b"/>
                <a:pathLst>
                  <a:path w="162052" h="251080">
                    <a:moveTo>
                      <a:pt x="81026" y="9399"/>
                    </a:moveTo>
                    <a:cubicBezTo>
                      <a:pt x="44258" y="9399"/>
                      <a:pt x="14452" y="21660"/>
                      <a:pt x="14452" y="36784"/>
                    </a:cubicBezTo>
                    <a:cubicBezTo>
                      <a:pt x="14452" y="51908"/>
                      <a:pt x="44258" y="64169"/>
                      <a:pt x="81026" y="64169"/>
                    </a:cubicBezTo>
                    <a:cubicBezTo>
                      <a:pt x="117794" y="64169"/>
                      <a:pt x="147600" y="51908"/>
                      <a:pt x="147600" y="36784"/>
                    </a:cubicBezTo>
                    <a:cubicBezTo>
                      <a:pt x="147600" y="21660"/>
                      <a:pt x="117794" y="9399"/>
                      <a:pt x="81026" y="9399"/>
                    </a:cubicBezTo>
                    <a:close/>
                    <a:moveTo>
                      <a:pt x="81026" y="0"/>
                    </a:moveTo>
                    <a:lnTo>
                      <a:pt x="112562" y="3288"/>
                    </a:lnTo>
                    <a:lnTo>
                      <a:pt x="138318" y="12256"/>
                    </a:lnTo>
                    <a:lnTo>
                      <a:pt x="155684" y="25560"/>
                    </a:lnTo>
                    <a:lnTo>
                      <a:pt x="162052" y="41855"/>
                    </a:lnTo>
                    <a:lnTo>
                      <a:pt x="162052" y="209225"/>
                    </a:lnTo>
                    <a:lnTo>
                      <a:pt x="155684" y="225521"/>
                    </a:lnTo>
                    <a:lnTo>
                      <a:pt x="138318" y="238824"/>
                    </a:lnTo>
                    <a:lnTo>
                      <a:pt x="112562" y="247792"/>
                    </a:lnTo>
                    <a:cubicBezTo>
                      <a:pt x="102869" y="249909"/>
                      <a:pt x="92212" y="251080"/>
                      <a:pt x="81026" y="251080"/>
                    </a:cubicBezTo>
                    <a:cubicBezTo>
                      <a:pt x="58655" y="251080"/>
                      <a:pt x="38399" y="246398"/>
                      <a:pt x="23735" y="238824"/>
                    </a:cubicBezTo>
                    <a:cubicBezTo>
                      <a:pt x="16403" y="235038"/>
                      <a:pt x="10469" y="230528"/>
                      <a:pt x="6369" y="225521"/>
                    </a:cubicBezTo>
                    <a:cubicBezTo>
                      <a:pt x="2268" y="220513"/>
                      <a:pt x="0" y="215006"/>
                      <a:pt x="0" y="209225"/>
                    </a:cubicBezTo>
                    <a:lnTo>
                      <a:pt x="0" y="41855"/>
                    </a:lnTo>
                    <a:cubicBezTo>
                      <a:pt x="0" y="30293"/>
                      <a:pt x="9071" y="19829"/>
                      <a:pt x="23735" y="12256"/>
                    </a:cubicBezTo>
                    <a:cubicBezTo>
                      <a:pt x="31067" y="8469"/>
                      <a:pt x="39797" y="5405"/>
                      <a:pt x="49490" y="3288"/>
                    </a:cubicBezTo>
                    <a:cubicBezTo>
                      <a:pt x="59184" y="1171"/>
                      <a:pt x="69841" y="0"/>
                      <a:pt x="81026" y="0"/>
                    </a:cubicBezTo>
                    <a:close/>
                  </a:path>
                </a:pathLst>
              </a:cu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0" tIns="9144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solidFill>
                      <a:schemeClr val="bg1"/>
                    </a:solidFill>
                  </a:ln>
                  <a:solidFill>
                    <a:schemeClr val="accent6"/>
                  </a:solidFill>
                  <a:effectLst/>
                  <a:uLnTx/>
                  <a:uFillTx/>
                  <a:latin typeface="Segoe UI"/>
                  <a:ea typeface="Segoe UI" panose="020B0502040204020203" pitchFamily="34" charset="0"/>
                  <a:cs typeface="Segoe UI" panose="020B0502040204020203" pitchFamily="34" charset="0"/>
                </a:endParaRPr>
              </a:p>
            </p:txBody>
          </p:sp>
          <p:sp>
            <p:nvSpPr>
              <p:cNvPr id="44" name="Rectangle 43"/>
              <p:cNvSpPr/>
              <p:nvPr/>
            </p:nvSpPr>
            <p:spPr>
              <a:xfrm>
                <a:off x="3210376" y="5032218"/>
                <a:ext cx="200630" cy="33426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solidFill>
                      <a:schemeClr val="bg1"/>
                    </a:solidFill>
                  </a:ln>
                  <a:solidFill>
                    <a:schemeClr val="accent6"/>
                  </a:solidFill>
                  <a:effectLst/>
                  <a:uLnTx/>
                  <a:uFillTx/>
                  <a:latin typeface="Segoe UI"/>
                  <a:ea typeface="+mn-ea"/>
                  <a:cs typeface="Segoe UI Light" panose="020B0502040204020203" pitchFamily="34" charset="0"/>
                </a:endParaRPr>
              </a:p>
            </p:txBody>
          </p:sp>
        </p:grpSp>
        <p:grpSp>
          <p:nvGrpSpPr>
            <p:cNvPr id="45" name="Group 44"/>
            <p:cNvGrpSpPr/>
            <p:nvPr/>
          </p:nvGrpSpPr>
          <p:grpSpPr>
            <a:xfrm>
              <a:off x="4112463" y="2208908"/>
              <a:ext cx="887450" cy="1725212"/>
              <a:chOff x="4227694" y="3885074"/>
              <a:chExt cx="887450" cy="1725212"/>
            </a:xfrm>
          </p:grpSpPr>
          <p:sp>
            <p:nvSpPr>
              <p:cNvPr id="46" name="Freeform 45"/>
              <p:cNvSpPr>
                <a:spLocks noChangeAspect="1"/>
              </p:cNvSpPr>
              <p:nvPr/>
            </p:nvSpPr>
            <p:spPr bwMode="auto">
              <a:xfrm>
                <a:off x="4227694" y="3885074"/>
                <a:ext cx="887450" cy="1725212"/>
              </a:xfrm>
              <a:custGeom>
                <a:avLst/>
                <a:gdLst>
                  <a:gd name="connsiteX0" fmla="*/ 443725 w 887450"/>
                  <a:gd name="connsiteY0" fmla="*/ 38735 h 1725212"/>
                  <a:gd name="connsiteX1" fmla="*/ 79144 w 887450"/>
                  <a:gd name="connsiteY1" fmla="*/ 151594 h 1725212"/>
                  <a:gd name="connsiteX2" fmla="*/ 443725 w 887450"/>
                  <a:gd name="connsiteY2" fmla="*/ 264452 h 1725212"/>
                  <a:gd name="connsiteX3" fmla="*/ 808306 w 887450"/>
                  <a:gd name="connsiteY3" fmla="*/ 151594 h 1725212"/>
                  <a:gd name="connsiteX4" fmla="*/ 443725 w 887450"/>
                  <a:gd name="connsiteY4" fmla="*/ 38735 h 1725212"/>
                  <a:gd name="connsiteX5" fmla="*/ 443725 w 887450"/>
                  <a:gd name="connsiteY5" fmla="*/ 0 h 1725212"/>
                  <a:gd name="connsiteX6" fmla="*/ 616427 w 887450"/>
                  <a:gd name="connsiteY6" fmla="*/ 13551 h 1725212"/>
                  <a:gd name="connsiteX7" fmla="*/ 757475 w 887450"/>
                  <a:gd name="connsiteY7" fmla="*/ 50509 h 1725212"/>
                  <a:gd name="connsiteX8" fmla="*/ 852577 w 887450"/>
                  <a:gd name="connsiteY8" fmla="*/ 105338 h 1725212"/>
                  <a:gd name="connsiteX9" fmla="*/ 887450 w 887450"/>
                  <a:gd name="connsiteY9" fmla="*/ 172492 h 1725212"/>
                  <a:gd name="connsiteX10" fmla="*/ 887450 w 887450"/>
                  <a:gd name="connsiteY10" fmla="*/ 862254 h 1725212"/>
                  <a:gd name="connsiteX11" fmla="*/ 887267 w 887450"/>
                  <a:gd name="connsiteY11" fmla="*/ 862606 h 1725212"/>
                  <a:gd name="connsiteX12" fmla="*/ 887450 w 887450"/>
                  <a:gd name="connsiteY12" fmla="*/ 862958 h 1725212"/>
                  <a:gd name="connsiteX13" fmla="*/ 887450 w 887450"/>
                  <a:gd name="connsiteY13" fmla="*/ 1552720 h 1725212"/>
                  <a:gd name="connsiteX14" fmla="*/ 852577 w 887450"/>
                  <a:gd name="connsiteY14" fmla="*/ 1619879 h 1725212"/>
                  <a:gd name="connsiteX15" fmla="*/ 757475 w 887450"/>
                  <a:gd name="connsiteY15" fmla="*/ 1674703 h 1725212"/>
                  <a:gd name="connsiteX16" fmla="*/ 616427 w 887450"/>
                  <a:gd name="connsiteY16" fmla="*/ 1711662 h 1725212"/>
                  <a:gd name="connsiteX17" fmla="*/ 443725 w 887450"/>
                  <a:gd name="connsiteY17" fmla="*/ 1725212 h 1725212"/>
                  <a:gd name="connsiteX18" fmla="*/ 129981 w 887450"/>
                  <a:gd name="connsiteY18" fmla="*/ 1674703 h 1725212"/>
                  <a:gd name="connsiteX19" fmla="*/ 34879 w 887450"/>
                  <a:gd name="connsiteY19" fmla="*/ 1619879 h 1725212"/>
                  <a:gd name="connsiteX20" fmla="*/ 0 w 887450"/>
                  <a:gd name="connsiteY20" fmla="*/ 1552720 h 1725212"/>
                  <a:gd name="connsiteX21" fmla="*/ 0 w 887450"/>
                  <a:gd name="connsiteY21" fmla="*/ 862958 h 1725212"/>
                  <a:gd name="connsiteX22" fmla="*/ 92 w 887450"/>
                  <a:gd name="connsiteY22" fmla="*/ 862606 h 1725212"/>
                  <a:gd name="connsiteX23" fmla="*/ 0 w 887450"/>
                  <a:gd name="connsiteY23" fmla="*/ 862254 h 1725212"/>
                  <a:gd name="connsiteX24" fmla="*/ 0 w 887450"/>
                  <a:gd name="connsiteY24" fmla="*/ 172492 h 1725212"/>
                  <a:gd name="connsiteX25" fmla="*/ 129981 w 887450"/>
                  <a:gd name="connsiteY25" fmla="*/ 50509 h 1725212"/>
                  <a:gd name="connsiteX26" fmla="*/ 271024 w 887450"/>
                  <a:gd name="connsiteY26" fmla="*/ 13551 h 1725212"/>
                  <a:gd name="connsiteX27" fmla="*/ 443725 w 887450"/>
                  <a:gd name="connsiteY27" fmla="*/ 0 h 1725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87450" h="1725212">
                    <a:moveTo>
                      <a:pt x="443725" y="38735"/>
                    </a:moveTo>
                    <a:cubicBezTo>
                      <a:pt x="242372" y="38735"/>
                      <a:pt x="79144" y="89265"/>
                      <a:pt x="79144" y="151594"/>
                    </a:cubicBezTo>
                    <a:cubicBezTo>
                      <a:pt x="79144" y="213922"/>
                      <a:pt x="242372" y="264452"/>
                      <a:pt x="443725" y="264452"/>
                    </a:cubicBezTo>
                    <a:cubicBezTo>
                      <a:pt x="645079" y="264452"/>
                      <a:pt x="808306" y="213922"/>
                      <a:pt x="808306" y="151594"/>
                    </a:cubicBezTo>
                    <a:cubicBezTo>
                      <a:pt x="808306" y="89265"/>
                      <a:pt x="645079" y="38735"/>
                      <a:pt x="443725" y="38735"/>
                    </a:cubicBezTo>
                    <a:close/>
                    <a:moveTo>
                      <a:pt x="443725" y="0"/>
                    </a:moveTo>
                    <a:lnTo>
                      <a:pt x="616427" y="13551"/>
                    </a:lnTo>
                    <a:lnTo>
                      <a:pt x="757475" y="50509"/>
                    </a:lnTo>
                    <a:lnTo>
                      <a:pt x="852577" y="105338"/>
                    </a:lnTo>
                    <a:lnTo>
                      <a:pt x="887450" y="172492"/>
                    </a:lnTo>
                    <a:lnTo>
                      <a:pt x="887450" y="862254"/>
                    </a:lnTo>
                    <a:lnTo>
                      <a:pt x="887267" y="862606"/>
                    </a:lnTo>
                    <a:lnTo>
                      <a:pt x="887450" y="862958"/>
                    </a:lnTo>
                    <a:lnTo>
                      <a:pt x="887450" y="1552720"/>
                    </a:lnTo>
                    <a:lnTo>
                      <a:pt x="852577" y="1619879"/>
                    </a:lnTo>
                    <a:lnTo>
                      <a:pt x="757475" y="1674703"/>
                    </a:lnTo>
                    <a:lnTo>
                      <a:pt x="616427" y="1711662"/>
                    </a:lnTo>
                    <a:cubicBezTo>
                      <a:pt x="563345" y="1720386"/>
                      <a:pt x="504983" y="1725212"/>
                      <a:pt x="443725" y="1725212"/>
                    </a:cubicBezTo>
                    <a:cubicBezTo>
                      <a:pt x="321214" y="1725212"/>
                      <a:pt x="210286" y="1705917"/>
                      <a:pt x="129981" y="1674703"/>
                    </a:cubicBezTo>
                    <a:cubicBezTo>
                      <a:pt x="89828" y="1659100"/>
                      <a:pt x="57332" y="1640514"/>
                      <a:pt x="34879" y="1619879"/>
                    </a:cubicBezTo>
                    <a:cubicBezTo>
                      <a:pt x="12421" y="1599240"/>
                      <a:pt x="0" y="1576545"/>
                      <a:pt x="0" y="1552720"/>
                    </a:cubicBezTo>
                    <a:lnTo>
                      <a:pt x="0" y="862958"/>
                    </a:lnTo>
                    <a:lnTo>
                      <a:pt x="92" y="862606"/>
                    </a:lnTo>
                    <a:lnTo>
                      <a:pt x="0" y="862254"/>
                    </a:lnTo>
                    <a:lnTo>
                      <a:pt x="0" y="172492"/>
                    </a:lnTo>
                    <a:cubicBezTo>
                      <a:pt x="0" y="124843"/>
                      <a:pt x="49676" y="81719"/>
                      <a:pt x="129981" y="50509"/>
                    </a:cubicBezTo>
                    <a:cubicBezTo>
                      <a:pt x="170133" y="34902"/>
                      <a:pt x="217942" y="22275"/>
                      <a:pt x="271024" y="13551"/>
                    </a:cubicBezTo>
                    <a:cubicBezTo>
                      <a:pt x="324111" y="4826"/>
                      <a:pt x="382472" y="0"/>
                      <a:pt x="443725" y="0"/>
                    </a:cubicBezTo>
                    <a:close/>
                  </a:path>
                </a:pathLst>
              </a:cu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0" tIns="9144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solidFill>
                      <a:schemeClr val="bg1"/>
                    </a:solidFill>
                  </a:ln>
                  <a:solidFill>
                    <a:schemeClr val="accent6"/>
                  </a:solidFill>
                  <a:effectLst/>
                  <a:uLnTx/>
                  <a:uFillTx/>
                  <a:latin typeface="Segoe UI"/>
                  <a:ea typeface="Segoe UI" panose="020B0502040204020203" pitchFamily="34" charset="0"/>
                  <a:cs typeface="Segoe UI" panose="020B0502040204020203" pitchFamily="34" charset="0"/>
                </a:endParaRPr>
              </a:p>
            </p:txBody>
          </p:sp>
          <p:sp>
            <p:nvSpPr>
              <p:cNvPr id="47" name="Rectangle 46"/>
              <p:cNvSpPr/>
              <p:nvPr/>
            </p:nvSpPr>
            <p:spPr>
              <a:xfrm>
                <a:off x="4556601" y="4639614"/>
                <a:ext cx="200630" cy="33426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solidFill>
                      <a:schemeClr val="bg1"/>
                    </a:solidFill>
                  </a:ln>
                  <a:solidFill>
                    <a:schemeClr val="accent6"/>
                  </a:solidFill>
                  <a:effectLst/>
                  <a:uLnTx/>
                  <a:uFillTx/>
                  <a:latin typeface="Segoe UI"/>
                  <a:ea typeface="+mn-ea"/>
                  <a:cs typeface="Segoe UI Light" panose="020B0502040204020203" pitchFamily="34" charset="0"/>
                </a:endParaRPr>
              </a:p>
            </p:txBody>
          </p:sp>
        </p:grpSp>
        <p:grpSp>
          <p:nvGrpSpPr>
            <p:cNvPr id="48" name="Group 47"/>
            <p:cNvGrpSpPr/>
            <p:nvPr/>
          </p:nvGrpSpPr>
          <p:grpSpPr>
            <a:xfrm>
              <a:off x="5483049" y="2899374"/>
              <a:ext cx="887450" cy="1034746"/>
              <a:chOff x="317237" y="-330722"/>
              <a:chExt cx="927183" cy="1081074"/>
            </a:xfrm>
          </p:grpSpPr>
          <p:sp>
            <p:nvSpPr>
              <p:cNvPr id="49" name="Flowchart: Magnetic Disk 10"/>
              <p:cNvSpPr>
                <a:spLocks noChangeAspect="1"/>
              </p:cNvSpPr>
              <p:nvPr/>
            </p:nvSpPr>
            <p:spPr bwMode="auto">
              <a:xfrm>
                <a:off x="317237" y="-330722"/>
                <a:ext cx="927183" cy="1081074"/>
              </a:xfrm>
              <a:custGeom>
                <a:avLst/>
                <a:gdLst/>
                <a:ahLst/>
                <a:cxnLst/>
                <a:rect l="l" t="t" r="r" b="b"/>
                <a:pathLst>
                  <a:path w="162052" h="251080">
                    <a:moveTo>
                      <a:pt x="81026" y="9399"/>
                    </a:moveTo>
                    <a:cubicBezTo>
                      <a:pt x="44258" y="9399"/>
                      <a:pt x="14452" y="21660"/>
                      <a:pt x="14452" y="36784"/>
                    </a:cubicBezTo>
                    <a:cubicBezTo>
                      <a:pt x="14452" y="51908"/>
                      <a:pt x="44258" y="64169"/>
                      <a:pt x="81026" y="64169"/>
                    </a:cubicBezTo>
                    <a:cubicBezTo>
                      <a:pt x="117794" y="64169"/>
                      <a:pt x="147600" y="51908"/>
                      <a:pt x="147600" y="36784"/>
                    </a:cubicBezTo>
                    <a:cubicBezTo>
                      <a:pt x="147600" y="21660"/>
                      <a:pt x="117794" y="9399"/>
                      <a:pt x="81026" y="9399"/>
                    </a:cubicBezTo>
                    <a:close/>
                    <a:moveTo>
                      <a:pt x="81026" y="0"/>
                    </a:moveTo>
                    <a:lnTo>
                      <a:pt x="112562" y="3288"/>
                    </a:lnTo>
                    <a:lnTo>
                      <a:pt x="138318" y="12256"/>
                    </a:lnTo>
                    <a:lnTo>
                      <a:pt x="155684" y="25560"/>
                    </a:lnTo>
                    <a:lnTo>
                      <a:pt x="162052" y="41855"/>
                    </a:lnTo>
                    <a:lnTo>
                      <a:pt x="162052" y="209225"/>
                    </a:lnTo>
                    <a:lnTo>
                      <a:pt x="155684" y="225521"/>
                    </a:lnTo>
                    <a:lnTo>
                      <a:pt x="138318" y="238824"/>
                    </a:lnTo>
                    <a:lnTo>
                      <a:pt x="112562" y="247792"/>
                    </a:lnTo>
                    <a:cubicBezTo>
                      <a:pt x="102869" y="249909"/>
                      <a:pt x="92212" y="251080"/>
                      <a:pt x="81026" y="251080"/>
                    </a:cubicBezTo>
                    <a:cubicBezTo>
                      <a:pt x="58655" y="251080"/>
                      <a:pt x="38399" y="246398"/>
                      <a:pt x="23735" y="238824"/>
                    </a:cubicBezTo>
                    <a:cubicBezTo>
                      <a:pt x="16403" y="235038"/>
                      <a:pt x="10469" y="230528"/>
                      <a:pt x="6369" y="225521"/>
                    </a:cubicBezTo>
                    <a:cubicBezTo>
                      <a:pt x="2268" y="220513"/>
                      <a:pt x="0" y="215006"/>
                      <a:pt x="0" y="209225"/>
                    </a:cubicBezTo>
                    <a:lnTo>
                      <a:pt x="0" y="41855"/>
                    </a:lnTo>
                    <a:cubicBezTo>
                      <a:pt x="0" y="30293"/>
                      <a:pt x="9071" y="19829"/>
                      <a:pt x="23735" y="12256"/>
                    </a:cubicBezTo>
                    <a:cubicBezTo>
                      <a:pt x="31067" y="8469"/>
                      <a:pt x="39797" y="5405"/>
                      <a:pt x="49490" y="3288"/>
                    </a:cubicBezTo>
                    <a:cubicBezTo>
                      <a:pt x="59184" y="1171"/>
                      <a:pt x="69841" y="0"/>
                      <a:pt x="81026" y="0"/>
                    </a:cubicBezTo>
                    <a:close/>
                  </a:path>
                </a:pathLst>
              </a:cu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0" tIns="9144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solidFill>
                      <a:schemeClr val="bg1"/>
                    </a:solidFill>
                  </a:ln>
                  <a:solidFill>
                    <a:schemeClr val="accent6"/>
                  </a:solidFill>
                  <a:effectLst/>
                  <a:uLnTx/>
                  <a:uFillTx/>
                  <a:latin typeface="Segoe UI"/>
                  <a:ea typeface="Segoe UI" panose="020B0502040204020203" pitchFamily="34" charset="0"/>
                  <a:cs typeface="Segoe UI" panose="020B0502040204020203" pitchFamily="34" charset="0"/>
                </a:endParaRPr>
              </a:p>
            </p:txBody>
          </p:sp>
          <p:sp>
            <p:nvSpPr>
              <p:cNvPr id="50" name="Rectangle 49"/>
              <p:cNvSpPr/>
              <p:nvPr/>
            </p:nvSpPr>
            <p:spPr>
              <a:xfrm>
                <a:off x="686320" y="146403"/>
                <a:ext cx="209613" cy="3492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solidFill>
                      <a:schemeClr val="bg1"/>
                    </a:solidFill>
                  </a:ln>
                  <a:solidFill>
                    <a:schemeClr val="accent6"/>
                  </a:solidFill>
                  <a:effectLst/>
                  <a:uLnTx/>
                  <a:uFillTx/>
                  <a:latin typeface="Segoe UI"/>
                  <a:ea typeface="+mn-ea"/>
                  <a:cs typeface="Segoe UI Light" panose="020B0502040204020203" pitchFamily="34" charset="0"/>
                </a:endParaRPr>
              </a:p>
            </p:txBody>
          </p:sp>
        </p:grpSp>
        <p:sp>
          <p:nvSpPr>
            <p:cNvPr id="51" name="Plus 50"/>
            <p:cNvSpPr/>
            <p:nvPr/>
          </p:nvSpPr>
          <p:spPr bwMode="auto">
            <a:xfrm>
              <a:off x="2267958" y="2775044"/>
              <a:ext cx="491213" cy="491213"/>
            </a:xfrm>
            <a:prstGeom prst="mathPlus">
              <a:avLst/>
            </a:prstGeom>
            <a:solidFill>
              <a:srgbClr val="D2D2D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solidFill>
                    <a:schemeClr val="bg1"/>
                  </a:solidFill>
                </a:ln>
                <a:solidFill>
                  <a:schemeClr val="accent6"/>
                </a:solidFill>
                <a:effectLst/>
                <a:uLnTx/>
                <a:uFillTx/>
                <a:latin typeface="Segoe UI"/>
                <a:ea typeface="Segoe UI" pitchFamily="34" charset="0"/>
                <a:cs typeface="Segoe UI" pitchFamily="34" charset="0"/>
              </a:endParaRPr>
            </a:p>
          </p:txBody>
        </p:sp>
        <p:sp>
          <p:nvSpPr>
            <p:cNvPr id="52" name="Plus 51"/>
            <p:cNvSpPr/>
            <p:nvPr/>
          </p:nvSpPr>
          <p:spPr bwMode="auto">
            <a:xfrm>
              <a:off x="3631920" y="2775044"/>
              <a:ext cx="491213" cy="491213"/>
            </a:xfrm>
            <a:prstGeom prst="mathPlus">
              <a:avLst/>
            </a:prstGeom>
            <a:solidFill>
              <a:srgbClr val="D2D2D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solidFill>
                    <a:schemeClr val="bg1"/>
                  </a:solidFill>
                </a:ln>
                <a:solidFill>
                  <a:schemeClr val="accent6"/>
                </a:solidFill>
                <a:effectLst/>
                <a:uLnTx/>
                <a:uFillTx/>
                <a:latin typeface="Segoe UI"/>
                <a:ea typeface="Segoe UI" pitchFamily="34" charset="0"/>
                <a:cs typeface="Segoe UI" pitchFamily="34" charset="0"/>
              </a:endParaRPr>
            </a:p>
          </p:txBody>
        </p:sp>
        <p:sp>
          <p:nvSpPr>
            <p:cNvPr id="53" name="Plus 52"/>
            <p:cNvSpPr/>
            <p:nvPr/>
          </p:nvSpPr>
          <p:spPr bwMode="auto">
            <a:xfrm>
              <a:off x="5006796" y="2775044"/>
              <a:ext cx="491213" cy="491213"/>
            </a:xfrm>
            <a:prstGeom prst="mathPlus">
              <a:avLst/>
            </a:prstGeom>
            <a:solidFill>
              <a:srgbClr val="D2D2D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solidFill>
                    <a:schemeClr val="bg1"/>
                  </a:solidFill>
                </a:ln>
                <a:solidFill>
                  <a:schemeClr val="accent6"/>
                </a:solidFill>
                <a:effectLst/>
                <a:uLnTx/>
                <a:uFillTx/>
                <a:latin typeface="Segoe UI"/>
                <a:ea typeface="Segoe UI" pitchFamily="34" charset="0"/>
                <a:cs typeface="Segoe UI" pitchFamily="34" charset="0"/>
              </a:endParaRPr>
            </a:p>
          </p:txBody>
        </p:sp>
        <p:sp>
          <p:nvSpPr>
            <p:cNvPr id="54" name="Rounded Rectangle 53"/>
            <p:cNvSpPr/>
            <p:nvPr/>
          </p:nvSpPr>
          <p:spPr bwMode="auto">
            <a:xfrm>
              <a:off x="1096849" y="1454011"/>
              <a:ext cx="5429590" cy="2710543"/>
            </a:xfrm>
            <a:prstGeom prst="roundRect">
              <a:avLst/>
            </a:prstGeom>
            <a:noFill/>
            <a:ln w="5715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solidFill>
                    <a:schemeClr val="bg1"/>
                  </a:solidFill>
                </a:ln>
                <a:solidFill>
                  <a:schemeClr val="accent6"/>
                </a:solidFill>
                <a:effectLst/>
                <a:uLnTx/>
                <a:uFillTx/>
                <a:latin typeface="Segoe UI"/>
                <a:ea typeface="Segoe UI" pitchFamily="34" charset="0"/>
                <a:cs typeface="Segoe UI" pitchFamily="34" charset="0"/>
              </a:endParaRPr>
            </a:p>
          </p:txBody>
        </p:sp>
        <p:sp>
          <p:nvSpPr>
            <p:cNvPr id="55" name="Rectangle 54"/>
            <p:cNvSpPr/>
            <p:nvPr/>
          </p:nvSpPr>
          <p:spPr>
            <a:xfrm>
              <a:off x="1347700" y="2745189"/>
              <a:ext cx="912261" cy="5013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Customer</a:t>
              </a:r>
              <a:b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b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1</a:t>
              </a:r>
            </a:p>
          </p:txBody>
        </p:sp>
        <p:sp>
          <p:nvSpPr>
            <p:cNvPr id="56" name="Rectangle 55"/>
            <p:cNvSpPr/>
            <p:nvPr/>
          </p:nvSpPr>
          <p:spPr>
            <a:xfrm>
              <a:off x="2749306" y="3204910"/>
              <a:ext cx="912261" cy="5013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Customer</a:t>
              </a:r>
              <a:b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b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2</a:t>
              </a:r>
            </a:p>
          </p:txBody>
        </p:sp>
        <p:sp>
          <p:nvSpPr>
            <p:cNvPr id="57" name="Rectangle 56"/>
            <p:cNvSpPr/>
            <p:nvPr/>
          </p:nvSpPr>
          <p:spPr>
            <a:xfrm>
              <a:off x="4118781" y="2907719"/>
              <a:ext cx="912261" cy="5013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Customer</a:t>
              </a:r>
              <a:b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b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3</a:t>
              </a:r>
            </a:p>
          </p:txBody>
        </p:sp>
        <p:sp>
          <p:nvSpPr>
            <p:cNvPr id="58" name="Rectangle 57"/>
            <p:cNvSpPr/>
            <p:nvPr/>
          </p:nvSpPr>
          <p:spPr>
            <a:xfrm>
              <a:off x="5488796" y="3204910"/>
              <a:ext cx="912261" cy="5013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Customer</a:t>
              </a:r>
              <a:b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br>
              <a:r>
                <a:rPr kumimoji="0" lang="en-US" sz="1200" b="0" i="0" u="none" strike="noStrike" kern="0" cap="none" spc="0" normalizeH="0" baseline="0" noProof="0" dirty="0">
                  <a:ln>
                    <a:solidFill>
                      <a:schemeClr val="bg1"/>
                    </a:solidFill>
                  </a:ln>
                  <a:solidFill>
                    <a:schemeClr val="accent6"/>
                  </a:solidFill>
                  <a:effectLst/>
                  <a:uLnTx/>
                  <a:uFillTx/>
                  <a:latin typeface="Segoe UI Light"/>
                  <a:ea typeface="+mn-ea"/>
                  <a:cs typeface="Segoe UI Light" panose="020B0502040204020203" pitchFamily="34" charset="0"/>
                </a:rPr>
                <a:t>#N</a:t>
              </a:r>
            </a:p>
          </p:txBody>
        </p:sp>
        <p:sp>
          <p:nvSpPr>
            <p:cNvPr id="59" name="TextBox 58"/>
            <p:cNvSpPr txBox="1"/>
            <p:nvPr/>
          </p:nvSpPr>
          <p:spPr>
            <a:xfrm>
              <a:off x="5043993" y="3307734"/>
              <a:ext cx="317138" cy="501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solidFill>
                      <a:schemeClr val="bg1"/>
                    </a:solidFill>
                  </a:ln>
                  <a:solidFill>
                    <a:schemeClr val="accent6"/>
                  </a:solidFill>
                  <a:effectLst/>
                  <a:uLnTx/>
                  <a:uFillTx/>
                  <a:latin typeface="Segoe UI"/>
                  <a:ea typeface="+mn-ea"/>
                  <a:cs typeface="+mn-cs"/>
                </a:rPr>
                <a:t>…</a:t>
              </a:r>
            </a:p>
          </p:txBody>
        </p:sp>
        <p:sp>
          <p:nvSpPr>
            <p:cNvPr id="60" name="TextBox 59"/>
            <p:cNvSpPr txBox="1"/>
            <p:nvPr/>
          </p:nvSpPr>
          <p:spPr>
            <a:xfrm>
              <a:off x="2652857" y="1551465"/>
              <a:ext cx="2317575" cy="36769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solidFill>
                      <a:schemeClr val="bg1"/>
                    </a:solidFill>
                  </a:ln>
                  <a:solidFill>
                    <a:schemeClr val="accent6"/>
                  </a:solidFill>
                  <a:effectLst/>
                  <a:uLnTx/>
                  <a:uFillTx/>
                  <a:latin typeface="Segoe UI Semibold" panose="020B0702040204020203" pitchFamily="34" charset="0"/>
                  <a:ea typeface="+mn-ea"/>
                  <a:cs typeface="Segoe UI Semibold" panose="020B0702040204020203" pitchFamily="34" charset="0"/>
                </a:rPr>
                <a:t>Elastic database pool</a:t>
              </a:r>
            </a:p>
          </p:txBody>
        </p:sp>
        <p:cxnSp>
          <p:nvCxnSpPr>
            <p:cNvPr id="61" name="Straight Arrow Connector 60"/>
            <p:cNvCxnSpPr/>
            <p:nvPr/>
          </p:nvCxnSpPr>
          <p:spPr>
            <a:xfrm>
              <a:off x="925548" y="1799631"/>
              <a:ext cx="0" cy="1988666"/>
            </a:xfrm>
            <a:prstGeom prst="straightConnector1">
              <a:avLst/>
            </a:prstGeom>
            <a:ln>
              <a:solidFill>
                <a:schemeClr val="accent4"/>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rot="16200000">
              <a:off x="-472355" y="2485556"/>
              <a:ext cx="2100983" cy="6016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a:ln>
                    <a:solidFill>
                      <a:schemeClr val="bg1"/>
                    </a:solidFill>
                  </a:ln>
                  <a:solidFill>
                    <a:schemeClr val="accent6"/>
                  </a:solidFill>
                  <a:effectLst/>
                  <a:uLnTx/>
                  <a:uFillTx/>
                  <a:latin typeface="Segoe UI"/>
                  <a:ea typeface="+mn-ea"/>
                  <a:cs typeface="+mn-cs"/>
                </a:rPr>
                <a:t>Databases consume resources as needed</a:t>
              </a:r>
            </a:p>
          </p:txBody>
        </p:sp>
      </p:grpSp>
      <p:grpSp>
        <p:nvGrpSpPr>
          <p:cNvPr id="6" name="Group 5"/>
          <p:cNvGrpSpPr/>
          <p:nvPr/>
        </p:nvGrpSpPr>
        <p:grpSpPr>
          <a:xfrm>
            <a:off x="1246911" y="4533952"/>
            <a:ext cx="4996981" cy="1315745"/>
            <a:chOff x="1246911" y="4533952"/>
            <a:chExt cx="4996981" cy="1315745"/>
          </a:xfrm>
        </p:grpSpPr>
        <p:grpSp>
          <p:nvGrpSpPr>
            <p:cNvPr id="5" name="Group 4"/>
            <p:cNvGrpSpPr/>
            <p:nvPr/>
          </p:nvGrpSpPr>
          <p:grpSpPr>
            <a:xfrm>
              <a:off x="1953603" y="4937427"/>
              <a:ext cx="3583597" cy="718456"/>
              <a:chOff x="1978123" y="4937427"/>
              <a:chExt cx="3583597" cy="718456"/>
            </a:xfrm>
          </p:grpSpPr>
          <p:pic>
            <p:nvPicPr>
              <p:cNvPr id="63" name="Picture 62"/>
              <p:cNvPicPr>
                <a:picLocks noChangeAspect="1"/>
              </p:cNvPicPr>
              <p:nvPr/>
            </p:nvPicPr>
            <p:blipFill>
              <a:blip r:embed="rId3" cstate="hq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410694" y="4937427"/>
                <a:ext cx="718456" cy="718456"/>
              </a:xfrm>
              <a:prstGeom prst="rect">
                <a:avLst/>
              </a:prstGeom>
              <a:ln>
                <a:solidFill>
                  <a:schemeClr val="accent4"/>
                </a:solidFill>
              </a:ln>
            </p:spPr>
          </p:pic>
          <p:pic>
            <p:nvPicPr>
              <p:cNvPr id="64" name="Picture 63"/>
              <p:cNvPicPr>
                <a:picLocks noChangeAspect="1"/>
              </p:cNvPicPr>
              <p:nvPr/>
            </p:nvPicPr>
            <p:blipFill>
              <a:blip r:embed="rId4" cstate="hq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4843264" y="4937427"/>
                <a:ext cx="718456" cy="718456"/>
              </a:xfrm>
              <a:prstGeom prst="rect">
                <a:avLst/>
              </a:prstGeom>
              <a:ln>
                <a:solidFill>
                  <a:schemeClr val="accent4"/>
                </a:solidFill>
              </a:ln>
            </p:spPr>
          </p:pic>
          <p:pic>
            <p:nvPicPr>
              <p:cNvPr id="65" name="Picture 64"/>
              <p:cNvPicPr>
                <a:picLocks noChangeAspect="1"/>
              </p:cNvPicPr>
              <p:nvPr/>
            </p:nvPicPr>
            <p:blipFill>
              <a:blip r:embed="rId5" cstate="hq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978123" y="4937427"/>
                <a:ext cx="718456" cy="718456"/>
              </a:xfrm>
              <a:prstGeom prst="rect">
                <a:avLst/>
              </a:prstGeom>
              <a:ln>
                <a:solidFill>
                  <a:schemeClr val="accent4"/>
                </a:solidFill>
              </a:ln>
            </p:spPr>
          </p:pic>
        </p:grpSp>
        <p:sp>
          <p:nvSpPr>
            <p:cNvPr id="66" name="Rounded Rectangle 65"/>
            <p:cNvSpPr/>
            <p:nvPr/>
          </p:nvSpPr>
          <p:spPr bwMode="auto">
            <a:xfrm>
              <a:off x="1247735" y="4533952"/>
              <a:ext cx="4995332" cy="1315745"/>
            </a:xfrm>
            <a:prstGeom prst="roundRect">
              <a:avLst/>
            </a:prstGeom>
            <a:noFill/>
            <a:ln w="5715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TextBox 67"/>
            <p:cNvSpPr txBox="1"/>
            <p:nvPr/>
          </p:nvSpPr>
          <p:spPr>
            <a:xfrm>
              <a:off x="1246911" y="4576670"/>
              <a:ext cx="4996981" cy="338554"/>
            </a:xfrm>
            <a:prstGeom prst="rect">
              <a:avLst/>
            </a:prstGeom>
            <a:noFill/>
            <a:ln>
              <a:solidFill>
                <a:schemeClr val="accent4"/>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494949"/>
                  </a:solidFill>
                  <a:effectLst/>
                  <a:uLnTx/>
                  <a:uFillTx/>
                  <a:latin typeface="Segoe UI Semibold" panose="020B0702040204020203" pitchFamily="34" charset="0"/>
                  <a:ea typeface="+mn-ea"/>
                  <a:cs typeface="Segoe UI Semibold" panose="020B0702040204020203" pitchFamily="34" charset="0"/>
                </a:rPr>
                <a:t>Elastic database tools</a:t>
              </a:r>
            </a:p>
          </p:txBody>
        </p:sp>
      </p:grpSp>
    </p:spTree>
    <p:extLst>
      <p:ext uri="{BB962C8B-B14F-4D97-AF65-F5344CB8AC3E}">
        <p14:creationId xmlns:p14="http://schemas.microsoft.com/office/powerpoint/2010/main" val="34392566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44ADB-9665-4EDE-8B29-DD1A87AED176}"/>
              </a:ext>
            </a:extLst>
          </p:cNvPr>
          <p:cNvSpPr>
            <a:spLocks noGrp="1"/>
          </p:cNvSpPr>
          <p:nvPr>
            <p:ph type="title"/>
          </p:nvPr>
        </p:nvSpPr>
        <p:spPr/>
        <p:txBody>
          <a:bodyPr/>
          <a:lstStyle/>
          <a:p>
            <a:r>
              <a:rPr lang="sl-SI" dirty="0"/>
              <a:t>Azure SQL </a:t>
            </a:r>
            <a:r>
              <a:rPr lang="sl-SI" dirty="0" err="1"/>
              <a:t>Managed</a:t>
            </a:r>
            <a:r>
              <a:rPr lang="sl-SI" dirty="0"/>
              <a:t> Instance</a:t>
            </a:r>
          </a:p>
        </p:txBody>
      </p:sp>
      <p:sp>
        <p:nvSpPr>
          <p:cNvPr id="3" name="Text Placeholder 2">
            <a:extLst>
              <a:ext uri="{FF2B5EF4-FFF2-40B4-BE49-F238E27FC236}">
                <a16:creationId xmlns:a16="http://schemas.microsoft.com/office/drawing/2014/main" id="{286E6009-0569-4F46-AC76-4B02F2E2A2C5}"/>
              </a:ext>
            </a:extLst>
          </p:cNvPr>
          <p:cNvSpPr>
            <a:spLocks noGrp="1"/>
          </p:cNvSpPr>
          <p:nvPr>
            <p:ph type="body" sz="quarter" idx="10"/>
          </p:nvPr>
        </p:nvSpPr>
        <p:spPr/>
        <p:txBody>
          <a:bodyPr/>
          <a:lstStyle/>
          <a:p>
            <a:endParaRPr lang="sl-SI"/>
          </a:p>
        </p:txBody>
      </p:sp>
      <p:pic>
        <p:nvPicPr>
          <p:cNvPr id="3074" name="Picture 2" descr="key features">
            <a:extLst>
              <a:ext uri="{FF2B5EF4-FFF2-40B4-BE49-F238E27FC236}">
                <a16:creationId xmlns:a16="http://schemas.microsoft.com/office/drawing/2014/main" id="{834D1AD7-5B54-4706-9F34-A6A3A4E076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630"/>
          <a:stretch/>
        </p:blipFill>
        <p:spPr bwMode="auto">
          <a:xfrm>
            <a:off x="0" y="1109892"/>
            <a:ext cx="12192000" cy="5690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490515"/>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37049-AE12-4E28-B040-90A9E64E0B9F}"/>
              </a:ext>
            </a:extLst>
          </p:cNvPr>
          <p:cNvSpPr>
            <a:spLocks noGrp="1"/>
          </p:cNvSpPr>
          <p:nvPr>
            <p:ph type="title"/>
          </p:nvPr>
        </p:nvSpPr>
        <p:spPr/>
        <p:txBody>
          <a:bodyPr/>
          <a:lstStyle/>
          <a:p>
            <a:r>
              <a:rPr lang="sl-SI" dirty="0"/>
              <a:t>Azure SQL </a:t>
            </a:r>
            <a:r>
              <a:rPr lang="sl-SI" dirty="0" err="1"/>
              <a:t>Managed</a:t>
            </a:r>
            <a:r>
              <a:rPr lang="sl-SI" dirty="0"/>
              <a:t> Instance</a:t>
            </a:r>
          </a:p>
        </p:txBody>
      </p:sp>
      <p:graphicFrame>
        <p:nvGraphicFramePr>
          <p:cNvPr id="4" name="Table 3">
            <a:extLst>
              <a:ext uri="{FF2B5EF4-FFF2-40B4-BE49-F238E27FC236}">
                <a16:creationId xmlns:a16="http://schemas.microsoft.com/office/drawing/2014/main" id="{AC3AE3A7-9A52-40F7-AFBA-94FF5F26BEC9}"/>
              </a:ext>
            </a:extLst>
          </p:cNvPr>
          <p:cNvGraphicFramePr>
            <a:graphicFrameLocks noGrp="1"/>
          </p:cNvGraphicFramePr>
          <p:nvPr>
            <p:extLst>
              <p:ext uri="{D42A27DB-BD31-4B8C-83A1-F6EECF244321}">
                <p14:modId xmlns:p14="http://schemas.microsoft.com/office/powerpoint/2010/main" val="3155056611"/>
              </p:ext>
            </p:extLst>
          </p:nvPr>
        </p:nvGraphicFramePr>
        <p:xfrm>
          <a:off x="1734207" y="1435100"/>
          <a:ext cx="8160232" cy="4492734"/>
        </p:xfrm>
        <a:graphic>
          <a:graphicData uri="http://schemas.openxmlformats.org/drawingml/2006/table">
            <a:tbl>
              <a:tblPr/>
              <a:tblGrid>
                <a:gridCol w="4080116">
                  <a:extLst>
                    <a:ext uri="{9D8B030D-6E8A-4147-A177-3AD203B41FA5}">
                      <a16:colId xmlns:a16="http://schemas.microsoft.com/office/drawing/2014/main" val="1478842591"/>
                    </a:ext>
                  </a:extLst>
                </a:gridCol>
                <a:gridCol w="4080116">
                  <a:extLst>
                    <a:ext uri="{9D8B030D-6E8A-4147-A177-3AD203B41FA5}">
                      <a16:colId xmlns:a16="http://schemas.microsoft.com/office/drawing/2014/main" val="1840828459"/>
                    </a:ext>
                  </a:extLst>
                </a:gridCol>
              </a:tblGrid>
              <a:tr h="286824">
                <a:tc>
                  <a:txBody>
                    <a:bodyPr/>
                    <a:lstStyle/>
                    <a:p>
                      <a:pPr algn="l" fontAlgn="b"/>
                      <a:r>
                        <a:rPr lang="sl-SI" sz="1400" b="1">
                          <a:effectLst/>
                          <a:latin typeface="segoe-ui_bold"/>
                        </a:rPr>
                        <a:t>PaaS benefits</a:t>
                      </a:r>
                      <a:endParaRPr lang="sl-SI" sz="1400" b="0">
                        <a:effectLst/>
                        <a:latin typeface="segoe-ui_semibold"/>
                      </a:endParaRPr>
                    </a:p>
                  </a:txBody>
                  <a:tcPr marL="29061" marR="29061" marT="21796" marB="21796" anchor="b">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7620" cap="flat" cmpd="sng" algn="ctr">
                      <a:solidFill>
                        <a:srgbClr val="E3E3E3"/>
                      </a:solidFill>
                      <a:prstDash val="solid"/>
                      <a:round/>
                      <a:headEnd type="none" w="med" len="med"/>
                      <a:tailEnd type="none" w="med" len="med"/>
                    </a:lnB>
                    <a:solidFill>
                      <a:srgbClr val="FFFFFF"/>
                    </a:solidFill>
                  </a:tcPr>
                </a:tc>
                <a:tc>
                  <a:txBody>
                    <a:bodyPr/>
                    <a:lstStyle/>
                    <a:p>
                      <a:pPr algn="l" fontAlgn="b"/>
                      <a:r>
                        <a:rPr lang="sl-SI" sz="1400" b="1">
                          <a:effectLst/>
                          <a:latin typeface="segoe-ui_bold"/>
                        </a:rPr>
                        <a:t>Business continuity</a:t>
                      </a:r>
                      <a:endParaRPr lang="sl-SI" sz="1400" b="0">
                        <a:effectLst/>
                        <a:latin typeface="segoe-ui_semibold"/>
                      </a:endParaRPr>
                    </a:p>
                  </a:txBody>
                  <a:tcPr marL="29061" marR="29061" marT="21796" marB="21796" anchor="b">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7620" cap="flat" cmpd="sng" algn="ctr">
                      <a:solidFill>
                        <a:srgbClr val="E3E3E3"/>
                      </a:solidFill>
                      <a:prstDash val="solid"/>
                      <a:round/>
                      <a:headEnd type="none" w="med" len="med"/>
                      <a:tailEnd type="none" w="med" len="med"/>
                    </a:lnB>
                    <a:solidFill>
                      <a:srgbClr val="FFFFFF"/>
                    </a:solidFill>
                  </a:tcPr>
                </a:tc>
                <a:extLst>
                  <a:ext uri="{0D108BD9-81ED-4DB2-BD59-A6C34878D82A}">
                    <a16:rowId xmlns:a16="http://schemas.microsoft.com/office/drawing/2014/main" val="2534592225"/>
                  </a:ext>
                </a:extLst>
              </a:tr>
              <a:tr h="1624999">
                <a:tc>
                  <a:txBody>
                    <a:bodyPr/>
                    <a:lstStyle/>
                    <a:p>
                      <a:pPr fontAlgn="t"/>
                      <a:r>
                        <a:rPr lang="en-US" sz="1400">
                          <a:effectLst/>
                        </a:rPr>
                        <a:t>No hardware purchasing and management </a:t>
                      </a:r>
                      <a:br>
                        <a:rPr lang="en-US" sz="1400">
                          <a:effectLst/>
                        </a:rPr>
                      </a:br>
                      <a:r>
                        <a:rPr lang="en-US" sz="1400">
                          <a:effectLst/>
                        </a:rPr>
                        <a:t>No management overhead for managing underlying infrastructure </a:t>
                      </a:r>
                      <a:br>
                        <a:rPr lang="en-US" sz="1400">
                          <a:effectLst/>
                        </a:rPr>
                      </a:br>
                      <a:r>
                        <a:rPr lang="en-US" sz="1400">
                          <a:effectLst/>
                        </a:rPr>
                        <a:t>Quick provisioning and service scaling </a:t>
                      </a:r>
                      <a:br>
                        <a:rPr lang="en-US" sz="1400">
                          <a:effectLst/>
                        </a:rPr>
                      </a:br>
                      <a:r>
                        <a:rPr lang="en-US" sz="1400">
                          <a:effectLst/>
                        </a:rPr>
                        <a:t>Automated patching and version upgrade </a:t>
                      </a:r>
                      <a:br>
                        <a:rPr lang="en-US" sz="1400">
                          <a:effectLst/>
                        </a:rPr>
                      </a:br>
                      <a:r>
                        <a:rPr lang="en-US" sz="1400">
                          <a:effectLst/>
                        </a:rPr>
                        <a:t>Integration with other PaaS data services</a:t>
                      </a:r>
                    </a:p>
                  </a:txBody>
                  <a:tcPr marL="29061" marR="29061" marT="21796" marB="21796">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7620" cap="flat" cmpd="sng" algn="ctr">
                      <a:solidFill>
                        <a:srgbClr val="E3E3E3"/>
                      </a:solidFill>
                      <a:prstDash val="solid"/>
                      <a:round/>
                      <a:headEnd type="none" w="med" len="med"/>
                      <a:tailEnd type="none" w="med" len="med"/>
                    </a:lnT>
                    <a:lnB w="7620" cap="flat" cmpd="sng" algn="ctr">
                      <a:solidFill>
                        <a:srgbClr val="E3E3E3"/>
                      </a:solidFill>
                      <a:prstDash val="solid"/>
                      <a:round/>
                      <a:headEnd type="none" w="med" len="med"/>
                      <a:tailEnd type="none" w="med" len="med"/>
                    </a:lnB>
                    <a:solidFill>
                      <a:srgbClr val="FFFFFF"/>
                    </a:solidFill>
                  </a:tcPr>
                </a:tc>
                <a:tc>
                  <a:txBody>
                    <a:bodyPr/>
                    <a:lstStyle/>
                    <a:p>
                      <a:pPr fontAlgn="t"/>
                      <a:r>
                        <a:rPr lang="en-US" sz="1400" dirty="0">
                          <a:effectLst/>
                        </a:rPr>
                        <a:t>99.99% uptime SLA </a:t>
                      </a:r>
                      <a:br>
                        <a:rPr lang="en-US" sz="1400" dirty="0">
                          <a:effectLst/>
                        </a:rPr>
                      </a:br>
                      <a:r>
                        <a:rPr lang="en-US" sz="1400" dirty="0">
                          <a:effectLst/>
                        </a:rPr>
                        <a:t>Built in high availability </a:t>
                      </a:r>
                      <a:br>
                        <a:rPr lang="en-US" sz="1400" dirty="0">
                          <a:effectLst/>
                        </a:rPr>
                      </a:br>
                      <a:r>
                        <a:rPr lang="en-US" sz="1400" dirty="0">
                          <a:effectLst/>
                        </a:rPr>
                        <a:t>Data protected with automated backups </a:t>
                      </a:r>
                      <a:br>
                        <a:rPr lang="en-US" sz="1400" dirty="0">
                          <a:effectLst/>
                        </a:rPr>
                      </a:br>
                      <a:r>
                        <a:rPr lang="en-US" sz="1400" dirty="0">
                          <a:effectLst/>
                        </a:rPr>
                        <a:t>Customer configurable backup retention period (fixed to 7 days in Public Preview) </a:t>
                      </a:r>
                      <a:br>
                        <a:rPr lang="en-US" sz="1400" dirty="0">
                          <a:effectLst/>
                        </a:rPr>
                      </a:br>
                      <a:r>
                        <a:rPr lang="en-US" sz="1400" dirty="0">
                          <a:effectLst/>
                        </a:rPr>
                        <a:t>User-initiated backups </a:t>
                      </a:r>
                      <a:br>
                        <a:rPr lang="en-US" sz="1400" dirty="0">
                          <a:effectLst/>
                        </a:rPr>
                      </a:br>
                      <a:r>
                        <a:rPr lang="en-US" sz="1400" dirty="0">
                          <a:effectLst/>
                        </a:rPr>
                        <a:t>Point in time database restore capability</a:t>
                      </a:r>
                    </a:p>
                  </a:txBody>
                  <a:tcPr marL="29061" marR="29061" marT="21796" marB="21796">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7620" cap="flat" cmpd="sng" algn="ctr">
                      <a:solidFill>
                        <a:srgbClr val="E3E3E3"/>
                      </a:solidFill>
                      <a:prstDash val="solid"/>
                      <a:round/>
                      <a:headEnd type="none" w="med" len="med"/>
                      <a:tailEnd type="none" w="med" len="med"/>
                    </a:lnT>
                    <a:lnB w="7620" cap="flat" cmpd="sng" algn="ctr">
                      <a:solidFill>
                        <a:srgbClr val="E3E3E3"/>
                      </a:solidFill>
                      <a:prstDash val="solid"/>
                      <a:round/>
                      <a:headEnd type="none" w="med" len="med"/>
                      <a:tailEnd type="none" w="med" len="med"/>
                    </a:lnB>
                    <a:solidFill>
                      <a:srgbClr val="FFFFFF"/>
                    </a:solidFill>
                  </a:tcPr>
                </a:tc>
                <a:extLst>
                  <a:ext uri="{0D108BD9-81ED-4DB2-BD59-A6C34878D82A}">
                    <a16:rowId xmlns:a16="http://schemas.microsoft.com/office/drawing/2014/main" val="3589552205"/>
                  </a:ext>
                </a:extLst>
              </a:tr>
              <a:tr h="286824">
                <a:tc>
                  <a:txBody>
                    <a:bodyPr/>
                    <a:lstStyle/>
                    <a:p>
                      <a:pPr fontAlgn="t"/>
                      <a:r>
                        <a:rPr lang="sl-SI" sz="1400" b="1">
                          <a:effectLst/>
                          <a:latin typeface="segoe-ui_bold"/>
                        </a:rPr>
                        <a:t>Security and compliance</a:t>
                      </a:r>
                      <a:endParaRPr lang="sl-SI" sz="1400">
                        <a:effectLst/>
                      </a:endParaRPr>
                    </a:p>
                  </a:txBody>
                  <a:tcPr marL="29061" marR="29061" marT="21796" marB="21796">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7620" cap="flat" cmpd="sng" algn="ctr">
                      <a:solidFill>
                        <a:srgbClr val="E3E3E3"/>
                      </a:solidFill>
                      <a:prstDash val="solid"/>
                      <a:round/>
                      <a:headEnd type="none" w="med" len="med"/>
                      <a:tailEnd type="none" w="med" len="med"/>
                    </a:lnT>
                    <a:lnB w="7620" cap="flat" cmpd="sng" algn="ctr">
                      <a:solidFill>
                        <a:srgbClr val="E3E3E3"/>
                      </a:solidFill>
                      <a:prstDash val="solid"/>
                      <a:round/>
                      <a:headEnd type="none" w="med" len="med"/>
                      <a:tailEnd type="none" w="med" len="med"/>
                    </a:lnB>
                    <a:solidFill>
                      <a:srgbClr val="FFFFFF"/>
                    </a:solidFill>
                  </a:tcPr>
                </a:tc>
                <a:tc>
                  <a:txBody>
                    <a:bodyPr/>
                    <a:lstStyle/>
                    <a:p>
                      <a:pPr fontAlgn="t"/>
                      <a:r>
                        <a:rPr lang="sl-SI" sz="1400" b="1" dirty="0">
                          <a:effectLst/>
                          <a:latin typeface="segoe-ui_bold"/>
                        </a:rPr>
                        <a:t>Management</a:t>
                      </a:r>
                      <a:endParaRPr lang="sl-SI" sz="1400" dirty="0">
                        <a:effectLst/>
                      </a:endParaRPr>
                    </a:p>
                  </a:txBody>
                  <a:tcPr marL="29061" marR="29061" marT="21796" marB="21796">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7620" cap="flat" cmpd="sng" algn="ctr">
                      <a:solidFill>
                        <a:srgbClr val="E3E3E3"/>
                      </a:solidFill>
                      <a:prstDash val="solid"/>
                      <a:round/>
                      <a:headEnd type="none" w="med" len="med"/>
                      <a:tailEnd type="none" w="med" len="med"/>
                    </a:lnT>
                    <a:lnB w="7620" cap="flat" cmpd="sng" algn="ctr">
                      <a:solidFill>
                        <a:srgbClr val="E3E3E3"/>
                      </a:solidFill>
                      <a:prstDash val="solid"/>
                      <a:round/>
                      <a:headEnd type="none" w="med" len="med"/>
                      <a:tailEnd type="none" w="med" len="med"/>
                    </a:lnB>
                    <a:solidFill>
                      <a:srgbClr val="FFFFFF"/>
                    </a:solidFill>
                  </a:tcPr>
                </a:tc>
                <a:extLst>
                  <a:ext uri="{0D108BD9-81ED-4DB2-BD59-A6C34878D82A}">
                    <a16:rowId xmlns:a16="http://schemas.microsoft.com/office/drawing/2014/main" val="1401973883"/>
                  </a:ext>
                </a:extLst>
              </a:tr>
              <a:tr h="2294087">
                <a:tc>
                  <a:txBody>
                    <a:bodyPr/>
                    <a:lstStyle/>
                    <a:p>
                      <a:pPr fontAlgn="t"/>
                      <a:r>
                        <a:rPr lang="sl-SI" sz="1400" dirty="0" err="1">
                          <a:effectLst/>
                        </a:rPr>
                        <a:t>Isolated</a:t>
                      </a:r>
                      <a:r>
                        <a:rPr lang="sl-SI" sz="1400" dirty="0">
                          <a:effectLst/>
                        </a:rPr>
                        <a:t> </a:t>
                      </a:r>
                      <a:r>
                        <a:rPr lang="sl-SI" sz="1400" dirty="0" err="1">
                          <a:effectLst/>
                        </a:rPr>
                        <a:t>environment</a:t>
                      </a:r>
                      <a:r>
                        <a:rPr lang="sl-SI" sz="1400" dirty="0">
                          <a:effectLst/>
                        </a:rPr>
                        <a:t> (</a:t>
                      </a:r>
                      <a:r>
                        <a:rPr lang="sl-SI" sz="1400" dirty="0" err="1">
                          <a:effectLst/>
                        </a:rPr>
                        <a:t>VNet</a:t>
                      </a:r>
                      <a:r>
                        <a:rPr lang="sl-SI" sz="1400" dirty="0">
                          <a:effectLst/>
                        </a:rPr>
                        <a:t> </a:t>
                      </a:r>
                      <a:r>
                        <a:rPr lang="sl-SI" sz="1400" dirty="0" err="1">
                          <a:effectLst/>
                        </a:rPr>
                        <a:t>integration</a:t>
                      </a:r>
                      <a:r>
                        <a:rPr lang="sl-SI" sz="1400" dirty="0">
                          <a:effectLst/>
                        </a:rPr>
                        <a:t>, </a:t>
                      </a:r>
                      <a:r>
                        <a:rPr lang="sl-SI" sz="1400" dirty="0" err="1">
                          <a:effectLst/>
                        </a:rPr>
                        <a:t>single-tenant</a:t>
                      </a:r>
                      <a:r>
                        <a:rPr lang="sl-SI" sz="1400" dirty="0">
                          <a:effectLst/>
                        </a:rPr>
                        <a:t> </a:t>
                      </a:r>
                      <a:r>
                        <a:rPr lang="sl-SI" sz="1400" dirty="0" err="1">
                          <a:effectLst/>
                        </a:rPr>
                        <a:t>service</a:t>
                      </a:r>
                      <a:r>
                        <a:rPr lang="sl-SI" sz="1400" dirty="0">
                          <a:effectLst/>
                        </a:rPr>
                        <a:t>, </a:t>
                      </a:r>
                      <a:r>
                        <a:rPr lang="sl-SI" sz="1400" dirty="0" err="1">
                          <a:effectLst/>
                        </a:rPr>
                        <a:t>dedicated</a:t>
                      </a:r>
                      <a:r>
                        <a:rPr lang="sl-SI" sz="1400" dirty="0">
                          <a:effectLst/>
                        </a:rPr>
                        <a:t> </a:t>
                      </a:r>
                      <a:r>
                        <a:rPr lang="sl-SI" sz="1400" dirty="0" err="1">
                          <a:effectLst/>
                        </a:rPr>
                        <a:t>compute</a:t>
                      </a:r>
                      <a:r>
                        <a:rPr lang="sl-SI" sz="1400" dirty="0">
                          <a:effectLst/>
                        </a:rPr>
                        <a:t> and </a:t>
                      </a:r>
                      <a:r>
                        <a:rPr lang="sl-SI" sz="1400" dirty="0" err="1">
                          <a:effectLst/>
                        </a:rPr>
                        <a:t>storage</a:t>
                      </a:r>
                      <a:r>
                        <a:rPr lang="sl-SI" sz="1400" dirty="0">
                          <a:effectLst/>
                        </a:rPr>
                        <a:t> </a:t>
                      </a:r>
                      <a:br>
                        <a:rPr lang="sl-SI" sz="1400" dirty="0">
                          <a:effectLst/>
                        </a:rPr>
                      </a:br>
                      <a:r>
                        <a:rPr lang="sl-SI" sz="1400" dirty="0" err="1">
                          <a:effectLst/>
                        </a:rPr>
                        <a:t>Encryption</a:t>
                      </a:r>
                      <a:r>
                        <a:rPr lang="sl-SI" sz="1400" dirty="0">
                          <a:effectLst/>
                        </a:rPr>
                        <a:t> </a:t>
                      </a:r>
                      <a:r>
                        <a:rPr lang="sl-SI" sz="1400" dirty="0" err="1">
                          <a:effectLst/>
                        </a:rPr>
                        <a:t>of</a:t>
                      </a:r>
                      <a:r>
                        <a:rPr lang="sl-SI" sz="1400" dirty="0">
                          <a:effectLst/>
                        </a:rPr>
                        <a:t> </a:t>
                      </a:r>
                      <a:r>
                        <a:rPr lang="sl-SI" sz="1400" dirty="0" err="1">
                          <a:effectLst/>
                        </a:rPr>
                        <a:t>the</a:t>
                      </a:r>
                      <a:r>
                        <a:rPr lang="sl-SI" sz="1400" dirty="0">
                          <a:effectLst/>
                        </a:rPr>
                        <a:t> data in </a:t>
                      </a:r>
                      <a:r>
                        <a:rPr lang="sl-SI" sz="1400" dirty="0" err="1">
                          <a:effectLst/>
                        </a:rPr>
                        <a:t>transit</a:t>
                      </a:r>
                      <a:r>
                        <a:rPr lang="sl-SI" sz="1400" dirty="0">
                          <a:effectLst/>
                        </a:rPr>
                        <a:t> </a:t>
                      </a:r>
                      <a:br>
                        <a:rPr lang="sl-SI" sz="1400" dirty="0">
                          <a:effectLst/>
                        </a:rPr>
                      </a:br>
                      <a:r>
                        <a:rPr lang="sl-SI" sz="1400" dirty="0">
                          <a:effectLst/>
                        </a:rPr>
                        <a:t>Azure AD </a:t>
                      </a:r>
                      <a:r>
                        <a:rPr lang="sl-SI" sz="1400" dirty="0" err="1">
                          <a:effectLst/>
                        </a:rPr>
                        <a:t>authentication</a:t>
                      </a:r>
                      <a:r>
                        <a:rPr lang="sl-SI" sz="1400" dirty="0">
                          <a:effectLst/>
                        </a:rPr>
                        <a:t>, </a:t>
                      </a:r>
                      <a:r>
                        <a:rPr lang="sl-SI" sz="1400" dirty="0" err="1">
                          <a:effectLst/>
                        </a:rPr>
                        <a:t>single</a:t>
                      </a:r>
                      <a:r>
                        <a:rPr lang="sl-SI" sz="1400" dirty="0">
                          <a:effectLst/>
                        </a:rPr>
                        <a:t> </a:t>
                      </a:r>
                      <a:r>
                        <a:rPr lang="sl-SI" sz="1400" dirty="0" err="1">
                          <a:effectLst/>
                        </a:rPr>
                        <a:t>sign</a:t>
                      </a:r>
                      <a:r>
                        <a:rPr lang="sl-SI" sz="1400" dirty="0">
                          <a:effectLst/>
                        </a:rPr>
                        <a:t>-on </a:t>
                      </a:r>
                      <a:r>
                        <a:rPr lang="sl-SI" sz="1400" dirty="0" err="1">
                          <a:effectLst/>
                        </a:rPr>
                        <a:t>support</a:t>
                      </a:r>
                      <a:r>
                        <a:rPr lang="sl-SI" sz="1400" dirty="0">
                          <a:effectLst/>
                        </a:rPr>
                        <a:t> </a:t>
                      </a:r>
                      <a:br>
                        <a:rPr lang="sl-SI" sz="1400" dirty="0">
                          <a:effectLst/>
                        </a:rPr>
                      </a:br>
                      <a:r>
                        <a:rPr lang="sl-SI" sz="1400" dirty="0" err="1">
                          <a:effectLst/>
                        </a:rPr>
                        <a:t>Adheres</a:t>
                      </a:r>
                      <a:r>
                        <a:rPr lang="sl-SI" sz="1400" dirty="0">
                          <a:effectLst/>
                        </a:rPr>
                        <a:t> to </a:t>
                      </a:r>
                      <a:r>
                        <a:rPr lang="sl-SI" sz="1400" dirty="0" err="1">
                          <a:effectLst/>
                        </a:rPr>
                        <a:t>compliance</a:t>
                      </a:r>
                      <a:r>
                        <a:rPr lang="sl-SI" sz="1400" dirty="0">
                          <a:effectLst/>
                        </a:rPr>
                        <a:t> </a:t>
                      </a:r>
                      <a:r>
                        <a:rPr lang="sl-SI" sz="1400" dirty="0" err="1">
                          <a:effectLst/>
                        </a:rPr>
                        <a:t>standards</a:t>
                      </a:r>
                      <a:r>
                        <a:rPr lang="sl-SI" sz="1400" dirty="0">
                          <a:effectLst/>
                        </a:rPr>
                        <a:t> same as Azure SQL </a:t>
                      </a:r>
                      <a:r>
                        <a:rPr lang="sl-SI" sz="1400" dirty="0" err="1">
                          <a:effectLst/>
                        </a:rPr>
                        <a:t>database</a:t>
                      </a:r>
                      <a:r>
                        <a:rPr lang="sl-SI" sz="1400" dirty="0">
                          <a:effectLst/>
                        </a:rPr>
                        <a:t> </a:t>
                      </a:r>
                      <a:br>
                        <a:rPr lang="sl-SI" sz="1400" dirty="0">
                          <a:effectLst/>
                        </a:rPr>
                      </a:br>
                      <a:r>
                        <a:rPr lang="sl-SI" sz="1400" dirty="0">
                          <a:effectLst/>
                        </a:rPr>
                        <a:t>SQL </a:t>
                      </a:r>
                      <a:r>
                        <a:rPr lang="sl-SI" sz="1400" dirty="0" err="1">
                          <a:effectLst/>
                        </a:rPr>
                        <a:t>auditing</a:t>
                      </a:r>
                      <a:r>
                        <a:rPr lang="sl-SI" sz="1400" dirty="0">
                          <a:effectLst/>
                        </a:rPr>
                        <a:t> </a:t>
                      </a:r>
                      <a:br>
                        <a:rPr lang="sl-SI" sz="1400" dirty="0">
                          <a:effectLst/>
                        </a:rPr>
                      </a:br>
                      <a:r>
                        <a:rPr lang="sl-SI" sz="1400" dirty="0" err="1">
                          <a:effectLst/>
                        </a:rPr>
                        <a:t>Threat</a:t>
                      </a:r>
                      <a:r>
                        <a:rPr lang="sl-SI" sz="1400" dirty="0">
                          <a:effectLst/>
                        </a:rPr>
                        <a:t> </a:t>
                      </a:r>
                      <a:r>
                        <a:rPr lang="sl-SI" sz="1400" dirty="0" err="1">
                          <a:effectLst/>
                        </a:rPr>
                        <a:t>detection</a:t>
                      </a:r>
                      <a:endParaRPr lang="sl-SI" sz="1400" dirty="0">
                        <a:effectLst/>
                      </a:endParaRPr>
                    </a:p>
                  </a:txBody>
                  <a:tcPr marL="29061" marR="29061" marT="21796" marB="21796">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762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solidFill>
                      <a:srgbClr val="FFFFFF"/>
                    </a:solidFill>
                  </a:tcPr>
                </a:tc>
                <a:tc>
                  <a:txBody>
                    <a:bodyPr/>
                    <a:lstStyle/>
                    <a:p>
                      <a:pPr fontAlgn="t"/>
                      <a:r>
                        <a:rPr lang="en-US" sz="1400" dirty="0">
                          <a:effectLst/>
                        </a:rPr>
                        <a:t>Azure Resource Manager API for automating service provisioning and scaling </a:t>
                      </a:r>
                      <a:br>
                        <a:rPr lang="en-US" sz="1400" dirty="0">
                          <a:effectLst/>
                        </a:rPr>
                      </a:br>
                      <a:r>
                        <a:rPr lang="en-US" sz="1400" dirty="0">
                          <a:effectLst/>
                        </a:rPr>
                        <a:t>Azure portal functionality for manual service provisioning and scaling </a:t>
                      </a:r>
                      <a:br>
                        <a:rPr lang="en-US" sz="1400" dirty="0">
                          <a:effectLst/>
                        </a:rPr>
                      </a:br>
                      <a:r>
                        <a:rPr lang="en-US" sz="1400" dirty="0">
                          <a:effectLst/>
                        </a:rPr>
                        <a:t>Data Migration Service</a:t>
                      </a:r>
                    </a:p>
                  </a:txBody>
                  <a:tcPr marL="29061" marR="29061" marT="21796" marB="21796">
                    <a:lnL w="12700" cap="flat" cmpd="sng" algn="ctr">
                      <a:solidFill>
                        <a:srgbClr val="E3E3E3"/>
                      </a:solidFill>
                      <a:prstDash val="solid"/>
                      <a:round/>
                      <a:headEnd type="none" w="med" len="med"/>
                      <a:tailEnd type="none" w="med" len="med"/>
                    </a:lnL>
                    <a:lnR w="12700" cap="flat" cmpd="sng" algn="ctr">
                      <a:solidFill>
                        <a:srgbClr val="E3E3E3"/>
                      </a:solidFill>
                      <a:prstDash val="solid"/>
                      <a:round/>
                      <a:headEnd type="none" w="med" len="med"/>
                      <a:tailEnd type="none" w="med" len="med"/>
                    </a:lnR>
                    <a:lnT w="762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solidFill>
                      <a:srgbClr val="FFFFFF"/>
                    </a:solidFill>
                  </a:tcPr>
                </a:tc>
                <a:extLst>
                  <a:ext uri="{0D108BD9-81ED-4DB2-BD59-A6C34878D82A}">
                    <a16:rowId xmlns:a16="http://schemas.microsoft.com/office/drawing/2014/main" val="3728645439"/>
                  </a:ext>
                </a:extLst>
              </a:tr>
            </a:tbl>
          </a:graphicData>
        </a:graphic>
      </p:graphicFrame>
    </p:spTree>
    <p:extLst>
      <p:ext uri="{BB962C8B-B14F-4D97-AF65-F5344CB8AC3E}">
        <p14:creationId xmlns:p14="http://schemas.microsoft.com/office/powerpoint/2010/main" val="327537898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D76D0B-A343-43EF-891A-00033C94C96D}"/>
              </a:ext>
            </a:extLst>
          </p:cNvPr>
          <p:cNvSpPr>
            <a:spLocks noGrp="1"/>
          </p:cNvSpPr>
          <p:nvPr>
            <p:ph type="title"/>
          </p:nvPr>
        </p:nvSpPr>
        <p:spPr>
          <a:xfrm>
            <a:off x="588263" y="2425541"/>
            <a:ext cx="4167887" cy="1107996"/>
          </a:xfrm>
        </p:spPr>
        <p:txBody>
          <a:bodyPr/>
          <a:lstStyle/>
          <a:p>
            <a:r>
              <a:rPr lang="sl-SI" dirty="0"/>
              <a:t>SQL </a:t>
            </a:r>
            <a:br>
              <a:rPr lang="sl-SI" dirty="0"/>
            </a:br>
            <a:r>
              <a:rPr lang="sl-SI" dirty="0" err="1"/>
              <a:t>Managed</a:t>
            </a:r>
            <a:r>
              <a:rPr lang="sl-SI" dirty="0"/>
              <a:t> Instance</a:t>
            </a:r>
          </a:p>
        </p:txBody>
      </p:sp>
      <p:sp>
        <p:nvSpPr>
          <p:cNvPr id="5" name="Text Placeholder 4">
            <a:extLst>
              <a:ext uri="{FF2B5EF4-FFF2-40B4-BE49-F238E27FC236}">
                <a16:creationId xmlns:a16="http://schemas.microsoft.com/office/drawing/2014/main" id="{B369F003-44B6-4434-99C6-D22AEFF39A94}"/>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369119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p:txBody>
          <a:bodyPr/>
          <a:lstStyle/>
          <a:p>
            <a:r>
              <a:rPr lang="sl-SI" dirty="0"/>
              <a:t>OSS </a:t>
            </a:r>
            <a:r>
              <a:rPr lang="en-US" dirty="0"/>
              <a:t>Databases as a Service</a:t>
            </a:r>
            <a:endParaRPr lang="sl-SI" dirty="0"/>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1107996"/>
          </a:xfrm>
        </p:spPr>
        <p:txBody>
          <a:bodyPr/>
          <a:lstStyle/>
          <a:p>
            <a:r>
              <a:rPr lang="sl-SI" sz="2400" dirty="0" err="1"/>
              <a:t>MySQL</a:t>
            </a:r>
            <a:r>
              <a:rPr lang="sl-SI" sz="2400" dirty="0"/>
              <a:t> as a </a:t>
            </a:r>
            <a:r>
              <a:rPr lang="sl-SI" sz="2400" dirty="0" err="1"/>
              <a:t>Service</a:t>
            </a:r>
            <a:endParaRPr lang="sl-SI" sz="2400" dirty="0"/>
          </a:p>
          <a:p>
            <a:r>
              <a:rPr lang="sl-SI" sz="2400" dirty="0" err="1"/>
              <a:t>Postgre</a:t>
            </a:r>
            <a:r>
              <a:rPr lang="en-US" sz="2400" dirty="0"/>
              <a:t>SQL</a:t>
            </a:r>
            <a:r>
              <a:rPr lang="sl-SI" sz="2400" dirty="0"/>
              <a:t> as a </a:t>
            </a:r>
            <a:r>
              <a:rPr lang="en-US" sz="2400" dirty="0"/>
              <a:t>S</a:t>
            </a:r>
            <a:r>
              <a:rPr lang="sl-SI" sz="2400" dirty="0" err="1"/>
              <a:t>ervice</a:t>
            </a:r>
            <a:endParaRPr lang="sl-SI" sz="2400" dirty="0"/>
          </a:p>
          <a:p>
            <a:pPr marL="0" indent="0">
              <a:buNone/>
            </a:pPr>
            <a:endParaRPr lang="sl-SI" sz="2400" dirty="0"/>
          </a:p>
        </p:txBody>
      </p:sp>
    </p:spTree>
    <p:extLst>
      <p:ext uri="{BB962C8B-B14F-4D97-AF65-F5344CB8AC3E}">
        <p14:creationId xmlns:p14="http://schemas.microsoft.com/office/powerpoint/2010/main" val="197594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Title 1">
            <a:extLst>
              <a:ext uri="{FF2B5EF4-FFF2-40B4-BE49-F238E27FC236}">
                <a16:creationId xmlns:a16="http://schemas.microsoft.com/office/drawing/2014/main" id="{A66B9B14-15F5-49DF-8FFE-6C2C27458007}"/>
              </a:ext>
            </a:extLst>
          </p:cNvPr>
          <p:cNvSpPr txBox="1">
            <a:spLocks/>
          </p:cNvSpPr>
          <p:nvPr/>
        </p:nvSpPr>
        <p:spPr>
          <a:xfrm>
            <a:off x="1878800" y="1287949"/>
            <a:ext cx="8434400" cy="307777"/>
          </a:xfrm>
          <a:prstGeom prst="rect">
            <a:avLst/>
          </a:prstGeom>
        </p:spPr>
        <p:txBody>
          <a:bodyPr wrap="square" lIns="91440" tIns="45720" rIns="91440" anchor="t" anchorCtr="0">
            <a:sp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ctr" defTabSz="896332" rtl="0" eaLnBrk="1" fontAlgn="auto" latinLnBrk="0" hangingPunct="1">
              <a:lnSpc>
                <a:spcPct val="100000"/>
              </a:lnSpc>
              <a:spcBef>
                <a:spcPts val="784"/>
              </a:spcBef>
              <a:spcAft>
                <a:spcPts val="0"/>
              </a:spcAft>
              <a:buClrTx/>
              <a:buSzTx/>
              <a:buFontTx/>
              <a:buNone/>
              <a:tabLst/>
              <a:defRPr/>
            </a:pPr>
            <a:r>
              <a:rPr kumimoji="0" lang="en-US" sz="1400" b="1" i="0" u="none" strike="noStrike" kern="1200" cap="none" spc="100" normalizeH="0" baseline="0" noProof="0" dirty="0">
                <a:ln w="3175">
                  <a:noFill/>
                </a:ln>
                <a:solidFill>
                  <a:srgbClr val="0078D7"/>
                </a:solidFill>
                <a:effectLst/>
                <a:uLnTx/>
                <a:uFillTx/>
                <a:latin typeface="Segoe UI Semibold" charset="0"/>
                <a:ea typeface="Segoe UI Semibold" charset="0"/>
                <a:cs typeface="Segoe UI Semibold" charset="0"/>
              </a:rPr>
              <a:t>More choices and full integration into Azure’s ecosystem and services</a:t>
            </a:r>
          </a:p>
        </p:txBody>
      </p:sp>
      <p:sp>
        <p:nvSpPr>
          <p:cNvPr id="3" name="Rectangle 2">
            <a:extLst>
              <a:ext uri="{FF2B5EF4-FFF2-40B4-BE49-F238E27FC236}">
                <a16:creationId xmlns:a16="http://schemas.microsoft.com/office/drawing/2014/main" id="{F3DF15AA-87DB-4C36-93DC-B8058D331A6D}"/>
              </a:ext>
            </a:extLst>
          </p:cNvPr>
          <p:cNvSpPr/>
          <p:nvPr/>
        </p:nvSpPr>
        <p:spPr bwMode="auto">
          <a:xfrm>
            <a:off x="314660" y="2603217"/>
            <a:ext cx="1901256" cy="644503"/>
          </a:xfrm>
          <a:prstGeom prst="rect">
            <a:avLst/>
          </a:prstGeom>
          <a:solidFill>
            <a:srgbClr val="FFFFFF"/>
          </a:solidFill>
          <a:ln w="6350" cap="flat" cmpd="sng" algn="ctr">
            <a:noFill/>
            <a:prstDash val="solid"/>
            <a:headEnd type="none" w="med" len="med"/>
            <a:tailEnd type="none" w="med" len="med"/>
          </a:ln>
          <a:effectLst/>
        </p:spPr>
        <p:txBody>
          <a:bodyPr rot="0" spcFirstLastPara="0" vert="horz" wrap="square" lIns="0" tIns="44815" rIns="0" bIns="44815" numCol="1" spcCol="0" rtlCol="0" fromWordArt="0" anchor="t" anchorCtr="0" forceAA="0" compatLnSpc="1">
            <a:prstTxWarp prst="textNoShape">
              <a:avLst/>
            </a:prstTxWarp>
            <a:spAutoFit/>
          </a:bodyPr>
          <a:lstStyle/>
          <a:p>
            <a:pPr marL="0" marR="0" lvl="0" indent="0" algn="ctr" defTabSz="913638"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Managed community MySQL, PostgreSQL, and MariaDB </a:t>
            </a:r>
          </a:p>
        </p:txBody>
      </p:sp>
      <p:sp>
        <p:nvSpPr>
          <p:cNvPr id="4" name="Rectangle 3">
            <a:extLst>
              <a:ext uri="{FF2B5EF4-FFF2-40B4-BE49-F238E27FC236}">
                <a16:creationId xmlns:a16="http://schemas.microsoft.com/office/drawing/2014/main" id="{BB941B29-5DDD-4E08-946E-4E8B1F3BEE36}"/>
              </a:ext>
            </a:extLst>
          </p:cNvPr>
          <p:cNvSpPr/>
          <p:nvPr/>
        </p:nvSpPr>
        <p:spPr bwMode="auto">
          <a:xfrm>
            <a:off x="4930489" y="2603217"/>
            <a:ext cx="2166539" cy="459837"/>
          </a:xfrm>
          <a:prstGeom prst="rect">
            <a:avLst/>
          </a:prstGeom>
          <a:solidFill>
            <a:srgbClr val="FFFFFF"/>
          </a:solidFill>
          <a:ln w="6350" cap="flat" cmpd="sng" algn="ctr">
            <a:noFill/>
            <a:prstDash val="solid"/>
            <a:headEnd type="none" w="med" len="med"/>
            <a:tailEnd type="none" w="med" len="med"/>
          </a:ln>
          <a:effectLst/>
        </p:spPr>
        <p:txBody>
          <a:bodyPr rot="0" spcFirstLastPara="0" vert="horz" wrap="square" lIns="0" tIns="44815" rIns="0" bIns="44815" numCol="1" spcCol="0" rtlCol="0" fromWordArt="0" anchor="t" anchorCtr="0" forceAA="0" compatLnSpc="1">
            <a:prstTxWarp prst="textNoShape">
              <a:avLst/>
            </a:prstTxWarp>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13638"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Scale in seconds with built-in high availability</a:t>
            </a:r>
            <a:endParaRPr kumimoji="0" lang="en-US" sz="1200" b="1" i="0" u="none" strike="noStrike" kern="0" cap="none" spc="100" normalizeH="0" baseline="0" noProof="0" dirty="0">
              <a:ln>
                <a:noFill/>
              </a:ln>
              <a:solidFill>
                <a:srgbClr val="0078D7"/>
              </a:solidFill>
              <a:effectLst/>
              <a:uLnTx/>
              <a:uFillTx/>
              <a:latin typeface="Segoe UI Semibold" charset="0"/>
              <a:ea typeface="Segoe UI Semibold" charset="0"/>
              <a:cs typeface="Segoe UI Semibold" charset="0"/>
            </a:endParaRPr>
          </a:p>
        </p:txBody>
      </p:sp>
      <p:sp>
        <p:nvSpPr>
          <p:cNvPr id="5" name="Rectangle 4">
            <a:extLst>
              <a:ext uri="{FF2B5EF4-FFF2-40B4-BE49-F238E27FC236}">
                <a16:creationId xmlns:a16="http://schemas.microsoft.com/office/drawing/2014/main" id="{CB3B242B-E75D-43DB-8598-7B3379B5BA1C}"/>
              </a:ext>
            </a:extLst>
          </p:cNvPr>
          <p:cNvSpPr/>
          <p:nvPr/>
        </p:nvSpPr>
        <p:spPr bwMode="auto">
          <a:xfrm>
            <a:off x="7470293" y="2612556"/>
            <a:ext cx="1968043" cy="275171"/>
          </a:xfrm>
          <a:prstGeom prst="rect">
            <a:avLst/>
          </a:prstGeom>
          <a:solidFill>
            <a:srgbClr val="FFFFFF"/>
          </a:solidFill>
          <a:ln w="6350" cap="flat" cmpd="sng" algn="ctr">
            <a:noFill/>
            <a:prstDash val="solid"/>
            <a:headEnd type="none" w="med" len="med"/>
            <a:tailEnd type="none" w="med" len="med"/>
          </a:ln>
          <a:effectLst/>
        </p:spPr>
        <p:txBody>
          <a:bodyPr rot="0" spcFirstLastPara="0" vert="horz" wrap="square" lIns="0" tIns="44815" rIns="0" bIns="44815" numCol="1" spcCol="0" rtlCol="0" fromWordArt="0" anchor="t" anchorCtr="0" forceAA="0" compatLnSpc="1">
            <a:prstTxWarp prst="textNoShape">
              <a:avLst/>
            </a:prstTxWarp>
            <a:spAutoFit/>
          </a:bodyPr>
          <a:lstStyle/>
          <a:p>
            <a:pPr marL="0" marR="0" lvl="0" indent="0" algn="ctr" defTabSz="913638"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Secure and compliant</a:t>
            </a:r>
          </a:p>
        </p:txBody>
      </p:sp>
      <p:sp>
        <p:nvSpPr>
          <p:cNvPr id="7" name="TextBox 6">
            <a:extLst>
              <a:ext uri="{FF2B5EF4-FFF2-40B4-BE49-F238E27FC236}">
                <a16:creationId xmlns:a16="http://schemas.microsoft.com/office/drawing/2014/main" id="{A38418BF-0414-4BFA-927B-0C071EAD38E4}"/>
              </a:ext>
            </a:extLst>
          </p:cNvPr>
          <p:cNvSpPr txBox="1"/>
          <p:nvPr/>
        </p:nvSpPr>
        <p:spPr>
          <a:xfrm>
            <a:off x="2475893" y="2603217"/>
            <a:ext cx="2194620" cy="459837"/>
          </a:xfrm>
          <a:prstGeom prst="rect">
            <a:avLst/>
          </a:prstGeom>
          <a:noFill/>
          <a:ln>
            <a:noFill/>
          </a:ln>
        </p:spPr>
        <p:txBody>
          <a:bodyPr wrap="square" lIns="0" tIns="44815" rIns="0" bIns="44815" rtlCol="0">
            <a:spAutoFit/>
          </a:bodyPr>
          <a:lstStyle/>
          <a:p>
            <a:pPr marL="0" marR="0" lvl="0" indent="0" algn="ctr" defTabSz="914026"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Languages and frameworks of your choice</a:t>
            </a:r>
          </a:p>
        </p:txBody>
      </p:sp>
      <p:grpSp>
        <p:nvGrpSpPr>
          <p:cNvPr id="138" name="Group 137">
            <a:extLst>
              <a:ext uri="{FF2B5EF4-FFF2-40B4-BE49-F238E27FC236}">
                <a16:creationId xmlns:a16="http://schemas.microsoft.com/office/drawing/2014/main" id="{DCE746A7-CAD1-4945-8248-8A25D5805EEC}"/>
              </a:ext>
            </a:extLst>
          </p:cNvPr>
          <p:cNvGrpSpPr/>
          <p:nvPr/>
        </p:nvGrpSpPr>
        <p:grpSpPr>
          <a:xfrm>
            <a:off x="3083684" y="3583681"/>
            <a:ext cx="1089872" cy="1208003"/>
            <a:chOff x="2819989" y="2761508"/>
            <a:chExt cx="1732439" cy="1899920"/>
          </a:xfrm>
        </p:grpSpPr>
        <p:pic>
          <p:nvPicPr>
            <p:cNvPr id="139" name="Picture 2" descr="Image result for logo wordpress">
              <a:extLst>
                <a:ext uri="{FF2B5EF4-FFF2-40B4-BE49-F238E27FC236}">
                  <a16:creationId xmlns:a16="http://schemas.microsoft.com/office/drawing/2014/main" id="{D9269142-91EB-46A4-949D-85D5485F1AD7}"/>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Effect>
                        <a14:brightnessContrast bright="38000"/>
                      </a14:imgEffect>
                    </a14:imgLayer>
                  </a14:imgProps>
                </a:ext>
                <a:ext uri="{28A0092B-C50C-407E-A947-70E740481C1C}">
                  <a14:useLocalDpi xmlns:a14="http://schemas.microsoft.com/office/drawing/2010/main" val="0"/>
                </a:ext>
              </a:extLst>
            </a:blip>
            <a:srcRect/>
            <a:stretch>
              <a:fillRect/>
            </a:stretch>
          </p:blipFill>
          <p:spPr bwMode="auto">
            <a:xfrm>
              <a:off x="2849185" y="2774914"/>
              <a:ext cx="354429" cy="330844"/>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4" descr="Image result for logo drupal">
              <a:extLst>
                <a:ext uri="{FF2B5EF4-FFF2-40B4-BE49-F238E27FC236}">
                  <a16:creationId xmlns:a16="http://schemas.microsoft.com/office/drawing/2014/main" id="{2B0A1305-540D-4793-913E-AFE6BA601A17}"/>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saturation sat="0"/>
                      </a14:imgEffect>
                      <a14:imgEffect>
                        <a14:brightnessContrast bright="29000"/>
                      </a14:imgEffect>
                    </a14:imgLayer>
                  </a14:imgProps>
                </a:ext>
                <a:ext uri="{28A0092B-C50C-407E-A947-70E740481C1C}">
                  <a14:useLocalDpi xmlns:a14="http://schemas.microsoft.com/office/drawing/2010/main" val="0"/>
                </a:ext>
              </a:extLst>
            </a:blip>
            <a:srcRect/>
            <a:stretch>
              <a:fillRect/>
            </a:stretch>
          </p:blipFill>
          <p:spPr bwMode="auto">
            <a:xfrm>
              <a:off x="3511703" y="2761508"/>
              <a:ext cx="312950" cy="357656"/>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6" descr="Image result for Joomla">
              <a:extLst>
                <a:ext uri="{FF2B5EF4-FFF2-40B4-BE49-F238E27FC236}">
                  <a16:creationId xmlns:a16="http://schemas.microsoft.com/office/drawing/2014/main" id="{BC1ED727-EFFF-4F30-B9F1-C627F7A215CC}"/>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830805" y="3468126"/>
              <a:ext cx="287942" cy="287942"/>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2" descr="Image result for logo django">
              <a:extLst>
                <a:ext uri="{FF2B5EF4-FFF2-40B4-BE49-F238E27FC236}">
                  <a16:creationId xmlns:a16="http://schemas.microsoft.com/office/drawing/2014/main" id="{43FC32BB-EEDD-44C7-9185-03FA3D08ADF8}"/>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saturation sat="0"/>
                      </a14:imgEffect>
                      <a14:imgEffect>
                        <a14:brightnessContrast bright="76000"/>
                      </a14:imgEffect>
                    </a14:imgLayer>
                  </a14:imgProps>
                </a:ext>
                <a:ext uri="{28A0092B-C50C-407E-A947-70E740481C1C}">
                  <a14:useLocalDpi xmlns:a14="http://schemas.microsoft.com/office/drawing/2010/main" val="0"/>
                </a:ext>
              </a:extLst>
            </a:blip>
            <a:srcRect/>
            <a:stretch>
              <a:fillRect/>
            </a:stretch>
          </p:blipFill>
          <p:spPr bwMode="auto">
            <a:xfrm>
              <a:off x="3452455" y="3419532"/>
              <a:ext cx="513822" cy="178982"/>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8" descr="Image result for azure web apps logo">
              <a:extLst>
                <a:ext uri="{FF2B5EF4-FFF2-40B4-BE49-F238E27FC236}">
                  <a16:creationId xmlns:a16="http://schemas.microsoft.com/office/drawing/2014/main" id="{7036A4AD-C9F8-432C-988B-534D802337C7}"/>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sharpenSoften amount="-25000"/>
                      </a14:imgEffect>
                      <a14:imgEffect>
                        <a14:saturation sat="0"/>
                      </a14:imgEffect>
                      <a14:imgEffect>
                        <a14:brightnessContrast bright="13000"/>
                      </a14:imgEffect>
                    </a14:imgLayer>
                  </a14:imgProps>
                </a:ext>
                <a:ext uri="{28A0092B-C50C-407E-A947-70E740481C1C}">
                  <a14:useLocalDpi xmlns:a14="http://schemas.microsoft.com/office/drawing/2010/main" val="0"/>
                </a:ext>
              </a:extLst>
            </a:blip>
            <a:srcRect/>
            <a:stretch>
              <a:fillRect/>
            </a:stretch>
          </p:blipFill>
          <p:spPr bwMode="auto">
            <a:xfrm>
              <a:off x="4223959" y="2816670"/>
              <a:ext cx="304824" cy="304824"/>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8" descr="Image result for logo PHP">
              <a:extLst>
                <a:ext uri="{FF2B5EF4-FFF2-40B4-BE49-F238E27FC236}">
                  <a16:creationId xmlns:a16="http://schemas.microsoft.com/office/drawing/2014/main" id="{5AD3CA49-73DD-42DE-93E5-FCC7ADCE5708}"/>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819989" y="4058974"/>
              <a:ext cx="422604" cy="210616"/>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Image result for logo ruby">
              <a:extLst>
                <a:ext uri="{FF2B5EF4-FFF2-40B4-BE49-F238E27FC236}">
                  <a16:creationId xmlns:a16="http://schemas.microsoft.com/office/drawing/2014/main" id="{60E96F1C-589C-401D-93F5-77CC4AE9D96E}"/>
                </a:ext>
              </a:extLst>
            </p:cNvPr>
            <p:cNvPicPr>
              <a:picLocks noChangeAspect="1" noChangeArrowheads="1"/>
            </p:cNvPicPr>
            <p:nvPr/>
          </p:nvPicPr>
          <p:blipFill>
            <a:blip r:embed="rId15">
              <a:extLst>
                <a:ext uri="{BEBA8EAE-BF5A-486C-A8C5-ECC9F3942E4B}">
                  <a14:imgProps xmlns:a14="http://schemas.microsoft.com/office/drawing/2010/main">
                    <a14:imgLayer r:embed="rId16">
                      <a14:imgEffect>
                        <a14:saturation sat="0"/>
                      </a14:imgEffect>
                      <a14:imgEffect>
                        <a14:brightnessContrast bright="34000"/>
                      </a14:imgEffect>
                    </a14:imgLayer>
                  </a14:imgProps>
                </a:ext>
                <a:ext uri="{28A0092B-C50C-407E-A947-70E740481C1C}">
                  <a14:useLocalDpi xmlns:a14="http://schemas.microsoft.com/office/drawing/2010/main" val="0"/>
                </a:ext>
              </a:extLst>
            </a:blip>
            <a:srcRect/>
            <a:stretch>
              <a:fillRect/>
            </a:stretch>
          </p:blipFill>
          <p:spPr bwMode="auto">
            <a:xfrm>
              <a:off x="4169449" y="4047211"/>
              <a:ext cx="251746" cy="289000"/>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descr="Image result for logo Python">
              <a:extLst>
                <a:ext uri="{FF2B5EF4-FFF2-40B4-BE49-F238E27FC236}">
                  <a16:creationId xmlns:a16="http://schemas.microsoft.com/office/drawing/2014/main" id="{3AF61331-92E1-43AD-97EC-A434D8E98C3F}"/>
                </a:ext>
              </a:extLst>
            </p:cNvPr>
            <p:cNvPicPr>
              <a:picLocks noChangeAspect="1" noChangeArrowheads="1"/>
            </p:cNvPicPr>
            <p:nvPr/>
          </p:nvPicPr>
          <p:blipFill>
            <a:blip r:embed="rId17">
              <a:extLst>
                <a:ext uri="{BEBA8EAE-BF5A-486C-A8C5-ECC9F3942E4B}">
                  <a14:imgProps xmlns:a14="http://schemas.microsoft.com/office/drawing/2010/main">
                    <a14:imgLayer r:embed="rId18">
                      <a14:imgEffect>
                        <a14:saturation sat="0"/>
                      </a14:imgEffect>
                      <a14:imgEffect>
                        <a14:brightnessContrast bright="11000"/>
                      </a14:imgEffect>
                    </a14:imgLayer>
                  </a14:imgProps>
                </a:ext>
                <a:ext uri="{28A0092B-C50C-407E-A947-70E740481C1C}">
                  <a14:useLocalDpi xmlns:a14="http://schemas.microsoft.com/office/drawing/2010/main" val="0"/>
                </a:ext>
              </a:extLst>
            </a:blip>
            <a:srcRect/>
            <a:stretch>
              <a:fillRect/>
            </a:stretch>
          </p:blipFill>
          <p:spPr bwMode="auto">
            <a:xfrm>
              <a:off x="4302618" y="3481389"/>
              <a:ext cx="249810" cy="249810"/>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4" descr="Image result for logo java">
              <a:extLst>
                <a:ext uri="{FF2B5EF4-FFF2-40B4-BE49-F238E27FC236}">
                  <a16:creationId xmlns:a16="http://schemas.microsoft.com/office/drawing/2014/main" id="{A62A9A34-BB61-4E32-AB1E-C8BF6F30DFBC}"/>
                </a:ext>
              </a:extLst>
            </p:cNvPr>
            <p:cNvPicPr>
              <a:picLocks noChangeAspect="1" noChangeArrowheads="1"/>
            </p:cNvPicPr>
            <p:nvPr/>
          </p:nvPicPr>
          <p:blipFill>
            <a:blip r:embed="rId19">
              <a:extLst>
                <a:ext uri="{BEBA8EAE-BF5A-486C-A8C5-ECC9F3942E4B}">
                  <a14:imgProps xmlns:a14="http://schemas.microsoft.com/office/drawing/2010/main">
                    <a14:imgLayer r:embed="rId20">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509098" y="3788084"/>
              <a:ext cx="244998" cy="456596"/>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6" descr="Image result for logo nodejs">
              <a:extLst>
                <a:ext uri="{FF2B5EF4-FFF2-40B4-BE49-F238E27FC236}">
                  <a16:creationId xmlns:a16="http://schemas.microsoft.com/office/drawing/2014/main" id="{0CE82F97-BC2C-4B72-90E1-F1CDC6D8A07C}"/>
                </a:ext>
              </a:extLst>
            </p:cNvPr>
            <p:cNvPicPr>
              <a:picLocks noChangeAspect="1" noChangeArrowheads="1"/>
            </p:cNvPicPr>
            <p:nvPr/>
          </p:nvPicPr>
          <p:blipFill>
            <a:blip r:embed="rId21">
              <a:extLst>
                <a:ext uri="{BEBA8EAE-BF5A-486C-A8C5-ECC9F3942E4B}">
                  <a14:imgProps xmlns:a14="http://schemas.microsoft.com/office/drawing/2010/main">
                    <a14:imgLayer r:embed="rId22">
                      <a14:imgEffect>
                        <a14:saturation sat="0"/>
                      </a14:imgEffect>
                      <a14:imgEffect>
                        <a14:brightnessContrast bright="45000"/>
                      </a14:imgEffect>
                    </a14:imgLayer>
                  </a14:imgProps>
                </a:ext>
                <a:ext uri="{28A0092B-C50C-407E-A947-70E740481C1C}">
                  <a14:useLocalDpi xmlns:a14="http://schemas.microsoft.com/office/drawing/2010/main" val="0"/>
                </a:ext>
              </a:extLst>
            </a:blip>
            <a:srcRect/>
            <a:stretch>
              <a:fillRect/>
            </a:stretch>
          </p:blipFill>
          <p:spPr bwMode="auto">
            <a:xfrm>
              <a:off x="3397037" y="4382810"/>
              <a:ext cx="454818" cy="2786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 name="Group 1"/>
          <p:cNvGrpSpPr/>
          <p:nvPr/>
        </p:nvGrpSpPr>
        <p:grpSpPr>
          <a:xfrm>
            <a:off x="2352925" y="2612557"/>
            <a:ext cx="7321668" cy="2448015"/>
            <a:chOff x="2398376" y="2022294"/>
            <a:chExt cx="7321668" cy="3216952"/>
          </a:xfrm>
        </p:grpSpPr>
        <p:cxnSp>
          <p:nvCxnSpPr>
            <p:cNvPr id="127" name="Straight Connector 126">
              <a:extLst>
                <a:ext uri="{FF2B5EF4-FFF2-40B4-BE49-F238E27FC236}">
                  <a16:creationId xmlns:a16="http://schemas.microsoft.com/office/drawing/2014/main" id="{B425D06B-B887-4F6C-89E8-CD524064B7C7}"/>
                </a:ext>
              </a:extLst>
            </p:cNvPr>
            <p:cNvCxnSpPr/>
            <p:nvPr/>
          </p:nvCxnSpPr>
          <p:spPr>
            <a:xfrm>
              <a:off x="2398376" y="2022294"/>
              <a:ext cx="0" cy="3216952"/>
            </a:xfrm>
            <a:prstGeom prst="line">
              <a:avLst/>
            </a:prstGeom>
            <a:noFill/>
            <a:ln w="12700" cap="flat" cmpd="sng" algn="ctr">
              <a:solidFill>
                <a:schemeClr val="tx2"/>
              </a:solidFill>
              <a:prstDash val="solid"/>
              <a:miter lim="800000"/>
              <a:headEnd type="none"/>
              <a:tailEnd type="none"/>
            </a:ln>
            <a:effectLst/>
          </p:spPr>
        </p:cxnSp>
        <p:cxnSp>
          <p:nvCxnSpPr>
            <p:cNvPr id="128" name="Straight Connector 127">
              <a:extLst>
                <a:ext uri="{FF2B5EF4-FFF2-40B4-BE49-F238E27FC236}">
                  <a16:creationId xmlns:a16="http://schemas.microsoft.com/office/drawing/2014/main" id="{FE3176A5-831E-48F1-AB1A-59373AD9D912}"/>
                </a:ext>
              </a:extLst>
            </p:cNvPr>
            <p:cNvCxnSpPr>
              <a:cxnSpLocks/>
            </p:cNvCxnSpPr>
            <p:nvPr/>
          </p:nvCxnSpPr>
          <p:spPr>
            <a:xfrm>
              <a:off x="4838932" y="2022294"/>
              <a:ext cx="0" cy="3216952"/>
            </a:xfrm>
            <a:prstGeom prst="line">
              <a:avLst/>
            </a:prstGeom>
            <a:noFill/>
            <a:ln w="12700" cap="flat" cmpd="sng" algn="ctr">
              <a:solidFill>
                <a:schemeClr val="tx2"/>
              </a:solidFill>
              <a:prstDash val="solid"/>
              <a:miter lim="800000"/>
              <a:headEnd type="none"/>
              <a:tailEnd type="none"/>
            </a:ln>
            <a:effectLst/>
          </p:spPr>
        </p:cxnSp>
        <p:cxnSp>
          <p:nvCxnSpPr>
            <p:cNvPr id="129" name="Straight Connector 128">
              <a:extLst>
                <a:ext uri="{FF2B5EF4-FFF2-40B4-BE49-F238E27FC236}">
                  <a16:creationId xmlns:a16="http://schemas.microsoft.com/office/drawing/2014/main" id="{43BDBFD9-A985-4229-AEE7-5B4ADDFBA992}"/>
                </a:ext>
              </a:extLst>
            </p:cNvPr>
            <p:cNvCxnSpPr/>
            <p:nvPr/>
          </p:nvCxnSpPr>
          <p:spPr>
            <a:xfrm>
              <a:off x="7279488" y="2022294"/>
              <a:ext cx="0" cy="3216952"/>
            </a:xfrm>
            <a:prstGeom prst="line">
              <a:avLst/>
            </a:prstGeom>
            <a:noFill/>
            <a:ln w="12700" cap="flat" cmpd="sng" algn="ctr">
              <a:solidFill>
                <a:schemeClr val="tx2"/>
              </a:solidFill>
              <a:prstDash val="solid"/>
              <a:miter lim="800000"/>
              <a:headEnd type="none"/>
              <a:tailEnd type="none"/>
            </a:ln>
            <a:effectLst/>
          </p:spPr>
        </p:cxnSp>
        <p:cxnSp>
          <p:nvCxnSpPr>
            <p:cNvPr id="130" name="Straight Connector 129">
              <a:extLst>
                <a:ext uri="{FF2B5EF4-FFF2-40B4-BE49-F238E27FC236}">
                  <a16:creationId xmlns:a16="http://schemas.microsoft.com/office/drawing/2014/main" id="{83106F7E-D495-4EAB-AA5C-B128F91851A4}"/>
                </a:ext>
              </a:extLst>
            </p:cNvPr>
            <p:cNvCxnSpPr/>
            <p:nvPr/>
          </p:nvCxnSpPr>
          <p:spPr>
            <a:xfrm>
              <a:off x="9720044" y="2022294"/>
              <a:ext cx="0" cy="3216952"/>
            </a:xfrm>
            <a:prstGeom prst="line">
              <a:avLst/>
            </a:prstGeom>
            <a:noFill/>
            <a:ln w="12700" cap="flat" cmpd="sng" algn="ctr">
              <a:solidFill>
                <a:schemeClr val="tx2"/>
              </a:solidFill>
              <a:prstDash val="solid"/>
              <a:miter lim="800000"/>
              <a:headEnd type="none"/>
              <a:tailEnd type="none"/>
            </a:ln>
            <a:effectLst/>
          </p:spPr>
        </p:cxnSp>
      </p:grpSp>
      <p:sp>
        <p:nvSpPr>
          <p:cNvPr id="151" name="Rectangle 150">
            <a:extLst>
              <a:ext uri="{FF2B5EF4-FFF2-40B4-BE49-F238E27FC236}">
                <a16:creationId xmlns:a16="http://schemas.microsoft.com/office/drawing/2014/main" id="{CB366B87-0087-47B3-BA93-B4E0467C6C96}"/>
              </a:ext>
            </a:extLst>
          </p:cNvPr>
          <p:cNvSpPr/>
          <p:nvPr/>
        </p:nvSpPr>
        <p:spPr bwMode="auto">
          <a:xfrm>
            <a:off x="9980270" y="2603217"/>
            <a:ext cx="1791847" cy="459837"/>
          </a:xfrm>
          <a:prstGeom prst="rect">
            <a:avLst/>
          </a:prstGeom>
          <a:solidFill>
            <a:srgbClr val="FFFFFF"/>
          </a:solidFill>
          <a:ln w="6350" cap="flat" cmpd="sng" algn="ctr">
            <a:noFill/>
            <a:prstDash val="solid"/>
            <a:headEnd type="none" w="med" len="med"/>
            <a:tailEnd type="none" w="med" len="med"/>
          </a:ln>
          <a:effectLst/>
        </p:spPr>
        <p:txBody>
          <a:bodyPr rot="0" spcFirstLastPara="0" vert="horz" wrap="square" lIns="0" tIns="44815" rIns="0" bIns="44815" numCol="1" spcCol="0" rtlCol="0" fromWordArt="0" anchor="t" anchorCtr="0" forceAA="0" compatLnSpc="1">
            <a:prstTxWarp prst="textNoShape">
              <a:avLst/>
            </a:prstTxWarp>
            <a:spAutoFit/>
          </a:bodyPr>
          <a:lstStyle/>
          <a:p>
            <a:pPr marL="0" marR="0" lvl="0" indent="0" algn="ctr" defTabSz="913638"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Industry-leading global reach </a:t>
            </a:r>
          </a:p>
        </p:txBody>
      </p:sp>
      <p:grpSp>
        <p:nvGrpSpPr>
          <p:cNvPr id="198" name="Group 197">
            <a:extLst>
              <a:ext uri="{FF2B5EF4-FFF2-40B4-BE49-F238E27FC236}">
                <a16:creationId xmlns:a16="http://schemas.microsoft.com/office/drawing/2014/main" id="{EA71D8C5-6A2F-4573-8D56-AD74A1FFD9AF}"/>
              </a:ext>
            </a:extLst>
          </p:cNvPr>
          <p:cNvGrpSpPr/>
          <p:nvPr/>
        </p:nvGrpSpPr>
        <p:grpSpPr>
          <a:xfrm>
            <a:off x="8093803" y="3645063"/>
            <a:ext cx="734548" cy="1071936"/>
            <a:chOff x="1103506" y="2567788"/>
            <a:chExt cx="405526" cy="591791"/>
          </a:xfrm>
        </p:grpSpPr>
        <p:sp>
          <p:nvSpPr>
            <p:cNvPr id="199" name="Freeform: Shape 1400">
              <a:extLst>
                <a:ext uri="{FF2B5EF4-FFF2-40B4-BE49-F238E27FC236}">
                  <a16:creationId xmlns:a16="http://schemas.microsoft.com/office/drawing/2014/main" id="{F7361B3F-2355-484E-BF43-62279A698235}"/>
                </a:ext>
              </a:extLst>
            </p:cNvPr>
            <p:cNvSpPr/>
            <p:nvPr/>
          </p:nvSpPr>
          <p:spPr bwMode="auto">
            <a:xfrm>
              <a:off x="1175599" y="2567788"/>
              <a:ext cx="261340" cy="417790"/>
            </a:xfrm>
            <a:custGeom>
              <a:avLst/>
              <a:gdLst>
                <a:gd name="connsiteX0" fmla="*/ 79377 w 160100"/>
                <a:gd name="connsiteY0" fmla="*/ 0 h 255944"/>
                <a:gd name="connsiteX1" fmla="*/ 160100 w 160100"/>
                <a:gd name="connsiteY1" fmla="*/ 80721 h 255944"/>
                <a:gd name="connsiteX2" fmla="*/ 160100 w 160100"/>
                <a:gd name="connsiteY2" fmla="*/ 233699 h 255944"/>
                <a:gd name="connsiteX3" fmla="*/ 160100 w 160100"/>
                <a:gd name="connsiteY3" fmla="*/ 255944 h 255944"/>
                <a:gd name="connsiteX4" fmla="*/ 0 w 160100"/>
                <a:gd name="connsiteY4" fmla="*/ 255944 h 255944"/>
                <a:gd name="connsiteX5" fmla="*/ 0 w 160100"/>
                <a:gd name="connsiteY5" fmla="*/ 243173 h 255944"/>
                <a:gd name="connsiteX6" fmla="*/ 0 w 160100"/>
                <a:gd name="connsiteY6" fmla="*/ 80721 h 255944"/>
                <a:gd name="connsiteX7" fmla="*/ 79377 w 160100"/>
                <a:gd name="connsiteY7" fmla="*/ 0 h 255944"/>
                <a:gd name="connsiteX0" fmla="*/ 79377 w 160100"/>
                <a:gd name="connsiteY0" fmla="*/ 0 h 321159"/>
                <a:gd name="connsiteX1" fmla="*/ 160100 w 160100"/>
                <a:gd name="connsiteY1" fmla="*/ 80721 h 321159"/>
                <a:gd name="connsiteX2" fmla="*/ 160100 w 160100"/>
                <a:gd name="connsiteY2" fmla="*/ 233699 h 321159"/>
                <a:gd name="connsiteX3" fmla="*/ 160100 w 160100"/>
                <a:gd name="connsiteY3" fmla="*/ 255944 h 321159"/>
                <a:gd name="connsiteX4" fmla="*/ 66266 w 160100"/>
                <a:gd name="connsiteY4" fmla="*/ 321159 h 321159"/>
                <a:gd name="connsiteX5" fmla="*/ 0 w 160100"/>
                <a:gd name="connsiteY5" fmla="*/ 255944 h 321159"/>
                <a:gd name="connsiteX6" fmla="*/ 0 w 160100"/>
                <a:gd name="connsiteY6" fmla="*/ 243173 h 321159"/>
                <a:gd name="connsiteX7" fmla="*/ 0 w 160100"/>
                <a:gd name="connsiteY7" fmla="*/ 80721 h 321159"/>
                <a:gd name="connsiteX8" fmla="*/ 79377 w 160100"/>
                <a:gd name="connsiteY8" fmla="*/ 0 h 321159"/>
                <a:gd name="connsiteX0" fmla="*/ 66266 w 160100"/>
                <a:gd name="connsiteY0" fmla="*/ 321159 h 412599"/>
                <a:gd name="connsiteX1" fmla="*/ 0 w 160100"/>
                <a:gd name="connsiteY1" fmla="*/ 255944 h 412599"/>
                <a:gd name="connsiteX2" fmla="*/ 0 w 160100"/>
                <a:gd name="connsiteY2" fmla="*/ 243173 h 412599"/>
                <a:gd name="connsiteX3" fmla="*/ 0 w 160100"/>
                <a:gd name="connsiteY3" fmla="*/ 80721 h 412599"/>
                <a:gd name="connsiteX4" fmla="*/ 79377 w 160100"/>
                <a:gd name="connsiteY4" fmla="*/ 0 h 412599"/>
                <a:gd name="connsiteX5" fmla="*/ 160100 w 160100"/>
                <a:gd name="connsiteY5" fmla="*/ 80721 h 412599"/>
                <a:gd name="connsiteX6" fmla="*/ 160100 w 160100"/>
                <a:gd name="connsiteY6" fmla="*/ 233699 h 412599"/>
                <a:gd name="connsiteX7" fmla="*/ 160100 w 160100"/>
                <a:gd name="connsiteY7" fmla="*/ 255944 h 412599"/>
                <a:gd name="connsiteX8" fmla="*/ 157706 w 160100"/>
                <a:gd name="connsiteY8" fmla="*/ 412599 h 412599"/>
                <a:gd name="connsiteX0" fmla="*/ 0 w 160100"/>
                <a:gd name="connsiteY0" fmla="*/ 255944 h 412599"/>
                <a:gd name="connsiteX1" fmla="*/ 0 w 160100"/>
                <a:gd name="connsiteY1" fmla="*/ 243173 h 412599"/>
                <a:gd name="connsiteX2" fmla="*/ 0 w 160100"/>
                <a:gd name="connsiteY2" fmla="*/ 80721 h 412599"/>
                <a:gd name="connsiteX3" fmla="*/ 79377 w 160100"/>
                <a:gd name="connsiteY3" fmla="*/ 0 h 412599"/>
                <a:gd name="connsiteX4" fmla="*/ 160100 w 160100"/>
                <a:gd name="connsiteY4" fmla="*/ 80721 h 412599"/>
                <a:gd name="connsiteX5" fmla="*/ 160100 w 160100"/>
                <a:gd name="connsiteY5" fmla="*/ 233699 h 412599"/>
                <a:gd name="connsiteX6" fmla="*/ 160100 w 160100"/>
                <a:gd name="connsiteY6" fmla="*/ 255944 h 412599"/>
                <a:gd name="connsiteX7" fmla="*/ 157706 w 160100"/>
                <a:gd name="connsiteY7" fmla="*/ 412599 h 412599"/>
                <a:gd name="connsiteX0" fmla="*/ 0 w 160100"/>
                <a:gd name="connsiteY0" fmla="*/ 255944 h 255944"/>
                <a:gd name="connsiteX1" fmla="*/ 0 w 160100"/>
                <a:gd name="connsiteY1" fmla="*/ 243173 h 255944"/>
                <a:gd name="connsiteX2" fmla="*/ 0 w 160100"/>
                <a:gd name="connsiteY2" fmla="*/ 80721 h 255944"/>
                <a:gd name="connsiteX3" fmla="*/ 79377 w 160100"/>
                <a:gd name="connsiteY3" fmla="*/ 0 h 255944"/>
                <a:gd name="connsiteX4" fmla="*/ 160100 w 160100"/>
                <a:gd name="connsiteY4" fmla="*/ 80721 h 255944"/>
                <a:gd name="connsiteX5" fmla="*/ 160100 w 160100"/>
                <a:gd name="connsiteY5" fmla="*/ 233699 h 255944"/>
                <a:gd name="connsiteX6" fmla="*/ 160100 w 160100"/>
                <a:gd name="connsiteY6" fmla="*/ 255944 h 255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100" h="255944">
                  <a:moveTo>
                    <a:pt x="0" y="255944"/>
                  </a:moveTo>
                  <a:lnTo>
                    <a:pt x="0" y="243173"/>
                  </a:lnTo>
                  <a:lnTo>
                    <a:pt x="0" y="80721"/>
                  </a:lnTo>
                  <a:cubicBezTo>
                    <a:pt x="0" y="36324"/>
                    <a:pt x="34979" y="0"/>
                    <a:pt x="79377" y="0"/>
                  </a:cubicBezTo>
                  <a:cubicBezTo>
                    <a:pt x="123774" y="0"/>
                    <a:pt x="160100" y="36324"/>
                    <a:pt x="160100" y="80721"/>
                  </a:cubicBezTo>
                  <a:lnTo>
                    <a:pt x="160100" y="233699"/>
                  </a:lnTo>
                  <a:lnTo>
                    <a:pt x="160100" y="255944"/>
                  </a:lnTo>
                </a:path>
              </a:pathLst>
            </a:custGeom>
            <a:noFill/>
            <a:ln w="12700">
              <a:solidFill>
                <a:schemeClr val="bg1">
                  <a:lumMod val="50000"/>
                </a:schemeClr>
              </a:solidFill>
              <a:miter lim="800000"/>
              <a:headEnd/>
              <a:tailEnd/>
            </a:ln>
          </p:spPr>
          <p:txBody>
            <a:bodyPr vert="horz" wrap="square" lIns="91440" tIns="45720" rIns="91440" bIns="45720" numCol="1" anchor="t" anchorCtr="0" compatLnSpc="1">
              <a:prstTxWarp prst="textNoShape">
                <a:avLst/>
              </a:prstTxWarp>
              <a:no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Calibri Light" panose="020F0302020204030204"/>
                <a:ea typeface="+mn-ea"/>
                <a:cs typeface="+mn-cs"/>
              </a:endParaRPr>
            </a:p>
          </p:txBody>
        </p:sp>
        <p:sp>
          <p:nvSpPr>
            <p:cNvPr id="200" name="Rectangle 199">
              <a:extLst>
                <a:ext uri="{FF2B5EF4-FFF2-40B4-BE49-F238E27FC236}">
                  <a16:creationId xmlns:a16="http://schemas.microsoft.com/office/drawing/2014/main" id="{00EF9C77-A8B4-41CD-94C5-7A00861B372F}"/>
                </a:ext>
              </a:extLst>
            </p:cNvPr>
            <p:cNvSpPr/>
            <p:nvPr/>
          </p:nvSpPr>
          <p:spPr bwMode="auto">
            <a:xfrm>
              <a:off x="1103506" y="2816110"/>
              <a:ext cx="405526" cy="343469"/>
            </a:xfrm>
            <a:prstGeom prst="rect">
              <a:avLst/>
            </a:prstGeom>
            <a:solidFill>
              <a:srgbClr val="FFFFFF"/>
            </a:solidFill>
            <a:ln w="12700">
              <a:solidFill>
                <a:schemeClr val="bg1">
                  <a:lumMod val="50000"/>
                </a:schemeClr>
              </a:solidFill>
              <a:miter lim="800000"/>
              <a:headEnd/>
              <a:tailEnd/>
            </a:ln>
          </p:spPr>
          <p:txBody>
            <a:bodyPr vert="horz" wrap="square" lIns="91440" tIns="45720" rIns="91440" bIns="45720" numCol="1" anchor="t" anchorCtr="0" compatLnSpc="1">
              <a:prstTxWarp prst="textNoShape">
                <a:avLst/>
              </a:prstTxWarp>
              <a:no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505050"/>
                </a:solidFill>
                <a:effectLst/>
                <a:uLnTx/>
                <a:uFillTx/>
                <a:latin typeface="Calibri Light" panose="020F0302020204030204"/>
                <a:ea typeface="+mn-ea"/>
                <a:cs typeface="+mn-cs"/>
              </a:endParaRPr>
            </a:p>
          </p:txBody>
        </p:sp>
      </p:grpSp>
      <p:grpSp>
        <p:nvGrpSpPr>
          <p:cNvPr id="201" name="Group 200"/>
          <p:cNvGrpSpPr/>
          <p:nvPr/>
        </p:nvGrpSpPr>
        <p:grpSpPr>
          <a:xfrm>
            <a:off x="10380533" y="3684983"/>
            <a:ext cx="991315" cy="991308"/>
            <a:chOff x="10134599" y="2924174"/>
            <a:chExt cx="809625" cy="809625"/>
          </a:xfrm>
        </p:grpSpPr>
        <p:sp>
          <p:nvSpPr>
            <p:cNvPr id="202" name="Freeform 201"/>
            <p:cNvSpPr/>
            <p:nvPr/>
          </p:nvSpPr>
          <p:spPr bwMode="auto">
            <a:xfrm>
              <a:off x="10188575" y="3044825"/>
              <a:ext cx="298450" cy="638175"/>
            </a:xfrm>
            <a:custGeom>
              <a:avLst/>
              <a:gdLst>
                <a:gd name="connsiteX0" fmla="*/ 25400 w 298450"/>
                <a:gd name="connsiteY0" fmla="*/ 47625 h 638175"/>
                <a:gd name="connsiteX1" fmla="*/ 193675 w 298450"/>
                <a:gd name="connsiteY1" fmla="*/ 47625 h 638175"/>
                <a:gd name="connsiteX2" fmla="*/ 231775 w 298450"/>
                <a:gd name="connsiteY2" fmla="*/ 0 h 638175"/>
                <a:gd name="connsiteX3" fmla="*/ 298450 w 298450"/>
                <a:gd name="connsiteY3" fmla="*/ 79375 h 638175"/>
                <a:gd name="connsiteX4" fmla="*/ 193675 w 298450"/>
                <a:gd name="connsiteY4" fmla="*/ 171450 h 638175"/>
                <a:gd name="connsiteX5" fmla="*/ 174625 w 298450"/>
                <a:gd name="connsiteY5" fmla="*/ 250825 h 638175"/>
                <a:gd name="connsiteX6" fmla="*/ 190500 w 298450"/>
                <a:gd name="connsiteY6" fmla="*/ 323850 h 638175"/>
                <a:gd name="connsiteX7" fmla="*/ 139700 w 298450"/>
                <a:gd name="connsiteY7" fmla="*/ 346075 h 638175"/>
                <a:gd name="connsiteX8" fmla="*/ 82550 w 298450"/>
                <a:gd name="connsiteY8" fmla="*/ 285750 h 638175"/>
                <a:gd name="connsiteX9" fmla="*/ 47625 w 298450"/>
                <a:gd name="connsiteY9" fmla="*/ 285750 h 638175"/>
                <a:gd name="connsiteX10" fmla="*/ 0 w 298450"/>
                <a:gd name="connsiteY10" fmla="*/ 396875 h 638175"/>
                <a:gd name="connsiteX11" fmla="*/ 38100 w 298450"/>
                <a:gd name="connsiteY11" fmla="*/ 492125 h 638175"/>
                <a:gd name="connsiteX12" fmla="*/ 120650 w 298450"/>
                <a:gd name="connsiteY12" fmla="*/ 495300 h 638175"/>
                <a:gd name="connsiteX13" fmla="*/ 180975 w 298450"/>
                <a:gd name="connsiteY13" fmla="*/ 533400 h 638175"/>
                <a:gd name="connsiteX14" fmla="*/ 193675 w 298450"/>
                <a:gd name="connsiteY14" fmla="*/ 600075 h 638175"/>
                <a:gd name="connsiteX15" fmla="*/ 165100 w 298450"/>
                <a:gd name="connsiteY15" fmla="*/ 638175 h 63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450" h="638175">
                  <a:moveTo>
                    <a:pt x="25400" y="47625"/>
                  </a:moveTo>
                  <a:lnTo>
                    <a:pt x="193675" y="47625"/>
                  </a:lnTo>
                  <a:lnTo>
                    <a:pt x="231775" y="0"/>
                  </a:lnTo>
                  <a:lnTo>
                    <a:pt x="298450" y="79375"/>
                  </a:lnTo>
                  <a:lnTo>
                    <a:pt x="193675" y="171450"/>
                  </a:lnTo>
                  <a:lnTo>
                    <a:pt x="174625" y="250825"/>
                  </a:lnTo>
                  <a:lnTo>
                    <a:pt x="190500" y="323850"/>
                  </a:lnTo>
                  <a:lnTo>
                    <a:pt x="139700" y="346075"/>
                  </a:lnTo>
                  <a:lnTo>
                    <a:pt x="82550" y="285750"/>
                  </a:lnTo>
                  <a:lnTo>
                    <a:pt x="47625" y="285750"/>
                  </a:lnTo>
                  <a:lnTo>
                    <a:pt x="0" y="396875"/>
                  </a:lnTo>
                  <a:lnTo>
                    <a:pt x="38100" y="492125"/>
                  </a:lnTo>
                  <a:lnTo>
                    <a:pt x="120650" y="495300"/>
                  </a:lnTo>
                  <a:lnTo>
                    <a:pt x="180975" y="533400"/>
                  </a:lnTo>
                  <a:lnTo>
                    <a:pt x="193675" y="600075"/>
                  </a:lnTo>
                  <a:lnTo>
                    <a:pt x="165100" y="638175"/>
                  </a:lnTo>
                </a:path>
              </a:pathLst>
            </a:custGeom>
            <a:noFill/>
            <a:ln w="12700" cap="rnd" cmpd="sng" algn="ctr">
              <a:solidFill>
                <a:schemeClr val="bg1">
                  <a:lumMod val="50000"/>
                </a:schemeClr>
              </a:solidFill>
              <a:prstDash val="solid"/>
              <a:headEnd type="none" w="med" len="med"/>
              <a:tailEnd type="none" w="med" len="me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6E6E6"/>
                </a:solidFill>
                <a:effectLst/>
                <a:uLnTx/>
                <a:uFillTx/>
                <a:latin typeface="Segoe UI"/>
                <a:ea typeface=""/>
                <a:cs typeface=""/>
              </a:endParaRPr>
            </a:p>
          </p:txBody>
        </p:sp>
        <p:sp>
          <p:nvSpPr>
            <p:cNvPr id="203" name="Freeform 202"/>
            <p:cNvSpPr/>
            <p:nvPr/>
          </p:nvSpPr>
          <p:spPr bwMode="auto">
            <a:xfrm>
              <a:off x="10534650" y="2984500"/>
              <a:ext cx="403225" cy="631825"/>
            </a:xfrm>
            <a:custGeom>
              <a:avLst/>
              <a:gdLst>
                <a:gd name="connsiteX0" fmla="*/ 212725 w 403225"/>
                <a:gd name="connsiteY0" fmla="*/ 0 h 631825"/>
                <a:gd name="connsiteX1" fmla="*/ 60325 w 403225"/>
                <a:gd name="connsiteY1" fmla="*/ 76200 h 631825"/>
                <a:gd name="connsiteX2" fmla="*/ 92075 w 403225"/>
                <a:gd name="connsiteY2" fmla="*/ 168275 h 631825"/>
                <a:gd name="connsiteX3" fmla="*/ 171450 w 403225"/>
                <a:gd name="connsiteY3" fmla="*/ 168275 h 631825"/>
                <a:gd name="connsiteX4" fmla="*/ 139700 w 403225"/>
                <a:gd name="connsiteY4" fmla="*/ 215900 h 631825"/>
                <a:gd name="connsiteX5" fmla="*/ 60325 w 403225"/>
                <a:gd name="connsiteY5" fmla="*/ 254000 h 631825"/>
                <a:gd name="connsiteX6" fmla="*/ 0 w 403225"/>
                <a:gd name="connsiteY6" fmla="*/ 346075 h 631825"/>
                <a:gd name="connsiteX7" fmla="*/ 19050 w 403225"/>
                <a:gd name="connsiteY7" fmla="*/ 438150 h 631825"/>
                <a:gd name="connsiteX8" fmla="*/ 104775 w 403225"/>
                <a:gd name="connsiteY8" fmla="*/ 482600 h 631825"/>
                <a:gd name="connsiteX9" fmla="*/ 133350 w 403225"/>
                <a:gd name="connsiteY9" fmla="*/ 457200 h 631825"/>
                <a:gd name="connsiteX10" fmla="*/ 155575 w 403225"/>
                <a:gd name="connsiteY10" fmla="*/ 527050 h 631825"/>
                <a:gd name="connsiteX11" fmla="*/ 133350 w 403225"/>
                <a:gd name="connsiteY11" fmla="*/ 631825 h 631825"/>
                <a:gd name="connsiteX12" fmla="*/ 203200 w 403225"/>
                <a:gd name="connsiteY12" fmla="*/ 603250 h 631825"/>
                <a:gd name="connsiteX13" fmla="*/ 231775 w 403225"/>
                <a:gd name="connsiteY13" fmla="*/ 561975 h 631825"/>
                <a:gd name="connsiteX14" fmla="*/ 234950 w 403225"/>
                <a:gd name="connsiteY14" fmla="*/ 346075 h 631825"/>
                <a:gd name="connsiteX15" fmla="*/ 184150 w 403225"/>
                <a:gd name="connsiteY15" fmla="*/ 276225 h 631825"/>
                <a:gd name="connsiteX16" fmla="*/ 228600 w 403225"/>
                <a:gd name="connsiteY16" fmla="*/ 241300 h 631825"/>
                <a:gd name="connsiteX17" fmla="*/ 288925 w 403225"/>
                <a:gd name="connsiteY17" fmla="*/ 273050 h 631825"/>
                <a:gd name="connsiteX18" fmla="*/ 342900 w 403225"/>
                <a:gd name="connsiteY18" fmla="*/ 346075 h 631825"/>
                <a:gd name="connsiteX19" fmla="*/ 336550 w 403225"/>
                <a:gd name="connsiteY19" fmla="*/ 393700 h 631825"/>
                <a:gd name="connsiteX20" fmla="*/ 403225 w 403225"/>
                <a:gd name="connsiteY20" fmla="*/ 381000 h 631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3225" h="631825">
                  <a:moveTo>
                    <a:pt x="212725" y="0"/>
                  </a:moveTo>
                  <a:lnTo>
                    <a:pt x="60325" y="76200"/>
                  </a:lnTo>
                  <a:lnTo>
                    <a:pt x="92075" y="168275"/>
                  </a:lnTo>
                  <a:lnTo>
                    <a:pt x="171450" y="168275"/>
                  </a:lnTo>
                  <a:lnTo>
                    <a:pt x="139700" y="215900"/>
                  </a:lnTo>
                  <a:lnTo>
                    <a:pt x="60325" y="254000"/>
                  </a:lnTo>
                  <a:lnTo>
                    <a:pt x="0" y="346075"/>
                  </a:lnTo>
                  <a:lnTo>
                    <a:pt x="19050" y="438150"/>
                  </a:lnTo>
                  <a:lnTo>
                    <a:pt x="104775" y="482600"/>
                  </a:lnTo>
                  <a:lnTo>
                    <a:pt x="133350" y="457200"/>
                  </a:lnTo>
                  <a:lnTo>
                    <a:pt x="155575" y="527050"/>
                  </a:lnTo>
                  <a:lnTo>
                    <a:pt x="133350" y="631825"/>
                  </a:lnTo>
                  <a:lnTo>
                    <a:pt x="203200" y="603250"/>
                  </a:lnTo>
                  <a:lnTo>
                    <a:pt x="231775" y="561975"/>
                  </a:lnTo>
                  <a:cubicBezTo>
                    <a:pt x="232833" y="490008"/>
                    <a:pt x="233892" y="418042"/>
                    <a:pt x="234950" y="346075"/>
                  </a:cubicBezTo>
                  <a:lnTo>
                    <a:pt x="184150" y="276225"/>
                  </a:lnTo>
                  <a:lnTo>
                    <a:pt x="228600" y="241300"/>
                  </a:lnTo>
                  <a:lnTo>
                    <a:pt x="288925" y="273050"/>
                  </a:lnTo>
                  <a:lnTo>
                    <a:pt x="342900" y="346075"/>
                  </a:lnTo>
                  <a:lnTo>
                    <a:pt x="336550" y="393700"/>
                  </a:lnTo>
                  <a:lnTo>
                    <a:pt x="403225" y="381000"/>
                  </a:lnTo>
                </a:path>
              </a:pathLst>
            </a:custGeom>
            <a:noFill/>
            <a:ln w="12700" cap="rnd" cmpd="sng" algn="ctr">
              <a:solidFill>
                <a:schemeClr val="bg1">
                  <a:lumMod val="50000"/>
                </a:schemeClr>
              </a:solidFill>
              <a:prstDash val="solid"/>
              <a:headEnd type="none" w="med" len="med"/>
              <a:tailEnd type="none" w="med" len="me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6E6E6"/>
                </a:solidFill>
                <a:effectLst/>
                <a:uLnTx/>
                <a:uFillTx/>
                <a:latin typeface="Segoe UI"/>
                <a:ea typeface=""/>
                <a:cs typeface=""/>
              </a:endParaRPr>
            </a:p>
          </p:txBody>
        </p:sp>
        <p:sp>
          <p:nvSpPr>
            <p:cNvPr id="204" name="Oval 203"/>
            <p:cNvSpPr/>
            <p:nvPr/>
          </p:nvSpPr>
          <p:spPr bwMode="auto">
            <a:xfrm>
              <a:off x="10134599" y="2924174"/>
              <a:ext cx="809625" cy="809625"/>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49"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5" name="Title 84">
            <a:extLst>
              <a:ext uri="{FF2B5EF4-FFF2-40B4-BE49-F238E27FC236}">
                <a16:creationId xmlns:a16="http://schemas.microsoft.com/office/drawing/2014/main" id="{46BC7114-80CA-49CE-8C94-1C41E42E7ADD}"/>
              </a:ext>
            </a:extLst>
          </p:cNvPr>
          <p:cNvSpPr>
            <a:spLocks noGrp="1"/>
          </p:cNvSpPr>
          <p:nvPr>
            <p:ph type="title"/>
          </p:nvPr>
        </p:nvSpPr>
        <p:spPr/>
        <p:txBody>
          <a:bodyPr/>
          <a:lstStyle/>
          <a:p>
            <a:r>
              <a:rPr lang="en-US" dirty="0"/>
              <a:t>AZURE DATABASE SERVICES FOR</a:t>
            </a:r>
            <a:br>
              <a:rPr lang="en-US" dirty="0"/>
            </a:br>
            <a:r>
              <a:rPr lang="en-US" dirty="0"/>
              <a:t>MYSQL, POSTGRESQL, and MARIADB</a:t>
            </a:r>
          </a:p>
        </p:txBody>
      </p:sp>
      <p:sp>
        <p:nvSpPr>
          <p:cNvPr id="125" name="Rectangle 124">
            <a:extLst>
              <a:ext uri="{FF2B5EF4-FFF2-40B4-BE49-F238E27FC236}">
                <a16:creationId xmlns:a16="http://schemas.microsoft.com/office/drawing/2014/main" id="{32E8E08F-3664-4394-9BFC-9926FF510112}"/>
              </a:ext>
            </a:extLst>
          </p:cNvPr>
          <p:cNvSpPr/>
          <p:nvPr/>
        </p:nvSpPr>
        <p:spPr bwMode="auto">
          <a:xfrm>
            <a:off x="1339212" y="5327295"/>
            <a:ext cx="1992161" cy="305949"/>
          </a:xfrm>
          <a:prstGeom prst="rect">
            <a:avLst/>
          </a:prstGeom>
          <a:solidFill>
            <a:srgbClr val="FFFFFF"/>
          </a:solidFill>
          <a:ln w="6350" cap="flat" cmpd="sng" algn="ctr">
            <a:noFill/>
            <a:prstDash val="solid"/>
            <a:headEnd type="none" w="med" len="med"/>
            <a:tailEnd type="none" w="med" len="med"/>
          </a:ln>
          <a:effectLst/>
        </p:spPr>
        <p:txBody>
          <a:bodyPr rot="0" spcFirstLastPara="0" vert="horz" wrap="square" lIns="0" tIns="44815" rIns="0" bIns="44815" numCol="1" spcCol="0" rtlCol="0" fromWordArt="0" anchor="t" anchorCtr="0" forceAA="0" compatLnSpc="1">
            <a:prstTxWarp prst="textNoShape">
              <a:avLst/>
            </a:prstTxWarp>
            <a:spAutoFit/>
          </a:bodyPr>
          <a:lstStyle/>
          <a:p>
            <a:pPr marL="0" marR="0" lvl="0" indent="0" algn="ctr" defTabSz="913638"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Easy Lift and Shift</a:t>
            </a:r>
          </a:p>
        </p:txBody>
      </p:sp>
      <p:sp>
        <p:nvSpPr>
          <p:cNvPr id="126" name="Rectangle 125">
            <a:extLst>
              <a:ext uri="{FF2B5EF4-FFF2-40B4-BE49-F238E27FC236}">
                <a16:creationId xmlns:a16="http://schemas.microsoft.com/office/drawing/2014/main" id="{E5C96812-E634-4A1B-9084-804A9B751F25}"/>
              </a:ext>
            </a:extLst>
          </p:cNvPr>
          <p:cNvSpPr/>
          <p:nvPr/>
        </p:nvSpPr>
        <p:spPr bwMode="auto">
          <a:xfrm>
            <a:off x="7575786" y="5324006"/>
            <a:ext cx="1992161" cy="305949"/>
          </a:xfrm>
          <a:prstGeom prst="rect">
            <a:avLst/>
          </a:prstGeom>
          <a:solidFill>
            <a:srgbClr val="FFFFFF"/>
          </a:solidFill>
          <a:ln w="6350" cap="flat" cmpd="sng" algn="ctr">
            <a:noFill/>
            <a:prstDash val="solid"/>
            <a:headEnd type="none" w="med" len="med"/>
            <a:tailEnd type="none" w="med" len="med"/>
          </a:ln>
          <a:effectLst/>
        </p:spPr>
        <p:txBody>
          <a:bodyPr rot="0" spcFirstLastPara="0" vert="horz" wrap="square" lIns="0" tIns="44815" rIns="0" bIns="44815" numCol="1" spcCol="0" rtlCol="0" fromWordArt="0" anchor="t" anchorCtr="0" forceAA="0" compatLnSpc="1">
            <a:prstTxWarp prst="textNoShape">
              <a:avLst/>
            </a:prstTxWarp>
            <a:spAutoFit/>
          </a:bodyPr>
          <a:lstStyle/>
          <a:p>
            <a:pPr marL="0" marR="0" lvl="0" indent="0" algn="ctr" defTabSz="913638"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100" normalizeH="0" baseline="0" noProof="0" dirty="0">
                <a:ln>
                  <a:noFill/>
                </a:ln>
                <a:solidFill>
                  <a:srgbClr val="0078D7"/>
                </a:solidFill>
                <a:effectLst/>
                <a:uLnTx/>
                <a:uFillTx/>
                <a:latin typeface="Segoe UI Semibold" charset="0"/>
                <a:ea typeface="Segoe UI Semibold" charset="0"/>
                <a:cs typeface="Segoe UI Semibold" charset="0"/>
              </a:rPr>
              <a:t>Enterprise Ready</a:t>
            </a:r>
          </a:p>
        </p:txBody>
      </p:sp>
      <p:cxnSp>
        <p:nvCxnSpPr>
          <p:cNvPr id="89" name="Straight Arrow Connector 88">
            <a:extLst>
              <a:ext uri="{FF2B5EF4-FFF2-40B4-BE49-F238E27FC236}">
                <a16:creationId xmlns:a16="http://schemas.microsoft.com/office/drawing/2014/main" id="{1C8EF13C-B1CA-4875-A467-3455D1FB4C83}"/>
              </a:ext>
            </a:extLst>
          </p:cNvPr>
          <p:cNvCxnSpPr>
            <a:cxnSpLocks/>
            <a:stCxn id="125" idx="1"/>
          </p:cNvCxnSpPr>
          <p:nvPr/>
        </p:nvCxnSpPr>
        <p:spPr>
          <a:xfrm flipH="1" flipV="1">
            <a:off x="314663" y="5477204"/>
            <a:ext cx="1024549" cy="3066"/>
          </a:xfrm>
          <a:prstGeom prst="straightConnector1">
            <a:avLst/>
          </a:prstGeom>
          <a:ln w="12700">
            <a:solidFill>
              <a:srgbClr val="0078D7"/>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36" name="Straight Arrow Connector 135">
            <a:extLst>
              <a:ext uri="{FF2B5EF4-FFF2-40B4-BE49-F238E27FC236}">
                <a16:creationId xmlns:a16="http://schemas.microsoft.com/office/drawing/2014/main" id="{F7BAA857-50CB-48DB-9635-91C03F93DFA8}"/>
              </a:ext>
            </a:extLst>
          </p:cNvPr>
          <p:cNvCxnSpPr>
            <a:cxnSpLocks/>
          </p:cNvCxnSpPr>
          <p:nvPr/>
        </p:nvCxnSpPr>
        <p:spPr>
          <a:xfrm flipH="1">
            <a:off x="4967743" y="5476980"/>
            <a:ext cx="2721531" cy="1"/>
          </a:xfrm>
          <a:prstGeom prst="straightConnector1">
            <a:avLst/>
          </a:prstGeom>
          <a:ln w="12700">
            <a:solidFill>
              <a:srgbClr val="0078D7"/>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0" name="Straight Arrow Connector 149">
            <a:extLst>
              <a:ext uri="{FF2B5EF4-FFF2-40B4-BE49-F238E27FC236}">
                <a16:creationId xmlns:a16="http://schemas.microsoft.com/office/drawing/2014/main" id="{94A49D07-7880-4CB4-8663-F0C6E20DF737}"/>
              </a:ext>
            </a:extLst>
          </p:cNvPr>
          <p:cNvCxnSpPr>
            <a:cxnSpLocks/>
          </p:cNvCxnSpPr>
          <p:nvPr/>
        </p:nvCxnSpPr>
        <p:spPr>
          <a:xfrm>
            <a:off x="9483789" y="5476979"/>
            <a:ext cx="2333775" cy="15141"/>
          </a:xfrm>
          <a:prstGeom prst="straightConnector1">
            <a:avLst/>
          </a:prstGeom>
          <a:ln w="12700">
            <a:solidFill>
              <a:srgbClr val="0078D7"/>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3" name="Straight Arrow Connector 152">
            <a:extLst>
              <a:ext uri="{FF2B5EF4-FFF2-40B4-BE49-F238E27FC236}">
                <a16:creationId xmlns:a16="http://schemas.microsoft.com/office/drawing/2014/main" id="{DCEDEAB7-76DF-43B5-8E2B-47BFE9E939A8}"/>
              </a:ext>
            </a:extLst>
          </p:cNvPr>
          <p:cNvCxnSpPr>
            <a:cxnSpLocks/>
          </p:cNvCxnSpPr>
          <p:nvPr/>
        </p:nvCxnSpPr>
        <p:spPr>
          <a:xfrm>
            <a:off x="3226511" y="5476979"/>
            <a:ext cx="1489452" cy="0"/>
          </a:xfrm>
          <a:prstGeom prst="straightConnector1">
            <a:avLst/>
          </a:prstGeom>
          <a:ln w="12700">
            <a:solidFill>
              <a:srgbClr val="0078D7"/>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31" name="Cylinder 513">
            <a:extLst>
              <a:ext uri="{FF2B5EF4-FFF2-40B4-BE49-F238E27FC236}">
                <a16:creationId xmlns:a16="http://schemas.microsoft.com/office/drawing/2014/main" id="{D0356706-DDB7-4E70-BEB5-A9AE40421EC8}"/>
              </a:ext>
            </a:extLst>
          </p:cNvPr>
          <p:cNvSpPr/>
          <p:nvPr/>
        </p:nvSpPr>
        <p:spPr bwMode="auto">
          <a:xfrm>
            <a:off x="592339" y="3983071"/>
            <a:ext cx="301659" cy="396307"/>
          </a:xfrm>
          <a:prstGeom prst="can">
            <a:avLst>
              <a:gd name="adj" fmla="val 39530"/>
            </a:avLst>
          </a:prstGeom>
          <a:solidFill>
            <a:schemeClr val="bg1"/>
          </a:solidFill>
          <a:ln w="12700">
            <a:solidFill>
              <a:schemeClr val="tx1">
                <a:lumMod val="50000"/>
                <a:lumOff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90000"/>
              </a:lnSpc>
              <a:spcBef>
                <a:spcPct val="0"/>
              </a:spcBef>
              <a:spcAft>
                <a:spcPct val="0"/>
              </a:spcAft>
              <a:buClrTx/>
              <a:buSzTx/>
              <a:buFontTx/>
              <a:buNone/>
              <a:tabLst/>
              <a:defRPr/>
            </a:pPr>
            <a:r>
              <a:rPr kumimoji="0" lang="en-US" sz="1051" b="0" i="0" u="none" strike="noStrike" kern="1200" cap="none" spc="0" normalizeH="0" baseline="0" noProof="0" dirty="0">
                <a:ln>
                  <a:noFill/>
                </a:ln>
                <a:solidFill>
                  <a:srgbClr val="000000">
                    <a:lumMod val="50000"/>
                    <a:lumOff val="50000"/>
                  </a:srgbClr>
                </a:solidFill>
                <a:effectLst/>
                <a:uLnTx/>
                <a:uFillTx/>
                <a:latin typeface="Segoe UI Semibold" panose="020B0702040204020203" pitchFamily="34" charset="0"/>
                <a:ea typeface="Segoe UI" pitchFamily="34" charset="0"/>
                <a:cs typeface="Segoe UI Semibold" panose="020B0702040204020203" pitchFamily="34" charset="0"/>
              </a:rPr>
              <a:t>My</a:t>
            </a:r>
          </a:p>
        </p:txBody>
      </p:sp>
      <p:sp>
        <p:nvSpPr>
          <p:cNvPr id="152" name="Cylinder 513">
            <a:extLst>
              <a:ext uri="{FF2B5EF4-FFF2-40B4-BE49-F238E27FC236}">
                <a16:creationId xmlns:a16="http://schemas.microsoft.com/office/drawing/2014/main" id="{2ABC9361-81DD-41D7-8301-05E2077D8229}"/>
              </a:ext>
            </a:extLst>
          </p:cNvPr>
          <p:cNvSpPr/>
          <p:nvPr/>
        </p:nvSpPr>
        <p:spPr bwMode="auto">
          <a:xfrm>
            <a:off x="1100832" y="3983071"/>
            <a:ext cx="301659" cy="396307"/>
          </a:xfrm>
          <a:prstGeom prst="can">
            <a:avLst>
              <a:gd name="adj" fmla="val 39530"/>
            </a:avLst>
          </a:prstGeom>
          <a:solidFill>
            <a:schemeClr val="bg1"/>
          </a:solidFill>
          <a:ln w="12700">
            <a:solidFill>
              <a:schemeClr val="tx1">
                <a:lumMod val="50000"/>
                <a:lumOff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grpSp>
        <p:nvGrpSpPr>
          <p:cNvPr id="154" name="Group 153">
            <a:extLst>
              <a:ext uri="{FF2B5EF4-FFF2-40B4-BE49-F238E27FC236}">
                <a16:creationId xmlns:a16="http://schemas.microsoft.com/office/drawing/2014/main" id="{BCDF6A9A-5B50-446F-B7D5-A836FBDE344F}"/>
              </a:ext>
            </a:extLst>
          </p:cNvPr>
          <p:cNvGrpSpPr/>
          <p:nvPr/>
        </p:nvGrpSpPr>
        <p:grpSpPr>
          <a:xfrm>
            <a:off x="1161306" y="4148744"/>
            <a:ext cx="181183" cy="187701"/>
            <a:chOff x="10970759" y="2371811"/>
            <a:chExt cx="661987" cy="685800"/>
          </a:xfrm>
          <a:solidFill>
            <a:schemeClr val="tx2"/>
          </a:solidFill>
        </p:grpSpPr>
        <p:sp>
          <p:nvSpPr>
            <p:cNvPr id="155" name="Freeform 235">
              <a:extLst>
                <a:ext uri="{FF2B5EF4-FFF2-40B4-BE49-F238E27FC236}">
                  <a16:creationId xmlns:a16="http://schemas.microsoft.com/office/drawing/2014/main" id="{1FD65D6B-6593-4363-8DE9-6399DACBC724}"/>
                </a:ext>
              </a:extLst>
            </p:cNvPr>
            <p:cNvSpPr>
              <a:spLocks noEditPoints="1"/>
            </p:cNvSpPr>
            <p:nvPr/>
          </p:nvSpPr>
          <p:spPr bwMode="auto">
            <a:xfrm>
              <a:off x="10970759" y="2371811"/>
              <a:ext cx="661987" cy="685800"/>
            </a:xfrm>
            <a:custGeom>
              <a:avLst/>
              <a:gdLst>
                <a:gd name="T0" fmla="*/ 1458 w 1668"/>
                <a:gd name="T1" fmla="*/ 1046 h 1728"/>
                <a:gd name="T2" fmla="*/ 1588 w 1668"/>
                <a:gd name="T3" fmla="*/ 665 h 1728"/>
                <a:gd name="T4" fmla="*/ 1656 w 1668"/>
                <a:gd name="T5" fmla="*/ 261 h 1728"/>
                <a:gd name="T6" fmla="*/ 1378 w 1668"/>
                <a:gd name="T7" fmla="*/ 19 h 1728"/>
                <a:gd name="T8" fmla="*/ 974 w 1668"/>
                <a:gd name="T9" fmla="*/ 30 h 1728"/>
                <a:gd name="T10" fmla="*/ 537 w 1668"/>
                <a:gd name="T11" fmla="*/ 45 h 1728"/>
                <a:gd name="T12" fmla="*/ 168 w 1668"/>
                <a:gd name="T13" fmla="*/ 66 h 1728"/>
                <a:gd name="T14" fmla="*/ 1 w 1668"/>
                <a:gd name="T15" fmla="*/ 390 h 1728"/>
                <a:gd name="T16" fmla="*/ 158 w 1668"/>
                <a:gd name="T17" fmla="*/ 1052 h 1728"/>
                <a:gd name="T18" fmla="*/ 360 w 1668"/>
                <a:gd name="T19" fmla="*/ 1256 h 1728"/>
                <a:gd name="T20" fmla="*/ 639 w 1668"/>
                <a:gd name="T21" fmla="*/ 1060 h 1728"/>
                <a:gd name="T22" fmla="*/ 566 w 1668"/>
                <a:gd name="T23" fmla="*/ 1146 h 1728"/>
                <a:gd name="T24" fmla="*/ 494 w 1668"/>
                <a:gd name="T25" fmla="*/ 1234 h 1728"/>
                <a:gd name="T26" fmla="*/ 732 w 1668"/>
                <a:gd name="T27" fmla="*/ 1265 h 1728"/>
                <a:gd name="T28" fmla="*/ 838 w 1668"/>
                <a:gd name="T29" fmla="*/ 1608 h 1728"/>
                <a:gd name="T30" fmla="*/ 1052 w 1668"/>
                <a:gd name="T31" fmla="*/ 1724 h 1728"/>
                <a:gd name="T32" fmla="*/ 1269 w 1668"/>
                <a:gd name="T33" fmla="*/ 1535 h 1728"/>
                <a:gd name="T34" fmla="*/ 1497 w 1668"/>
                <a:gd name="T35" fmla="*/ 1196 h 1728"/>
                <a:gd name="T36" fmla="*/ 1667 w 1668"/>
                <a:gd name="T37" fmla="*/ 1057 h 1728"/>
                <a:gd name="T38" fmla="*/ 1358 w 1668"/>
                <a:gd name="T39" fmla="*/ 804 h 1728"/>
                <a:gd name="T40" fmla="*/ 1258 w 1668"/>
                <a:gd name="T41" fmla="*/ 778 h 1728"/>
                <a:gd name="T42" fmla="*/ 1204 w 1668"/>
                <a:gd name="T43" fmla="*/ 512 h 1728"/>
                <a:gd name="T44" fmla="*/ 1239 w 1668"/>
                <a:gd name="T45" fmla="*/ 51 h 1728"/>
                <a:gd name="T46" fmla="*/ 1586 w 1668"/>
                <a:gd name="T47" fmla="*/ 215 h 1728"/>
                <a:gd name="T48" fmla="*/ 1549 w 1668"/>
                <a:gd name="T49" fmla="*/ 622 h 1728"/>
                <a:gd name="T50" fmla="*/ 1378 w 1668"/>
                <a:gd name="T51" fmla="*/ 957 h 1728"/>
                <a:gd name="T52" fmla="*/ 1395 w 1668"/>
                <a:gd name="T53" fmla="*/ 638 h 1728"/>
                <a:gd name="T54" fmla="*/ 1363 w 1668"/>
                <a:gd name="T55" fmla="*/ 320 h 1728"/>
                <a:gd name="T56" fmla="*/ 1090 w 1668"/>
                <a:gd name="T57" fmla="*/ 64 h 1728"/>
                <a:gd name="T58" fmla="*/ 350 w 1668"/>
                <a:gd name="T59" fmla="*/ 1206 h 1728"/>
                <a:gd name="T60" fmla="*/ 175 w 1668"/>
                <a:gd name="T61" fmla="*/ 958 h 1728"/>
                <a:gd name="T62" fmla="*/ 55 w 1668"/>
                <a:gd name="T63" fmla="*/ 343 h 1728"/>
                <a:gd name="T64" fmla="*/ 219 w 1668"/>
                <a:gd name="T65" fmla="*/ 98 h 1728"/>
                <a:gd name="T66" fmla="*/ 610 w 1668"/>
                <a:gd name="T67" fmla="*/ 118 h 1728"/>
                <a:gd name="T68" fmla="*/ 467 w 1668"/>
                <a:gd name="T69" fmla="*/ 463 h 1728"/>
                <a:gd name="T70" fmla="*/ 458 w 1668"/>
                <a:gd name="T71" fmla="*/ 833 h 1728"/>
                <a:gd name="T72" fmla="*/ 492 w 1668"/>
                <a:gd name="T73" fmla="*/ 1073 h 1728"/>
                <a:gd name="T74" fmla="*/ 509 w 1668"/>
                <a:gd name="T75" fmla="*/ 828 h 1728"/>
                <a:gd name="T76" fmla="*/ 544 w 1668"/>
                <a:gd name="T77" fmla="*/ 523 h 1728"/>
                <a:gd name="T78" fmla="*/ 757 w 1668"/>
                <a:gd name="T79" fmla="*/ 528 h 1728"/>
                <a:gd name="T80" fmla="*/ 742 w 1668"/>
                <a:gd name="T81" fmla="*/ 895 h 1728"/>
                <a:gd name="T82" fmla="*/ 567 w 1668"/>
                <a:gd name="T83" fmla="*/ 958 h 1728"/>
                <a:gd name="T84" fmla="*/ 681 w 1668"/>
                <a:gd name="T85" fmla="*/ 1159 h 1728"/>
                <a:gd name="T86" fmla="*/ 779 w 1668"/>
                <a:gd name="T87" fmla="*/ 1082 h 1728"/>
                <a:gd name="T88" fmla="*/ 735 w 1668"/>
                <a:gd name="T89" fmla="*/ 1209 h 1728"/>
                <a:gd name="T90" fmla="*/ 1002 w 1668"/>
                <a:gd name="T91" fmla="*/ 1677 h 1728"/>
                <a:gd name="T92" fmla="*/ 868 w 1668"/>
                <a:gd name="T93" fmla="*/ 1514 h 1728"/>
                <a:gd name="T94" fmla="*/ 826 w 1668"/>
                <a:gd name="T95" fmla="*/ 1052 h 1728"/>
                <a:gd name="T96" fmla="*/ 780 w 1668"/>
                <a:gd name="T97" fmla="*/ 934 h 1728"/>
                <a:gd name="T98" fmla="*/ 816 w 1668"/>
                <a:gd name="T99" fmla="*/ 543 h 1728"/>
                <a:gd name="T100" fmla="*/ 655 w 1668"/>
                <a:gd name="T101" fmla="*/ 434 h 1728"/>
                <a:gd name="T102" fmla="*/ 555 w 1668"/>
                <a:gd name="T103" fmla="*/ 302 h 1728"/>
                <a:gd name="T104" fmla="*/ 760 w 1668"/>
                <a:gd name="T105" fmla="*/ 86 h 1728"/>
                <a:gd name="T106" fmla="*/ 1131 w 1668"/>
                <a:gd name="T107" fmla="*/ 144 h 1728"/>
                <a:gd name="T108" fmla="*/ 1356 w 1668"/>
                <a:gd name="T109" fmla="*/ 427 h 1728"/>
                <a:gd name="T110" fmla="*/ 1162 w 1668"/>
                <a:gd name="T111" fmla="*/ 483 h 1728"/>
                <a:gd name="T112" fmla="*/ 1207 w 1668"/>
                <a:gd name="T113" fmla="*/ 791 h 1728"/>
                <a:gd name="T114" fmla="*/ 1320 w 1668"/>
                <a:gd name="T115" fmla="*/ 1035 h 1728"/>
                <a:gd name="T116" fmla="*/ 1229 w 1668"/>
                <a:gd name="T117" fmla="*/ 1467 h 1728"/>
                <a:gd name="T118" fmla="*/ 1078 w 1668"/>
                <a:gd name="T119" fmla="*/ 1667 h 1728"/>
                <a:gd name="T120" fmla="*/ 1345 w 1668"/>
                <a:gd name="T121" fmla="*/ 1155 h 1728"/>
                <a:gd name="T122" fmla="*/ 1363 w 1668"/>
                <a:gd name="T123" fmla="*/ 1074 h 1728"/>
                <a:gd name="T124" fmla="*/ 1601 w 1668"/>
                <a:gd name="T125" fmla="*/ 1084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8" h="1728">
                  <a:moveTo>
                    <a:pt x="1667" y="1057"/>
                  </a:moveTo>
                  <a:lnTo>
                    <a:pt x="1667" y="1057"/>
                  </a:lnTo>
                  <a:lnTo>
                    <a:pt x="1663" y="1049"/>
                  </a:lnTo>
                  <a:lnTo>
                    <a:pt x="1658" y="1042"/>
                  </a:lnTo>
                  <a:lnTo>
                    <a:pt x="1651" y="1037"/>
                  </a:lnTo>
                  <a:lnTo>
                    <a:pt x="1641" y="1034"/>
                  </a:lnTo>
                  <a:lnTo>
                    <a:pt x="1631" y="1032"/>
                  </a:lnTo>
                  <a:lnTo>
                    <a:pt x="1620" y="1031"/>
                  </a:lnTo>
                  <a:lnTo>
                    <a:pt x="1607" y="1032"/>
                  </a:lnTo>
                  <a:lnTo>
                    <a:pt x="1591" y="1034"/>
                  </a:lnTo>
                  <a:lnTo>
                    <a:pt x="1591" y="1034"/>
                  </a:lnTo>
                  <a:lnTo>
                    <a:pt x="1569" y="1039"/>
                  </a:lnTo>
                  <a:lnTo>
                    <a:pt x="1548" y="1042"/>
                  </a:lnTo>
                  <a:lnTo>
                    <a:pt x="1530" y="1044"/>
                  </a:lnTo>
                  <a:lnTo>
                    <a:pt x="1512" y="1046"/>
                  </a:lnTo>
                  <a:lnTo>
                    <a:pt x="1483" y="1047"/>
                  </a:lnTo>
                  <a:lnTo>
                    <a:pt x="1458" y="1046"/>
                  </a:lnTo>
                  <a:lnTo>
                    <a:pt x="1438" y="1044"/>
                  </a:lnTo>
                  <a:lnTo>
                    <a:pt x="1424" y="1040"/>
                  </a:lnTo>
                  <a:lnTo>
                    <a:pt x="1414" y="1036"/>
                  </a:lnTo>
                  <a:lnTo>
                    <a:pt x="1407" y="1032"/>
                  </a:lnTo>
                  <a:lnTo>
                    <a:pt x="1407" y="1032"/>
                  </a:lnTo>
                  <a:lnTo>
                    <a:pt x="1425" y="1003"/>
                  </a:lnTo>
                  <a:lnTo>
                    <a:pt x="1443" y="975"/>
                  </a:lnTo>
                  <a:lnTo>
                    <a:pt x="1460" y="946"/>
                  </a:lnTo>
                  <a:lnTo>
                    <a:pt x="1476" y="915"/>
                  </a:lnTo>
                  <a:lnTo>
                    <a:pt x="1493" y="885"/>
                  </a:lnTo>
                  <a:lnTo>
                    <a:pt x="1508" y="855"/>
                  </a:lnTo>
                  <a:lnTo>
                    <a:pt x="1523" y="824"/>
                  </a:lnTo>
                  <a:lnTo>
                    <a:pt x="1537" y="792"/>
                  </a:lnTo>
                  <a:lnTo>
                    <a:pt x="1551" y="761"/>
                  </a:lnTo>
                  <a:lnTo>
                    <a:pt x="1565" y="729"/>
                  </a:lnTo>
                  <a:lnTo>
                    <a:pt x="1577" y="697"/>
                  </a:lnTo>
                  <a:lnTo>
                    <a:pt x="1588" y="665"/>
                  </a:lnTo>
                  <a:lnTo>
                    <a:pt x="1599" y="634"/>
                  </a:lnTo>
                  <a:lnTo>
                    <a:pt x="1610" y="602"/>
                  </a:lnTo>
                  <a:lnTo>
                    <a:pt x="1619" y="570"/>
                  </a:lnTo>
                  <a:lnTo>
                    <a:pt x="1627" y="538"/>
                  </a:lnTo>
                  <a:lnTo>
                    <a:pt x="1627" y="538"/>
                  </a:lnTo>
                  <a:lnTo>
                    <a:pt x="1634" y="510"/>
                  </a:lnTo>
                  <a:lnTo>
                    <a:pt x="1640" y="481"/>
                  </a:lnTo>
                  <a:lnTo>
                    <a:pt x="1646" y="452"/>
                  </a:lnTo>
                  <a:lnTo>
                    <a:pt x="1651" y="426"/>
                  </a:lnTo>
                  <a:lnTo>
                    <a:pt x="1655" y="399"/>
                  </a:lnTo>
                  <a:lnTo>
                    <a:pt x="1657" y="375"/>
                  </a:lnTo>
                  <a:lnTo>
                    <a:pt x="1659" y="350"/>
                  </a:lnTo>
                  <a:lnTo>
                    <a:pt x="1660" y="327"/>
                  </a:lnTo>
                  <a:lnTo>
                    <a:pt x="1660" y="327"/>
                  </a:lnTo>
                  <a:lnTo>
                    <a:pt x="1660" y="303"/>
                  </a:lnTo>
                  <a:lnTo>
                    <a:pt x="1658" y="282"/>
                  </a:lnTo>
                  <a:lnTo>
                    <a:pt x="1656" y="261"/>
                  </a:lnTo>
                  <a:lnTo>
                    <a:pt x="1652" y="242"/>
                  </a:lnTo>
                  <a:lnTo>
                    <a:pt x="1648" y="225"/>
                  </a:lnTo>
                  <a:lnTo>
                    <a:pt x="1641" y="210"/>
                  </a:lnTo>
                  <a:lnTo>
                    <a:pt x="1634" y="196"/>
                  </a:lnTo>
                  <a:lnTo>
                    <a:pt x="1626" y="184"/>
                  </a:lnTo>
                  <a:lnTo>
                    <a:pt x="1626" y="184"/>
                  </a:lnTo>
                  <a:lnTo>
                    <a:pt x="1609" y="163"/>
                  </a:lnTo>
                  <a:lnTo>
                    <a:pt x="1589" y="142"/>
                  </a:lnTo>
                  <a:lnTo>
                    <a:pt x="1570" y="123"/>
                  </a:lnTo>
                  <a:lnTo>
                    <a:pt x="1549" y="105"/>
                  </a:lnTo>
                  <a:lnTo>
                    <a:pt x="1527" y="89"/>
                  </a:lnTo>
                  <a:lnTo>
                    <a:pt x="1504" y="74"/>
                  </a:lnTo>
                  <a:lnTo>
                    <a:pt x="1481" y="60"/>
                  </a:lnTo>
                  <a:lnTo>
                    <a:pt x="1456" y="48"/>
                  </a:lnTo>
                  <a:lnTo>
                    <a:pt x="1431" y="37"/>
                  </a:lnTo>
                  <a:lnTo>
                    <a:pt x="1405" y="28"/>
                  </a:lnTo>
                  <a:lnTo>
                    <a:pt x="1378" y="19"/>
                  </a:lnTo>
                  <a:lnTo>
                    <a:pt x="1350" y="12"/>
                  </a:lnTo>
                  <a:lnTo>
                    <a:pt x="1322" y="7"/>
                  </a:lnTo>
                  <a:lnTo>
                    <a:pt x="1293" y="3"/>
                  </a:lnTo>
                  <a:lnTo>
                    <a:pt x="1262" y="1"/>
                  </a:lnTo>
                  <a:lnTo>
                    <a:pt x="1233" y="0"/>
                  </a:lnTo>
                  <a:lnTo>
                    <a:pt x="1233" y="0"/>
                  </a:lnTo>
                  <a:lnTo>
                    <a:pt x="1211" y="0"/>
                  </a:lnTo>
                  <a:lnTo>
                    <a:pt x="1191" y="1"/>
                  </a:lnTo>
                  <a:lnTo>
                    <a:pt x="1152" y="4"/>
                  </a:lnTo>
                  <a:lnTo>
                    <a:pt x="1115" y="8"/>
                  </a:lnTo>
                  <a:lnTo>
                    <a:pt x="1083" y="14"/>
                  </a:lnTo>
                  <a:lnTo>
                    <a:pt x="1054" y="20"/>
                  </a:lnTo>
                  <a:lnTo>
                    <a:pt x="1032" y="27"/>
                  </a:lnTo>
                  <a:lnTo>
                    <a:pt x="1014" y="32"/>
                  </a:lnTo>
                  <a:lnTo>
                    <a:pt x="1004" y="36"/>
                  </a:lnTo>
                  <a:lnTo>
                    <a:pt x="1004" y="36"/>
                  </a:lnTo>
                  <a:lnTo>
                    <a:pt x="974" y="30"/>
                  </a:lnTo>
                  <a:lnTo>
                    <a:pt x="943" y="25"/>
                  </a:lnTo>
                  <a:lnTo>
                    <a:pt x="910" y="20"/>
                  </a:lnTo>
                  <a:lnTo>
                    <a:pt x="876" y="19"/>
                  </a:lnTo>
                  <a:lnTo>
                    <a:pt x="876" y="19"/>
                  </a:lnTo>
                  <a:lnTo>
                    <a:pt x="844" y="19"/>
                  </a:lnTo>
                  <a:lnTo>
                    <a:pt x="815" y="23"/>
                  </a:lnTo>
                  <a:lnTo>
                    <a:pt x="785" y="27"/>
                  </a:lnTo>
                  <a:lnTo>
                    <a:pt x="757" y="34"/>
                  </a:lnTo>
                  <a:lnTo>
                    <a:pt x="729" y="42"/>
                  </a:lnTo>
                  <a:lnTo>
                    <a:pt x="704" y="52"/>
                  </a:lnTo>
                  <a:lnTo>
                    <a:pt x="679" y="66"/>
                  </a:lnTo>
                  <a:lnTo>
                    <a:pt x="656" y="80"/>
                  </a:lnTo>
                  <a:lnTo>
                    <a:pt x="656" y="80"/>
                  </a:lnTo>
                  <a:lnTo>
                    <a:pt x="629" y="71"/>
                  </a:lnTo>
                  <a:lnTo>
                    <a:pt x="588" y="57"/>
                  </a:lnTo>
                  <a:lnTo>
                    <a:pt x="564" y="51"/>
                  </a:lnTo>
                  <a:lnTo>
                    <a:pt x="537" y="45"/>
                  </a:lnTo>
                  <a:lnTo>
                    <a:pt x="508" y="39"/>
                  </a:lnTo>
                  <a:lnTo>
                    <a:pt x="477" y="33"/>
                  </a:lnTo>
                  <a:lnTo>
                    <a:pt x="477" y="33"/>
                  </a:lnTo>
                  <a:lnTo>
                    <a:pt x="451" y="30"/>
                  </a:lnTo>
                  <a:lnTo>
                    <a:pt x="425" y="27"/>
                  </a:lnTo>
                  <a:lnTo>
                    <a:pt x="400" y="25"/>
                  </a:lnTo>
                  <a:lnTo>
                    <a:pt x="375" y="24"/>
                  </a:lnTo>
                  <a:lnTo>
                    <a:pt x="350" y="24"/>
                  </a:lnTo>
                  <a:lnTo>
                    <a:pt x="328" y="25"/>
                  </a:lnTo>
                  <a:lnTo>
                    <a:pt x="305" y="26"/>
                  </a:lnTo>
                  <a:lnTo>
                    <a:pt x="283" y="29"/>
                  </a:lnTo>
                  <a:lnTo>
                    <a:pt x="262" y="33"/>
                  </a:lnTo>
                  <a:lnTo>
                    <a:pt x="242" y="37"/>
                  </a:lnTo>
                  <a:lnTo>
                    <a:pt x="222" y="43"/>
                  </a:lnTo>
                  <a:lnTo>
                    <a:pt x="204" y="49"/>
                  </a:lnTo>
                  <a:lnTo>
                    <a:pt x="185" y="57"/>
                  </a:lnTo>
                  <a:lnTo>
                    <a:pt x="168" y="66"/>
                  </a:lnTo>
                  <a:lnTo>
                    <a:pt x="152" y="75"/>
                  </a:lnTo>
                  <a:lnTo>
                    <a:pt x="136" y="86"/>
                  </a:lnTo>
                  <a:lnTo>
                    <a:pt x="136" y="86"/>
                  </a:lnTo>
                  <a:lnTo>
                    <a:pt x="118" y="99"/>
                  </a:lnTo>
                  <a:lnTo>
                    <a:pt x="101" y="114"/>
                  </a:lnTo>
                  <a:lnTo>
                    <a:pt x="86" y="130"/>
                  </a:lnTo>
                  <a:lnTo>
                    <a:pt x="73" y="147"/>
                  </a:lnTo>
                  <a:lnTo>
                    <a:pt x="59" y="167"/>
                  </a:lnTo>
                  <a:lnTo>
                    <a:pt x="48" y="186"/>
                  </a:lnTo>
                  <a:lnTo>
                    <a:pt x="38" y="208"/>
                  </a:lnTo>
                  <a:lnTo>
                    <a:pt x="29" y="230"/>
                  </a:lnTo>
                  <a:lnTo>
                    <a:pt x="20" y="254"/>
                  </a:lnTo>
                  <a:lnTo>
                    <a:pt x="14" y="278"/>
                  </a:lnTo>
                  <a:lnTo>
                    <a:pt x="9" y="305"/>
                  </a:lnTo>
                  <a:lnTo>
                    <a:pt x="5" y="332"/>
                  </a:lnTo>
                  <a:lnTo>
                    <a:pt x="2" y="360"/>
                  </a:lnTo>
                  <a:lnTo>
                    <a:pt x="1" y="390"/>
                  </a:lnTo>
                  <a:lnTo>
                    <a:pt x="0" y="422"/>
                  </a:lnTo>
                  <a:lnTo>
                    <a:pt x="1" y="453"/>
                  </a:lnTo>
                  <a:lnTo>
                    <a:pt x="1" y="453"/>
                  </a:lnTo>
                  <a:lnTo>
                    <a:pt x="4" y="481"/>
                  </a:lnTo>
                  <a:lnTo>
                    <a:pt x="9" y="519"/>
                  </a:lnTo>
                  <a:lnTo>
                    <a:pt x="17" y="565"/>
                  </a:lnTo>
                  <a:lnTo>
                    <a:pt x="28" y="617"/>
                  </a:lnTo>
                  <a:lnTo>
                    <a:pt x="40" y="676"/>
                  </a:lnTo>
                  <a:lnTo>
                    <a:pt x="55" y="738"/>
                  </a:lnTo>
                  <a:lnTo>
                    <a:pt x="72" y="802"/>
                  </a:lnTo>
                  <a:lnTo>
                    <a:pt x="91" y="867"/>
                  </a:lnTo>
                  <a:lnTo>
                    <a:pt x="91" y="867"/>
                  </a:lnTo>
                  <a:lnTo>
                    <a:pt x="105" y="909"/>
                  </a:lnTo>
                  <a:lnTo>
                    <a:pt x="118" y="948"/>
                  </a:lnTo>
                  <a:lnTo>
                    <a:pt x="131" y="985"/>
                  </a:lnTo>
                  <a:lnTo>
                    <a:pt x="144" y="1020"/>
                  </a:lnTo>
                  <a:lnTo>
                    <a:pt x="158" y="1052"/>
                  </a:lnTo>
                  <a:lnTo>
                    <a:pt x="172" y="1082"/>
                  </a:lnTo>
                  <a:lnTo>
                    <a:pt x="185" y="1110"/>
                  </a:lnTo>
                  <a:lnTo>
                    <a:pt x="200" y="1135"/>
                  </a:lnTo>
                  <a:lnTo>
                    <a:pt x="214" y="1158"/>
                  </a:lnTo>
                  <a:lnTo>
                    <a:pt x="228" y="1178"/>
                  </a:lnTo>
                  <a:lnTo>
                    <a:pt x="243" y="1197"/>
                  </a:lnTo>
                  <a:lnTo>
                    <a:pt x="257" y="1212"/>
                  </a:lnTo>
                  <a:lnTo>
                    <a:pt x="272" y="1225"/>
                  </a:lnTo>
                  <a:lnTo>
                    <a:pt x="287" y="1237"/>
                  </a:lnTo>
                  <a:lnTo>
                    <a:pt x="301" y="1245"/>
                  </a:lnTo>
                  <a:lnTo>
                    <a:pt x="317" y="1251"/>
                  </a:lnTo>
                  <a:lnTo>
                    <a:pt x="317" y="1251"/>
                  </a:lnTo>
                  <a:lnTo>
                    <a:pt x="331" y="1255"/>
                  </a:lnTo>
                  <a:lnTo>
                    <a:pt x="339" y="1256"/>
                  </a:lnTo>
                  <a:lnTo>
                    <a:pt x="348" y="1256"/>
                  </a:lnTo>
                  <a:lnTo>
                    <a:pt x="348" y="1256"/>
                  </a:lnTo>
                  <a:lnTo>
                    <a:pt x="360" y="1256"/>
                  </a:lnTo>
                  <a:lnTo>
                    <a:pt x="371" y="1254"/>
                  </a:lnTo>
                  <a:lnTo>
                    <a:pt x="383" y="1250"/>
                  </a:lnTo>
                  <a:lnTo>
                    <a:pt x="397" y="1245"/>
                  </a:lnTo>
                  <a:lnTo>
                    <a:pt x="410" y="1237"/>
                  </a:lnTo>
                  <a:lnTo>
                    <a:pt x="423" y="1226"/>
                  </a:lnTo>
                  <a:lnTo>
                    <a:pt x="436" y="1214"/>
                  </a:lnTo>
                  <a:lnTo>
                    <a:pt x="450" y="1199"/>
                  </a:lnTo>
                  <a:lnTo>
                    <a:pt x="450" y="1199"/>
                  </a:lnTo>
                  <a:lnTo>
                    <a:pt x="495" y="1146"/>
                  </a:lnTo>
                  <a:lnTo>
                    <a:pt x="536" y="1100"/>
                  </a:lnTo>
                  <a:lnTo>
                    <a:pt x="569" y="1064"/>
                  </a:lnTo>
                  <a:lnTo>
                    <a:pt x="591" y="1040"/>
                  </a:lnTo>
                  <a:lnTo>
                    <a:pt x="591" y="1040"/>
                  </a:lnTo>
                  <a:lnTo>
                    <a:pt x="602" y="1046"/>
                  </a:lnTo>
                  <a:lnTo>
                    <a:pt x="615" y="1051"/>
                  </a:lnTo>
                  <a:lnTo>
                    <a:pt x="627" y="1055"/>
                  </a:lnTo>
                  <a:lnTo>
                    <a:pt x="639" y="1060"/>
                  </a:lnTo>
                  <a:lnTo>
                    <a:pt x="653" y="1063"/>
                  </a:lnTo>
                  <a:lnTo>
                    <a:pt x="666" y="1065"/>
                  </a:lnTo>
                  <a:lnTo>
                    <a:pt x="678" y="1067"/>
                  </a:lnTo>
                  <a:lnTo>
                    <a:pt x="692" y="1068"/>
                  </a:lnTo>
                  <a:lnTo>
                    <a:pt x="692" y="1068"/>
                  </a:lnTo>
                  <a:lnTo>
                    <a:pt x="692" y="1070"/>
                  </a:lnTo>
                  <a:lnTo>
                    <a:pt x="692" y="1070"/>
                  </a:lnTo>
                  <a:lnTo>
                    <a:pt x="674" y="1092"/>
                  </a:lnTo>
                  <a:lnTo>
                    <a:pt x="674" y="1092"/>
                  </a:lnTo>
                  <a:lnTo>
                    <a:pt x="666" y="1103"/>
                  </a:lnTo>
                  <a:lnTo>
                    <a:pt x="658" y="1111"/>
                  </a:lnTo>
                  <a:lnTo>
                    <a:pt x="650" y="1118"/>
                  </a:lnTo>
                  <a:lnTo>
                    <a:pt x="640" y="1124"/>
                  </a:lnTo>
                  <a:lnTo>
                    <a:pt x="628" y="1130"/>
                  </a:lnTo>
                  <a:lnTo>
                    <a:pt x="613" y="1134"/>
                  </a:lnTo>
                  <a:lnTo>
                    <a:pt x="592" y="1140"/>
                  </a:lnTo>
                  <a:lnTo>
                    <a:pt x="566" y="1146"/>
                  </a:lnTo>
                  <a:lnTo>
                    <a:pt x="566" y="1146"/>
                  </a:lnTo>
                  <a:lnTo>
                    <a:pt x="544" y="1151"/>
                  </a:lnTo>
                  <a:lnTo>
                    <a:pt x="531" y="1155"/>
                  </a:lnTo>
                  <a:lnTo>
                    <a:pt x="516" y="1161"/>
                  </a:lnTo>
                  <a:lnTo>
                    <a:pt x="510" y="1164"/>
                  </a:lnTo>
                  <a:lnTo>
                    <a:pt x="504" y="1168"/>
                  </a:lnTo>
                  <a:lnTo>
                    <a:pt x="499" y="1173"/>
                  </a:lnTo>
                  <a:lnTo>
                    <a:pt x="494" y="1178"/>
                  </a:lnTo>
                  <a:lnTo>
                    <a:pt x="490" y="1183"/>
                  </a:lnTo>
                  <a:lnTo>
                    <a:pt x="487" y="1190"/>
                  </a:lnTo>
                  <a:lnTo>
                    <a:pt x="485" y="1197"/>
                  </a:lnTo>
                  <a:lnTo>
                    <a:pt x="484" y="1204"/>
                  </a:lnTo>
                  <a:lnTo>
                    <a:pt x="484" y="1204"/>
                  </a:lnTo>
                  <a:lnTo>
                    <a:pt x="484" y="1212"/>
                  </a:lnTo>
                  <a:lnTo>
                    <a:pt x="487" y="1220"/>
                  </a:lnTo>
                  <a:lnTo>
                    <a:pt x="490" y="1226"/>
                  </a:lnTo>
                  <a:lnTo>
                    <a:pt x="494" y="1234"/>
                  </a:lnTo>
                  <a:lnTo>
                    <a:pt x="500" y="1239"/>
                  </a:lnTo>
                  <a:lnTo>
                    <a:pt x="506" y="1245"/>
                  </a:lnTo>
                  <a:lnTo>
                    <a:pt x="512" y="1249"/>
                  </a:lnTo>
                  <a:lnTo>
                    <a:pt x="519" y="1254"/>
                  </a:lnTo>
                  <a:lnTo>
                    <a:pt x="533" y="1260"/>
                  </a:lnTo>
                  <a:lnTo>
                    <a:pt x="546" y="1265"/>
                  </a:lnTo>
                  <a:lnTo>
                    <a:pt x="561" y="1270"/>
                  </a:lnTo>
                  <a:lnTo>
                    <a:pt x="561" y="1270"/>
                  </a:lnTo>
                  <a:lnTo>
                    <a:pt x="583" y="1276"/>
                  </a:lnTo>
                  <a:lnTo>
                    <a:pt x="603" y="1279"/>
                  </a:lnTo>
                  <a:lnTo>
                    <a:pt x="624" y="1281"/>
                  </a:lnTo>
                  <a:lnTo>
                    <a:pt x="643" y="1281"/>
                  </a:lnTo>
                  <a:lnTo>
                    <a:pt x="643" y="1281"/>
                  </a:lnTo>
                  <a:lnTo>
                    <a:pt x="666" y="1280"/>
                  </a:lnTo>
                  <a:lnTo>
                    <a:pt x="689" y="1278"/>
                  </a:lnTo>
                  <a:lnTo>
                    <a:pt x="711" y="1272"/>
                  </a:lnTo>
                  <a:lnTo>
                    <a:pt x="732" y="1265"/>
                  </a:lnTo>
                  <a:lnTo>
                    <a:pt x="752" y="1257"/>
                  </a:lnTo>
                  <a:lnTo>
                    <a:pt x="770" y="1247"/>
                  </a:lnTo>
                  <a:lnTo>
                    <a:pt x="789" y="1235"/>
                  </a:lnTo>
                  <a:lnTo>
                    <a:pt x="806" y="1220"/>
                  </a:lnTo>
                  <a:lnTo>
                    <a:pt x="806" y="1220"/>
                  </a:lnTo>
                  <a:lnTo>
                    <a:pt x="806" y="1281"/>
                  </a:lnTo>
                  <a:lnTo>
                    <a:pt x="806" y="1340"/>
                  </a:lnTo>
                  <a:lnTo>
                    <a:pt x="808" y="1395"/>
                  </a:lnTo>
                  <a:lnTo>
                    <a:pt x="810" y="1448"/>
                  </a:lnTo>
                  <a:lnTo>
                    <a:pt x="815" y="1495"/>
                  </a:lnTo>
                  <a:lnTo>
                    <a:pt x="819" y="1535"/>
                  </a:lnTo>
                  <a:lnTo>
                    <a:pt x="822" y="1552"/>
                  </a:lnTo>
                  <a:lnTo>
                    <a:pt x="825" y="1567"/>
                  </a:lnTo>
                  <a:lnTo>
                    <a:pt x="828" y="1580"/>
                  </a:lnTo>
                  <a:lnTo>
                    <a:pt x="831" y="1591"/>
                  </a:lnTo>
                  <a:lnTo>
                    <a:pt x="831" y="1591"/>
                  </a:lnTo>
                  <a:lnTo>
                    <a:pt x="838" y="1608"/>
                  </a:lnTo>
                  <a:lnTo>
                    <a:pt x="848" y="1629"/>
                  </a:lnTo>
                  <a:lnTo>
                    <a:pt x="854" y="1640"/>
                  </a:lnTo>
                  <a:lnTo>
                    <a:pt x="862" y="1651"/>
                  </a:lnTo>
                  <a:lnTo>
                    <a:pt x="870" y="1662"/>
                  </a:lnTo>
                  <a:lnTo>
                    <a:pt x="880" y="1674"/>
                  </a:lnTo>
                  <a:lnTo>
                    <a:pt x="890" y="1685"/>
                  </a:lnTo>
                  <a:lnTo>
                    <a:pt x="903" y="1694"/>
                  </a:lnTo>
                  <a:lnTo>
                    <a:pt x="916" y="1703"/>
                  </a:lnTo>
                  <a:lnTo>
                    <a:pt x="931" y="1712"/>
                  </a:lnTo>
                  <a:lnTo>
                    <a:pt x="948" y="1719"/>
                  </a:lnTo>
                  <a:lnTo>
                    <a:pt x="966" y="1723"/>
                  </a:lnTo>
                  <a:lnTo>
                    <a:pt x="987" y="1726"/>
                  </a:lnTo>
                  <a:lnTo>
                    <a:pt x="1009" y="1728"/>
                  </a:lnTo>
                  <a:lnTo>
                    <a:pt x="1009" y="1728"/>
                  </a:lnTo>
                  <a:lnTo>
                    <a:pt x="1023" y="1727"/>
                  </a:lnTo>
                  <a:lnTo>
                    <a:pt x="1037" y="1726"/>
                  </a:lnTo>
                  <a:lnTo>
                    <a:pt x="1052" y="1724"/>
                  </a:lnTo>
                  <a:lnTo>
                    <a:pt x="1069" y="1721"/>
                  </a:lnTo>
                  <a:lnTo>
                    <a:pt x="1069" y="1721"/>
                  </a:lnTo>
                  <a:lnTo>
                    <a:pt x="1092" y="1716"/>
                  </a:lnTo>
                  <a:lnTo>
                    <a:pt x="1114" y="1709"/>
                  </a:lnTo>
                  <a:lnTo>
                    <a:pt x="1133" y="1702"/>
                  </a:lnTo>
                  <a:lnTo>
                    <a:pt x="1152" y="1694"/>
                  </a:lnTo>
                  <a:lnTo>
                    <a:pt x="1169" y="1685"/>
                  </a:lnTo>
                  <a:lnTo>
                    <a:pt x="1184" y="1676"/>
                  </a:lnTo>
                  <a:lnTo>
                    <a:pt x="1199" y="1665"/>
                  </a:lnTo>
                  <a:lnTo>
                    <a:pt x="1212" y="1652"/>
                  </a:lnTo>
                  <a:lnTo>
                    <a:pt x="1223" y="1640"/>
                  </a:lnTo>
                  <a:lnTo>
                    <a:pt x="1234" y="1626"/>
                  </a:lnTo>
                  <a:lnTo>
                    <a:pt x="1243" y="1610"/>
                  </a:lnTo>
                  <a:lnTo>
                    <a:pt x="1251" y="1593"/>
                  </a:lnTo>
                  <a:lnTo>
                    <a:pt x="1258" y="1574"/>
                  </a:lnTo>
                  <a:lnTo>
                    <a:pt x="1264" y="1555"/>
                  </a:lnTo>
                  <a:lnTo>
                    <a:pt x="1269" y="1535"/>
                  </a:lnTo>
                  <a:lnTo>
                    <a:pt x="1275" y="1512"/>
                  </a:lnTo>
                  <a:lnTo>
                    <a:pt x="1275" y="1512"/>
                  </a:lnTo>
                  <a:lnTo>
                    <a:pt x="1285" y="1446"/>
                  </a:lnTo>
                  <a:lnTo>
                    <a:pt x="1295" y="1363"/>
                  </a:lnTo>
                  <a:lnTo>
                    <a:pt x="1306" y="1276"/>
                  </a:lnTo>
                  <a:lnTo>
                    <a:pt x="1316" y="1200"/>
                  </a:lnTo>
                  <a:lnTo>
                    <a:pt x="1316" y="1200"/>
                  </a:lnTo>
                  <a:lnTo>
                    <a:pt x="1331" y="1204"/>
                  </a:lnTo>
                  <a:lnTo>
                    <a:pt x="1348" y="1207"/>
                  </a:lnTo>
                  <a:lnTo>
                    <a:pt x="1368" y="1208"/>
                  </a:lnTo>
                  <a:lnTo>
                    <a:pt x="1387" y="1209"/>
                  </a:lnTo>
                  <a:lnTo>
                    <a:pt x="1387" y="1209"/>
                  </a:lnTo>
                  <a:lnTo>
                    <a:pt x="1409" y="1208"/>
                  </a:lnTo>
                  <a:lnTo>
                    <a:pt x="1431" y="1207"/>
                  </a:lnTo>
                  <a:lnTo>
                    <a:pt x="1454" y="1204"/>
                  </a:lnTo>
                  <a:lnTo>
                    <a:pt x="1475" y="1200"/>
                  </a:lnTo>
                  <a:lnTo>
                    <a:pt x="1497" y="1196"/>
                  </a:lnTo>
                  <a:lnTo>
                    <a:pt x="1516" y="1191"/>
                  </a:lnTo>
                  <a:lnTo>
                    <a:pt x="1535" y="1184"/>
                  </a:lnTo>
                  <a:lnTo>
                    <a:pt x="1551" y="1177"/>
                  </a:lnTo>
                  <a:lnTo>
                    <a:pt x="1551" y="1177"/>
                  </a:lnTo>
                  <a:lnTo>
                    <a:pt x="1571" y="1168"/>
                  </a:lnTo>
                  <a:lnTo>
                    <a:pt x="1591" y="1156"/>
                  </a:lnTo>
                  <a:lnTo>
                    <a:pt x="1613" y="1142"/>
                  </a:lnTo>
                  <a:lnTo>
                    <a:pt x="1623" y="1134"/>
                  </a:lnTo>
                  <a:lnTo>
                    <a:pt x="1632" y="1126"/>
                  </a:lnTo>
                  <a:lnTo>
                    <a:pt x="1641" y="1118"/>
                  </a:lnTo>
                  <a:lnTo>
                    <a:pt x="1649" y="1110"/>
                  </a:lnTo>
                  <a:lnTo>
                    <a:pt x="1656" y="1101"/>
                  </a:lnTo>
                  <a:lnTo>
                    <a:pt x="1662" y="1092"/>
                  </a:lnTo>
                  <a:lnTo>
                    <a:pt x="1666" y="1083"/>
                  </a:lnTo>
                  <a:lnTo>
                    <a:pt x="1668" y="1075"/>
                  </a:lnTo>
                  <a:lnTo>
                    <a:pt x="1668" y="1066"/>
                  </a:lnTo>
                  <a:lnTo>
                    <a:pt x="1667" y="1057"/>
                  </a:lnTo>
                  <a:lnTo>
                    <a:pt x="1667" y="1057"/>
                  </a:lnTo>
                  <a:close/>
                  <a:moveTo>
                    <a:pt x="1361" y="479"/>
                  </a:moveTo>
                  <a:lnTo>
                    <a:pt x="1361" y="479"/>
                  </a:lnTo>
                  <a:lnTo>
                    <a:pt x="1360" y="498"/>
                  </a:lnTo>
                  <a:lnTo>
                    <a:pt x="1359" y="516"/>
                  </a:lnTo>
                  <a:lnTo>
                    <a:pt x="1353" y="551"/>
                  </a:lnTo>
                  <a:lnTo>
                    <a:pt x="1353" y="551"/>
                  </a:lnTo>
                  <a:lnTo>
                    <a:pt x="1347" y="591"/>
                  </a:lnTo>
                  <a:lnTo>
                    <a:pt x="1345" y="612"/>
                  </a:lnTo>
                  <a:lnTo>
                    <a:pt x="1344" y="636"/>
                  </a:lnTo>
                  <a:lnTo>
                    <a:pt x="1344" y="636"/>
                  </a:lnTo>
                  <a:lnTo>
                    <a:pt x="1344" y="659"/>
                  </a:lnTo>
                  <a:lnTo>
                    <a:pt x="1345" y="684"/>
                  </a:lnTo>
                  <a:lnTo>
                    <a:pt x="1350" y="732"/>
                  </a:lnTo>
                  <a:lnTo>
                    <a:pt x="1350" y="732"/>
                  </a:lnTo>
                  <a:lnTo>
                    <a:pt x="1356" y="780"/>
                  </a:lnTo>
                  <a:lnTo>
                    <a:pt x="1358" y="804"/>
                  </a:lnTo>
                  <a:lnTo>
                    <a:pt x="1358" y="828"/>
                  </a:lnTo>
                  <a:lnTo>
                    <a:pt x="1356" y="853"/>
                  </a:lnTo>
                  <a:lnTo>
                    <a:pt x="1354" y="865"/>
                  </a:lnTo>
                  <a:lnTo>
                    <a:pt x="1352" y="877"/>
                  </a:lnTo>
                  <a:lnTo>
                    <a:pt x="1349" y="890"/>
                  </a:lnTo>
                  <a:lnTo>
                    <a:pt x="1345" y="902"/>
                  </a:lnTo>
                  <a:lnTo>
                    <a:pt x="1341" y="914"/>
                  </a:lnTo>
                  <a:lnTo>
                    <a:pt x="1336" y="926"/>
                  </a:lnTo>
                  <a:lnTo>
                    <a:pt x="1336" y="926"/>
                  </a:lnTo>
                  <a:lnTo>
                    <a:pt x="1329" y="913"/>
                  </a:lnTo>
                  <a:lnTo>
                    <a:pt x="1323" y="898"/>
                  </a:lnTo>
                  <a:lnTo>
                    <a:pt x="1323" y="898"/>
                  </a:lnTo>
                  <a:lnTo>
                    <a:pt x="1313" y="880"/>
                  </a:lnTo>
                  <a:lnTo>
                    <a:pt x="1299" y="854"/>
                  </a:lnTo>
                  <a:lnTo>
                    <a:pt x="1299" y="854"/>
                  </a:lnTo>
                  <a:lnTo>
                    <a:pt x="1280" y="820"/>
                  </a:lnTo>
                  <a:lnTo>
                    <a:pt x="1258" y="778"/>
                  </a:lnTo>
                  <a:lnTo>
                    <a:pt x="1247" y="754"/>
                  </a:lnTo>
                  <a:lnTo>
                    <a:pt x="1236" y="731"/>
                  </a:lnTo>
                  <a:lnTo>
                    <a:pt x="1224" y="706"/>
                  </a:lnTo>
                  <a:lnTo>
                    <a:pt x="1215" y="682"/>
                  </a:lnTo>
                  <a:lnTo>
                    <a:pt x="1206" y="657"/>
                  </a:lnTo>
                  <a:lnTo>
                    <a:pt x="1199" y="633"/>
                  </a:lnTo>
                  <a:lnTo>
                    <a:pt x="1194" y="609"/>
                  </a:lnTo>
                  <a:lnTo>
                    <a:pt x="1190" y="587"/>
                  </a:lnTo>
                  <a:lnTo>
                    <a:pt x="1190" y="575"/>
                  </a:lnTo>
                  <a:lnTo>
                    <a:pt x="1190" y="565"/>
                  </a:lnTo>
                  <a:lnTo>
                    <a:pt x="1190" y="555"/>
                  </a:lnTo>
                  <a:lnTo>
                    <a:pt x="1191" y="546"/>
                  </a:lnTo>
                  <a:lnTo>
                    <a:pt x="1193" y="536"/>
                  </a:lnTo>
                  <a:lnTo>
                    <a:pt x="1196" y="528"/>
                  </a:lnTo>
                  <a:lnTo>
                    <a:pt x="1200" y="520"/>
                  </a:lnTo>
                  <a:lnTo>
                    <a:pt x="1204" y="512"/>
                  </a:lnTo>
                  <a:lnTo>
                    <a:pt x="1204" y="512"/>
                  </a:lnTo>
                  <a:lnTo>
                    <a:pt x="1211" y="504"/>
                  </a:lnTo>
                  <a:lnTo>
                    <a:pt x="1221" y="495"/>
                  </a:lnTo>
                  <a:lnTo>
                    <a:pt x="1226" y="492"/>
                  </a:lnTo>
                  <a:lnTo>
                    <a:pt x="1234" y="488"/>
                  </a:lnTo>
                  <a:lnTo>
                    <a:pt x="1242" y="485"/>
                  </a:lnTo>
                  <a:lnTo>
                    <a:pt x="1250" y="482"/>
                  </a:lnTo>
                  <a:lnTo>
                    <a:pt x="1260" y="480"/>
                  </a:lnTo>
                  <a:lnTo>
                    <a:pt x="1270" y="478"/>
                  </a:lnTo>
                  <a:lnTo>
                    <a:pt x="1283" y="477"/>
                  </a:lnTo>
                  <a:lnTo>
                    <a:pt x="1296" y="476"/>
                  </a:lnTo>
                  <a:lnTo>
                    <a:pt x="1310" y="475"/>
                  </a:lnTo>
                  <a:lnTo>
                    <a:pt x="1326" y="476"/>
                  </a:lnTo>
                  <a:lnTo>
                    <a:pt x="1342" y="477"/>
                  </a:lnTo>
                  <a:lnTo>
                    <a:pt x="1361" y="479"/>
                  </a:lnTo>
                  <a:lnTo>
                    <a:pt x="1361" y="479"/>
                  </a:lnTo>
                  <a:close/>
                  <a:moveTo>
                    <a:pt x="1239" y="51"/>
                  </a:moveTo>
                  <a:lnTo>
                    <a:pt x="1239" y="51"/>
                  </a:lnTo>
                  <a:lnTo>
                    <a:pt x="1265" y="52"/>
                  </a:lnTo>
                  <a:lnTo>
                    <a:pt x="1292" y="54"/>
                  </a:lnTo>
                  <a:lnTo>
                    <a:pt x="1319" y="58"/>
                  </a:lnTo>
                  <a:lnTo>
                    <a:pt x="1343" y="63"/>
                  </a:lnTo>
                  <a:lnTo>
                    <a:pt x="1368" y="70"/>
                  </a:lnTo>
                  <a:lnTo>
                    <a:pt x="1391" y="77"/>
                  </a:lnTo>
                  <a:lnTo>
                    <a:pt x="1415" y="85"/>
                  </a:lnTo>
                  <a:lnTo>
                    <a:pt x="1436" y="95"/>
                  </a:lnTo>
                  <a:lnTo>
                    <a:pt x="1458" y="105"/>
                  </a:lnTo>
                  <a:lnTo>
                    <a:pt x="1478" y="118"/>
                  </a:lnTo>
                  <a:lnTo>
                    <a:pt x="1499" y="131"/>
                  </a:lnTo>
                  <a:lnTo>
                    <a:pt x="1517" y="145"/>
                  </a:lnTo>
                  <a:lnTo>
                    <a:pt x="1536" y="161"/>
                  </a:lnTo>
                  <a:lnTo>
                    <a:pt x="1553" y="178"/>
                  </a:lnTo>
                  <a:lnTo>
                    <a:pt x="1571" y="197"/>
                  </a:lnTo>
                  <a:lnTo>
                    <a:pt x="1586" y="215"/>
                  </a:lnTo>
                  <a:lnTo>
                    <a:pt x="1586" y="215"/>
                  </a:lnTo>
                  <a:lnTo>
                    <a:pt x="1592" y="224"/>
                  </a:lnTo>
                  <a:lnTo>
                    <a:pt x="1596" y="233"/>
                  </a:lnTo>
                  <a:lnTo>
                    <a:pt x="1600" y="246"/>
                  </a:lnTo>
                  <a:lnTo>
                    <a:pt x="1603" y="259"/>
                  </a:lnTo>
                  <a:lnTo>
                    <a:pt x="1607" y="273"/>
                  </a:lnTo>
                  <a:lnTo>
                    <a:pt x="1608" y="289"/>
                  </a:lnTo>
                  <a:lnTo>
                    <a:pt x="1609" y="306"/>
                  </a:lnTo>
                  <a:lnTo>
                    <a:pt x="1609" y="325"/>
                  </a:lnTo>
                  <a:lnTo>
                    <a:pt x="1609" y="345"/>
                  </a:lnTo>
                  <a:lnTo>
                    <a:pt x="1607" y="365"/>
                  </a:lnTo>
                  <a:lnTo>
                    <a:pt x="1604" y="387"/>
                  </a:lnTo>
                  <a:lnTo>
                    <a:pt x="1601" y="411"/>
                  </a:lnTo>
                  <a:lnTo>
                    <a:pt x="1597" y="434"/>
                  </a:lnTo>
                  <a:lnTo>
                    <a:pt x="1593" y="459"/>
                  </a:lnTo>
                  <a:lnTo>
                    <a:pt x="1582" y="511"/>
                  </a:lnTo>
                  <a:lnTo>
                    <a:pt x="1567" y="565"/>
                  </a:lnTo>
                  <a:lnTo>
                    <a:pt x="1549" y="622"/>
                  </a:lnTo>
                  <a:lnTo>
                    <a:pt x="1529" y="681"/>
                  </a:lnTo>
                  <a:lnTo>
                    <a:pt x="1516" y="710"/>
                  </a:lnTo>
                  <a:lnTo>
                    <a:pt x="1504" y="741"/>
                  </a:lnTo>
                  <a:lnTo>
                    <a:pt x="1491" y="771"/>
                  </a:lnTo>
                  <a:lnTo>
                    <a:pt x="1477" y="802"/>
                  </a:lnTo>
                  <a:lnTo>
                    <a:pt x="1462" y="832"/>
                  </a:lnTo>
                  <a:lnTo>
                    <a:pt x="1447" y="863"/>
                  </a:lnTo>
                  <a:lnTo>
                    <a:pt x="1430" y="894"/>
                  </a:lnTo>
                  <a:lnTo>
                    <a:pt x="1414" y="923"/>
                  </a:lnTo>
                  <a:lnTo>
                    <a:pt x="1395" y="954"/>
                  </a:lnTo>
                  <a:lnTo>
                    <a:pt x="1377" y="984"/>
                  </a:lnTo>
                  <a:lnTo>
                    <a:pt x="1377" y="984"/>
                  </a:lnTo>
                  <a:lnTo>
                    <a:pt x="1371" y="977"/>
                  </a:lnTo>
                  <a:lnTo>
                    <a:pt x="1371" y="977"/>
                  </a:lnTo>
                  <a:lnTo>
                    <a:pt x="1369" y="973"/>
                  </a:lnTo>
                  <a:lnTo>
                    <a:pt x="1369" y="973"/>
                  </a:lnTo>
                  <a:lnTo>
                    <a:pt x="1378" y="957"/>
                  </a:lnTo>
                  <a:lnTo>
                    <a:pt x="1385" y="941"/>
                  </a:lnTo>
                  <a:lnTo>
                    <a:pt x="1391" y="924"/>
                  </a:lnTo>
                  <a:lnTo>
                    <a:pt x="1398" y="908"/>
                  </a:lnTo>
                  <a:lnTo>
                    <a:pt x="1402" y="893"/>
                  </a:lnTo>
                  <a:lnTo>
                    <a:pt x="1405" y="876"/>
                  </a:lnTo>
                  <a:lnTo>
                    <a:pt x="1407" y="861"/>
                  </a:lnTo>
                  <a:lnTo>
                    <a:pt x="1408" y="846"/>
                  </a:lnTo>
                  <a:lnTo>
                    <a:pt x="1409" y="829"/>
                  </a:lnTo>
                  <a:lnTo>
                    <a:pt x="1409" y="814"/>
                  </a:lnTo>
                  <a:lnTo>
                    <a:pt x="1408" y="784"/>
                  </a:lnTo>
                  <a:lnTo>
                    <a:pt x="1405" y="754"/>
                  </a:lnTo>
                  <a:lnTo>
                    <a:pt x="1402" y="726"/>
                  </a:lnTo>
                  <a:lnTo>
                    <a:pt x="1402" y="726"/>
                  </a:lnTo>
                  <a:lnTo>
                    <a:pt x="1396" y="680"/>
                  </a:lnTo>
                  <a:lnTo>
                    <a:pt x="1395" y="658"/>
                  </a:lnTo>
                  <a:lnTo>
                    <a:pt x="1395" y="638"/>
                  </a:lnTo>
                  <a:lnTo>
                    <a:pt x="1395" y="638"/>
                  </a:lnTo>
                  <a:lnTo>
                    <a:pt x="1396" y="616"/>
                  </a:lnTo>
                  <a:lnTo>
                    <a:pt x="1399" y="596"/>
                  </a:lnTo>
                  <a:lnTo>
                    <a:pt x="1404" y="559"/>
                  </a:lnTo>
                  <a:lnTo>
                    <a:pt x="1404" y="559"/>
                  </a:lnTo>
                  <a:lnTo>
                    <a:pt x="1407" y="536"/>
                  </a:lnTo>
                  <a:lnTo>
                    <a:pt x="1410" y="513"/>
                  </a:lnTo>
                  <a:lnTo>
                    <a:pt x="1412" y="488"/>
                  </a:lnTo>
                  <a:lnTo>
                    <a:pt x="1412" y="462"/>
                  </a:lnTo>
                  <a:lnTo>
                    <a:pt x="1412" y="462"/>
                  </a:lnTo>
                  <a:lnTo>
                    <a:pt x="1413" y="456"/>
                  </a:lnTo>
                  <a:lnTo>
                    <a:pt x="1413" y="448"/>
                  </a:lnTo>
                  <a:lnTo>
                    <a:pt x="1413" y="448"/>
                  </a:lnTo>
                  <a:lnTo>
                    <a:pt x="1410" y="432"/>
                  </a:lnTo>
                  <a:lnTo>
                    <a:pt x="1403" y="409"/>
                  </a:lnTo>
                  <a:lnTo>
                    <a:pt x="1393" y="384"/>
                  </a:lnTo>
                  <a:lnTo>
                    <a:pt x="1379" y="353"/>
                  </a:lnTo>
                  <a:lnTo>
                    <a:pt x="1363" y="320"/>
                  </a:lnTo>
                  <a:lnTo>
                    <a:pt x="1352" y="303"/>
                  </a:lnTo>
                  <a:lnTo>
                    <a:pt x="1341" y="286"/>
                  </a:lnTo>
                  <a:lnTo>
                    <a:pt x="1329" y="267"/>
                  </a:lnTo>
                  <a:lnTo>
                    <a:pt x="1317" y="250"/>
                  </a:lnTo>
                  <a:lnTo>
                    <a:pt x="1302" y="231"/>
                  </a:lnTo>
                  <a:lnTo>
                    <a:pt x="1288" y="214"/>
                  </a:lnTo>
                  <a:lnTo>
                    <a:pt x="1288" y="214"/>
                  </a:lnTo>
                  <a:lnTo>
                    <a:pt x="1270" y="195"/>
                  </a:lnTo>
                  <a:lnTo>
                    <a:pt x="1251" y="174"/>
                  </a:lnTo>
                  <a:lnTo>
                    <a:pt x="1229" y="155"/>
                  </a:lnTo>
                  <a:lnTo>
                    <a:pt x="1205" y="135"/>
                  </a:lnTo>
                  <a:lnTo>
                    <a:pt x="1179" y="116"/>
                  </a:lnTo>
                  <a:lnTo>
                    <a:pt x="1152" y="97"/>
                  </a:lnTo>
                  <a:lnTo>
                    <a:pt x="1122" y="81"/>
                  </a:lnTo>
                  <a:lnTo>
                    <a:pt x="1107" y="73"/>
                  </a:lnTo>
                  <a:lnTo>
                    <a:pt x="1090" y="64"/>
                  </a:lnTo>
                  <a:lnTo>
                    <a:pt x="1090" y="64"/>
                  </a:lnTo>
                  <a:lnTo>
                    <a:pt x="1121" y="59"/>
                  </a:lnTo>
                  <a:lnTo>
                    <a:pt x="1157" y="54"/>
                  </a:lnTo>
                  <a:lnTo>
                    <a:pt x="1176" y="53"/>
                  </a:lnTo>
                  <a:lnTo>
                    <a:pt x="1196" y="51"/>
                  </a:lnTo>
                  <a:lnTo>
                    <a:pt x="1217" y="51"/>
                  </a:lnTo>
                  <a:lnTo>
                    <a:pt x="1239" y="51"/>
                  </a:lnTo>
                  <a:lnTo>
                    <a:pt x="1239" y="51"/>
                  </a:lnTo>
                  <a:close/>
                  <a:moveTo>
                    <a:pt x="411" y="1166"/>
                  </a:moveTo>
                  <a:lnTo>
                    <a:pt x="411" y="1166"/>
                  </a:lnTo>
                  <a:lnTo>
                    <a:pt x="404" y="1175"/>
                  </a:lnTo>
                  <a:lnTo>
                    <a:pt x="397" y="1182"/>
                  </a:lnTo>
                  <a:lnTo>
                    <a:pt x="389" y="1189"/>
                  </a:lnTo>
                  <a:lnTo>
                    <a:pt x="383" y="1194"/>
                  </a:lnTo>
                  <a:lnTo>
                    <a:pt x="376" y="1197"/>
                  </a:lnTo>
                  <a:lnTo>
                    <a:pt x="371" y="1200"/>
                  </a:lnTo>
                  <a:lnTo>
                    <a:pt x="360" y="1204"/>
                  </a:lnTo>
                  <a:lnTo>
                    <a:pt x="350" y="1206"/>
                  </a:lnTo>
                  <a:lnTo>
                    <a:pt x="343" y="1205"/>
                  </a:lnTo>
                  <a:lnTo>
                    <a:pt x="337" y="1204"/>
                  </a:lnTo>
                  <a:lnTo>
                    <a:pt x="333" y="1203"/>
                  </a:lnTo>
                  <a:lnTo>
                    <a:pt x="333" y="1203"/>
                  </a:lnTo>
                  <a:lnTo>
                    <a:pt x="321" y="1198"/>
                  </a:lnTo>
                  <a:lnTo>
                    <a:pt x="309" y="1191"/>
                  </a:lnTo>
                  <a:lnTo>
                    <a:pt x="297" y="1180"/>
                  </a:lnTo>
                  <a:lnTo>
                    <a:pt x="286" y="1168"/>
                  </a:lnTo>
                  <a:lnTo>
                    <a:pt x="274" y="1154"/>
                  </a:lnTo>
                  <a:lnTo>
                    <a:pt x="261" y="1136"/>
                  </a:lnTo>
                  <a:lnTo>
                    <a:pt x="249" y="1117"/>
                  </a:lnTo>
                  <a:lnTo>
                    <a:pt x="237" y="1096"/>
                  </a:lnTo>
                  <a:lnTo>
                    <a:pt x="224" y="1073"/>
                  </a:lnTo>
                  <a:lnTo>
                    <a:pt x="212" y="1047"/>
                  </a:lnTo>
                  <a:lnTo>
                    <a:pt x="200" y="1020"/>
                  </a:lnTo>
                  <a:lnTo>
                    <a:pt x="187" y="990"/>
                  </a:lnTo>
                  <a:lnTo>
                    <a:pt x="175" y="958"/>
                  </a:lnTo>
                  <a:lnTo>
                    <a:pt x="164" y="924"/>
                  </a:lnTo>
                  <a:lnTo>
                    <a:pt x="152" y="890"/>
                  </a:lnTo>
                  <a:lnTo>
                    <a:pt x="140" y="853"/>
                  </a:lnTo>
                  <a:lnTo>
                    <a:pt x="140" y="853"/>
                  </a:lnTo>
                  <a:lnTo>
                    <a:pt x="121" y="786"/>
                  </a:lnTo>
                  <a:lnTo>
                    <a:pt x="103" y="723"/>
                  </a:lnTo>
                  <a:lnTo>
                    <a:pt x="89" y="661"/>
                  </a:lnTo>
                  <a:lnTo>
                    <a:pt x="77" y="604"/>
                  </a:lnTo>
                  <a:lnTo>
                    <a:pt x="68" y="554"/>
                  </a:lnTo>
                  <a:lnTo>
                    <a:pt x="59" y="510"/>
                  </a:lnTo>
                  <a:lnTo>
                    <a:pt x="54" y="475"/>
                  </a:lnTo>
                  <a:lnTo>
                    <a:pt x="52" y="451"/>
                  </a:lnTo>
                  <a:lnTo>
                    <a:pt x="52" y="451"/>
                  </a:lnTo>
                  <a:lnTo>
                    <a:pt x="51" y="423"/>
                  </a:lnTo>
                  <a:lnTo>
                    <a:pt x="51" y="395"/>
                  </a:lnTo>
                  <a:lnTo>
                    <a:pt x="53" y="369"/>
                  </a:lnTo>
                  <a:lnTo>
                    <a:pt x="55" y="343"/>
                  </a:lnTo>
                  <a:lnTo>
                    <a:pt x="58" y="318"/>
                  </a:lnTo>
                  <a:lnTo>
                    <a:pt x="62" y="296"/>
                  </a:lnTo>
                  <a:lnTo>
                    <a:pt x="69" y="273"/>
                  </a:lnTo>
                  <a:lnTo>
                    <a:pt x="75" y="253"/>
                  </a:lnTo>
                  <a:lnTo>
                    <a:pt x="83" y="232"/>
                  </a:lnTo>
                  <a:lnTo>
                    <a:pt x="91" y="214"/>
                  </a:lnTo>
                  <a:lnTo>
                    <a:pt x="101" y="197"/>
                  </a:lnTo>
                  <a:lnTo>
                    <a:pt x="112" y="180"/>
                  </a:lnTo>
                  <a:lnTo>
                    <a:pt x="124" y="166"/>
                  </a:lnTo>
                  <a:lnTo>
                    <a:pt x="136" y="152"/>
                  </a:lnTo>
                  <a:lnTo>
                    <a:pt x="151" y="139"/>
                  </a:lnTo>
                  <a:lnTo>
                    <a:pt x="165" y="127"/>
                  </a:lnTo>
                  <a:lnTo>
                    <a:pt x="165" y="127"/>
                  </a:lnTo>
                  <a:lnTo>
                    <a:pt x="178" y="119"/>
                  </a:lnTo>
                  <a:lnTo>
                    <a:pt x="192" y="112"/>
                  </a:lnTo>
                  <a:lnTo>
                    <a:pt x="205" y="104"/>
                  </a:lnTo>
                  <a:lnTo>
                    <a:pt x="219" y="98"/>
                  </a:lnTo>
                  <a:lnTo>
                    <a:pt x="234" y="93"/>
                  </a:lnTo>
                  <a:lnTo>
                    <a:pt x="249" y="88"/>
                  </a:lnTo>
                  <a:lnTo>
                    <a:pt x="263" y="85"/>
                  </a:lnTo>
                  <a:lnTo>
                    <a:pt x="279" y="82"/>
                  </a:lnTo>
                  <a:lnTo>
                    <a:pt x="294" y="79"/>
                  </a:lnTo>
                  <a:lnTo>
                    <a:pt x="310" y="77"/>
                  </a:lnTo>
                  <a:lnTo>
                    <a:pt x="341" y="75"/>
                  </a:lnTo>
                  <a:lnTo>
                    <a:pt x="373" y="75"/>
                  </a:lnTo>
                  <a:lnTo>
                    <a:pt x="405" y="76"/>
                  </a:lnTo>
                  <a:lnTo>
                    <a:pt x="435" y="79"/>
                  </a:lnTo>
                  <a:lnTo>
                    <a:pt x="465" y="83"/>
                  </a:lnTo>
                  <a:lnTo>
                    <a:pt x="495" y="88"/>
                  </a:lnTo>
                  <a:lnTo>
                    <a:pt x="522" y="94"/>
                  </a:lnTo>
                  <a:lnTo>
                    <a:pt x="547" y="100"/>
                  </a:lnTo>
                  <a:lnTo>
                    <a:pt x="571" y="106"/>
                  </a:lnTo>
                  <a:lnTo>
                    <a:pt x="610" y="118"/>
                  </a:lnTo>
                  <a:lnTo>
                    <a:pt x="610" y="118"/>
                  </a:lnTo>
                  <a:lnTo>
                    <a:pt x="606" y="122"/>
                  </a:lnTo>
                  <a:lnTo>
                    <a:pt x="606" y="122"/>
                  </a:lnTo>
                  <a:lnTo>
                    <a:pt x="592" y="136"/>
                  </a:lnTo>
                  <a:lnTo>
                    <a:pt x="580" y="150"/>
                  </a:lnTo>
                  <a:lnTo>
                    <a:pt x="569" y="166"/>
                  </a:lnTo>
                  <a:lnTo>
                    <a:pt x="558" y="181"/>
                  </a:lnTo>
                  <a:lnTo>
                    <a:pt x="548" y="197"/>
                  </a:lnTo>
                  <a:lnTo>
                    <a:pt x="539" y="213"/>
                  </a:lnTo>
                  <a:lnTo>
                    <a:pt x="530" y="229"/>
                  </a:lnTo>
                  <a:lnTo>
                    <a:pt x="523" y="246"/>
                  </a:lnTo>
                  <a:lnTo>
                    <a:pt x="508" y="279"/>
                  </a:lnTo>
                  <a:lnTo>
                    <a:pt x="497" y="313"/>
                  </a:lnTo>
                  <a:lnTo>
                    <a:pt x="488" y="346"/>
                  </a:lnTo>
                  <a:lnTo>
                    <a:pt x="481" y="378"/>
                  </a:lnTo>
                  <a:lnTo>
                    <a:pt x="474" y="408"/>
                  </a:lnTo>
                  <a:lnTo>
                    <a:pt x="470" y="436"/>
                  </a:lnTo>
                  <a:lnTo>
                    <a:pt x="467" y="463"/>
                  </a:lnTo>
                  <a:lnTo>
                    <a:pt x="465" y="485"/>
                  </a:lnTo>
                  <a:lnTo>
                    <a:pt x="464" y="519"/>
                  </a:lnTo>
                  <a:lnTo>
                    <a:pt x="464" y="535"/>
                  </a:lnTo>
                  <a:lnTo>
                    <a:pt x="464" y="535"/>
                  </a:lnTo>
                  <a:lnTo>
                    <a:pt x="465" y="561"/>
                  </a:lnTo>
                  <a:lnTo>
                    <a:pt x="465" y="561"/>
                  </a:lnTo>
                  <a:lnTo>
                    <a:pt x="467" y="600"/>
                  </a:lnTo>
                  <a:lnTo>
                    <a:pt x="468" y="649"/>
                  </a:lnTo>
                  <a:lnTo>
                    <a:pt x="467" y="677"/>
                  </a:lnTo>
                  <a:lnTo>
                    <a:pt x="466" y="707"/>
                  </a:lnTo>
                  <a:lnTo>
                    <a:pt x="464" y="738"/>
                  </a:lnTo>
                  <a:lnTo>
                    <a:pt x="460" y="772"/>
                  </a:lnTo>
                  <a:lnTo>
                    <a:pt x="460" y="772"/>
                  </a:lnTo>
                  <a:lnTo>
                    <a:pt x="458" y="787"/>
                  </a:lnTo>
                  <a:lnTo>
                    <a:pt x="457" y="803"/>
                  </a:lnTo>
                  <a:lnTo>
                    <a:pt x="457" y="818"/>
                  </a:lnTo>
                  <a:lnTo>
                    <a:pt x="458" y="833"/>
                  </a:lnTo>
                  <a:lnTo>
                    <a:pt x="460" y="848"/>
                  </a:lnTo>
                  <a:lnTo>
                    <a:pt x="462" y="863"/>
                  </a:lnTo>
                  <a:lnTo>
                    <a:pt x="465" y="877"/>
                  </a:lnTo>
                  <a:lnTo>
                    <a:pt x="469" y="892"/>
                  </a:lnTo>
                  <a:lnTo>
                    <a:pt x="474" y="906"/>
                  </a:lnTo>
                  <a:lnTo>
                    <a:pt x="479" y="919"/>
                  </a:lnTo>
                  <a:lnTo>
                    <a:pt x="487" y="933"/>
                  </a:lnTo>
                  <a:lnTo>
                    <a:pt x="494" y="946"/>
                  </a:lnTo>
                  <a:lnTo>
                    <a:pt x="502" y="958"/>
                  </a:lnTo>
                  <a:lnTo>
                    <a:pt x="510" y="970"/>
                  </a:lnTo>
                  <a:lnTo>
                    <a:pt x="519" y="983"/>
                  </a:lnTo>
                  <a:lnTo>
                    <a:pt x="530" y="994"/>
                  </a:lnTo>
                  <a:lnTo>
                    <a:pt x="530" y="994"/>
                  </a:lnTo>
                  <a:lnTo>
                    <a:pt x="539" y="1002"/>
                  </a:lnTo>
                  <a:lnTo>
                    <a:pt x="548" y="1011"/>
                  </a:lnTo>
                  <a:lnTo>
                    <a:pt x="548" y="1011"/>
                  </a:lnTo>
                  <a:lnTo>
                    <a:pt x="492" y="1073"/>
                  </a:lnTo>
                  <a:lnTo>
                    <a:pt x="453" y="1117"/>
                  </a:lnTo>
                  <a:lnTo>
                    <a:pt x="411" y="1166"/>
                  </a:lnTo>
                  <a:lnTo>
                    <a:pt x="411" y="1166"/>
                  </a:lnTo>
                  <a:close/>
                  <a:moveTo>
                    <a:pt x="567" y="958"/>
                  </a:moveTo>
                  <a:lnTo>
                    <a:pt x="567" y="958"/>
                  </a:lnTo>
                  <a:lnTo>
                    <a:pt x="558" y="949"/>
                  </a:lnTo>
                  <a:lnTo>
                    <a:pt x="551" y="940"/>
                  </a:lnTo>
                  <a:lnTo>
                    <a:pt x="544" y="931"/>
                  </a:lnTo>
                  <a:lnTo>
                    <a:pt x="538" y="920"/>
                  </a:lnTo>
                  <a:lnTo>
                    <a:pt x="532" y="909"/>
                  </a:lnTo>
                  <a:lnTo>
                    <a:pt x="527" y="899"/>
                  </a:lnTo>
                  <a:lnTo>
                    <a:pt x="522" y="888"/>
                  </a:lnTo>
                  <a:lnTo>
                    <a:pt x="518" y="876"/>
                  </a:lnTo>
                  <a:lnTo>
                    <a:pt x="514" y="864"/>
                  </a:lnTo>
                  <a:lnTo>
                    <a:pt x="512" y="853"/>
                  </a:lnTo>
                  <a:lnTo>
                    <a:pt x="510" y="840"/>
                  </a:lnTo>
                  <a:lnTo>
                    <a:pt x="509" y="828"/>
                  </a:lnTo>
                  <a:lnTo>
                    <a:pt x="508" y="816"/>
                  </a:lnTo>
                  <a:lnTo>
                    <a:pt x="508" y="804"/>
                  </a:lnTo>
                  <a:lnTo>
                    <a:pt x="509" y="791"/>
                  </a:lnTo>
                  <a:lnTo>
                    <a:pt x="510" y="778"/>
                  </a:lnTo>
                  <a:lnTo>
                    <a:pt x="510" y="778"/>
                  </a:lnTo>
                  <a:lnTo>
                    <a:pt x="514" y="744"/>
                  </a:lnTo>
                  <a:lnTo>
                    <a:pt x="517" y="710"/>
                  </a:lnTo>
                  <a:lnTo>
                    <a:pt x="518" y="679"/>
                  </a:lnTo>
                  <a:lnTo>
                    <a:pt x="519" y="650"/>
                  </a:lnTo>
                  <a:lnTo>
                    <a:pt x="518" y="622"/>
                  </a:lnTo>
                  <a:lnTo>
                    <a:pt x="518" y="598"/>
                  </a:lnTo>
                  <a:lnTo>
                    <a:pt x="516" y="558"/>
                  </a:lnTo>
                  <a:lnTo>
                    <a:pt x="516" y="558"/>
                  </a:lnTo>
                  <a:lnTo>
                    <a:pt x="515" y="543"/>
                  </a:lnTo>
                  <a:lnTo>
                    <a:pt x="515" y="543"/>
                  </a:lnTo>
                  <a:lnTo>
                    <a:pt x="527" y="534"/>
                  </a:lnTo>
                  <a:lnTo>
                    <a:pt x="544" y="523"/>
                  </a:lnTo>
                  <a:lnTo>
                    <a:pt x="567" y="513"/>
                  </a:lnTo>
                  <a:lnTo>
                    <a:pt x="592" y="502"/>
                  </a:lnTo>
                  <a:lnTo>
                    <a:pt x="606" y="496"/>
                  </a:lnTo>
                  <a:lnTo>
                    <a:pt x="620" y="492"/>
                  </a:lnTo>
                  <a:lnTo>
                    <a:pt x="634" y="489"/>
                  </a:lnTo>
                  <a:lnTo>
                    <a:pt x="650" y="486"/>
                  </a:lnTo>
                  <a:lnTo>
                    <a:pt x="664" y="484"/>
                  </a:lnTo>
                  <a:lnTo>
                    <a:pt x="678" y="484"/>
                  </a:lnTo>
                  <a:lnTo>
                    <a:pt x="693" y="484"/>
                  </a:lnTo>
                  <a:lnTo>
                    <a:pt x="706" y="487"/>
                  </a:lnTo>
                  <a:lnTo>
                    <a:pt x="706" y="487"/>
                  </a:lnTo>
                  <a:lnTo>
                    <a:pt x="717" y="490"/>
                  </a:lnTo>
                  <a:lnTo>
                    <a:pt x="727" y="495"/>
                  </a:lnTo>
                  <a:lnTo>
                    <a:pt x="737" y="502"/>
                  </a:lnTo>
                  <a:lnTo>
                    <a:pt x="745" y="509"/>
                  </a:lnTo>
                  <a:lnTo>
                    <a:pt x="751" y="518"/>
                  </a:lnTo>
                  <a:lnTo>
                    <a:pt x="757" y="528"/>
                  </a:lnTo>
                  <a:lnTo>
                    <a:pt x="762" y="541"/>
                  </a:lnTo>
                  <a:lnTo>
                    <a:pt x="765" y="554"/>
                  </a:lnTo>
                  <a:lnTo>
                    <a:pt x="765" y="554"/>
                  </a:lnTo>
                  <a:lnTo>
                    <a:pt x="773" y="589"/>
                  </a:lnTo>
                  <a:lnTo>
                    <a:pt x="778" y="621"/>
                  </a:lnTo>
                  <a:lnTo>
                    <a:pt x="782" y="652"/>
                  </a:lnTo>
                  <a:lnTo>
                    <a:pt x="784" y="680"/>
                  </a:lnTo>
                  <a:lnTo>
                    <a:pt x="785" y="706"/>
                  </a:lnTo>
                  <a:lnTo>
                    <a:pt x="784" y="730"/>
                  </a:lnTo>
                  <a:lnTo>
                    <a:pt x="783" y="752"/>
                  </a:lnTo>
                  <a:lnTo>
                    <a:pt x="781" y="773"/>
                  </a:lnTo>
                  <a:lnTo>
                    <a:pt x="778" y="791"/>
                  </a:lnTo>
                  <a:lnTo>
                    <a:pt x="774" y="810"/>
                  </a:lnTo>
                  <a:lnTo>
                    <a:pt x="768" y="826"/>
                  </a:lnTo>
                  <a:lnTo>
                    <a:pt x="763" y="841"/>
                  </a:lnTo>
                  <a:lnTo>
                    <a:pt x="753" y="869"/>
                  </a:lnTo>
                  <a:lnTo>
                    <a:pt x="742" y="895"/>
                  </a:lnTo>
                  <a:lnTo>
                    <a:pt x="742" y="895"/>
                  </a:lnTo>
                  <a:lnTo>
                    <a:pt x="733" y="914"/>
                  </a:lnTo>
                  <a:lnTo>
                    <a:pt x="725" y="934"/>
                  </a:lnTo>
                  <a:lnTo>
                    <a:pt x="721" y="944"/>
                  </a:lnTo>
                  <a:lnTo>
                    <a:pt x="721" y="944"/>
                  </a:lnTo>
                  <a:lnTo>
                    <a:pt x="708" y="982"/>
                  </a:lnTo>
                  <a:lnTo>
                    <a:pt x="702" y="999"/>
                  </a:lnTo>
                  <a:lnTo>
                    <a:pt x="697" y="1017"/>
                  </a:lnTo>
                  <a:lnTo>
                    <a:pt x="697" y="1017"/>
                  </a:lnTo>
                  <a:lnTo>
                    <a:pt x="679" y="1016"/>
                  </a:lnTo>
                  <a:lnTo>
                    <a:pt x="662" y="1012"/>
                  </a:lnTo>
                  <a:lnTo>
                    <a:pt x="644" y="1007"/>
                  </a:lnTo>
                  <a:lnTo>
                    <a:pt x="627" y="1001"/>
                  </a:lnTo>
                  <a:lnTo>
                    <a:pt x="611" y="993"/>
                  </a:lnTo>
                  <a:lnTo>
                    <a:pt x="595" y="983"/>
                  </a:lnTo>
                  <a:lnTo>
                    <a:pt x="581" y="971"/>
                  </a:lnTo>
                  <a:lnTo>
                    <a:pt x="567" y="958"/>
                  </a:lnTo>
                  <a:lnTo>
                    <a:pt x="567" y="958"/>
                  </a:lnTo>
                  <a:close/>
                  <a:moveTo>
                    <a:pt x="574" y="1221"/>
                  </a:moveTo>
                  <a:lnTo>
                    <a:pt x="574" y="1221"/>
                  </a:lnTo>
                  <a:lnTo>
                    <a:pt x="564" y="1218"/>
                  </a:lnTo>
                  <a:lnTo>
                    <a:pt x="554" y="1214"/>
                  </a:lnTo>
                  <a:lnTo>
                    <a:pt x="546" y="1210"/>
                  </a:lnTo>
                  <a:lnTo>
                    <a:pt x="540" y="1206"/>
                  </a:lnTo>
                  <a:lnTo>
                    <a:pt x="540" y="1206"/>
                  </a:lnTo>
                  <a:lnTo>
                    <a:pt x="553" y="1202"/>
                  </a:lnTo>
                  <a:lnTo>
                    <a:pt x="564" y="1199"/>
                  </a:lnTo>
                  <a:lnTo>
                    <a:pt x="577" y="1196"/>
                  </a:lnTo>
                  <a:lnTo>
                    <a:pt x="577" y="1196"/>
                  </a:lnTo>
                  <a:lnTo>
                    <a:pt x="608" y="1189"/>
                  </a:lnTo>
                  <a:lnTo>
                    <a:pt x="632" y="1181"/>
                  </a:lnTo>
                  <a:lnTo>
                    <a:pt x="653" y="1175"/>
                  </a:lnTo>
                  <a:lnTo>
                    <a:pt x="668" y="1167"/>
                  </a:lnTo>
                  <a:lnTo>
                    <a:pt x="681" y="1159"/>
                  </a:lnTo>
                  <a:lnTo>
                    <a:pt x="693" y="1149"/>
                  </a:lnTo>
                  <a:lnTo>
                    <a:pt x="703" y="1137"/>
                  </a:lnTo>
                  <a:lnTo>
                    <a:pt x="714" y="1124"/>
                  </a:lnTo>
                  <a:lnTo>
                    <a:pt x="714" y="1124"/>
                  </a:lnTo>
                  <a:lnTo>
                    <a:pt x="726" y="1109"/>
                  </a:lnTo>
                  <a:lnTo>
                    <a:pt x="741" y="1091"/>
                  </a:lnTo>
                  <a:lnTo>
                    <a:pt x="741" y="1091"/>
                  </a:lnTo>
                  <a:lnTo>
                    <a:pt x="741" y="1091"/>
                  </a:lnTo>
                  <a:lnTo>
                    <a:pt x="741" y="1091"/>
                  </a:lnTo>
                  <a:lnTo>
                    <a:pt x="747" y="1086"/>
                  </a:lnTo>
                  <a:lnTo>
                    <a:pt x="752" y="1081"/>
                  </a:lnTo>
                  <a:lnTo>
                    <a:pt x="756" y="1079"/>
                  </a:lnTo>
                  <a:lnTo>
                    <a:pt x="761" y="1078"/>
                  </a:lnTo>
                  <a:lnTo>
                    <a:pt x="765" y="1078"/>
                  </a:lnTo>
                  <a:lnTo>
                    <a:pt x="769" y="1078"/>
                  </a:lnTo>
                  <a:lnTo>
                    <a:pt x="779" y="1082"/>
                  </a:lnTo>
                  <a:lnTo>
                    <a:pt x="779" y="1082"/>
                  </a:lnTo>
                  <a:lnTo>
                    <a:pt x="783" y="1084"/>
                  </a:lnTo>
                  <a:lnTo>
                    <a:pt x="787" y="1087"/>
                  </a:lnTo>
                  <a:lnTo>
                    <a:pt x="795" y="1095"/>
                  </a:lnTo>
                  <a:lnTo>
                    <a:pt x="801" y="1105"/>
                  </a:lnTo>
                  <a:lnTo>
                    <a:pt x="805" y="1116"/>
                  </a:lnTo>
                  <a:lnTo>
                    <a:pt x="805" y="1116"/>
                  </a:lnTo>
                  <a:lnTo>
                    <a:pt x="807" y="1123"/>
                  </a:lnTo>
                  <a:lnTo>
                    <a:pt x="807" y="1131"/>
                  </a:lnTo>
                  <a:lnTo>
                    <a:pt x="806" y="1139"/>
                  </a:lnTo>
                  <a:lnTo>
                    <a:pt x="804" y="1143"/>
                  </a:lnTo>
                  <a:lnTo>
                    <a:pt x="802" y="1149"/>
                  </a:lnTo>
                  <a:lnTo>
                    <a:pt x="802" y="1149"/>
                  </a:lnTo>
                  <a:lnTo>
                    <a:pt x="790" y="1164"/>
                  </a:lnTo>
                  <a:lnTo>
                    <a:pt x="777" y="1178"/>
                  </a:lnTo>
                  <a:lnTo>
                    <a:pt x="763" y="1191"/>
                  </a:lnTo>
                  <a:lnTo>
                    <a:pt x="749" y="1201"/>
                  </a:lnTo>
                  <a:lnTo>
                    <a:pt x="735" y="1209"/>
                  </a:lnTo>
                  <a:lnTo>
                    <a:pt x="719" y="1216"/>
                  </a:lnTo>
                  <a:lnTo>
                    <a:pt x="705" y="1221"/>
                  </a:lnTo>
                  <a:lnTo>
                    <a:pt x="690" y="1225"/>
                  </a:lnTo>
                  <a:lnTo>
                    <a:pt x="674" y="1227"/>
                  </a:lnTo>
                  <a:lnTo>
                    <a:pt x="659" y="1229"/>
                  </a:lnTo>
                  <a:lnTo>
                    <a:pt x="644" y="1230"/>
                  </a:lnTo>
                  <a:lnTo>
                    <a:pt x="629" y="1229"/>
                  </a:lnTo>
                  <a:lnTo>
                    <a:pt x="615" y="1228"/>
                  </a:lnTo>
                  <a:lnTo>
                    <a:pt x="600" y="1226"/>
                  </a:lnTo>
                  <a:lnTo>
                    <a:pt x="587" y="1224"/>
                  </a:lnTo>
                  <a:lnTo>
                    <a:pt x="574" y="1221"/>
                  </a:lnTo>
                  <a:lnTo>
                    <a:pt x="574" y="1221"/>
                  </a:lnTo>
                  <a:close/>
                  <a:moveTo>
                    <a:pt x="1058" y="1671"/>
                  </a:moveTo>
                  <a:lnTo>
                    <a:pt x="1058" y="1671"/>
                  </a:lnTo>
                  <a:lnTo>
                    <a:pt x="1038" y="1675"/>
                  </a:lnTo>
                  <a:lnTo>
                    <a:pt x="1018" y="1676"/>
                  </a:lnTo>
                  <a:lnTo>
                    <a:pt x="1002" y="1677"/>
                  </a:lnTo>
                  <a:lnTo>
                    <a:pt x="986" y="1675"/>
                  </a:lnTo>
                  <a:lnTo>
                    <a:pt x="971" y="1672"/>
                  </a:lnTo>
                  <a:lnTo>
                    <a:pt x="958" y="1668"/>
                  </a:lnTo>
                  <a:lnTo>
                    <a:pt x="947" y="1661"/>
                  </a:lnTo>
                  <a:lnTo>
                    <a:pt x="935" y="1655"/>
                  </a:lnTo>
                  <a:lnTo>
                    <a:pt x="926" y="1647"/>
                  </a:lnTo>
                  <a:lnTo>
                    <a:pt x="917" y="1638"/>
                  </a:lnTo>
                  <a:lnTo>
                    <a:pt x="909" y="1629"/>
                  </a:lnTo>
                  <a:lnTo>
                    <a:pt x="902" y="1618"/>
                  </a:lnTo>
                  <a:lnTo>
                    <a:pt x="895" y="1607"/>
                  </a:lnTo>
                  <a:lnTo>
                    <a:pt x="889" y="1596"/>
                  </a:lnTo>
                  <a:lnTo>
                    <a:pt x="878" y="1571"/>
                  </a:lnTo>
                  <a:lnTo>
                    <a:pt x="878" y="1571"/>
                  </a:lnTo>
                  <a:lnTo>
                    <a:pt x="875" y="1562"/>
                  </a:lnTo>
                  <a:lnTo>
                    <a:pt x="873" y="1549"/>
                  </a:lnTo>
                  <a:lnTo>
                    <a:pt x="870" y="1532"/>
                  </a:lnTo>
                  <a:lnTo>
                    <a:pt x="868" y="1514"/>
                  </a:lnTo>
                  <a:lnTo>
                    <a:pt x="864" y="1467"/>
                  </a:lnTo>
                  <a:lnTo>
                    <a:pt x="860" y="1412"/>
                  </a:lnTo>
                  <a:lnTo>
                    <a:pt x="858" y="1348"/>
                  </a:lnTo>
                  <a:lnTo>
                    <a:pt x="858" y="1279"/>
                  </a:lnTo>
                  <a:lnTo>
                    <a:pt x="858" y="1204"/>
                  </a:lnTo>
                  <a:lnTo>
                    <a:pt x="859" y="1125"/>
                  </a:lnTo>
                  <a:lnTo>
                    <a:pt x="859" y="1125"/>
                  </a:lnTo>
                  <a:lnTo>
                    <a:pt x="859" y="1121"/>
                  </a:lnTo>
                  <a:lnTo>
                    <a:pt x="858" y="1117"/>
                  </a:lnTo>
                  <a:lnTo>
                    <a:pt x="858" y="1117"/>
                  </a:lnTo>
                  <a:lnTo>
                    <a:pt x="854" y="1103"/>
                  </a:lnTo>
                  <a:lnTo>
                    <a:pt x="854" y="1103"/>
                  </a:lnTo>
                  <a:lnTo>
                    <a:pt x="850" y="1091"/>
                  </a:lnTo>
                  <a:lnTo>
                    <a:pt x="846" y="1080"/>
                  </a:lnTo>
                  <a:lnTo>
                    <a:pt x="840" y="1070"/>
                  </a:lnTo>
                  <a:lnTo>
                    <a:pt x="833" y="1061"/>
                  </a:lnTo>
                  <a:lnTo>
                    <a:pt x="826" y="1052"/>
                  </a:lnTo>
                  <a:lnTo>
                    <a:pt x="817" y="1045"/>
                  </a:lnTo>
                  <a:lnTo>
                    <a:pt x="808" y="1039"/>
                  </a:lnTo>
                  <a:lnTo>
                    <a:pt x="798" y="1035"/>
                  </a:lnTo>
                  <a:lnTo>
                    <a:pt x="798" y="1035"/>
                  </a:lnTo>
                  <a:lnTo>
                    <a:pt x="789" y="1031"/>
                  </a:lnTo>
                  <a:lnTo>
                    <a:pt x="778" y="1028"/>
                  </a:lnTo>
                  <a:lnTo>
                    <a:pt x="770" y="1027"/>
                  </a:lnTo>
                  <a:lnTo>
                    <a:pt x="763" y="1027"/>
                  </a:lnTo>
                  <a:lnTo>
                    <a:pt x="755" y="1027"/>
                  </a:lnTo>
                  <a:lnTo>
                    <a:pt x="747" y="1029"/>
                  </a:lnTo>
                  <a:lnTo>
                    <a:pt x="747" y="1029"/>
                  </a:lnTo>
                  <a:lnTo>
                    <a:pt x="751" y="1013"/>
                  </a:lnTo>
                  <a:lnTo>
                    <a:pt x="756" y="997"/>
                  </a:lnTo>
                  <a:lnTo>
                    <a:pt x="769" y="962"/>
                  </a:lnTo>
                  <a:lnTo>
                    <a:pt x="773" y="952"/>
                  </a:lnTo>
                  <a:lnTo>
                    <a:pt x="773" y="952"/>
                  </a:lnTo>
                  <a:lnTo>
                    <a:pt x="780" y="934"/>
                  </a:lnTo>
                  <a:lnTo>
                    <a:pt x="788" y="915"/>
                  </a:lnTo>
                  <a:lnTo>
                    <a:pt x="788" y="915"/>
                  </a:lnTo>
                  <a:lnTo>
                    <a:pt x="800" y="889"/>
                  </a:lnTo>
                  <a:lnTo>
                    <a:pt x="811" y="858"/>
                  </a:lnTo>
                  <a:lnTo>
                    <a:pt x="818" y="841"/>
                  </a:lnTo>
                  <a:lnTo>
                    <a:pt x="823" y="823"/>
                  </a:lnTo>
                  <a:lnTo>
                    <a:pt x="827" y="804"/>
                  </a:lnTo>
                  <a:lnTo>
                    <a:pt x="831" y="783"/>
                  </a:lnTo>
                  <a:lnTo>
                    <a:pt x="833" y="761"/>
                  </a:lnTo>
                  <a:lnTo>
                    <a:pt x="835" y="736"/>
                  </a:lnTo>
                  <a:lnTo>
                    <a:pt x="835" y="709"/>
                  </a:lnTo>
                  <a:lnTo>
                    <a:pt x="835" y="681"/>
                  </a:lnTo>
                  <a:lnTo>
                    <a:pt x="833" y="650"/>
                  </a:lnTo>
                  <a:lnTo>
                    <a:pt x="829" y="616"/>
                  </a:lnTo>
                  <a:lnTo>
                    <a:pt x="823" y="581"/>
                  </a:lnTo>
                  <a:lnTo>
                    <a:pt x="816" y="543"/>
                  </a:lnTo>
                  <a:lnTo>
                    <a:pt x="816" y="543"/>
                  </a:lnTo>
                  <a:lnTo>
                    <a:pt x="811" y="528"/>
                  </a:lnTo>
                  <a:lnTo>
                    <a:pt x="807" y="515"/>
                  </a:lnTo>
                  <a:lnTo>
                    <a:pt x="801" y="503"/>
                  </a:lnTo>
                  <a:lnTo>
                    <a:pt x="795" y="491"/>
                  </a:lnTo>
                  <a:lnTo>
                    <a:pt x="788" y="481"/>
                  </a:lnTo>
                  <a:lnTo>
                    <a:pt x="780" y="472"/>
                  </a:lnTo>
                  <a:lnTo>
                    <a:pt x="770" y="463"/>
                  </a:lnTo>
                  <a:lnTo>
                    <a:pt x="761" y="456"/>
                  </a:lnTo>
                  <a:lnTo>
                    <a:pt x="750" y="449"/>
                  </a:lnTo>
                  <a:lnTo>
                    <a:pt x="739" y="444"/>
                  </a:lnTo>
                  <a:lnTo>
                    <a:pt x="726" y="439"/>
                  </a:lnTo>
                  <a:lnTo>
                    <a:pt x="714" y="436"/>
                  </a:lnTo>
                  <a:lnTo>
                    <a:pt x="700" y="434"/>
                  </a:lnTo>
                  <a:lnTo>
                    <a:pt x="685" y="433"/>
                  </a:lnTo>
                  <a:lnTo>
                    <a:pt x="670" y="433"/>
                  </a:lnTo>
                  <a:lnTo>
                    <a:pt x="655" y="434"/>
                  </a:lnTo>
                  <a:lnTo>
                    <a:pt x="655" y="434"/>
                  </a:lnTo>
                  <a:lnTo>
                    <a:pt x="635" y="437"/>
                  </a:lnTo>
                  <a:lnTo>
                    <a:pt x="617" y="441"/>
                  </a:lnTo>
                  <a:lnTo>
                    <a:pt x="599" y="445"/>
                  </a:lnTo>
                  <a:lnTo>
                    <a:pt x="582" y="450"/>
                  </a:lnTo>
                  <a:lnTo>
                    <a:pt x="568" y="457"/>
                  </a:lnTo>
                  <a:lnTo>
                    <a:pt x="553" y="463"/>
                  </a:lnTo>
                  <a:lnTo>
                    <a:pt x="532" y="473"/>
                  </a:lnTo>
                  <a:lnTo>
                    <a:pt x="532" y="473"/>
                  </a:lnTo>
                  <a:lnTo>
                    <a:pt x="517" y="480"/>
                  </a:lnTo>
                  <a:lnTo>
                    <a:pt x="517" y="480"/>
                  </a:lnTo>
                  <a:lnTo>
                    <a:pt x="520" y="447"/>
                  </a:lnTo>
                  <a:lnTo>
                    <a:pt x="527" y="409"/>
                  </a:lnTo>
                  <a:lnTo>
                    <a:pt x="531" y="389"/>
                  </a:lnTo>
                  <a:lnTo>
                    <a:pt x="535" y="368"/>
                  </a:lnTo>
                  <a:lnTo>
                    <a:pt x="541" y="346"/>
                  </a:lnTo>
                  <a:lnTo>
                    <a:pt x="547" y="325"/>
                  </a:lnTo>
                  <a:lnTo>
                    <a:pt x="555" y="302"/>
                  </a:lnTo>
                  <a:lnTo>
                    <a:pt x="564" y="279"/>
                  </a:lnTo>
                  <a:lnTo>
                    <a:pt x="574" y="258"/>
                  </a:lnTo>
                  <a:lnTo>
                    <a:pt x="584" y="236"/>
                  </a:lnTo>
                  <a:lnTo>
                    <a:pt x="596" y="215"/>
                  </a:lnTo>
                  <a:lnTo>
                    <a:pt x="611" y="195"/>
                  </a:lnTo>
                  <a:lnTo>
                    <a:pt x="626" y="176"/>
                  </a:lnTo>
                  <a:lnTo>
                    <a:pt x="642" y="158"/>
                  </a:lnTo>
                  <a:lnTo>
                    <a:pt x="642" y="158"/>
                  </a:lnTo>
                  <a:lnTo>
                    <a:pt x="654" y="146"/>
                  </a:lnTo>
                  <a:lnTo>
                    <a:pt x="665" y="136"/>
                  </a:lnTo>
                  <a:lnTo>
                    <a:pt x="677" y="127"/>
                  </a:lnTo>
                  <a:lnTo>
                    <a:pt x="691" y="119"/>
                  </a:lnTo>
                  <a:lnTo>
                    <a:pt x="703" y="111"/>
                  </a:lnTo>
                  <a:lnTo>
                    <a:pt x="716" y="103"/>
                  </a:lnTo>
                  <a:lnTo>
                    <a:pt x="731" y="97"/>
                  </a:lnTo>
                  <a:lnTo>
                    <a:pt x="745" y="91"/>
                  </a:lnTo>
                  <a:lnTo>
                    <a:pt x="760" y="86"/>
                  </a:lnTo>
                  <a:lnTo>
                    <a:pt x="775" y="82"/>
                  </a:lnTo>
                  <a:lnTo>
                    <a:pt x="791" y="78"/>
                  </a:lnTo>
                  <a:lnTo>
                    <a:pt x="806" y="75"/>
                  </a:lnTo>
                  <a:lnTo>
                    <a:pt x="823" y="73"/>
                  </a:lnTo>
                  <a:lnTo>
                    <a:pt x="840" y="72"/>
                  </a:lnTo>
                  <a:lnTo>
                    <a:pt x="858" y="71"/>
                  </a:lnTo>
                  <a:lnTo>
                    <a:pt x="875" y="71"/>
                  </a:lnTo>
                  <a:lnTo>
                    <a:pt x="875" y="71"/>
                  </a:lnTo>
                  <a:lnTo>
                    <a:pt x="910" y="72"/>
                  </a:lnTo>
                  <a:lnTo>
                    <a:pt x="943" y="76"/>
                  </a:lnTo>
                  <a:lnTo>
                    <a:pt x="974" y="81"/>
                  </a:lnTo>
                  <a:lnTo>
                    <a:pt x="1004" y="88"/>
                  </a:lnTo>
                  <a:lnTo>
                    <a:pt x="1032" y="97"/>
                  </a:lnTo>
                  <a:lnTo>
                    <a:pt x="1059" y="107"/>
                  </a:lnTo>
                  <a:lnTo>
                    <a:pt x="1084" y="119"/>
                  </a:lnTo>
                  <a:lnTo>
                    <a:pt x="1109" y="131"/>
                  </a:lnTo>
                  <a:lnTo>
                    <a:pt x="1131" y="144"/>
                  </a:lnTo>
                  <a:lnTo>
                    <a:pt x="1153" y="159"/>
                  </a:lnTo>
                  <a:lnTo>
                    <a:pt x="1172" y="174"/>
                  </a:lnTo>
                  <a:lnTo>
                    <a:pt x="1191" y="188"/>
                  </a:lnTo>
                  <a:lnTo>
                    <a:pt x="1208" y="204"/>
                  </a:lnTo>
                  <a:lnTo>
                    <a:pt x="1224" y="220"/>
                  </a:lnTo>
                  <a:lnTo>
                    <a:pt x="1239" y="235"/>
                  </a:lnTo>
                  <a:lnTo>
                    <a:pt x="1252" y="250"/>
                  </a:lnTo>
                  <a:lnTo>
                    <a:pt x="1252" y="250"/>
                  </a:lnTo>
                  <a:lnTo>
                    <a:pt x="1273" y="276"/>
                  </a:lnTo>
                  <a:lnTo>
                    <a:pt x="1291" y="302"/>
                  </a:lnTo>
                  <a:lnTo>
                    <a:pt x="1307" y="327"/>
                  </a:lnTo>
                  <a:lnTo>
                    <a:pt x="1321" y="350"/>
                  </a:lnTo>
                  <a:lnTo>
                    <a:pt x="1332" y="373"/>
                  </a:lnTo>
                  <a:lnTo>
                    <a:pt x="1342" y="393"/>
                  </a:lnTo>
                  <a:lnTo>
                    <a:pt x="1349" y="412"/>
                  </a:lnTo>
                  <a:lnTo>
                    <a:pt x="1356" y="427"/>
                  </a:lnTo>
                  <a:lnTo>
                    <a:pt x="1356" y="427"/>
                  </a:lnTo>
                  <a:lnTo>
                    <a:pt x="1337" y="426"/>
                  </a:lnTo>
                  <a:lnTo>
                    <a:pt x="1321" y="425"/>
                  </a:lnTo>
                  <a:lnTo>
                    <a:pt x="1304" y="425"/>
                  </a:lnTo>
                  <a:lnTo>
                    <a:pt x="1289" y="425"/>
                  </a:lnTo>
                  <a:lnTo>
                    <a:pt x="1275" y="426"/>
                  </a:lnTo>
                  <a:lnTo>
                    <a:pt x="1260" y="428"/>
                  </a:lnTo>
                  <a:lnTo>
                    <a:pt x="1248" y="431"/>
                  </a:lnTo>
                  <a:lnTo>
                    <a:pt x="1235" y="434"/>
                  </a:lnTo>
                  <a:lnTo>
                    <a:pt x="1223" y="437"/>
                  </a:lnTo>
                  <a:lnTo>
                    <a:pt x="1212" y="442"/>
                  </a:lnTo>
                  <a:lnTo>
                    <a:pt x="1202" y="447"/>
                  </a:lnTo>
                  <a:lnTo>
                    <a:pt x="1193" y="453"/>
                  </a:lnTo>
                  <a:lnTo>
                    <a:pt x="1183" y="460"/>
                  </a:lnTo>
                  <a:lnTo>
                    <a:pt x="1176" y="467"/>
                  </a:lnTo>
                  <a:lnTo>
                    <a:pt x="1168" y="475"/>
                  </a:lnTo>
                  <a:lnTo>
                    <a:pt x="1162" y="483"/>
                  </a:lnTo>
                  <a:lnTo>
                    <a:pt x="1162" y="483"/>
                  </a:lnTo>
                  <a:lnTo>
                    <a:pt x="1156" y="492"/>
                  </a:lnTo>
                  <a:lnTo>
                    <a:pt x="1151" y="504"/>
                  </a:lnTo>
                  <a:lnTo>
                    <a:pt x="1146" y="514"/>
                  </a:lnTo>
                  <a:lnTo>
                    <a:pt x="1143" y="525"/>
                  </a:lnTo>
                  <a:lnTo>
                    <a:pt x="1141" y="537"/>
                  </a:lnTo>
                  <a:lnTo>
                    <a:pt x="1139" y="550"/>
                  </a:lnTo>
                  <a:lnTo>
                    <a:pt x="1138" y="562"/>
                  </a:lnTo>
                  <a:lnTo>
                    <a:pt x="1138" y="574"/>
                  </a:lnTo>
                  <a:lnTo>
                    <a:pt x="1139" y="588"/>
                  </a:lnTo>
                  <a:lnTo>
                    <a:pt x="1141" y="601"/>
                  </a:lnTo>
                  <a:lnTo>
                    <a:pt x="1145" y="628"/>
                  </a:lnTo>
                  <a:lnTo>
                    <a:pt x="1153" y="655"/>
                  </a:lnTo>
                  <a:lnTo>
                    <a:pt x="1162" y="684"/>
                  </a:lnTo>
                  <a:lnTo>
                    <a:pt x="1171" y="711"/>
                  </a:lnTo>
                  <a:lnTo>
                    <a:pt x="1182" y="738"/>
                  </a:lnTo>
                  <a:lnTo>
                    <a:pt x="1195" y="766"/>
                  </a:lnTo>
                  <a:lnTo>
                    <a:pt x="1207" y="791"/>
                  </a:lnTo>
                  <a:lnTo>
                    <a:pt x="1233" y="838"/>
                  </a:lnTo>
                  <a:lnTo>
                    <a:pt x="1254" y="878"/>
                  </a:lnTo>
                  <a:lnTo>
                    <a:pt x="1254" y="878"/>
                  </a:lnTo>
                  <a:lnTo>
                    <a:pt x="1267" y="902"/>
                  </a:lnTo>
                  <a:lnTo>
                    <a:pt x="1276" y="917"/>
                  </a:lnTo>
                  <a:lnTo>
                    <a:pt x="1276" y="917"/>
                  </a:lnTo>
                  <a:lnTo>
                    <a:pt x="1282" y="933"/>
                  </a:lnTo>
                  <a:lnTo>
                    <a:pt x="1289" y="947"/>
                  </a:lnTo>
                  <a:lnTo>
                    <a:pt x="1296" y="959"/>
                  </a:lnTo>
                  <a:lnTo>
                    <a:pt x="1303" y="970"/>
                  </a:lnTo>
                  <a:lnTo>
                    <a:pt x="1318" y="991"/>
                  </a:lnTo>
                  <a:lnTo>
                    <a:pt x="1331" y="1008"/>
                  </a:lnTo>
                  <a:lnTo>
                    <a:pt x="1331" y="1008"/>
                  </a:lnTo>
                  <a:lnTo>
                    <a:pt x="1345" y="1026"/>
                  </a:lnTo>
                  <a:lnTo>
                    <a:pt x="1345" y="1026"/>
                  </a:lnTo>
                  <a:lnTo>
                    <a:pt x="1333" y="1030"/>
                  </a:lnTo>
                  <a:lnTo>
                    <a:pt x="1320" y="1035"/>
                  </a:lnTo>
                  <a:lnTo>
                    <a:pt x="1313" y="1039"/>
                  </a:lnTo>
                  <a:lnTo>
                    <a:pt x="1306" y="1043"/>
                  </a:lnTo>
                  <a:lnTo>
                    <a:pt x="1300" y="1048"/>
                  </a:lnTo>
                  <a:lnTo>
                    <a:pt x="1294" y="1054"/>
                  </a:lnTo>
                  <a:lnTo>
                    <a:pt x="1288" y="1062"/>
                  </a:lnTo>
                  <a:lnTo>
                    <a:pt x="1283" y="1070"/>
                  </a:lnTo>
                  <a:lnTo>
                    <a:pt x="1279" y="1080"/>
                  </a:lnTo>
                  <a:lnTo>
                    <a:pt x="1275" y="1090"/>
                  </a:lnTo>
                  <a:lnTo>
                    <a:pt x="1271" y="1103"/>
                  </a:lnTo>
                  <a:lnTo>
                    <a:pt x="1269" y="1117"/>
                  </a:lnTo>
                  <a:lnTo>
                    <a:pt x="1268" y="1132"/>
                  </a:lnTo>
                  <a:lnTo>
                    <a:pt x="1268" y="1150"/>
                  </a:lnTo>
                  <a:lnTo>
                    <a:pt x="1268" y="1150"/>
                  </a:lnTo>
                  <a:lnTo>
                    <a:pt x="1262" y="1214"/>
                  </a:lnTo>
                  <a:lnTo>
                    <a:pt x="1250" y="1314"/>
                  </a:lnTo>
                  <a:lnTo>
                    <a:pt x="1237" y="1421"/>
                  </a:lnTo>
                  <a:lnTo>
                    <a:pt x="1229" y="1467"/>
                  </a:lnTo>
                  <a:lnTo>
                    <a:pt x="1224" y="1503"/>
                  </a:lnTo>
                  <a:lnTo>
                    <a:pt x="1224" y="1503"/>
                  </a:lnTo>
                  <a:lnTo>
                    <a:pt x="1220" y="1522"/>
                  </a:lnTo>
                  <a:lnTo>
                    <a:pt x="1216" y="1540"/>
                  </a:lnTo>
                  <a:lnTo>
                    <a:pt x="1211" y="1556"/>
                  </a:lnTo>
                  <a:lnTo>
                    <a:pt x="1206" y="1570"/>
                  </a:lnTo>
                  <a:lnTo>
                    <a:pt x="1200" y="1584"/>
                  </a:lnTo>
                  <a:lnTo>
                    <a:pt x="1193" y="1596"/>
                  </a:lnTo>
                  <a:lnTo>
                    <a:pt x="1184" y="1607"/>
                  </a:lnTo>
                  <a:lnTo>
                    <a:pt x="1175" y="1617"/>
                  </a:lnTo>
                  <a:lnTo>
                    <a:pt x="1165" y="1627"/>
                  </a:lnTo>
                  <a:lnTo>
                    <a:pt x="1154" y="1635"/>
                  </a:lnTo>
                  <a:lnTo>
                    <a:pt x="1141" y="1643"/>
                  </a:lnTo>
                  <a:lnTo>
                    <a:pt x="1127" y="1649"/>
                  </a:lnTo>
                  <a:lnTo>
                    <a:pt x="1113" y="1655"/>
                  </a:lnTo>
                  <a:lnTo>
                    <a:pt x="1095" y="1661"/>
                  </a:lnTo>
                  <a:lnTo>
                    <a:pt x="1078" y="1667"/>
                  </a:lnTo>
                  <a:lnTo>
                    <a:pt x="1058" y="1671"/>
                  </a:lnTo>
                  <a:lnTo>
                    <a:pt x="1058" y="1671"/>
                  </a:lnTo>
                  <a:close/>
                  <a:moveTo>
                    <a:pt x="1530" y="1131"/>
                  </a:moveTo>
                  <a:lnTo>
                    <a:pt x="1530" y="1131"/>
                  </a:lnTo>
                  <a:lnTo>
                    <a:pt x="1518" y="1136"/>
                  </a:lnTo>
                  <a:lnTo>
                    <a:pt x="1504" y="1140"/>
                  </a:lnTo>
                  <a:lnTo>
                    <a:pt x="1490" y="1144"/>
                  </a:lnTo>
                  <a:lnTo>
                    <a:pt x="1473" y="1149"/>
                  </a:lnTo>
                  <a:lnTo>
                    <a:pt x="1457" y="1152"/>
                  </a:lnTo>
                  <a:lnTo>
                    <a:pt x="1440" y="1154"/>
                  </a:lnTo>
                  <a:lnTo>
                    <a:pt x="1422" y="1156"/>
                  </a:lnTo>
                  <a:lnTo>
                    <a:pt x="1405" y="1157"/>
                  </a:lnTo>
                  <a:lnTo>
                    <a:pt x="1405" y="1157"/>
                  </a:lnTo>
                  <a:lnTo>
                    <a:pt x="1386" y="1158"/>
                  </a:lnTo>
                  <a:lnTo>
                    <a:pt x="1370" y="1158"/>
                  </a:lnTo>
                  <a:lnTo>
                    <a:pt x="1357" y="1156"/>
                  </a:lnTo>
                  <a:lnTo>
                    <a:pt x="1345" y="1155"/>
                  </a:lnTo>
                  <a:lnTo>
                    <a:pt x="1335" y="1153"/>
                  </a:lnTo>
                  <a:lnTo>
                    <a:pt x="1328" y="1151"/>
                  </a:lnTo>
                  <a:lnTo>
                    <a:pt x="1323" y="1149"/>
                  </a:lnTo>
                  <a:lnTo>
                    <a:pt x="1320" y="1147"/>
                  </a:lnTo>
                  <a:lnTo>
                    <a:pt x="1320" y="1147"/>
                  </a:lnTo>
                  <a:lnTo>
                    <a:pt x="1320" y="1126"/>
                  </a:lnTo>
                  <a:lnTo>
                    <a:pt x="1321" y="1118"/>
                  </a:lnTo>
                  <a:lnTo>
                    <a:pt x="1322" y="1111"/>
                  </a:lnTo>
                  <a:lnTo>
                    <a:pt x="1324" y="1105"/>
                  </a:lnTo>
                  <a:lnTo>
                    <a:pt x="1326" y="1098"/>
                  </a:lnTo>
                  <a:lnTo>
                    <a:pt x="1329" y="1094"/>
                  </a:lnTo>
                  <a:lnTo>
                    <a:pt x="1331" y="1090"/>
                  </a:lnTo>
                  <a:lnTo>
                    <a:pt x="1338" y="1084"/>
                  </a:lnTo>
                  <a:lnTo>
                    <a:pt x="1345" y="1079"/>
                  </a:lnTo>
                  <a:lnTo>
                    <a:pt x="1354" y="1076"/>
                  </a:lnTo>
                  <a:lnTo>
                    <a:pt x="1363" y="1074"/>
                  </a:lnTo>
                  <a:lnTo>
                    <a:pt x="1363" y="1074"/>
                  </a:lnTo>
                  <a:lnTo>
                    <a:pt x="1374" y="1071"/>
                  </a:lnTo>
                  <a:lnTo>
                    <a:pt x="1374" y="1071"/>
                  </a:lnTo>
                  <a:lnTo>
                    <a:pt x="1381" y="1076"/>
                  </a:lnTo>
                  <a:lnTo>
                    <a:pt x="1381" y="1076"/>
                  </a:lnTo>
                  <a:lnTo>
                    <a:pt x="1389" y="1080"/>
                  </a:lnTo>
                  <a:lnTo>
                    <a:pt x="1398" y="1085"/>
                  </a:lnTo>
                  <a:lnTo>
                    <a:pt x="1408" y="1088"/>
                  </a:lnTo>
                  <a:lnTo>
                    <a:pt x="1418" y="1091"/>
                  </a:lnTo>
                  <a:lnTo>
                    <a:pt x="1429" y="1094"/>
                  </a:lnTo>
                  <a:lnTo>
                    <a:pt x="1442" y="1096"/>
                  </a:lnTo>
                  <a:lnTo>
                    <a:pt x="1454" y="1097"/>
                  </a:lnTo>
                  <a:lnTo>
                    <a:pt x="1467" y="1098"/>
                  </a:lnTo>
                  <a:lnTo>
                    <a:pt x="1497" y="1098"/>
                  </a:lnTo>
                  <a:lnTo>
                    <a:pt x="1529" y="1096"/>
                  </a:lnTo>
                  <a:lnTo>
                    <a:pt x="1563" y="1091"/>
                  </a:lnTo>
                  <a:lnTo>
                    <a:pt x="1601" y="1084"/>
                  </a:lnTo>
                  <a:lnTo>
                    <a:pt x="1601" y="1084"/>
                  </a:lnTo>
                  <a:lnTo>
                    <a:pt x="1602" y="1084"/>
                  </a:lnTo>
                  <a:lnTo>
                    <a:pt x="1602" y="1084"/>
                  </a:lnTo>
                  <a:lnTo>
                    <a:pt x="1590" y="1094"/>
                  </a:lnTo>
                  <a:lnTo>
                    <a:pt x="1574" y="1107"/>
                  </a:lnTo>
                  <a:lnTo>
                    <a:pt x="1554" y="1119"/>
                  </a:lnTo>
                  <a:lnTo>
                    <a:pt x="1530" y="1131"/>
                  </a:lnTo>
                  <a:lnTo>
                    <a:pt x="1530" y="1131"/>
                  </a:lnTo>
                  <a:close/>
                </a:path>
              </a:pathLst>
            </a:custGeom>
            <a:grpFill/>
            <a:ln w="3175">
              <a:solidFill>
                <a:schemeClr val="tx1">
                  <a:lumMod val="50000"/>
                  <a:lumOff val="50000"/>
                </a:schemeClr>
              </a:solidFill>
            </a:ln>
            <a:extLst/>
          </p:spPr>
          <p:txBody>
            <a:bodyPr vert="horz" wrap="square" lIns="91440" tIns="45720" rIns="91440" bIns="4572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6" name="Freeform 236">
              <a:extLst>
                <a:ext uri="{FF2B5EF4-FFF2-40B4-BE49-F238E27FC236}">
                  <a16:creationId xmlns:a16="http://schemas.microsoft.com/office/drawing/2014/main" id="{90513797-57D7-4B95-85B8-236146964503}"/>
                </a:ext>
              </a:extLst>
            </p:cNvPr>
            <p:cNvSpPr>
              <a:spLocks/>
            </p:cNvSpPr>
            <p:nvPr/>
          </p:nvSpPr>
          <p:spPr bwMode="auto">
            <a:xfrm>
              <a:off x="11231109" y="2571836"/>
              <a:ext cx="258762" cy="23813"/>
            </a:xfrm>
            <a:custGeom>
              <a:avLst/>
              <a:gdLst>
                <a:gd name="connsiteX0" fmla="*/ 6960 w 258762"/>
                <a:gd name="connsiteY0" fmla="*/ 6350 h 23813"/>
                <a:gd name="connsiteX1" fmla="*/ 9667 w 258762"/>
                <a:gd name="connsiteY1" fmla="*/ 6350 h 23813"/>
                <a:gd name="connsiteX2" fmla="*/ 12761 w 258762"/>
                <a:gd name="connsiteY2" fmla="*/ 6350 h 23813"/>
                <a:gd name="connsiteX3" fmla="*/ 15854 w 258762"/>
                <a:gd name="connsiteY3" fmla="*/ 6747 h 23813"/>
                <a:gd name="connsiteX4" fmla="*/ 18948 w 258762"/>
                <a:gd name="connsiteY4" fmla="*/ 7144 h 23813"/>
                <a:gd name="connsiteX5" fmla="*/ 21655 w 258762"/>
                <a:gd name="connsiteY5" fmla="*/ 7938 h 23813"/>
                <a:gd name="connsiteX6" fmla="*/ 23975 w 258762"/>
                <a:gd name="connsiteY6" fmla="*/ 8731 h 23813"/>
                <a:gd name="connsiteX7" fmla="*/ 25908 w 258762"/>
                <a:gd name="connsiteY7" fmla="*/ 9922 h 23813"/>
                <a:gd name="connsiteX8" fmla="*/ 27842 w 258762"/>
                <a:gd name="connsiteY8" fmla="*/ 11113 h 23813"/>
                <a:gd name="connsiteX9" fmla="*/ 29389 w 258762"/>
                <a:gd name="connsiteY9" fmla="*/ 12303 h 23813"/>
                <a:gd name="connsiteX10" fmla="*/ 30162 w 258762"/>
                <a:gd name="connsiteY10" fmla="*/ 13494 h 23813"/>
                <a:gd name="connsiteX11" fmla="*/ 30162 w 258762"/>
                <a:gd name="connsiteY11" fmla="*/ 15082 h 23813"/>
                <a:gd name="connsiteX12" fmla="*/ 29775 w 258762"/>
                <a:gd name="connsiteY12" fmla="*/ 16272 h 23813"/>
                <a:gd name="connsiteX13" fmla="*/ 28229 w 258762"/>
                <a:gd name="connsiteY13" fmla="*/ 17860 h 23813"/>
                <a:gd name="connsiteX14" fmla="*/ 26682 w 258762"/>
                <a:gd name="connsiteY14" fmla="*/ 19447 h 23813"/>
                <a:gd name="connsiteX15" fmla="*/ 24748 w 258762"/>
                <a:gd name="connsiteY15" fmla="*/ 21035 h 23813"/>
                <a:gd name="connsiteX16" fmla="*/ 22815 w 258762"/>
                <a:gd name="connsiteY16" fmla="*/ 22226 h 23813"/>
                <a:gd name="connsiteX17" fmla="*/ 20108 w 258762"/>
                <a:gd name="connsiteY17" fmla="*/ 23416 h 23813"/>
                <a:gd name="connsiteX18" fmla="*/ 17401 w 258762"/>
                <a:gd name="connsiteY18" fmla="*/ 23813 h 23813"/>
                <a:gd name="connsiteX19" fmla="*/ 14308 w 258762"/>
                <a:gd name="connsiteY19" fmla="*/ 23813 h 23813"/>
                <a:gd name="connsiteX20" fmla="*/ 10827 w 258762"/>
                <a:gd name="connsiteY20" fmla="*/ 23019 h 23813"/>
                <a:gd name="connsiteX21" fmla="*/ 8121 w 258762"/>
                <a:gd name="connsiteY21" fmla="*/ 21829 h 23813"/>
                <a:gd name="connsiteX22" fmla="*/ 5800 w 258762"/>
                <a:gd name="connsiteY22" fmla="*/ 20241 h 23813"/>
                <a:gd name="connsiteX23" fmla="*/ 3867 w 258762"/>
                <a:gd name="connsiteY23" fmla="*/ 18257 h 23813"/>
                <a:gd name="connsiteX24" fmla="*/ 1933 w 258762"/>
                <a:gd name="connsiteY24" fmla="*/ 15875 h 23813"/>
                <a:gd name="connsiteX25" fmla="*/ 773 w 258762"/>
                <a:gd name="connsiteY25" fmla="*/ 13494 h 23813"/>
                <a:gd name="connsiteX26" fmla="*/ 0 w 258762"/>
                <a:gd name="connsiteY26" fmla="*/ 11907 h 23813"/>
                <a:gd name="connsiteX27" fmla="*/ 0 w 258762"/>
                <a:gd name="connsiteY27" fmla="*/ 10319 h 23813"/>
                <a:gd name="connsiteX28" fmla="*/ 387 w 258762"/>
                <a:gd name="connsiteY28" fmla="*/ 9128 h 23813"/>
                <a:gd name="connsiteX29" fmla="*/ 1547 w 258762"/>
                <a:gd name="connsiteY29" fmla="*/ 8335 h 23813"/>
                <a:gd name="connsiteX30" fmla="*/ 3094 w 258762"/>
                <a:gd name="connsiteY30" fmla="*/ 7541 h 23813"/>
                <a:gd name="connsiteX31" fmla="*/ 5027 w 258762"/>
                <a:gd name="connsiteY31" fmla="*/ 6747 h 23813"/>
                <a:gd name="connsiteX32" fmla="*/ 245835 w 258762"/>
                <a:gd name="connsiteY32" fmla="*/ 0 h 23813"/>
                <a:gd name="connsiteX33" fmla="*/ 248969 w 258762"/>
                <a:gd name="connsiteY33" fmla="*/ 0 h 23813"/>
                <a:gd name="connsiteX34" fmla="*/ 251319 w 258762"/>
                <a:gd name="connsiteY34" fmla="*/ 388 h 23813"/>
                <a:gd name="connsiteX35" fmla="*/ 253670 w 258762"/>
                <a:gd name="connsiteY35" fmla="*/ 776 h 23813"/>
                <a:gd name="connsiteX36" fmla="*/ 255628 w 258762"/>
                <a:gd name="connsiteY36" fmla="*/ 1164 h 23813"/>
                <a:gd name="connsiteX37" fmla="*/ 257195 w 258762"/>
                <a:gd name="connsiteY37" fmla="*/ 1940 h 23813"/>
                <a:gd name="connsiteX38" fmla="*/ 258370 w 258762"/>
                <a:gd name="connsiteY38" fmla="*/ 3104 h 23813"/>
                <a:gd name="connsiteX39" fmla="*/ 258762 w 258762"/>
                <a:gd name="connsiteY39" fmla="*/ 4269 h 23813"/>
                <a:gd name="connsiteX40" fmla="*/ 258370 w 258762"/>
                <a:gd name="connsiteY40" fmla="*/ 5433 h 23813"/>
                <a:gd name="connsiteX41" fmla="*/ 257979 w 258762"/>
                <a:gd name="connsiteY41" fmla="*/ 7373 h 23813"/>
                <a:gd name="connsiteX42" fmla="*/ 256412 w 258762"/>
                <a:gd name="connsiteY42" fmla="*/ 9314 h 23813"/>
                <a:gd name="connsiteX43" fmla="*/ 254845 w 258762"/>
                <a:gd name="connsiteY43" fmla="*/ 11254 h 23813"/>
                <a:gd name="connsiteX44" fmla="*/ 252886 w 258762"/>
                <a:gd name="connsiteY44" fmla="*/ 13194 h 23813"/>
                <a:gd name="connsiteX45" fmla="*/ 250144 w 258762"/>
                <a:gd name="connsiteY45" fmla="*/ 15135 h 23813"/>
                <a:gd name="connsiteX46" fmla="*/ 247402 w 258762"/>
                <a:gd name="connsiteY46" fmla="*/ 16687 h 23813"/>
                <a:gd name="connsiteX47" fmla="*/ 244660 w 258762"/>
                <a:gd name="connsiteY47" fmla="*/ 17075 h 23813"/>
                <a:gd name="connsiteX48" fmla="*/ 241135 w 258762"/>
                <a:gd name="connsiteY48" fmla="*/ 17463 h 23813"/>
                <a:gd name="connsiteX49" fmla="*/ 238393 w 258762"/>
                <a:gd name="connsiteY49" fmla="*/ 16687 h 23813"/>
                <a:gd name="connsiteX50" fmla="*/ 235651 w 258762"/>
                <a:gd name="connsiteY50" fmla="*/ 15911 h 23813"/>
                <a:gd name="connsiteX51" fmla="*/ 233301 w 258762"/>
                <a:gd name="connsiteY51" fmla="*/ 14747 h 23813"/>
                <a:gd name="connsiteX52" fmla="*/ 231342 w 258762"/>
                <a:gd name="connsiteY52" fmla="*/ 12806 h 23813"/>
                <a:gd name="connsiteX53" fmla="*/ 230167 w 258762"/>
                <a:gd name="connsiteY53" fmla="*/ 11254 h 23813"/>
                <a:gd name="connsiteX54" fmla="*/ 228992 w 258762"/>
                <a:gd name="connsiteY54" fmla="*/ 9702 h 23813"/>
                <a:gd name="connsiteX55" fmla="*/ 228600 w 258762"/>
                <a:gd name="connsiteY55" fmla="*/ 8150 h 23813"/>
                <a:gd name="connsiteX56" fmla="*/ 228600 w 258762"/>
                <a:gd name="connsiteY56" fmla="*/ 6985 h 23813"/>
                <a:gd name="connsiteX57" fmla="*/ 229383 w 258762"/>
                <a:gd name="connsiteY57" fmla="*/ 5821 h 23813"/>
                <a:gd name="connsiteX58" fmla="*/ 230559 w 258762"/>
                <a:gd name="connsiteY58" fmla="*/ 4657 h 23813"/>
                <a:gd name="connsiteX59" fmla="*/ 232517 w 258762"/>
                <a:gd name="connsiteY59" fmla="*/ 3492 h 23813"/>
                <a:gd name="connsiteX60" fmla="*/ 234476 w 258762"/>
                <a:gd name="connsiteY60" fmla="*/ 2716 h 23813"/>
                <a:gd name="connsiteX61" fmla="*/ 236826 w 258762"/>
                <a:gd name="connsiteY61" fmla="*/ 1552 h 23813"/>
                <a:gd name="connsiteX62" fmla="*/ 239568 w 258762"/>
                <a:gd name="connsiteY62" fmla="*/ 1164 h 23813"/>
                <a:gd name="connsiteX63" fmla="*/ 242702 w 258762"/>
                <a:gd name="connsiteY63" fmla="*/ 388 h 23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58762" h="23813">
                  <a:moveTo>
                    <a:pt x="6960" y="6350"/>
                  </a:moveTo>
                  <a:lnTo>
                    <a:pt x="9667" y="6350"/>
                  </a:lnTo>
                  <a:lnTo>
                    <a:pt x="12761" y="6350"/>
                  </a:lnTo>
                  <a:lnTo>
                    <a:pt x="15854" y="6747"/>
                  </a:lnTo>
                  <a:lnTo>
                    <a:pt x="18948" y="7144"/>
                  </a:lnTo>
                  <a:lnTo>
                    <a:pt x="21655" y="7938"/>
                  </a:lnTo>
                  <a:lnTo>
                    <a:pt x="23975" y="8731"/>
                  </a:lnTo>
                  <a:lnTo>
                    <a:pt x="25908" y="9922"/>
                  </a:lnTo>
                  <a:lnTo>
                    <a:pt x="27842" y="11113"/>
                  </a:lnTo>
                  <a:lnTo>
                    <a:pt x="29389" y="12303"/>
                  </a:lnTo>
                  <a:lnTo>
                    <a:pt x="30162" y="13494"/>
                  </a:lnTo>
                  <a:lnTo>
                    <a:pt x="30162" y="15082"/>
                  </a:lnTo>
                  <a:lnTo>
                    <a:pt x="29775" y="16272"/>
                  </a:lnTo>
                  <a:lnTo>
                    <a:pt x="28229" y="17860"/>
                  </a:lnTo>
                  <a:lnTo>
                    <a:pt x="26682" y="19447"/>
                  </a:lnTo>
                  <a:lnTo>
                    <a:pt x="24748" y="21035"/>
                  </a:lnTo>
                  <a:lnTo>
                    <a:pt x="22815" y="22226"/>
                  </a:lnTo>
                  <a:lnTo>
                    <a:pt x="20108" y="23416"/>
                  </a:lnTo>
                  <a:lnTo>
                    <a:pt x="17401" y="23813"/>
                  </a:lnTo>
                  <a:lnTo>
                    <a:pt x="14308" y="23813"/>
                  </a:lnTo>
                  <a:lnTo>
                    <a:pt x="10827" y="23019"/>
                  </a:lnTo>
                  <a:lnTo>
                    <a:pt x="8121" y="21829"/>
                  </a:lnTo>
                  <a:lnTo>
                    <a:pt x="5800" y="20241"/>
                  </a:lnTo>
                  <a:lnTo>
                    <a:pt x="3867" y="18257"/>
                  </a:lnTo>
                  <a:lnTo>
                    <a:pt x="1933" y="15875"/>
                  </a:lnTo>
                  <a:lnTo>
                    <a:pt x="773" y="13494"/>
                  </a:lnTo>
                  <a:lnTo>
                    <a:pt x="0" y="11907"/>
                  </a:lnTo>
                  <a:lnTo>
                    <a:pt x="0" y="10319"/>
                  </a:lnTo>
                  <a:lnTo>
                    <a:pt x="387" y="9128"/>
                  </a:lnTo>
                  <a:lnTo>
                    <a:pt x="1547" y="8335"/>
                  </a:lnTo>
                  <a:lnTo>
                    <a:pt x="3094" y="7541"/>
                  </a:lnTo>
                  <a:lnTo>
                    <a:pt x="5027" y="6747"/>
                  </a:lnTo>
                  <a:close/>
                  <a:moveTo>
                    <a:pt x="245835" y="0"/>
                  </a:moveTo>
                  <a:lnTo>
                    <a:pt x="248969" y="0"/>
                  </a:lnTo>
                  <a:lnTo>
                    <a:pt x="251319" y="388"/>
                  </a:lnTo>
                  <a:lnTo>
                    <a:pt x="253670" y="776"/>
                  </a:lnTo>
                  <a:lnTo>
                    <a:pt x="255628" y="1164"/>
                  </a:lnTo>
                  <a:lnTo>
                    <a:pt x="257195" y="1940"/>
                  </a:lnTo>
                  <a:lnTo>
                    <a:pt x="258370" y="3104"/>
                  </a:lnTo>
                  <a:lnTo>
                    <a:pt x="258762" y="4269"/>
                  </a:lnTo>
                  <a:lnTo>
                    <a:pt x="258370" y="5433"/>
                  </a:lnTo>
                  <a:lnTo>
                    <a:pt x="257979" y="7373"/>
                  </a:lnTo>
                  <a:lnTo>
                    <a:pt x="256412" y="9314"/>
                  </a:lnTo>
                  <a:lnTo>
                    <a:pt x="254845" y="11254"/>
                  </a:lnTo>
                  <a:lnTo>
                    <a:pt x="252886" y="13194"/>
                  </a:lnTo>
                  <a:lnTo>
                    <a:pt x="250144" y="15135"/>
                  </a:lnTo>
                  <a:lnTo>
                    <a:pt x="247402" y="16687"/>
                  </a:lnTo>
                  <a:lnTo>
                    <a:pt x="244660" y="17075"/>
                  </a:lnTo>
                  <a:lnTo>
                    <a:pt x="241135" y="17463"/>
                  </a:lnTo>
                  <a:lnTo>
                    <a:pt x="238393" y="16687"/>
                  </a:lnTo>
                  <a:lnTo>
                    <a:pt x="235651" y="15911"/>
                  </a:lnTo>
                  <a:lnTo>
                    <a:pt x="233301" y="14747"/>
                  </a:lnTo>
                  <a:lnTo>
                    <a:pt x="231342" y="12806"/>
                  </a:lnTo>
                  <a:lnTo>
                    <a:pt x="230167" y="11254"/>
                  </a:lnTo>
                  <a:lnTo>
                    <a:pt x="228992" y="9702"/>
                  </a:lnTo>
                  <a:lnTo>
                    <a:pt x="228600" y="8150"/>
                  </a:lnTo>
                  <a:lnTo>
                    <a:pt x="228600" y="6985"/>
                  </a:lnTo>
                  <a:lnTo>
                    <a:pt x="229383" y="5821"/>
                  </a:lnTo>
                  <a:lnTo>
                    <a:pt x="230559" y="4657"/>
                  </a:lnTo>
                  <a:lnTo>
                    <a:pt x="232517" y="3492"/>
                  </a:lnTo>
                  <a:lnTo>
                    <a:pt x="234476" y="2716"/>
                  </a:lnTo>
                  <a:lnTo>
                    <a:pt x="236826" y="1552"/>
                  </a:lnTo>
                  <a:lnTo>
                    <a:pt x="239568" y="1164"/>
                  </a:lnTo>
                  <a:lnTo>
                    <a:pt x="242702" y="388"/>
                  </a:lnTo>
                  <a:close/>
                </a:path>
              </a:pathLst>
            </a:custGeom>
            <a:grpFill/>
            <a:ln w="3175">
              <a:solidFill>
                <a:schemeClr val="tx1">
                  <a:lumMod val="50000"/>
                  <a:lumOff val="50000"/>
                </a:schemeClr>
              </a:solidFill>
            </a:ln>
            <a:extLst/>
          </p:spPr>
          <p:txBody>
            <a:bodyPr vert="horz" wrap="square" lIns="91440" tIns="45720" rIns="91440" bIns="45720" numCol="1" anchor="t" anchorCtr="0" compatLnSpc="1">
              <a:prstTxWarp prst="textNoShape">
                <a:avLst/>
              </a:prstTxWarp>
              <a:no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grpSp>
      <p:sp>
        <p:nvSpPr>
          <p:cNvPr id="157" name="Cylinder 513">
            <a:extLst>
              <a:ext uri="{FF2B5EF4-FFF2-40B4-BE49-F238E27FC236}">
                <a16:creationId xmlns:a16="http://schemas.microsoft.com/office/drawing/2014/main" id="{BEE91DF4-321A-4925-A6BA-2F4FA2A769C4}"/>
              </a:ext>
            </a:extLst>
          </p:cNvPr>
          <p:cNvSpPr/>
          <p:nvPr/>
        </p:nvSpPr>
        <p:spPr bwMode="auto">
          <a:xfrm>
            <a:off x="1640745" y="3983071"/>
            <a:ext cx="301659" cy="396307"/>
          </a:xfrm>
          <a:prstGeom prst="can">
            <a:avLst>
              <a:gd name="adj" fmla="val 39530"/>
            </a:avLst>
          </a:prstGeom>
          <a:solidFill>
            <a:schemeClr val="bg1"/>
          </a:solidFill>
          <a:ln w="12700">
            <a:solidFill>
              <a:schemeClr val="tx1">
                <a:lumMod val="50000"/>
                <a:lumOff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pic>
        <p:nvPicPr>
          <p:cNvPr id="9" name="Picture 8">
            <a:extLst>
              <a:ext uri="{FF2B5EF4-FFF2-40B4-BE49-F238E27FC236}">
                <a16:creationId xmlns:a16="http://schemas.microsoft.com/office/drawing/2014/main" id="{CDA96267-1F19-4192-97C5-149E30C65C89}"/>
              </a:ext>
            </a:extLst>
          </p:cNvPr>
          <p:cNvPicPr>
            <a:picLocks noChangeAspect="1"/>
          </p:cNvPicPr>
          <p:nvPr/>
        </p:nvPicPr>
        <p:blipFill rotWithShape="1">
          <a:blip r:embed="rId23">
            <a:extLst>
              <a:ext uri="{BEBA8EAE-BF5A-486C-A8C5-ECC9F3942E4B}">
                <a14:imgProps xmlns:a14="http://schemas.microsoft.com/office/drawing/2010/main">
                  <a14:imgLayer r:embed="rId24">
                    <a14:imgEffect>
                      <a14:saturation sat="0"/>
                    </a14:imgEffect>
                  </a14:imgLayer>
                </a14:imgProps>
              </a:ext>
              <a:ext uri="{28A0092B-C50C-407E-A947-70E740481C1C}">
                <a14:useLocalDpi xmlns:a14="http://schemas.microsoft.com/office/drawing/2010/main" val="0"/>
              </a:ext>
            </a:extLst>
          </a:blip>
          <a:srcRect l="9868" r="9868" b="27669"/>
          <a:stretch/>
        </p:blipFill>
        <p:spPr>
          <a:xfrm>
            <a:off x="1681519" y="4143082"/>
            <a:ext cx="227344" cy="144973"/>
          </a:xfrm>
          <a:prstGeom prst="rect">
            <a:avLst/>
          </a:prstGeom>
          <a:ln>
            <a:noFill/>
          </a:ln>
          <a:effectLst/>
        </p:spPr>
      </p:pic>
      <p:grpSp>
        <p:nvGrpSpPr>
          <p:cNvPr id="10" name="Group 9"/>
          <p:cNvGrpSpPr/>
          <p:nvPr/>
        </p:nvGrpSpPr>
        <p:grpSpPr>
          <a:xfrm>
            <a:off x="5238435" y="3684983"/>
            <a:ext cx="1521372" cy="963499"/>
            <a:chOff x="5036475" y="3757141"/>
            <a:chExt cx="1925290" cy="1219302"/>
          </a:xfrm>
        </p:grpSpPr>
        <p:grpSp>
          <p:nvGrpSpPr>
            <p:cNvPr id="6" name="Group 5"/>
            <p:cNvGrpSpPr/>
            <p:nvPr/>
          </p:nvGrpSpPr>
          <p:grpSpPr>
            <a:xfrm>
              <a:off x="5285468" y="4115865"/>
              <a:ext cx="1229465" cy="646453"/>
              <a:chOff x="5361369" y="4191821"/>
              <a:chExt cx="998813" cy="525176"/>
            </a:xfrm>
          </p:grpSpPr>
          <p:sp>
            <p:nvSpPr>
              <p:cNvPr id="14" name="Rectangle 13">
                <a:extLst>
                  <a:ext uri="{FF2B5EF4-FFF2-40B4-BE49-F238E27FC236}">
                    <a16:creationId xmlns:a16="http://schemas.microsoft.com/office/drawing/2014/main" id="{1DEC74C1-EC5D-429D-81EA-DDCBE5F52AEF}"/>
                  </a:ext>
                </a:extLst>
              </p:cNvPr>
              <p:cNvSpPr/>
              <p:nvPr/>
            </p:nvSpPr>
            <p:spPr bwMode="auto">
              <a:xfrm>
                <a:off x="5361369" y="4540981"/>
                <a:ext cx="289305"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Oval 14">
                <a:extLst>
                  <a:ext uri="{FF2B5EF4-FFF2-40B4-BE49-F238E27FC236}">
                    <a16:creationId xmlns:a16="http://schemas.microsoft.com/office/drawing/2014/main" id="{B1205B5B-2CAF-41A5-8255-234FE153E6D7}"/>
                  </a:ext>
                </a:extLst>
              </p:cNvPr>
              <p:cNvSpPr/>
              <p:nvPr/>
            </p:nvSpPr>
            <p:spPr bwMode="auto">
              <a:xfrm flipH="1">
                <a:off x="5590693" y="4568959"/>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16" name="Straight Connector 15">
                <a:extLst>
                  <a:ext uri="{FF2B5EF4-FFF2-40B4-BE49-F238E27FC236}">
                    <a16:creationId xmlns:a16="http://schemas.microsoft.com/office/drawing/2014/main" id="{C34B6438-CCB0-4D54-AB94-41546DC07411}"/>
                  </a:ext>
                </a:extLst>
              </p:cNvPr>
              <p:cNvCxnSpPr/>
              <p:nvPr/>
            </p:nvCxnSpPr>
            <p:spPr>
              <a:xfrm>
                <a:off x="5403228" y="4584038"/>
                <a:ext cx="135451" cy="0"/>
              </a:xfrm>
              <a:prstGeom prst="line">
                <a:avLst/>
              </a:prstGeom>
              <a:noFill/>
              <a:ln w="12700" cap="flat" cmpd="sng" algn="ctr">
                <a:solidFill>
                  <a:schemeClr val="bg1">
                    <a:lumMod val="50000"/>
                  </a:schemeClr>
                </a:solidFill>
                <a:prstDash val="solid"/>
                <a:headEnd type="none"/>
                <a:tailEnd type="none"/>
              </a:ln>
              <a:effectLst/>
            </p:spPr>
          </p:cxnSp>
          <p:sp>
            <p:nvSpPr>
              <p:cNvPr id="17" name="Rectangle 16">
                <a:extLst>
                  <a:ext uri="{FF2B5EF4-FFF2-40B4-BE49-F238E27FC236}">
                    <a16:creationId xmlns:a16="http://schemas.microsoft.com/office/drawing/2014/main" id="{1819A094-77F1-4D92-885F-20E4B0D68122}"/>
                  </a:ext>
                </a:extLst>
              </p:cNvPr>
              <p:cNvSpPr/>
              <p:nvPr/>
            </p:nvSpPr>
            <p:spPr bwMode="auto">
              <a:xfrm>
                <a:off x="5361369" y="4629250"/>
                <a:ext cx="289305"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 name="Oval 17">
                <a:extLst>
                  <a:ext uri="{FF2B5EF4-FFF2-40B4-BE49-F238E27FC236}">
                    <a16:creationId xmlns:a16="http://schemas.microsoft.com/office/drawing/2014/main" id="{17E5F049-1E6C-4FB6-931E-BD34928B233D}"/>
                  </a:ext>
                </a:extLst>
              </p:cNvPr>
              <p:cNvSpPr/>
              <p:nvPr/>
            </p:nvSpPr>
            <p:spPr bwMode="auto">
              <a:xfrm flipH="1">
                <a:off x="5590693" y="4657228"/>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19" name="Straight Connector 18">
                <a:extLst>
                  <a:ext uri="{FF2B5EF4-FFF2-40B4-BE49-F238E27FC236}">
                    <a16:creationId xmlns:a16="http://schemas.microsoft.com/office/drawing/2014/main" id="{F5C5EF54-CC78-47AF-8C8B-8C89090885F2}"/>
                  </a:ext>
                </a:extLst>
              </p:cNvPr>
              <p:cNvCxnSpPr/>
              <p:nvPr/>
            </p:nvCxnSpPr>
            <p:spPr>
              <a:xfrm>
                <a:off x="5403228" y="4672308"/>
                <a:ext cx="135451" cy="0"/>
              </a:xfrm>
              <a:prstGeom prst="line">
                <a:avLst/>
              </a:prstGeom>
              <a:noFill/>
              <a:ln w="12700" cap="flat" cmpd="sng" algn="ctr">
                <a:solidFill>
                  <a:schemeClr val="bg1">
                    <a:lumMod val="50000"/>
                  </a:schemeClr>
                </a:solidFill>
                <a:prstDash val="solid"/>
                <a:headEnd type="none"/>
                <a:tailEnd type="none"/>
              </a:ln>
              <a:effectLst/>
            </p:spPr>
          </p:cxnSp>
          <p:sp>
            <p:nvSpPr>
              <p:cNvPr id="20" name="Rectangle 19">
                <a:extLst>
                  <a:ext uri="{FF2B5EF4-FFF2-40B4-BE49-F238E27FC236}">
                    <a16:creationId xmlns:a16="http://schemas.microsoft.com/office/drawing/2014/main" id="{26018B4E-D595-4808-8A6E-D531B172BF2D}"/>
                  </a:ext>
                </a:extLst>
              </p:cNvPr>
              <p:cNvSpPr/>
              <p:nvPr/>
            </p:nvSpPr>
            <p:spPr bwMode="auto">
              <a:xfrm>
                <a:off x="5716122" y="4540981"/>
                <a:ext cx="289306"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 name="Oval 20">
                <a:extLst>
                  <a:ext uri="{FF2B5EF4-FFF2-40B4-BE49-F238E27FC236}">
                    <a16:creationId xmlns:a16="http://schemas.microsoft.com/office/drawing/2014/main" id="{62FE14CB-4F20-4BDE-A8A3-B0BF383CE294}"/>
                  </a:ext>
                </a:extLst>
              </p:cNvPr>
              <p:cNvSpPr/>
              <p:nvPr/>
            </p:nvSpPr>
            <p:spPr bwMode="auto">
              <a:xfrm flipH="1">
                <a:off x="5945446" y="4568959"/>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22" name="Straight Connector 21">
                <a:extLst>
                  <a:ext uri="{FF2B5EF4-FFF2-40B4-BE49-F238E27FC236}">
                    <a16:creationId xmlns:a16="http://schemas.microsoft.com/office/drawing/2014/main" id="{7684E567-8980-4839-8FC5-3599CDCB2AF3}"/>
                  </a:ext>
                </a:extLst>
              </p:cNvPr>
              <p:cNvCxnSpPr/>
              <p:nvPr/>
            </p:nvCxnSpPr>
            <p:spPr>
              <a:xfrm>
                <a:off x="5757982" y="4584038"/>
                <a:ext cx="135451" cy="0"/>
              </a:xfrm>
              <a:prstGeom prst="line">
                <a:avLst/>
              </a:prstGeom>
              <a:noFill/>
              <a:ln w="12700" cap="flat" cmpd="sng" algn="ctr">
                <a:solidFill>
                  <a:schemeClr val="bg1">
                    <a:lumMod val="50000"/>
                  </a:schemeClr>
                </a:solidFill>
                <a:prstDash val="solid"/>
                <a:headEnd type="none"/>
                <a:tailEnd type="none"/>
              </a:ln>
              <a:effectLst/>
            </p:spPr>
          </p:cxnSp>
          <p:sp>
            <p:nvSpPr>
              <p:cNvPr id="23" name="Rectangle 22">
                <a:extLst>
                  <a:ext uri="{FF2B5EF4-FFF2-40B4-BE49-F238E27FC236}">
                    <a16:creationId xmlns:a16="http://schemas.microsoft.com/office/drawing/2014/main" id="{7EC58D8A-D0EF-4890-915D-5BA3871B28AD}"/>
                  </a:ext>
                </a:extLst>
              </p:cNvPr>
              <p:cNvSpPr/>
              <p:nvPr/>
            </p:nvSpPr>
            <p:spPr bwMode="auto">
              <a:xfrm>
                <a:off x="5716122" y="4629250"/>
                <a:ext cx="289305"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Oval 23">
                <a:extLst>
                  <a:ext uri="{FF2B5EF4-FFF2-40B4-BE49-F238E27FC236}">
                    <a16:creationId xmlns:a16="http://schemas.microsoft.com/office/drawing/2014/main" id="{FB15EB95-F0E7-4D0F-9308-EFD490AEC115}"/>
                  </a:ext>
                </a:extLst>
              </p:cNvPr>
              <p:cNvSpPr/>
              <p:nvPr/>
            </p:nvSpPr>
            <p:spPr bwMode="auto">
              <a:xfrm flipH="1">
                <a:off x="5945446" y="4657228"/>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25" name="Straight Connector 24">
                <a:extLst>
                  <a:ext uri="{FF2B5EF4-FFF2-40B4-BE49-F238E27FC236}">
                    <a16:creationId xmlns:a16="http://schemas.microsoft.com/office/drawing/2014/main" id="{455A2B5B-79B9-4820-B643-3656E6C238B9}"/>
                  </a:ext>
                </a:extLst>
              </p:cNvPr>
              <p:cNvCxnSpPr/>
              <p:nvPr/>
            </p:nvCxnSpPr>
            <p:spPr>
              <a:xfrm>
                <a:off x="5757982" y="4672308"/>
                <a:ext cx="135451" cy="0"/>
              </a:xfrm>
              <a:prstGeom prst="line">
                <a:avLst/>
              </a:prstGeom>
              <a:noFill/>
              <a:ln w="12700" cap="flat" cmpd="sng" algn="ctr">
                <a:solidFill>
                  <a:schemeClr val="bg1">
                    <a:lumMod val="50000"/>
                  </a:schemeClr>
                </a:solidFill>
                <a:prstDash val="solid"/>
                <a:headEnd type="none"/>
                <a:tailEnd type="none"/>
              </a:ln>
              <a:effectLst/>
            </p:spPr>
          </p:cxnSp>
          <p:sp>
            <p:nvSpPr>
              <p:cNvPr id="26" name="Rectangle 25">
                <a:extLst>
                  <a:ext uri="{FF2B5EF4-FFF2-40B4-BE49-F238E27FC236}">
                    <a16:creationId xmlns:a16="http://schemas.microsoft.com/office/drawing/2014/main" id="{913DDF31-4D66-4DF1-8D04-E56DC2B4094D}"/>
                  </a:ext>
                </a:extLst>
              </p:cNvPr>
              <p:cNvSpPr/>
              <p:nvPr/>
            </p:nvSpPr>
            <p:spPr bwMode="auto">
              <a:xfrm>
                <a:off x="5716122" y="4452711"/>
                <a:ext cx="289305"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 name="Oval 26">
                <a:extLst>
                  <a:ext uri="{FF2B5EF4-FFF2-40B4-BE49-F238E27FC236}">
                    <a16:creationId xmlns:a16="http://schemas.microsoft.com/office/drawing/2014/main" id="{FF3F236B-3362-4CDD-8FB5-564C1F0A7546}"/>
                  </a:ext>
                </a:extLst>
              </p:cNvPr>
              <p:cNvSpPr/>
              <p:nvPr/>
            </p:nvSpPr>
            <p:spPr bwMode="auto">
              <a:xfrm flipH="1">
                <a:off x="5945446" y="4480689"/>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28" name="Straight Connector 27">
                <a:extLst>
                  <a:ext uri="{FF2B5EF4-FFF2-40B4-BE49-F238E27FC236}">
                    <a16:creationId xmlns:a16="http://schemas.microsoft.com/office/drawing/2014/main" id="{601484CB-3AE3-4A63-9869-1320EFABA366}"/>
                  </a:ext>
                </a:extLst>
              </p:cNvPr>
              <p:cNvCxnSpPr/>
              <p:nvPr/>
            </p:nvCxnSpPr>
            <p:spPr>
              <a:xfrm>
                <a:off x="5757982" y="4495769"/>
                <a:ext cx="135451" cy="0"/>
              </a:xfrm>
              <a:prstGeom prst="line">
                <a:avLst/>
              </a:prstGeom>
              <a:noFill/>
              <a:ln w="12700" cap="flat" cmpd="sng" algn="ctr">
                <a:solidFill>
                  <a:schemeClr val="bg1">
                    <a:lumMod val="50000"/>
                  </a:schemeClr>
                </a:solidFill>
                <a:prstDash val="solid"/>
                <a:headEnd type="none"/>
                <a:tailEnd type="none"/>
              </a:ln>
              <a:effectLst/>
            </p:spPr>
          </p:cxnSp>
          <p:sp>
            <p:nvSpPr>
              <p:cNvPr id="29" name="Rectangle 28">
                <a:extLst>
                  <a:ext uri="{FF2B5EF4-FFF2-40B4-BE49-F238E27FC236}">
                    <a16:creationId xmlns:a16="http://schemas.microsoft.com/office/drawing/2014/main" id="{CE767318-4A19-4731-8C96-1AFB5A94769E}"/>
                  </a:ext>
                </a:extLst>
              </p:cNvPr>
              <p:cNvSpPr/>
              <p:nvPr/>
            </p:nvSpPr>
            <p:spPr bwMode="auto">
              <a:xfrm>
                <a:off x="6070876" y="4541764"/>
                <a:ext cx="289306"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0" name="Oval 29">
                <a:extLst>
                  <a:ext uri="{FF2B5EF4-FFF2-40B4-BE49-F238E27FC236}">
                    <a16:creationId xmlns:a16="http://schemas.microsoft.com/office/drawing/2014/main" id="{7CC84B6C-85E2-498B-A38F-D2CA020CBC47}"/>
                  </a:ext>
                </a:extLst>
              </p:cNvPr>
              <p:cNvSpPr/>
              <p:nvPr/>
            </p:nvSpPr>
            <p:spPr bwMode="auto">
              <a:xfrm flipH="1">
                <a:off x="6300200" y="4568959"/>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31" name="Straight Connector 30">
                <a:extLst>
                  <a:ext uri="{FF2B5EF4-FFF2-40B4-BE49-F238E27FC236}">
                    <a16:creationId xmlns:a16="http://schemas.microsoft.com/office/drawing/2014/main" id="{22C23516-D7D2-4BBC-9DA2-D6A6CC3FF32B}"/>
                  </a:ext>
                </a:extLst>
              </p:cNvPr>
              <p:cNvCxnSpPr/>
              <p:nvPr/>
            </p:nvCxnSpPr>
            <p:spPr>
              <a:xfrm>
                <a:off x="6112736" y="4584038"/>
                <a:ext cx="135451" cy="0"/>
              </a:xfrm>
              <a:prstGeom prst="line">
                <a:avLst/>
              </a:prstGeom>
              <a:noFill/>
              <a:ln w="12700" cap="flat" cmpd="sng" algn="ctr">
                <a:solidFill>
                  <a:schemeClr val="bg1">
                    <a:lumMod val="50000"/>
                  </a:schemeClr>
                </a:solidFill>
                <a:prstDash val="solid"/>
                <a:headEnd type="none"/>
                <a:tailEnd type="none"/>
              </a:ln>
              <a:effectLst/>
            </p:spPr>
          </p:cxnSp>
          <p:sp>
            <p:nvSpPr>
              <p:cNvPr id="32" name="Rectangle 31">
                <a:extLst>
                  <a:ext uri="{FF2B5EF4-FFF2-40B4-BE49-F238E27FC236}">
                    <a16:creationId xmlns:a16="http://schemas.microsoft.com/office/drawing/2014/main" id="{2D4047B8-BE5D-4A61-922E-DE0364310522}"/>
                  </a:ext>
                </a:extLst>
              </p:cNvPr>
              <p:cNvSpPr/>
              <p:nvPr/>
            </p:nvSpPr>
            <p:spPr bwMode="auto">
              <a:xfrm>
                <a:off x="6070876" y="4629250"/>
                <a:ext cx="289305"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3" name="Oval 32">
                <a:extLst>
                  <a:ext uri="{FF2B5EF4-FFF2-40B4-BE49-F238E27FC236}">
                    <a16:creationId xmlns:a16="http://schemas.microsoft.com/office/drawing/2014/main" id="{0AB387A2-CE59-4F40-9B1B-E587EEE79CC4}"/>
                  </a:ext>
                </a:extLst>
              </p:cNvPr>
              <p:cNvSpPr/>
              <p:nvPr/>
            </p:nvSpPr>
            <p:spPr bwMode="auto">
              <a:xfrm flipH="1">
                <a:off x="6300200" y="4657228"/>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34" name="Straight Connector 33">
                <a:extLst>
                  <a:ext uri="{FF2B5EF4-FFF2-40B4-BE49-F238E27FC236}">
                    <a16:creationId xmlns:a16="http://schemas.microsoft.com/office/drawing/2014/main" id="{A9A82E3E-A14B-4A75-878F-5E9E8202013B}"/>
                  </a:ext>
                </a:extLst>
              </p:cNvPr>
              <p:cNvCxnSpPr/>
              <p:nvPr/>
            </p:nvCxnSpPr>
            <p:spPr>
              <a:xfrm>
                <a:off x="6112736" y="4672308"/>
                <a:ext cx="135451" cy="0"/>
              </a:xfrm>
              <a:prstGeom prst="line">
                <a:avLst/>
              </a:prstGeom>
              <a:noFill/>
              <a:ln w="12700" cap="flat" cmpd="sng" algn="ctr">
                <a:solidFill>
                  <a:schemeClr val="bg1">
                    <a:lumMod val="50000"/>
                  </a:schemeClr>
                </a:solidFill>
                <a:prstDash val="solid"/>
                <a:headEnd type="none"/>
                <a:tailEnd type="none"/>
              </a:ln>
              <a:effectLst/>
            </p:spPr>
          </p:cxnSp>
          <p:sp>
            <p:nvSpPr>
              <p:cNvPr id="35" name="Rectangle 34">
                <a:extLst>
                  <a:ext uri="{FF2B5EF4-FFF2-40B4-BE49-F238E27FC236}">
                    <a16:creationId xmlns:a16="http://schemas.microsoft.com/office/drawing/2014/main" id="{289E85FC-766E-4E2E-9D30-5FAD6C49123C}"/>
                  </a:ext>
                </a:extLst>
              </p:cNvPr>
              <p:cNvSpPr/>
              <p:nvPr/>
            </p:nvSpPr>
            <p:spPr bwMode="auto">
              <a:xfrm>
                <a:off x="6070876" y="4454278"/>
                <a:ext cx="289306"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 name="Oval 35">
                <a:extLst>
                  <a:ext uri="{FF2B5EF4-FFF2-40B4-BE49-F238E27FC236}">
                    <a16:creationId xmlns:a16="http://schemas.microsoft.com/office/drawing/2014/main" id="{593ABBF0-BC55-4280-9736-9771412C7DF6}"/>
                  </a:ext>
                </a:extLst>
              </p:cNvPr>
              <p:cNvSpPr/>
              <p:nvPr/>
            </p:nvSpPr>
            <p:spPr bwMode="auto">
              <a:xfrm flipH="1">
                <a:off x="6300200" y="4480689"/>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37" name="Straight Connector 36">
                <a:extLst>
                  <a:ext uri="{FF2B5EF4-FFF2-40B4-BE49-F238E27FC236}">
                    <a16:creationId xmlns:a16="http://schemas.microsoft.com/office/drawing/2014/main" id="{B49A7F50-6E86-43A9-ABE2-1F5E354897D8}"/>
                  </a:ext>
                </a:extLst>
              </p:cNvPr>
              <p:cNvCxnSpPr/>
              <p:nvPr/>
            </p:nvCxnSpPr>
            <p:spPr>
              <a:xfrm>
                <a:off x="6112736" y="4495769"/>
                <a:ext cx="135451" cy="0"/>
              </a:xfrm>
              <a:prstGeom prst="line">
                <a:avLst/>
              </a:prstGeom>
              <a:noFill/>
              <a:ln w="12700" cap="flat" cmpd="sng" algn="ctr">
                <a:solidFill>
                  <a:schemeClr val="bg1">
                    <a:lumMod val="50000"/>
                  </a:schemeClr>
                </a:solidFill>
                <a:prstDash val="solid"/>
                <a:headEnd type="none"/>
                <a:tailEnd type="none"/>
              </a:ln>
              <a:effectLst/>
            </p:spPr>
          </p:cxnSp>
          <p:sp>
            <p:nvSpPr>
              <p:cNvPr id="38" name="Rectangle 37">
                <a:extLst>
                  <a:ext uri="{FF2B5EF4-FFF2-40B4-BE49-F238E27FC236}">
                    <a16:creationId xmlns:a16="http://schemas.microsoft.com/office/drawing/2014/main" id="{8B3D5E4E-699D-442C-9CEE-BA98583BC2FA}"/>
                  </a:ext>
                </a:extLst>
              </p:cNvPr>
              <p:cNvSpPr/>
              <p:nvPr/>
            </p:nvSpPr>
            <p:spPr bwMode="auto">
              <a:xfrm>
                <a:off x="6070876" y="4279307"/>
                <a:ext cx="289306"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 name="Oval 38">
                <a:extLst>
                  <a:ext uri="{FF2B5EF4-FFF2-40B4-BE49-F238E27FC236}">
                    <a16:creationId xmlns:a16="http://schemas.microsoft.com/office/drawing/2014/main" id="{46F54F8F-E67A-4919-B06A-66E97663098E}"/>
                  </a:ext>
                </a:extLst>
              </p:cNvPr>
              <p:cNvSpPr/>
              <p:nvPr/>
            </p:nvSpPr>
            <p:spPr bwMode="auto">
              <a:xfrm flipH="1">
                <a:off x="6300200" y="4306230"/>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40" name="Straight Connector 39">
                <a:extLst>
                  <a:ext uri="{FF2B5EF4-FFF2-40B4-BE49-F238E27FC236}">
                    <a16:creationId xmlns:a16="http://schemas.microsoft.com/office/drawing/2014/main" id="{D51F3E50-1CB3-4A67-B579-3C04EFD64042}"/>
                  </a:ext>
                </a:extLst>
              </p:cNvPr>
              <p:cNvCxnSpPr/>
              <p:nvPr/>
            </p:nvCxnSpPr>
            <p:spPr>
              <a:xfrm>
                <a:off x="6112736" y="4321309"/>
                <a:ext cx="135451" cy="0"/>
              </a:xfrm>
              <a:prstGeom prst="line">
                <a:avLst/>
              </a:prstGeom>
              <a:noFill/>
              <a:ln w="12700" cap="flat" cmpd="sng" algn="ctr">
                <a:solidFill>
                  <a:schemeClr val="bg1">
                    <a:lumMod val="50000"/>
                  </a:schemeClr>
                </a:solidFill>
                <a:prstDash val="solid"/>
                <a:headEnd type="none"/>
                <a:tailEnd type="none"/>
              </a:ln>
              <a:effectLst/>
            </p:spPr>
          </p:cxnSp>
          <p:sp>
            <p:nvSpPr>
              <p:cNvPr id="41" name="Rectangle 40">
                <a:extLst>
                  <a:ext uri="{FF2B5EF4-FFF2-40B4-BE49-F238E27FC236}">
                    <a16:creationId xmlns:a16="http://schemas.microsoft.com/office/drawing/2014/main" id="{C374B187-AB0B-40D3-9B6B-709A79476708}"/>
                  </a:ext>
                </a:extLst>
              </p:cNvPr>
              <p:cNvSpPr/>
              <p:nvPr/>
            </p:nvSpPr>
            <p:spPr bwMode="auto">
              <a:xfrm>
                <a:off x="6070876" y="4366792"/>
                <a:ext cx="289306"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2" name="Oval 41">
                <a:extLst>
                  <a:ext uri="{FF2B5EF4-FFF2-40B4-BE49-F238E27FC236}">
                    <a16:creationId xmlns:a16="http://schemas.microsoft.com/office/drawing/2014/main" id="{DAF79532-5089-4B3C-B6E4-2397E9F45818}"/>
                  </a:ext>
                </a:extLst>
              </p:cNvPr>
              <p:cNvSpPr/>
              <p:nvPr/>
            </p:nvSpPr>
            <p:spPr bwMode="auto">
              <a:xfrm flipH="1">
                <a:off x="6300200" y="4392660"/>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43" name="Straight Connector 42">
                <a:extLst>
                  <a:ext uri="{FF2B5EF4-FFF2-40B4-BE49-F238E27FC236}">
                    <a16:creationId xmlns:a16="http://schemas.microsoft.com/office/drawing/2014/main" id="{2227D434-E423-426D-BA2D-D1D6212811A4}"/>
                  </a:ext>
                </a:extLst>
              </p:cNvPr>
              <p:cNvCxnSpPr/>
              <p:nvPr/>
            </p:nvCxnSpPr>
            <p:spPr>
              <a:xfrm>
                <a:off x="6112736" y="4407739"/>
                <a:ext cx="135451" cy="0"/>
              </a:xfrm>
              <a:prstGeom prst="line">
                <a:avLst/>
              </a:prstGeom>
              <a:noFill/>
              <a:ln w="12700" cap="flat" cmpd="sng" algn="ctr">
                <a:solidFill>
                  <a:schemeClr val="bg1">
                    <a:lumMod val="50000"/>
                  </a:schemeClr>
                </a:solidFill>
                <a:prstDash val="solid"/>
                <a:headEnd type="none"/>
                <a:tailEnd type="none"/>
              </a:ln>
              <a:effectLst/>
            </p:spPr>
          </p:cxnSp>
          <p:sp>
            <p:nvSpPr>
              <p:cNvPr id="44" name="Rectangle 43">
                <a:extLst>
                  <a:ext uri="{FF2B5EF4-FFF2-40B4-BE49-F238E27FC236}">
                    <a16:creationId xmlns:a16="http://schemas.microsoft.com/office/drawing/2014/main" id="{5112CDAC-B3DC-4C45-9C47-C675E4BE507E}"/>
                  </a:ext>
                </a:extLst>
              </p:cNvPr>
              <p:cNvSpPr/>
              <p:nvPr/>
            </p:nvSpPr>
            <p:spPr bwMode="auto">
              <a:xfrm>
                <a:off x="6070876" y="4191821"/>
                <a:ext cx="289305" cy="87747"/>
              </a:xfrm>
              <a:prstGeom prst="rect">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 name="Oval 44">
                <a:extLst>
                  <a:ext uri="{FF2B5EF4-FFF2-40B4-BE49-F238E27FC236}">
                    <a16:creationId xmlns:a16="http://schemas.microsoft.com/office/drawing/2014/main" id="{FB746ED6-80BD-4E7B-AA6C-0BB72F501C27}"/>
                  </a:ext>
                </a:extLst>
              </p:cNvPr>
              <p:cNvSpPr/>
              <p:nvPr/>
            </p:nvSpPr>
            <p:spPr bwMode="auto">
              <a:xfrm flipH="1">
                <a:off x="6300200" y="4219799"/>
                <a:ext cx="26006" cy="26481"/>
              </a:xfrm>
              <a:prstGeom prst="ellipse">
                <a:avLst/>
              </a:prstGeom>
              <a:noFill/>
              <a:ln w="12700" cap="flat" cmpd="sng" algn="ctr">
                <a:solidFill>
                  <a:schemeClr val="bg1">
                    <a:lumMod val="50000"/>
                  </a:schemeClr>
                </a:solidFill>
                <a:prstDash val="solid"/>
                <a:headEnd type="none" w="med" len="med"/>
                <a:tailEnd type="none" w="med"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ctr" defTabSz="932091"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46" name="Straight Connector 45">
                <a:extLst>
                  <a:ext uri="{FF2B5EF4-FFF2-40B4-BE49-F238E27FC236}">
                    <a16:creationId xmlns:a16="http://schemas.microsoft.com/office/drawing/2014/main" id="{814FD03C-48F3-4373-8397-838CA07346F3}"/>
                  </a:ext>
                </a:extLst>
              </p:cNvPr>
              <p:cNvCxnSpPr/>
              <p:nvPr/>
            </p:nvCxnSpPr>
            <p:spPr>
              <a:xfrm>
                <a:off x="6112736" y="4234879"/>
                <a:ext cx="135451" cy="0"/>
              </a:xfrm>
              <a:prstGeom prst="line">
                <a:avLst/>
              </a:prstGeom>
              <a:noFill/>
              <a:ln w="12700" cap="flat" cmpd="sng" algn="ctr">
                <a:solidFill>
                  <a:schemeClr val="bg1">
                    <a:lumMod val="50000"/>
                  </a:schemeClr>
                </a:solidFill>
                <a:prstDash val="solid"/>
                <a:headEnd type="none"/>
                <a:tailEnd type="none"/>
              </a:ln>
              <a:effectLst/>
            </p:spPr>
          </p:cxnSp>
        </p:grpSp>
        <p:sp>
          <p:nvSpPr>
            <p:cNvPr id="115" name="Freeform 146">
              <a:extLst>
                <a:ext uri="{FF2B5EF4-FFF2-40B4-BE49-F238E27FC236}">
                  <a16:creationId xmlns:a16="http://schemas.microsoft.com/office/drawing/2014/main" id="{9922C396-3EE6-4914-B920-52521FD22C81}"/>
                </a:ext>
              </a:extLst>
            </p:cNvPr>
            <p:cNvSpPr>
              <a:spLocks noChangeAspect="1"/>
            </p:cNvSpPr>
            <p:nvPr/>
          </p:nvSpPr>
          <p:spPr bwMode="auto">
            <a:xfrm>
              <a:off x="5036475" y="3757141"/>
              <a:ext cx="1925290" cy="1219302"/>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12 h 545593"/>
                <a:gd name="connsiteX1" fmla="*/ 755129 w 878349"/>
                <a:gd name="connsiteY1" fmla="*/ 264634 h 545593"/>
                <a:gd name="connsiteX2" fmla="*/ 753041 w 878349"/>
                <a:gd name="connsiteY2" fmla="*/ 285343 h 545593"/>
                <a:gd name="connsiteX3" fmla="*/ 798544 w 878349"/>
                <a:gd name="connsiteY3" fmla="*/ 294530 h 545593"/>
                <a:gd name="connsiteX4" fmla="*/ 878349 w 878349"/>
                <a:gd name="connsiteY4" fmla="*/ 414927 h 545593"/>
                <a:gd name="connsiteX5" fmla="*/ 798544 w 878349"/>
                <a:gd name="connsiteY5" fmla="*/ 535325 h 545593"/>
                <a:gd name="connsiteX6" fmla="*/ 759827 w 878349"/>
                <a:gd name="connsiteY6" fmla="*/ 543141 h 545593"/>
                <a:gd name="connsiteX7" fmla="*/ 753908 w 878349"/>
                <a:gd name="connsiteY7" fmla="*/ 545593 h 545593"/>
                <a:gd name="connsiteX8" fmla="*/ 747683 w 878349"/>
                <a:gd name="connsiteY8" fmla="*/ 545593 h 545593"/>
                <a:gd name="connsiteX9" fmla="*/ 190471 w 878349"/>
                <a:gd name="connsiteY9" fmla="*/ 545593 h 545593"/>
                <a:gd name="connsiteX10" fmla="*/ 166602 w 878349"/>
                <a:gd name="connsiteY10" fmla="*/ 545593 h 545593"/>
                <a:gd name="connsiteX11" fmla="*/ 158924 w 878349"/>
                <a:gd name="connsiteY11" fmla="*/ 542413 h 545593"/>
                <a:gd name="connsiteX12" fmla="*/ 152084 w 878349"/>
                <a:gd name="connsiteY12" fmla="*/ 541724 h 545593"/>
                <a:gd name="connsiteX13" fmla="*/ 0 w 878349"/>
                <a:gd name="connsiteY13" fmla="*/ 355122 h 545593"/>
                <a:gd name="connsiteX14" fmla="*/ 190471 w 878349"/>
                <a:gd name="connsiteY14" fmla="*/ 164651 h 545593"/>
                <a:gd name="connsiteX15" fmla="*/ 228858 w 878349"/>
                <a:gd name="connsiteY15" fmla="*/ 168521 h 545593"/>
                <a:gd name="connsiteX16" fmla="*/ 244320 w 878349"/>
                <a:gd name="connsiteY16" fmla="*/ 173321 h 545593"/>
                <a:gd name="connsiteX17" fmla="*/ 490507 w 878349"/>
                <a:gd name="connsiteY17" fmla="*/ 12 h 545593"/>
                <a:gd name="connsiteX0" fmla="*/ 490507 w 878349"/>
                <a:gd name="connsiteY0" fmla="*/ 13 h 545594"/>
                <a:gd name="connsiteX1" fmla="*/ 755129 w 878349"/>
                <a:gd name="connsiteY1" fmla="*/ 264635 h 545594"/>
                <a:gd name="connsiteX2" fmla="*/ 753041 w 878349"/>
                <a:gd name="connsiteY2" fmla="*/ 285344 h 545594"/>
                <a:gd name="connsiteX3" fmla="*/ 798544 w 878349"/>
                <a:gd name="connsiteY3" fmla="*/ 294531 h 545594"/>
                <a:gd name="connsiteX4" fmla="*/ 878349 w 878349"/>
                <a:gd name="connsiteY4" fmla="*/ 414928 h 545594"/>
                <a:gd name="connsiteX5" fmla="*/ 798544 w 878349"/>
                <a:gd name="connsiteY5" fmla="*/ 535326 h 545594"/>
                <a:gd name="connsiteX6" fmla="*/ 759827 w 878349"/>
                <a:gd name="connsiteY6" fmla="*/ 543142 h 545594"/>
                <a:gd name="connsiteX7" fmla="*/ 753908 w 878349"/>
                <a:gd name="connsiteY7" fmla="*/ 545594 h 545594"/>
                <a:gd name="connsiteX8" fmla="*/ 747683 w 878349"/>
                <a:gd name="connsiteY8" fmla="*/ 545594 h 545594"/>
                <a:gd name="connsiteX9" fmla="*/ 190471 w 878349"/>
                <a:gd name="connsiteY9" fmla="*/ 545594 h 545594"/>
                <a:gd name="connsiteX10" fmla="*/ 166602 w 878349"/>
                <a:gd name="connsiteY10" fmla="*/ 545594 h 545594"/>
                <a:gd name="connsiteX11" fmla="*/ 158924 w 878349"/>
                <a:gd name="connsiteY11" fmla="*/ 542414 h 545594"/>
                <a:gd name="connsiteX12" fmla="*/ 152084 w 878349"/>
                <a:gd name="connsiteY12" fmla="*/ 541725 h 545594"/>
                <a:gd name="connsiteX13" fmla="*/ 0 w 878349"/>
                <a:gd name="connsiteY13" fmla="*/ 355123 h 545594"/>
                <a:gd name="connsiteX14" fmla="*/ 190471 w 878349"/>
                <a:gd name="connsiteY14" fmla="*/ 164652 h 545594"/>
                <a:gd name="connsiteX15" fmla="*/ 228858 w 878349"/>
                <a:gd name="connsiteY15" fmla="*/ 168522 h 545594"/>
                <a:gd name="connsiteX16" fmla="*/ 244320 w 878349"/>
                <a:gd name="connsiteY16" fmla="*/ 173322 h 545594"/>
                <a:gd name="connsiteX17" fmla="*/ 490507 w 878349"/>
                <a:gd name="connsiteY17" fmla="*/ 13 h 545594"/>
                <a:gd name="connsiteX0" fmla="*/ 490507 w 878349"/>
                <a:gd name="connsiteY0" fmla="*/ 471 h 546052"/>
                <a:gd name="connsiteX1" fmla="*/ 755129 w 878349"/>
                <a:gd name="connsiteY1" fmla="*/ 265093 h 546052"/>
                <a:gd name="connsiteX2" fmla="*/ 753041 w 878349"/>
                <a:gd name="connsiteY2" fmla="*/ 285802 h 546052"/>
                <a:gd name="connsiteX3" fmla="*/ 798544 w 878349"/>
                <a:gd name="connsiteY3" fmla="*/ 294989 h 546052"/>
                <a:gd name="connsiteX4" fmla="*/ 878349 w 878349"/>
                <a:gd name="connsiteY4" fmla="*/ 415386 h 546052"/>
                <a:gd name="connsiteX5" fmla="*/ 798544 w 878349"/>
                <a:gd name="connsiteY5" fmla="*/ 535784 h 546052"/>
                <a:gd name="connsiteX6" fmla="*/ 759827 w 878349"/>
                <a:gd name="connsiteY6" fmla="*/ 543600 h 546052"/>
                <a:gd name="connsiteX7" fmla="*/ 753908 w 878349"/>
                <a:gd name="connsiteY7" fmla="*/ 546052 h 546052"/>
                <a:gd name="connsiteX8" fmla="*/ 747683 w 878349"/>
                <a:gd name="connsiteY8" fmla="*/ 546052 h 546052"/>
                <a:gd name="connsiteX9" fmla="*/ 190471 w 878349"/>
                <a:gd name="connsiteY9" fmla="*/ 546052 h 546052"/>
                <a:gd name="connsiteX10" fmla="*/ 166602 w 878349"/>
                <a:gd name="connsiteY10" fmla="*/ 546052 h 546052"/>
                <a:gd name="connsiteX11" fmla="*/ 158924 w 878349"/>
                <a:gd name="connsiteY11" fmla="*/ 542872 h 546052"/>
                <a:gd name="connsiteX12" fmla="*/ 152084 w 878349"/>
                <a:gd name="connsiteY12" fmla="*/ 542183 h 546052"/>
                <a:gd name="connsiteX13" fmla="*/ 0 w 878349"/>
                <a:gd name="connsiteY13" fmla="*/ 355581 h 546052"/>
                <a:gd name="connsiteX14" fmla="*/ 190471 w 878349"/>
                <a:gd name="connsiteY14" fmla="*/ 165110 h 546052"/>
                <a:gd name="connsiteX15" fmla="*/ 228858 w 878349"/>
                <a:gd name="connsiteY15" fmla="*/ 168980 h 546052"/>
                <a:gd name="connsiteX16" fmla="*/ 244320 w 878349"/>
                <a:gd name="connsiteY16" fmla="*/ 173780 h 546052"/>
                <a:gd name="connsiteX17" fmla="*/ 490507 w 878349"/>
                <a:gd name="connsiteY17" fmla="*/ 471 h 546052"/>
                <a:gd name="connsiteX0" fmla="*/ 490507 w 878349"/>
                <a:gd name="connsiteY0" fmla="*/ 2380 h 547961"/>
                <a:gd name="connsiteX1" fmla="*/ 753041 w 878349"/>
                <a:gd name="connsiteY1" fmla="*/ 287711 h 547961"/>
                <a:gd name="connsiteX2" fmla="*/ 798544 w 878349"/>
                <a:gd name="connsiteY2" fmla="*/ 296898 h 547961"/>
                <a:gd name="connsiteX3" fmla="*/ 878349 w 878349"/>
                <a:gd name="connsiteY3" fmla="*/ 417295 h 547961"/>
                <a:gd name="connsiteX4" fmla="*/ 798544 w 878349"/>
                <a:gd name="connsiteY4" fmla="*/ 537693 h 547961"/>
                <a:gd name="connsiteX5" fmla="*/ 759827 w 878349"/>
                <a:gd name="connsiteY5" fmla="*/ 545509 h 547961"/>
                <a:gd name="connsiteX6" fmla="*/ 753908 w 878349"/>
                <a:gd name="connsiteY6" fmla="*/ 547961 h 547961"/>
                <a:gd name="connsiteX7" fmla="*/ 747683 w 878349"/>
                <a:gd name="connsiteY7" fmla="*/ 547961 h 547961"/>
                <a:gd name="connsiteX8" fmla="*/ 190471 w 878349"/>
                <a:gd name="connsiteY8" fmla="*/ 547961 h 547961"/>
                <a:gd name="connsiteX9" fmla="*/ 166602 w 878349"/>
                <a:gd name="connsiteY9" fmla="*/ 547961 h 547961"/>
                <a:gd name="connsiteX10" fmla="*/ 158924 w 878349"/>
                <a:gd name="connsiteY10" fmla="*/ 544781 h 547961"/>
                <a:gd name="connsiteX11" fmla="*/ 152084 w 878349"/>
                <a:gd name="connsiteY11" fmla="*/ 544092 h 547961"/>
                <a:gd name="connsiteX12" fmla="*/ 0 w 878349"/>
                <a:gd name="connsiteY12" fmla="*/ 357490 h 547961"/>
                <a:gd name="connsiteX13" fmla="*/ 190471 w 878349"/>
                <a:gd name="connsiteY13" fmla="*/ 167019 h 547961"/>
                <a:gd name="connsiteX14" fmla="*/ 228858 w 878349"/>
                <a:gd name="connsiteY14" fmla="*/ 170889 h 547961"/>
                <a:gd name="connsiteX15" fmla="*/ 244320 w 878349"/>
                <a:gd name="connsiteY15" fmla="*/ 175689 h 547961"/>
                <a:gd name="connsiteX16" fmla="*/ 490507 w 878349"/>
                <a:gd name="connsiteY16" fmla="*/ 2380 h 54796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526204 w 878349"/>
                <a:gd name="connsiteY0" fmla="*/ 25 h 542852"/>
                <a:gd name="connsiteX1" fmla="*/ 753041 w 878349"/>
                <a:gd name="connsiteY1" fmla="*/ 282602 h 542852"/>
                <a:gd name="connsiteX2" fmla="*/ 798544 w 878349"/>
                <a:gd name="connsiteY2" fmla="*/ 291789 h 542852"/>
                <a:gd name="connsiteX3" fmla="*/ 878349 w 878349"/>
                <a:gd name="connsiteY3" fmla="*/ 412186 h 542852"/>
                <a:gd name="connsiteX4" fmla="*/ 798544 w 878349"/>
                <a:gd name="connsiteY4" fmla="*/ 532584 h 542852"/>
                <a:gd name="connsiteX5" fmla="*/ 759827 w 878349"/>
                <a:gd name="connsiteY5" fmla="*/ 540400 h 542852"/>
                <a:gd name="connsiteX6" fmla="*/ 753908 w 878349"/>
                <a:gd name="connsiteY6" fmla="*/ 542852 h 542852"/>
                <a:gd name="connsiteX7" fmla="*/ 747683 w 878349"/>
                <a:gd name="connsiteY7" fmla="*/ 542852 h 542852"/>
                <a:gd name="connsiteX8" fmla="*/ 190471 w 878349"/>
                <a:gd name="connsiteY8" fmla="*/ 542852 h 542852"/>
                <a:gd name="connsiteX9" fmla="*/ 166602 w 878349"/>
                <a:gd name="connsiteY9" fmla="*/ 542852 h 542852"/>
                <a:gd name="connsiteX10" fmla="*/ 158924 w 878349"/>
                <a:gd name="connsiteY10" fmla="*/ 539672 h 542852"/>
                <a:gd name="connsiteX11" fmla="*/ 152084 w 878349"/>
                <a:gd name="connsiteY11" fmla="*/ 538983 h 542852"/>
                <a:gd name="connsiteX12" fmla="*/ 0 w 878349"/>
                <a:gd name="connsiteY12" fmla="*/ 352381 h 542852"/>
                <a:gd name="connsiteX13" fmla="*/ 190471 w 878349"/>
                <a:gd name="connsiteY13" fmla="*/ 161910 h 542852"/>
                <a:gd name="connsiteX14" fmla="*/ 228858 w 878349"/>
                <a:gd name="connsiteY14" fmla="*/ 165780 h 542852"/>
                <a:gd name="connsiteX15" fmla="*/ 244320 w 878349"/>
                <a:gd name="connsiteY15" fmla="*/ 170580 h 542852"/>
                <a:gd name="connsiteX16" fmla="*/ 526204 w 878349"/>
                <a:gd name="connsiteY16" fmla="*/ 25 h 542852"/>
                <a:gd name="connsiteX0" fmla="*/ 526204 w 878349"/>
                <a:gd name="connsiteY0" fmla="*/ 3284 h 546111"/>
                <a:gd name="connsiteX1" fmla="*/ 753041 w 878349"/>
                <a:gd name="connsiteY1" fmla="*/ 285861 h 546111"/>
                <a:gd name="connsiteX2" fmla="*/ 798544 w 878349"/>
                <a:gd name="connsiteY2" fmla="*/ 295048 h 546111"/>
                <a:gd name="connsiteX3" fmla="*/ 878349 w 878349"/>
                <a:gd name="connsiteY3" fmla="*/ 415445 h 546111"/>
                <a:gd name="connsiteX4" fmla="*/ 798544 w 878349"/>
                <a:gd name="connsiteY4" fmla="*/ 535843 h 546111"/>
                <a:gd name="connsiteX5" fmla="*/ 759827 w 878349"/>
                <a:gd name="connsiteY5" fmla="*/ 543659 h 546111"/>
                <a:gd name="connsiteX6" fmla="*/ 753908 w 878349"/>
                <a:gd name="connsiteY6" fmla="*/ 546111 h 546111"/>
                <a:gd name="connsiteX7" fmla="*/ 747683 w 878349"/>
                <a:gd name="connsiteY7" fmla="*/ 546111 h 546111"/>
                <a:gd name="connsiteX8" fmla="*/ 190471 w 878349"/>
                <a:gd name="connsiteY8" fmla="*/ 546111 h 546111"/>
                <a:gd name="connsiteX9" fmla="*/ 166602 w 878349"/>
                <a:gd name="connsiteY9" fmla="*/ 546111 h 546111"/>
                <a:gd name="connsiteX10" fmla="*/ 158924 w 878349"/>
                <a:gd name="connsiteY10" fmla="*/ 542931 h 546111"/>
                <a:gd name="connsiteX11" fmla="*/ 152084 w 878349"/>
                <a:gd name="connsiteY11" fmla="*/ 542242 h 546111"/>
                <a:gd name="connsiteX12" fmla="*/ 0 w 878349"/>
                <a:gd name="connsiteY12" fmla="*/ 355640 h 546111"/>
                <a:gd name="connsiteX13" fmla="*/ 190471 w 878349"/>
                <a:gd name="connsiteY13" fmla="*/ 165169 h 546111"/>
                <a:gd name="connsiteX14" fmla="*/ 228858 w 878349"/>
                <a:gd name="connsiteY14" fmla="*/ 169039 h 546111"/>
                <a:gd name="connsiteX15" fmla="*/ 244320 w 878349"/>
                <a:gd name="connsiteY15" fmla="*/ 173839 h 546111"/>
                <a:gd name="connsiteX16" fmla="*/ 526204 w 878349"/>
                <a:gd name="connsiteY16" fmla="*/ 3284 h 546111"/>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912 h 543739"/>
                <a:gd name="connsiteX1" fmla="*/ 753041 w 878349"/>
                <a:gd name="connsiteY1" fmla="*/ 283489 h 543739"/>
                <a:gd name="connsiteX2" fmla="*/ 798544 w 878349"/>
                <a:gd name="connsiteY2" fmla="*/ 292676 h 543739"/>
                <a:gd name="connsiteX3" fmla="*/ 878349 w 878349"/>
                <a:gd name="connsiteY3" fmla="*/ 413073 h 543739"/>
                <a:gd name="connsiteX4" fmla="*/ 798544 w 878349"/>
                <a:gd name="connsiteY4" fmla="*/ 533471 h 543739"/>
                <a:gd name="connsiteX5" fmla="*/ 759827 w 878349"/>
                <a:gd name="connsiteY5" fmla="*/ 541287 h 543739"/>
                <a:gd name="connsiteX6" fmla="*/ 753908 w 878349"/>
                <a:gd name="connsiteY6" fmla="*/ 543739 h 543739"/>
                <a:gd name="connsiteX7" fmla="*/ 747683 w 878349"/>
                <a:gd name="connsiteY7" fmla="*/ 543739 h 543739"/>
                <a:gd name="connsiteX8" fmla="*/ 190471 w 878349"/>
                <a:gd name="connsiteY8" fmla="*/ 543739 h 543739"/>
                <a:gd name="connsiteX9" fmla="*/ 166602 w 878349"/>
                <a:gd name="connsiteY9" fmla="*/ 543739 h 543739"/>
                <a:gd name="connsiteX10" fmla="*/ 158924 w 878349"/>
                <a:gd name="connsiteY10" fmla="*/ 540559 h 543739"/>
                <a:gd name="connsiteX11" fmla="*/ 152084 w 878349"/>
                <a:gd name="connsiteY11" fmla="*/ 539870 h 543739"/>
                <a:gd name="connsiteX12" fmla="*/ 0 w 878349"/>
                <a:gd name="connsiteY12" fmla="*/ 353268 h 543739"/>
                <a:gd name="connsiteX13" fmla="*/ 190471 w 878349"/>
                <a:gd name="connsiteY13" fmla="*/ 162797 h 543739"/>
                <a:gd name="connsiteX14" fmla="*/ 228858 w 878349"/>
                <a:gd name="connsiteY14" fmla="*/ 166667 h 543739"/>
                <a:gd name="connsiteX15" fmla="*/ 244320 w 878349"/>
                <a:gd name="connsiteY15" fmla="*/ 171467 h 543739"/>
                <a:gd name="connsiteX16" fmla="*/ 526204 w 878349"/>
                <a:gd name="connsiteY16" fmla="*/ 912 h 543739"/>
                <a:gd name="connsiteX0" fmla="*/ 526204 w 878349"/>
                <a:gd name="connsiteY0" fmla="*/ 2110 h 544937"/>
                <a:gd name="connsiteX1" fmla="*/ 753041 w 878349"/>
                <a:gd name="connsiteY1" fmla="*/ 284687 h 544937"/>
                <a:gd name="connsiteX2" fmla="*/ 798544 w 878349"/>
                <a:gd name="connsiteY2" fmla="*/ 293874 h 544937"/>
                <a:gd name="connsiteX3" fmla="*/ 878349 w 878349"/>
                <a:gd name="connsiteY3" fmla="*/ 414271 h 544937"/>
                <a:gd name="connsiteX4" fmla="*/ 798544 w 878349"/>
                <a:gd name="connsiteY4" fmla="*/ 534669 h 544937"/>
                <a:gd name="connsiteX5" fmla="*/ 759827 w 878349"/>
                <a:gd name="connsiteY5" fmla="*/ 542485 h 544937"/>
                <a:gd name="connsiteX6" fmla="*/ 753908 w 878349"/>
                <a:gd name="connsiteY6" fmla="*/ 544937 h 544937"/>
                <a:gd name="connsiteX7" fmla="*/ 747683 w 878349"/>
                <a:gd name="connsiteY7" fmla="*/ 544937 h 544937"/>
                <a:gd name="connsiteX8" fmla="*/ 190471 w 878349"/>
                <a:gd name="connsiteY8" fmla="*/ 544937 h 544937"/>
                <a:gd name="connsiteX9" fmla="*/ 166602 w 878349"/>
                <a:gd name="connsiteY9" fmla="*/ 544937 h 544937"/>
                <a:gd name="connsiteX10" fmla="*/ 158924 w 878349"/>
                <a:gd name="connsiteY10" fmla="*/ 541757 h 544937"/>
                <a:gd name="connsiteX11" fmla="*/ 152084 w 878349"/>
                <a:gd name="connsiteY11" fmla="*/ 541068 h 544937"/>
                <a:gd name="connsiteX12" fmla="*/ 0 w 878349"/>
                <a:gd name="connsiteY12" fmla="*/ 354466 h 544937"/>
                <a:gd name="connsiteX13" fmla="*/ 190471 w 878349"/>
                <a:gd name="connsiteY13" fmla="*/ 163995 h 544937"/>
                <a:gd name="connsiteX14" fmla="*/ 228858 w 878349"/>
                <a:gd name="connsiteY14" fmla="*/ 167865 h 544937"/>
                <a:gd name="connsiteX15" fmla="*/ 244320 w 878349"/>
                <a:gd name="connsiteY15" fmla="*/ 172665 h 544937"/>
                <a:gd name="connsiteX16" fmla="*/ 526204 w 878349"/>
                <a:gd name="connsiteY16" fmla="*/ 2110 h 544937"/>
                <a:gd name="connsiteX0" fmla="*/ 526204 w 878349"/>
                <a:gd name="connsiteY0" fmla="*/ 2045 h 544872"/>
                <a:gd name="connsiteX1" fmla="*/ 753041 w 878349"/>
                <a:gd name="connsiteY1" fmla="*/ 284622 h 544872"/>
                <a:gd name="connsiteX2" fmla="*/ 798544 w 878349"/>
                <a:gd name="connsiteY2" fmla="*/ 293809 h 544872"/>
                <a:gd name="connsiteX3" fmla="*/ 878349 w 878349"/>
                <a:gd name="connsiteY3" fmla="*/ 414206 h 544872"/>
                <a:gd name="connsiteX4" fmla="*/ 798544 w 878349"/>
                <a:gd name="connsiteY4" fmla="*/ 534604 h 544872"/>
                <a:gd name="connsiteX5" fmla="*/ 759827 w 878349"/>
                <a:gd name="connsiteY5" fmla="*/ 542420 h 544872"/>
                <a:gd name="connsiteX6" fmla="*/ 753908 w 878349"/>
                <a:gd name="connsiteY6" fmla="*/ 544872 h 544872"/>
                <a:gd name="connsiteX7" fmla="*/ 747683 w 878349"/>
                <a:gd name="connsiteY7" fmla="*/ 544872 h 544872"/>
                <a:gd name="connsiteX8" fmla="*/ 190471 w 878349"/>
                <a:gd name="connsiteY8" fmla="*/ 544872 h 544872"/>
                <a:gd name="connsiteX9" fmla="*/ 166602 w 878349"/>
                <a:gd name="connsiteY9" fmla="*/ 544872 h 544872"/>
                <a:gd name="connsiteX10" fmla="*/ 158924 w 878349"/>
                <a:gd name="connsiteY10" fmla="*/ 541692 h 544872"/>
                <a:gd name="connsiteX11" fmla="*/ 152084 w 878349"/>
                <a:gd name="connsiteY11" fmla="*/ 541003 h 544872"/>
                <a:gd name="connsiteX12" fmla="*/ 0 w 878349"/>
                <a:gd name="connsiteY12" fmla="*/ 354401 h 544872"/>
                <a:gd name="connsiteX13" fmla="*/ 190471 w 878349"/>
                <a:gd name="connsiteY13" fmla="*/ 163930 h 544872"/>
                <a:gd name="connsiteX14" fmla="*/ 228858 w 878349"/>
                <a:gd name="connsiteY14" fmla="*/ 167800 h 544872"/>
                <a:gd name="connsiteX15" fmla="*/ 244320 w 878349"/>
                <a:gd name="connsiteY15" fmla="*/ 172600 h 544872"/>
                <a:gd name="connsiteX16" fmla="*/ 526204 w 878349"/>
                <a:gd name="connsiteY16" fmla="*/ 2045 h 544872"/>
                <a:gd name="connsiteX0" fmla="*/ 526204 w 878349"/>
                <a:gd name="connsiteY0" fmla="*/ 3099 h 545926"/>
                <a:gd name="connsiteX1" fmla="*/ 753041 w 878349"/>
                <a:gd name="connsiteY1" fmla="*/ 285676 h 545926"/>
                <a:gd name="connsiteX2" fmla="*/ 798544 w 878349"/>
                <a:gd name="connsiteY2" fmla="*/ 294863 h 545926"/>
                <a:gd name="connsiteX3" fmla="*/ 878349 w 878349"/>
                <a:gd name="connsiteY3" fmla="*/ 415260 h 545926"/>
                <a:gd name="connsiteX4" fmla="*/ 798544 w 878349"/>
                <a:gd name="connsiteY4" fmla="*/ 535658 h 545926"/>
                <a:gd name="connsiteX5" fmla="*/ 759827 w 878349"/>
                <a:gd name="connsiteY5" fmla="*/ 543474 h 545926"/>
                <a:gd name="connsiteX6" fmla="*/ 753908 w 878349"/>
                <a:gd name="connsiteY6" fmla="*/ 545926 h 545926"/>
                <a:gd name="connsiteX7" fmla="*/ 747683 w 878349"/>
                <a:gd name="connsiteY7" fmla="*/ 545926 h 545926"/>
                <a:gd name="connsiteX8" fmla="*/ 190471 w 878349"/>
                <a:gd name="connsiteY8" fmla="*/ 545926 h 545926"/>
                <a:gd name="connsiteX9" fmla="*/ 166602 w 878349"/>
                <a:gd name="connsiteY9" fmla="*/ 545926 h 545926"/>
                <a:gd name="connsiteX10" fmla="*/ 158924 w 878349"/>
                <a:gd name="connsiteY10" fmla="*/ 542746 h 545926"/>
                <a:gd name="connsiteX11" fmla="*/ 152084 w 878349"/>
                <a:gd name="connsiteY11" fmla="*/ 542057 h 545926"/>
                <a:gd name="connsiteX12" fmla="*/ 0 w 878349"/>
                <a:gd name="connsiteY12" fmla="*/ 355455 h 545926"/>
                <a:gd name="connsiteX13" fmla="*/ 190471 w 878349"/>
                <a:gd name="connsiteY13" fmla="*/ 164984 h 545926"/>
                <a:gd name="connsiteX14" fmla="*/ 228858 w 878349"/>
                <a:gd name="connsiteY14" fmla="*/ 168854 h 545926"/>
                <a:gd name="connsiteX15" fmla="*/ 244320 w 878349"/>
                <a:gd name="connsiteY15" fmla="*/ 173654 h 545926"/>
                <a:gd name="connsiteX16" fmla="*/ 526204 w 878349"/>
                <a:gd name="connsiteY16" fmla="*/ 3099 h 545926"/>
                <a:gd name="connsiteX0" fmla="*/ 526204 w 878349"/>
                <a:gd name="connsiteY0" fmla="*/ 2823 h 545650"/>
                <a:gd name="connsiteX1" fmla="*/ 753041 w 878349"/>
                <a:gd name="connsiteY1" fmla="*/ 285400 h 545650"/>
                <a:gd name="connsiteX2" fmla="*/ 798544 w 878349"/>
                <a:gd name="connsiteY2" fmla="*/ 294587 h 545650"/>
                <a:gd name="connsiteX3" fmla="*/ 878349 w 878349"/>
                <a:gd name="connsiteY3" fmla="*/ 414984 h 545650"/>
                <a:gd name="connsiteX4" fmla="*/ 798544 w 878349"/>
                <a:gd name="connsiteY4" fmla="*/ 535382 h 545650"/>
                <a:gd name="connsiteX5" fmla="*/ 759827 w 878349"/>
                <a:gd name="connsiteY5" fmla="*/ 543198 h 545650"/>
                <a:gd name="connsiteX6" fmla="*/ 753908 w 878349"/>
                <a:gd name="connsiteY6" fmla="*/ 545650 h 545650"/>
                <a:gd name="connsiteX7" fmla="*/ 747683 w 878349"/>
                <a:gd name="connsiteY7" fmla="*/ 545650 h 545650"/>
                <a:gd name="connsiteX8" fmla="*/ 190471 w 878349"/>
                <a:gd name="connsiteY8" fmla="*/ 545650 h 545650"/>
                <a:gd name="connsiteX9" fmla="*/ 166602 w 878349"/>
                <a:gd name="connsiteY9" fmla="*/ 545650 h 545650"/>
                <a:gd name="connsiteX10" fmla="*/ 158924 w 878349"/>
                <a:gd name="connsiteY10" fmla="*/ 542470 h 545650"/>
                <a:gd name="connsiteX11" fmla="*/ 152084 w 878349"/>
                <a:gd name="connsiteY11" fmla="*/ 541781 h 545650"/>
                <a:gd name="connsiteX12" fmla="*/ 0 w 878349"/>
                <a:gd name="connsiteY12" fmla="*/ 355179 h 545650"/>
                <a:gd name="connsiteX13" fmla="*/ 190471 w 878349"/>
                <a:gd name="connsiteY13" fmla="*/ 164708 h 545650"/>
                <a:gd name="connsiteX14" fmla="*/ 228858 w 878349"/>
                <a:gd name="connsiteY14" fmla="*/ 168578 h 545650"/>
                <a:gd name="connsiteX15" fmla="*/ 244320 w 878349"/>
                <a:gd name="connsiteY15" fmla="*/ 173378 h 545650"/>
                <a:gd name="connsiteX16" fmla="*/ 526204 w 878349"/>
                <a:gd name="connsiteY16"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53908 w 878349"/>
                <a:gd name="connsiteY5" fmla="*/ 545650 h 545650"/>
                <a:gd name="connsiteX6" fmla="*/ 747683 w 878349"/>
                <a:gd name="connsiteY6" fmla="*/ 545650 h 545650"/>
                <a:gd name="connsiteX7" fmla="*/ 190471 w 878349"/>
                <a:gd name="connsiteY7" fmla="*/ 545650 h 545650"/>
                <a:gd name="connsiteX8" fmla="*/ 166602 w 878349"/>
                <a:gd name="connsiteY8" fmla="*/ 545650 h 545650"/>
                <a:gd name="connsiteX9" fmla="*/ 158924 w 878349"/>
                <a:gd name="connsiteY9" fmla="*/ 542470 h 545650"/>
                <a:gd name="connsiteX10" fmla="*/ 152084 w 878349"/>
                <a:gd name="connsiteY10" fmla="*/ 541781 h 545650"/>
                <a:gd name="connsiteX11" fmla="*/ 0 w 878349"/>
                <a:gd name="connsiteY11" fmla="*/ 355179 h 545650"/>
                <a:gd name="connsiteX12" fmla="*/ 190471 w 878349"/>
                <a:gd name="connsiteY12" fmla="*/ 164708 h 545650"/>
                <a:gd name="connsiteX13" fmla="*/ 228858 w 878349"/>
                <a:gd name="connsiteY13" fmla="*/ 168578 h 545650"/>
                <a:gd name="connsiteX14" fmla="*/ 244320 w 878349"/>
                <a:gd name="connsiteY14" fmla="*/ 173378 h 545650"/>
                <a:gd name="connsiteX15" fmla="*/ 526204 w 878349"/>
                <a:gd name="connsiteY15"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47683 w 878349"/>
                <a:gd name="connsiteY5" fmla="*/ 545650 h 545650"/>
                <a:gd name="connsiteX6" fmla="*/ 190471 w 878349"/>
                <a:gd name="connsiteY6" fmla="*/ 545650 h 545650"/>
                <a:gd name="connsiteX7" fmla="*/ 166602 w 878349"/>
                <a:gd name="connsiteY7" fmla="*/ 545650 h 545650"/>
                <a:gd name="connsiteX8" fmla="*/ 158924 w 878349"/>
                <a:gd name="connsiteY8" fmla="*/ 542470 h 545650"/>
                <a:gd name="connsiteX9" fmla="*/ 152084 w 878349"/>
                <a:gd name="connsiteY9" fmla="*/ 541781 h 545650"/>
                <a:gd name="connsiteX10" fmla="*/ 0 w 878349"/>
                <a:gd name="connsiteY10" fmla="*/ 355179 h 545650"/>
                <a:gd name="connsiteX11" fmla="*/ 190471 w 878349"/>
                <a:gd name="connsiteY11" fmla="*/ 164708 h 545650"/>
                <a:gd name="connsiteX12" fmla="*/ 228858 w 878349"/>
                <a:gd name="connsiteY12" fmla="*/ 168578 h 545650"/>
                <a:gd name="connsiteX13" fmla="*/ 244320 w 878349"/>
                <a:gd name="connsiteY13" fmla="*/ 173378 h 545650"/>
                <a:gd name="connsiteX14" fmla="*/ 526204 w 878349"/>
                <a:gd name="connsiteY14"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47683 w 878349"/>
                <a:gd name="connsiteY4" fmla="*/ 545650 h 545650"/>
                <a:gd name="connsiteX5" fmla="*/ 190471 w 878349"/>
                <a:gd name="connsiteY5" fmla="*/ 545650 h 545650"/>
                <a:gd name="connsiteX6" fmla="*/ 166602 w 878349"/>
                <a:gd name="connsiteY6" fmla="*/ 545650 h 545650"/>
                <a:gd name="connsiteX7" fmla="*/ 158924 w 878349"/>
                <a:gd name="connsiteY7" fmla="*/ 542470 h 545650"/>
                <a:gd name="connsiteX8" fmla="*/ 152084 w 878349"/>
                <a:gd name="connsiteY8" fmla="*/ 541781 h 545650"/>
                <a:gd name="connsiteX9" fmla="*/ 0 w 878349"/>
                <a:gd name="connsiteY9" fmla="*/ 355179 h 545650"/>
                <a:gd name="connsiteX10" fmla="*/ 190471 w 878349"/>
                <a:gd name="connsiteY10" fmla="*/ 164708 h 545650"/>
                <a:gd name="connsiteX11" fmla="*/ 228858 w 878349"/>
                <a:gd name="connsiteY11" fmla="*/ 168578 h 545650"/>
                <a:gd name="connsiteX12" fmla="*/ 244320 w 878349"/>
                <a:gd name="connsiteY12" fmla="*/ 173378 h 545650"/>
                <a:gd name="connsiteX13" fmla="*/ 526204 w 878349"/>
                <a:gd name="connsiteY13"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60"/>
                <a:gd name="connsiteY0" fmla="*/ 2823 h 545650"/>
                <a:gd name="connsiteX1" fmla="*/ 753041 w 878360"/>
                <a:gd name="connsiteY1" fmla="*/ 285400 h 545650"/>
                <a:gd name="connsiteX2" fmla="*/ 878349 w 878360"/>
                <a:gd name="connsiteY2" fmla="*/ 414984 h 545650"/>
                <a:gd name="connsiteX3" fmla="*/ 747683 w 878360"/>
                <a:gd name="connsiteY3" fmla="*/ 545650 h 545650"/>
                <a:gd name="connsiteX4" fmla="*/ 190471 w 878360"/>
                <a:gd name="connsiteY4" fmla="*/ 545650 h 545650"/>
                <a:gd name="connsiteX5" fmla="*/ 166602 w 878360"/>
                <a:gd name="connsiteY5" fmla="*/ 545650 h 545650"/>
                <a:gd name="connsiteX6" fmla="*/ 158924 w 878360"/>
                <a:gd name="connsiteY6" fmla="*/ 542470 h 545650"/>
                <a:gd name="connsiteX7" fmla="*/ 152084 w 878360"/>
                <a:gd name="connsiteY7" fmla="*/ 541781 h 545650"/>
                <a:gd name="connsiteX8" fmla="*/ 0 w 878360"/>
                <a:gd name="connsiteY8" fmla="*/ 355179 h 545650"/>
                <a:gd name="connsiteX9" fmla="*/ 190471 w 878360"/>
                <a:gd name="connsiteY9" fmla="*/ 164708 h 545650"/>
                <a:gd name="connsiteX10" fmla="*/ 228858 w 878360"/>
                <a:gd name="connsiteY10" fmla="*/ 168578 h 545650"/>
                <a:gd name="connsiteX11" fmla="*/ 244320 w 878360"/>
                <a:gd name="connsiteY11" fmla="*/ 173378 h 545650"/>
                <a:gd name="connsiteX12" fmla="*/ 526204 w 878360"/>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51"/>
                <a:gd name="connsiteY0" fmla="*/ 2823 h 545650"/>
                <a:gd name="connsiteX1" fmla="*/ 753041 w 878351"/>
                <a:gd name="connsiteY1" fmla="*/ 285400 h 545650"/>
                <a:gd name="connsiteX2" fmla="*/ 878349 w 878351"/>
                <a:gd name="connsiteY2" fmla="*/ 414984 h 545650"/>
                <a:gd name="connsiteX3" fmla="*/ 747683 w 878351"/>
                <a:gd name="connsiteY3" fmla="*/ 545650 h 545650"/>
                <a:gd name="connsiteX4" fmla="*/ 190471 w 878351"/>
                <a:gd name="connsiteY4" fmla="*/ 545650 h 545650"/>
                <a:gd name="connsiteX5" fmla="*/ 166602 w 878351"/>
                <a:gd name="connsiteY5" fmla="*/ 545650 h 545650"/>
                <a:gd name="connsiteX6" fmla="*/ 158924 w 878351"/>
                <a:gd name="connsiteY6" fmla="*/ 542470 h 545650"/>
                <a:gd name="connsiteX7" fmla="*/ 152084 w 878351"/>
                <a:gd name="connsiteY7" fmla="*/ 541781 h 545650"/>
                <a:gd name="connsiteX8" fmla="*/ 0 w 878351"/>
                <a:gd name="connsiteY8" fmla="*/ 355179 h 545650"/>
                <a:gd name="connsiteX9" fmla="*/ 190471 w 878351"/>
                <a:gd name="connsiteY9" fmla="*/ 164708 h 545650"/>
                <a:gd name="connsiteX10" fmla="*/ 228858 w 878351"/>
                <a:gd name="connsiteY10" fmla="*/ 168578 h 545650"/>
                <a:gd name="connsiteX11" fmla="*/ 244320 w 878351"/>
                <a:gd name="connsiteY11" fmla="*/ 173378 h 545650"/>
                <a:gd name="connsiteX12" fmla="*/ 526204 w 878351"/>
                <a:gd name="connsiteY12" fmla="*/ 2823 h 545650"/>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7585 w 879730"/>
                <a:gd name="connsiteY0" fmla="*/ 2823 h 545651"/>
                <a:gd name="connsiteX1" fmla="*/ 754422 w 879730"/>
                <a:gd name="connsiteY1" fmla="*/ 285400 h 545651"/>
                <a:gd name="connsiteX2" fmla="*/ 879730 w 879730"/>
                <a:gd name="connsiteY2" fmla="*/ 414984 h 545651"/>
                <a:gd name="connsiteX3" fmla="*/ 749064 w 879730"/>
                <a:gd name="connsiteY3" fmla="*/ 545650 h 545651"/>
                <a:gd name="connsiteX4" fmla="*/ 191852 w 879730"/>
                <a:gd name="connsiteY4" fmla="*/ 545650 h 545651"/>
                <a:gd name="connsiteX5" fmla="*/ 167983 w 879730"/>
                <a:gd name="connsiteY5" fmla="*/ 545650 h 545651"/>
                <a:gd name="connsiteX6" fmla="*/ 160305 w 879730"/>
                <a:gd name="connsiteY6" fmla="*/ 542470 h 545651"/>
                <a:gd name="connsiteX7" fmla="*/ 153465 w 879730"/>
                <a:gd name="connsiteY7" fmla="*/ 541781 h 545651"/>
                <a:gd name="connsiteX8" fmla="*/ 1381 w 879730"/>
                <a:gd name="connsiteY8" fmla="*/ 355179 h 545651"/>
                <a:gd name="connsiteX9" fmla="*/ 230239 w 879730"/>
                <a:gd name="connsiteY9" fmla="*/ 168578 h 545651"/>
                <a:gd name="connsiteX10" fmla="*/ 245701 w 879730"/>
                <a:gd name="connsiteY10" fmla="*/ 173378 h 545651"/>
                <a:gd name="connsiteX11" fmla="*/ 527585 w 879730"/>
                <a:gd name="connsiteY11"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6208 w 878353"/>
                <a:gd name="connsiteY0" fmla="*/ 2823 h 545651"/>
                <a:gd name="connsiteX1" fmla="*/ 753045 w 878353"/>
                <a:gd name="connsiteY1" fmla="*/ 285400 h 545651"/>
                <a:gd name="connsiteX2" fmla="*/ 878353 w 878353"/>
                <a:gd name="connsiteY2" fmla="*/ 414984 h 545651"/>
                <a:gd name="connsiteX3" fmla="*/ 747687 w 878353"/>
                <a:gd name="connsiteY3" fmla="*/ 545650 h 545651"/>
                <a:gd name="connsiteX4" fmla="*/ 190475 w 878353"/>
                <a:gd name="connsiteY4" fmla="*/ 545650 h 545651"/>
                <a:gd name="connsiteX5" fmla="*/ 166606 w 878353"/>
                <a:gd name="connsiteY5" fmla="*/ 545650 h 545651"/>
                <a:gd name="connsiteX6" fmla="*/ 158928 w 878353"/>
                <a:gd name="connsiteY6" fmla="*/ 542470 h 545651"/>
                <a:gd name="connsiteX7" fmla="*/ 152088 w 878353"/>
                <a:gd name="connsiteY7" fmla="*/ 541781 h 545651"/>
                <a:gd name="connsiteX8" fmla="*/ 4 w 878353"/>
                <a:gd name="connsiteY8" fmla="*/ 355179 h 545651"/>
                <a:gd name="connsiteX9" fmla="*/ 244324 w 878353"/>
                <a:gd name="connsiteY9" fmla="*/ 173378 h 545651"/>
                <a:gd name="connsiteX10" fmla="*/ 526208 w 878353"/>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66614 w 878361"/>
                <a:gd name="connsiteY5" fmla="*/ 545650 h 545651"/>
                <a:gd name="connsiteX6" fmla="*/ 158936 w 878361"/>
                <a:gd name="connsiteY6" fmla="*/ 542470 h 545651"/>
                <a:gd name="connsiteX7" fmla="*/ 152096 w 878361"/>
                <a:gd name="connsiteY7" fmla="*/ 541781 h 545651"/>
                <a:gd name="connsiteX8" fmla="*/ 12 w 878361"/>
                <a:gd name="connsiteY8" fmla="*/ 355179 h 545651"/>
                <a:gd name="connsiteX9" fmla="*/ 244332 w 878361"/>
                <a:gd name="connsiteY9" fmla="*/ 173378 h 545651"/>
                <a:gd name="connsiteX10" fmla="*/ 526216 w 878361"/>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8936 w 878361"/>
                <a:gd name="connsiteY5" fmla="*/ 542470 h 545651"/>
                <a:gd name="connsiteX6" fmla="*/ 152096 w 878361"/>
                <a:gd name="connsiteY6" fmla="*/ 541781 h 545651"/>
                <a:gd name="connsiteX7" fmla="*/ 12 w 878361"/>
                <a:gd name="connsiteY7" fmla="*/ 355179 h 545651"/>
                <a:gd name="connsiteX8" fmla="*/ 244332 w 878361"/>
                <a:gd name="connsiteY8" fmla="*/ 173378 h 545651"/>
                <a:gd name="connsiteX9" fmla="*/ 526216 w 878361"/>
                <a:gd name="connsiteY9"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2096 w 878361"/>
                <a:gd name="connsiteY5" fmla="*/ 541781 h 545651"/>
                <a:gd name="connsiteX6" fmla="*/ 12 w 878361"/>
                <a:gd name="connsiteY6" fmla="*/ 355179 h 545651"/>
                <a:gd name="connsiteX7" fmla="*/ 244332 w 878361"/>
                <a:gd name="connsiteY7" fmla="*/ 173378 h 545651"/>
                <a:gd name="connsiteX8" fmla="*/ 526216 w 878361"/>
                <a:gd name="connsiteY8"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2 w 878361"/>
                <a:gd name="connsiteY5" fmla="*/ 355179 h 545651"/>
                <a:gd name="connsiteX6" fmla="*/ 244332 w 878361"/>
                <a:gd name="connsiteY6" fmla="*/ 173378 h 545651"/>
                <a:gd name="connsiteX7" fmla="*/ 526216 w 878361"/>
                <a:gd name="connsiteY7" fmla="*/ 2823 h 545651"/>
                <a:gd name="connsiteX0" fmla="*/ 528231 w 880376"/>
                <a:gd name="connsiteY0" fmla="*/ 2823 h 545651"/>
                <a:gd name="connsiteX1" fmla="*/ 755068 w 880376"/>
                <a:gd name="connsiteY1" fmla="*/ 285400 h 545651"/>
                <a:gd name="connsiteX2" fmla="*/ 880376 w 880376"/>
                <a:gd name="connsiteY2" fmla="*/ 414984 h 545651"/>
                <a:gd name="connsiteX3" fmla="*/ 749710 w 880376"/>
                <a:gd name="connsiteY3" fmla="*/ 545650 h 545651"/>
                <a:gd name="connsiteX4" fmla="*/ 192498 w 880376"/>
                <a:gd name="connsiteY4" fmla="*/ 545650 h 545651"/>
                <a:gd name="connsiteX5" fmla="*/ 2027 w 880376"/>
                <a:gd name="connsiteY5" fmla="*/ 355179 h 545651"/>
                <a:gd name="connsiteX6" fmla="*/ 246347 w 880376"/>
                <a:gd name="connsiteY6" fmla="*/ 173378 h 545651"/>
                <a:gd name="connsiteX7" fmla="*/ 528231 w 880376"/>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245 w 878390"/>
                <a:gd name="connsiteY0" fmla="*/ 2823 h 545651"/>
                <a:gd name="connsiteX1" fmla="*/ 753082 w 878390"/>
                <a:gd name="connsiteY1" fmla="*/ 285400 h 545651"/>
                <a:gd name="connsiteX2" fmla="*/ 878390 w 878390"/>
                <a:gd name="connsiteY2" fmla="*/ 414984 h 545651"/>
                <a:gd name="connsiteX3" fmla="*/ 747724 w 878390"/>
                <a:gd name="connsiteY3" fmla="*/ 545650 h 545651"/>
                <a:gd name="connsiteX4" fmla="*/ 190512 w 878390"/>
                <a:gd name="connsiteY4" fmla="*/ 545650 h 545651"/>
                <a:gd name="connsiteX5" fmla="*/ 41 w 878390"/>
                <a:gd name="connsiteY5" fmla="*/ 355179 h 545651"/>
                <a:gd name="connsiteX6" fmla="*/ 244361 w 878390"/>
                <a:gd name="connsiteY6" fmla="*/ 173378 h 545651"/>
                <a:gd name="connsiteX7" fmla="*/ 526245 w 878390"/>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721 w 878866"/>
                <a:gd name="connsiteY0" fmla="*/ 2823 h 545651"/>
                <a:gd name="connsiteX1" fmla="*/ 753558 w 878866"/>
                <a:gd name="connsiteY1" fmla="*/ 285400 h 545651"/>
                <a:gd name="connsiteX2" fmla="*/ 878866 w 878866"/>
                <a:gd name="connsiteY2" fmla="*/ 414984 h 545651"/>
                <a:gd name="connsiteX3" fmla="*/ 748200 w 878866"/>
                <a:gd name="connsiteY3" fmla="*/ 545650 h 545651"/>
                <a:gd name="connsiteX4" fmla="*/ 190988 w 878866"/>
                <a:gd name="connsiteY4" fmla="*/ 545650 h 545651"/>
                <a:gd name="connsiteX5" fmla="*/ 517 w 878866"/>
                <a:gd name="connsiteY5" fmla="*/ 355179 h 545651"/>
                <a:gd name="connsiteX6" fmla="*/ 244837 w 878866"/>
                <a:gd name="connsiteY6" fmla="*/ 173378 h 545651"/>
                <a:gd name="connsiteX7" fmla="*/ 526721 w 878866"/>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391" h="545651">
                  <a:moveTo>
                    <a:pt x="526246" y="2823"/>
                  </a:moveTo>
                  <a:cubicBezTo>
                    <a:pt x="663881" y="24023"/>
                    <a:pt x="772336" y="152517"/>
                    <a:pt x="753083" y="285400"/>
                  </a:cubicBezTo>
                  <a:cubicBezTo>
                    <a:pt x="852208" y="299089"/>
                    <a:pt x="878212" y="375742"/>
                    <a:pt x="878391" y="414984"/>
                  </a:cubicBezTo>
                  <a:cubicBezTo>
                    <a:pt x="878627" y="466609"/>
                    <a:pt x="833938" y="546043"/>
                    <a:pt x="747725" y="545650"/>
                  </a:cubicBezTo>
                  <a:lnTo>
                    <a:pt x="190513" y="545650"/>
                  </a:lnTo>
                  <a:cubicBezTo>
                    <a:pt x="77130" y="544985"/>
                    <a:pt x="2268" y="445667"/>
                    <a:pt x="42" y="355179"/>
                  </a:cubicBezTo>
                  <a:cubicBezTo>
                    <a:pt x="-2184" y="264691"/>
                    <a:pt x="84465" y="123521"/>
                    <a:pt x="244362" y="173378"/>
                  </a:cubicBezTo>
                  <a:cubicBezTo>
                    <a:pt x="271526" y="75658"/>
                    <a:pt x="394045" y="-17540"/>
                    <a:pt x="526246" y="2823"/>
                  </a:cubicBezTo>
                  <a:close/>
                </a:path>
              </a:pathLst>
            </a:custGeom>
            <a:noFill/>
            <a:ln w="12700">
              <a:solidFill>
                <a:schemeClr val="bg1">
                  <a:lumMod val="50000"/>
                </a:schemeClr>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04" rtl="0" eaLnBrk="1" fontAlgn="base" latinLnBrk="0" hangingPunct="1">
                <a:lnSpc>
                  <a:spcPct val="90000"/>
                </a:lnSpc>
                <a:spcBef>
                  <a:spcPct val="0"/>
                </a:spcBef>
                <a:spcAft>
                  <a:spcPct val="0"/>
                </a:spcAft>
                <a:buClrTx/>
                <a:buSzTx/>
                <a:buFontTx/>
                <a:buNone/>
                <a:tabLst/>
                <a:defRPr/>
              </a:pPr>
              <a:endParaRPr kumimoji="0" lang="en-IN" sz="1961" b="1" i="0" u="none" strike="noStrike" kern="1200" cap="none" spc="0" normalizeH="0" baseline="0" noProof="0" dirty="0">
                <a:ln>
                  <a:noFill/>
                </a:ln>
                <a:solidFill>
                  <a:srgbClr val="FFFFFF"/>
                </a:solidFill>
                <a:effectLst/>
                <a:uLnTx/>
                <a:uFillTx/>
                <a:latin typeface="Segoe UI Light"/>
                <a:ea typeface="Segoe UI" pitchFamily="34" charset="0"/>
                <a:cs typeface="Segoe UI" pitchFamily="34" charset="0"/>
              </a:endParaRPr>
            </a:p>
          </p:txBody>
        </p:sp>
      </p:grpSp>
    </p:spTree>
    <p:extLst>
      <p:ext uri="{BB962C8B-B14F-4D97-AF65-F5344CB8AC3E}">
        <p14:creationId xmlns:p14="http://schemas.microsoft.com/office/powerpoint/2010/main" val="2907969542"/>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a:xfrm>
            <a:off x="584200" y="3035178"/>
            <a:ext cx="9144000" cy="498598"/>
          </a:xfrm>
        </p:spPr>
        <p:txBody>
          <a:bodyPr/>
          <a:lstStyle/>
          <a:p>
            <a:r>
              <a:rPr lang="en-US" dirty="0"/>
              <a:t>NoSQL options</a:t>
            </a:r>
            <a:endParaRPr lang="sl-SI" dirty="0"/>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332399"/>
          </a:xfrm>
        </p:spPr>
        <p:txBody>
          <a:bodyPr/>
          <a:lstStyle/>
          <a:p>
            <a:r>
              <a:rPr lang="en-US" sz="2400" dirty="0"/>
              <a:t>Cosmos DB</a:t>
            </a:r>
            <a:endParaRPr lang="sl-SI" sz="2400" dirty="0"/>
          </a:p>
        </p:txBody>
      </p:sp>
    </p:spTree>
    <p:extLst>
      <p:ext uri="{BB962C8B-B14F-4D97-AF65-F5344CB8AC3E}">
        <p14:creationId xmlns:p14="http://schemas.microsoft.com/office/powerpoint/2010/main" val="2685869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 name="Text Placeholder 17">
            <a:extLst>
              <a:ext uri="{FF2B5EF4-FFF2-40B4-BE49-F238E27FC236}">
                <a16:creationId xmlns:a16="http://schemas.microsoft.com/office/drawing/2014/main" id="{0D4F8A8A-10A6-451B-9686-607E87D52F95}"/>
              </a:ext>
            </a:extLst>
          </p:cNvPr>
          <p:cNvSpPr>
            <a:spLocks noGrp="1"/>
          </p:cNvSpPr>
          <p:nvPr>
            <p:ph type="body" sz="quarter" idx="10"/>
          </p:nvPr>
        </p:nvSpPr>
        <p:spPr>
          <a:xfrm>
            <a:off x="269241" y="1091297"/>
            <a:ext cx="8058972" cy="1051570"/>
          </a:xfrm>
        </p:spPr>
        <p:txBody>
          <a:bodyPr/>
          <a:lstStyle/>
          <a:p>
            <a:pPr marL="0" indent="0">
              <a:buNone/>
            </a:pPr>
            <a:r>
              <a:rPr lang="en-US" sz="1600" spc="50" dirty="0"/>
              <a:t>Azure Cosmos DB was built to support modern app patterns and use cases.</a:t>
            </a:r>
          </a:p>
          <a:p>
            <a:pPr marL="0" indent="0">
              <a:spcBef>
                <a:spcPts val="1000"/>
              </a:spcBef>
              <a:buNone/>
            </a:pPr>
            <a:r>
              <a:rPr lang="en-US" sz="1600" spc="50" dirty="0"/>
              <a:t>It enables industry-leading organizations to unlock the value of data, and respond to global customers and changing business dynamics in real-time.</a:t>
            </a:r>
          </a:p>
        </p:txBody>
      </p:sp>
      <p:sp>
        <p:nvSpPr>
          <p:cNvPr id="2" name="Title 1"/>
          <p:cNvSpPr>
            <a:spLocks noGrp="1"/>
          </p:cNvSpPr>
          <p:nvPr>
            <p:ph type="title"/>
          </p:nvPr>
        </p:nvSpPr>
        <p:spPr>
          <a:xfrm>
            <a:off x="269240" y="339389"/>
            <a:ext cx="11655840" cy="899665"/>
          </a:xfrm>
        </p:spPr>
        <p:txBody>
          <a:bodyPr>
            <a:noAutofit/>
          </a:bodyPr>
          <a:lstStyle/>
          <a:p>
            <a:pPr algn="l">
              <a:spcBef>
                <a:spcPts val="1000"/>
              </a:spcBef>
            </a:pPr>
            <a:r>
              <a:rPr lang="en-US" dirty="0"/>
              <a:t>Powering global solutions</a:t>
            </a:r>
            <a:endParaRPr lang="en-US" sz="2400" dirty="0">
              <a:solidFill>
                <a:schemeClr val="accent1"/>
              </a:solidFill>
            </a:endParaRPr>
          </a:p>
        </p:txBody>
      </p:sp>
      <p:grpSp>
        <p:nvGrpSpPr>
          <p:cNvPr id="4" name="Group 3"/>
          <p:cNvGrpSpPr/>
          <p:nvPr/>
        </p:nvGrpSpPr>
        <p:grpSpPr>
          <a:xfrm>
            <a:off x="269239" y="2586561"/>
            <a:ext cx="1792849" cy="3790603"/>
            <a:chOff x="269239" y="2586561"/>
            <a:chExt cx="1792849" cy="3790603"/>
          </a:xfrm>
        </p:grpSpPr>
        <p:sp>
          <p:nvSpPr>
            <p:cNvPr id="6" name="Freeform: Shape 5">
              <a:extLst>
                <a:ext uri="{FF2B5EF4-FFF2-40B4-BE49-F238E27FC236}">
                  <a16:creationId xmlns:a16="http://schemas.microsoft.com/office/drawing/2014/main" id="{C8115A48-79FC-4BD4-8EBA-340A95E1E34F}"/>
                </a:ext>
              </a:extLst>
            </p:cNvPr>
            <p:cNvSpPr/>
            <p:nvPr/>
          </p:nvSpPr>
          <p:spPr>
            <a:xfrm>
              <a:off x="269239" y="2586561"/>
              <a:ext cx="1792849" cy="3790603"/>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solidFill>
              <a:srgbClr val="F3F3F3"/>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920240" rIns="137160" bIns="182880" numCol="1" spcCol="1270" anchor="t" anchorCtr="0">
              <a:noAutofit/>
            </a:bodyPr>
            <a:lstStyle/>
            <a:p>
              <a:pPr marL="0" lvl="1" defTabSz="762000">
                <a:lnSpc>
                  <a:spcPct val="107000"/>
                </a:lnSpc>
                <a:spcAft>
                  <a:spcPts val="600"/>
                </a:spcAft>
                <a:buClr>
                  <a:schemeClr val="tx2"/>
                </a:buClr>
                <a:buSzPct val="90000"/>
              </a:pPr>
              <a:r>
                <a:rPr lang="en-US" sz="1200" b="1" dirty="0">
                  <a:solidFill>
                    <a:schemeClr val="tx2"/>
                  </a:solidFill>
                  <a:latin typeface="Segoe UI Semibold" charset="0"/>
                  <a:ea typeface="Segoe UI Semibold" charset="0"/>
                  <a:cs typeface="Segoe UI Semibold" charset="0"/>
                </a:rPr>
                <a:t>Data distributed and available globally </a:t>
              </a:r>
            </a:p>
            <a:p>
              <a:pPr marL="0" lvl="1" defTabSz="762000">
                <a:lnSpc>
                  <a:spcPct val="107000"/>
                </a:lnSpc>
                <a:spcAft>
                  <a:spcPts val="600"/>
                </a:spcAft>
                <a:buClr>
                  <a:schemeClr val="tx2"/>
                </a:buClr>
                <a:buSzPct val="90000"/>
              </a:pPr>
              <a:endParaRPr lang="en-US" sz="1200" dirty="0">
                <a:solidFill>
                  <a:schemeClr val="tx2"/>
                </a:solidFill>
                <a:latin typeface="Segoe UI Semilight" charset="0"/>
                <a:ea typeface="Segoe UI Semilight" charset="0"/>
                <a:cs typeface="Segoe UI Semilight" charset="0"/>
              </a:endParaRPr>
            </a:p>
          </p:txBody>
        </p:sp>
        <p:sp>
          <p:nvSpPr>
            <p:cNvPr id="14" name="globe_4">
              <a:extLst>
                <a:ext uri="{FF2B5EF4-FFF2-40B4-BE49-F238E27FC236}">
                  <a16:creationId xmlns:a16="http://schemas.microsoft.com/office/drawing/2014/main" id="{B2994CA9-887C-4872-A759-0E4589D05F08}"/>
                </a:ext>
              </a:extLst>
            </p:cNvPr>
            <p:cNvSpPr>
              <a:spLocks noChangeAspect="1" noEditPoints="1"/>
            </p:cNvSpPr>
            <p:nvPr/>
          </p:nvSpPr>
          <p:spPr bwMode="auto">
            <a:xfrm>
              <a:off x="789908" y="3087941"/>
              <a:ext cx="751510" cy="760942"/>
            </a:xfrm>
            <a:custGeom>
              <a:avLst/>
              <a:gdLst>
                <a:gd name="T0" fmla="*/ 0 w 332"/>
                <a:gd name="T1" fmla="*/ 167 h 333"/>
                <a:gd name="T2" fmla="*/ 36 w 332"/>
                <a:gd name="T3" fmla="*/ 63 h 333"/>
                <a:gd name="T4" fmla="*/ 166 w 332"/>
                <a:gd name="T5" fmla="*/ 0 h 333"/>
                <a:gd name="T6" fmla="*/ 332 w 332"/>
                <a:gd name="T7" fmla="*/ 167 h 333"/>
                <a:gd name="T8" fmla="*/ 166 w 332"/>
                <a:gd name="T9" fmla="*/ 333 h 333"/>
                <a:gd name="T10" fmla="*/ 0 w 332"/>
                <a:gd name="T11" fmla="*/ 167 h 333"/>
                <a:gd name="T12" fmla="*/ 89 w 332"/>
                <a:gd name="T13" fmla="*/ 314 h 333"/>
                <a:gd name="T14" fmla="*/ 102 w 332"/>
                <a:gd name="T15" fmla="*/ 299 h 333"/>
                <a:gd name="T16" fmla="*/ 98 w 332"/>
                <a:gd name="T17" fmla="*/ 272 h 333"/>
                <a:gd name="T18" fmla="*/ 72 w 332"/>
                <a:gd name="T19" fmla="*/ 255 h 333"/>
                <a:gd name="T20" fmla="*/ 38 w 332"/>
                <a:gd name="T21" fmla="*/ 255 h 333"/>
                <a:gd name="T22" fmla="*/ 21 w 332"/>
                <a:gd name="T23" fmla="*/ 217 h 333"/>
                <a:gd name="T24" fmla="*/ 38 w 332"/>
                <a:gd name="T25" fmla="*/ 168 h 333"/>
                <a:gd name="T26" fmla="*/ 58 w 332"/>
                <a:gd name="T27" fmla="*/ 167 h 333"/>
                <a:gd name="T28" fmla="*/ 80 w 332"/>
                <a:gd name="T29" fmla="*/ 193 h 333"/>
                <a:gd name="T30" fmla="*/ 102 w 332"/>
                <a:gd name="T31" fmla="*/ 182 h 333"/>
                <a:gd name="T32" fmla="*/ 93 w 332"/>
                <a:gd name="T33" fmla="*/ 156 h 333"/>
                <a:gd name="T34" fmla="*/ 101 w 332"/>
                <a:gd name="T35" fmla="*/ 124 h 333"/>
                <a:gd name="T36" fmla="*/ 145 w 332"/>
                <a:gd name="T37" fmla="*/ 80 h 333"/>
                <a:gd name="T38" fmla="*/ 119 w 332"/>
                <a:gd name="T39" fmla="*/ 47 h 333"/>
                <a:gd name="T40" fmla="*/ 101 w 332"/>
                <a:gd name="T41" fmla="*/ 68 h 333"/>
                <a:gd name="T42" fmla="*/ 32 w 332"/>
                <a:gd name="T43" fmla="*/ 68 h 333"/>
                <a:gd name="T44" fmla="*/ 251 w 332"/>
                <a:gd name="T45" fmla="*/ 24 h 333"/>
                <a:gd name="T46" fmla="*/ 187 w 332"/>
                <a:gd name="T47" fmla="*/ 56 h 333"/>
                <a:gd name="T48" fmla="*/ 201 w 332"/>
                <a:gd name="T49" fmla="*/ 92 h 333"/>
                <a:gd name="T50" fmla="*/ 235 w 332"/>
                <a:gd name="T51" fmla="*/ 92 h 333"/>
                <a:gd name="T52" fmla="*/ 219 w 332"/>
                <a:gd name="T53" fmla="*/ 115 h 333"/>
                <a:gd name="T54" fmla="*/ 187 w 332"/>
                <a:gd name="T55" fmla="*/ 130 h 333"/>
                <a:gd name="T56" fmla="*/ 161 w 332"/>
                <a:gd name="T57" fmla="*/ 168 h 333"/>
                <a:gd name="T58" fmla="*/ 169 w 332"/>
                <a:gd name="T59" fmla="*/ 204 h 333"/>
                <a:gd name="T60" fmla="*/ 206 w 332"/>
                <a:gd name="T61" fmla="*/ 225 h 333"/>
                <a:gd name="T62" fmla="*/ 218 w 332"/>
                <a:gd name="T63" fmla="*/ 212 h 333"/>
                <a:gd name="T64" fmla="*/ 229 w 332"/>
                <a:gd name="T65" fmla="*/ 244 h 333"/>
                <a:gd name="T66" fmla="*/ 217 w 332"/>
                <a:gd name="T67" fmla="*/ 289 h 333"/>
                <a:gd name="T68" fmla="*/ 245 w 332"/>
                <a:gd name="T69" fmla="*/ 276 h 333"/>
                <a:gd name="T70" fmla="*/ 259 w 332"/>
                <a:gd name="T71" fmla="*/ 256 h 333"/>
                <a:gd name="T72" fmla="*/ 259 w 332"/>
                <a:gd name="T73" fmla="*/ 168 h 333"/>
                <a:gd name="T74" fmla="*/ 239 w 332"/>
                <a:gd name="T75" fmla="*/ 137 h 333"/>
                <a:gd name="T76" fmla="*/ 259 w 332"/>
                <a:gd name="T77" fmla="*/ 124 h 333"/>
                <a:gd name="T78" fmla="*/ 284 w 332"/>
                <a:gd name="T79" fmla="*/ 137 h 333"/>
                <a:gd name="T80" fmla="*/ 306 w 332"/>
                <a:gd name="T81" fmla="*/ 170 h 333"/>
                <a:gd name="T82" fmla="*/ 306 w 332"/>
                <a:gd name="T83" fmla="*/ 186 h 333"/>
                <a:gd name="T84" fmla="*/ 332 w 332"/>
                <a:gd name="T85" fmla="*/ 181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2" h="333">
                  <a:moveTo>
                    <a:pt x="0" y="167"/>
                  </a:moveTo>
                  <a:cubicBezTo>
                    <a:pt x="0" y="128"/>
                    <a:pt x="13" y="92"/>
                    <a:pt x="36" y="63"/>
                  </a:cubicBezTo>
                  <a:cubicBezTo>
                    <a:pt x="66" y="25"/>
                    <a:pt x="113" y="0"/>
                    <a:pt x="166" y="0"/>
                  </a:cubicBezTo>
                  <a:cubicBezTo>
                    <a:pt x="258" y="0"/>
                    <a:pt x="332" y="75"/>
                    <a:pt x="332" y="167"/>
                  </a:cubicBezTo>
                  <a:cubicBezTo>
                    <a:pt x="332" y="258"/>
                    <a:pt x="258" y="333"/>
                    <a:pt x="166" y="333"/>
                  </a:cubicBezTo>
                  <a:cubicBezTo>
                    <a:pt x="74" y="333"/>
                    <a:pt x="0" y="258"/>
                    <a:pt x="0" y="167"/>
                  </a:cubicBezTo>
                  <a:close/>
                  <a:moveTo>
                    <a:pt x="89" y="314"/>
                  </a:moveTo>
                  <a:cubicBezTo>
                    <a:pt x="102" y="299"/>
                    <a:pt x="102" y="299"/>
                    <a:pt x="102" y="299"/>
                  </a:cubicBezTo>
                  <a:cubicBezTo>
                    <a:pt x="98" y="272"/>
                    <a:pt x="98" y="272"/>
                    <a:pt x="98" y="272"/>
                  </a:cubicBezTo>
                  <a:cubicBezTo>
                    <a:pt x="72" y="255"/>
                    <a:pt x="72" y="255"/>
                    <a:pt x="72" y="255"/>
                  </a:cubicBezTo>
                  <a:cubicBezTo>
                    <a:pt x="38" y="255"/>
                    <a:pt x="38" y="255"/>
                    <a:pt x="38" y="255"/>
                  </a:cubicBezTo>
                  <a:cubicBezTo>
                    <a:pt x="21" y="217"/>
                    <a:pt x="21" y="217"/>
                    <a:pt x="21" y="217"/>
                  </a:cubicBezTo>
                  <a:cubicBezTo>
                    <a:pt x="38" y="168"/>
                    <a:pt x="38" y="168"/>
                    <a:pt x="38" y="168"/>
                  </a:cubicBezTo>
                  <a:cubicBezTo>
                    <a:pt x="58" y="167"/>
                    <a:pt x="58" y="167"/>
                    <a:pt x="58" y="167"/>
                  </a:cubicBezTo>
                  <a:cubicBezTo>
                    <a:pt x="80" y="193"/>
                    <a:pt x="80" y="193"/>
                    <a:pt x="80" y="193"/>
                  </a:cubicBezTo>
                  <a:cubicBezTo>
                    <a:pt x="102" y="182"/>
                    <a:pt x="102" y="182"/>
                    <a:pt x="102" y="182"/>
                  </a:cubicBezTo>
                  <a:cubicBezTo>
                    <a:pt x="93" y="156"/>
                    <a:pt x="93" y="156"/>
                    <a:pt x="93" y="156"/>
                  </a:cubicBezTo>
                  <a:cubicBezTo>
                    <a:pt x="101" y="124"/>
                    <a:pt x="101" y="124"/>
                    <a:pt x="101" y="124"/>
                  </a:cubicBezTo>
                  <a:cubicBezTo>
                    <a:pt x="145" y="80"/>
                    <a:pt x="145" y="80"/>
                    <a:pt x="145" y="80"/>
                  </a:cubicBezTo>
                  <a:cubicBezTo>
                    <a:pt x="119" y="47"/>
                    <a:pt x="119" y="47"/>
                    <a:pt x="119" y="47"/>
                  </a:cubicBezTo>
                  <a:cubicBezTo>
                    <a:pt x="101" y="68"/>
                    <a:pt x="101" y="68"/>
                    <a:pt x="101" y="68"/>
                  </a:cubicBezTo>
                  <a:cubicBezTo>
                    <a:pt x="32" y="68"/>
                    <a:pt x="32" y="68"/>
                    <a:pt x="32" y="68"/>
                  </a:cubicBezTo>
                  <a:moveTo>
                    <a:pt x="251" y="24"/>
                  </a:moveTo>
                  <a:cubicBezTo>
                    <a:pt x="187" y="56"/>
                    <a:pt x="187" y="56"/>
                    <a:pt x="187" y="56"/>
                  </a:cubicBezTo>
                  <a:cubicBezTo>
                    <a:pt x="201" y="92"/>
                    <a:pt x="201" y="92"/>
                    <a:pt x="201" y="92"/>
                  </a:cubicBezTo>
                  <a:cubicBezTo>
                    <a:pt x="235" y="92"/>
                    <a:pt x="235" y="92"/>
                    <a:pt x="235" y="92"/>
                  </a:cubicBezTo>
                  <a:cubicBezTo>
                    <a:pt x="219" y="115"/>
                    <a:pt x="219" y="115"/>
                    <a:pt x="219" y="115"/>
                  </a:cubicBezTo>
                  <a:cubicBezTo>
                    <a:pt x="187" y="130"/>
                    <a:pt x="187" y="130"/>
                    <a:pt x="187" y="130"/>
                  </a:cubicBezTo>
                  <a:cubicBezTo>
                    <a:pt x="161" y="168"/>
                    <a:pt x="161" y="168"/>
                    <a:pt x="161" y="168"/>
                  </a:cubicBezTo>
                  <a:cubicBezTo>
                    <a:pt x="169" y="204"/>
                    <a:pt x="169" y="204"/>
                    <a:pt x="169" y="204"/>
                  </a:cubicBezTo>
                  <a:cubicBezTo>
                    <a:pt x="206" y="225"/>
                    <a:pt x="206" y="225"/>
                    <a:pt x="206" y="225"/>
                  </a:cubicBezTo>
                  <a:cubicBezTo>
                    <a:pt x="218" y="212"/>
                    <a:pt x="218" y="212"/>
                    <a:pt x="218" y="212"/>
                  </a:cubicBezTo>
                  <a:cubicBezTo>
                    <a:pt x="229" y="244"/>
                    <a:pt x="229" y="244"/>
                    <a:pt x="229" y="244"/>
                  </a:cubicBezTo>
                  <a:cubicBezTo>
                    <a:pt x="217" y="289"/>
                    <a:pt x="217" y="289"/>
                    <a:pt x="217" y="289"/>
                  </a:cubicBezTo>
                  <a:cubicBezTo>
                    <a:pt x="245" y="276"/>
                    <a:pt x="245" y="276"/>
                    <a:pt x="245" y="276"/>
                  </a:cubicBezTo>
                  <a:cubicBezTo>
                    <a:pt x="259" y="256"/>
                    <a:pt x="259" y="256"/>
                    <a:pt x="259" y="256"/>
                  </a:cubicBezTo>
                  <a:cubicBezTo>
                    <a:pt x="259" y="168"/>
                    <a:pt x="259" y="168"/>
                    <a:pt x="259" y="168"/>
                  </a:cubicBezTo>
                  <a:cubicBezTo>
                    <a:pt x="239" y="137"/>
                    <a:pt x="239" y="137"/>
                    <a:pt x="239" y="137"/>
                  </a:cubicBezTo>
                  <a:cubicBezTo>
                    <a:pt x="259" y="124"/>
                    <a:pt x="259" y="124"/>
                    <a:pt x="259" y="124"/>
                  </a:cubicBezTo>
                  <a:cubicBezTo>
                    <a:pt x="284" y="137"/>
                    <a:pt x="284" y="137"/>
                    <a:pt x="284" y="137"/>
                  </a:cubicBezTo>
                  <a:cubicBezTo>
                    <a:pt x="306" y="170"/>
                    <a:pt x="306" y="170"/>
                    <a:pt x="306" y="170"/>
                  </a:cubicBezTo>
                  <a:cubicBezTo>
                    <a:pt x="306" y="186"/>
                    <a:pt x="306" y="186"/>
                    <a:pt x="306" y="186"/>
                  </a:cubicBezTo>
                  <a:cubicBezTo>
                    <a:pt x="332" y="181"/>
                    <a:pt x="332" y="181"/>
                    <a:pt x="332" y="181"/>
                  </a:cubicBezTo>
                </a:path>
              </a:pathLst>
            </a:custGeom>
            <a:noFill/>
            <a:ln w="12700" cap="flat">
              <a:solidFill>
                <a:schemeClr val="tx2"/>
              </a:solidFill>
              <a:prstDash val="solid"/>
              <a:round/>
              <a:headEnd/>
              <a:tailEnd/>
            </a:ln>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gradFill>
              </a:endParaRPr>
            </a:p>
          </p:txBody>
        </p:sp>
        <p:sp>
          <p:nvSpPr>
            <p:cNvPr id="50" name="Freeform: Shape 5">
              <a:extLst>
                <a:ext uri="{FF2B5EF4-FFF2-40B4-BE49-F238E27FC236}">
                  <a16:creationId xmlns:a16="http://schemas.microsoft.com/office/drawing/2014/main" id="{C8115A48-79FC-4BD4-8EBA-340A95E1E34F}"/>
                </a:ext>
              </a:extLst>
            </p:cNvPr>
            <p:cNvSpPr/>
            <p:nvPr/>
          </p:nvSpPr>
          <p:spPr>
            <a:xfrm>
              <a:off x="269239" y="5232624"/>
              <a:ext cx="1792849" cy="932638"/>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no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82880" rIns="137160" bIns="182880" numCol="1" spcCol="1270" anchor="t" anchorCtr="0">
              <a:noAutofit/>
            </a:bodyPr>
            <a:lstStyle/>
            <a:p>
              <a:pPr marL="0" lvl="1" algn="l" defTabSz="711200">
                <a:lnSpc>
                  <a:spcPct val="90000"/>
                </a:lnSpc>
                <a:spcBef>
                  <a:spcPct val="0"/>
                </a:spcBef>
                <a:spcAft>
                  <a:spcPct val="15000"/>
                </a:spcAft>
              </a:pPr>
              <a:r>
                <a:rPr lang="en-US" sz="1200" kern="1200" dirty="0">
                  <a:solidFill>
                    <a:schemeClr val="tx1"/>
                  </a:solidFill>
                </a:rPr>
                <a:t>Puts data where your users are</a:t>
              </a:r>
            </a:p>
          </p:txBody>
        </p:sp>
      </p:grpSp>
      <p:grpSp>
        <p:nvGrpSpPr>
          <p:cNvPr id="12" name="Group 11"/>
          <p:cNvGrpSpPr/>
          <p:nvPr/>
        </p:nvGrpSpPr>
        <p:grpSpPr>
          <a:xfrm>
            <a:off x="2241374" y="2586561"/>
            <a:ext cx="1882491" cy="3790603"/>
            <a:chOff x="2241374" y="2586561"/>
            <a:chExt cx="1882491" cy="3790603"/>
          </a:xfrm>
        </p:grpSpPr>
        <p:sp>
          <p:nvSpPr>
            <p:cNvPr id="7" name="Freeform: Shape 6">
              <a:extLst>
                <a:ext uri="{FF2B5EF4-FFF2-40B4-BE49-F238E27FC236}">
                  <a16:creationId xmlns:a16="http://schemas.microsoft.com/office/drawing/2014/main" id="{7962018F-8E8A-4F6F-8456-9A50EA413A78}"/>
                </a:ext>
              </a:extLst>
            </p:cNvPr>
            <p:cNvSpPr/>
            <p:nvPr/>
          </p:nvSpPr>
          <p:spPr>
            <a:xfrm>
              <a:off x="2241374" y="2586561"/>
              <a:ext cx="1792849" cy="3790603"/>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solidFill>
              <a:schemeClr val="bg1">
                <a:lumMod val="95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920240" rIns="137160" bIns="182880" numCol="1" spcCol="1270" anchor="t" anchorCtr="0">
              <a:noAutofit/>
            </a:bodyPr>
            <a:lstStyle/>
            <a:p>
              <a:pPr marL="0" lvl="1" defTabSz="762000">
                <a:lnSpc>
                  <a:spcPct val="107000"/>
                </a:lnSpc>
                <a:spcAft>
                  <a:spcPts val="600"/>
                </a:spcAft>
                <a:buClr>
                  <a:schemeClr val="tx2"/>
                </a:buClr>
                <a:buSzPct val="90000"/>
              </a:pPr>
              <a:r>
                <a:rPr lang="en-US" sz="1200" b="1" dirty="0">
                  <a:solidFill>
                    <a:schemeClr val="tx2"/>
                  </a:solidFill>
                  <a:latin typeface="Segoe UI Semibold" charset="0"/>
                  <a:ea typeface="Segoe UI Semibold" charset="0"/>
                  <a:cs typeface="Segoe UI Semibold" charset="0"/>
                </a:rPr>
                <a:t>Build real-time customer experiences</a:t>
              </a:r>
            </a:p>
            <a:p>
              <a:pPr marL="0" lvl="1" defTabSz="762000">
                <a:lnSpc>
                  <a:spcPct val="107000"/>
                </a:lnSpc>
                <a:spcAft>
                  <a:spcPts val="600"/>
                </a:spcAft>
                <a:buClr>
                  <a:schemeClr val="tx2"/>
                </a:buClr>
                <a:buSzPct val="90000"/>
              </a:pPr>
              <a:endParaRPr lang="en-US" sz="1200" b="1" dirty="0">
                <a:solidFill>
                  <a:schemeClr val="tx2"/>
                </a:solidFill>
                <a:latin typeface="Segoe UI Semibold" charset="0"/>
                <a:ea typeface="Segoe UI Semibold" charset="0"/>
                <a:cs typeface="Segoe UI Semibold" charset="0"/>
              </a:endParaRPr>
            </a:p>
          </p:txBody>
        </p:sp>
        <p:grpSp>
          <p:nvGrpSpPr>
            <p:cNvPr id="19" name="Group 14">
              <a:extLst>
                <a:ext uri="{FF2B5EF4-FFF2-40B4-BE49-F238E27FC236}">
                  <a16:creationId xmlns:a16="http://schemas.microsoft.com/office/drawing/2014/main" id="{6E7FC586-57B9-4BD8-B987-E24CC1982F15}"/>
                </a:ext>
              </a:extLst>
            </p:cNvPr>
            <p:cNvGrpSpPr>
              <a:grpSpLocks noChangeAspect="1"/>
            </p:cNvGrpSpPr>
            <p:nvPr/>
          </p:nvGrpSpPr>
          <p:grpSpPr bwMode="auto">
            <a:xfrm>
              <a:off x="2656686" y="3188655"/>
              <a:ext cx="962224" cy="559514"/>
              <a:chOff x="-491" y="1145"/>
              <a:chExt cx="270" cy="157"/>
            </a:xfrm>
          </p:grpSpPr>
          <p:sp>
            <p:nvSpPr>
              <p:cNvPr id="20" name="Oval 15">
                <a:extLst>
                  <a:ext uri="{FF2B5EF4-FFF2-40B4-BE49-F238E27FC236}">
                    <a16:creationId xmlns:a16="http://schemas.microsoft.com/office/drawing/2014/main" id="{442BAB8D-F662-4F4E-A25F-EAA826EB2EBE}"/>
                  </a:ext>
                </a:extLst>
              </p:cNvPr>
              <p:cNvSpPr>
                <a:spLocks noChangeArrowheads="1"/>
              </p:cNvSpPr>
              <p:nvPr/>
            </p:nvSpPr>
            <p:spPr bwMode="auto">
              <a:xfrm>
                <a:off x="-472" y="1145"/>
                <a:ext cx="89" cy="92"/>
              </a:xfrm>
              <a:prstGeom prst="ellipse">
                <a:avLst/>
              </a:pr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1" name="Freeform 16">
                <a:extLst>
                  <a:ext uri="{FF2B5EF4-FFF2-40B4-BE49-F238E27FC236}">
                    <a16:creationId xmlns:a16="http://schemas.microsoft.com/office/drawing/2014/main" id="{7C1DEB8C-008D-46EA-9A18-CE37F78A1583}"/>
                  </a:ext>
                </a:extLst>
              </p:cNvPr>
              <p:cNvSpPr>
                <a:spLocks/>
              </p:cNvSpPr>
              <p:nvPr/>
            </p:nvSpPr>
            <p:spPr bwMode="auto">
              <a:xfrm>
                <a:off x="-491" y="1237"/>
                <a:ext cx="124" cy="65"/>
              </a:xfrm>
              <a:custGeom>
                <a:avLst/>
                <a:gdLst>
                  <a:gd name="T0" fmla="*/ 59 w 59"/>
                  <a:gd name="T1" fmla="*/ 30 h 30"/>
                  <a:gd name="T2" fmla="*/ 30 w 59"/>
                  <a:gd name="T3" fmla="*/ 0 h 30"/>
                  <a:gd name="T4" fmla="*/ 0 w 59"/>
                  <a:gd name="T5" fmla="*/ 30 h 30"/>
                </a:gdLst>
                <a:ahLst/>
                <a:cxnLst>
                  <a:cxn ang="0">
                    <a:pos x="T0" y="T1"/>
                  </a:cxn>
                  <a:cxn ang="0">
                    <a:pos x="T2" y="T3"/>
                  </a:cxn>
                  <a:cxn ang="0">
                    <a:pos x="T4" y="T5"/>
                  </a:cxn>
                </a:cxnLst>
                <a:rect l="0" t="0" r="r" b="b"/>
                <a:pathLst>
                  <a:path w="59" h="30">
                    <a:moveTo>
                      <a:pt x="59" y="30"/>
                    </a:moveTo>
                    <a:cubicBezTo>
                      <a:pt x="59" y="13"/>
                      <a:pt x="46" y="0"/>
                      <a:pt x="30" y="0"/>
                    </a:cubicBezTo>
                    <a:cubicBezTo>
                      <a:pt x="13" y="0"/>
                      <a:pt x="0" y="13"/>
                      <a:pt x="0" y="30"/>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2" name="Freeform 17">
                <a:extLst>
                  <a:ext uri="{FF2B5EF4-FFF2-40B4-BE49-F238E27FC236}">
                    <a16:creationId xmlns:a16="http://schemas.microsoft.com/office/drawing/2014/main" id="{92985FEE-3D79-473C-AA8D-D9560B73CE6A}"/>
                  </a:ext>
                </a:extLst>
              </p:cNvPr>
              <p:cNvSpPr>
                <a:spLocks/>
              </p:cNvSpPr>
              <p:nvPr/>
            </p:nvSpPr>
            <p:spPr bwMode="auto">
              <a:xfrm>
                <a:off x="-390" y="1167"/>
                <a:ext cx="125" cy="94"/>
              </a:xfrm>
              <a:custGeom>
                <a:avLst/>
                <a:gdLst>
                  <a:gd name="T0" fmla="*/ 11 w 125"/>
                  <a:gd name="T1" fmla="*/ 94 h 94"/>
                  <a:gd name="T2" fmla="*/ 125 w 125"/>
                  <a:gd name="T3" fmla="*/ 94 h 94"/>
                  <a:gd name="T4" fmla="*/ 125 w 125"/>
                  <a:gd name="T5" fmla="*/ 0 h 94"/>
                  <a:gd name="T6" fmla="*/ 0 w 125"/>
                  <a:gd name="T7" fmla="*/ 0 h 94"/>
                </a:gdLst>
                <a:ahLst/>
                <a:cxnLst>
                  <a:cxn ang="0">
                    <a:pos x="T0" y="T1"/>
                  </a:cxn>
                  <a:cxn ang="0">
                    <a:pos x="T2" y="T3"/>
                  </a:cxn>
                  <a:cxn ang="0">
                    <a:pos x="T4" y="T5"/>
                  </a:cxn>
                  <a:cxn ang="0">
                    <a:pos x="T6" y="T7"/>
                  </a:cxn>
                </a:cxnLst>
                <a:rect l="0" t="0" r="r" b="b"/>
                <a:pathLst>
                  <a:path w="125" h="94">
                    <a:moveTo>
                      <a:pt x="11" y="94"/>
                    </a:moveTo>
                    <a:lnTo>
                      <a:pt x="125" y="94"/>
                    </a:lnTo>
                    <a:lnTo>
                      <a:pt x="125" y="0"/>
                    </a:lnTo>
                    <a:lnTo>
                      <a:pt x="0" y="0"/>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3" name="Line 18">
                <a:extLst>
                  <a:ext uri="{FF2B5EF4-FFF2-40B4-BE49-F238E27FC236}">
                    <a16:creationId xmlns:a16="http://schemas.microsoft.com/office/drawing/2014/main" id="{BB2D7685-3699-475E-96EA-68AB00A8229C}"/>
                  </a:ext>
                </a:extLst>
              </p:cNvPr>
              <p:cNvSpPr>
                <a:spLocks noChangeShapeType="1"/>
              </p:cNvSpPr>
              <p:nvPr/>
            </p:nvSpPr>
            <p:spPr bwMode="auto">
              <a:xfrm flipV="1">
                <a:off x="-339" y="1261"/>
                <a:ext cx="0" cy="32"/>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4" name="Freeform 19">
                <a:extLst>
                  <a:ext uri="{FF2B5EF4-FFF2-40B4-BE49-F238E27FC236}">
                    <a16:creationId xmlns:a16="http://schemas.microsoft.com/office/drawing/2014/main" id="{CD775DE6-C508-4C3A-8D03-160F72FE4B5D}"/>
                  </a:ext>
                </a:extLst>
              </p:cNvPr>
              <p:cNvSpPr>
                <a:spLocks/>
              </p:cNvSpPr>
              <p:nvPr/>
            </p:nvSpPr>
            <p:spPr bwMode="auto">
              <a:xfrm>
                <a:off x="-280" y="1185"/>
                <a:ext cx="59" cy="108"/>
              </a:xfrm>
              <a:custGeom>
                <a:avLst/>
                <a:gdLst>
                  <a:gd name="T0" fmla="*/ 15 w 59"/>
                  <a:gd name="T1" fmla="*/ 0 h 108"/>
                  <a:gd name="T2" fmla="*/ 59 w 59"/>
                  <a:gd name="T3" fmla="*/ 0 h 108"/>
                  <a:gd name="T4" fmla="*/ 59 w 59"/>
                  <a:gd name="T5" fmla="*/ 108 h 108"/>
                  <a:gd name="T6" fmla="*/ 0 w 59"/>
                  <a:gd name="T7" fmla="*/ 108 h 108"/>
                  <a:gd name="T8" fmla="*/ 0 w 59"/>
                  <a:gd name="T9" fmla="*/ 76 h 108"/>
                </a:gdLst>
                <a:ahLst/>
                <a:cxnLst>
                  <a:cxn ang="0">
                    <a:pos x="T0" y="T1"/>
                  </a:cxn>
                  <a:cxn ang="0">
                    <a:pos x="T2" y="T3"/>
                  </a:cxn>
                  <a:cxn ang="0">
                    <a:pos x="T4" y="T5"/>
                  </a:cxn>
                  <a:cxn ang="0">
                    <a:pos x="T6" y="T7"/>
                  </a:cxn>
                  <a:cxn ang="0">
                    <a:pos x="T8" y="T9"/>
                  </a:cxn>
                </a:cxnLst>
                <a:rect l="0" t="0" r="r" b="b"/>
                <a:pathLst>
                  <a:path w="59" h="108">
                    <a:moveTo>
                      <a:pt x="15" y="0"/>
                    </a:moveTo>
                    <a:lnTo>
                      <a:pt x="59" y="0"/>
                    </a:lnTo>
                    <a:lnTo>
                      <a:pt x="59" y="108"/>
                    </a:lnTo>
                    <a:lnTo>
                      <a:pt x="0" y="108"/>
                    </a:lnTo>
                    <a:lnTo>
                      <a:pt x="0" y="76"/>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5" name="Line 20">
                <a:extLst>
                  <a:ext uri="{FF2B5EF4-FFF2-40B4-BE49-F238E27FC236}">
                    <a16:creationId xmlns:a16="http://schemas.microsoft.com/office/drawing/2014/main" id="{92CB56BD-138C-45F3-93DB-E97EE0DD81B9}"/>
                  </a:ext>
                </a:extLst>
              </p:cNvPr>
              <p:cNvSpPr>
                <a:spLocks noChangeShapeType="1"/>
              </p:cNvSpPr>
              <p:nvPr/>
            </p:nvSpPr>
            <p:spPr bwMode="auto">
              <a:xfrm flipH="1">
                <a:off x="-367" y="1293"/>
                <a:ext cx="62" cy="0"/>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6" name="Line 21">
                <a:extLst>
                  <a:ext uri="{FF2B5EF4-FFF2-40B4-BE49-F238E27FC236}">
                    <a16:creationId xmlns:a16="http://schemas.microsoft.com/office/drawing/2014/main" id="{BE9E1E27-A9BA-4281-82A8-5AA49D2FE92B}"/>
                  </a:ext>
                </a:extLst>
              </p:cNvPr>
              <p:cNvSpPr>
                <a:spLocks noChangeShapeType="1"/>
              </p:cNvSpPr>
              <p:nvPr/>
            </p:nvSpPr>
            <p:spPr bwMode="auto">
              <a:xfrm flipH="1">
                <a:off x="-265" y="1219"/>
                <a:ext cx="44" cy="0"/>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7" name="Line 22">
                <a:extLst>
                  <a:ext uri="{FF2B5EF4-FFF2-40B4-BE49-F238E27FC236}">
                    <a16:creationId xmlns:a16="http://schemas.microsoft.com/office/drawing/2014/main" id="{35EDA2B3-5654-4EE0-88C8-C2227E29A459}"/>
                  </a:ext>
                </a:extLst>
              </p:cNvPr>
              <p:cNvSpPr>
                <a:spLocks noChangeShapeType="1"/>
              </p:cNvSpPr>
              <p:nvPr/>
            </p:nvSpPr>
            <p:spPr bwMode="auto">
              <a:xfrm flipH="1">
                <a:off x="-265" y="1248"/>
                <a:ext cx="44" cy="0"/>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8" name="Line 23">
                <a:extLst>
                  <a:ext uri="{FF2B5EF4-FFF2-40B4-BE49-F238E27FC236}">
                    <a16:creationId xmlns:a16="http://schemas.microsoft.com/office/drawing/2014/main" id="{4F22E176-692F-42BB-9361-CA532DB61B20}"/>
                  </a:ext>
                </a:extLst>
              </p:cNvPr>
              <p:cNvSpPr>
                <a:spLocks noChangeShapeType="1"/>
              </p:cNvSpPr>
              <p:nvPr/>
            </p:nvSpPr>
            <p:spPr bwMode="auto">
              <a:xfrm>
                <a:off x="-358" y="1195"/>
                <a:ext cx="19" cy="37"/>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29" name="Freeform 24">
                <a:extLst>
                  <a:ext uri="{FF2B5EF4-FFF2-40B4-BE49-F238E27FC236}">
                    <a16:creationId xmlns:a16="http://schemas.microsoft.com/office/drawing/2014/main" id="{863023F6-8F2F-4CD8-B600-FBA9AF56DCBB}"/>
                  </a:ext>
                </a:extLst>
              </p:cNvPr>
              <p:cNvSpPr>
                <a:spLocks/>
              </p:cNvSpPr>
              <p:nvPr/>
            </p:nvSpPr>
            <p:spPr bwMode="auto">
              <a:xfrm>
                <a:off x="-320" y="1191"/>
                <a:ext cx="19" cy="41"/>
              </a:xfrm>
              <a:custGeom>
                <a:avLst/>
                <a:gdLst>
                  <a:gd name="T0" fmla="*/ 0 w 19"/>
                  <a:gd name="T1" fmla="*/ 0 h 41"/>
                  <a:gd name="T2" fmla="*/ 19 w 19"/>
                  <a:gd name="T3" fmla="*/ 22 h 41"/>
                  <a:gd name="T4" fmla="*/ 0 w 19"/>
                  <a:gd name="T5" fmla="*/ 41 h 41"/>
                </a:gdLst>
                <a:ahLst/>
                <a:cxnLst>
                  <a:cxn ang="0">
                    <a:pos x="T0" y="T1"/>
                  </a:cxn>
                  <a:cxn ang="0">
                    <a:pos x="T2" y="T3"/>
                  </a:cxn>
                  <a:cxn ang="0">
                    <a:pos x="T4" y="T5"/>
                  </a:cxn>
                </a:cxnLst>
                <a:rect l="0" t="0" r="r" b="b"/>
                <a:pathLst>
                  <a:path w="19" h="41">
                    <a:moveTo>
                      <a:pt x="0" y="0"/>
                    </a:moveTo>
                    <a:lnTo>
                      <a:pt x="19" y="22"/>
                    </a:lnTo>
                    <a:lnTo>
                      <a:pt x="0" y="41"/>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grpSp>
        <p:sp>
          <p:nvSpPr>
            <p:cNvPr id="52" name="Freeform: Shape 6">
              <a:extLst>
                <a:ext uri="{FF2B5EF4-FFF2-40B4-BE49-F238E27FC236}">
                  <a16:creationId xmlns:a16="http://schemas.microsoft.com/office/drawing/2014/main" id="{7962018F-8E8A-4F6F-8456-9A50EA413A78}"/>
                </a:ext>
              </a:extLst>
            </p:cNvPr>
            <p:cNvSpPr/>
            <p:nvPr/>
          </p:nvSpPr>
          <p:spPr>
            <a:xfrm>
              <a:off x="2246520" y="5232624"/>
              <a:ext cx="1877345" cy="932638"/>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no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82880" rIns="137160" bIns="182880" numCol="1" spcCol="1270" anchor="t" anchorCtr="0">
              <a:noAutofit/>
            </a:bodyPr>
            <a:lstStyle/>
            <a:p>
              <a:pPr marL="0" lvl="1" algn="l" defTabSz="711200">
                <a:lnSpc>
                  <a:spcPct val="90000"/>
                </a:lnSpc>
                <a:spcBef>
                  <a:spcPct val="0"/>
                </a:spcBef>
                <a:spcAft>
                  <a:spcPct val="15000"/>
                </a:spcAft>
              </a:pPr>
              <a:r>
                <a:rPr lang="en-US" sz="1200">
                  <a:solidFill>
                    <a:schemeClr val="tx1"/>
                  </a:solidFill>
                </a:rPr>
                <a:t>Enable latency-sensitive </a:t>
              </a:r>
              <a:r>
                <a:rPr lang="en-US" sz="1200" kern="1200">
                  <a:solidFill>
                    <a:schemeClr val="tx1"/>
                  </a:solidFill>
                </a:rPr>
                <a:t>personalization</a:t>
              </a:r>
              <a:r>
                <a:rPr lang="en-US" sz="1200" kern="1200" dirty="0">
                  <a:solidFill>
                    <a:schemeClr val="tx1"/>
                  </a:solidFill>
                </a:rPr>
                <a:t>, bidding, and fraud detection. </a:t>
              </a:r>
            </a:p>
          </p:txBody>
        </p:sp>
      </p:grpSp>
      <p:grpSp>
        <p:nvGrpSpPr>
          <p:cNvPr id="15" name="Group 14"/>
          <p:cNvGrpSpPr/>
          <p:nvPr/>
        </p:nvGrpSpPr>
        <p:grpSpPr>
          <a:xfrm>
            <a:off x="4213509" y="2586561"/>
            <a:ext cx="1792849" cy="3790603"/>
            <a:chOff x="4213509" y="2586561"/>
            <a:chExt cx="1792849" cy="3790603"/>
          </a:xfrm>
        </p:grpSpPr>
        <p:sp>
          <p:nvSpPr>
            <p:cNvPr id="8" name="Freeform: Shape 7">
              <a:extLst>
                <a:ext uri="{FF2B5EF4-FFF2-40B4-BE49-F238E27FC236}">
                  <a16:creationId xmlns:a16="http://schemas.microsoft.com/office/drawing/2014/main" id="{54FF628B-6CC3-462E-AF13-3E1490D9B525}"/>
                </a:ext>
              </a:extLst>
            </p:cNvPr>
            <p:cNvSpPr/>
            <p:nvPr/>
          </p:nvSpPr>
          <p:spPr>
            <a:xfrm>
              <a:off x="4213509" y="2586561"/>
              <a:ext cx="1792849" cy="3790603"/>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solidFill>
              <a:schemeClr val="bg1">
                <a:lumMod val="95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920240" rIns="137160" bIns="182880" numCol="1" spcCol="1270" anchor="t" anchorCtr="0">
              <a:noAutofit/>
            </a:bodyPr>
            <a:lstStyle/>
            <a:p>
              <a:pPr marL="0" lvl="1" defTabSz="762000">
                <a:lnSpc>
                  <a:spcPct val="107000"/>
                </a:lnSpc>
                <a:spcAft>
                  <a:spcPts val="600"/>
                </a:spcAft>
                <a:buClr>
                  <a:schemeClr val="tx2"/>
                </a:buClr>
                <a:buSzPct val="90000"/>
              </a:pPr>
              <a:r>
                <a:rPr lang="en-US" sz="1200" b="1" dirty="0">
                  <a:solidFill>
                    <a:schemeClr val="tx2"/>
                  </a:solidFill>
                  <a:latin typeface="Segoe UI Semibold" charset="0"/>
                  <a:ea typeface="Segoe UI Semibold" charset="0"/>
                  <a:cs typeface="Segoe UI Semibold" charset="0"/>
                </a:rPr>
                <a:t>Ideal for gaming, </a:t>
              </a:r>
              <a:br>
                <a:rPr lang="en-US" sz="1200" b="1" dirty="0">
                  <a:solidFill>
                    <a:schemeClr val="tx2"/>
                  </a:solidFill>
                  <a:latin typeface="Segoe UI Semibold" charset="0"/>
                  <a:ea typeface="Segoe UI Semibold" charset="0"/>
                  <a:cs typeface="Segoe UI Semibold" charset="0"/>
                </a:rPr>
              </a:br>
              <a:r>
                <a:rPr lang="en-US" sz="1200" b="1" dirty="0" err="1">
                  <a:solidFill>
                    <a:schemeClr val="tx2"/>
                  </a:solidFill>
                  <a:latin typeface="Segoe UI Semibold" charset="0"/>
                  <a:ea typeface="Segoe UI Semibold" charset="0"/>
                  <a:cs typeface="Segoe UI Semibold" charset="0"/>
                </a:rPr>
                <a:t>IoT</a:t>
              </a:r>
              <a:r>
                <a:rPr lang="en-US" sz="1200" b="1" dirty="0">
                  <a:solidFill>
                    <a:schemeClr val="tx2"/>
                  </a:solidFill>
                  <a:latin typeface="Segoe UI Semibold" charset="0"/>
                  <a:ea typeface="Segoe UI Semibold" charset="0"/>
                  <a:cs typeface="Segoe UI Semibold" charset="0"/>
                </a:rPr>
                <a:t>   &amp; </a:t>
              </a:r>
              <a:r>
                <a:rPr lang="en-US" sz="1200" b="1" dirty="0" err="1">
                  <a:solidFill>
                    <a:schemeClr val="tx2"/>
                  </a:solidFill>
                  <a:latin typeface="Segoe UI Semibold" charset="0"/>
                  <a:ea typeface="Segoe UI Semibold" charset="0"/>
                  <a:cs typeface="Segoe UI Semibold" charset="0"/>
                </a:rPr>
                <a:t>eCommerce</a:t>
              </a:r>
              <a:endParaRPr lang="en-US" sz="1200" b="1" dirty="0">
                <a:solidFill>
                  <a:schemeClr val="tx2"/>
                </a:solidFill>
                <a:latin typeface="Segoe UI Semibold" charset="0"/>
                <a:ea typeface="Segoe UI Semibold" charset="0"/>
                <a:cs typeface="Segoe UI Semibold" charset="0"/>
              </a:endParaRPr>
            </a:p>
            <a:p>
              <a:pPr marL="0" lvl="1" defTabSz="762000">
                <a:lnSpc>
                  <a:spcPct val="107000"/>
                </a:lnSpc>
                <a:spcAft>
                  <a:spcPts val="600"/>
                </a:spcAft>
                <a:buClr>
                  <a:schemeClr val="tx2"/>
                </a:buClr>
                <a:buSzPct val="90000"/>
              </a:pPr>
              <a:endParaRPr lang="en-US" sz="1200" dirty="0">
                <a:solidFill>
                  <a:schemeClr val="tx2"/>
                </a:solidFill>
                <a:latin typeface="Segoe UI Semilight" charset="0"/>
                <a:ea typeface="Segoe UI Semilight" charset="0"/>
                <a:cs typeface="Segoe UI Semilight" charset="0"/>
              </a:endParaRPr>
            </a:p>
          </p:txBody>
        </p:sp>
        <p:grpSp>
          <p:nvGrpSpPr>
            <p:cNvPr id="13" name="Group 12">
              <a:extLst>
                <a:ext uri="{FF2B5EF4-FFF2-40B4-BE49-F238E27FC236}">
                  <a16:creationId xmlns:a16="http://schemas.microsoft.com/office/drawing/2014/main" id="{DC3D2208-E485-4BEB-8F2E-D5D3318E4E77}"/>
                </a:ext>
              </a:extLst>
            </p:cNvPr>
            <p:cNvGrpSpPr/>
            <p:nvPr/>
          </p:nvGrpSpPr>
          <p:grpSpPr>
            <a:xfrm>
              <a:off x="4690226" y="3223339"/>
              <a:ext cx="839414" cy="490146"/>
              <a:chOff x="8167676" y="757688"/>
              <a:chExt cx="366650" cy="214092"/>
            </a:xfrm>
          </p:grpSpPr>
          <p:sp>
            <p:nvSpPr>
              <p:cNvPr id="16" name="Freeform 77">
                <a:extLst>
                  <a:ext uri="{FF2B5EF4-FFF2-40B4-BE49-F238E27FC236}">
                    <a16:creationId xmlns:a16="http://schemas.microsoft.com/office/drawing/2014/main" id="{8AEB0D30-F563-4E6B-81CD-0821477D1C71}"/>
                  </a:ext>
                </a:extLst>
              </p:cNvPr>
              <p:cNvSpPr>
                <a:spLocks/>
              </p:cNvSpPr>
              <p:nvPr/>
            </p:nvSpPr>
            <p:spPr bwMode="auto">
              <a:xfrm>
                <a:off x="8167676" y="757688"/>
                <a:ext cx="366650" cy="214092"/>
              </a:xfrm>
              <a:custGeom>
                <a:avLst/>
                <a:gdLst>
                  <a:gd name="T0" fmla="*/ 308 w 395"/>
                  <a:gd name="T1" fmla="*/ 36 h 230"/>
                  <a:gd name="T2" fmla="*/ 270 w 395"/>
                  <a:gd name="T3" fmla="*/ 5 h 230"/>
                  <a:gd name="T4" fmla="*/ 234 w 395"/>
                  <a:gd name="T5" fmla="*/ 20 h 230"/>
                  <a:gd name="T6" fmla="*/ 200 w 395"/>
                  <a:gd name="T7" fmla="*/ 20 h 230"/>
                  <a:gd name="T8" fmla="*/ 196 w 395"/>
                  <a:gd name="T9" fmla="*/ 20 h 230"/>
                  <a:gd name="T10" fmla="*/ 161 w 395"/>
                  <a:gd name="T11" fmla="*/ 20 h 230"/>
                  <a:gd name="T12" fmla="*/ 126 w 395"/>
                  <a:gd name="T13" fmla="*/ 5 h 230"/>
                  <a:gd name="T14" fmla="*/ 87 w 395"/>
                  <a:gd name="T15" fmla="*/ 36 h 230"/>
                  <a:gd name="T16" fmla="*/ 48 w 395"/>
                  <a:gd name="T17" fmla="*/ 216 h 230"/>
                  <a:gd name="T18" fmla="*/ 75 w 395"/>
                  <a:gd name="T19" fmla="*/ 230 h 230"/>
                  <a:gd name="T20" fmla="*/ 113 w 395"/>
                  <a:gd name="T21" fmla="*/ 189 h 230"/>
                  <a:gd name="T22" fmla="*/ 162 w 395"/>
                  <a:gd name="T23" fmla="*/ 169 h 230"/>
                  <a:gd name="T24" fmla="*/ 233 w 395"/>
                  <a:gd name="T25" fmla="*/ 169 h 230"/>
                  <a:gd name="T26" fmla="*/ 283 w 395"/>
                  <a:gd name="T27" fmla="*/ 189 h 230"/>
                  <a:gd name="T28" fmla="*/ 320 w 395"/>
                  <a:gd name="T29" fmla="*/ 230 h 230"/>
                  <a:gd name="T30" fmla="*/ 347 w 395"/>
                  <a:gd name="T31" fmla="*/ 216 h 230"/>
                  <a:gd name="T32" fmla="*/ 308 w 395"/>
                  <a:gd name="T33"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5" h="230">
                    <a:moveTo>
                      <a:pt x="308" y="36"/>
                    </a:moveTo>
                    <a:cubicBezTo>
                      <a:pt x="312" y="17"/>
                      <a:pt x="299" y="11"/>
                      <a:pt x="270" y="5"/>
                    </a:cubicBezTo>
                    <a:cubicBezTo>
                      <a:pt x="240" y="0"/>
                      <a:pt x="234" y="20"/>
                      <a:pt x="234" y="20"/>
                    </a:cubicBezTo>
                    <a:cubicBezTo>
                      <a:pt x="200" y="20"/>
                      <a:pt x="200" y="20"/>
                      <a:pt x="200" y="20"/>
                    </a:cubicBezTo>
                    <a:cubicBezTo>
                      <a:pt x="196" y="20"/>
                      <a:pt x="196" y="20"/>
                      <a:pt x="196" y="20"/>
                    </a:cubicBezTo>
                    <a:cubicBezTo>
                      <a:pt x="161" y="20"/>
                      <a:pt x="161" y="20"/>
                      <a:pt x="161" y="20"/>
                    </a:cubicBezTo>
                    <a:cubicBezTo>
                      <a:pt x="161" y="20"/>
                      <a:pt x="156" y="0"/>
                      <a:pt x="126" y="5"/>
                    </a:cubicBezTo>
                    <a:cubicBezTo>
                      <a:pt x="96" y="11"/>
                      <a:pt x="84" y="17"/>
                      <a:pt x="87" y="36"/>
                    </a:cubicBezTo>
                    <a:cubicBezTo>
                      <a:pt x="87" y="36"/>
                      <a:pt x="0" y="165"/>
                      <a:pt x="48" y="216"/>
                    </a:cubicBezTo>
                    <a:cubicBezTo>
                      <a:pt x="64" y="230"/>
                      <a:pt x="68" y="230"/>
                      <a:pt x="75" y="230"/>
                    </a:cubicBezTo>
                    <a:cubicBezTo>
                      <a:pt x="82" y="230"/>
                      <a:pt x="95" y="203"/>
                      <a:pt x="113" y="189"/>
                    </a:cubicBezTo>
                    <a:cubicBezTo>
                      <a:pt x="131" y="174"/>
                      <a:pt x="148" y="170"/>
                      <a:pt x="162" y="169"/>
                    </a:cubicBezTo>
                    <a:cubicBezTo>
                      <a:pt x="173" y="169"/>
                      <a:pt x="223" y="169"/>
                      <a:pt x="233" y="169"/>
                    </a:cubicBezTo>
                    <a:cubicBezTo>
                      <a:pt x="248" y="170"/>
                      <a:pt x="265" y="174"/>
                      <a:pt x="283" y="189"/>
                    </a:cubicBezTo>
                    <a:cubicBezTo>
                      <a:pt x="301" y="203"/>
                      <a:pt x="313" y="230"/>
                      <a:pt x="320" y="230"/>
                    </a:cubicBezTo>
                    <a:cubicBezTo>
                      <a:pt x="327" y="230"/>
                      <a:pt x="332" y="230"/>
                      <a:pt x="347" y="216"/>
                    </a:cubicBezTo>
                    <a:cubicBezTo>
                      <a:pt x="395" y="165"/>
                      <a:pt x="308" y="36"/>
                      <a:pt x="308" y="36"/>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7" name="Freeform 78">
                <a:extLst>
                  <a:ext uri="{FF2B5EF4-FFF2-40B4-BE49-F238E27FC236}">
                    <a16:creationId xmlns:a16="http://schemas.microsoft.com/office/drawing/2014/main" id="{D38254AC-422B-4951-AF56-1C283EBB368B}"/>
                  </a:ext>
                </a:extLst>
              </p:cNvPr>
              <p:cNvSpPr>
                <a:spLocks/>
              </p:cNvSpPr>
              <p:nvPr/>
            </p:nvSpPr>
            <p:spPr bwMode="auto">
              <a:xfrm>
                <a:off x="8342027" y="810249"/>
                <a:ext cx="17948" cy="19230"/>
              </a:xfrm>
              <a:custGeom>
                <a:avLst/>
                <a:gdLst>
                  <a:gd name="T0" fmla="*/ 9 w 20"/>
                  <a:gd name="T1" fmla="*/ 20 h 20"/>
                  <a:gd name="T2" fmla="*/ 0 w 20"/>
                  <a:gd name="T3" fmla="*/ 10 h 20"/>
                  <a:gd name="T4" fmla="*/ 10 w 20"/>
                  <a:gd name="T5" fmla="*/ 0 h 20"/>
                  <a:gd name="T6" fmla="*/ 20 w 20"/>
                  <a:gd name="T7" fmla="*/ 11 h 20"/>
                  <a:gd name="T8" fmla="*/ 9 w 20"/>
                  <a:gd name="T9" fmla="*/ 20 h 20"/>
                </a:gdLst>
                <a:ahLst/>
                <a:cxnLst>
                  <a:cxn ang="0">
                    <a:pos x="T0" y="T1"/>
                  </a:cxn>
                  <a:cxn ang="0">
                    <a:pos x="T2" y="T3"/>
                  </a:cxn>
                  <a:cxn ang="0">
                    <a:pos x="T4" y="T5"/>
                  </a:cxn>
                  <a:cxn ang="0">
                    <a:pos x="T6" y="T7"/>
                  </a:cxn>
                  <a:cxn ang="0">
                    <a:pos x="T8" y="T9"/>
                  </a:cxn>
                </a:cxnLst>
                <a:rect l="0" t="0" r="r" b="b"/>
                <a:pathLst>
                  <a:path w="20" h="20">
                    <a:moveTo>
                      <a:pt x="9" y="20"/>
                    </a:moveTo>
                    <a:cubicBezTo>
                      <a:pt x="4" y="20"/>
                      <a:pt x="0" y="15"/>
                      <a:pt x="0" y="10"/>
                    </a:cubicBezTo>
                    <a:cubicBezTo>
                      <a:pt x="0" y="4"/>
                      <a:pt x="5" y="0"/>
                      <a:pt x="10" y="0"/>
                    </a:cubicBezTo>
                    <a:cubicBezTo>
                      <a:pt x="16" y="0"/>
                      <a:pt x="20" y="5"/>
                      <a:pt x="20" y="11"/>
                    </a:cubicBezTo>
                    <a:cubicBezTo>
                      <a:pt x="19" y="16"/>
                      <a:pt x="15" y="20"/>
                      <a:pt x="9" y="20"/>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sp>
          <p:nvSpPr>
            <p:cNvPr id="53" name="Freeform: Shape 7">
              <a:extLst>
                <a:ext uri="{FF2B5EF4-FFF2-40B4-BE49-F238E27FC236}">
                  <a16:creationId xmlns:a16="http://schemas.microsoft.com/office/drawing/2014/main" id="{54FF628B-6CC3-462E-AF13-3E1490D9B525}"/>
                </a:ext>
              </a:extLst>
            </p:cNvPr>
            <p:cNvSpPr/>
            <p:nvPr/>
          </p:nvSpPr>
          <p:spPr>
            <a:xfrm>
              <a:off x="4213509" y="5232624"/>
              <a:ext cx="1792849" cy="932638"/>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no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82880" rIns="137160" bIns="182880" numCol="1" spcCol="1270" anchor="t" anchorCtr="0">
              <a:noAutofit/>
            </a:bodyPr>
            <a:lstStyle/>
            <a:p>
              <a:pPr marL="0" lvl="1" algn="l" defTabSz="711200">
                <a:lnSpc>
                  <a:spcPct val="90000"/>
                </a:lnSpc>
                <a:spcBef>
                  <a:spcPct val="0"/>
                </a:spcBef>
                <a:spcAft>
                  <a:spcPct val="15000"/>
                </a:spcAft>
              </a:pPr>
              <a:r>
                <a:rPr lang="en-US" sz="1200" kern="1200" dirty="0">
                  <a:solidFill>
                    <a:schemeClr val="tx1"/>
                  </a:solidFill>
                </a:rPr>
                <a:t>Predictable and fast service, even during traffic spikes</a:t>
              </a:r>
            </a:p>
          </p:txBody>
        </p:sp>
      </p:grpSp>
      <p:grpSp>
        <p:nvGrpSpPr>
          <p:cNvPr id="57" name="Group 56"/>
          <p:cNvGrpSpPr/>
          <p:nvPr/>
        </p:nvGrpSpPr>
        <p:grpSpPr>
          <a:xfrm>
            <a:off x="6185644" y="2586561"/>
            <a:ext cx="1792849" cy="3790603"/>
            <a:chOff x="6185644" y="2586561"/>
            <a:chExt cx="1792849" cy="3790603"/>
          </a:xfrm>
        </p:grpSpPr>
        <p:sp>
          <p:nvSpPr>
            <p:cNvPr id="9" name="Freeform: Shape 8">
              <a:extLst>
                <a:ext uri="{FF2B5EF4-FFF2-40B4-BE49-F238E27FC236}">
                  <a16:creationId xmlns:a16="http://schemas.microsoft.com/office/drawing/2014/main" id="{244CDC8F-E742-4A60-A101-D7F2F8D9210B}"/>
                </a:ext>
              </a:extLst>
            </p:cNvPr>
            <p:cNvSpPr/>
            <p:nvPr/>
          </p:nvSpPr>
          <p:spPr>
            <a:xfrm>
              <a:off x="6185644" y="2586561"/>
              <a:ext cx="1792849" cy="3790603"/>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solidFill>
              <a:schemeClr val="bg1">
                <a:lumMod val="95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920240" rIns="91440" bIns="182880" numCol="1" spcCol="1270" anchor="t" anchorCtr="0">
              <a:noAutofit/>
            </a:bodyPr>
            <a:lstStyle/>
            <a:p>
              <a:pPr marL="0" lvl="1" defTabSz="762000">
                <a:lnSpc>
                  <a:spcPct val="107000"/>
                </a:lnSpc>
                <a:spcAft>
                  <a:spcPts val="600"/>
                </a:spcAft>
                <a:buClr>
                  <a:schemeClr val="tx2"/>
                </a:buClr>
                <a:buSzPct val="90000"/>
              </a:pPr>
              <a:r>
                <a:rPr lang="en-US" sz="1200" b="1" dirty="0">
                  <a:solidFill>
                    <a:schemeClr val="tx2"/>
                  </a:solidFill>
                  <a:latin typeface="Segoe UI Semibold" charset="0"/>
                  <a:ea typeface="Segoe UI Semibold" charset="0"/>
                  <a:cs typeface="Segoe UI Semibold" charset="0"/>
                </a:rPr>
                <a:t>Simplified development with </a:t>
              </a:r>
              <a:r>
                <a:rPr lang="en-US" sz="1200" b="1" dirty="0" err="1">
                  <a:solidFill>
                    <a:schemeClr val="tx2"/>
                  </a:solidFill>
                  <a:latin typeface="Segoe UI Semibold" charset="0"/>
                  <a:ea typeface="Segoe UI Semibold" charset="0"/>
                  <a:cs typeface="Segoe UI Semibold" charset="0"/>
                </a:rPr>
                <a:t>serverless</a:t>
              </a:r>
              <a:r>
                <a:rPr lang="en-US" sz="1200" b="1" dirty="0">
                  <a:solidFill>
                    <a:schemeClr val="tx2"/>
                  </a:solidFill>
                  <a:latin typeface="Segoe UI Semibold" charset="0"/>
                  <a:ea typeface="Segoe UI Semibold" charset="0"/>
                  <a:cs typeface="Segoe UI Semibold" charset="0"/>
                </a:rPr>
                <a:t> architecture</a:t>
              </a:r>
            </a:p>
            <a:p>
              <a:pPr marL="0" lvl="1" defTabSz="762000">
                <a:lnSpc>
                  <a:spcPct val="107000"/>
                </a:lnSpc>
                <a:spcAft>
                  <a:spcPts val="600"/>
                </a:spcAft>
                <a:buClr>
                  <a:schemeClr val="tx2"/>
                </a:buClr>
                <a:buSzPct val="90000"/>
              </a:pPr>
              <a:endParaRPr lang="en-US" sz="1200" dirty="0">
                <a:solidFill>
                  <a:schemeClr val="tx2"/>
                </a:solidFill>
                <a:latin typeface="Segoe UI Semilight" charset="0"/>
                <a:ea typeface="Segoe UI Semilight" charset="0"/>
                <a:cs typeface="Segoe UI Semilight" charset="0"/>
              </a:endParaRPr>
            </a:p>
          </p:txBody>
        </p:sp>
        <p:sp>
          <p:nvSpPr>
            <p:cNvPr id="30" name="Freeform 9">
              <a:extLst>
                <a:ext uri="{FF2B5EF4-FFF2-40B4-BE49-F238E27FC236}">
                  <a16:creationId xmlns:a16="http://schemas.microsoft.com/office/drawing/2014/main" id="{CFF4DBFD-F5C2-47C7-8B21-BC72890C3E05}"/>
                </a:ext>
              </a:extLst>
            </p:cNvPr>
            <p:cNvSpPr>
              <a:spLocks noEditPoints="1"/>
            </p:cNvSpPr>
            <p:nvPr/>
          </p:nvSpPr>
          <p:spPr bwMode="auto">
            <a:xfrm>
              <a:off x="6686072" y="3151530"/>
              <a:ext cx="791992" cy="633764"/>
            </a:xfrm>
            <a:custGeom>
              <a:avLst/>
              <a:gdLst>
                <a:gd name="T0" fmla="*/ 899 w 2698"/>
                <a:gd name="T1" fmla="*/ 720 h 2159"/>
                <a:gd name="T2" fmla="*/ 2698 w 2698"/>
                <a:gd name="T3" fmla="*/ 720 h 2159"/>
                <a:gd name="T4" fmla="*/ 2698 w 2698"/>
                <a:gd name="T5" fmla="*/ 1800 h 2159"/>
                <a:gd name="T6" fmla="*/ 899 w 2698"/>
                <a:gd name="T7" fmla="*/ 1800 h 2159"/>
                <a:gd name="T8" fmla="*/ 899 w 2698"/>
                <a:gd name="T9" fmla="*/ 720 h 2159"/>
                <a:gd name="T10" fmla="*/ 1799 w 2698"/>
                <a:gd name="T11" fmla="*/ 1800 h 2159"/>
                <a:gd name="T12" fmla="*/ 1799 w 2698"/>
                <a:gd name="T13" fmla="*/ 2159 h 2159"/>
                <a:gd name="T14" fmla="*/ 1349 w 2698"/>
                <a:gd name="T15" fmla="*/ 2159 h 2159"/>
                <a:gd name="T16" fmla="*/ 2248 w 2698"/>
                <a:gd name="T17" fmla="*/ 2159 h 2159"/>
                <a:gd name="T18" fmla="*/ 271 w 2698"/>
                <a:gd name="T19" fmla="*/ 360 h 2159"/>
                <a:gd name="T20" fmla="*/ 810 w 2698"/>
                <a:gd name="T21" fmla="*/ 360 h 2159"/>
                <a:gd name="T22" fmla="*/ 271 w 2698"/>
                <a:gd name="T23" fmla="*/ 1800 h 2159"/>
                <a:gd name="T24" fmla="*/ 899 w 2698"/>
                <a:gd name="T25" fmla="*/ 1800 h 2159"/>
                <a:gd name="T26" fmla="*/ 271 w 2698"/>
                <a:gd name="T27" fmla="*/ 1440 h 2159"/>
                <a:gd name="T28" fmla="*/ 904 w 2698"/>
                <a:gd name="T29" fmla="*/ 1440 h 2159"/>
                <a:gd name="T30" fmla="*/ 1080 w 2698"/>
                <a:gd name="T31" fmla="*/ 720 h 2159"/>
                <a:gd name="T32" fmla="*/ 1080 w 2698"/>
                <a:gd name="T33" fmla="*/ 0 h 2159"/>
                <a:gd name="T34" fmla="*/ 0 w 2698"/>
                <a:gd name="T35" fmla="*/ 0 h 2159"/>
                <a:gd name="T36" fmla="*/ 0 w 2698"/>
                <a:gd name="T37" fmla="*/ 2159 h 2159"/>
                <a:gd name="T38" fmla="*/ 1080 w 2698"/>
                <a:gd name="T39" fmla="*/ 2159 h 2159"/>
                <a:gd name="T40" fmla="*/ 1080 w 2698"/>
                <a:gd name="T41" fmla="*/ 1800 h 2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98" h="2159">
                  <a:moveTo>
                    <a:pt x="899" y="720"/>
                  </a:moveTo>
                  <a:lnTo>
                    <a:pt x="2698" y="720"/>
                  </a:lnTo>
                  <a:lnTo>
                    <a:pt x="2698" y="1800"/>
                  </a:lnTo>
                  <a:lnTo>
                    <a:pt x="899" y="1800"/>
                  </a:lnTo>
                  <a:lnTo>
                    <a:pt x="899" y="720"/>
                  </a:lnTo>
                  <a:moveTo>
                    <a:pt x="1799" y="1800"/>
                  </a:moveTo>
                  <a:lnTo>
                    <a:pt x="1799" y="2159"/>
                  </a:lnTo>
                  <a:moveTo>
                    <a:pt x="1349" y="2159"/>
                  </a:moveTo>
                  <a:lnTo>
                    <a:pt x="2248" y="2159"/>
                  </a:lnTo>
                  <a:moveTo>
                    <a:pt x="271" y="360"/>
                  </a:moveTo>
                  <a:lnTo>
                    <a:pt x="810" y="360"/>
                  </a:lnTo>
                  <a:moveTo>
                    <a:pt x="271" y="1800"/>
                  </a:moveTo>
                  <a:lnTo>
                    <a:pt x="899" y="1800"/>
                  </a:lnTo>
                  <a:moveTo>
                    <a:pt x="271" y="1440"/>
                  </a:moveTo>
                  <a:lnTo>
                    <a:pt x="904" y="1440"/>
                  </a:lnTo>
                  <a:moveTo>
                    <a:pt x="1080" y="720"/>
                  </a:moveTo>
                  <a:lnTo>
                    <a:pt x="1080" y="0"/>
                  </a:lnTo>
                  <a:lnTo>
                    <a:pt x="0" y="0"/>
                  </a:lnTo>
                  <a:lnTo>
                    <a:pt x="0" y="2159"/>
                  </a:lnTo>
                  <a:lnTo>
                    <a:pt x="1080" y="2159"/>
                  </a:lnTo>
                  <a:lnTo>
                    <a:pt x="1080" y="1800"/>
                  </a:lnTo>
                </a:path>
              </a:pathLst>
            </a:custGeom>
            <a:noFill/>
            <a:ln w="12700" cap="flat">
              <a:solidFill>
                <a:schemeClr val="tx2"/>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54" name="Freeform: Shape 8">
              <a:extLst>
                <a:ext uri="{FF2B5EF4-FFF2-40B4-BE49-F238E27FC236}">
                  <a16:creationId xmlns:a16="http://schemas.microsoft.com/office/drawing/2014/main" id="{244CDC8F-E742-4A60-A101-D7F2F8D9210B}"/>
                </a:ext>
              </a:extLst>
            </p:cNvPr>
            <p:cNvSpPr/>
            <p:nvPr/>
          </p:nvSpPr>
          <p:spPr>
            <a:xfrm>
              <a:off x="6185644" y="5232624"/>
              <a:ext cx="1792849" cy="932638"/>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no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82880" rIns="137160" bIns="182880" numCol="1" spcCol="1270" anchor="t" anchorCtr="0">
              <a:noAutofit/>
            </a:bodyPr>
            <a:lstStyle/>
            <a:p>
              <a:pPr marL="0" lvl="1" algn="l" defTabSz="711200">
                <a:lnSpc>
                  <a:spcPct val="90000"/>
                </a:lnSpc>
                <a:spcBef>
                  <a:spcPct val="0"/>
                </a:spcBef>
                <a:spcAft>
                  <a:spcPct val="15000"/>
                </a:spcAft>
              </a:pPr>
              <a:r>
                <a:rPr lang="en-US" sz="1200" kern="1200" dirty="0">
                  <a:solidFill>
                    <a:schemeClr val="tx1"/>
                  </a:solidFill>
                </a:rPr>
                <a:t>Fully-managed event-driven micro-services with elastic computing power</a:t>
              </a:r>
            </a:p>
          </p:txBody>
        </p:sp>
      </p:grpSp>
      <p:grpSp>
        <p:nvGrpSpPr>
          <p:cNvPr id="58" name="Group 57"/>
          <p:cNvGrpSpPr/>
          <p:nvPr/>
        </p:nvGrpSpPr>
        <p:grpSpPr>
          <a:xfrm>
            <a:off x="8157779" y="2586561"/>
            <a:ext cx="1792849" cy="3790603"/>
            <a:chOff x="8157779" y="2586561"/>
            <a:chExt cx="1792849" cy="3790603"/>
          </a:xfrm>
        </p:grpSpPr>
        <p:sp>
          <p:nvSpPr>
            <p:cNvPr id="10" name="Freeform: Shape 9">
              <a:extLst>
                <a:ext uri="{FF2B5EF4-FFF2-40B4-BE49-F238E27FC236}">
                  <a16:creationId xmlns:a16="http://schemas.microsoft.com/office/drawing/2014/main" id="{60CF00A9-F41C-44A8-B87B-53E6FCA8FC56}"/>
                </a:ext>
              </a:extLst>
            </p:cNvPr>
            <p:cNvSpPr/>
            <p:nvPr/>
          </p:nvSpPr>
          <p:spPr>
            <a:xfrm>
              <a:off x="8157779" y="2586561"/>
              <a:ext cx="1792849" cy="3790603"/>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solidFill>
              <a:schemeClr val="bg1">
                <a:lumMod val="95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920240" rIns="137160" bIns="182880" numCol="1" spcCol="1270" anchor="t" anchorCtr="0">
              <a:noAutofit/>
            </a:bodyPr>
            <a:lstStyle/>
            <a:p>
              <a:pPr marL="0" lvl="1" defTabSz="762000">
                <a:lnSpc>
                  <a:spcPct val="107000"/>
                </a:lnSpc>
                <a:spcAft>
                  <a:spcPts val="600"/>
                </a:spcAft>
                <a:buClr>
                  <a:schemeClr val="tx2"/>
                </a:buClr>
                <a:buSzPct val="90000"/>
              </a:pPr>
              <a:r>
                <a:rPr lang="en-US" sz="1200" b="1" dirty="0">
                  <a:solidFill>
                    <a:schemeClr val="tx2"/>
                  </a:solidFill>
                  <a:latin typeface="Segoe UI Semibold" charset="0"/>
                  <a:ea typeface="Segoe UI Semibold" charset="0"/>
                  <a:cs typeface="Segoe UI Semibold" charset="0"/>
                </a:rPr>
                <a:t>Run Spark analytics over operational data</a:t>
              </a:r>
            </a:p>
            <a:p>
              <a:pPr marL="0" lvl="1" defTabSz="762000">
                <a:lnSpc>
                  <a:spcPct val="107000"/>
                </a:lnSpc>
                <a:spcAft>
                  <a:spcPts val="600"/>
                </a:spcAft>
                <a:buClr>
                  <a:schemeClr val="tx2"/>
                </a:buClr>
                <a:buSzPct val="90000"/>
              </a:pPr>
              <a:endParaRPr lang="en-US" sz="1400" b="1" spc="100" dirty="0">
                <a:solidFill>
                  <a:schemeClr val="tx2"/>
                </a:solidFill>
                <a:latin typeface="Segoe UI Semibold" charset="0"/>
                <a:cs typeface="Segoe UI Semibold" charset="0"/>
              </a:endParaRPr>
            </a:p>
          </p:txBody>
        </p:sp>
        <p:grpSp>
          <p:nvGrpSpPr>
            <p:cNvPr id="31" name="Group 20">
              <a:extLst>
                <a:ext uri="{FF2B5EF4-FFF2-40B4-BE49-F238E27FC236}">
                  <a16:creationId xmlns:a16="http://schemas.microsoft.com/office/drawing/2014/main" id="{3ACDCA2C-15E2-477F-8C62-5983B596CF4B}"/>
                </a:ext>
              </a:extLst>
            </p:cNvPr>
            <p:cNvGrpSpPr>
              <a:grpSpLocks noChangeAspect="1"/>
            </p:cNvGrpSpPr>
            <p:nvPr/>
          </p:nvGrpSpPr>
          <p:grpSpPr bwMode="auto">
            <a:xfrm>
              <a:off x="8619553" y="3087941"/>
              <a:ext cx="869300" cy="760942"/>
              <a:chOff x="3764" y="3313"/>
              <a:chExt cx="353" cy="309"/>
            </a:xfrm>
          </p:grpSpPr>
          <p:sp>
            <p:nvSpPr>
              <p:cNvPr id="32" name="Freeform 21">
                <a:extLst>
                  <a:ext uri="{FF2B5EF4-FFF2-40B4-BE49-F238E27FC236}">
                    <a16:creationId xmlns:a16="http://schemas.microsoft.com/office/drawing/2014/main" id="{31F9AAC9-4F42-494D-BEDD-4DC8F472B304}"/>
                  </a:ext>
                </a:extLst>
              </p:cNvPr>
              <p:cNvSpPr>
                <a:spLocks/>
              </p:cNvSpPr>
              <p:nvPr/>
            </p:nvSpPr>
            <p:spPr bwMode="auto">
              <a:xfrm>
                <a:off x="3764" y="3313"/>
                <a:ext cx="0" cy="71"/>
              </a:xfrm>
              <a:custGeom>
                <a:avLst/>
                <a:gdLst>
                  <a:gd name="T0" fmla="*/ 0 h 51"/>
                  <a:gd name="T1" fmla="*/ 51 h 51"/>
                </a:gdLst>
                <a:ahLst/>
                <a:cxnLst>
                  <a:cxn ang="0">
                    <a:pos x="0" y="T0"/>
                  </a:cxn>
                  <a:cxn ang="0">
                    <a:pos x="0" y="T1"/>
                  </a:cxn>
                </a:cxnLst>
                <a:rect l="0" t="0" r="r" b="b"/>
                <a:pathLst>
                  <a:path h="51">
                    <a:moveTo>
                      <a:pt x="0" y="0"/>
                    </a:moveTo>
                    <a:cubicBezTo>
                      <a:pt x="0" y="51"/>
                      <a:pt x="0" y="51"/>
                      <a:pt x="0" y="51"/>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2">
                <a:extLst>
                  <a:ext uri="{FF2B5EF4-FFF2-40B4-BE49-F238E27FC236}">
                    <a16:creationId xmlns:a16="http://schemas.microsoft.com/office/drawing/2014/main" id="{B12D88E7-15D5-4972-B91B-270D153D4DB9}"/>
                  </a:ext>
                </a:extLst>
              </p:cNvPr>
              <p:cNvSpPr>
                <a:spLocks/>
              </p:cNvSpPr>
              <p:nvPr/>
            </p:nvSpPr>
            <p:spPr bwMode="auto">
              <a:xfrm>
                <a:off x="3897" y="3313"/>
                <a:ext cx="0" cy="71"/>
              </a:xfrm>
              <a:custGeom>
                <a:avLst/>
                <a:gdLst>
                  <a:gd name="T0" fmla="*/ 0 h 51"/>
                  <a:gd name="T1" fmla="*/ 51 h 51"/>
                </a:gdLst>
                <a:ahLst/>
                <a:cxnLst>
                  <a:cxn ang="0">
                    <a:pos x="0" y="T0"/>
                  </a:cxn>
                  <a:cxn ang="0">
                    <a:pos x="0" y="T1"/>
                  </a:cxn>
                </a:cxnLst>
                <a:rect l="0" t="0" r="r" b="b"/>
                <a:pathLst>
                  <a:path h="51">
                    <a:moveTo>
                      <a:pt x="0" y="0"/>
                    </a:moveTo>
                    <a:cubicBezTo>
                      <a:pt x="0" y="51"/>
                      <a:pt x="0" y="51"/>
                      <a:pt x="0" y="51"/>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3">
                <a:extLst>
                  <a:ext uri="{FF2B5EF4-FFF2-40B4-BE49-F238E27FC236}">
                    <a16:creationId xmlns:a16="http://schemas.microsoft.com/office/drawing/2014/main" id="{0A8130A9-84A1-434F-8851-C8D3CE2ABCF3}"/>
                  </a:ext>
                </a:extLst>
              </p:cNvPr>
              <p:cNvSpPr>
                <a:spLocks/>
              </p:cNvSpPr>
              <p:nvPr/>
            </p:nvSpPr>
            <p:spPr bwMode="auto">
              <a:xfrm>
                <a:off x="4028" y="3313"/>
                <a:ext cx="0" cy="71"/>
              </a:xfrm>
              <a:custGeom>
                <a:avLst/>
                <a:gdLst>
                  <a:gd name="T0" fmla="*/ 0 h 51"/>
                  <a:gd name="T1" fmla="*/ 51 h 51"/>
                </a:gdLst>
                <a:ahLst/>
                <a:cxnLst>
                  <a:cxn ang="0">
                    <a:pos x="0" y="T0"/>
                  </a:cxn>
                  <a:cxn ang="0">
                    <a:pos x="0" y="T1"/>
                  </a:cxn>
                </a:cxnLst>
                <a:rect l="0" t="0" r="r" b="b"/>
                <a:pathLst>
                  <a:path h="51">
                    <a:moveTo>
                      <a:pt x="0" y="0"/>
                    </a:moveTo>
                    <a:cubicBezTo>
                      <a:pt x="0" y="51"/>
                      <a:pt x="0" y="51"/>
                      <a:pt x="0" y="51"/>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24">
                <a:extLst>
                  <a:ext uri="{FF2B5EF4-FFF2-40B4-BE49-F238E27FC236}">
                    <a16:creationId xmlns:a16="http://schemas.microsoft.com/office/drawing/2014/main" id="{478A3F31-93C9-40CB-8B94-BD3FF24D49B3}"/>
                  </a:ext>
                </a:extLst>
              </p:cNvPr>
              <p:cNvSpPr>
                <a:spLocks/>
              </p:cNvSpPr>
              <p:nvPr/>
            </p:nvSpPr>
            <p:spPr bwMode="auto">
              <a:xfrm>
                <a:off x="3807" y="3313"/>
                <a:ext cx="47" cy="72"/>
              </a:xfrm>
              <a:custGeom>
                <a:avLst/>
                <a:gdLst>
                  <a:gd name="T0" fmla="*/ 34 w 34"/>
                  <a:gd name="T1" fmla="*/ 35 h 52"/>
                  <a:gd name="T2" fmla="*/ 34 w 34"/>
                  <a:gd name="T3" fmla="*/ 16 h 52"/>
                  <a:gd name="T4" fmla="*/ 17 w 34"/>
                  <a:gd name="T5" fmla="*/ 0 h 52"/>
                  <a:gd name="T6" fmla="*/ 17 w 34"/>
                  <a:gd name="T7" fmla="*/ 0 h 52"/>
                  <a:gd name="T8" fmla="*/ 0 w 34"/>
                  <a:gd name="T9" fmla="*/ 16 h 52"/>
                  <a:gd name="T10" fmla="*/ 0 w 34"/>
                  <a:gd name="T11" fmla="*/ 35 h 52"/>
                  <a:gd name="T12" fmla="*/ 17 w 34"/>
                  <a:gd name="T13" fmla="*/ 52 h 52"/>
                  <a:gd name="T14" fmla="*/ 17 w 34"/>
                  <a:gd name="T15" fmla="*/ 52 h 52"/>
                  <a:gd name="T16" fmla="*/ 34 w 34"/>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52">
                    <a:moveTo>
                      <a:pt x="34" y="35"/>
                    </a:moveTo>
                    <a:cubicBezTo>
                      <a:pt x="34" y="16"/>
                      <a:pt x="34" y="16"/>
                      <a:pt x="34" y="16"/>
                    </a:cubicBezTo>
                    <a:cubicBezTo>
                      <a:pt x="34" y="7"/>
                      <a:pt x="26" y="0"/>
                      <a:pt x="17" y="0"/>
                    </a:cubicBezTo>
                    <a:cubicBezTo>
                      <a:pt x="17" y="0"/>
                      <a:pt x="17" y="0"/>
                      <a:pt x="17" y="0"/>
                    </a:cubicBezTo>
                    <a:cubicBezTo>
                      <a:pt x="7" y="0"/>
                      <a:pt x="0" y="7"/>
                      <a:pt x="0" y="16"/>
                    </a:cubicBezTo>
                    <a:cubicBezTo>
                      <a:pt x="0" y="35"/>
                      <a:pt x="0" y="35"/>
                      <a:pt x="0" y="35"/>
                    </a:cubicBezTo>
                    <a:cubicBezTo>
                      <a:pt x="0" y="43"/>
                      <a:pt x="7" y="52"/>
                      <a:pt x="17" y="52"/>
                    </a:cubicBezTo>
                    <a:cubicBezTo>
                      <a:pt x="17" y="52"/>
                      <a:pt x="17" y="52"/>
                      <a:pt x="17" y="52"/>
                    </a:cubicBezTo>
                    <a:cubicBezTo>
                      <a:pt x="26" y="52"/>
                      <a:pt x="34" y="43"/>
                      <a:pt x="34"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25">
                <a:extLst>
                  <a:ext uri="{FF2B5EF4-FFF2-40B4-BE49-F238E27FC236}">
                    <a16:creationId xmlns:a16="http://schemas.microsoft.com/office/drawing/2014/main" id="{5BF7C355-6E84-437A-9A3B-574CAF35EE02}"/>
                  </a:ext>
                </a:extLst>
              </p:cNvPr>
              <p:cNvSpPr>
                <a:spLocks/>
              </p:cNvSpPr>
              <p:nvPr/>
            </p:nvSpPr>
            <p:spPr bwMode="auto">
              <a:xfrm>
                <a:off x="3940" y="3313"/>
                <a:ext cx="44" cy="72"/>
              </a:xfrm>
              <a:custGeom>
                <a:avLst/>
                <a:gdLst>
                  <a:gd name="T0" fmla="*/ 32 w 32"/>
                  <a:gd name="T1" fmla="*/ 35 h 52"/>
                  <a:gd name="T2" fmla="*/ 32 w 32"/>
                  <a:gd name="T3" fmla="*/ 16 h 52"/>
                  <a:gd name="T4" fmla="*/ 15 w 32"/>
                  <a:gd name="T5" fmla="*/ 0 h 52"/>
                  <a:gd name="T6" fmla="*/ 15 w 32"/>
                  <a:gd name="T7" fmla="*/ 0 h 52"/>
                  <a:gd name="T8" fmla="*/ 0 w 32"/>
                  <a:gd name="T9" fmla="*/ 16 h 52"/>
                  <a:gd name="T10" fmla="*/ 0 w 32"/>
                  <a:gd name="T11" fmla="*/ 35 h 52"/>
                  <a:gd name="T12" fmla="*/ 15 w 32"/>
                  <a:gd name="T13" fmla="*/ 52 h 52"/>
                  <a:gd name="T14" fmla="*/ 15 w 32"/>
                  <a:gd name="T15" fmla="*/ 52 h 52"/>
                  <a:gd name="T16" fmla="*/ 32 w 32"/>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52">
                    <a:moveTo>
                      <a:pt x="32" y="35"/>
                    </a:moveTo>
                    <a:cubicBezTo>
                      <a:pt x="32" y="16"/>
                      <a:pt x="32" y="16"/>
                      <a:pt x="32" y="16"/>
                    </a:cubicBezTo>
                    <a:cubicBezTo>
                      <a:pt x="32" y="7"/>
                      <a:pt x="25" y="0"/>
                      <a:pt x="15" y="0"/>
                    </a:cubicBezTo>
                    <a:cubicBezTo>
                      <a:pt x="15" y="0"/>
                      <a:pt x="15" y="0"/>
                      <a:pt x="15" y="0"/>
                    </a:cubicBezTo>
                    <a:cubicBezTo>
                      <a:pt x="7" y="0"/>
                      <a:pt x="0" y="7"/>
                      <a:pt x="0" y="16"/>
                    </a:cubicBezTo>
                    <a:cubicBezTo>
                      <a:pt x="0" y="35"/>
                      <a:pt x="0" y="35"/>
                      <a:pt x="0" y="35"/>
                    </a:cubicBezTo>
                    <a:cubicBezTo>
                      <a:pt x="0" y="43"/>
                      <a:pt x="7" y="52"/>
                      <a:pt x="15" y="52"/>
                    </a:cubicBezTo>
                    <a:cubicBezTo>
                      <a:pt x="15" y="52"/>
                      <a:pt x="15" y="52"/>
                      <a:pt x="15" y="52"/>
                    </a:cubicBezTo>
                    <a:cubicBezTo>
                      <a:pt x="25" y="52"/>
                      <a:pt x="32" y="43"/>
                      <a:pt x="32"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7" name="Freeform 26">
                <a:extLst>
                  <a:ext uri="{FF2B5EF4-FFF2-40B4-BE49-F238E27FC236}">
                    <a16:creationId xmlns:a16="http://schemas.microsoft.com/office/drawing/2014/main" id="{0C6FAE8F-C93F-4EFC-B90F-B371FFF83CA3}"/>
                  </a:ext>
                </a:extLst>
              </p:cNvPr>
              <p:cNvSpPr>
                <a:spLocks/>
              </p:cNvSpPr>
              <p:nvPr/>
            </p:nvSpPr>
            <p:spPr bwMode="auto">
              <a:xfrm>
                <a:off x="4071" y="3313"/>
                <a:ext cx="46" cy="72"/>
              </a:xfrm>
              <a:custGeom>
                <a:avLst/>
                <a:gdLst>
                  <a:gd name="T0" fmla="*/ 34 w 34"/>
                  <a:gd name="T1" fmla="*/ 35 h 52"/>
                  <a:gd name="T2" fmla="*/ 34 w 34"/>
                  <a:gd name="T3" fmla="*/ 16 h 52"/>
                  <a:gd name="T4" fmla="*/ 17 w 34"/>
                  <a:gd name="T5" fmla="*/ 0 h 52"/>
                  <a:gd name="T6" fmla="*/ 17 w 34"/>
                  <a:gd name="T7" fmla="*/ 0 h 52"/>
                  <a:gd name="T8" fmla="*/ 0 w 34"/>
                  <a:gd name="T9" fmla="*/ 16 h 52"/>
                  <a:gd name="T10" fmla="*/ 0 w 34"/>
                  <a:gd name="T11" fmla="*/ 35 h 52"/>
                  <a:gd name="T12" fmla="*/ 17 w 34"/>
                  <a:gd name="T13" fmla="*/ 52 h 52"/>
                  <a:gd name="T14" fmla="*/ 17 w 34"/>
                  <a:gd name="T15" fmla="*/ 52 h 52"/>
                  <a:gd name="T16" fmla="*/ 34 w 34"/>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52">
                    <a:moveTo>
                      <a:pt x="34" y="35"/>
                    </a:moveTo>
                    <a:cubicBezTo>
                      <a:pt x="34" y="16"/>
                      <a:pt x="34" y="16"/>
                      <a:pt x="34" y="16"/>
                    </a:cubicBezTo>
                    <a:cubicBezTo>
                      <a:pt x="34" y="7"/>
                      <a:pt x="25" y="0"/>
                      <a:pt x="17" y="0"/>
                    </a:cubicBezTo>
                    <a:cubicBezTo>
                      <a:pt x="17" y="0"/>
                      <a:pt x="17" y="0"/>
                      <a:pt x="17" y="0"/>
                    </a:cubicBezTo>
                    <a:cubicBezTo>
                      <a:pt x="7" y="0"/>
                      <a:pt x="0" y="7"/>
                      <a:pt x="0" y="16"/>
                    </a:cubicBezTo>
                    <a:cubicBezTo>
                      <a:pt x="0" y="35"/>
                      <a:pt x="0" y="35"/>
                      <a:pt x="0" y="35"/>
                    </a:cubicBezTo>
                    <a:cubicBezTo>
                      <a:pt x="0" y="43"/>
                      <a:pt x="7" y="52"/>
                      <a:pt x="17" y="52"/>
                    </a:cubicBezTo>
                    <a:cubicBezTo>
                      <a:pt x="17" y="52"/>
                      <a:pt x="17" y="52"/>
                      <a:pt x="17" y="52"/>
                    </a:cubicBezTo>
                    <a:cubicBezTo>
                      <a:pt x="25" y="52"/>
                      <a:pt x="34" y="43"/>
                      <a:pt x="34"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27">
                <a:extLst>
                  <a:ext uri="{FF2B5EF4-FFF2-40B4-BE49-F238E27FC236}">
                    <a16:creationId xmlns:a16="http://schemas.microsoft.com/office/drawing/2014/main" id="{AACF19A9-BAF4-4A4D-9B09-A661E0B378F8}"/>
                  </a:ext>
                </a:extLst>
              </p:cNvPr>
              <p:cNvSpPr>
                <a:spLocks/>
              </p:cNvSpPr>
              <p:nvPr/>
            </p:nvSpPr>
            <p:spPr bwMode="auto">
              <a:xfrm>
                <a:off x="3764" y="3550"/>
                <a:ext cx="0" cy="72"/>
              </a:xfrm>
              <a:custGeom>
                <a:avLst/>
                <a:gdLst>
                  <a:gd name="T0" fmla="*/ 0 h 52"/>
                  <a:gd name="T1" fmla="*/ 52 h 52"/>
                </a:gdLst>
                <a:ahLst/>
                <a:cxnLst>
                  <a:cxn ang="0">
                    <a:pos x="0" y="T0"/>
                  </a:cxn>
                  <a:cxn ang="0">
                    <a:pos x="0" y="T1"/>
                  </a:cxn>
                </a:cxnLst>
                <a:rect l="0" t="0" r="r" b="b"/>
                <a:pathLst>
                  <a:path h="52">
                    <a:moveTo>
                      <a:pt x="0" y="0"/>
                    </a:moveTo>
                    <a:cubicBezTo>
                      <a:pt x="0" y="52"/>
                      <a:pt x="0" y="52"/>
                      <a:pt x="0" y="52"/>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28">
                <a:extLst>
                  <a:ext uri="{FF2B5EF4-FFF2-40B4-BE49-F238E27FC236}">
                    <a16:creationId xmlns:a16="http://schemas.microsoft.com/office/drawing/2014/main" id="{452868A2-B3DC-4221-BB35-E7FFEDCDF7B5}"/>
                  </a:ext>
                </a:extLst>
              </p:cNvPr>
              <p:cNvSpPr>
                <a:spLocks/>
              </p:cNvSpPr>
              <p:nvPr/>
            </p:nvSpPr>
            <p:spPr bwMode="auto">
              <a:xfrm>
                <a:off x="3897" y="3550"/>
                <a:ext cx="0" cy="72"/>
              </a:xfrm>
              <a:custGeom>
                <a:avLst/>
                <a:gdLst>
                  <a:gd name="T0" fmla="*/ 0 h 52"/>
                  <a:gd name="T1" fmla="*/ 52 h 52"/>
                </a:gdLst>
                <a:ahLst/>
                <a:cxnLst>
                  <a:cxn ang="0">
                    <a:pos x="0" y="T0"/>
                  </a:cxn>
                  <a:cxn ang="0">
                    <a:pos x="0" y="T1"/>
                  </a:cxn>
                </a:cxnLst>
                <a:rect l="0" t="0" r="r" b="b"/>
                <a:pathLst>
                  <a:path h="52">
                    <a:moveTo>
                      <a:pt x="0" y="0"/>
                    </a:moveTo>
                    <a:cubicBezTo>
                      <a:pt x="0" y="52"/>
                      <a:pt x="0" y="52"/>
                      <a:pt x="0" y="52"/>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29">
                <a:extLst>
                  <a:ext uri="{FF2B5EF4-FFF2-40B4-BE49-F238E27FC236}">
                    <a16:creationId xmlns:a16="http://schemas.microsoft.com/office/drawing/2014/main" id="{D45511C1-3503-4015-88CD-3DDDFE875E25}"/>
                  </a:ext>
                </a:extLst>
              </p:cNvPr>
              <p:cNvSpPr>
                <a:spLocks/>
              </p:cNvSpPr>
              <p:nvPr/>
            </p:nvSpPr>
            <p:spPr bwMode="auto">
              <a:xfrm>
                <a:off x="4028" y="3550"/>
                <a:ext cx="0" cy="72"/>
              </a:xfrm>
              <a:custGeom>
                <a:avLst/>
                <a:gdLst>
                  <a:gd name="T0" fmla="*/ 0 h 52"/>
                  <a:gd name="T1" fmla="*/ 52 h 52"/>
                </a:gdLst>
                <a:ahLst/>
                <a:cxnLst>
                  <a:cxn ang="0">
                    <a:pos x="0" y="T0"/>
                  </a:cxn>
                  <a:cxn ang="0">
                    <a:pos x="0" y="T1"/>
                  </a:cxn>
                </a:cxnLst>
                <a:rect l="0" t="0" r="r" b="b"/>
                <a:pathLst>
                  <a:path h="52">
                    <a:moveTo>
                      <a:pt x="0" y="0"/>
                    </a:moveTo>
                    <a:cubicBezTo>
                      <a:pt x="0" y="52"/>
                      <a:pt x="0" y="52"/>
                      <a:pt x="0" y="52"/>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Freeform 30">
                <a:extLst>
                  <a:ext uri="{FF2B5EF4-FFF2-40B4-BE49-F238E27FC236}">
                    <a16:creationId xmlns:a16="http://schemas.microsoft.com/office/drawing/2014/main" id="{968CADB9-14CF-4880-8CF3-BD0203D7E83E}"/>
                  </a:ext>
                </a:extLst>
              </p:cNvPr>
              <p:cNvSpPr>
                <a:spLocks/>
              </p:cNvSpPr>
              <p:nvPr/>
            </p:nvSpPr>
            <p:spPr bwMode="auto">
              <a:xfrm>
                <a:off x="3807" y="3550"/>
                <a:ext cx="47" cy="72"/>
              </a:xfrm>
              <a:custGeom>
                <a:avLst/>
                <a:gdLst>
                  <a:gd name="T0" fmla="*/ 34 w 34"/>
                  <a:gd name="T1" fmla="*/ 35 h 52"/>
                  <a:gd name="T2" fmla="*/ 34 w 34"/>
                  <a:gd name="T3" fmla="*/ 17 h 52"/>
                  <a:gd name="T4" fmla="*/ 17 w 34"/>
                  <a:gd name="T5" fmla="*/ 0 h 52"/>
                  <a:gd name="T6" fmla="*/ 17 w 34"/>
                  <a:gd name="T7" fmla="*/ 0 h 52"/>
                  <a:gd name="T8" fmla="*/ 0 w 34"/>
                  <a:gd name="T9" fmla="*/ 17 h 52"/>
                  <a:gd name="T10" fmla="*/ 0 w 34"/>
                  <a:gd name="T11" fmla="*/ 35 h 52"/>
                  <a:gd name="T12" fmla="*/ 17 w 34"/>
                  <a:gd name="T13" fmla="*/ 52 h 52"/>
                  <a:gd name="T14" fmla="*/ 17 w 34"/>
                  <a:gd name="T15" fmla="*/ 52 h 52"/>
                  <a:gd name="T16" fmla="*/ 34 w 34"/>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52">
                    <a:moveTo>
                      <a:pt x="34" y="35"/>
                    </a:moveTo>
                    <a:cubicBezTo>
                      <a:pt x="34" y="17"/>
                      <a:pt x="34" y="17"/>
                      <a:pt x="34" y="17"/>
                    </a:cubicBezTo>
                    <a:cubicBezTo>
                      <a:pt x="34" y="8"/>
                      <a:pt x="26" y="0"/>
                      <a:pt x="17" y="0"/>
                    </a:cubicBezTo>
                    <a:cubicBezTo>
                      <a:pt x="17" y="0"/>
                      <a:pt x="17" y="0"/>
                      <a:pt x="17" y="0"/>
                    </a:cubicBezTo>
                    <a:cubicBezTo>
                      <a:pt x="7" y="0"/>
                      <a:pt x="0" y="8"/>
                      <a:pt x="0" y="17"/>
                    </a:cubicBezTo>
                    <a:cubicBezTo>
                      <a:pt x="0" y="35"/>
                      <a:pt x="0" y="35"/>
                      <a:pt x="0" y="35"/>
                    </a:cubicBezTo>
                    <a:cubicBezTo>
                      <a:pt x="0" y="45"/>
                      <a:pt x="7" y="52"/>
                      <a:pt x="17" y="52"/>
                    </a:cubicBezTo>
                    <a:cubicBezTo>
                      <a:pt x="17" y="52"/>
                      <a:pt x="17" y="52"/>
                      <a:pt x="17" y="52"/>
                    </a:cubicBezTo>
                    <a:cubicBezTo>
                      <a:pt x="26" y="52"/>
                      <a:pt x="34" y="45"/>
                      <a:pt x="34"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31">
                <a:extLst>
                  <a:ext uri="{FF2B5EF4-FFF2-40B4-BE49-F238E27FC236}">
                    <a16:creationId xmlns:a16="http://schemas.microsoft.com/office/drawing/2014/main" id="{FCD2D771-CB1D-45CB-8F8D-E86D94C4E131}"/>
                  </a:ext>
                </a:extLst>
              </p:cNvPr>
              <p:cNvSpPr>
                <a:spLocks/>
              </p:cNvSpPr>
              <p:nvPr/>
            </p:nvSpPr>
            <p:spPr bwMode="auto">
              <a:xfrm>
                <a:off x="3940" y="3550"/>
                <a:ext cx="44" cy="72"/>
              </a:xfrm>
              <a:custGeom>
                <a:avLst/>
                <a:gdLst>
                  <a:gd name="T0" fmla="*/ 32 w 32"/>
                  <a:gd name="T1" fmla="*/ 35 h 52"/>
                  <a:gd name="T2" fmla="*/ 32 w 32"/>
                  <a:gd name="T3" fmla="*/ 17 h 52"/>
                  <a:gd name="T4" fmla="*/ 15 w 32"/>
                  <a:gd name="T5" fmla="*/ 0 h 52"/>
                  <a:gd name="T6" fmla="*/ 15 w 32"/>
                  <a:gd name="T7" fmla="*/ 0 h 52"/>
                  <a:gd name="T8" fmla="*/ 0 w 32"/>
                  <a:gd name="T9" fmla="*/ 17 h 52"/>
                  <a:gd name="T10" fmla="*/ 0 w 32"/>
                  <a:gd name="T11" fmla="*/ 35 h 52"/>
                  <a:gd name="T12" fmla="*/ 15 w 32"/>
                  <a:gd name="T13" fmla="*/ 52 h 52"/>
                  <a:gd name="T14" fmla="*/ 15 w 32"/>
                  <a:gd name="T15" fmla="*/ 52 h 52"/>
                  <a:gd name="T16" fmla="*/ 32 w 32"/>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52">
                    <a:moveTo>
                      <a:pt x="32" y="35"/>
                    </a:moveTo>
                    <a:cubicBezTo>
                      <a:pt x="32" y="17"/>
                      <a:pt x="32" y="17"/>
                      <a:pt x="32" y="17"/>
                    </a:cubicBezTo>
                    <a:cubicBezTo>
                      <a:pt x="32" y="8"/>
                      <a:pt x="25" y="0"/>
                      <a:pt x="15" y="0"/>
                    </a:cubicBezTo>
                    <a:cubicBezTo>
                      <a:pt x="15" y="0"/>
                      <a:pt x="15" y="0"/>
                      <a:pt x="15" y="0"/>
                    </a:cubicBezTo>
                    <a:cubicBezTo>
                      <a:pt x="7" y="0"/>
                      <a:pt x="0" y="8"/>
                      <a:pt x="0" y="17"/>
                    </a:cubicBezTo>
                    <a:cubicBezTo>
                      <a:pt x="0" y="35"/>
                      <a:pt x="0" y="35"/>
                      <a:pt x="0" y="35"/>
                    </a:cubicBezTo>
                    <a:cubicBezTo>
                      <a:pt x="0" y="45"/>
                      <a:pt x="7" y="52"/>
                      <a:pt x="15" y="52"/>
                    </a:cubicBezTo>
                    <a:cubicBezTo>
                      <a:pt x="15" y="52"/>
                      <a:pt x="15" y="52"/>
                      <a:pt x="15" y="52"/>
                    </a:cubicBezTo>
                    <a:cubicBezTo>
                      <a:pt x="25" y="52"/>
                      <a:pt x="32" y="45"/>
                      <a:pt x="32"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32">
                <a:extLst>
                  <a:ext uri="{FF2B5EF4-FFF2-40B4-BE49-F238E27FC236}">
                    <a16:creationId xmlns:a16="http://schemas.microsoft.com/office/drawing/2014/main" id="{573A7D34-C1A1-4EF9-B664-39D69848DDFD}"/>
                  </a:ext>
                </a:extLst>
              </p:cNvPr>
              <p:cNvSpPr>
                <a:spLocks/>
              </p:cNvSpPr>
              <p:nvPr/>
            </p:nvSpPr>
            <p:spPr bwMode="auto">
              <a:xfrm>
                <a:off x="4071" y="3550"/>
                <a:ext cx="46" cy="72"/>
              </a:xfrm>
              <a:custGeom>
                <a:avLst/>
                <a:gdLst>
                  <a:gd name="T0" fmla="*/ 34 w 34"/>
                  <a:gd name="T1" fmla="*/ 35 h 52"/>
                  <a:gd name="T2" fmla="*/ 34 w 34"/>
                  <a:gd name="T3" fmla="*/ 17 h 52"/>
                  <a:gd name="T4" fmla="*/ 17 w 34"/>
                  <a:gd name="T5" fmla="*/ 0 h 52"/>
                  <a:gd name="T6" fmla="*/ 17 w 34"/>
                  <a:gd name="T7" fmla="*/ 0 h 52"/>
                  <a:gd name="T8" fmla="*/ 0 w 34"/>
                  <a:gd name="T9" fmla="*/ 17 h 52"/>
                  <a:gd name="T10" fmla="*/ 0 w 34"/>
                  <a:gd name="T11" fmla="*/ 35 h 52"/>
                  <a:gd name="T12" fmla="*/ 17 w 34"/>
                  <a:gd name="T13" fmla="*/ 52 h 52"/>
                  <a:gd name="T14" fmla="*/ 17 w 34"/>
                  <a:gd name="T15" fmla="*/ 52 h 52"/>
                  <a:gd name="T16" fmla="*/ 34 w 34"/>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52">
                    <a:moveTo>
                      <a:pt x="34" y="35"/>
                    </a:moveTo>
                    <a:cubicBezTo>
                      <a:pt x="34" y="17"/>
                      <a:pt x="34" y="17"/>
                      <a:pt x="34" y="17"/>
                    </a:cubicBezTo>
                    <a:cubicBezTo>
                      <a:pt x="34" y="8"/>
                      <a:pt x="25" y="0"/>
                      <a:pt x="17" y="0"/>
                    </a:cubicBezTo>
                    <a:cubicBezTo>
                      <a:pt x="17" y="0"/>
                      <a:pt x="17" y="0"/>
                      <a:pt x="17" y="0"/>
                    </a:cubicBezTo>
                    <a:cubicBezTo>
                      <a:pt x="7" y="0"/>
                      <a:pt x="0" y="8"/>
                      <a:pt x="0" y="17"/>
                    </a:cubicBezTo>
                    <a:cubicBezTo>
                      <a:pt x="0" y="35"/>
                      <a:pt x="0" y="35"/>
                      <a:pt x="0" y="35"/>
                    </a:cubicBezTo>
                    <a:cubicBezTo>
                      <a:pt x="0" y="45"/>
                      <a:pt x="7" y="52"/>
                      <a:pt x="17" y="52"/>
                    </a:cubicBezTo>
                    <a:cubicBezTo>
                      <a:pt x="17" y="52"/>
                      <a:pt x="17" y="52"/>
                      <a:pt x="17" y="52"/>
                    </a:cubicBezTo>
                    <a:cubicBezTo>
                      <a:pt x="25" y="52"/>
                      <a:pt x="34" y="45"/>
                      <a:pt x="34"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33">
                <a:extLst>
                  <a:ext uri="{FF2B5EF4-FFF2-40B4-BE49-F238E27FC236}">
                    <a16:creationId xmlns:a16="http://schemas.microsoft.com/office/drawing/2014/main" id="{CE1DE657-887B-4080-8B46-98A583B33616}"/>
                  </a:ext>
                </a:extLst>
              </p:cNvPr>
              <p:cNvSpPr>
                <a:spLocks/>
              </p:cNvSpPr>
              <p:nvPr/>
            </p:nvSpPr>
            <p:spPr bwMode="auto">
              <a:xfrm>
                <a:off x="3854" y="3435"/>
                <a:ext cx="0" cy="68"/>
              </a:xfrm>
              <a:custGeom>
                <a:avLst/>
                <a:gdLst>
                  <a:gd name="T0" fmla="*/ 0 h 50"/>
                  <a:gd name="T1" fmla="*/ 50 h 50"/>
                </a:gdLst>
                <a:ahLst/>
                <a:cxnLst>
                  <a:cxn ang="0">
                    <a:pos x="0" y="T0"/>
                  </a:cxn>
                  <a:cxn ang="0">
                    <a:pos x="0" y="T1"/>
                  </a:cxn>
                </a:cxnLst>
                <a:rect l="0" t="0" r="r" b="b"/>
                <a:pathLst>
                  <a:path h="50">
                    <a:moveTo>
                      <a:pt x="0" y="0"/>
                    </a:moveTo>
                    <a:cubicBezTo>
                      <a:pt x="0" y="50"/>
                      <a:pt x="0" y="50"/>
                      <a:pt x="0" y="50"/>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34">
                <a:extLst>
                  <a:ext uri="{FF2B5EF4-FFF2-40B4-BE49-F238E27FC236}">
                    <a16:creationId xmlns:a16="http://schemas.microsoft.com/office/drawing/2014/main" id="{96DF371E-195F-477A-A1D3-60165E066FF0}"/>
                  </a:ext>
                </a:extLst>
              </p:cNvPr>
              <p:cNvSpPr>
                <a:spLocks/>
              </p:cNvSpPr>
              <p:nvPr/>
            </p:nvSpPr>
            <p:spPr bwMode="auto">
              <a:xfrm>
                <a:off x="3984" y="3435"/>
                <a:ext cx="0" cy="68"/>
              </a:xfrm>
              <a:custGeom>
                <a:avLst/>
                <a:gdLst>
                  <a:gd name="T0" fmla="*/ 0 h 50"/>
                  <a:gd name="T1" fmla="*/ 50 h 50"/>
                </a:gdLst>
                <a:ahLst/>
                <a:cxnLst>
                  <a:cxn ang="0">
                    <a:pos x="0" y="T0"/>
                  </a:cxn>
                  <a:cxn ang="0">
                    <a:pos x="0" y="T1"/>
                  </a:cxn>
                </a:cxnLst>
                <a:rect l="0" t="0" r="r" b="b"/>
                <a:pathLst>
                  <a:path h="50">
                    <a:moveTo>
                      <a:pt x="0" y="0"/>
                    </a:moveTo>
                    <a:cubicBezTo>
                      <a:pt x="0" y="50"/>
                      <a:pt x="0" y="50"/>
                      <a:pt x="0" y="50"/>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35">
                <a:extLst>
                  <a:ext uri="{FF2B5EF4-FFF2-40B4-BE49-F238E27FC236}">
                    <a16:creationId xmlns:a16="http://schemas.microsoft.com/office/drawing/2014/main" id="{66B18735-AB20-4385-A683-8CA5A3D306DE}"/>
                  </a:ext>
                </a:extLst>
              </p:cNvPr>
              <p:cNvSpPr>
                <a:spLocks/>
              </p:cNvSpPr>
              <p:nvPr/>
            </p:nvSpPr>
            <p:spPr bwMode="auto">
              <a:xfrm>
                <a:off x="3764" y="3435"/>
                <a:ext cx="46" cy="71"/>
              </a:xfrm>
              <a:custGeom>
                <a:avLst/>
                <a:gdLst>
                  <a:gd name="T0" fmla="*/ 34 w 34"/>
                  <a:gd name="T1" fmla="*/ 35 h 52"/>
                  <a:gd name="T2" fmla="*/ 34 w 34"/>
                  <a:gd name="T3" fmla="*/ 16 h 52"/>
                  <a:gd name="T4" fmla="*/ 17 w 34"/>
                  <a:gd name="T5" fmla="*/ 0 h 52"/>
                  <a:gd name="T6" fmla="*/ 17 w 34"/>
                  <a:gd name="T7" fmla="*/ 0 h 52"/>
                  <a:gd name="T8" fmla="*/ 0 w 34"/>
                  <a:gd name="T9" fmla="*/ 16 h 52"/>
                  <a:gd name="T10" fmla="*/ 0 w 34"/>
                  <a:gd name="T11" fmla="*/ 35 h 52"/>
                  <a:gd name="T12" fmla="*/ 17 w 34"/>
                  <a:gd name="T13" fmla="*/ 52 h 52"/>
                  <a:gd name="T14" fmla="*/ 17 w 34"/>
                  <a:gd name="T15" fmla="*/ 52 h 52"/>
                  <a:gd name="T16" fmla="*/ 34 w 34"/>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52">
                    <a:moveTo>
                      <a:pt x="34" y="35"/>
                    </a:moveTo>
                    <a:cubicBezTo>
                      <a:pt x="34" y="16"/>
                      <a:pt x="34" y="16"/>
                      <a:pt x="34" y="16"/>
                    </a:cubicBezTo>
                    <a:cubicBezTo>
                      <a:pt x="34" y="7"/>
                      <a:pt x="27" y="0"/>
                      <a:pt x="17" y="0"/>
                    </a:cubicBezTo>
                    <a:cubicBezTo>
                      <a:pt x="17" y="0"/>
                      <a:pt x="17" y="0"/>
                      <a:pt x="17" y="0"/>
                    </a:cubicBezTo>
                    <a:cubicBezTo>
                      <a:pt x="8" y="0"/>
                      <a:pt x="0" y="7"/>
                      <a:pt x="0" y="16"/>
                    </a:cubicBezTo>
                    <a:cubicBezTo>
                      <a:pt x="0" y="35"/>
                      <a:pt x="0" y="35"/>
                      <a:pt x="0" y="35"/>
                    </a:cubicBezTo>
                    <a:cubicBezTo>
                      <a:pt x="0" y="43"/>
                      <a:pt x="8" y="52"/>
                      <a:pt x="17" y="52"/>
                    </a:cubicBezTo>
                    <a:cubicBezTo>
                      <a:pt x="17" y="52"/>
                      <a:pt x="17" y="52"/>
                      <a:pt x="17" y="52"/>
                    </a:cubicBezTo>
                    <a:cubicBezTo>
                      <a:pt x="27" y="52"/>
                      <a:pt x="34" y="43"/>
                      <a:pt x="34"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36">
                <a:extLst>
                  <a:ext uri="{FF2B5EF4-FFF2-40B4-BE49-F238E27FC236}">
                    <a16:creationId xmlns:a16="http://schemas.microsoft.com/office/drawing/2014/main" id="{5EB80F5E-8981-417F-B272-FA38ABE47B9A}"/>
                  </a:ext>
                </a:extLst>
              </p:cNvPr>
              <p:cNvSpPr>
                <a:spLocks/>
              </p:cNvSpPr>
              <p:nvPr/>
            </p:nvSpPr>
            <p:spPr bwMode="auto">
              <a:xfrm>
                <a:off x="3897" y="3435"/>
                <a:ext cx="45" cy="71"/>
              </a:xfrm>
              <a:custGeom>
                <a:avLst/>
                <a:gdLst>
                  <a:gd name="T0" fmla="*/ 33 w 33"/>
                  <a:gd name="T1" fmla="*/ 35 h 52"/>
                  <a:gd name="T2" fmla="*/ 33 w 33"/>
                  <a:gd name="T3" fmla="*/ 16 h 52"/>
                  <a:gd name="T4" fmla="*/ 16 w 33"/>
                  <a:gd name="T5" fmla="*/ 0 h 52"/>
                  <a:gd name="T6" fmla="*/ 16 w 33"/>
                  <a:gd name="T7" fmla="*/ 0 h 52"/>
                  <a:gd name="T8" fmla="*/ 0 w 33"/>
                  <a:gd name="T9" fmla="*/ 16 h 52"/>
                  <a:gd name="T10" fmla="*/ 0 w 33"/>
                  <a:gd name="T11" fmla="*/ 35 h 52"/>
                  <a:gd name="T12" fmla="*/ 16 w 33"/>
                  <a:gd name="T13" fmla="*/ 52 h 52"/>
                  <a:gd name="T14" fmla="*/ 16 w 33"/>
                  <a:gd name="T15" fmla="*/ 52 h 52"/>
                  <a:gd name="T16" fmla="*/ 33 w 33"/>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52">
                    <a:moveTo>
                      <a:pt x="33" y="35"/>
                    </a:moveTo>
                    <a:cubicBezTo>
                      <a:pt x="33" y="16"/>
                      <a:pt x="33" y="16"/>
                      <a:pt x="33" y="16"/>
                    </a:cubicBezTo>
                    <a:cubicBezTo>
                      <a:pt x="33" y="7"/>
                      <a:pt x="25" y="0"/>
                      <a:pt x="16" y="0"/>
                    </a:cubicBezTo>
                    <a:cubicBezTo>
                      <a:pt x="16" y="0"/>
                      <a:pt x="16" y="0"/>
                      <a:pt x="16" y="0"/>
                    </a:cubicBezTo>
                    <a:cubicBezTo>
                      <a:pt x="7" y="0"/>
                      <a:pt x="0" y="7"/>
                      <a:pt x="0" y="16"/>
                    </a:cubicBezTo>
                    <a:cubicBezTo>
                      <a:pt x="0" y="35"/>
                      <a:pt x="0" y="35"/>
                      <a:pt x="0" y="35"/>
                    </a:cubicBezTo>
                    <a:cubicBezTo>
                      <a:pt x="0" y="43"/>
                      <a:pt x="7" y="52"/>
                      <a:pt x="16" y="52"/>
                    </a:cubicBezTo>
                    <a:cubicBezTo>
                      <a:pt x="16" y="52"/>
                      <a:pt x="16" y="52"/>
                      <a:pt x="16" y="52"/>
                    </a:cubicBezTo>
                    <a:cubicBezTo>
                      <a:pt x="25" y="52"/>
                      <a:pt x="33" y="43"/>
                      <a:pt x="33"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37">
                <a:extLst>
                  <a:ext uri="{FF2B5EF4-FFF2-40B4-BE49-F238E27FC236}">
                    <a16:creationId xmlns:a16="http://schemas.microsoft.com/office/drawing/2014/main" id="{1DC7AFCE-E252-44BE-B7AC-E34D99E592A8}"/>
                  </a:ext>
                </a:extLst>
              </p:cNvPr>
              <p:cNvSpPr>
                <a:spLocks/>
              </p:cNvSpPr>
              <p:nvPr/>
            </p:nvSpPr>
            <p:spPr bwMode="auto">
              <a:xfrm>
                <a:off x="4028" y="3435"/>
                <a:ext cx="45" cy="71"/>
              </a:xfrm>
              <a:custGeom>
                <a:avLst/>
                <a:gdLst>
                  <a:gd name="T0" fmla="*/ 33 w 33"/>
                  <a:gd name="T1" fmla="*/ 35 h 52"/>
                  <a:gd name="T2" fmla="*/ 33 w 33"/>
                  <a:gd name="T3" fmla="*/ 16 h 52"/>
                  <a:gd name="T4" fmla="*/ 16 w 33"/>
                  <a:gd name="T5" fmla="*/ 0 h 52"/>
                  <a:gd name="T6" fmla="*/ 16 w 33"/>
                  <a:gd name="T7" fmla="*/ 0 h 52"/>
                  <a:gd name="T8" fmla="*/ 0 w 33"/>
                  <a:gd name="T9" fmla="*/ 16 h 52"/>
                  <a:gd name="T10" fmla="*/ 0 w 33"/>
                  <a:gd name="T11" fmla="*/ 35 h 52"/>
                  <a:gd name="T12" fmla="*/ 16 w 33"/>
                  <a:gd name="T13" fmla="*/ 52 h 52"/>
                  <a:gd name="T14" fmla="*/ 16 w 33"/>
                  <a:gd name="T15" fmla="*/ 52 h 52"/>
                  <a:gd name="T16" fmla="*/ 33 w 33"/>
                  <a:gd name="T17" fmla="*/ 3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52">
                    <a:moveTo>
                      <a:pt x="33" y="35"/>
                    </a:moveTo>
                    <a:cubicBezTo>
                      <a:pt x="33" y="16"/>
                      <a:pt x="33" y="16"/>
                      <a:pt x="33" y="16"/>
                    </a:cubicBezTo>
                    <a:cubicBezTo>
                      <a:pt x="33" y="7"/>
                      <a:pt x="25" y="0"/>
                      <a:pt x="16" y="0"/>
                    </a:cubicBezTo>
                    <a:cubicBezTo>
                      <a:pt x="16" y="0"/>
                      <a:pt x="16" y="0"/>
                      <a:pt x="16" y="0"/>
                    </a:cubicBezTo>
                    <a:cubicBezTo>
                      <a:pt x="7" y="0"/>
                      <a:pt x="0" y="7"/>
                      <a:pt x="0" y="16"/>
                    </a:cubicBezTo>
                    <a:cubicBezTo>
                      <a:pt x="0" y="35"/>
                      <a:pt x="0" y="35"/>
                      <a:pt x="0" y="35"/>
                    </a:cubicBezTo>
                    <a:cubicBezTo>
                      <a:pt x="0" y="43"/>
                      <a:pt x="7" y="52"/>
                      <a:pt x="16" y="52"/>
                    </a:cubicBezTo>
                    <a:cubicBezTo>
                      <a:pt x="16" y="52"/>
                      <a:pt x="16" y="52"/>
                      <a:pt x="16" y="52"/>
                    </a:cubicBezTo>
                    <a:cubicBezTo>
                      <a:pt x="25" y="52"/>
                      <a:pt x="33" y="43"/>
                      <a:pt x="33" y="35"/>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38">
                <a:extLst>
                  <a:ext uri="{FF2B5EF4-FFF2-40B4-BE49-F238E27FC236}">
                    <a16:creationId xmlns:a16="http://schemas.microsoft.com/office/drawing/2014/main" id="{9D61DC27-A771-4493-8199-80EA3BE4A26C}"/>
                  </a:ext>
                </a:extLst>
              </p:cNvPr>
              <p:cNvSpPr>
                <a:spLocks/>
              </p:cNvSpPr>
              <p:nvPr/>
            </p:nvSpPr>
            <p:spPr bwMode="auto">
              <a:xfrm>
                <a:off x="4117" y="3435"/>
                <a:ext cx="0" cy="68"/>
              </a:xfrm>
              <a:custGeom>
                <a:avLst/>
                <a:gdLst>
                  <a:gd name="T0" fmla="*/ 0 h 50"/>
                  <a:gd name="T1" fmla="*/ 50 h 50"/>
                </a:gdLst>
                <a:ahLst/>
                <a:cxnLst>
                  <a:cxn ang="0">
                    <a:pos x="0" y="T0"/>
                  </a:cxn>
                  <a:cxn ang="0">
                    <a:pos x="0" y="T1"/>
                  </a:cxn>
                </a:cxnLst>
                <a:rect l="0" t="0" r="r" b="b"/>
                <a:pathLst>
                  <a:path h="50">
                    <a:moveTo>
                      <a:pt x="0" y="0"/>
                    </a:moveTo>
                    <a:cubicBezTo>
                      <a:pt x="0" y="50"/>
                      <a:pt x="0" y="50"/>
                      <a:pt x="0" y="50"/>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55" name="Freeform: Shape 9">
              <a:extLst>
                <a:ext uri="{FF2B5EF4-FFF2-40B4-BE49-F238E27FC236}">
                  <a16:creationId xmlns:a16="http://schemas.microsoft.com/office/drawing/2014/main" id="{60CF00A9-F41C-44A8-B87B-53E6FCA8FC56}"/>
                </a:ext>
              </a:extLst>
            </p:cNvPr>
            <p:cNvSpPr/>
            <p:nvPr/>
          </p:nvSpPr>
          <p:spPr>
            <a:xfrm>
              <a:off x="8157779" y="5232624"/>
              <a:ext cx="1792849" cy="932638"/>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no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82880" rIns="137160" bIns="182880" numCol="1" spcCol="1270" anchor="t" anchorCtr="0">
              <a:noAutofit/>
            </a:bodyPr>
            <a:lstStyle/>
            <a:p>
              <a:pPr marL="0" lvl="1" algn="l" defTabSz="711200">
                <a:lnSpc>
                  <a:spcPct val="90000"/>
                </a:lnSpc>
                <a:spcBef>
                  <a:spcPct val="0"/>
                </a:spcBef>
                <a:spcAft>
                  <a:spcPct val="15000"/>
                </a:spcAft>
              </a:pPr>
              <a:r>
                <a:rPr lang="en-US" sz="1200" kern="1200" dirty="0">
                  <a:solidFill>
                    <a:schemeClr val="tx1"/>
                  </a:solidFill>
                </a:rPr>
                <a:t>Accelerate insights from fast, global data</a:t>
              </a:r>
            </a:p>
          </p:txBody>
        </p:sp>
      </p:grpSp>
      <p:grpSp>
        <p:nvGrpSpPr>
          <p:cNvPr id="59" name="Group 58"/>
          <p:cNvGrpSpPr/>
          <p:nvPr/>
        </p:nvGrpSpPr>
        <p:grpSpPr>
          <a:xfrm>
            <a:off x="10129913" y="2586561"/>
            <a:ext cx="1792849" cy="3790603"/>
            <a:chOff x="10129913" y="2586561"/>
            <a:chExt cx="1792849" cy="3790603"/>
          </a:xfrm>
        </p:grpSpPr>
        <p:sp>
          <p:nvSpPr>
            <p:cNvPr id="11" name="Freeform: Shape 10">
              <a:extLst>
                <a:ext uri="{FF2B5EF4-FFF2-40B4-BE49-F238E27FC236}">
                  <a16:creationId xmlns:a16="http://schemas.microsoft.com/office/drawing/2014/main" id="{4CF1A333-7D84-4005-A0BF-7FF133D2C8FD}"/>
                </a:ext>
              </a:extLst>
            </p:cNvPr>
            <p:cNvSpPr/>
            <p:nvPr/>
          </p:nvSpPr>
          <p:spPr>
            <a:xfrm>
              <a:off x="10129913" y="2586561"/>
              <a:ext cx="1792849" cy="3790603"/>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solidFill>
              <a:schemeClr val="bg1">
                <a:lumMod val="95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920240" rIns="137160" bIns="182880" numCol="1" spcCol="1270" anchor="t" anchorCtr="0">
              <a:noAutofit/>
            </a:bodyPr>
            <a:lstStyle/>
            <a:p>
              <a:pPr marL="0" lvl="1" defTabSz="762000">
                <a:lnSpc>
                  <a:spcPct val="107000"/>
                </a:lnSpc>
                <a:spcAft>
                  <a:spcPts val="600"/>
                </a:spcAft>
                <a:buClr>
                  <a:schemeClr val="tx2"/>
                </a:buClr>
                <a:buSzPct val="90000"/>
              </a:pPr>
              <a:r>
                <a:rPr lang="en-US" sz="1200" b="1" dirty="0">
                  <a:solidFill>
                    <a:schemeClr val="tx2"/>
                  </a:solidFill>
                  <a:latin typeface="Segoe UI Semibold" charset="0"/>
                  <a:ea typeface="Segoe UI Semibold" charset="0"/>
                  <a:cs typeface="Segoe UI Semibold" charset="0"/>
                </a:rPr>
                <a:t>Lift and shift      NoSQL data</a:t>
              </a:r>
            </a:p>
          </p:txBody>
        </p:sp>
        <p:sp>
          <p:nvSpPr>
            <p:cNvPr id="51" name="Freeform 13">
              <a:extLst>
                <a:ext uri="{FF2B5EF4-FFF2-40B4-BE49-F238E27FC236}">
                  <a16:creationId xmlns:a16="http://schemas.microsoft.com/office/drawing/2014/main" id="{B3989629-8E36-44C7-8FA6-E3FCF2FAFE0D}"/>
                </a:ext>
              </a:extLst>
            </p:cNvPr>
            <p:cNvSpPr>
              <a:spLocks noEditPoints="1"/>
            </p:cNvSpPr>
            <p:nvPr/>
          </p:nvSpPr>
          <p:spPr bwMode="auto">
            <a:xfrm>
              <a:off x="10658980" y="3127295"/>
              <a:ext cx="734714" cy="682234"/>
            </a:xfrm>
            <a:custGeom>
              <a:avLst/>
              <a:gdLst>
                <a:gd name="T0" fmla="*/ 27 w 349"/>
                <a:gd name="T1" fmla="*/ 296 h 323"/>
                <a:gd name="T2" fmla="*/ 54 w 349"/>
                <a:gd name="T3" fmla="*/ 268 h 323"/>
                <a:gd name="T4" fmla="*/ 81 w 349"/>
                <a:gd name="T5" fmla="*/ 296 h 323"/>
                <a:gd name="T6" fmla="*/ 54 w 349"/>
                <a:gd name="T7" fmla="*/ 323 h 323"/>
                <a:gd name="T8" fmla="*/ 27 w 349"/>
                <a:gd name="T9" fmla="*/ 296 h 323"/>
                <a:gd name="T10" fmla="*/ 183 w 349"/>
                <a:gd name="T11" fmla="*/ 323 h 323"/>
                <a:gd name="T12" fmla="*/ 210 w 349"/>
                <a:gd name="T13" fmla="*/ 296 h 323"/>
                <a:gd name="T14" fmla="*/ 183 w 349"/>
                <a:gd name="T15" fmla="*/ 268 h 323"/>
                <a:gd name="T16" fmla="*/ 155 w 349"/>
                <a:gd name="T17" fmla="*/ 296 h 323"/>
                <a:gd name="T18" fmla="*/ 183 w 349"/>
                <a:gd name="T19" fmla="*/ 323 h 323"/>
                <a:gd name="T20" fmla="*/ 194 w 349"/>
                <a:gd name="T21" fmla="*/ 192 h 323"/>
                <a:gd name="T22" fmla="*/ 159 w 349"/>
                <a:gd name="T23" fmla="*/ 85 h 323"/>
                <a:gd name="T24" fmla="*/ 110 w 349"/>
                <a:gd name="T25" fmla="*/ 39 h 323"/>
                <a:gd name="T26" fmla="*/ 22 w 349"/>
                <a:gd name="T27" fmla="*/ 39 h 323"/>
                <a:gd name="T28" fmla="*/ 0 w 349"/>
                <a:gd name="T29" fmla="*/ 61 h 323"/>
                <a:gd name="T30" fmla="*/ 0 w 349"/>
                <a:gd name="T31" fmla="*/ 296 h 323"/>
                <a:gd name="T32" fmla="*/ 27 w 349"/>
                <a:gd name="T33" fmla="*/ 296 h 323"/>
                <a:gd name="T34" fmla="*/ 81 w 349"/>
                <a:gd name="T35" fmla="*/ 296 h 323"/>
                <a:gd name="T36" fmla="*/ 155 w 349"/>
                <a:gd name="T37" fmla="*/ 296 h 323"/>
                <a:gd name="T38" fmla="*/ 210 w 349"/>
                <a:gd name="T39" fmla="*/ 296 h 323"/>
                <a:gd name="T40" fmla="*/ 235 w 349"/>
                <a:gd name="T41" fmla="*/ 296 h 323"/>
                <a:gd name="T42" fmla="*/ 235 w 349"/>
                <a:gd name="T43" fmla="*/ 0 h 323"/>
                <a:gd name="T44" fmla="*/ 235 w 349"/>
                <a:gd name="T45" fmla="*/ 272 h 323"/>
                <a:gd name="T46" fmla="*/ 349 w 349"/>
                <a:gd name="T47" fmla="*/ 272 h 323"/>
                <a:gd name="T48" fmla="*/ 0 w 349"/>
                <a:gd name="T49" fmla="*/ 139 h 323"/>
                <a:gd name="T50" fmla="*/ 81 w 349"/>
                <a:gd name="T51" fmla="*/ 139 h 323"/>
                <a:gd name="T52" fmla="*/ 81 w 349"/>
                <a:gd name="T53" fmla="*/ 192 h 323"/>
                <a:gd name="T54" fmla="*/ 235 w 349"/>
                <a:gd name="T55" fmla="*/ 192 h 323"/>
                <a:gd name="T56" fmla="*/ 315 w 349"/>
                <a:gd name="T57" fmla="*/ 35 h 323"/>
                <a:gd name="T58" fmla="*/ 281 w 349"/>
                <a:gd name="T59" fmla="*/ 35 h 323"/>
                <a:gd name="T60" fmla="*/ 281 w 349"/>
                <a:gd name="T61" fmla="*/ 68 h 323"/>
                <a:gd name="T62" fmla="*/ 315 w 349"/>
                <a:gd name="T63" fmla="*/ 68 h 323"/>
                <a:gd name="T64" fmla="*/ 315 w 349"/>
                <a:gd name="T65" fmla="*/ 35 h 323"/>
                <a:gd name="T66" fmla="*/ 315 w 349"/>
                <a:gd name="T67" fmla="*/ 112 h 323"/>
                <a:gd name="T68" fmla="*/ 281 w 349"/>
                <a:gd name="T69" fmla="*/ 112 h 323"/>
                <a:gd name="T70" fmla="*/ 281 w 349"/>
                <a:gd name="T71" fmla="*/ 145 h 323"/>
                <a:gd name="T72" fmla="*/ 315 w 349"/>
                <a:gd name="T73" fmla="*/ 145 h 323"/>
                <a:gd name="T74" fmla="*/ 315 w 349"/>
                <a:gd name="T75" fmla="*/ 112 h 323"/>
                <a:gd name="T76" fmla="*/ 315 w 349"/>
                <a:gd name="T77" fmla="*/ 189 h 323"/>
                <a:gd name="T78" fmla="*/ 281 w 349"/>
                <a:gd name="T79" fmla="*/ 189 h 323"/>
                <a:gd name="T80" fmla="*/ 281 w 349"/>
                <a:gd name="T81" fmla="*/ 222 h 323"/>
                <a:gd name="T82" fmla="*/ 315 w 349"/>
                <a:gd name="T83" fmla="*/ 222 h 323"/>
                <a:gd name="T84" fmla="*/ 315 w 349"/>
                <a:gd name="T85" fmla="*/ 189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9" h="323">
                  <a:moveTo>
                    <a:pt x="27" y="296"/>
                  </a:moveTo>
                  <a:cubicBezTo>
                    <a:pt x="27" y="281"/>
                    <a:pt x="39" y="268"/>
                    <a:pt x="54" y="268"/>
                  </a:cubicBezTo>
                  <a:cubicBezTo>
                    <a:pt x="69" y="268"/>
                    <a:pt x="81" y="281"/>
                    <a:pt x="81" y="296"/>
                  </a:cubicBezTo>
                  <a:cubicBezTo>
                    <a:pt x="81" y="311"/>
                    <a:pt x="69" y="323"/>
                    <a:pt x="54" y="323"/>
                  </a:cubicBezTo>
                  <a:cubicBezTo>
                    <a:pt x="39" y="323"/>
                    <a:pt x="27" y="311"/>
                    <a:pt x="27" y="296"/>
                  </a:cubicBezTo>
                  <a:close/>
                  <a:moveTo>
                    <a:pt x="183" y="323"/>
                  </a:moveTo>
                  <a:cubicBezTo>
                    <a:pt x="198" y="323"/>
                    <a:pt x="210" y="311"/>
                    <a:pt x="210" y="296"/>
                  </a:cubicBezTo>
                  <a:cubicBezTo>
                    <a:pt x="210" y="281"/>
                    <a:pt x="198" y="268"/>
                    <a:pt x="183" y="268"/>
                  </a:cubicBezTo>
                  <a:cubicBezTo>
                    <a:pt x="167" y="268"/>
                    <a:pt x="155" y="281"/>
                    <a:pt x="155" y="296"/>
                  </a:cubicBezTo>
                  <a:cubicBezTo>
                    <a:pt x="155" y="311"/>
                    <a:pt x="167" y="323"/>
                    <a:pt x="183" y="323"/>
                  </a:cubicBezTo>
                  <a:close/>
                  <a:moveTo>
                    <a:pt x="194" y="192"/>
                  </a:moveTo>
                  <a:cubicBezTo>
                    <a:pt x="159" y="85"/>
                    <a:pt x="159" y="85"/>
                    <a:pt x="159" y="85"/>
                  </a:cubicBezTo>
                  <a:cubicBezTo>
                    <a:pt x="150" y="62"/>
                    <a:pt x="135" y="39"/>
                    <a:pt x="110" y="39"/>
                  </a:cubicBezTo>
                  <a:cubicBezTo>
                    <a:pt x="22" y="39"/>
                    <a:pt x="22" y="39"/>
                    <a:pt x="22" y="39"/>
                  </a:cubicBezTo>
                  <a:cubicBezTo>
                    <a:pt x="10" y="39"/>
                    <a:pt x="0" y="49"/>
                    <a:pt x="0" y="61"/>
                  </a:cubicBezTo>
                  <a:cubicBezTo>
                    <a:pt x="0" y="296"/>
                    <a:pt x="0" y="296"/>
                    <a:pt x="0" y="296"/>
                  </a:cubicBezTo>
                  <a:cubicBezTo>
                    <a:pt x="27" y="296"/>
                    <a:pt x="27" y="296"/>
                    <a:pt x="27" y="296"/>
                  </a:cubicBezTo>
                  <a:moveTo>
                    <a:pt x="81" y="296"/>
                  </a:moveTo>
                  <a:cubicBezTo>
                    <a:pt x="155" y="296"/>
                    <a:pt x="155" y="296"/>
                    <a:pt x="155" y="296"/>
                  </a:cubicBezTo>
                  <a:moveTo>
                    <a:pt x="210" y="296"/>
                  </a:moveTo>
                  <a:cubicBezTo>
                    <a:pt x="235" y="296"/>
                    <a:pt x="235" y="296"/>
                    <a:pt x="235" y="296"/>
                  </a:cubicBezTo>
                  <a:cubicBezTo>
                    <a:pt x="235" y="0"/>
                    <a:pt x="235" y="0"/>
                    <a:pt x="235" y="0"/>
                  </a:cubicBezTo>
                  <a:moveTo>
                    <a:pt x="235" y="272"/>
                  </a:moveTo>
                  <a:cubicBezTo>
                    <a:pt x="349" y="272"/>
                    <a:pt x="349" y="272"/>
                    <a:pt x="349" y="272"/>
                  </a:cubicBezTo>
                  <a:moveTo>
                    <a:pt x="0" y="139"/>
                  </a:moveTo>
                  <a:cubicBezTo>
                    <a:pt x="81" y="139"/>
                    <a:pt x="81" y="139"/>
                    <a:pt x="81" y="139"/>
                  </a:cubicBezTo>
                  <a:cubicBezTo>
                    <a:pt x="81" y="192"/>
                    <a:pt x="81" y="192"/>
                    <a:pt x="81" y="192"/>
                  </a:cubicBezTo>
                  <a:cubicBezTo>
                    <a:pt x="235" y="192"/>
                    <a:pt x="235" y="192"/>
                    <a:pt x="235" y="192"/>
                  </a:cubicBezTo>
                  <a:moveTo>
                    <a:pt x="315" y="35"/>
                  </a:moveTo>
                  <a:cubicBezTo>
                    <a:pt x="281" y="35"/>
                    <a:pt x="281" y="35"/>
                    <a:pt x="281" y="35"/>
                  </a:cubicBezTo>
                  <a:cubicBezTo>
                    <a:pt x="281" y="68"/>
                    <a:pt x="281" y="68"/>
                    <a:pt x="281" y="68"/>
                  </a:cubicBezTo>
                  <a:cubicBezTo>
                    <a:pt x="315" y="68"/>
                    <a:pt x="315" y="68"/>
                    <a:pt x="315" y="68"/>
                  </a:cubicBezTo>
                  <a:lnTo>
                    <a:pt x="315" y="35"/>
                  </a:lnTo>
                  <a:close/>
                  <a:moveTo>
                    <a:pt x="315" y="112"/>
                  </a:moveTo>
                  <a:cubicBezTo>
                    <a:pt x="281" y="112"/>
                    <a:pt x="281" y="112"/>
                    <a:pt x="281" y="112"/>
                  </a:cubicBezTo>
                  <a:cubicBezTo>
                    <a:pt x="281" y="145"/>
                    <a:pt x="281" y="145"/>
                    <a:pt x="281" y="145"/>
                  </a:cubicBezTo>
                  <a:cubicBezTo>
                    <a:pt x="315" y="145"/>
                    <a:pt x="315" y="145"/>
                    <a:pt x="315" y="145"/>
                  </a:cubicBezTo>
                  <a:lnTo>
                    <a:pt x="315" y="112"/>
                  </a:lnTo>
                  <a:close/>
                  <a:moveTo>
                    <a:pt x="315" y="189"/>
                  </a:moveTo>
                  <a:cubicBezTo>
                    <a:pt x="281" y="189"/>
                    <a:pt x="281" y="189"/>
                    <a:pt x="281" y="189"/>
                  </a:cubicBezTo>
                  <a:cubicBezTo>
                    <a:pt x="281" y="222"/>
                    <a:pt x="281" y="222"/>
                    <a:pt x="281" y="222"/>
                  </a:cubicBezTo>
                  <a:cubicBezTo>
                    <a:pt x="315" y="222"/>
                    <a:pt x="315" y="222"/>
                    <a:pt x="315" y="222"/>
                  </a:cubicBezTo>
                  <a:lnTo>
                    <a:pt x="315" y="189"/>
                  </a:lnTo>
                  <a:close/>
                </a:path>
              </a:pathLst>
            </a:custGeom>
            <a:noFill/>
            <a:ln w="12700">
              <a:solidFill>
                <a:schemeClr val="tx2"/>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Semilight"/>
                <a:ea typeface="+mn-ea"/>
                <a:cs typeface="+mn-cs"/>
              </a:endParaRPr>
            </a:p>
          </p:txBody>
        </p:sp>
        <p:sp>
          <p:nvSpPr>
            <p:cNvPr id="56" name="Freeform: Shape 10">
              <a:extLst>
                <a:ext uri="{FF2B5EF4-FFF2-40B4-BE49-F238E27FC236}">
                  <a16:creationId xmlns:a16="http://schemas.microsoft.com/office/drawing/2014/main" id="{4CF1A333-7D84-4005-A0BF-7FF133D2C8FD}"/>
                </a:ext>
              </a:extLst>
            </p:cNvPr>
            <p:cNvSpPr/>
            <p:nvPr/>
          </p:nvSpPr>
          <p:spPr>
            <a:xfrm>
              <a:off x="10129913" y="5232624"/>
              <a:ext cx="1792849" cy="932638"/>
            </a:xfrm>
            <a:custGeom>
              <a:avLst/>
              <a:gdLst>
                <a:gd name="connsiteX0" fmla="*/ 0 w 2784904"/>
                <a:gd name="connsiteY0" fmla="*/ 0 h 1670942"/>
                <a:gd name="connsiteX1" fmla="*/ 2784904 w 2784904"/>
                <a:gd name="connsiteY1" fmla="*/ 0 h 1670942"/>
                <a:gd name="connsiteX2" fmla="*/ 2784904 w 2784904"/>
                <a:gd name="connsiteY2" fmla="*/ 1670942 h 1670942"/>
                <a:gd name="connsiteX3" fmla="*/ 0 w 2784904"/>
                <a:gd name="connsiteY3" fmla="*/ 1670942 h 1670942"/>
                <a:gd name="connsiteX4" fmla="*/ 0 w 2784904"/>
                <a:gd name="connsiteY4" fmla="*/ 0 h 1670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4904" h="1670942">
                  <a:moveTo>
                    <a:pt x="0" y="0"/>
                  </a:moveTo>
                  <a:lnTo>
                    <a:pt x="2784904" y="0"/>
                  </a:lnTo>
                  <a:lnTo>
                    <a:pt x="2784904" y="1670942"/>
                  </a:lnTo>
                  <a:lnTo>
                    <a:pt x="0" y="1670942"/>
                  </a:lnTo>
                  <a:lnTo>
                    <a:pt x="0" y="0"/>
                  </a:lnTo>
                  <a:close/>
                </a:path>
              </a:pathLst>
            </a:custGeom>
            <a:no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37160" tIns="182880" rIns="137160" bIns="182880" numCol="1" spcCol="1270" anchor="t" anchorCtr="0">
              <a:noAutofit/>
            </a:bodyPr>
            <a:lstStyle/>
            <a:p>
              <a:pPr marL="0" lvl="1" algn="l" defTabSz="711200">
                <a:lnSpc>
                  <a:spcPct val="90000"/>
                </a:lnSpc>
                <a:spcBef>
                  <a:spcPct val="0"/>
                </a:spcBef>
                <a:spcAft>
                  <a:spcPct val="15000"/>
                </a:spcAft>
              </a:pPr>
              <a:r>
                <a:rPr lang="en-US" sz="1200" kern="1200" dirty="0">
                  <a:solidFill>
                    <a:schemeClr val="tx1"/>
                  </a:solidFill>
                </a:rPr>
                <a:t>Lift and shift MongoDB and Cassandra workloads</a:t>
              </a:r>
            </a:p>
          </p:txBody>
        </p:sp>
        <p:cxnSp>
          <p:nvCxnSpPr>
            <p:cNvPr id="5" name="Straight Connector 4"/>
            <p:cNvCxnSpPr/>
            <p:nvPr/>
          </p:nvCxnSpPr>
          <p:spPr>
            <a:xfrm flipV="1">
              <a:off x="10658980" y="3223339"/>
              <a:ext cx="0" cy="532339"/>
            </a:xfrm>
            <a:prstGeom prst="line">
              <a:avLst/>
            </a:prstGeom>
            <a:ln w="12700">
              <a:solidFill>
                <a:srgbClr val="0177D7"/>
              </a:solidFil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114350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300"/>
                                  </p:stCondLst>
                                  <p:childTnLst>
                                    <p:set>
                                      <p:cBhvr>
                                        <p:cTn id="18" dur="1" fill="hold">
                                          <p:stCondLst>
                                            <p:cond delay="0"/>
                                          </p:stCondLst>
                                        </p:cTn>
                                        <p:tgtEl>
                                          <p:spTgt spid="57"/>
                                        </p:tgtEl>
                                        <p:attrNameLst>
                                          <p:attrName>style.visibility</p:attrName>
                                        </p:attrNameLst>
                                      </p:cBhvr>
                                      <p:to>
                                        <p:strVal val="visible"/>
                                      </p:to>
                                    </p:set>
                                    <p:anim calcmode="lin" valueType="num">
                                      <p:cBhvr additive="base">
                                        <p:cTn id="19" dur="500" fill="hold"/>
                                        <p:tgtEl>
                                          <p:spTgt spid="57"/>
                                        </p:tgtEl>
                                        <p:attrNameLst>
                                          <p:attrName>ppt_x</p:attrName>
                                        </p:attrNameLst>
                                      </p:cBhvr>
                                      <p:tavLst>
                                        <p:tav tm="0">
                                          <p:val>
                                            <p:strVal val="#ppt_x"/>
                                          </p:val>
                                        </p:tav>
                                        <p:tav tm="100000">
                                          <p:val>
                                            <p:strVal val="#ppt_x"/>
                                          </p:val>
                                        </p:tav>
                                      </p:tavLst>
                                    </p:anim>
                                    <p:anim calcmode="lin" valueType="num">
                                      <p:cBhvr additive="base">
                                        <p:cTn id="20" dur="500" fill="hold"/>
                                        <p:tgtEl>
                                          <p:spTgt spid="5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58"/>
                                        </p:tgtEl>
                                        <p:attrNameLst>
                                          <p:attrName>style.visibility</p:attrName>
                                        </p:attrNameLst>
                                      </p:cBhvr>
                                      <p:to>
                                        <p:strVal val="visible"/>
                                      </p:to>
                                    </p:set>
                                    <p:anim calcmode="lin" valueType="num">
                                      <p:cBhvr additive="base">
                                        <p:cTn id="23" dur="500" fill="hold"/>
                                        <p:tgtEl>
                                          <p:spTgt spid="58"/>
                                        </p:tgtEl>
                                        <p:attrNameLst>
                                          <p:attrName>ppt_x</p:attrName>
                                        </p:attrNameLst>
                                      </p:cBhvr>
                                      <p:tavLst>
                                        <p:tav tm="0">
                                          <p:val>
                                            <p:strVal val="#ppt_x"/>
                                          </p:val>
                                        </p:tav>
                                        <p:tav tm="100000">
                                          <p:val>
                                            <p:strVal val="#ppt_x"/>
                                          </p:val>
                                        </p:tav>
                                      </p:tavLst>
                                    </p:anim>
                                    <p:anim calcmode="lin" valueType="num">
                                      <p:cBhvr additive="base">
                                        <p:cTn id="24" dur="500" fill="hold"/>
                                        <p:tgtEl>
                                          <p:spTgt spid="5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50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500" fill="hold"/>
                                        <p:tgtEl>
                                          <p:spTgt spid="59"/>
                                        </p:tgtEl>
                                        <p:attrNameLst>
                                          <p:attrName>ppt_x</p:attrName>
                                        </p:attrNameLst>
                                      </p:cBhvr>
                                      <p:tavLst>
                                        <p:tav tm="0">
                                          <p:val>
                                            <p:strVal val="#ppt_x"/>
                                          </p:val>
                                        </p:tav>
                                        <p:tav tm="100000">
                                          <p:val>
                                            <p:strVal val="#ppt_x"/>
                                          </p:val>
                                        </p:tav>
                                      </p:tavLst>
                                    </p:anim>
                                    <p:anim calcmode="lin" valueType="num">
                                      <p:cBhvr additive="base">
                                        <p:cTn id="28"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Freeform: Shape 99"/>
          <p:cNvSpPr/>
          <p:nvPr/>
        </p:nvSpPr>
        <p:spPr>
          <a:xfrm>
            <a:off x="-1029234" y="2593251"/>
            <a:ext cx="14243210" cy="1869739"/>
          </a:xfrm>
          <a:custGeom>
            <a:avLst/>
            <a:gdLst>
              <a:gd name="connsiteX0" fmla="*/ 5907680 w 11815361"/>
              <a:gd name="connsiteY0" fmla="*/ 0 h 1745574"/>
              <a:gd name="connsiteX1" fmla="*/ 11747164 w 11815361"/>
              <a:gd name="connsiteY1" fmla="*/ 1675322 h 1745574"/>
              <a:gd name="connsiteX2" fmla="*/ 11815361 w 11815361"/>
              <a:gd name="connsiteY2" fmla="*/ 1745574 h 1745574"/>
              <a:gd name="connsiteX3" fmla="*/ 0 w 11815361"/>
              <a:gd name="connsiteY3" fmla="*/ 1745574 h 1745574"/>
              <a:gd name="connsiteX4" fmla="*/ 68197 w 11815361"/>
              <a:gd name="connsiteY4" fmla="*/ 1675322 h 1745574"/>
              <a:gd name="connsiteX5" fmla="*/ 5907680 w 11815361"/>
              <a:gd name="connsiteY5" fmla="*/ 0 h 1745574"/>
              <a:gd name="connsiteX0" fmla="*/ 5907680 w 11815361"/>
              <a:gd name="connsiteY0" fmla="*/ 0 h 2198420"/>
              <a:gd name="connsiteX1" fmla="*/ 11747164 w 11815361"/>
              <a:gd name="connsiteY1" fmla="*/ 1675322 h 2198420"/>
              <a:gd name="connsiteX2" fmla="*/ 11815361 w 11815361"/>
              <a:gd name="connsiteY2" fmla="*/ 1745574 h 2198420"/>
              <a:gd name="connsiteX3" fmla="*/ 5076737 w 11815361"/>
              <a:gd name="connsiteY3" fmla="*/ 2198420 h 2198420"/>
              <a:gd name="connsiteX4" fmla="*/ 0 w 11815361"/>
              <a:gd name="connsiteY4" fmla="*/ 1745574 h 2198420"/>
              <a:gd name="connsiteX5" fmla="*/ 68197 w 11815361"/>
              <a:gd name="connsiteY5" fmla="*/ 1675322 h 2198420"/>
              <a:gd name="connsiteX6" fmla="*/ 5907680 w 11815361"/>
              <a:gd name="connsiteY6" fmla="*/ 0 h 2198420"/>
              <a:gd name="connsiteX0" fmla="*/ 5076737 w 11815361"/>
              <a:gd name="connsiteY0" fmla="*/ 2198420 h 2289860"/>
              <a:gd name="connsiteX1" fmla="*/ 0 w 11815361"/>
              <a:gd name="connsiteY1" fmla="*/ 1745574 h 2289860"/>
              <a:gd name="connsiteX2" fmla="*/ 68197 w 11815361"/>
              <a:gd name="connsiteY2" fmla="*/ 1675322 h 2289860"/>
              <a:gd name="connsiteX3" fmla="*/ 5907680 w 11815361"/>
              <a:gd name="connsiteY3" fmla="*/ 0 h 2289860"/>
              <a:gd name="connsiteX4" fmla="*/ 11747164 w 11815361"/>
              <a:gd name="connsiteY4" fmla="*/ 1675322 h 2289860"/>
              <a:gd name="connsiteX5" fmla="*/ 11815361 w 11815361"/>
              <a:gd name="connsiteY5" fmla="*/ 1745574 h 2289860"/>
              <a:gd name="connsiteX6" fmla="*/ 5165372 w 11815361"/>
              <a:gd name="connsiteY6" fmla="*/ 2289860 h 2289860"/>
              <a:gd name="connsiteX0" fmla="*/ 5076737 w 11815361"/>
              <a:gd name="connsiteY0" fmla="*/ 2198420 h 2198420"/>
              <a:gd name="connsiteX1" fmla="*/ 0 w 11815361"/>
              <a:gd name="connsiteY1" fmla="*/ 1745574 h 2198420"/>
              <a:gd name="connsiteX2" fmla="*/ 68197 w 11815361"/>
              <a:gd name="connsiteY2" fmla="*/ 1675322 h 2198420"/>
              <a:gd name="connsiteX3" fmla="*/ 5907680 w 11815361"/>
              <a:gd name="connsiteY3" fmla="*/ 0 h 2198420"/>
              <a:gd name="connsiteX4" fmla="*/ 11747164 w 11815361"/>
              <a:gd name="connsiteY4" fmla="*/ 1675322 h 2198420"/>
              <a:gd name="connsiteX5" fmla="*/ 11815361 w 11815361"/>
              <a:gd name="connsiteY5" fmla="*/ 1745574 h 2198420"/>
              <a:gd name="connsiteX0" fmla="*/ 0 w 11815361"/>
              <a:gd name="connsiteY0" fmla="*/ 1745574 h 1745574"/>
              <a:gd name="connsiteX1" fmla="*/ 68197 w 11815361"/>
              <a:gd name="connsiteY1" fmla="*/ 1675322 h 1745574"/>
              <a:gd name="connsiteX2" fmla="*/ 5907680 w 11815361"/>
              <a:gd name="connsiteY2" fmla="*/ 0 h 1745574"/>
              <a:gd name="connsiteX3" fmla="*/ 11747164 w 11815361"/>
              <a:gd name="connsiteY3" fmla="*/ 1675322 h 1745574"/>
              <a:gd name="connsiteX4" fmla="*/ 11815361 w 11815361"/>
              <a:gd name="connsiteY4" fmla="*/ 1745574 h 1745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5361" h="1745574">
                <a:moveTo>
                  <a:pt x="0" y="1745574"/>
                </a:moveTo>
                <a:lnTo>
                  <a:pt x="68197" y="1675322"/>
                </a:lnTo>
                <a:cubicBezTo>
                  <a:pt x="1078372" y="686989"/>
                  <a:pt x="3313125" y="0"/>
                  <a:pt x="5907680" y="0"/>
                </a:cubicBezTo>
                <a:cubicBezTo>
                  <a:pt x="8502236" y="0"/>
                  <a:pt x="10736988" y="686989"/>
                  <a:pt x="11747164" y="1675322"/>
                </a:cubicBezTo>
                <a:lnTo>
                  <a:pt x="11815361" y="1745574"/>
                </a:lnTo>
              </a:path>
            </a:pathLst>
          </a:custGeom>
          <a:solidFill>
            <a:schemeClr val="bg1">
              <a:alpha val="15000"/>
            </a:schemeClr>
          </a:solidFill>
          <a:ln w="1270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82" name="Freeform: Shape 99"/>
          <p:cNvSpPr/>
          <p:nvPr/>
        </p:nvSpPr>
        <p:spPr>
          <a:xfrm>
            <a:off x="-699986" y="3990142"/>
            <a:ext cx="13584714" cy="1869739"/>
          </a:xfrm>
          <a:custGeom>
            <a:avLst/>
            <a:gdLst>
              <a:gd name="connsiteX0" fmla="*/ 5907680 w 11815361"/>
              <a:gd name="connsiteY0" fmla="*/ 0 h 1745574"/>
              <a:gd name="connsiteX1" fmla="*/ 11747164 w 11815361"/>
              <a:gd name="connsiteY1" fmla="*/ 1675322 h 1745574"/>
              <a:gd name="connsiteX2" fmla="*/ 11815361 w 11815361"/>
              <a:gd name="connsiteY2" fmla="*/ 1745574 h 1745574"/>
              <a:gd name="connsiteX3" fmla="*/ 0 w 11815361"/>
              <a:gd name="connsiteY3" fmla="*/ 1745574 h 1745574"/>
              <a:gd name="connsiteX4" fmla="*/ 68197 w 11815361"/>
              <a:gd name="connsiteY4" fmla="*/ 1675322 h 1745574"/>
              <a:gd name="connsiteX5" fmla="*/ 5907680 w 11815361"/>
              <a:gd name="connsiteY5" fmla="*/ 0 h 1745574"/>
              <a:gd name="connsiteX0" fmla="*/ 5907680 w 11815361"/>
              <a:gd name="connsiteY0" fmla="*/ 0 h 2198420"/>
              <a:gd name="connsiteX1" fmla="*/ 11747164 w 11815361"/>
              <a:gd name="connsiteY1" fmla="*/ 1675322 h 2198420"/>
              <a:gd name="connsiteX2" fmla="*/ 11815361 w 11815361"/>
              <a:gd name="connsiteY2" fmla="*/ 1745574 h 2198420"/>
              <a:gd name="connsiteX3" fmla="*/ 5076737 w 11815361"/>
              <a:gd name="connsiteY3" fmla="*/ 2198420 h 2198420"/>
              <a:gd name="connsiteX4" fmla="*/ 0 w 11815361"/>
              <a:gd name="connsiteY4" fmla="*/ 1745574 h 2198420"/>
              <a:gd name="connsiteX5" fmla="*/ 68197 w 11815361"/>
              <a:gd name="connsiteY5" fmla="*/ 1675322 h 2198420"/>
              <a:gd name="connsiteX6" fmla="*/ 5907680 w 11815361"/>
              <a:gd name="connsiteY6" fmla="*/ 0 h 2198420"/>
              <a:gd name="connsiteX0" fmla="*/ 5076737 w 11815361"/>
              <a:gd name="connsiteY0" fmla="*/ 2198420 h 2289860"/>
              <a:gd name="connsiteX1" fmla="*/ 0 w 11815361"/>
              <a:gd name="connsiteY1" fmla="*/ 1745574 h 2289860"/>
              <a:gd name="connsiteX2" fmla="*/ 68197 w 11815361"/>
              <a:gd name="connsiteY2" fmla="*/ 1675322 h 2289860"/>
              <a:gd name="connsiteX3" fmla="*/ 5907680 w 11815361"/>
              <a:gd name="connsiteY3" fmla="*/ 0 h 2289860"/>
              <a:gd name="connsiteX4" fmla="*/ 11747164 w 11815361"/>
              <a:gd name="connsiteY4" fmla="*/ 1675322 h 2289860"/>
              <a:gd name="connsiteX5" fmla="*/ 11815361 w 11815361"/>
              <a:gd name="connsiteY5" fmla="*/ 1745574 h 2289860"/>
              <a:gd name="connsiteX6" fmla="*/ 5165372 w 11815361"/>
              <a:gd name="connsiteY6" fmla="*/ 2289860 h 2289860"/>
              <a:gd name="connsiteX0" fmla="*/ 5076737 w 11815361"/>
              <a:gd name="connsiteY0" fmla="*/ 2198420 h 2198420"/>
              <a:gd name="connsiteX1" fmla="*/ 0 w 11815361"/>
              <a:gd name="connsiteY1" fmla="*/ 1745574 h 2198420"/>
              <a:gd name="connsiteX2" fmla="*/ 68197 w 11815361"/>
              <a:gd name="connsiteY2" fmla="*/ 1675322 h 2198420"/>
              <a:gd name="connsiteX3" fmla="*/ 5907680 w 11815361"/>
              <a:gd name="connsiteY3" fmla="*/ 0 h 2198420"/>
              <a:gd name="connsiteX4" fmla="*/ 11747164 w 11815361"/>
              <a:gd name="connsiteY4" fmla="*/ 1675322 h 2198420"/>
              <a:gd name="connsiteX5" fmla="*/ 11815361 w 11815361"/>
              <a:gd name="connsiteY5" fmla="*/ 1745574 h 2198420"/>
              <a:gd name="connsiteX0" fmla="*/ 0 w 11815361"/>
              <a:gd name="connsiteY0" fmla="*/ 1745574 h 1745574"/>
              <a:gd name="connsiteX1" fmla="*/ 68197 w 11815361"/>
              <a:gd name="connsiteY1" fmla="*/ 1675322 h 1745574"/>
              <a:gd name="connsiteX2" fmla="*/ 5907680 w 11815361"/>
              <a:gd name="connsiteY2" fmla="*/ 0 h 1745574"/>
              <a:gd name="connsiteX3" fmla="*/ 11747164 w 11815361"/>
              <a:gd name="connsiteY3" fmla="*/ 1675322 h 1745574"/>
              <a:gd name="connsiteX4" fmla="*/ 11815361 w 11815361"/>
              <a:gd name="connsiteY4" fmla="*/ 1745574 h 1745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5361" h="1745574">
                <a:moveTo>
                  <a:pt x="0" y="1745574"/>
                </a:moveTo>
                <a:lnTo>
                  <a:pt x="68197" y="1675322"/>
                </a:lnTo>
                <a:cubicBezTo>
                  <a:pt x="1078372" y="686989"/>
                  <a:pt x="3313125" y="0"/>
                  <a:pt x="5907680" y="0"/>
                </a:cubicBezTo>
                <a:cubicBezTo>
                  <a:pt x="8502236" y="0"/>
                  <a:pt x="10736988" y="686989"/>
                  <a:pt x="11747164" y="1675322"/>
                </a:cubicBezTo>
                <a:lnTo>
                  <a:pt x="11815361" y="1745574"/>
                </a:lnTo>
              </a:path>
            </a:pathLst>
          </a:custGeom>
          <a:solidFill>
            <a:schemeClr val="bg1">
              <a:alpha val="15000"/>
            </a:schemeClr>
          </a:solidFill>
          <a:ln w="1270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nvGrpSpPr>
          <p:cNvPr id="110" name="Group 109">
            <a:extLst>
              <a:ext uri="{FF2B5EF4-FFF2-40B4-BE49-F238E27FC236}">
                <a16:creationId xmlns:a16="http://schemas.microsoft.com/office/drawing/2014/main" id="{C145948E-C2FD-4834-8449-66CF8EC8D2E5}"/>
              </a:ext>
            </a:extLst>
          </p:cNvPr>
          <p:cNvGrpSpPr/>
          <p:nvPr/>
        </p:nvGrpSpPr>
        <p:grpSpPr>
          <a:xfrm>
            <a:off x="1105989" y="5315614"/>
            <a:ext cx="9919090" cy="5954264"/>
            <a:chOff x="621668" y="4852307"/>
            <a:chExt cx="2840157" cy="1396093"/>
          </a:xfrm>
          <a:solidFill>
            <a:schemeClr val="tx1">
              <a:lumMod val="20000"/>
              <a:lumOff val="80000"/>
            </a:schemeClr>
          </a:solidFill>
        </p:grpSpPr>
        <p:sp>
          <p:nvSpPr>
            <p:cNvPr id="111" name="Freeform 7">
              <a:extLst>
                <a:ext uri="{FF2B5EF4-FFF2-40B4-BE49-F238E27FC236}">
                  <a16:creationId xmlns:a16="http://schemas.microsoft.com/office/drawing/2014/main" id="{936564DC-D65F-4571-8189-D7F630B03BCD}"/>
                </a:ext>
              </a:extLst>
            </p:cNvPr>
            <p:cNvSpPr>
              <a:spLocks noEditPoints="1"/>
            </p:cNvSpPr>
            <p:nvPr/>
          </p:nvSpPr>
          <p:spPr bwMode="auto">
            <a:xfrm>
              <a:off x="621668" y="4852307"/>
              <a:ext cx="1295951" cy="1396093"/>
            </a:xfrm>
            <a:custGeom>
              <a:avLst/>
              <a:gdLst>
                <a:gd name="T0" fmla="*/ 556 w 954"/>
                <a:gd name="T1" fmla="*/ 1009 h 1027"/>
                <a:gd name="T2" fmla="*/ 506 w 954"/>
                <a:gd name="T3" fmla="*/ 919 h 1027"/>
                <a:gd name="T4" fmla="*/ 400 w 954"/>
                <a:gd name="T5" fmla="*/ 627 h 1027"/>
                <a:gd name="T6" fmla="*/ 429 w 954"/>
                <a:gd name="T7" fmla="*/ 554 h 1027"/>
                <a:gd name="T8" fmla="*/ 370 w 954"/>
                <a:gd name="T9" fmla="*/ 503 h 1027"/>
                <a:gd name="T10" fmla="*/ 311 w 954"/>
                <a:gd name="T11" fmla="*/ 488 h 1027"/>
                <a:gd name="T12" fmla="*/ 247 w 954"/>
                <a:gd name="T13" fmla="*/ 410 h 1027"/>
                <a:gd name="T14" fmla="*/ 242 w 954"/>
                <a:gd name="T15" fmla="*/ 428 h 1027"/>
                <a:gd name="T16" fmla="*/ 181 w 954"/>
                <a:gd name="T17" fmla="*/ 348 h 1027"/>
                <a:gd name="T18" fmla="*/ 202 w 954"/>
                <a:gd name="T19" fmla="*/ 236 h 1027"/>
                <a:gd name="T20" fmla="*/ 150 w 954"/>
                <a:gd name="T21" fmla="*/ 164 h 1027"/>
                <a:gd name="T22" fmla="*/ 71 w 954"/>
                <a:gd name="T23" fmla="*/ 196 h 1027"/>
                <a:gd name="T24" fmla="*/ 75 w 954"/>
                <a:gd name="T25" fmla="*/ 164 h 1027"/>
                <a:gd name="T26" fmla="*/ 73 w 954"/>
                <a:gd name="T27" fmla="*/ 142 h 1027"/>
                <a:gd name="T28" fmla="*/ 100 w 954"/>
                <a:gd name="T29" fmla="*/ 112 h 1027"/>
                <a:gd name="T30" fmla="*/ 213 w 954"/>
                <a:gd name="T31" fmla="*/ 65 h 1027"/>
                <a:gd name="T32" fmla="*/ 379 w 954"/>
                <a:gd name="T33" fmla="*/ 79 h 1027"/>
                <a:gd name="T34" fmla="*/ 502 w 954"/>
                <a:gd name="T35" fmla="*/ 48 h 1027"/>
                <a:gd name="T36" fmla="*/ 553 w 954"/>
                <a:gd name="T37" fmla="*/ 71 h 1027"/>
                <a:gd name="T38" fmla="*/ 603 w 954"/>
                <a:gd name="T39" fmla="*/ 27 h 1027"/>
                <a:gd name="T40" fmla="*/ 663 w 954"/>
                <a:gd name="T41" fmla="*/ 0 h 1027"/>
                <a:gd name="T42" fmla="*/ 819 w 954"/>
                <a:gd name="T43" fmla="*/ 0 h 1027"/>
                <a:gd name="T44" fmla="*/ 948 w 954"/>
                <a:gd name="T45" fmla="*/ 12 h 1027"/>
                <a:gd name="T46" fmla="*/ 892 w 954"/>
                <a:gd name="T47" fmla="*/ 73 h 1027"/>
                <a:gd name="T48" fmla="*/ 870 w 954"/>
                <a:gd name="T49" fmla="*/ 104 h 1027"/>
                <a:gd name="T50" fmla="*/ 737 w 954"/>
                <a:gd name="T51" fmla="*/ 155 h 1027"/>
                <a:gd name="T52" fmla="*/ 729 w 954"/>
                <a:gd name="T53" fmla="*/ 80 h 1027"/>
                <a:gd name="T54" fmla="*/ 640 w 954"/>
                <a:gd name="T55" fmla="*/ 59 h 1027"/>
                <a:gd name="T56" fmla="*/ 665 w 954"/>
                <a:gd name="T57" fmla="*/ 121 h 1027"/>
                <a:gd name="T58" fmla="*/ 612 w 954"/>
                <a:gd name="T59" fmla="*/ 129 h 1027"/>
                <a:gd name="T60" fmla="*/ 589 w 954"/>
                <a:gd name="T61" fmla="*/ 107 h 1027"/>
                <a:gd name="T62" fmla="*/ 502 w 954"/>
                <a:gd name="T63" fmla="*/ 137 h 1027"/>
                <a:gd name="T64" fmla="*/ 517 w 954"/>
                <a:gd name="T65" fmla="*/ 180 h 1027"/>
                <a:gd name="T66" fmla="*/ 599 w 954"/>
                <a:gd name="T67" fmla="*/ 136 h 1027"/>
                <a:gd name="T68" fmla="*/ 662 w 954"/>
                <a:gd name="T69" fmla="*/ 201 h 1027"/>
                <a:gd name="T70" fmla="*/ 602 w 954"/>
                <a:gd name="T71" fmla="*/ 223 h 1027"/>
                <a:gd name="T72" fmla="*/ 606 w 954"/>
                <a:gd name="T73" fmla="*/ 263 h 1027"/>
                <a:gd name="T74" fmla="*/ 495 w 954"/>
                <a:gd name="T75" fmla="*/ 333 h 1027"/>
                <a:gd name="T76" fmla="*/ 441 w 954"/>
                <a:gd name="T77" fmla="*/ 410 h 1027"/>
                <a:gd name="T78" fmla="*/ 343 w 954"/>
                <a:gd name="T79" fmla="*/ 394 h 1027"/>
                <a:gd name="T80" fmla="*/ 366 w 954"/>
                <a:gd name="T81" fmla="*/ 433 h 1027"/>
                <a:gd name="T82" fmla="*/ 388 w 954"/>
                <a:gd name="T83" fmla="*/ 473 h 1027"/>
                <a:gd name="T84" fmla="*/ 436 w 954"/>
                <a:gd name="T85" fmla="*/ 517 h 1027"/>
                <a:gd name="T86" fmla="*/ 560 w 954"/>
                <a:gd name="T87" fmla="*/ 502 h 1027"/>
                <a:gd name="T88" fmla="*/ 723 w 954"/>
                <a:gd name="T89" fmla="*/ 619 h 1027"/>
                <a:gd name="T90" fmla="*/ 708 w 954"/>
                <a:gd name="T91" fmla="*/ 765 h 1027"/>
                <a:gd name="T92" fmla="*/ 618 w 954"/>
                <a:gd name="T93" fmla="*/ 1009 h 1027"/>
                <a:gd name="T94" fmla="*/ 398 w 954"/>
                <a:gd name="T95" fmla="*/ 514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54" h="1027">
                  <a:moveTo>
                    <a:pt x="611" y="1027"/>
                  </a:moveTo>
                  <a:cubicBezTo>
                    <a:pt x="610" y="1027"/>
                    <a:pt x="609" y="1027"/>
                    <a:pt x="608" y="1026"/>
                  </a:cubicBezTo>
                  <a:cubicBezTo>
                    <a:pt x="561" y="1012"/>
                    <a:pt x="561" y="1012"/>
                    <a:pt x="561" y="1012"/>
                  </a:cubicBezTo>
                  <a:cubicBezTo>
                    <a:pt x="559" y="1011"/>
                    <a:pt x="557" y="1010"/>
                    <a:pt x="556" y="1009"/>
                  </a:cubicBezTo>
                  <a:cubicBezTo>
                    <a:pt x="528" y="978"/>
                    <a:pt x="528" y="978"/>
                    <a:pt x="528" y="978"/>
                  </a:cubicBezTo>
                  <a:cubicBezTo>
                    <a:pt x="527" y="977"/>
                    <a:pt x="527" y="976"/>
                    <a:pt x="526" y="974"/>
                  </a:cubicBezTo>
                  <a:cubicBezTo>
                    <a:pt x="507" y="922"/>
                    <a:pt x="507" y="922"/>
                    <a:pt x="507" y="922"/>
                  </a:cubicBezTo>
                  <a:cubicBezTo>
                    <a:pt x="507" y="921"/>
                    <a:pt x="507" y="920"/>
                    <a:pt x="506" y="919"/>
                  </a:cubicBezTo>
                  <a:cubicBezTo>
                    <a:pt x="496" y="753"/>
                    <a:pt x="496" y="753"/>
                    <a:pt x="496" y="753"/>
                  </a:cubicBezTo>
                  <a:cubicBezTo>
                    <a:pt x="450" y="720"/>
                    <a:pt x="450" y="720"/>
                    <a:pt x="450" y="720"/>
                  </a:cubicBezTo>
                  <a:cubicBezTo>
                    <a:pt x="449" y="719"/>
                    <a:pt x="448" y="718"/>
                    <a:pt x="448" y="716"/>
                  </a:cubicBezTo>
                  <a:cubicBezTo>
                    <a:pt x="400" y="627"/>
                    <a:pt x="400" y="627"/>
                    <a:pt x="400" y="627"/>
                  </a:cubicBezTo>
                  <a:cubicBezTo>
                    <a:pt x="398" y="624"/>
                    <a:pt x="398" y="620"/>
                    <a:pt x="400" y="617"/>
                  </a:cubicBezTo>
                  <a:cubicBezTo>
                    <a:pt x="431" y="560"/>
                    <a:pt x="431" y="560"/>
                    <a:pt x="431" y="560"/>
                  </a:cubicBezTo>
                  <a:cubicBezTo>
                    <a:pt x="430" y="553"/>
                    <a:pt x="430" y="553"/>
                    <a:pt x="430" y="553"/>
                  </a:cubicBezTo>
                  <a:cubicBezTo>
                    <a:pt x="429" y="554"/>
                    <a:pt x="429" y="554"/>
                    <a:pt x="429" y="554"/>
                  </a:cubicBezTo>
                  <a:cubicBezTo>
                    <a:pt x="426" y="555"/>
                    <a:pt x="424" y="554"/>
                    <a:pt x="421" y="553"/>
                  </a:cubicBezTo>
                  <a:cubicBezTo>
                    <a:pt x="389" y="537"/>
                    <a:pt x="389" y="537"/>
                    <a:pt x="389" y="537"/>
                  </a:cubicBezTo>
                  <a:cubicBezTo>
                    <a:pt x="387" y="536"/>
                    <a:pt x="385" y="534"/>
                    <a:pt x="384" y="532"/>
                  </a:cubicBezTo>
                  <a:cubicBezTo>
                    <a:pt x="370" y="503"/>
                    <a:pt x="370" y="503"/>
                    <a:pt x="370" y="503"/>
                  </a:cubicBezTo>
                  <a:cubicBezTo>
                    <a:pt x="348" y="500"/>
                    <a:pt x="348" y="500"/>
                    <a:pt x="348" y="500"/>
                  </a:cubicBezTo>
                  <a:cubicBezTo>
                    <a:pt x="346" y="500"/>
                    <a:pt x="345" y="499"/>
                    <a:pt x="344" y="498"/>
                  </a:cubicBezTo>
                  <a:cubicBezTo>
                    <a:pt x="323" y="485"/>
                    <a:pt x="323" y="485"/>
                    <a:pt x="323" y="485"/>
                  </a:cubicBezTo>
                  <a:cubicBezTo>
                    <a:pt x="311" y="488"/>
                    <a:pt x="311" y="488"/>
                    <a:pt x="311" y="488"/>
                  </a:cubicBezTo>
                  <a:cubicBezTo>
                    <a:pt x="309" y="489"/>
                    <a:pt x="306" y="488"/>
                    <a:pt x="304" y="487"/>
                  </a:cubicBezTo>
                  <a:cubicBezTo>
                    <a:pt x="254" y="461"/>
                    <a:pt x="254" y="461"/>
                    <a:pt x="254" y="461"/>
                  </a:cubicBezTo>
                  <a:cubicBezTo>
                    <a:pt x="250" y="459"/>
                    <a:pt x="248" y="456"/>
                    <a:pt x="248" y="452"/>
                  </a:cubicBezTo>
                  <a:cubicBezTo>
                    <a:pt x="247" y="410"/>
                    <a:pt x="247" y="410"/>
                    <a:pt x="247" y="410"/>
                  </a:cubicBezTo>
                  <a:cubicBezTo>
                    <a:pt x="230" y="366"/>
                    <a:pt x="230" y="366"/>
                    <a:pt x="230" y="366"/>
                  </a:cubicBezTo>
                  <a:cubicBezTo>
                    <a:pt x="223" y="368"/>
                    <a:pt x="223" y="368"/>
                    <a:pt x="223" y="368"/>
                  </a:cubicBezTo>
                  <a:cubicBezTo>
                    <a:pt x="242" y="424"/>
                    <a:pt x="242" y="424"/>
                    <a:pt x="242" y="424"/>
                  </a:cubicBezTo>
                  <a:cubicBezTo>
                    <a:pt x="242" y="425"/>
                    <a:pt x="242" y="427"/>
                    <a:pt x="242" y="428"/>
                  </a:cubicBezTo>
                  <a:cubicBezTo>
                    <a:pt x="242" y="434"/>
                    <a:pt x="238" y="438"/>
                    <a:pt x="232" y="438"/>
                  </a:cubicBezTo>
                  <a:cubicBezTo>
                    <a:pt x="228" y="439"/>
                    <a:pt x="224" y="436"/>
                    <a:pt x="223" y="432"/>
                  </a:cubicBezTo>
                  <a:cubicBezTo>
                    <a:pt x="204" y="390"/>
                    <a:pt x="204" y="390"/>
                    <a:pt x="204" y="390"/>
                  </a:cubicBezTo>
                  <a:cubicBezTo>
                    <a:pt x="181" y="348"/>
                    <a:pt x="181" y="348"/>
                    <a:pt x="181" y="348"/>
                  </a:cubicBezTo>
                  <a:cubicBezTo>
                    <a:pt x="180" y="347"/>
                    <a:pt x="180" y="346"/>
                    <a:pt x="179" y="344"/>
                  </a:cubicBezTo>
                  <a:cubicBezTo>
                    <a:pt x="172" y="292"/>
                    <a:pt x="172" y="292"/>
                    <a:pt x="172" y="292"/>
                  </a:cubicBezTo>
                  <a:cubicBezTo>
                    <a:pt x="172" y="289"/>
                    <a:pt x="172" y="287"/>
                    <a:pt x="173" y="285"/>
                  </a:cubicBezTo>
                  <a:cubicBezTo>
                    <a:pt x="202" y="236"/>
                    <a:pt x="202" y="236"/>
                    <a:pt x="202" y="236"/>
                  </a:cubicBezTo>
                  <a:cubicBezTo>
                    <a:pt x="216" y="194"/>
                    <a:pt x="216" y="194"/>
                    <a:pt x="216" y="194"/>
                  </a:cubicBezTo>
                  <a:cubicBezTo>
                    <a:pt x="214" y="173"/>
                    <a:pt x="214" y="173"/>
                    <a:pt x="214" y="173"/>
                  </a:cubicBezTo>
                  <a:cubicBezTo>
                    <a:pt x="178" y="159"/>
                    <a:pt x="178" y="159"/>
                    <a:pt x="178" y="159"/>
                  </a:cubicBezTo>
                  <a:cubicBezTo>
                    <a:pt x="150" y="164"/>
                    <a:pt x="150" y="164"/>
                    <a:pt x="150" y="164"/>
                  </a:cubicBezTo>
                  <a:cubicBezTo>
                    <a:pt x="107" y="184"/>
                    <a:pt x="107" y="184"/>
                    <a:pt x="107" y="184"/>
                  </a:cubicBezTo>
                  <a:cubicBezTo>
                    <a:pt x="106" y="184"/>
                    <a:pt x="106" y="184"/>
                    <a:pt x="106" y="184"/>
                  </a:cubicBezTo>
                  <a:cubicBezTo>
                    <a:pt x="74" y="196"/>
                    <a:pt x="74" y="196"/>
                    <a:pt x="74" y="196"/>
                  </a:cubicBezTo>
                  <a:cubicBezTo>
                    <a:pt x="73" y="196"/>
                    <a:pt x="72" y="196"/>
                    <a:pt x="71" y="196"/>
                  </a:cubicBezTo>
                  <a:cubicBezTo>
                    <a:pt x="11" y="198"/>
                    <a:pt x="11" y="198"/>
                    <a:pt x="11" y="198"/>
                  </a:cubicBezTo>
                  <a:cubicBezTo>
                    <a:pt x="6" y="198"/>
                    <a:pt x="1" y="194"/>
                    <a:pt x="0" y="189"/>
                  </a:cubicBezTo>
                  <a:cubicBezTo>
                    <a:pt x="0" y="183"/>
                    <a:pt x="3" y="179"/>
                    <a:pt x="8" y="177"/>
                  </a:cubicBezTo>
                  <a:cubicBezTo>
                    <a:pt x="75" y="164"/>
                    <a:pt x="75" y="164"/>
                    <a:pt x="75" y="164"/>
                  </a:cubicBezTo>
                  <a:cubicBezTo>
                    <a:pt x="78" y="160"/>
                    <a:pt x="78" y="160"/>
                    <a:pt x="78" y="160"/>
                  </a:cubicBezTo>
                  <a:cubicBezTo>
                    <a:pt x="76" y="158"/>
                    <a:pt x="76" y="158"/>
                    <a:pt x="76" y="158"/>
                  </a:cubicBezTo>
                  <a:cubicBezTo>
                    <a:pt x="73" y="156"/>
                    <a:pt x="71" y="154"/>
                    <a:pt x="71" y="151"/>
                  </a:cubicBezTo>
                  <a:cubicBezTo>
                    <a:pt x="70" y="148"/>
                    <a:pt x="71" y="145"/>
                    <a:pt x="73" y="142"/>
                  </a:cubicBezTo>
                  <a:cubicBezTo>
                    <a:pt x="94" y="120"/>
                    <a:pt x="94" y="120"/>
                    <a:pt x="94" y="120"/>
                  </a:cubicBezTo>
                  <a:cubicBezTo>
                    <a:pt x="95" y="119"/>
                    <a:pt x="97" y="118"/>
                    <a:pt x="99" y="117"/>
                  </a:cubicBezTo>
                  <a:cubicBezTo>
                    <a:pt x="101" y="117"/>
                    <a:pt x="101" y="117"/>
                    <a:pt x="101" y="117"/>
                  </a:cubicBezTo>
                  <a:cubicBezTo>
                    <a:pt x="100" y="116"/>
                    <a:pt x="100" y="114"/>
                    <a:pt x="100" y="112"/>
                  </a:cubicBezTo>
                  <a:cubicBezTo>
                    <a:pt x="100" y="109"/>
                    <a:pt x="102" y="106"/>
                    <a:pt x="105" y="104"/>
                  </a:cubicBezTo>
                  <a:cubicBezTo>
                    <a:pt x="137" y="85"/>
                    <a:pt x="137" y="85"/>
                    <a:pt x="137" y="85"/>
                  </a:cubicBezTo>
                  <a:cubicBezTo>
                    <a:pt x="138" y="84"/>
                    <a:pt x="139" y="84"/>
                    <a:pt x="140" y="84"/>
                  </a:cubicBezTo>
                  <a:cubicBezTo>
                    <a:pt x="213" y="65"/>
                    <a:pt x="213" y="65"/>
                    <a:pt x="213" y="65"/>
                  </a:cubicBezTo>
                  <a:cubicBezTo>
                    <a:pt x="215" y="64"/>
                    <a:pt x="216" y="64"/>
                    <a:pt x="217" y="64"/>
                  </a:cubicBezTo>
                  <a:cubicBezTo>
                    <a:pt x="309" y="76"/>
                    <a:pt x="309" y="76"/>
                    <a:pt x="309" y="76"/>
                  </a:cubicBezTo>
                  <a:cubicBezTo>
                    <a:pt x="380" y="82"/>
                    <a:pt x="380" y="82"/>
                    <a:pt x="380" y="82"/>
                  </a:cubicBezTo>
                  <a:cubicBezTo>
                    <a:pt x="379" y="79"/>
                    <a:pt x="379" y="79"/>
                    <a:pt x="379" y="79"/>
                  </a:cubicBezTo>
                  <a:cubicBezTo>
                    <a:pt x="377" y="77"/>
                    <a:pt x="377" y="74"/>
                    <a:pt x="378" y="71"/>
                  </a:cubicBezTo>
                  <a:cubicBezTo>
                    <a:pt x="379" y="69"/>
                    <a:pt x="381" y="66"/>
                    <a:pt x="383" y="65"/>
                  </a:cubicBezTo>
                  <a:cubicBezTo>
                    <a:pt x="393" y="61"/>
                    <a:pt x="423" y="48"/>
                    <a:pt x="436" y="48"/>
                  </a:cubicBezTo>
                  <a:cubicBezTo>
                    <a:pt x="502" y="48"/>
                    <a:pt x="502" y="48"/>
                    <a:pt x="502" y="48"/>
                  </a:cubicBezTo>
                  <a:cubicBezTo>
                    <a:pt x="510" y="48"/>
                    <a:pt x="529" y="53"/>
                    <a:pt x="533" y="54"/>
                  </a:cubicBezTo>
                  <a:cubicBezTo>
                    <a:pt x="536" y="55"/>
                    <a:pt x="538" y="57"/>
                    <a:pt x="539" y="60"/>
                  </a:cubicBezTo>
                  <a:cubicBezTo>
                    <a:pt x="540" y="61"/>
                    <a:pt x="543" y="68"/>
                    <a:pt x="545" y="75"/>
                  </a:cubicBezTo>
                  <a:cubicBezTo>
                    <a:pt x="548" y="74"/>
                    <a:pt x="550" y="72"/>
                    <a:pt x="553" y="71"/>
                  </a:cubicBezTo>
                  <a:cubicBezTo>
                    <a:pt x="580" y="44"/>
                    <a:pt x="580" y="44"/>
                    <a:pt x="580" y="44"/>
                  </a:cubicBezTo>
                  <a:cubicBezTo>
                    <a:pt x="581" y="43"/>
                    <a:pt x="582" y="42"/>
                    <a:pt x="583" y="42"/>
                  </a:cubicBezTo>
                  <a:cubicBezTo>
                    <a:pt x="609" y="31"/>
                    <a:pt x="609" y="31"/>
                    <a:pt x="609" y="31"/>
                  </a:cubicBezTo>
                  <a:cubicBezTo>
                    <a:pt x="603" y="27"/>
                    <a:pt x="603" y="27"/>
                    <a:pt x="603" y="27"/>
                  </a:cubicBezTo>
                  <a:cubicBezTo>
                    <a:pt x="600" y="25"/>
                    <a:pt x="598" y="21"/>
                    <a:pt x="599" y="17"/>
                  </a:cubicBezTo>
                  <a:cubicBezTo>
                    <a:pt x="600" y="13"/>
                    <a:pt x="603" y="9"/>
                    <a:pt x="607" y="9"/>
                  </a:cubicBezTo>
                  <a:cubicBezTo>
                    <a:pt x="662" y="0"/>
                    <a:pt x="662" y="0"/>
                    <a:pt x="662" y="0"/>
                  </a:cubicBezTo>
                  <a:cubicBezTo>
                    <a:pt x="662" y="0"/>
                    <a:pt x="663" y="0"/>
                    <a:pt x="663" y="0"/>
                  </a:cubicBezTo>
                  <a:cubicBezTo>
                    <a:pt x="732" y="0"/>
                    <a:pt x="732" y="0"/>
                    <a:pt x="732" y="0"/>
                  </a:cubicBezTo>
                  <a:cubicBezTo>
                    <a:pt x="737" y="0"/>
                    <a:pt x="741" y="3"/>
                    <a:pt x="742" y="7"/>
                  </a:cubicBezTo>
                  <a:cubicBezTo>
                    <a:pt x="742" y="7"/>
                    <a:pt x="742" y="8"/>
                    <a:pt x="743" y="8"/>
                  </a:cubicBezTo>
                  <a:cubicBezTo>
                    <a:pt x="819" y="0"/>
                    <a:pt x="819" y="0"/>
                    <a:pt x="819" y="0"/>
                  </a:cubicBezTo>
                  <a:cubicBezTo>
                    <a:pt x="820" y="0"/>
                    <a:pt x="820" y="0"/>
                    <a:pt x="820" y="0"/>
                  </a:cubicBezTo>
                  <a:cubicBezTo>
                    <a:pt x="919" y="0"/>
                    <a:pt x="919" y="0"/>
                    <a:pt x="919" y="0"/>
                  </a:cubicBezTo>
                  <a:cubicBezTo>
                    <a:pt x="920" y="0"/>
                    <a:pt x="922" y="0"/>
                    <a:pt x="923" y="1"/>
                  </a:cubicBezTo>
                  <a:cubicBezTo>
                    <a:pt x="948" y="12"/>
                    <a:pt x="948" y="12"/>
                    <a:pt x="948" y="12"/>
                  </a:cubicBezTo>
                  <a:cubicBezTo>
                    <a:pt x="952" y="14"/>
                    <a:pt x="954" y="18"/>
                    <a:pt x="954" y="22"/>
                  </a:cubicBezTo>
                  <a:cubicBezTo>
                    <a:pt x="954" y="27"/>
                    <a:pt x="951" y="30"/>
                    <a:pt x="947" y="32"/>
                  </a:cubicBezTo>
                  <a:cubicBezTo>
                    <a:pt x="934" y="36"/>
                    <a:pt x="918" y="42"/>
                    <a:pt x="914" y="44"/>
                  </a:cubicBezTo>
                  <a:cubicBezTo>
                    <a:pt x="911" y="47"/>
                    <a:pt x="901" y="61"/>
                    <a:pt x="892" y="73"/>
                  </a:cubicBezTo>
                  <a:cubicBezTo>
                    <a:pt x="892" y="82"/>
                    <a:pt x="892" y="82"/>
                    <a:pt x="892" y="82"/>
                  </a:cubicBezTo>
                  <a:cubicBezTo>
                    <a:pt x="892" y="85"/>
                    <a:pt x="891" y="88"/>
                    <a:pt x="888" y="90"/>
                  </a:cubicBezTo>
                  <a:cubicBezTo>
                    <a:pt x="874" y="102"/>
                    <a:pt x="874" y="102"/>
                    <a:pt x="874" y="102"/>
                  </a:cubicBezTo>
                  <a:cubicBezTo>
                    <a:pt x="873" y="103"/>
                    <a:pt x="871" y="103"/>
                    <a:pt x="870" y="104"/>
                  </a:cubicBezTo>
                  <a:cubicBezTo>
                    <a:pt x="797" y="122"/>
                    <a:pt x="797" y="122"/>
                    <a:pt x="797" y="122"/>
                  </a:cubicBezTo>
                  <a:cubicBezTo>
                    <a:pt x="778" y="136"/>
                    <a:pt x="778" y="136"/>
                    <a:pt x="778" y="136"/>
                  </a:cubicBezTo>
                  <a:cubicBezTo>
                    <a:pt x="750" y="156"/>
                    <a:pt x="750" y="156"/>
                    <a:pt x="750" y="156"/>
                  </a:cubicBezTo>
                  <a:cubicBezTo>
                    <a:pt x="746" y="159"/>
                    <a:pt x="740" y="159"/>
                    <a:pt x="737" y="155"/>
                  </a:cubicBezTo>
                  <a:cubicBezTo>
                    <a:pt x="713" y="131"/>
                    <a:pt x="712" y="127"/>
                    <a:pt x="711" y="125"/>
                  </a:cubicBezTo>
                  <a:cubicBezTo>
                    <a:pt x="710" y="122"/>
                    <a:pt x="708" y="117"/>
                    <a:pt x="717" y="92"/>
                  </a:cubicBezTo>
                  <a:cubicBezTo>
                    <a:pt x="717" y="90"/>
                    <a:pt x="719" y="88"/>
                    <a:pt x="720" y="87"/>
                  </a:cubicBezTo>
                  <a:cubicBezTo>
                    <a:pt x="729" y="80"/>
                    <a:pt x="729" y="80"/>
                    <a:pt x="729" y="80"/>
                  </a:cubicBezTo>
                  <a:cubicBezTo>
                    <a:pt x="714" y="61"/>
                    <a:pt x="714" y="61"/>
                    <a:pt x="714" y="61"/>
                  </a:cubicBezTo>
                  <a:cubicBezTo>
                    <a:pt x="683" y="47"/>
                    <a:pt x="683" y="47"/>
                    <a:pt x="683" y="47"/>
                  </a:cubicBezTo>
                  <a:cubicBezTo>
                    <a:pt x="637" y="56"/>
                    <a:pt x="637" y="56"/>
                    <a:pt x="637" y="56"/>
                  </a:cubicBezTo>
                  <a:cubicBezTo>
                    <a:pt x="640" y="59"/>
                    <a:pt x="640" y="59"/>
                    <a:pt x="640" y="59"/>
                  </a:cubicBezTo>
                  <a:cubicBezTo>
                    <a:pt x="666" y="74"/>
                    <a:pt x="666" y="74"/>
                    <a:pt x="666" y="74"/>
                  </a:cubicBezTo>
                  <a:cubicBezTo>
                    <a:pt x="668" y="76"/>
                    <a:pt x="670" y="79"/>
                    <a:pt x="671" y="82"/>
                  </a:cubicBezTo>
                  <a:cubicBezTo>
                    <a:pt x="674" y="110"/>
                    <a:pt x="674" y="110"/>
                    <a:pt x="674" y="110"/>
                  </a:cubicBezTo>
                  <a:cubicBezTo>
                    <a:pt x="674" y="116"/>
                    <a:pt x="670" y="121"/>
                    <a:pt x="665" y="121"/>
                  </a:cubicBezTo>
                  <a:cubicBezTo>
                    <a:pt x="645" y="124"/>
                    <a:pt x="645" y="124"/>
                    <a:pt x="645" y="124"/>
                  </a:cubicBezTo>
                  <a:cubicBezTo>
                    <a:pt x="641" y="128"/>
                    <a:pt x="641" y="128"/>
                    <a:pt x="641" y="128"/>
                  </a:cubicBezTo>
                  <a:cubicBezTo>
                    <a:pt x="639" y="131"/>
                    <a:pt x="636" y="132"/>
                    <a:pt x="632" y="132"/>
                  </a:cubicBezTo>
                  <a:cubicBezTo>
                    <a:pt x="612" y="129"/>
                    <a:pt x="612" y="129"/>
                    <a:pt x="612" y="129"/>
                  </a:cubicBezTo>
                  <a:cubicBezTo>
                    <a:pt x="611" y="129"/>
                    <a:pt x="609" y="128"/>
                    <a:pt x="608" y="128"/>
                  </a:cubicBezTo>
                  <a:cubicBezTo>
                    <a:pt x="603" y="125"/>
                    <a:pt x="603" y="125"/>
                    <a:pt x="603" y="125"/>
                  </a:cubicBezTo>
                  <a:cubicBezTo>
                    <a:pt x="601" y="124"/>
                    <a:pt x="600" y="123"/>
                    <a:pt x="599" y="121"/>
                  </a:cubicBezTo>
                  <a:cubicBezTo>
                    <a:pt x="589" y="107"/>
                    <a:pt x="589" y="107"/>
                    <a:pt x="589" y="107"/>
                  </a:cubicBezTo>
                  <a:cubicBezTo>
                    <a:pt x="558" y="107"/>
                    <a:pt x="558" y="107"/>
                    <a:pt x="558" y="107"/>
                  </a:cubicBezTo>
                  <a:cubicBezTo>
                    <a:pt x="555" y="125"/>
                    <a:pt x="555" y="125"/>
                    <a:pt x="555" y="125"/>
                  </a:cubicBezTo>
                  <a:cubicBezTo>
                    <a:pt x="554" y="130"/>
                    <a:pt x="551" y="133"/>
                    <a:pt x="546" y="134"/>
                  </a:cubicBezTo>
                  <a:cubicBezTo>
                    <a:pt x="502" y="137"/>
                    <a:pt x="502" y="137"/>
                    <a:pt x="502" y="137"/>
                  </a:cubicBezTo>
                  <a:cubicBezTo>
                    <a:pt x="478" y="161"/>
                    <a:pt x="478" y="161"/>
                    <a:pt x="478" y="161"/>
                  </a:cubicBezTo>
                  <a:cubicBezTo>
                    <a:pt x="510" y="172"/>
                    <a:pt x="510" y="172"/>
                    <a:pt x="510" y="172"/>
                  </a:cubicBezTo>
                  <a:cubicBezTo>
                    <a:pt x="513" y="173"/>
                    <a:pt x="515" y="175"/>
                    <a:pt x="516" y="178"/>
                  </a:cubicBezTo>
                  <a:cubicBezTo>
                    <a:pt x="516" y="179"/>
                    <a:pt x="517" y="179"/>
                    <a:pt x="517" y="180"/>
                  </a:cubicBezTo>
                  <a:cubicBezTo>
                    <a:pt x="534" y="177"/>
                    <a:pt x="534" y="177"/>
                    <a:pt x="534" y="177"/>
                  </a:cubicBezTo>
                  <a:cubicBezTo>
                    <a:pt x="545" y="143"/>
                    <a:pt x="545" y="143"/>
                    <a:pt x="545" y="143"/>
                  </a:cubicBezTo>
                  <a:cubicBezTo>
                    <a:pt x="547" y="139"/>
                    <a:pt x="550" y="136"/>
                    <a:pt x="555" y="136"/>
                  </a:cubicBezTo>
                  <a:cubicBezTo>
                    <a:pt x="599" y="136"/>
                    <a:pt x="599" y="136"/>
                    <a:pt x="599" y="136"/>
                  </a:cubicBezTo>
                  <a:cubicBezTo>
                    <a:pt x="602" y="136"/>
                    <a:pt x="605" y="138"/>
                    <a:pt x="607" y="140"/>
                  </a:cubicBezTo>
                  <a:cubicBezTo>
                    <a:pt x="618" y="154"/>
                    <a:pt x="618" y="154"/>
                    <a:pt x="618" y="154"/>
                  </a:cubicBezTo>
                  <a:cubicBezTo>
                    <a:pt x="659" y="193"/>
                    <a:pt x="659" y="193"/>
                    <a:pt x="659" y="193"/>
                  </a:cubicBezTo>
                  <a:cubicBezTo>
                    <a:pt x="661" y="195"/>
                    <a:pt x="662" y="198"/>
                    <a:pt x="662" y="201"/>
                  </a:cubicBezTo>
                  <a:cubicBezTo>
                    <a:pt x="662" y="204"/>
                    <a:pt x="660" y="207"/>
                    <a:pt x="658" y="209"/>
                  </a:cubicBezTo>
                  <a:cubicBezTo>
                    <a:pt x="642" y="221"/>
                    <a:pt x="642" y="221"/>
                    <a:pt x="642" y="221"/>
                  </a:cubicBezTo>
                  <a:cubicBezTo>
                    <a:pt x="640" y="222"/>
                    <a:pt x="638" y="223"/>
                    <a:pt x="636" y="223"/>
                  </a:cubicBezTo>
                  <a:cubicBezTo>
                    <a:pt x="602" y="223"/>
                    <a:pt x="602" y="223"/>
                    <a:pt x="602" y="223"/>
                  </a:cubicBezTo>
                  <a:cubicBezTo>
                    <a:pt x="599" y="225"/>
                    <a:pt x="599" y="225"/>
                    <a:pt x="599" y="225"/>
                  </a:cubicBezTo>
                  <a:cubicBezTo>
                    <a:pt x="608" y="235"/>
                    <a:pt x="608" y="235"/>
                    <a:pt x="608" y="235"/>
                  </a:cubicBezTo>
                  <a:cubicBezTo>
                    <a:pt x="610" y="238"/>
                    <a:pt x="611" y="241"/>
                    <a:pt x="610" y="244"/>
                  </a:cubicBezTo>
                  <a:cubicBezTo>
                    <a:pt x="606" y="263"/>
                    <a:pt x="606" y="263"/>
                    <a:pt x="606" y="263"/>
                  </a:cubicBezTo>
                  <a:cubicBezTo>
                    <a:pt x="605" y="268"/>
                    <a:pt x="601" y="271"/>
                    <a:pt x="596" y="271"/>
                  </a:cubicBezTo>
                  <a:cubicBezTo>
                    <a:pt x="565" y="271"/>
                    <a:pt x="565" y="271"/>
                    <a:pt x="565" y="271"/>
                  </a:cubicBezTo>
                  <a:cubicBezTo>
                    <a:pt x="497" y="314"/>
                    <a:pt x="497" y="314"/>
                    <a:pt x="497" y="314"/>
                  </a:cubicBezTo>
                  <a:cubicBezTo>
                    <a:pt x="495" y="333"/>
                    <a:pt x="495" y="333"/>
                    <a:pt x="495" y="333"/>
                  </a:cubicBezTo>
                  <a:cubicBezTo>
                    <a:pt x="494" y="335"/>
                    <a:pt x="493" y="338"/>
                    <a:pt x="491" y="339"/>
                  </a:cubicBezTo>
                  <a:cubicBezTo>
                    <a:pt x="455" y="369"/>
                    <a:pt x="455" y="369"/>
                    <a:pt x="455" y="369"/>
                  </a:cubicBezTo>
                  <a:cubicBezTo>
                    <a:pt x="451" y="401"/>
                    <a:pt x="451" y="401"/>
                    <a:pt x="451" y="401"/>
                  </a:cubicBezTo>
                  <a:cubicBezTo>
                    <a:pt x="450" y="406"/>
                    <a:pt x="446" y="410"/>
                    <a:pt x="441" y="410"/>
                  </a:cubicBezTo>
                  <a:cubicBezTo>
                    <a:pt x="427" y="412"/>
                    <a:pt x="427" y="412"/>
                    <a:pt x="427" y="412"/>
                  </a:cubicBezTo>
                  <a:cubicBezTo>
                    <a:pt x="422" y="412"/>
                    <a:pt x="418" y="410"/>
                    <a:pt x="416" y="406"/>
                  </a:cubicBezTo>
                  <a:cubicBezTo>
                    <a:pt x="403" y="376"/>
                    <a:pt x="403" y="376"/>
                    <a:pt x="403" y="376"/>
                  </a:cubicBezTo>
                  <a:cubicBezTo>
                    <a:pt x="343" y="394"/>
                    <a:pt x="343" y="394"/>
                    <a:pt x="343" y="394"/>
                  </a:cubicBezTo>
                  <a:cubicBezTo>
                    <a:pt x="331" y="436"/>
                    <a:pt x="331" y="436"/>
                    <a:pt x="331" y="436"/>
                  </a:cubicBezTo>
                  <a:cubicBezTo>
                    <a:pt x="339" y="439"/>
                    <a:pt x="347" y="442"/>
                    <a:pt x="351" y="443"/>
                  </a:cubicBezTo>
                  <a:cubicBezTo>
                    <a:pt x="353" y="441"/>
                    <a:pt x="356" y="438"/>
                    <a:pt x="358" y="436"/>
                  </a:cubicBezTo>
                  <a:cubicBezTo>
                    <a:pt x="360" y="434"/>
                    <a:pt x="363" y="433"/>
                    <a:pt x="366" y="433"/>
                  </a:cubicBezTo>
                  <a:cubicBezTo>
                    <a:pt x="388" y="433"/>
                    <a:pt x="388" y="433"/>
                    <a:pt x="388" y="433"/>
                  </a:cubicBezTo>
                  <a:cubicBezTo>
                    <a:pt x="391" y="433"/>
                    <a:pt x="394" y="434"/>
                    <a:pt x="396" y="437"/>
                  </a:cubicBezTo>
                  <a:cubicBezTo>
                    <a:pt x="398" y="440"/>
                    <a:pt x="398" y="443"/>
                    <a:pt x="397" y="446"/>
                  </a:cubicBezTo>
                  <a:cubicBezTo>
                    <a:pt x="388" y="473"/>
                    <a:pt x="388" y="473"/>
                    <a:pt x="388" y="473"/>
                  </a:cubicBezTo>
                  <a:cubicBezTo>
                    <a:pt x="412" y="480"/>
                    <a:pt x="412" y="480"/>
                    <a:pt x="412" y="480"/>
                  </a:cubicBezTo>
                  <a:cubicBezTo>
                    <a:pt x="416" y="481"/>
                    <a:pt x="419" y="485"/>
                    <a:pt x="419" y="490"/>
                  </a:cubicBezTo>
                  <a:cubicBezTo>
                    <a:pt x="419" y="511"/>
                    <a:pt x="419" y="511"/>
                    <a:pt x="419" y="511"/>
                  </a:cubicBezTo>
                  <a:cubicBezTo>
                    <a:pt x="436" y="517"/>
                    <a:pt x="436" y="517"/>
                    <a:pt x="436" y="517"/>
                  </a:cubicBezTo>
                  <a:cubicBezTo>
                    <a:pt x="462" y="502"/>
                    <a:pt x="462" y="502"/>
                    <a:pt x="462" y="502"/>
                  </a:cubicBezTo>
                  <a:cubicBezTo>
                    <a:pt x="463" y="501"/>
                    <a:pt x="465" y="500"/>
                    <a:pt x="467" y="500"/>
                  </a:cubicBezTo>
                  <a:cubicBezTo>
                    <a:pt x="553" y="500"/>
                    <a:pt x="553" y="500"/>
                    <a:pt x="553" y="500"/>
                  </a:cubicBezTo>
                  <a:cubicBezTo>
                    <a:pt x="556" y="500"/>
                    <a:pt x="558" y="501"/>
                    <a:pt x="560" y="502"/>
                  </a:cubicBezTo>
                  <a:cubicBezTo>
                    <a:pt x="632" y="561"/>
                    <a:pt x="632" y="561"/>
                    <a:pt x="632" y="561"/>
                  </a:cubicBezTo>
                  <a:cubicBezTo>
                    <a:pt x="634" y="563"/>
                    <a:pt x="636" y="566"/>
                    <a:pt x="636" y="569"/>
                  </a:cubicBezTo>
                  <a:cubicBezTo>
                    <a:pt x="636" y="578"/>
                    <a:pt x="635" y="588"/>
                    <a:pt x="634" y="596"/>
                  </a:cubicBezTo>
                  <a:cubicBezTo>
                    <a:pt x="648" y="602"/>
                    <a:pt x="688" y="612"/>
                    <a:pt x="723" y="619"/>
                  </a:cubicBezTo>
                  <a:cubicBezTo>
                    <a:pt x="726" y="620"/>
                    <a:pt x="729" y="622"/>
                    <a:pt x="730" y="625"/>
                  </a:cubicBezTo>
                  <a:cubicBezTo>
                    <a:pt x="745" y="660"/>
                    <a:pt x="745" y="660"/>
                    <a:pt x="745" y="660"/>
                  </a:cubicBezTo>
                  <a:cubicBezTo>
                    <a:pt x="746" y="663"/>
                    <a:pt x="746" y="666"/>
                    <a:pt x="745" y="668"/>
                  </a:cubicBezTo>
                  <a:cubicBezTo>
                    <a:pt x="708" y="765"/>
                    <a:pt x="708" y="765"/>
                    <a:pt x="708" y="765"/>
                  </a:cubicBezTo>
                  <a:cubicBezTo>
                    <a:pt x="708" y="766"/>
                    <a:pt x="707" y="767"/>
                    <a:pt x="707" y="768"/>
                  </a:cubicBezTo>
                  <a:cubicBezTo>
                    <a:pt x="589" y="916"/>
                    <a:pt x="589" y="916"/>
                    <a:pt x="589" y="916"/>
                  </a:cubicBezTo>
                  <a:cubicBezTo>
                    <a:pt x="589" y="980"/>
                    <a:pt x="589" y="980"/>
                    <a:pt x="589" y="980"/>
                  </a:cubicBezTo>
                  <a:cubicBezTo>
                    <a:pt x="618" y="1009"/>
                    <a:pt x="618" y="1009"/>
                    <a:pt x="618" y="1009"/>
                  </a:cubicBezTo>
                  <a:cubicBezTo>
                    <a:pt x="621" y="1013"/>
                    <a:pt x="622" y="1018"/>
                    <a:pt x="619" y="1022"/>
                  </a:cubicBezTo>
                  <a:cubicBezTo>
                    <a:pt x="617" y="1025"/>
                    <a:pt x="614" y="1027"/>
                    <a:pt x="611" y="1027"/>
                  </a:cubicBezTo>
                  <a:moveTo>
                    <a:pt x="389" y="495"/>
                  </a:moveTo>
                  <a:cubicBezTo>
                    <a:pt x="398" y="514"/>
                    <a:pt x="398" y="514"/>
                    <a:pt x="398" y="514"/>
                  </a:cubicBezTo>
                  <a:cubicBezTo>
                    <a:pt x="398" y="497"/>
                    <a:pt x="398" y="497"/>
                    <a:pt x="398" y="497"/>
                  </a:cubicBezTo>
                  <a:cubicBezTo>
                    <a:pt x="389" y="495"/>
                    <a:pt x="389" y="495"/>
                    <a:pt x="389" y="495"/>
                  </a:cubicBezTo>
                </a:path>
              </a:pathLst>
            </a:custGeom>
            <a:grpFill/>
            <a:ln>
              <a:noFill/>
            </a:ln>
          </p:spPr>
          <p:txBody>
            <a:bodyPr vert="horz" wrap="square" lIns="91440" tIns="45720" rIns="91440" bIns="45720" numCol="1" anchor="t" anchorCtr="0" compatLnSpc="1">
              <a:prstTxWarp prst="textNoShape">
                <a:avLst/>
              </a:prstTxWarp>
            </a:bodyPr>
            <a:lstStyle/>
            <a:p>
              <a:endParaRPr lang="en-US" dirty="0"/>
            </a:p>
          </p:txBody>
        </p:sp>
        <p:sp>
          <p:nvSpPr>
            <p:cNvPr id="112" name="Freeform 8">
              <a:extLst>
                <a:ext uri="{FF2B5EF4-FFF2-40B4-BE49-F238E27FC236}">
                  <a16:creationId xmlns:a16="http://schemas.microsoft.com/office/drawing/2014/main" id="{29114B45-B6B5-423F-AC02-594DD14DC79C}"/>
                </a:ext>
              </a:extLst>
            </p:cNvPr>
            <p:cNvSpPr>
              <a:spLocks noEditPoints="1"/>
            </p:cNvSpPr>
            <p:nvPr/>
          </p:nvSpPr>
          <p:spPr bwMode="auto">
            <a:xfrm>
              <a:off x="1796859" y="4902379"/>
              <a:ext cx="1566923" cy="1125121"/>
            </a:xfrm>
            <a:custGeom>
              <a:avLst/>
              <a:gdLst>
                <a:gd name="T0" fmla="*/ 235 w 1153"/>
                <a:gd name="T1" fmla="*/ 777 h 829"/>
                <a:gd name="T2" fmla="*/ 208 w 1153"/>
                <a:gd name="T3" fmla="*/ 607 h 829"/>
                <a:gd name="T4" fmla="*/ 184 w 1153"/>
                <a:gd name="T5" fmla="*/ 536 h 829"/>
                <a:gd name="T6" fmla="*/ 111 w 1153"/>
                <a:gd name="T7" fmla="*/ 535 h 829"/>
                <a:gd name="T8" fmla="*/ 3 w 1153"/>
                <a:gd name="T9" fmla="*/ 457 h 829"/>
                <a:gd name="T10" fmla="*/ 3 w 1153"/>
                <a:gd name="T11" fmla="*/ 389 h 829"/>
                <a:gd name="T12" fmla="*/ 146 w 1153"/>
                <a:gd name="T13" fmla="*/ 282 h 829"/>
                <a:gd name="T14" fmla="*/ 212 w 1153"/>
                <a:gd name="T15" fmla="*/ 307 h 829"/>
                <a:gd name="T16" fmla="*/ 302 w 1153"/>
                <a:gd name="T17" fmla="*/ 311 h 829"/>
                <a:gd name="T18" fmla="*/ 340 w 1153"/>
                <a:gd name="T19" fmla="*/ 299 h 829"/>
                <a:gd name="T20" fmla="*/ 297 w 1153"/>
                <a:gd name="T21" fmla="*/ 284 h 829"/>
                <a:gd name="T22" fmla="*/ 263 w 1153"/>
                <a:gd name="T23" fmla="*/ 281 h 829"/>
                <a:gd name="T24" fmla="*/ 218 w 1153"/>
                <a:gd name="T25" fmla="*/ 227 h 829"/>
                <a:gd name="T26" fmla="*/ 228 w 1153"/>
                <a:gd name="T27" fmla="*/ 291 h 829"/>
                <a:gd name="T28" fmla="*/ 150 w 1153"/>
                <a:gd name="T29" fmla="*/ 248 h 829"/>
                <a:gd name="T30" fmla="*/ 78 w 1153"/>
                <a:gd name="T31" fmla="*/ 290 h 829"/>
                <a:gd name="T32" fmla="*/ 83 w 1153"/>
                <a:gd name="T33" fmla="*/ 225 h 829"/>
                <a:gd name="T34" fmla="*/ 103 w 1153"/>
                <a:gd name="T35" fmla="*/ 203 h 829"/>
                <a:gd name="T36" fmla="*/ 110 w 1153"/>
                <a:gd name="T37" fmla="*/ 162 h 829"/>
                <a:gd name="T38" fmla="*/ 114 w 1153"/>
                <a:gd name="T39" fmla="*/ 122 h 829"/>
                <a:gd name="T40" fmla="*/ 169 w 1153"/>
                <a:gd name="T41" fmla="*/ 150 h 829"/>
                <a:gd name="T42" fmla="*/ 280 w 1153"/>
                <a:gd name="T43" fmla="*/ 120 h 829"/>
                <a:gd name="T44" fmla="*/ 233 w 1153"/>
                <a:gd name="T45" fmla="*/ 132 h 829"/>
                <a:gd name="T46" fmla="*/ 202 w 1153"/>
                <a:gd name="T47" fmla="*/ 134 h 829"/>
                <a:gd name="T48" fmla="*/ 169 w 1153"/>
                <a:gd name="T49" fmla="*/ 99 h 829"/>
                <a:gd name="T50" fmla="*/ 279 w 1153"/>
                <a:gd name="T51" fmla="*/ 30 h 829"/>
                <a:gd name="T52" fmla="*/ 355 w 1153"/>
                <a:gd name="T53" fmla="*/ 54 h 829"/>
                <a:gd name="T54" fmla="*/ 359 w 1153"/>
                <a:gd name="T55" fmla="*/ 60 h 829"/>
                <a:gd name="T56" fmla="*/ 448 w 1153"/>
                <a:gd name="T57" fmla="*/ 43 h 829"/>
                <a:gd name="T58" fmla="*/ 508 w 1153"/>
                <a:gd name="T59" fmla="*/ 13 h 829"/>
                <a:gd name="T60" fmla="*/ 681 w 1153"/>
                <a:gd name="T61" fmla="*/ 0 h 829"/>
                <a:gd name="T62" fmla="*/ 854 w 1153"/>
                <a:gd name="T63" fmla="*/ 24 h 829"/>
                <a:gd name="T64" fmla="*/ 1152 w 1153"/>
                <a:gd name="T65" fmla="*/ 75 h 829"/>
                <a:gd name="T66" fmla="*/ 1115 w 1153"/>
                <a:gd name="T67" fmla="*/ 102 h 829"/>
                <a:gd name="T68" fmla="*/ 1091 w 1153"/>
                <a:gd name="T69" fmla="*/ 161 h 829"/>
                <a:gd name="T70" fmla="*/ 1033 w 1153"/>
                <a:gd name="T71" fmla="*/ 139 h 829"/>
                <a:gd name="T72" fmla="*/ 1001 w 1153"/>
                <a:gd name="T73" fmla="*/ 128 h 829"/>
                <a:gd name="T74" fmla="*/ 978 w 1153"/>
                <a:gd name="T75" fmla="*/ 156 h 829"/>
                <a:gd name="T76" fmla="*/ 995 w 1153"/>
                <a:gd name="T77" fmla="*/ 214 h 829"/>
                <a:gd name="T78" fmla="*/ 996 w 1153"/>
                <a:gd name="T79" fmla="*/ 274 h 829"/>
                <a:gd name="T80" fmla="*/ 969 w 1153"/>
                <a:gd name="T81" fmla="*/ 307 h 829"/>
                <a:gd name="T82" fmla="*/ 913 w 1153"/>
                <a:gd name="T83" fmla="*/ 269 h 829"/>
                <a:gd name="T84" fmla="*/ 936 w 1153"/>
                <a:gd name="T85" fmla="*/ 288 h 829"/>
                <a:gd name="T86" fmla="*/ 951 w 1153"/>
                <a:gd name="T87" fmla="*/ 378 h 829"/>
                <a:gd name="T88" fmla="*/ 865 w 1153"/>
                <a:gd name="T89" fmla="*/ 416 h 829"/>
                <a:gd name="T90" fmla="*/ 891 w 1153"/>
                <a:gd name="T91" fmla="*/ 468 h 829"/>
                <a:gd name="T92" fmla="*/ 848 w 1153"/>
                <a:gd name="T93" fmla="*/ 507 h 829"/>
                <a:gd name="T94" fmla="*/ 849 w 1153"/>
                <a:gd name="T95" fmla="*/ 552 h 829"/>
                <a:gd name="T96" fmla="*/ 805 w 1153"/>
                <a:gd name="T97" fmla="*/ 486 h 829"/>
                <a:gd name="T98" fmla="*/ 768 w 1153"/>
                <a:gd name="T99" fmla="*/ 424 h 829"/>
                <a:gd name="T100" fmla="*/ 708 w 1153"/>
                <a:gd name="T101" fmla="*/ 441 h 829"/>
                <a:gd name="T102" fmla="*/ 700 w 1153"/>
                <a:gd name="T103" fmla="*/ 462 h 829"/>
                <a:gd name="T104" fmla="*/ 652 w 1153"/>
                <a:gd name="T105" fmla="*/ 499 h 829"/>
                <a:gd name="T106" fmla="*/ 602 w 1153"/>
                <a:gd name="T107" fmla="*/ 408 h 829"/>
                <a:gd name="T108" fmla="*/ 469 w 1153"/>
                <a:gd name="T109" fmla="*/ 346 h 829"/>
                <a:gd name="T110" fmla="*/ 512 w 1153"/>
                <a:gd name="T111" fmla="*/ 373 h 829"/>
                <a:gd name="T112" fmla="*/ 510 w 1153"/>
                <a:gd name="T113" fmla="*/ 442 h 829"/>
                <a:gd name="T114" fmla="*/ 379 w 1153"/>
                <a:gd name="T115" fmla="*/ 362 h 829"/>
                <a:gd name="T116" fmla="*/ 496 w 1153"/>
                <a:gd name="T117" fmla="*/ 460 h 829"/>
                <a:gd name="T118" fmla="*/ 480 w 1153"/>
                <a:gd name="T119" fmla="*/ 539 h 829"/>
                <a:gd name="T120" fmla="*/ 420 w 1153"/>
                <a:gd name="T121" fmla="*/ 631 h 829"/>
                <a:gd name="T122" fmla="*/ 394 w 1153"/>
                <a:gd name="T123" fmla="*/ 729 h 829"/>
                <a:gd name="T124" fmla="*/ 1054 w 1153"/>
                <a:gd name="T125" fmla="*/ 135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53" h="829">
                  <a:moveTo>
                    <a:pt x="306" y="829"/>
                  </a:moveTo>
                  <a:cubicBezTo>
                    <a:pt x="266" y="829"/>
                    <a:pt x="266" y="829"/>
                    <a:pt x="266" y="829"/>
                  </a:cubicBezTo>
                  <a:cubicBezTo>
                    <a:pt x="262" y="829"/>
                    <a:pt x="258" y="827"/>
                    <a:pt x="257" y="823"/>
                  </a:cubicBezTo>
                  <a:cubicBezTo>
                    <a:pt x="235" y="777"/>
                    <a:pt x="235" y="777"/>
                    <a:pt x="235" y="777"/>
                  </a:cubicBezTo>
                  <a:cubicBezTo>
                    <a:pt x="234" y="776"/>
                    <a:pt x="234" y="776"/>
                    <a:pt x="234" y="776"/>
                  </a:cubicBezTo>
                  <a:cubicBezTo>
                    <a:pt x="204" y="699"/>
                    <a:pt x="205" y="695"/>
                    <a:pt x="206" y="691"/>
                  </a:cubicBezTo>
                  <a:cubicBezTo>
                    <a:pt x="208" y="687"/>
                    <a:pt x="217" y="661"/>
                    <a:pt x="220" y="651"/>
                  </a:cubicBezTo>
                  <a:cubicBezTo>
                    <a:pt x="208" y="607"/>
                    <a:pt x="208" y="607"/>
                    <a:pt x="208" y="607"/>
                  </a:cubicBezTo>
                  <a:cubicBezTo>
                    <a:pt x="191" y="578"/>
                    <a:pt x="191" y="578"/>
                    <a:pt x="191" y="578"/>
                  </a:cubicBezTo>
                  <a:cubicBezTo>
                    <a:pt x="190" y="576"/>
                    <a:pt x="190" y="574"/>
                    <a:pt x="190" y="573"/>
                  </a:cubicBezTo>
                  <a:cubicBezTo>
                    <a:pt x="190" y="544"/>
                    <a:pt x="190" y="544"/>
                    <a:pt x="190" y="544"/>
                  </a:cubicBezTo>
                  <a:cubicBezTo>
                    <a:pt x="184" y="536"/>
                    <a:pt x="184" y="536"/>
                    <a:pt x="184" y="536"/>
                  </a:cubicBezTo>
                  <a:cubicBezTo>
                    <a:pt x="171" y="536"/>
                    <a:pt x="171" y="536"/>
                    <a:pt x="171" y="536"/>
                  </a:cubicBezTo>
                  <a:cubicBezTo>
                    <a:pt x="168" y="536"/>
                    <a:pt x="165" y="535"/>
                    <a:pt x="163" y="533"/>
                  </a:cubicBezTo>
                  <a:cubicBezTo>
                    <a:pt x="152" y="521"/>
                    <a:pt x="152" y="521"/>
                    <a:pt x="152" y="521"/>
                  </a:cubicBezTo>
                  <a:cubicBezTo>
                    <a:pt x="111" y="535"/>
                    <a:pt x="111" y="535"/>
                    <a:pt x="111" y="535"/>
                  </a:cubicBezTo>
                  <a:cubicBezTo>
                    <a:pt x="110" y="536"/>
                    <a:pt x="109" y="536"/>
                    <a:pt x="107" y="536"/>
                  </a:cubicBezTo>
                  <a:cubicBezTo>
                    <a:pt x="71" y="536"/>
                    <a:pt x="71" y="536"/>
                    <a:pt x="71" y="536"/>
                  </a:cubicBezTo>
                  <a:cubicBezTo>
                    <a:pt x="68" y="536"/>
                    <a:pt x="65" y="535"/>
                    <a:pt x="63" y="532"/>
                  </a:cubicBezTo>
                  <a:cubicBezTo>
                    <a:pt x="3" y="457"/>
                    <a:pt x="3" y="457"/>
                    <a:pt x="3" y="457"/>
                  </a:cubicBezTo>
                  <a:cubicBezTo>
                    <a:pt x="0" y="454"/>
                    <a:pt x="0" y="450"/>
                    <a:pt x="1" y="447"/>
                  </a:cubicBezTo>
                  <a:cubicBezTo>
                    <a:pt x="11" y="424"/>
                    <a:pt x="11" y="424"/>
                    <a:pt x="11" y="424"/>
                  </a:cubicBezTo>
                  <a:cubicBezTo>
                    <a:pt x="1" y="401"/>
                    <a:pt x="1" y="401"/>
                    <a:pt x="1" y="401"/>
                  </a:cubicBezTo>
                  <a:cubicBezTo>
                    <a:pt x="0" y="397"/>
                    <a:pt x="0" y="392"/>
                    <a:pt x="3" y="389"/>
                  </a:cubicBezTo>
                  <a:cubicBezTo>
                    <a:pt x="91" y="297"/>
                    <a:pt x="91" y="297"/>
                    <a:pt x="91" y="297"/>
                  </a:cubicBezTo>
                  <a:cubicBezTo>
                    <a:pt x="93" y="295"/>
                    <a:pt x="96" y="294"/>
                    <a:pt x="99" y="294"/>
                  </a:cubicBezTo>
                  <a:cubicBezTo>
                    <a:pt x="120" y="294"/>
                    <a:pt x="120" y="294"/>
                    <a:pt x="120" y="294"/>
                  </a:cubicBezTo>
                  <a:cubicBezTo>
                    <a:pt x="146" y="282"/>
                    <a:pt x="146" y="282"/>
                    <a:pt x="146" y="282"/>
                  </a:cubicBezTo>
                  <a:cubicBezTo>
                    <a:pt x="147" y="281"/>
                    <a:pt x="149" y="281"/>
                    <a:pt x="150" y="281"/>
                  </a:cubicBezTo>
                  <a:cubicBezTo>
                    <a:pt x="194" y="282"/>
                    <a:pt x="194" y="282"/>
                    <a:pt x="194" y="282"/>
                  </a:cubicBezTo>
                  <a:cubicBezTo>
                    <a:pt x="198" y="282"/>
                    <a:pt x="202" y="285"/>
                    <a:pt x="203" y="288"/>
                  </a:cubicBezTo>
                  <a:cubicBezTo>
                    <a:pt x="212" y="307"/>
                    <a:pt x="212" y="307"/>
                    <a:pt x="212" y="307"/>
                  </a:cubicBezTo>
                  <a:cubicBezTo>
                    <a:pt x="251" y="314"/>
                    <a:pt x="251" y="314"/>
                    <a:pt x="251" y="314"/>
                  </a:cubicBezTo>
                  <a:cubicBezTo>
                    <a:pt x="256" y="315"/>
                    <a:pt x="256" y="315"/>
                    <a:pt x="256" y="315"/>
                  </a:cubicBezTo>
                  <a:cubicBezTo>
                    <a:pt x="258" y="311"/>
                    <a:pt x="262" y="308"/>
                    <a:pt x="267" y="309"/>
                  </a:cubicBezTo>
                  <a:cubicBezTo>
                    <a:pt x="302" y="311"/>
                    <a:pt x="302" y="311"/>
                    <a:pt x="302" y="311"/>
                  </a:cubicBezTo>
                  <a:cubicBezTo>
                    <a:pt x="355" y="317"/>
                    <a:pt x="355" y="317"/>
                    <a:pt x="355" y="317"/>
                  </a:cubicBezTo>
                  <a:cubicBezTo>
                    <a:pt x="359" y="316"/>
                    <a:pt x="359" y="316"/>
                    <a:pt x="359" y="316"/>
                  </a:cubicBezTo>
                  <a:cubicBezTo>
                    <a:pt x="360" y="295"/>
                    <a:pt x="360" y="295"/>
                    <a:pt x="360" y="295"/>
                  </a:cubicBezTo>
                  <a:cubicBezTo>
                    <a:pt x="340" y="299"/>
                    <a:pt x="340" y="299"/>
                    <a:pt x="340" y="299"/>
                  </a:cubicBezTo>
                  <a:cubicBezTo>
                    <a:pt x="336" y="300"/>
                    <a:pt x="333" y="299"/>
                    <a:pt x="330" y="297"/>
                  </a:cubicBezTo>
                  <a:cubicBezTo>
                    <a:pt x="298" y="266"/>
                    <a:pt x="298" y="266"/>
                    <a:pt x="298" y="266"/>
                  </a:cubicBezTo>
                  <a:cubicBezTo>
                    <a:pt x="297" y="266"/>
                    <a:pt x="297" y="266"/>
                    <a:pt x="297" y="266"/>
                  </a:cubicBezTo>
                  <a:cubicBezTo>
                    <a:pt x="297" y="284"/>
                    <a:pt x="297" y="284"/>
                    <a:pt x="297" y="284"/>
                  </a:cubicBezTo>
                  <a:cubicBezTo>
                    <a:pt x="297" y="287"/>
                    <a:pt x="295" y="291"/>
                    <a:pt x="292" y="293"/>
                  </a:cubicBezTo>
                  <a:cubicBezTo>
                    <a:pt x="288" y="294"/>
                    <a:pt x="284" y="294"/>
                    <a:pt x="281" y="292"/>
                  </a:cubicBezTo>
                  <a:cubicBezTo>
                    <a:pt x="267" y="284"/>
                    <a:pt x="267" y="284"/>
                    <a:pt x="267" y="284"/>
                  </a:cubicBezTo>
                  <a:cubicBezTo>
                    <a:pt x="265" y="283"/>
                    <a:pt x="264" y="282"/>
                    <a:pt x="263" y="281"/>
                  </a:cubicBezTo>
                  <a:cubicBezTo>
                    <a:pt x="250" y="262"/>
                    <a:pt x="250" y="262"/>
                    <a:pt x="250" y="262"/>
                  </a:cubicBezTo>
                  <a:cubicBezTo>
                    <a:pt x="250" y="261"/>
                    <a:pt x="250" y="261"/>
                    <a:pt x="250" y="261"/>
                  </a:cubicBezTo>
                  <a:cubicBezTo>
                    <a:pt x="228" y="223"/>
                    <a:pt x="228" y="223"/>
                    <a:pt x="228" y="223"/>
                  </a:cubicBezTo>
                  <a:cubicBezTo>
                    <a:pt x="218" y="227"/>
                    <a:pt x="218" y="227"/>
                    <a:pt x="218" y="227"/>
                  </a:cubicBezTo>
                  <a:cubicBezTo>
                    <a:pt x="247" y="262"/>
                    <a:pt x="247" y="262"/>
                    <a:pt x="247" y="262"/>
                  </a:cubicBezTo>
                  <a:cubicBezTo>
                    <a:pt x="250" y="266"/>
                    <a:pt x="251" y="271"/>
                    <a:pt x="248" y="275"/>
                  </a:cubicBezTo>
                  <a:cubicBezTo>
                    <a:pt x="239" y="287"/>
                    <a:pt x="239" y="287"/>
                    <a:pt x="239" y="287"/>
                  </a:cubicBezTo>
                  <a:cubicBezTo>
                    <a:pt x="236" y="290"/>
                    <a:pt x="232" y="292"/>
                    <a:pt x="228" y="291"/>
                  </a:cubicBezTo>
                  <a:cubicBezTo>
                    <a:pt x="224" y="290"/>
                    <a:pt x="221" y="286"/>
                    <a:pt x="221" y="282"/>
                  </a:cubicBezTo>
                  <a:cubicBezTo>
                    <a:pt x="218" y="267"/>
                    <a:pt x="218" y="267"/>
                    <a:pt x="218" y="267"/>
                  </a:cubicBezTo>
                  <a:cubicBezTo>
                    <a:pt x="193" y="244"/>
                    <a:pt x="193" y="244"/>
                    <a:pt x="193" y="244"/>
                  </a:cubicBezTo>
                  <a:cubicBezTo>
                    <a:pt x="150" y="248"/>
                    <a:pt x="150" y="248"/>
                    <a:pt x="150" y="248"/>
                  </a:cubicBezTo>
                  <a:cubicBezTo>
                    <a:pt x="129" y="279"/>
                    <a:pt x="129" y="279"/>
                    <a:pt x="129" y="279"/>
                  </a:cubicBezTo>
                  <a:cubicBezTo>
                    <a:pt x="128" y="282"/>
                    <a:pt x="125" y="283"/>
                    <a:pt x="123" y="284"/>
                  </a:cubicBezTo>
                  <a:cubicBezTo>
                    <a:pt x="86" y="292"/>
                    <a:pt x="86" y="292"/>
                    <a:pt x="86" y="292"/>
                  </a:cubicBezTo>
                  <a:cubicBezTo>
                    <a:pt x="83" y="293"/>
                    <a:pt x="80" y="292"/>
                    <a:pt x="78" y="290"/>
                  </a:cubicBezTo>
                  <a:cubicBezTo>
                    <a:pt x="75" y="288"/>
                    <a:pt x="74" y="286"/>
                    <a:pt x="74" y="282"/>
                  </a:cubicBezTo>
                  <a:cubicBezTo>
                    <a:pt x="72" y="235"/>
                    <a:pt x="72" y="235"/>
                    <a:pt x="72" y="235"/>
                  </a:cubicBezTo>
                  <a:cubicBezTo>
                    <a:pt x="72" y="233"/>
                    <a:pt x="73" y="230"/>
                    <a:pt x="75" y="228"/>
                  </a:cubicBezTo>
                  <a:cubicBezTo>
                    <a:pt x="77" y="226"/>
                    <a:pt x="80" y="225"/>
                    <a:pt x="83" y="225"/>
                  </a:cubicBezTo>
                  <a:cubicBezTo>
                    <a:pt x="117" y="225"/>
                    <a:pt x="117" y="225"/>
                    <a:pt x="117" y="225"/>
                  </a:cubicBezTo>
                  <a:cubicBezTo>
                    <a:pt x="118" y="217"/>
                    <a:pt x="118" y="217"/>
                    <a:pt x="118" y="217"/>
                  </a:cubicBezTo>
                  <a:cubicBezTo>
                    <a:pt x="108" y="212"/>
                    <a:pt x="108" y="212"/>
                    <a:pt x="108" y="212"/>
                  </a:cubicBezTo>
                  <a:cubicBezTo>
                    <a:pt x="105" y="210"/>
                    <a:pt x="103" y="207"/>
                    <a:pt x="103" y="203"/>
                  </a:cubicBezTo>
                  <a:cubicBezTo>
                    <a:pt x="103" y="200"/>
                    <a:pt x="105" y="196"/>
                    <a:pt x="108" y="194"/>
                  </a:cubicBezTo>
                  <a:cubicBezTo>
                    <a:pt x="128" y="181"/>
                    <a:pt x="128" y="181"/>
                    <a:pt x="128" y="181"/>
                  </a:cubicBezTo>
                  <a:cubicBezTo>
                    <a:pt x="115" y="172"/>
                    <a:pt x="115" y="172"/>
                    <a:pt x="115" y="172"/>
                  </a:cubicBezTo>
                  <a:cubicBezTo>
                    <a:pt x="112" y="170"/>
                    <a:pt x="110" y="166"/>
                    <a:pt x="110" y="162"/>
                  </a:cubicBezTo>
                  <a:cubicBezTo>
                    <a:pt x="111" y="154"/>
                    <a:pt x="111" y="154"/>
                    <a:pt x="111" y="154"/>
                  </a:cubicBezTo>
                  <a:cubicBezTo>
                    <a:pt x="106" y="149"/>
                    <a:pt x="106" y="149"/>
                    <a:pt x="106" y="149"/>
                  </a:cubicBezTo>
                  <a:cubicBezTo>
                    <a:pt x="103" y="145"/>
                    <a:pt x="102" y="140"/>
                    <a:pt x="105" y="136"/>
                  </a:cubicBezTo>
                  <a:cubicBezTo>
                    <a:pt x="114" y="122"/>
                    <a:pt x="114" y="122"/>
                    <a:pt x="114" y="122"/>
                  </a:cubicBezTo>
                  <a:cubicBezTo>
                    <a:pt x="115" y="120"/>
                    <a:pt x="118" y="118"/>
                    <a:pt x="122" y="118"/>
                  </a:cubicBezTo>
                  <a:cubicBezTo>
                    <a:pt x="125" y="118"/>
                    <a:pt x="128" y="119"/>
                    <a:pt x="130" y="122"/>
                  </a:cubicBezTo>
                  <a:cubicBezTo>
                    <a:pt x="160" y="160"/>
                    <a:pt x="160" y="160"/>
                    <a:pt x="160" y="160"/>
                  </a:cubicBezTo>
                  <a:cubicBezTo>
                    <a:pt x="169" y="150"/>
                    <a:pt x="169" y="150"/>
                    <a:pt x="169" y="150"/>
                  </a:cubicBezTo>
                  <a:cubicBezTo>
                    <a:pt x="171" y="148"/>
                    <a:pt x="174" y="147"/>
                    <a:pt x="176" y="147"/>
                  </a:cubicBezTo>
                  <a:cubicBezTo>
                    <a:pt x="199" y="147"/>
                    <a:pt x="199" y="147"/>
                    <a:pt x="199" y="147"/>
                  </a:cubicBezTo>
                  <a:cubicBezTo>
                    <a:pt x="250" y="139"/>
                    <a:pt x="250" y="139"/>
                    <a:pt x="250" y="139"/>
                  </a:cubicBezTo>
                  <a:cubicBezTo>
                    <a:pt x="280" y="120"/>
                    <a:pt x="280" y="120"/>
                    <a:pt x="280" y="120"/>
                  </a:cubicBezTo>
                  <a:cubicBezTo>
                    <a:pt x="261" y="91"/>
                    <a:pt x="261" y="91"/>
                    <a:pt x="261" y="91"/>
                  </a:cubicBezTo>
                  <a:cubicBezTo>
                    <a:pt x="252" y="112"/>
                    <a:pt x="252" y="112"/>
                    <a:pt x="252" y="112"/>
                  </a:cubicBezTo>
                  <a:cubicBezTo>
                    <a:pt x="251" y="113"/>
                    <a:pt x="251" y="114"/>
                    <a:pt x="250" y="115"/>
                  </a:cubicBezTo>
                  <a:cubicBezTo>
                    <a:pt x="233" y="132"/>
                    <a:pt x="233" y="132"/>
                    <a:pt x="233" y="132"/>
                  </a:cubicBezTo>
                  <a:cubicBezTo>
                    <a:pt x="232" y="133"/>
                    <a:pt x="232" y="133"/>
                    <a:pt x="232" y="133"/>
                  </a:cubicBezTo>
                  <a:cubicBezTo>
                    <a:pt x="223" y="140"/>
                    <a:pt x="223" y="140"/>
                    <a:pt x="223" y="140"/>
                  </a:cubicBezTo>
                  <a:cubicBezTo>
                    <a:pt x="220" y="142"/>
                    <a:pt x="215" y="143"/>
                    <a:pt x="212" y="140"/>
                  </a:cubicBezTo>
                  <a:cubicBezTo>
                    <a:pt x="202" y="134"/>
                    <a:pt x="202" y="134"/>
                    <a:pt x="202" y="134"/>
                  </a:cubicBezTo>
                  <a:cubicBezTo>
                    <a:pt x="182" y="137"/>
                    <a:pt x="182" y="137"/>
                    <a:pt x="182" y="137"/>
                  </a:cubicBezTo>
                  <a:cubicBezTo>
                    <a:pt x="177" y="137"/>
                    <a:pt x="172" y="134"/>
                    <a:pt x="171" y="129"/>
                  </a:cubicBezTo>
                  <a:cubicBezTo>
                    <a:pt x="166" y="108"/>
                    <a:pt x="166" y="108"/>
                    <a:pt x="166" y="108"/>
                  </a:cubicBezTo>
                  <a:cubicBezTo>
                    <a:pt x="166" y="105"/>
                    <a:pt x="167" y="101"/>
                    <a:pt x="169" y="99"/>
                  </a:cubicBezTo>
                  <a:cubicBezTo>
                    <a:pt x="221" y="47"/>
                    <a:pt x="221" y="47"/>
                    <a:pt x="221" y="47"/>
                  </a:cubicBezTo>
                  <a:cubicBezTo>
                    <a:pt x="222" y="46"/>
                    <a:pt x="223" y="45"/>
                    <a:pt x="225" y="45"/>
                  </a:cubicBezTo>
                  <a:cubicBezTo>
                    <a:pt x="278" y="30"/>
                    <a:pt x="278" y="30"/>
                    <a:pt x="278" y="30"/>
                  </a:cubicBezTo>
                  <a:cubicBezTo>
                    <a:pt x="278" y="30"/>
                    <a:pt x="279" y="30"/>
                    <a:pt x="279" y="30"/>
                  </a:cubicBezTo>
                  <a:cubicBezTo>
                    <a:pt x="344" y="20"/>
                    <a:pt x="344" y="20"/>
                    <a:pt x="344" y="20"/>
                  </a:cubicBezTo>
                  <a:cubicBezTo>
                    <a:pt x="349" y="19"/>
                    <a:pt x="354" y="22"/>
                    <a:pt x="355" y="27"/>
                  </a:cubicBezTo>
                  <a:cubicBezTo>
                    <a:pt x="359" y="43"/>
                    <a:pt x="359" y="43"/>
                    <a:pt x="359" y="43"/>
                  </a:cubicBezTo>
                  <a:cubicBezTo>
                    <a:pt x="361" y="47"/>
                    <a:pt x="359" y="52"/>
                    <a:pt x="355" y="54"/>
                  </a:cubicBezTo>
                  <a:cubicBezTo>
                    <a:pt x="329" y="72"/>
                    <a:pt x="329" y="72"/>
                    <a:pt x="329" y="72"/>
                  </a:cubicBezTo>
                  <a:cubicBezTo>
                    <a:pt x="331" y="81"/>
                    <a:pt x="331" y="81"/>
                    <a:pt x="331" y="81"/>
                  </a:cubicBezTo>
                  <a:cubicBezTo>
                    <a:pt x="356" y="62"/>
                    <a:pt x="356" y="62"/>
                    <a:pt x="356" y="62"/>
                  </a:cubicBezTo>
                  <a:cubicBezTo>
                    <a:pt x="357" y="61"/>
                    <a:pt x="358" y="61"/>
                    <a:pt x="359" y="60"/>
                  </a:cubicBezTo>
                  <a:cubicBezTo>
                    <a:pt x="389" y="52"/>
                    <a:pt x="389" y="52"/>
                    <a:pt x="389" y="52"/>
                  </a:cubicBezTo>
                  <a:cubicBezTo>
                    <a:pt x="390" y="52"/>
                    <a:pt x="390" y="52"/>
                    <a:pt x="390" y="52"/>
                  </a:cubicBezTo>
                  <a:cubicBezTo>
                    <a:pt x="446" y="43"/>
                    <a:pt x="446" y="43"/>
                    <a:pt x="446" y="43"/>
                  </a:cubicBezTo>
                  <a:cubicBezTo>
                    <a:pt x="447" y="43"/>
                    <a:pt x="448" y="43"/>
                    <a:pt x="448" y="43"/>
                  </a:cubicBezTo>
                  <a:cubicBezTo>
                    <a:pt x="472" y="44"/>
                    <a:pt x="472" y="44"/>
                    <a:pt x="472" y="44"/>
                  </a:cubicBezTo>
                  <a:cubicBezTo>
                    <a:pt x="471" y="41"/>
                    <a:pt x="471" y="36"/>
                    <a:pt x="474" y="33"/>
                  </a:cubicBezTo>
                  <a:cubicBezTo>
                    <a:pt x="493" y="14"/>
                    <a:pt x="493" y="14"/>
                    <a:pt x="493" y="14"/>
                  </a:cubicBezTo>
                  <a:cubicBezTo>
                    <a:pt x="497" y="10"/>
                    <a:pt x="504" y="10"/>
                    <a:pt x="508" y="13"/>
                  </a:cubicBezTo>
                  <a:cubicBezTo>
                    <a:pt x="523" y="28"/>
                    <a:pt x="523" y="28"/>
                    <a:pt x="523" y="28"/>
                  </a:cubicBezTo>
                  <a:cubicBezTo>
                    <a:pt x="580" y="1"/>
                    <a:pt x="580" y="1"/>
                    <a:pt x="580" y="1"/>
                  </a:cubicBezTo>
                  <a:cubicBezTo>
                    <a:pt x="581" y="1"/>
                    <a:pt x="583" y="0"/>
                    <a:pt x="584" y="0"/>
                  </a:cubicBezTo>
                  <a:cubicBezTo>
                    <a:pt x="681" y="0"/>
                    <a:pt x="681" y="0"/>
                    <a:pt x="681" y="0"/>
                  </a:cubicBezTo>
                  <a:cubicBezTo>
                    <a:pt x="687" y="0"/>
                    <a:pt x="691" y="5"/>
                    <a:pt x="691" y="11"/>
                  </a:cubicBezTo>
                  <a:cubicBezTo>
                    <a:pt x="691" y="20"/>
                    <a:pt x="691" y="20"/>
                    <a:pt x="691" y="20"/>
                  </a:cubicBezTo>
                  <a:cubicBezTo>
                    <a:pt x="814" y="33"/>
                    <a:pt x="814" y="33"/>
                    <a:pt x="814" y="33"/>
                  </a:cubicBezTo>
                  <a:cubicBezTo>
                    <a:pt x="854" y="24"/>
                    <a:pt x="854" y="24"/>
                    <a:pt x="854" y="24"/>
                  </a:cubicBezTo>
                  <a:cubicBezTo>
                    <a:pt x="855" y="24"/>
                    <a:pt x="856" y="24"/>
                    <a:pt x="857" y="24"/>
                  </a:cubicBezTo>
                  <a:cubicBezTo>
                    <a:pt x="954" y="35"/>
                    <a:pt x="1100" y="51"/>
                    <a:pt x="1108" y="52"/>
                  </a:cubicBezTo>
                  <a:cubicBezTo>
                    <a:pt x="1110" y="52"/>
                    <a:pt x="1116" y="52"/>
                    <a:pt x="1146" y="64"/>
                  </a:cubicBezTo>
                  <a:cubicBezTo>
                    <a:pt x="1150" y="66"/>
                    <a:pt x="1153" y="71"/>
                    <a:pt x="1152" y="75"/>
                  </a:cubicBezTo>
                  <a:cubicBezTo>
                    <a:pt x="1151" y="80"/>
                    <a:pt x="1147" y="84"/>
                    <a:pt x="1142" y="84"/>
                  </a:cubicBezTo>
                  <a:cubicBezTo>
                    <a:pt x="1109" y="86"/>
                    <a:pt x="1109" y="86"/>
                    <a:pt x="1109" y="86"/>
                  </a:cubicBezTo>
                  <a:cubicBezTo>
                    <a:pt x="1114" y="93"/>
                    <a:pt x="1114" y="93"/>
                    <a:pt x="1114" y="93"/>
                  </a:cubicBezTo>
                  <a:cubicBezTo>
                    <a:pt x="1115" y="96"/>
                    <a:pt x="1116" y="99"/>
                    <a:pt x="1115" y="102"/>
                  </a:cubicBezTo>
                  <a:cubicBezTo>
                    <a:pt x="1114" y="105"/>
                    <a:pt x="1112" y="107"/>
                    <a:pt x="1109" y="108"/>
                  </a:cubicBezTo>
                  <a:cubicBezTo>
                    <a:pt x="1076" y="124"/>
                    <a:pt x="1076" y="124"/>
                    <a:pt x="1076" y="124"/>
                  </a:cubicBezTo>
                  <a:cubicBezTo>
                    <a:pt x="1092" y="149"/>
                    <a:pt x="1092" y="149"/>
                    <a:pt x="1092" y="149"/>
                  </a:cubicBezTo>
                  <a:cubicBezTo>
                    <a:pt x="1094" y="153"/>
                    <a:pt x="1094" y="157"/>
                    <a:pt x="1091" y="161"/>
                  </a:cubicBezTo>
                  <a:cubicBezTo>
                    <a:pt x="1085" y="168"/>
                    <a:pt x="1085" y="168"/>
                    <a:pt x="1085" y="168"/>
                  </a:cubicBezTo>
                  <a:cubicBezTo>
                    <a:pt x="1082" y="172"/>
                    <a:pt x="1076" y="173"/>
                    <a:pt x="1072" y="170"/>
                  </a:cubicBezTo>
                  <a:cubicBezTo>
                    <a:pt x="1038" y="148"/>
                    <a:pt x="1038" y="148"/>
                    <a:pt x="1038" y="148"/>
                  </a:cubicBezTo>
                  <a:cubicBezTo>
                    <a:pt x="1035" y="146"/>
                    <a:pt x="1033" y="143"/>
                    <a:pt x="1033" y="139"/>
                  </a:cubicBezTo>
                  <a:cubicBezTo>
                    <a:pt x="1035" y="113"/>
                    <a:pt x="1035" y="113"/>
                    <a:pt x="1035" y="113"/>
                  </a:cubicBezTo>
                  <a:cubicBezTo>
                    <a:pt x="1010" y="113"/>
                    <a:pt x="1010" y="113"/>
                    <a:pt x="1010" y="113"/>
                  </a:cubicBezTo>
                  <a:cubicBezTo>
                    <a:pt x="1012" y="116"/>
                    <a:pt x="1012" y="120"/>
                    <a:pt x="1010" y="123"/>
                  </a:cubicBezTo>
                  <a:cubicBezTo>
                    <a:pt x="1008" y="126"/>
                    <a:pt x="1005" y="128"/>
                    <a:pt x="1001" y="128"/>
                  </a:cubicBezTo>
                  <a:cubicBezTo>
                    <a:pt x="951" y="128"/>
                    <a:pt x="951" y="128"/>
                    <a:pt x="951" y="128"/>
                  </a:cubicBezTo>
                  <a:cubicBezTo>
                    <a:pt x="940" y="145"/>
                    <a:pt x="940" y="145"/>
                    <a:pt x="940" y="145"/>
                  </a:cubicBezTo>
                  <a:cubicBezTo>
                    <a:pt x="974" y="153"/>
                    <a:pt x="974" y="153"/>
                    <a:pt x="974" y="153"/>
                  </a:cubicBezTo>
                  <a:cubicBezTo>
                    <a:pt x="976" y="154"/>
                    <a:pt x="977" y="154"/>
                    <a:pt x="978" y="156"/>
                  </a:cubicBezTo>
                  <a:cubicBezTo>
                    <a:pt x="1026" y="198"/>
                    <a:pt x="1026" y="198"/>
                    <a:pt x="1026" y="198"/>
                  </a:cubicBezTo>
                  <a:cubicBezTo>
                    <a:pt x="1029" y="201"/>
                    <a:pt x="1030" y="206"/>
                    <a:pt x="1028" y="210"/>
                  </a:cubicBezTo>
                  <a:cubicBezTo>
                    <a:pt x="1027" y="214"/>
                    <a:pt x="1022" y="216"/>
                    <a:pt x="1018" y="216"/>
                  </a:cubicBezTo>
                  <a:cubicBezTo>
                    <a:pt x="995" y="214"/>
                    <a:pt x="995" y="214"/>
                    <a:pt x="995" y="214"/>
                  </a:cubicBezTo>
                  <a:cubicBezTo>
                    <a:pt x="989" y="238"/>
                    <a:pt x="989" y="238"/>
                    <a:pt x="989" y="238"/>
                  </a:cubicBezTo>
                  <a:cubicBezTo>
                    <a:pt x="989" y="238"/>
                    <a:pt x="989" y="239"/>
                    <a:pt x="988" y="239"/>
                  </a:cubicBezTo>
                  <a:cubicBezTo>
                    <a:pt x="978" y="261"/>
                    <a:pt x="978" y="261"/>
                    <a:pt x="978" y="261"/>
                  </a:cubicBezTo>
                  <a:cubicBezTo>
                    <a:pt x="996" y="274"/>
                    <a:pt x="996" y="274"/>
                    <a:pt x="996" y="274"/>
                  </a:cubicBezTo>
                  <a:cubicBezTo>
                    <a:pt x="1000" y="278"/>
                    <a:pt x="1001" y="284"/>
                    <a:pt x="997" y="288"/>
                  </a:cubicBezTo>
                  <a:cubicBezTo>
                    <a:pt x="984" y="306"/>
                    <a:pt x="984" y="306"/>
                    <a:pt x="984" y="306"/>
                  </a:cubicBezTo>
                  <a:cubicBezTo>
                    <a:pt x="982" y="308"/>
                    <a:pt x="980" y="310"/>
                    <a:pt x="977" y="310"/>
                  </a:cubicBezTo>
                  <a:cubicBezTo>
                    <a:pt x="974" y="310"/>
                    <a:pt x="971" y="309"/>
                    <a:pt x="969" y="307"/>
                  </a:cubicBezTo>
                  <a:cubicBezTo>
                    <a:pt x="942" y="281"/>
                    <a:pt x="942" y="281"/>
                    <a:pt x="942" y="281"/>
                  </a:cubicBezTo>
                  <a:cubicBezTo>
                    <a:pt x="942" y="280"/>
                    <a:pt x="942" y="280"/>
                    <a:pt x="942" y="280"/>
                  </a:cubicBezTo>
                  <a:cubicBezTo>
                    <a:pt x="934" y="270"/>
                    <a:pt x="934" y="270"/>
                    <a:pt x="934" y="270"/>
                  </a:cubicBezTo>
                  <a:cubicBezTo>
                    <a:pt x="913" y="269"/>
                    <a:pt x="913" y="269"/>
                    <a:pt x="913" y="269"/>
                  </a:cubicBezTo>
                  <a:cubicBezTo>
                    <a:pt x="911" y="271"/>
                    <a:pt x="911" y="271"/>
                    <a:pt x="911" y="271"/>
                  </a:cubicBezTo>
                  <a:cubicBezTo>
                    <a:pt x="929" y="275"/>
                    <a:pt x="929" y="275"/>
                    <a:pt x="929" y="275"/>
                  </a:cubicBezTo>
                  <a:cubicBezTo>
                    <a:pt x="931" y="276"/>
                    <a:pt x="934" y="277"/>
                    <a:pt x="935" y="280"/>
                  </a:cubicBezTo>
                  <a:cubicBezTo>
                    <a:pt x="936" y="282"/>
                    <a:pt x="937" y="285"/>
                    <a:pt x="936" y="288"/>
                  </a:cubicBezTo>
                  <a:cubicBezTo>
                    <a:pt x="933" y="299"/>
                    <a:pt x="933" y="299"/>
                    <a:pt x="933" y="299"/>
                  </a:cubicBezTo>
                  <a:cubicBezTo>
                    <a:pt x="956" y="327"/>
                    <a:pt x="956" y="327"/>
                    <a:pt x="956" y="327"/>
                  </a:cubicBezTo>
                  <a:cubicBezTo>
                    <a:pt x="958" y="329"/>
                    <a:pt x="959" y="332"/>
                    <a:pt x="958" y="335"/>
                  </a:cubicBezTo>
                  <a:cubicBezTo>
                    <a:pt x="951" y="378"/>
                    <a:pt x="951" y="378"/>
                    <a:pt x="951" y="378"/>
                  </a:cubicBezTo>
                  <a:cubicBezTo>
                    <a:pt x="950" y="381"/>
                    <a:pt x="948" y="384"/>
                    <a:pt x="945" y="385"/>
                  </a:cubicBezTo>
                  <a:cubicBezTo>
                    <a:pt x="887" y="413"/>
                    <a:pt x="887" y="413"/>
                    <a:pt x="887" y="413"/>
                  </a:cubicBezTo>
                  <a:cubicBezTo>
                    <a:pt x="885" y="414"/>
                    <a:pt x="884" y="414"/>
                    <a:pt x="883" y="414"/>
                  </a:cubicBezTo>
                  <a:cubicBezTo>
                    <a:pt x="865" y="416"/>
                    <a:pt x="865" y="416"/>
                    <a:pt x="865" y="416"/>
                  </a:cubicBezTo>
                  <a:cubicBezTo>
                    <a:pt x="865" y="423"/>
                    <a:pt x="865" y="423"/>
                    <a:pt x="865" y="423"/>
                  </a:cubicBezTo>
                  <a:cubicBezTo>
                    <a:pt x="882" y="433"/>
                    <a:pt x="882" y="433"/>
                    <a:pt x="882" y="433"/>
                  </a:cubicBezTo>
                  <a:cubicBezTo>
                    <a:pt x="884" y="435"/>
                    <a:pt x="886" y="437"/>
                    <a:pt x="886" y="440"/>
                  </a:cubicBezTo>
                  <a:cubicBezTo>
                    <a:pt x="887" y="443"/>
                    <a:pt x="891" y="460"/>
                    <a:pt x="891" y="468"/>
                  </a:cubicBezTo>
                  <a:cubicBezTo>
                    <a:pt x="891" y="481"/>
                    <a:pt x="876" y="489"/>
                    <a:pt x="867" y="493"/>
                  </a:cubicBezTo>
                  <a:cubicBezTo>
                    <a:pt x="864" y="494"/>
                    <a:pt x="860" y="494"/>
                    <a:pt x="857" y="492"/>
                  </a:cubicBezTo>
                  <a:cubicBezTo>
                    <a:pt x="843" y="481"/>
                    <a:pt x="843" y="481"/>
                    <a:pt x="843" y="481"/>
                  </a:cubicBezTo>
                  <a:cubicBezTo>
                    <a:pt x="848" y="507"/>
                    <a:pt x="848" y="507"/>
                    <a:pt x="848" y="507"/>
                  </a:cubicBezTo>
                  <a:cubicBezTo>
                    <a:pt x="859" y="537"/>
                    <a:pt x="859" y="537"/>
                    <a:pt x="859" y="537"/>
                  </a:cubicBezTo>
                  <a:cubicBezTo>
                    <a:pt x="859" y="539"/>
                    <a:pt x="860" y="540"/>
                    <a:pt x="860" y="542"/>
                  </a:cubicBezTo>
                  <a:cubicBezTo>
                    <a:pt x="860" y="547"/>
                    <a:pt x="855" y="552"/>
                    <a:pt x="849" y="552"/>
                  </a:cubicBezTo>
                  <a:cubicBezTo>
                    <a:pt x="849" y="552"/>
                    <a:pt x="849" y="552"/>
                    <a:pt x="849" y="552"/>
                  </a:cubicBezTo>
                  <a:cubicBezTo>
                    <a:pt x="847" y="552"/>
                    <a:pt x="844" y="551"/>
                    <a:pt x="842" y="549"/>
                  </a:cubicBezTo>
                  <a:cubicBezTo>
                    <a:pt x="813" y="519"/>
                    <a:pt x="813" y="519"/>
                    <a:pt x="813" y="519"/>
                  </a:cubicBezTo>
                  <a:cubicBezTo>
                    <a:pt x="812" y="518"/>
                    <a:pt x="811" y="516"/>
                    <a:pt x="811" y="514"/>
                  </a:cubicBezTo>
                  <a:cubicBezTo>
                    <a:pt x="805" y="486"/>
                    <a:pt x="805" y="486"/>
                    <a:pt x="805" y="486"/>
                  </a:cubicBezTo>
                  <a:cubicBezTo>
                    <a:pt x="792" y="446"/>
                    <a:pt x="792" y="446"/>
                    <a:pt x="792" y="446"/>
                  </a:cubicBezTo>
                  <a:cubicBezTo>
                    <a:pt x="789" y="446"/>
                    <a:pt x="789" y="446"/>
                    <a:pt x="789" y="446"/>
                  </a:cubicBezTo>
                  <a:cubicBezTo>
                    <a:pt x="785" y="447"/>
                    <a:pt x="780" y="445"/>
                    <a:pt x="778" y="441"/>
                  </a:cubicBezTo>
                  <a:cubicBezTo>
                    <a:pt x="768" y="424"/>
                    <a:pt x="768" y="424"/>
                    <a:pt x="768" y="424"/>
                  </a:cubicBezTo>
                  <a:cubicBezTo>
                    <a:pt x="767" y="423"/>
                    <a:pt x="767" y="423"/>
                    <a:pt x="767" y="423"/>
                  </a:cubicBezTo>
                  <a:cubicBezTo>
                    <a:pt x="758" y="405"/>
                    <a:pt x="758" y="405"/>
                    <a:pt x="758" y="405"/>
                  </a:cubicBezTo>
                  <a:cubicBezTo>
                    <a:pt x="736" y="405"/>
                    <a:pt x="736" y="405"/>
                    <a:pt x="736" y="405"/>
                  </a:cubicBezTo>
                  <a:cubicBezTo>
                    <a:pt x="708" y="441"/>
                    <a:pt x="708" y="441"/>
                    <a:pt x="708" y="441"/>
                  </a:cubicBezTo>
                  <a:cubicBezTo>
                    <a:pt x="708" y="442"/>
                    <a:pt x="707" y="443"/>
                    <a:pt x="705" y="444"/>
                  </a:cubicBezTo>
                  <a:cubicBezTo>
                    <a:pt x="696" y="449"/>
                    <a:pt x="696" y="449"/>
                    <a:pt x="696" y="449"/>
                  </a:cubicBezTo>
                  <a:cubicBezTo>
                    <a:pt x="699" y="453"/>
                    <a:pt x="699" y="453"/>
                    <a:pt x="699" y="453"/>
                  </a:cubicBezTo>
                  <a:cubicBezTo>
                    <a:pt x="700" y="456"/>
                    <a:pt x="701" y="459"/>
                    <a:pt x="700" y="462"/>
                  </a:cubicBezTo>
                  <a:cubicBezTo>
                    <a:pt x="685" y="504"/>
                    <a:pt x="685" y="504"/>
                    <a:pt x="685" y="504"/>
                  </a:cubicBezTo>
                  <a:cubicBezTo>
                    <a:pt x="684" y="507"/>
                    <a:pt x="682" y="509"/>
                    <a:pt x="679" y="510"/>
                  </a:cubicBezTo>
                  <a:cubicBezTo>
                    <a:pt x="676" y="511"/>
                    <a:pt x="673" y="511"/>
                    <a:pt x="670" y="510"/>
                  </a:cubicBezTo>
                  <a:cubicBezTo>
                    <a:pt x="652" y="499"/>
                    <a:pt x="652" y="499"/>
                    <a:pt x="652" y="499"/>
                  </a:cubicBezTo>
                  <a:cubicBezTo>
                    <a:pt x="650" y="498"/>
                    <a:pt x="649" y="496"/>
                    <a:pt x="648" y="493"/>
                  </a:cubicBezTo>
                  <a:cubicBezTo>
                    <a:pt x="635" y="451"/>
                    <a:pt x="635" y="451"/>
                    <a:pt x="635" y="451"/>
                  </a:cubicBezTo>
                  <a:cubicBezTo>
                    <a:pt x="623" y="428"/>
                    <a:pt x="623" y="428"/>
                    <a:pt x="623" y="428"/>
                  </a:cubicBezTo>
                  <a:cubicBezTo>
                    <a:pt x="602" y="408"/>
                    <a:pt x="602" y="408"/>
                    <a:pt x="602" y="408"/>
                  </a:cubicBezTo>
                  <a:cubicBezTo>
                    <a:pt x="602" y="408"/>
                    <a:pt x="601" y="408"/>
                    <a:pt x="601" y="407"/>
                  </a:cubicBezTo>
                  <a:cubicBezTo>
                    <a:pt x="583" y="384"/>
                    <a:pt x="583" y="384"/>
                    <a:pt x="583" y="384"/>
                  </a:cubicBezTo>
                  <a:cubicBezTo>
                    <a:pt x="534" y="359"/>
                    <a:pt x="534" y="359"/>
                    <a:pt x="534" y="359"/>
                  </a:cubicBezTo>
                  <a:cubicBezTo>
                    <a:pt x="469" y="346"/>
                    <a:pt x="469" y="346"/>
                    <a:pt x="469" y="346"/>
                  </a:cubicBezTo>
                  <a:cubicBezTo>
                    <a:pt x="464" y="350"/>
                    <a:pt x="464" y="350"/>
                    <a:pt x="464" y="350"/>
                  </a:cubicBezTo>
                  <a:cubicBezTo>
                    <a:pt x="484" y="372"/>
                    <a:pt x="484" y="372"/>
                    <a:pt x="484" y="372"/>
                  </a:cubicBezTo>
                  <a:cubicBezTo>
                    <a:pt x="508" y="372"/>
                    <a:pt x="508" y="372"/>
                    <a:pt x="508" y="372"/>
                  </a:cubicBezTo>
                  <a:cubicBezTo>
                    <a:pt x="509" y="372"/>
                    <a:pt x="511" y="372"/>
                    <a:pt x="512" y="373"/>
                  </a:cubicBezTo>
                  <a:cubicBezTo>
                    <a:pt x="542" y="386"/>
                    <a:pt x="542" y="386"/>
                    <a:pt x="542" y="386"/>
                  </a:cubicBezTo>
                  <a:cubicBezTo>
                    <a:pt x="545" y="387"/>
                    <a:pt x="547" y="390"/>
                    <a:pt x="547" y="393"/>
                  </a:cubicBezTo>
                  <a:cubicBezTo>
                    <a:pt x="548" y="396"/>
                    <a:pt x="547" y="399"/>
                    <a:pt x="545" y="402"/>
                  </a:cubicBezTo>
                  <a:cubicBezTo>
                    <a:pt x="510" y="442"/>
                    <a:pt x="510" y="442"/>
                    <a:pt x="510" y="442"/>
                  </a:cubicBezTo>
                  <a:cubicBezTo>
                    <a:pt x="508" y="443"/>
                    <a:pt x="507" y="444"/>
                    <a:pt x="505" y="445"/>
                  </a:cubicBezTo>
                  <a:cubicBezTo>
                    <a:pt x="440" y="461"/>
                    <a:pt x="440" y="461"/>
                    <a:pt x="440" y="461"/>
                  </a:cubicBezTo>
                  <a:cubicBezTo>
                    <a:pt x="436" y="462"/>
                    <a:pt x="431" y="460"/>
                    <a:pt x="428" y="456"/>
                  </a:cubicBezTo>
                  <a:cubicBezTo>
                    <a:pt x="379" y="362"/>
                    <a:pt x="379" y="362"/>
                    <a:pt x="379" y="362"/>
                  </a:cubicBezTo>
                  <a:cubicBezTo>
                    <a:pt x="366" y="370"/>
                    <a:pt x="366" y="370"/>
                    <a:pt x="366" y="370"/>
                  </a:cubicBezTo>
                  <a:cubicBezTo>
                    <a:pt x="433" y="476"/>
                    <a:pt x="433" y="476"/>
                    <a:pt x="433" y="476"/>
                  </a:cubicBezTo>
                  <a:cubicBezTo>
                    <a:pt x="487" y="459"/>
                    <a:pt x="487" y="459"/>
                    <a:pt x="487" y="459"/>
                  </a:cubicBezTo>
                  <a:cubicBezTo>
                    <a:pt x="490" y="458"/>
                    <a:pt x="494" y="458"/>
                    <a:pt x="496" y="460"/>
                  </a:cubicBezTo>
                  <a:cubicBezTo>
                    <a:pt x="499" y="462"/>
                    <a:pt x="501" y="465"/>
                    <a:pt x="501" y="468"/>
                  </a:cubicBezTo>
                  <a:cubicBezTo>
                    <a:pt x="501" y="477"/>
                    <a:pt x="501" y="477"/>
                    <a:pt x="501" y="477"/>
                  </a:cubicBezTo>
                  <a:cubicBezTo>
                    <a:pt x="501" y="478"/>
                    <a:pt x="500" y="480"/>
                    <a:pt x="500" y="481"/>
                  </a:cubicBezTo>
                  <a:cubicBezTo>
                    <a:pt x="480" y="539"/>
                    <a:pt x="480" y="539"/>
                    <a:pt x="480" y="539"/>
                  </a:cubicBezTo>
                  <a:cubicBezTo>
                    <a:pt x="479" y="542"/>
                    <a:pt x="477" y="544"/>
                    <a:pt x="475" y="545"/>
                  </a:cubicBezTo>
                  <a:cubicBezTo>
                    <a:pt x="443" y="563"/>
                    <a:pt x="443" y="563"/>
                    <a:pt x="443" y="563"/>
                  </a:cubicBezTo>
                  <a:cubicBezTo>
                    <a:pt x="417" y="610"/>
                    <a:pt x="417" y="610"/>
                    <a:pt x="417" y="610"/>
                  </a:cubicBezTo>
                  <a:cubicBezTo>
                    <a:pt x="420" y="631"/>
                    <a:pt x="420" y="631"/>
                    <a:pt x="420" y="631"/>
                  </a:cubicBezTo>
                  <a:cubicBezTo>
                    <a:pt x="429" y="676"/>
                    <a:pt x="429" y="676"/>
                    <a:pt x="429" y="676"/>
                  </a:cubicBezTo>
                  <a:cubicBezTo>
                    <a:pt x="429" y="680"/>
                    <a:pt x="428" y="683"/>
                    <a:pt x="426" y="686"/>
                  </a:cubicBezTo>
                  <a:cubicBezTo>
                    <a:pt x="389" y="720"/>
                    <a:pt x="389" y="720"/>
                    <a:pt x="389" y="720"/>
                  </a:cubicBezTo>
                  <a:cubicBezTo>
                    <a:pt x="394" y="729"/>
                    <a:pt x="394" y="729"/>
                    <a:pt x="394" y="729"/>
                  </a:cubicBezTo>
                  <a:cubicBezTo>
                    <a:pt x="396" y="733"/>
                    <a:pt x="395" y="738"/>
                    <a:pt x="392" y="741"/>
                  </a:cubicBezTo>
                  <a:cubicBezTo>
                    <a:pt x="313" y="826"/>
                    <a:pt x="313" y="826"/>
                    <a:pt x="313" y="826"/>
                  </a:cubicBezTo>
                  <a:cubicBezTo>
                    <a:pt x="311" y="828"/>
                    <a:pt x="308" y="829"/>
                    <a:pt x="306" y="829"/>
                  </a:cubicBezTo>
                  <a:moveTo>
                    <a:pt x="1054" y="135"/>
                  </a:moveTo>
                  <a:cubicBezTo>
                    <a:pt x="1062" y="139"/>
                    <a:pt x="1062" y="139"/>
                    <a:pt x="1062" y="139"/>
                  </a:cubicBezTo>
                  <a:cubicBezTo>
                    <a:pt x="1055" y="128"/>
                    <a:pt x="1055" y="128"/>
                    <a:pt x="1055" y="128"/>
                  </a:cubicBezTo>
                  <a:cubicBezTo>
                    <a:pt x="1054" y="135"/>
                    <a:pt x="1054" y="135"/>
                    <a:pt x="1054" y="135"/>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7">
              <a:extLst>
                <a:ext uri="{FF2B5EF4-FFF2-40B4-BE49-F238E27FC236}">
                  <a16:creationId xmlns:a16="http://schemas.microsoft.com/office/drawing/2014/main" id="{1E17B100-DAAD-40C3-8019-95A562258CB9}"/>
                </a:ext>
              </a:extLst>
            </p:cNvPr>
            <p:cNvSpPr>
              <a:spLocks noEditPoints="1"/>
            </p:cNvSpPr>
            <p:nvPr/>
          </p:nvSpPr>
          <p:spPr bwMode="auto">
            <a:xfrm>
              <a:off x="3095757" y="5450213"/>
              <a:ext cx="70688" cy="91307"/>
            </a:xfrm>
            <a:custGeom>
              <a:avLst/>
              <a:gdLst>
                <a:gd name="T0" fmla="*/ 43 w 53"/>
                <a:gd name="T1" fmla="*/ 66 h 66"/>
                <a:gd name="T2" fmla="*/ 42 w 53"/>
                <a:gd name="T3" fmla="*/ 66 h 66"/>
                <a:gd name="T4" fmla="*/ 9 w 53"/>
                <a:gd name="T5" fmla="*/ 64 h 66"/>
                <a:gd name="T6" fmla="*/ 2 w 53"/>
                <a:gd name="T7" fmla="*/ 60 h 66"/>
                <a:gd name="T8" fmla="*/ 0 w 53"/>
                <a:gd name="T9" fmla="*/ 53 h 66"/>
                <a:gd name="T10" fmla="*/ 4 w 53"/>
                <a:gd name="T11" fmla="*/ 10 h 66"/>
                <a:gd name="T12" fmla="*/ 12 w 53"/>
                <a:gd name="T13" fmla="*/ 1 h 66"/>
                <a:gd name="T14" fmla="*/ 23 w 53"/>
                <a:gd name="T15" fmla="*/ 5 h 66"/>
                <a:gd name="T16" fmla="*/ 51 w 53"/>
                <a:gd name="T17" fmla="*/ 50 h 66"/>
                <a:gd name="T18" fmla="*/ 53 w 53"/>
                <a:gd name="T19" fmla="*/ 56 h 66"/>
                <a:gd name="T20" fmla="*/ 43 w 53"/>
                <a:gd name="T21" fmla="*/ 66 h 66"/>
                <a:gd name="T22" fmla="*/ 21 w 53"/>
                <a:gd name="T23" fmla="*/ 44 h 66"/>
                <a:gd name="T24" fmla="*/ 23 w 53"/>
                <a:gd name="T25" fmla="*/ 44 h 66"/>
                <a:gd name="T26" fmla="*/ 22 w 53"/>
                <a:gd name="T27" fmla="*/ 42 h 66"/>
                <a:gd name="T28" fmla="*/ 21 w 53"/>
                <a:gd name="T29" fmla="*/ 4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3" h="66">
                  <a:moveTo>
                    <a:pt x="43" y="66"/>
                  </a:moveTo>
                  <a:cubicBezTo>
                    <a:pt x="42" y="66"/>
                    <a:pt x="42" y="66"/>
                    <a:pt x="42" y="66"/>
                  </a:cubicBezTo>
                  <a:cubicBezTo>
                    <a:pt x="9" y="64"/>
                    <a:pt x="9" y="64"/>
                    <a:pt x="9" y="64"/>
                  </a:cubicBezTo>
                  <a:cubicBezTo>
                    <a:pt x="7" y="64"/>
                    <a:pt x="4" y="62"/>
                    <a:pt x="2" y="60"/>
                  </a:cubicBezTo>
                  <a:cubicBezTo>
                    <a:pt x="1" y="58"/>
                    <a:pt x="0" y="55"/>
                    <a:pt x="0" y="53"/>
                  </a:cubicBezTo>
                  <a:cubicBezTo>
                    <a:pt x="4" y="10"/>
                    <a:pt x="4" y="10"/>
                    <a:pt x="4" y="10"/>
                  </a:cubicBezTo>
                  <a:cubicBezTo>
                    <a:pt x="4" y="6"/>
                    <a:pt x="8" y="2"/>
                    <a:pt x="12" y="1"/>
                  </a:cubicBezTo>
                  <a:cubicBezTo>
                    <a:pt x="16" y="0"/>
                    <a:pt x="21" y="2"/>
                    <a:pt x="23" y="5"/>
                  </a:cubicBezTo>
                  <a:cubicBezTo>
                    <a:pt x="51" y="50"/>
                    <a:pt x="51" y="50"/>
                    <a:pt x="51" y="50"/>
                  </a:cubicBezTo>
                  <a:cubicBezTo>
                    <a:pt x="52" y="52"/>
                    <a:pt x="53" y="54"/>
                    <a:pt x="53" y="56"/>
                  </a:cubicBezTo>
                  <a:cubicBezTo>
                    <a:pt x="53" y="62"/>
                    <a:pt x="48" y="66"/>
                    <a:pt x="43" y="66"/>
                  </a:cubicBezTo>
                  <a:close/>
                  <a:moveTo>
                    <a:pt x="21" y="44"/>
                  </a:moveTo>
                  <a:cubicBezTo>
                    <a:pt x="23" y="44"/>
                    <a:pt x="23" y="44"/>
                    <a:pt x="23" y="44"/>
                  </a:cubicBezTo>
                  <a:cubicBezTo>
                    <a:pt x="22" y="42"/>
                    <a:pt x="22" y="42"/>
                    <a:pt x="22" y="42"/>
                  </a:cubicBezTo>
                  <a:lnTo>
                    <a:pt x="21" y="44"/>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Shape 113">
              <a:extLst>
                <a:ext uri="{FF2B5EF4-FFF2-40B4-BE49-F238E27FC236}">
                  <a16:creationId xmlns:a16="http://schemas.microsoft.com/office/drawing/2014/main" id="{4F4B19D4-A889-466F-94BA-C84D2B4F353A}"/>
                </a:ext>
              </a:extLst>
            </p:cNvPr>
            <p:cNvSpPr>
              <a:spLocks/>
            </p:cNvSpPr>
            <p:nvPr/>
          </p:nvSpPr>
          <p:spPr bwMode="auto">
            <a:xfrm>
              <a:off x="1201900" y="5144740"/>
              <a:ext cx="2259925" cy="1038862"/>
            </a:xfrm>
            <a:custGeom>
              <a:avLst/>
              <a:gdLst>
                <a:gd name="connsiteX0" fmla="*/ 1974262 w 2259925"/>
                <a:gd name="connsiteY0" fmla="*/ 960697 h 1038862"/>
                <a:gd name="connsiteX1" fmla="*/ 1995469 w 2259925"/>
                <a:gd name="connsiteY1" fmla="*/ 963415 h 1038862"/>
                <a:gd name="connsiteX2" fmla="*/ 2006072 w 2259925"/>
                <a:gd name="connsiteY2" fmla="*/ 972931 h 1038862"/>
                <a:gd name="connsiteX3" fmla="*/ 2003421 w 2259925"/>
                <a:gd name="connsiteY3" fmla="*/ 987884 h 1038862"/>
                <a:gd name="connsiteX4" fmla="*/ 1983540 w 2259925"/>
                <a:gd name="connsiteY4" fmla="*/ 1008275 h 1038862"/>
                <a:gd name="connsiteX5" fmla="*/ 1972937 w 2259925"/>
                <a:gd name="connsiteY5" fmla="*/ 1012353 h 1038862"/>
                <a:gd name="connsiteX6" fmla="*/ 1968961 w 2259925"/>
                <a:gd name="connsiteY6" fmla="*/ 1010994 h 1038862"/>
                <a:gd name="connsiteX7" fmla="*/ 1959683 w 2259925"/>
                <a:gd name="connsiteY7" fmla="*/ 1000119 h 1038862"/>
                <a:gd name="connsiteX8" fmla="*/ 1955707 w 2259925"/>
                <a:gd name="connsiteY8" fmla="*/ 977009 h 1038862"/>
                <a:gd name="connsiteX9" fmla="*/ 1961008 w 2259925"/>
                <a:gd name="connsiteY9" fmla="*/ 963415 h 1038862"/>
                <a:gd name="connsiteX10" fmla="*/ 1974262 w 2259925"/>
                <a:gd name="connsiteY10" fmla="*/ 960697 h 1038862"/>
                <a:gd name="connsiteX11" fmla="*/ 2161818 w 2259925"/>
                <a:gd name="connsiteY11" fmla="*/ 954802 h 1038862"/>
                <a:gd name="connsiteX12" fmla="*/ 2169886 w 2259925"/>
                <a:gd name="connsiteY12" fmla="*/ 962937 h 1038862"/>
                <a:gd name="connsiteX13" fmla="*/ 2173920 w 2259925"/>
                <a:gd name="connsiteY13" fmla="*/ 979207 h 1038862"/>
                <a:gd name="connsiteX14" fmla="*/ 2167197 w 2259925"/>
                <a:gd name="connsiteY14" fmla="*/ 995476 h 1038862"/>
                <a:gd name="connsiteX15" fmla="*/ 2074419 w 2259925"/>
                <a:gd name="connsiteY15" fmla="*/ 1037506 h 1038862"/>
                <a:gd name="connsiteX16" fmla="*/ 2069040 w 2259925"/>
                <a:gd name="connsiteY16" fmla="*/ 1038862 h 1038862"/>
                <a:gd name="connsiteX17" fmla="*/ 2056939 w 2259925"/>
                <a:gd name="connsiteY17" fmla="*/ 1032083 h 1038862"/>
                <a:gd name="connsiteX18" fmla="*/ 2060973 w 2259925"/>
                <a:gd name="connsiteY18" fmla="*/ 1013102 h 1038862"/>
                <a:gd name="connsiteX19" fmla="*/ 2149717 w 2259925"/>
                <a:gd name="connsiteY19" fmla="*/ 956158 h 1038862"/>
                <a:gd name="connsiteX20" fmla="*/ 2161818 w 2259925"/>
                <a:gd name="connsiteY20" fmla="*/ 954802 h 1038862"/>
                <a:gd name="connsiteX21" fmla="*/ 2226681 w 2259925"/>
                <a:gd name="connsiteY21" fmla="*/ 892949 h 1038862"/>
                <a:gd name="connsiteX22" fmla="*/ 2238730 w 2259925"/>
                <a:gd name="connsiteY22" fmla="*/ 902439 h 1038862"/>
                <a:gd name="connsiteX23" fmla="*/ 2242747 w 2259925"/>
                <a:gd name="connsiteY23" fmla="*/ 917353 h 1038862"/>
                <a:gd name="connsiteX24" fmla="*/ 2254796 w 2259925"/>
                <a:gd name="connsiteY24" fmla="*/ 926844 h 1038862"/>
                <a:gd name="connsiteX25" fmla="*/ 2249441 w 2259925"/>
                <a:gd name="connsiteY25" fmla="*/ 943114 h 1038862"/>
                <a:gd name="connsiteX26" fmla="*/ 2205260 w 2259925"/>
                <a:gd name="connsiteY26" fmla="*/ 974298 h 1038862"/>
                <a:gd name="connsiteX27" fmla="*/ 2197227 w 2259925"/>
                <a:gd name="connsiteY27" fmla="*/ 977009 h 1038862"/>
                <a:gd name="connsiteX28" fmla="*/ 2189194 w 2259925"/>
                <a:gd name="connsiteY28" fmla="*/ 974298 h 1038862"/>
                <a:gd name="connsiteX29" fmla="*/ 2185178 w 2259925"/>
                <a:gd name="connsiteY29" fmla="*/ 956672 h 1038862"/>
                <a:gd name="connsiteX30" fmla="*/ 2213293 w 2259925"/>
                <a:gd name="connsiteY30" fmla="*/ 899728 h 1038862"/>
                <a:gd name="connsiteX31" fmla="*/ 2226681 w 2259925"/>
                <a:gd name="connsiteY31" fmla="*/ 892949 h 1038862"/>
                <a:gd name="connsiteX32" fmla="*/ 1932483 w 2259925"/>
                <a:gd name="connsiteY32" fmla="*/ 653021 h 1038862"/>
                <a:gd name="connsiteX33" fmla="*/ 1984111 w 2259925"/>
                <a:gd name="connsiteY33" fmla="*/ 657093 h 1038862"/>
                <a:gd name="connsiteX34" fmla="*/ 1993621 w 2259925"/>
                <a:gd name="connsiteY34" fmla="*/ 663879 h 1038862"/>
                <a:gd name="connsiteX35" fmla="*/ 1996338 w 2259925"/>
                <a:gd name="connsiteY35" fmla="*/ 676095 h 1038862"/>
                <a:gd name="connsiteX36" fmla="*/ 1992263 w 2259925"/>
                <a:gd name="connsiteY36" fmla="*/ 685596 h 1038862"/>
                <a:gd name="connsiteX37" fmla="*/ 2011283 w 2259925"/>
                <a:gd name="connsiteY37" fmla="*/ 692382 h 1038862"/>
                <a:gd name="connsiteX38" fmla="*/ 2028946 w 2259925"/>
                <a:gd name="connsiteY38" fmla="*/ 659807 h 1038862"/>
                <a:gd name="connsiteX39" fmla="*/ 2039815 w 2259925"/>
                <a:gd name="connsiteY39" fmla="*/ 653021 h 1038862"/>
                <a:gd name="connsiteX40" fmla="*/ 2050684 w 2259925"/>
                <a:gd name="connsiteY40" fmla="*/ 657093 h 1038862"/>
                <a:gd name="connsiteX41" fmla="*/ 2073780 w 2259925"/>
                <a:gd name="connsiteY41" fmla="*/ 677452 h 1038862"/>
                <a:gd name="connsiteX42" fmla="*/ 2079215 w 2259925"/>
                <a:gd name="connsiteY42" fmla="*/ 684239 h 1038862"/>
                <a:gd name="connsiteX43" fmla="*/ 2088725 w 2259925"/>
                <a:gd name="connsiteY43" fmla="*/ 734459 h 1038862"/>
                <a:gd name="connsiteX44" fmla="*/ 2125408 w 2259925"/>
                <a:gd name="connsiteY44" fmla="*/ 791465 h 1038862"/>
                <a:gd name="connsiteX45" fmla="*/ 2126767 w 2259925"/>
                <a:gd name="connsiteY45" fmla="*/ 806396 h 1038862"/>
                <a:gd name="connsiteX46" fmla="*/ 2087367 w 2259925"/>
                <a:gd name="connsiteY46" fmla="*/ 883762 h 1038862"/>
                <a:gd name="connsiteX47" fmla="*/ 2083291 w 2259925"/>
                <a:gd name="connsiteY47" fmla="*/ 887834 h 1038862"/>
                <a:gd name="connsiteX48" fmla="*/ 2034380 w 2259925"/>
                <a:gd name="connsiteY48" fmla="*/ 929910 h 1038862"/>
                <a:gd name="connsiteX49" fmla="*/ 2028946 w 2259925"/>
                <a:gd name="connsiteY49" fmla="*/ 932625 h 1038862"/>
                <a:gd name="connsiteX50" fmla="*/ 1982752 w 2259925"/>
                <a:gd name="connsiteY50" fmla="*/ 947555 h 1038862"/>
                <a:gd name="connsiteX51" fmla="*/ 1978676 w 2259925"/>
                <a:gd name="connsiteY51" fmla="*/ 947555 h 1038862"/>
                <a:gd name="connsiteX52" fmla="*/ 1973242 w 2259925"/>
                <a:gd name="connsiteY52" fmla="*/ 946198 h 1038862"/>
                <a:gd name="connsiteX53" fmla="*/ 1933841 w 2259925"/>
                <a:gd name="connsiteY53" fmla="*/ 919052 h 1038862"/>
                <a:gd name="connsiteX54" fmla="*/ 1917538 w 2259925"/>
                <a:gd name="connsiteY54" fmla="*/ 891905 h 1038862"/>
                <a:gd name="connsiteX55" fmla="*/ 1883572 w 2259925"/>
                <a:gd name="connsiteY55" fmla="*/ 864759 h 1038862"/>
                <a:gd name="connsiteX56" fmla="*/ 1814282 w 2259925"/>
                <a:gd name="connsiteY56" fmla="*/ 900050 h 1038862"/>
                <a:gd name="connsiteX57" fmla="*/ 1808847 w 2259925"/>
                <a:gd name="connsiteY57" fmla="*/ 901407 h 1038862"/>
                <a:gd name="connsiteX58" fmla="*/ 1740916 w 2259925"/>
                <a:gd name="connsiteY58" fmla="*/ 905479 h 1038862"/>
                <a:gd name="connsiteX59" fmla="*/ 1728688 w 2259925"/>
                <a:gd name="connsiteY59" fmla="*/ 898692 h 1038862"/>
                <a:gd name="connsiteX60" fmla="*/ 1727330 w 2259925"/>
                <a:gd name="connsiteY60" fmla="*/ 885119 h 1038862"/>
                <a:gd name="connsiteX61" fmla="*/ 1736840 w 2259925"/>
                <a:gd name="connsiteY61" fmla="*/ 867474 h 1038862"/>
                <a:gd name="connsiteX62" fmla="*/ 1743633 w 2259925"/>
                <a:gd name="connsiteY62" fmla="*/ 762962 h 1038862"/>
                <a:gd name="connsiteX63" fmla="*/ 1754502 w 2259925"/>
                <a:gd name="connsiteY63" fmla="*/ 750746 h 1038862"/>
                <a:gd name="connsiteX64" fmla="*/ 1810206 w 2259925"/>
                <a:gd name="connsiteY64" fmla="*/ 735816 h 1038862"/>
                <a:gd name="connsiteX65" fmla="*/ 1827868 w 2259925"/>
                <a:gd name="connsiteY65" fmla="*/ 716814 h 1038862"/>
                <a:gd name="connsiteX66" fmla="*/ 1829227 w 2259925"/>
                <a:gd name="connsiteY66" fmla="*/ 715457 h 1038862"/>
                <a:gd name="connsiteX67" fmla="*/ 1882213 w 2259925"/>
                <a:gd name="connsiteY67" fmla="*/ 676095 h 1038862"/>
                <a:gd name="connsiteX68" fmla="*/ 1897158 w 2259925"/>
                <a:gd name="connsiteY68" fmla="*/ 674738 h 1038862"/>
                <a:gd name="connsiteX69" fmla="*/ 1909386 w 2259925"/>
                <a:gd name="connsiteY69" fmla="*/ 681524 h 1038862"/>
                <a:gd name="connsiteX70" fmla="*/ 1917538 w 2259925"/>
                <a:gd name="connsiteY70" fmla="*/ 661165 h 1038862"/>
                <a:gd name="connsiteX71" fmla="*/ 1932483 w 2259925"/>
                <a:gd name="connsiteY71" fmla="*/ 653021 h 1038862"/>
                <a:gd name="connsiteX72" fmla="*/ 1240163 w 2259925"/>
                <a:gd name="connsiteY72" fmla="*/ 639645 h 1038862"/>
                <a:gd name="connsiteX73" fmla="*/ 1249426 w 2259925"/>
                <a:gd name="connsiteY73" fmla="*/ 650445 h 1038862"/>
                <a:gd name="connsiteX74" fmla="*/ 1254719 w 2259925"/>
                <a:gd name="connsiteY74" fmla="*/ 677444 h 1038862"/>
                <a:gd name="connsiteX75" fmla="*/ 1253396 w 2259925"/>
                <a:gd name="connsiteY75" fmla="*/ 684194 h 1038862"/>
                <a:gd name="connsiteX76" fmla="*/ 1220314 w 2259925"/>
                <a:gd name="connsiteY76" fmla="*/ 790841 h 1038862"/>
                <a:gd name="connsiteX77" fmla="*/ 1212374 w 2259925"/>
                <a:gd name="connsiteY77" fmla="*/ 800290 h 1038862"/>
                <a:gd name="connsiteX78" fmla="*/ 1207081 w 2259925"/>
                <a:gd name="connsiteY78" fmla="*/ 800290 h 1038862"/>
                <a:gd name="connsiteX79" fmla="*/ 1200464 w 2259925"/>
                <a:gd name="connsiteY79" fmla="*/ 798940 h 1038862"/>
                <a:gd name="connsiteX80" fmla="*/ 1171352 w 2259925"/>
                <a:gd name="connsiteY80" fmla="*/ 780041 h 1038862"/>
                <a:gd name="connsiteX81" fmla="*/ 1167382 w 2259925"/>
                <a:gd name="connsiteY81" fmla="*/ 762491 h 1038862"/>
                <a:gd name="connsiteX82" fmla="*/ 1173998 w 2259925"/>
                <a:gd name="connsiteY82" fmla="*/ 747642 h 1038862"/>
                <a:gd name="connsiteX83" fmla="*/ 1177968 w 2259925"/>
                <a:gd name="connsiteY83" fmla="*/ 708493 h 1038862"/>
                <a:gd name="connsiteX84" fmla="*/ 1180615 w 2259925"/>
                <a:gd name="connsiteY84" fmla="*/ 703093 h 1038862"/>
                <a:gd name="connsiteX85" fmla="*/ 1193848 w 2259925"/>
                <a:gd name="connsiteY85" fmla="*/ 681494 h 1038862"/>
                <a:gd name="connsiteX86" fmla="*/ 1195171 w 2259925"/>
                <a:gd name="connsiteY86" fmla="*/ 680144 h 1038862"/>
                <a:gd name="connsiteX87" fmla="*/ 1225607 w 2259925"/>
                <a:gd name="connsiteY87" fmla="*/ 643695 h 1038862"/>
                <a:gd name="connsiteX88" fmla="*/ 1240163 w 2259925"/>
                <a:gd name="connsiteY88" fmla="*/ 639645 h 1038862"/>
                <a:gd name="connsiteX89" fmla="*/ 1873160 w 2259925"/>
                <a:gd name="connsiteY89" fmla="*/ 595523 h 1038862"/>
                <a:gd name="connsiteX90" fmla="*/ 1892106 w 2259925"/>
                <a:gd name="connsiteY90" fmla="*/ 598340 h 1038862"/>
                <a:gd name="connsiteX91" fmla="*/ 1904286 w 2259925"/>
                <a:gd name="connsiteY91" fmla="*/ 613836 h 1038862"/>
                <a:gd name="connsiteX92" fmla="*/ 1890753 w 2259925"/>
                <a:gd name="connsiteY92" fmla="*/ 626514 h 1038862"/>
                <a:gd name="connsiteX93" fmla="*/ 1889399 w 2259925"/>
                <a:gd name="connsiteY93" fmla="*/ 626514 h 1038862"/>
                <a:gd name="connsiteX94" fmla="*/ 1869100 w 2259925"/>
                <a:gd name="connsiteY94" fmla="*/ 623697 h 1038862"/>
                <a:gd name="connsiteX95" fmla="*/ 1856920 w 2259925"/>
                <a:gd name="connsiteY95" fmla="*/ 608201 h 1038862"/>
                <a:gd name="connsiteX96" fmla="*/ 1873160 w 2259925"/>
                <a:gd name="connsiteY96" fmla="*/ 595523 h 1038862"/>
                <a:gd name="connsiteX97" fmla="*/ 1786237 w 2259925"/>
                <a:gd name="connsiteY97" fmla="*/ 576258 h 1038862"/>
                <a:gd name="connsiteX98" fmla="*/ 1843331 w 2259925"/>
                <a:gd name="connsiteY98" fmla="*/ 590064 h 1038862"/>
                <a:gd name="connsiteX99" fmla="*/ 1854206 w 2259925"/>
                <a:gd name="connsiteY99" fmla="*/ 606632 h 1038862"/>
                <a:gd name="connsiteX100" fmla="*/ 1840613 w 2259925"/>
                <a:gd name="connsiteY100" fmla="*/ 617677 h 1038862"/>
                <a:gd name="connsiteX101" fmla="*/ 1836534 w 2259925"/>
                <a:gd name="connsiteY101" fmla="*/ 617677 h 1038862"/>
                <a:gd name="connsiteX102" fmla="*/ 1779440 w 2259925"/>
                <a:gd name="connsiteY102" fmla="*/ 603871 h 1038862"/>
                <a:gd name="connsiteX103" fmla="*/ 1768565 w 2259925"/>
                <a:gd name="connsiteY103" fmla="*/ 585922 h 1038862"/>
                <a:gd name="connsiteX104" fmla="*/ 1786237 w 2259925"/>
                <a:gd name="connsiteY104" fmla="*/ 576258 h 1038862"/>
                <a:gd name="connsiteX105" fmla="*/ 2161884 w 2259925"/>
                <a:gd name="connsiteY105" fmla="*/ 536749 h 1038862"/>
                <a:gd name="connsiteX106" fmla="*/ 2172106 w 2259925"/>
                <a:gd name="connsiteY106" fmla="*/ 540687 h 1038862"/>
                <a:gd name="connsiteX107" fmla="*/ 2187353 w 2259925"/>
                <a:gd name="connsiteY107" fmla="*/ 553017 h 1038862"/>
                <a:gd name="connsiteX108" fmla="*/ 2190125 w 2259925"/>
                <a:gd name="connsiteY108" fmla="*/ 570826 h 1038862"/>
                <a:gd name="connsiteX109" fmla="*/ 2186633 w 2259925"/>
                <a:gd name="connsiteY109" fmla="*/ 577154 h 1038862"/>
                <a:gd name="connsiteX110" fmla="*/ 2196384 w 2259925"/>
                <a:gd name="connsiteY110" fmla="*/ 571875 h 1038862"/>
                <a:gd name="connsiteX111" fmla="*/ 2207181 w 2259925"/>
                <a:gd name="connsiteY111" fmla="*/ 574519 h 1038862"/>
                <a:gd name="connsiteX112" fmla="*/ 2253799 w 2259925"/>
                <a:gd name="connsiteY112" fmla="*/ 611547 h 1038862"/>
                <a:gd name="connsiteX113" fmla="*/ 2256542 w 2259925"/>
                <a:gd name="connsiteY113" fmla="*/ 630061 h 1038862"/>
                <a:gd name="connsiteX114" fmla="*/ 2245573 w 2259925"/>
                <a:gd name="connsiteY114" fmla="*/ 635350 h 1038862"/>
                <a:gd name="connsiteX115" fmla="*/ 2237346 w 2259925"/>
                <a:gd name="connsiteY115" fmla="*/ 632705 h 1038862"/>
                <a:gd name="connsiteX116" fmla="*/ 2189357 w 2259925"/>
                <a:gd name="connsiteY116" fmla="*/ 595678 h 1038862"/>
                <a:gd name="connsiteX117" fmla="*/ 2184386 w 2259925"/>
                <a:gd name="connsiteY117" fmla="*/ 586917 h 1038862"/>
                <a:gd name="connsiteX118" fmla="*/ 2186605 w 2259925"/>
                <a:gd name="connsiteY118" fmla="*/ 577204 h 1038862"/>
                <a:gd name="connsiteX119" fmla="*/ 2182848 w 2259925"/>
                <a:gd name="connsiteY119" fmla="*/ 584012 h 1038862"/>
                <a:gd name="connsiteX120" fmla="*/ 2181808 w 2259925"/>
                <a:gd name="connsiteY120" fmla="*/ 585896 h 1038862"/>
                <a:gd name="connsiteX121" fmla="*/ 2169334 w 2259925"/>
                <a:gd name="connsiteY121" fmla="*/ 594115 h 1038862"/>
                <a:gd name="connsiteX122" fmla="*/ 2162404 w 2259925"/>
                <a:gd name="connsiteY122" fmla="*/ 591375 h 1038862"/>
                <a:gd name="connsiteX123" fmla="*/ 2156859 w 2259925"/>
                <a:gd name="connsiteY123" fmla="*/ 572196 h 1038862"/>
                <a:gd name="connsiteX124" fmla="*/ 2159631 w 2259925"/>
                <a:gd name="connsiteY124" fmla="*/ 566716 h 1038862"/>
                <a:gd name="connsiteX125" fmla="*/ 2154087 w 2259925"/>
                <a:gd name="connsiteY125" fmla="*/ 561236 h 1038862"/>
                <a:gd name="connsiteX126" fmla="*/ 2152701 w 2259925"/>
                <a:gd name="connsiteY126" fmla="*/ 542057 h 1038862"/>
                <a:gd name="connsiteX127" fmla="*/ 2161884 w 2259925"/>
                <a:gd name="connsiteY127" fmla="*/ 536749 h 1038862"/>
                <a:gd name="connsiteX128" fmla="*/ 2000032 w 2259925"/>
                <a:gd name="connsiteY128" fmla="*/ 518887 h 1038862"/>
                <a:gd name="connsiteX129" fmla="*/ 2013736 w 2259925"/>
                <a:gd name="connsiteY129" fmla="*/ 522945 h 1038862"/>
                <a:gd name="connsiteX130" fmla="*/ 2024700 w 2259925"/>
                <a:gd name="connsiteY130" fmla="*/ 537822 h 1038862"/>
                <a:gd name="connsiteX131" fmla="*/ 2039774 w 2259925"/>
                <a:gd name="connsiteY131" fmla="*/ 531059 h 1038862"/>
                <a:gd name="connsiteX132" fmla="*/ 2052108 w 2259925"/>
                <a:gd name="connsiteY132" fmla="*/ 531059 h 1038862"/>
                <a:gd name="connsiteX133" fmla="*/ 2128851 w 2259925"/>
                <a:gd name="connsiteY133" fmla="*/ 570281 h 1038862"/>
                <a:gd name="connsiteX134" fmla="*/ 2132962 w 2259925"/>
                <a:gd name="connsiteY134" fmla="*/ 574339 h 1038862"/>
                <a:gd name="connsiteX135" fmla="*/ 2175445 w 2259925"/>
                <a:gd name="connsiteY135" fmla="*/ 628437 h 1038862"/>
                <a:gd name="connsiteX136" fmla="*/ 2174074 w 2259925"/>
                <a:gd name="connsiteY136" fmla="*/ 646019 h 1038862"/>
                <a:gd name="connsiteX137" fmla="*/ 2163111 w 2259925"/>
                <a:gd name="connsiteY137" fmla="*/ 650076 h 1038862"/>
                <a:gd name="connsiteX138" fmla="*/ 2156259 w 2259925"/>
                <a:gd name="connsiteY138" fmla="*/ 647371 h 1038862"/>
                <a:gd name="connsiteX139" fmla="*/ 2104183 w 2259925"/>
                <a:gd name="connsiteY139" fmla="*/ 613560 h 1038862"/>
                <a:gd name="connsiteX140" fmla="*/ 2093220 w 2259925"/>
                <a:gd name="connsiteY140" fmla="*/ 624380 h 1038862"/>
                <a:gd name="connsiteX141" fmla="*/ 2076775 w 2259925"/>
                <a:gd name="connsiteY141" fmla="*/ 627084 h 1038862"/>
                <a:gd name="connsiteX142" fmla="*/ 2038404 w 2259925"/>
                <a:gd name="connsiteY142" fmla="*/ 608150 h 1038862"/>
                <a:gd name="connsiteX143" fmla="*/ 2030181 w 2259925"/>
                <a:gd name="connsiteY143" fmla="*/ 593273 h 1038862"/>
                <a:gd name="connsiteX144" fmla="*/ 2031552 w 2259925"/>
                <a:gd name="connsiteY144" fmla="*/ 589216 h 1038862"/>
                <a:gd name="connsiteX145" fmla="*/ 1991810 w 2259925"/>
                <a:gd name="connsiteY145" fmla="*/ 572986 h 1038862"/>
                <a:gd name="connsiteX146" fmla="*/ 1983587 w 2259925"/>
                <a:gd name="connsiteY146" fmla="*/ 556756 h 1038862"/>
                <a:gd name="connsiteX147" fmla="*/ 1989069 w 2259925"/>
                <a:gd name="connsiteY147" fmla="*/ 529707 h 1038862"/>
                <a:gd name="connsiteX148" fmla="*/ 2000032 w 2259925"/>
                <a:gd name="connsiteY148" fmla="*/ 518887 h 1038862"/>
                <a:gd name="connsiteX149" fmla="*/ 1925562 w 2259925"/>
                <a:gd name="connsiteY149" fmla="*/ 502808 h 1038862"/>
                <a:gd name="connsiteX150" fmla="*/ 1947738 w 2259925"/>
                <a:gd name="connsiteY150" fmla="*/ 502808 h 1038862"/>
                <a:gd name="connsiteX151" fmla="*/ 1961599 w 2259925"/>
                <a:gd name="connsiteY151" fmla="*/ 516444 h 1038862"/>
                <a:gd name="connsiteX152" fmla="*/ 1947738 w 2259925"/>
                <a:gd name="connsiteY152" fmla="*/ 531444 h 1038862"/>
                <a:gd name="connsiteX153" fmla="*/ 1935264 w 2259925"/>
                <a:gd name="connsiteY153" fmla="*/ 531444 h 1038862"/>
                <a:gd name="connsiteX154" fmla="*/ 1920018 w 2259925"/>
                <a:gd name="connsiteY154" fmla="*/ 568261 h 1038862"/>
                <a:gd name="connsiteX155" fmla="*/ 1906157 w 2259925"/>
                <a:gd name="connsiteY155" fmla="*/ 576443 h 1038862"/>
                <a:gd name="connsiteX156" fmla="*/ 1900613 w 2259925"/>
                <a:gd name="connsiteY156" fmla="*/ 575080 h 1038862"/>
                <a:gd name="connsiteX157" fmla="*/ 1893683 w 2259925"/>
                <a:gd name="connsiteY157" fmla="*/ 557352 h 1038862"/>
                <a:gd name="connsiteX158" fmla="*/ 1911701 w 2259925"/>
                <a:gd name="connsiteY158" fmla="*/ 510989 h 1038862"/>
                <a:gd name="connsiteX159" fmla="*/ 1925562 w 2259925"/>
                <a:gd name="connsiteY159" fmla="*/ 502808 h 1038862"/>
                <a:gd name="connsiteX160" fmla="*/ 1690287 w 2259925"/>
                <a:gd name="connsiteY160" fmla="*/ 469187 h 1038862"/>
                <a:gd name="connsiteX161" fmla="*/ 1698783 w 2259925"/>
                <a:gd name="connsiteY161" fmla="*/ 472973 h 1038862"/>
                <a:gd name="connsiteX162" fmla="*/ 1757237 w 2259925"/>
                <a:gd name="connsiteY162" fmla="*/ 534922 h 1038862"/>
                <a:gd name="connsiteX163" fmla="*/ 1761315 w 2259925"/>
                <a:gd name="connsiteY163" fmla="*/ 547311 h 1038862"/>
                <a:gd name="connsiteX164" fmla="*/ 1754518 w 2259925"/>
                <a:gd name="connsiteY164" fmla="*/ 583104 h 1038862"/>
                <a:gd name="connsiteX165" fmla="*/ 1743643 w 2259925"/>
                <a:gd name="connsiteY165" fmla="*/ 594117 h 1038862"/>
                <a:gd name="connsiteX166" fmla="*/ 1740924 w 2259925"/>
                <a:gd name="connsiteY166" fmla="*/ 594117 h 1038862"/>
                <a:gd name="connsiteX167" fmla="*/ 1730049 w 2259925"/>
                <a:gd name="connsiteY167" fmla="*/ 589987 h 1038862"/>
                <a:gd name="connsiteX168" fmla="*/ 1713737 w 2259925"/>
                <a:gd name="connsiteY168" fmla="*/ 572091 h 1038862"/>
                <a:gd name="connsiteX169" fmla="*/ 1709659 w 2259925"/>
                <a:gd name="connsiteY169" fmla="*/ 566584 h 1038862"/>
                <a:gd name="connsiteX170" fmla="*/ 1697424 w 2259925"/>
                <a:gd name="connsiteY170" fmla="*/ 522532 h 1038862"/>
                <a:gd name="connsiteX171" fmla="*/ 1677033 w 2259925"/>
                <a:gd name="connsiteY171" fmla="*/ 490869 h 1038862"/>
                <a:gd name="connsiteX172" fmla="*/ 1679752 w 2259925"/>
                <a:gd name="connsiteY172" fmla="*/ 471596 h 1038862"/>
                <a:gd name="connsiteX173" fmla="*/ 1690287 w 2259925"/>
                <a:gd name="connsiteY173" fmla="*/ 469187 h 1038862"/>
                <a:gd name="connsiteX174" fmla="*/ 1876320 w 2259925"/>
                <a:gd name="connsiteY174" fmla="*/ 438012 h 1038862"/>
                <a:gd name="connsiteX175" fmla="*/ 1907467 w 2259925"/>
                <a:gd name="connsiteY175" fmla="*/ 468343 h 1038862"/>
                <a:gd name="connsiteX176" fmla="*/ 1910175 w 2259925"/>
                <a:gd name="connsiteY176" fmla="*/ 480751 h 1038862"/>
                <a:gd name="connsiteX177" fmla="*/ 1884445 w 2259925"/>
                <a:gd name="connsiteY177" fmla="*/ 557957 h 1038862"/>
                <a:gd name="connsiteX178" fmla="*/ 1870904 w 2259925"/>
                <a:gd name="connsiteY178" fmla="*/ 567607 h 1038862"/>
                <a:gd name="connsiteX179" fmla="*/ 1868195 w 2259925"/>
                <a:gd name="connsiteY179" fmla="*/ 567607 h 1038862"/>
                <a:gd name="connsiteX180" fmla="*/ 1815382 w 2259925"/>
                <a:gd name="connsiteY180" fmla="*/ 552442 h 1038862"/>
                <a:gd name="connsiteX181" fmla="*/ 1805903 w 2259925"/>
                <a:gd name="connsiteY181" fmla="*/ 544170 h 1038862"/>
                <a:gd name="connsiteX182" fmla="*/ 1795069 w 2259925"/>
                <a:gd name="connsiteY182" fmla="*/ 515218 h 1038862"/>
                <a:gd name="connsiteX183" fmla="*/ 1795069 w 2259925"/>
                <a:gd name="connsiteY183" fmla="*/ 504188 h 1038862"/>
                <a:gd name="connsiteX184" fmla="*/ 1803194 w 2259925"/>
                <a:gd name="connsiteY184" fmla="*/ 495916 h 1038862"/>
                <a:gd name="connsiteX185" fmla="*/ 1824861 w 2259925"/>
                <a:gd name="connsiteY185" fmla="*/ 487644 h 1038862"/>
                <a:gd name="connsiteX186" fmla="*/ 1843820 w 2259925"/>
                <a:gd name="connsiteY186" fmla="*/ 465585 h 1038862"/>
                <a:gd name="connsiteX187" fmla="*/ 1876320 w 2259925"/>
                <a:gd name="connsiteY187" fmla="*/ 438012 h 1038862"/>
                <a:gd name="connsiteX188" fmla="*/ 2043368 w 2259925"/>
                <a:gd name="connsiteY188" fmla="*/ 420340 h 1038862"/>
                <a:gd name="connsiteX189" fmla="*/ 2058796 w 2259925"/>
                <a:gd name="connsiteY189" fmla="*/ 433934 h 1038862"/>
                <a:gd name="connsiteX190" fmla="*/ 2058796 w 2259925"/>
                <a:gd name="connsiteY190" fmla="*/ 442090 h 1038862"/>
                <a:gd name="connsiteX191" fmla="*/ 2043368 w 2259925"/>
                <a:gd name="connsiteY191" fmla="*/ 455684 h 1038862"/>
                <a:gd name="connsiteX192" fmla="*/ 2029343 w 2259925"/>
                <a:gd name="connsiteY192" fmla="*/ 442090 h 1038862"/>
                <a:gd name="connsiteX193" fmla="*/ 2029343 w 2259925"/>
                <a:gd name="connsiteY193" fmla="*/ 433934 h 1038862"/>
                <a:gd name="connsiteX194" fmla="*/ 2043368 w 2259925"/>
                <a:gd name="connsiteY194" fmla="*/ 420340 h 1038862"/>
                <a:gd name="connsiteX195" fmla="*/ 1953568 w 2259925"/>
                <a:gd name="connsiteY195" fmla="*/ 411331 h 1038862"/>
                <a:gd name="connsiteX196" fmla="*/ 1969633 w 2259925"/>
                <a:gd name="connsiteY196" fmla="*/ 412717 h 1038862"/>
                <a:gd name="connsiteX197" fmla="*/ 1974988 w 2259925"/>
                <a:gd name="connsiteY197" fmla="*/ 427963 h 1038862"/>
                <a:gd name="connsiteX198" fmla="*/ 1962939 w 2259925"/>
                <a:gd name="connsiteY198" fmla="*/ 469545 h 1038862"/>
                <a:gd name="connsiteX199" fmla="*/ 1952229 w 2259925"/>
                <a:gd name="connsiteY199" fmla="*/ 479247 h 1038862"/>
                <a:gd name="connsiteX200" fmla="*/ 1949551 w 2259925"/>
                <a:gd name="connsiteY200" fmla="*/ 479247 h 1038862"/>
                <a:gd name="connsiteX201" fmla="*/ 1938841 w 2259925"/>
                <a:gd name="connsiteY201" fmla="*/ 475089 h 1038862"/>
                <a:gd name="connsiteX202" fmla="*/ 1921437 w 2259925"/>
                <a:gd name="connsiteY202" fmla="*/ 454298 h 1038862"/>
                <a:gd name="connsiteX203" fmla="*/ 1917420 w 2259925"/>
                <a:gd name="connsiteY203" fmla="*/ 443210 h 1038862"/>
                <a:gd name="connsiteX204" fmla="*/ 1924114 w 2259925"/>
                <a:gd name="connsiteY204" fmla="*/ 432121 h 1038862"/>
                <a:gd name="connsiteX205" fmla="*/ 1953568 w 2259925"/>
                <a:gd name="connsiteY205" fmla="*/ 411331 h 1038862"/>
                <a:gd name="connsiteX206" fmla="*/ 1905534 w 2259925"/>
                <a:gd name="connsiteY206" fmla="*/ 398157 h 1038862"/>
                <a:gd name="connsiteX207" fmla="*/ 1916407 w 2259925"/>
                <a:gd name="connsiteY207" fmla="*/ 400919 h 1038862"/>
                <a:gd name="connsiteX208" fmla="*/ 1917788 w 2259925"/>
                <a:gd name="connsiteY208" fmla="*/ 421629 h 1038862"/>
                <a:gd name="connsiteX209" fmla="*/ 1906742 w 2259925"/>
                <a:gd name="connsiteY209" fmla="*/ 435435 h 1038862"/>
                <a:gd name="connsiteX210" fmla="*/ 1895697 w 2259925"/>
                <a:gd name="connsiteY210" fmla="*/ 440958 h 1038862"/>
                <a:gd name="connsiteX211" fmla="*/ 1887413 w 2259925"/>
                <a:gd name="connsiteY211" fmla="*/ 436816 h 1038862"/>
                <a:gd name="connsiteX212" fmla="*/ 1884652 w 2259925"/>
                <a:gd name="connsiteY212" fmla="*/ 417487 h 1038862"/>
                <a:gd name="connsiteX213" fmla="*/ 1895697 w 2259925"/>
                <a:gd name="connsiteY213" fmla="*/ 403680 h 1038862"/>
                <a:gd name="connsiteX214" fmla="*/ 1905534 w 2259925"/>
                <a:gd name="connsiteY214" fmla="*/ 398157 h 1038862"/>
                <a:gd name="connsiteX215" fmla="*/ 225483 w 2259925"/>
                <a:gd name="connsiteY215" fmla="*/ 352344 h 1038862"/>
                <a:gd name="connsiteX216" fmla="*/ 242501 w 2259925"/>
                <a:gd name="connsiteY216" fmla="*/ 361769 h 1038862"/>
                <a:gd name="connsiteX217" fmla="*/ 249046 w 2259925"/>
                <a:gd name="connsiteY217" fmla="*/ 379273 h 1038862"/>
                <a:gd name="connsiteX218" fmla="*/ 239883 w 2259925"/>
                <a:gd name="connsiteY218" fmla="*/ 396777 h 1038862"/>
                <a:gd name="connsiteX219" fmla="*/ 235956 w 2259925"/>
                <a:gd name="connsiteY219" fmla="*/ 396777 h 1038862"/>
                <a:gd name="connsiteX220" fmla="*/ 222865 w 2259925"/>
                <a:gd name="connsiteY220" fmla="*/ 387352 h 1038862"/>
                <a:gd name="connsiteX221" fmla="*/ 217629 w 2259925"/>
                <a:gd name="connsiteY221" fmla="*/ 369848 h 1038862"/>
                <a:gd name="connsiteX222" fmla="*/ 225483 w 2259925"/>
                <a:gd name="connsiteY222" fmla="*/ 352344 h 1038862"/>
                <a:gd name="connsiteX223" fmla="*/ 161487 w 2259925"/>
                <a:gd name="connsiteY223" fmla="*/ 315725 h 1038862"/>
                <a:gd name="connsiteX224" fmla="*/ 209019 w 2259925"/>
                <a:gd name="connsiteY224" fmla="*/ 322816 h 1038862"/>
                <a:gd name="connsiteX225" fmla="*/ 219582 w 2259925"/>
                <a:gd name="connsiteY225" fmla="*/ 339834 h 1038862"/>
                <a:gd name="connsiteX226" fmla="*/ 206378 w 2259925"/>
                <a:gd name="connsiteY226" fmla="*/ 352597 h 1038862"/>
                <a:gd name="connsiteX227" fmla="*/ 205058 w 2259925"/>
                <a:gd name="connsiteY227" fmla="*/ 352597 h 1038862"/>
                <a:gd name="connsiteX228" fmla="*/ 157526 w 2259925"/>
                <a:gd name="connsiteY228" fmla="*/ 344088 h 1038862"/>
                <a:gd name="connsiteX229" fmla="*/ 145643 w 2259925"/>
                <a:gd name="connsiteY229" fmla="*/ 328489 h 1038862"/>
                <a:gd name="connsiteX230" fmla="*/ 161487 w 2259925"/>
                <a:gd name="connsiteY230" fmla="*/ 315725 h 1038862"/>
                <a:gd name="connsiteX231" fmla="*/ 13723 w 2259925"/>
                <a:gd name="connsiteY231" fmla="*/ 287800 h 1038862"/>
                <a:gd name="connsiteX232" fmla="*/ 56263 w 2259925"/>
                <a:gd name="connsiteY232" fmla="*/ 287800 h 1038862"/>
                <a:gd name="connsiteX233" fmla="*/ 63124 w 2259925"/>
                <a:gd name="connsiteY233" fmla="*/ 289165 h 1038862"/>
                <a:gd name="connsiteX234" fmla="*/ 82336 w 2259925"/>
                <a:gd name="connsiteY234" fmla="*/ 300085 h 1038862"/>
                <a:gd name="connsiteX235" fmla="*/ 111154 w 2259925"/>
                <a:gd name="connsiteY235" fmla="*/ 311004 h 1038862"/>
                <a:gd name="connsiteX236" fmla="*/ 119388 w 2259925"/>
                <a:gd name="connsiteY236" fmla="*/ 326018 h 1038862"/>
                <a:gd name="connsiteX237" fmla="*/ 107037 w 2259925"/>
                <a:gd name="connsiteY237" fmla="*/ 338303 h 1038862"/>
                <a:gd name="connsiteX238" fmla="*/ 53519 w 2259925"/>
                <a:gd name="connsiteY238" fmla="*/ 343762 h 1038862"/>
                <a:gd name="connsiteX239" fmla="*/ 52146 w 2259925"/>
                <a:gd name="connsiteY239" fmla="*/ 343762 h 1038862"/>
                <a:gd name="connsiteX240" fmla="*/ 38424 w 2259925"/>
                <a:gd name="connsiteY240" fmla="*/ 331478 h 1038862"/>
                <a:gd name="connsiteX241" fmla="*/ 50774 w 2259925"/>
                <a:gd name="connsiteY241" fmla="*/ 316464 h 1038862"/>
                <a:gd name="connsiteX242" fmla="*/ 53519 w 2259925"/>
                <a:gd name="connsiteY242" fmla="*/ 316464 h 1038862"/>
                <a:gd name="connsiteX243" fmla="*/ 52146 w 2259925"/>
                <a:gd name="connsiteY243" fmla="*/ 315099 h 1038862"/>
                <a:gd name="connsiteX244" fmla="*/ 13723 w 2259925"/>
                <a:gd name="connsiteY244" fmla="*/ 315099 h 1038862"/>
                <a:gd name="connsiteX245" fmla="*/ 0 w 2259925"/>
                <a:gd name="connsiteY245" fmla="*/ 301450 h 1038862"/>
                <a:gd name="connsiteX246" fmla="*/ 13723 w 2259925"/>
                <a:gd name="connsiteY246" fmla="*/ 287800 h 1038862"/>
                <a:gd name="connsiteX247" fmla="*/ 2026643 w 2259925"/>
                <a:gd name="connsiteY247" fmla="*/ 116970 h 1038862"/>
                <a:gd name="connsiteX248" fmla="*/ 2037770 w 2259925"/>
                <a:gd name="connsiteY248" fmla="*/ 125232 h 1038862"/>
                <a:gd name="connsiteX249" fmla="*/ 2054460 w 2259925"/>
                <a:gd name="connsiteY249" fmla="*/ 155527 h 1038862"/>
                <a:gd name="connsiteX250" fmla="*/ 2055851 w 2259925"/>
                <a:gd name="connsiteY250" fmla="*/ 161035 h 1038862"/>
                <a:gd name="connsiteX251" fmla="*/ 2030816 w 2259925"/>
                <a:gd name="connsiteY251" fmla="*/ 203724 h 1038862"/>
                <a:gd name="connsiteX252" fmla="*/ 1975181 w 2259925"/>
                <a:gd name="connsiteY252" fmla="*/ 223002 h 1038862"/>
                <a:gd name="connsiteX253" fmla="*/ 1971009 w 2259925"/>
                <a:gd name="connsiteY253" fmla="*/ 223002 h 1038862"/>
                <a:gd name="connsiteX254" fmla="*/ 1958491 w 2259925"/>
                <a:gd name="connsiteY254" fmla="*/ 217494 h 1038862"/>
                <a:gd name="connsiteX255" fmla="*/ 1959882 w 2259925"/>
                <a:gd name="connsiteY255" fmla="*/ 200970 h 1038862"/>
                <a:gd name="connsiteX256" fmla="*/ 1986308 w 2259925"/>
                <a:gd name="connsiteY256" fmla="*/ 169298 h 1038862"/>
                <a:gd name="connsiteX257" fmla="*/ 2012734 w 2259925"/>
                <a:gd name="connsiteY257" fmla="*/ 123855 h 1038862"/>
                <a:gd name="connsiteX258" fmla="*/ 2026643 w 2259925"/>
                <a:gd name="connsiteY258" fmla="*/ 116970 h 1038862"/>
                <a:gd name="connsiteX259" fmla="*/ 1998723 w 2259925"/>
                <a:gd name="connsiteY259" fmla="*/ 59433 h 1038862"/>
                <a:gd name="connsiteX260" fmla="*/ 2043182 w 2259925"/>
                <a:gd name="connsiteY260" fmla="*/ 74502 h 1038862"/>
                <a:gd name="connsiteX261" fmla="*/ 2052907 w 2259925"/>
                <a:gd name="connsiteY261" fmla="*/ 86831 h 1038862"/>
                <a:gd name="connsiteX262" fmla="*/ 2043182 w 2259925"/>
                <a:gd name="connsiteY262" fmla="*/ 100531 h 1038862"/>
                <a:gd name="connsiteX263" fmla="*/ 2009838 w 2259925"/>
                <a:gd name="connsiteY263" fmla="*/ 115600 h 1038862"/>
                <a:gd name="connsiteX264" fmla="*/ 2004280 w 2259925"/>
                <a:gd name="connsiteY264" fmla="*/ 116970 h 1038862"/>
                <a:gd name="connsiteX265" fmla="*/ 1998723 w 2259925"/>
                <a:gd name="connsiteY265" fmla="*/ 115600 h 1038862"/>
                <a:gd name="connsiteX266" fmla="*/ 1990387 w 2259925"/>
                <a:gd name="connsiteY266" fmla="*/ 106010 h 1038862"/>
                <a:gd name="connsiteX267" fmla="*/ 1980661 w 2259925"/>
                <a:gd name="connsiteY267" fmla="*/ 77242 h 1038862"/>
                <a:gd name="connsiteX268" fmla="*/ 1984829 w 2259925"/>
                <a:gd name="connsiteY268" fmla="*/ 63542 h 1038862"/>
                <a:gd name="connsiteX269" fmla="*/ 1998723 w 2259925"/>
                <a:gd name="connsiteY269" fmla="*/ 59433 h 1038862"/>
                <a:gd name="connsiteX270" fmla="*/ 365788 w 2259925"/>
                <a:gd name="connsiteY270" fmla="*/ 1938 h 1038862"/>
                <a:gd name="connsiteX271" fmla="*/ 371303 w 2259925"/>
                <a:gd name="connsiteY271" fmla="*/ 20020 h 1038862"/>
                <a:gd name="connsiteX272" fmla="*/ 365788 w 2259925"/>
                <a:gd name="connsiteY272" fmla="*/ 31147 h 1038862"/>
                <a:gd name="connsiteX273" fmla="*/ 371303 w 2259925"/>
                <a:gd name="connsiteY273" fmla="*/ 42274 h 1038862"/>
                <a:gd name="connsiteX274" fmla="*/ 371303 w 2259925"/>
                <a:gd name="connsiteY274" fmla="*/ 49228 h 1038862"/>
                <a:gd name="connsiteX275" fmla="*/ 312019 w 2259925"/>
                <a:gd name="connsiteY275" fmla="*/ 49228 h 1038862"/>
                <a:gd name="connsiteX276" fmla="*/ 310641 w 2259925"/>
                <a:gd name="connsiteY276" fmla="*/ 45056 h 1038862"/>
                <a:gd name="connsiteX277" fmla="*/ 316155 w 2259925"/>
                <a:gd name="connsiteY277" fmla="*/ 29756 h 1038862"/>
                <a:gd name="connsiteX278" fmla="*/ 349244 w 2259925"/>
                <a:gd name="connsiteY278" fmla="*/ 3329 h 1038862"/>
                <a:gd name="connsiteX279" fmla="*/ 365788 w 2259925"/>
                <a:gd name="connsiteY279" fmla="*/ 1938 h 103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Lst>
              <a:rect l="l" t="t" r="r" b="b"/>
              <a:pathLst>
                <a:path w="2259925" h="1038862">
                  <a:moveTo>
                    <a:pt x="1974262" y="960697"/>
                  </a:moveTo>
                  <a:cubicBezTo>
                    <a:pt x="1976913" y="962056"/>
                    <a:pt x="1987516" y="962056"/>
                    <a:pt x="1995469" y="963415"/>
                  </a:cubicBezTo>
                  <a:cubicBezTo>
                    <a:pt x="2000770" y="963415"/>
                    <a:pt x="2004747" y="967494"/>
                    <a:pt x="2006072" y="972931"/>
                  </a:cubicBezTo>
                  <a:cubicBezTo>
                    <a:pt x="2008723" y="978369"/>
                    <a:pt x="2007397" y="983806"/>
                    <a:pt x="2003421" y="987884"/>
                  </a:cubicBezTo>
                  <a:cubicBezTo>
                    <a:pt x="1983540" y="1008275"/>
                    <a:pt x="1983540" y="1008275"/>
                    <a:pt x="1983540" y="1008275"/>
                  </a:cubicBezTo>
                  <a:cubicBezTo>
                    <a:pt x="1980889" y="1010994"/>
                    <a:pt x="1976913" y="1012353"/>
                    <a:pt x="1972937" y="1012353"/>
                  </a:cubicBezTo>
                  <a:cubicBezTo>
                    <a:pt x="1971612" y="1012353"/>
                    <a:pt x="1970286" y="1012353"/>
                    <a:pt x="1968961" y="1010994"/>
                  </a:cubicBezTo>
                  <a:cubicBezTo>
                    <a:pt x="1964985" y="1009634"/>
                    <a:pt x="1961008" y="1005556"/>
                    <a:pt x="1959683" y="1000119"/>
                  </a:cubicBezTo>
                  <a:cubicBezTo>
                    <a:pt x="1955707" y="977009"/>
                    <a:pt x="1955707" y="977009"/>
                    <a:pt x="1955707" y="977009"/>
                  </a:cubicBezTo>
                  <a:cubicBezTo>
                    <a:pt x="1955707" y="971572"/>
                    <a:pt x="1957032" y="966134"/>
                    <a:pt x="1961008" y="963415"/>
                  </a:cubicBezTo>
                  <a:cubicBezTo>
                    <a:pt x="1964985" y="960697"/>
                    <a:pt x="1970286" y="959337"/>
                    <a:pt x="1974262" y="960697"/>
                  </a:cubicBezTo>
                  <a:close/>
                  <a:moveTo>
                    <a:pt x="2161818" y="954802"/>
                  </a:moveTo>
                  <a:cubicBezTo>
                    <a:pt x="2165852" y="956158"/>
                    <a:pt x="2168541" y="958869"/>
                    <a:pt x="2169886" y="962937"/>
                  </a:cubicBezTo>
                  <a:cubicBezTo>
                    <a:pt x="2173920" y="979207"/>
                    <a:pt x="2173920" y="979207"/>
                    <a:pt x="2173920" y="979207"/>
                  </a:cubicBezTo>
                  <a:cubicBezTo>
                    <a:pt x="2176609" y="984630"/>
                    <a:pt x="2173920" y="992765"/>
                    <a:pt x="2167197" y="995476"/>
                  </a:cubicBezTo>
                  <a:cubicBezTo>
                    <a:pt x="2074419" y="1037506"/>
                    <a:pt x="2074419" y="1037506"/>
                    <a:pt x="2074419" y="1037506"/>
                  </a:cubicBezTo>
                  <a:cubicBezTo>
                    <a:pt x="2073074" y="1038862"/>
                    <a:pt x="2070385" y="1038862"/>
                    <a:pt x="2069040" y="1038862"/>
                  </a:cubicBezTo>
                  <a:cubicBezTo>
                    <a:pt x="2063662" y="1038862"/>
                    <a:pt x="2059628" y="1036151"/>
                    <a:pt x="2056939" y="1032083"/>
                  </a:cubicBezTo>
                  <a:cubicBezTo>
                    <a:pt x="2052905" y="1025304"/>
                    <a:pt x="2055594" y="1017169"/>
                    <a:pt x="2060973" y="1013102"/>
                  </a:cubicBezTo>
                  <a:cubicBezTo>
                    <a:pt x="2149717" y="956158"/>
                    <a:pt x="2149717" y="956158"/>
                    <a:pt x="2149717" y="956158"/>
                  </a:cubicBezTo>
                  <a:cubicBezTo>
                    <a:pt x="2152406" y="953446"/>
                    <a:pt x="2157785" y="953446"/>
                    <a:pt x="2161818" y="954802"/>
                  </a:cubicBezTo>
                  <a:close/>
                  <a:moveTo>
                    <a:pt x="2226681" y="892949"/>
                  </a:moveTo>
                  <a:cubicBezTo>
                    <a:pt x="2232036" y="892949"/>
                    <a:pt x="2237392" y="897016"/>
                    <a:pt x="2238730" y="902439"/>
                  </a:cubicBezTo>
                  <a:cubicBezTo>
                    <a:pt x="2242747" y="917353"/>
                    <a:pt x="2242747" y="917353"/>
                    <a:pt x="2242747" y="917353"/>
                  </a:cubicBezTo>
                  <a:cubicBezTo>
                    <a:pt x="2248102" y="917353"/>
                    <a:pt x="2252119" y="921421"/>
                    <a:pt x="2254796" y="926844"/>
                  </a:cubicBezTo>
                  <a:cubicBezTo>
                    <a:pt x="2256135" y="932267"/>
                    <a:pt x="2254796" y="939046"/>
                    <a:pt x="2249441" y="943114"/>
                  </a:cubicBezTo>
                  <a:cubicBezTo>
                    <a:pt x="2205260" y="974298"/>
                    <a:pt x="2205260" y="974298"/>
                    <a:pt x="2205260" y="974298"/>
                  </a:cubicBezTo>
                  <a:cubicBezTo>
                    <a:pt x="2202582" y="975653"/>
                    <a:pt x="2199905" y="977009"/>
                    <a:pt x="2197227" y="977009"/>
                  </a:cubicBezTo>
                  <a:cubicBezTo>
                    <a:pt x="2194549" y="977009"/>
                    <a:pt x="2190533" y="975653"/>
                    <a:pt x="2189194" y="974298"/>
                  </a:cubicBezTo>
                  <a:cubicBezTo>
                    <a:pt x="2183839" y="970230"/>
                    <a:pt x="2182500" y="963451"/>
                    <a:pt x="2185178" y="956672"/>
                  </a:cubicBezTo>
                  <a:cubicBezTo>
                    <a:pt x="2213293" y="899728"/>
                    <a:pt x="2213293" y="899728"/>
                    <a:pt x="2213293" y="899728"/>
                  </a:cubicBezTo>
                  <a:cubicBezTo>
                    <a:pt x="2214632" y="894304"/>
                    <a:pt x="2221326" y="891593"/>
                    <a:pt x="2226681" y="892949"/>
                  </a:cubicBezTo>
                  <a:close/>
                  <a:moveTo>
                    <a:pt x="1932483" y="653021"/>
                  </a:moveTo>
                  <a:cubicBezTo>
                    <a:pt x="1984111" y="657093"/>
                    <a:pt x="1984111" y="657093"/>
                    <a:pt x="1984111" y="657093"/>
                  </a:cubicBezTo>
                  <a:cubicBezTo>
                    <a:pt x="1988187" y="658450"/>
                    <a:pt x="1992263" y="659807"/>
                    <a:pt x="1993621" y="663879"/>
                  </a:cubicBezTo>
                  <a:cubicBezTo>
                    <a:pt x="1996338" y="667951"/>
                    <a:pt x="1997697" y="672023"/>
                    <a:pt x="1996338" y="676095"/>
                  </a:cubicBezTo>
                  <a:cubicBezTo>
                    <a:pt x="1992263" y="685596"/>
                    <a:pt x="1992263" y="685596"/>
                    <a:pt x="1992263" y="685596"/>
                  </a:cubicBezTo>
                  <a:cubicBezTo>
                    <a:pt x="2011283" y="692382"/>
                    <a:pt x="2011283" y="692382"/>
                    <a:pt x="2011283" y="692382"/>
                  </a:cubicBezTo>
                  <a:cubicBezTo>
                    <a:pt x="2028946" y="659807"/>
                    <a:pt x="2028946" y="659807"/>
                    <a:pt x="2028946" y="659807"/>
                  </a:cubicBezTo>
                  <a:cubicBezTo>
                    <a:pt x="2031663" y="655735"/>
                    <a:pt x="2035739" y="654378"/>
                    <a:pt x="2039815" y="653021"/>
                  </a:cubicBezTo>
                  <a:cubicBezTo>
                    <a:pt x="2043890" y="653021"/>
                    <a:pt x="2047966" y="653021"/>
                    <a:pt x="2050684" y="657093"/>
                  </a:cubicBezTo>
                  <a:cubicBezTo>
                    <a:pt x="2073780" y="677452"/>
                    <a:pt x="2073780" y="677452"/>
                    <a:pt x="2073780" y="677452"/>
                  </a:cubicBezTo>
                  <a:cubicBezTo>
                    <a:pt x="2076498" y="678809"/>
                    <a:pt x="2077856" y="681524"/>
                    <a:pt x="2079215" y="684239"/>
                  </a:cubicBezTo>
                  <a:cubicBezTo>
                    <a:pt x="2088725" y="734459"/>
                    <a:pt x="2088725" y="734459"/>
                    <a:pt x="2088725" y="734459"/>
                  </a:cubicBezTo>
                  <a:cubicBezTo>
                    <a:pt x="2125408" y="791465"/>
                    <a:pt x="2125408" y="791465"/>
                    <a:pt x="2125408" y="791465"/>
                  </a:cubicBezTo>
                  <a:cubicBezTo>
                    <a:pt x="2128126" y="795537"/>
                    <a:pt x="2129484" y="800966"/>
                    <a:pt x="2126767" y="806396"/>
                  </a:cubicBezTo>
                  <a:cubicBezTo>
                    <a:pt x="2087367" y="883762"/>
                    <a:pt x="2087367" y="883762"/>
                    <a:pt x="2087367" y="883762"/>
                  </a:cubicBezTo>
                  <a:cubicBezTo>
                    <a:pt x="2086008" y="885119"/>
                    <a:pt x="2084649" y="886476"/>
                    <a:pt x="2083291" y="887834"/>
                  </a:cubicBezTo>
                  <a:cubicBezTo>
                    <a:pt x="2034380" y="929910"/>
                    <a:pt x="2034380" y="929910"/>
                    <a:pt x="2034380" y="929910"/>
                  </a:cubicBezTo>
                  <a:cubicBezTo>
                    <a:pt x="2033021" y="931268"/>
                    <a:pt x="2031663" y="931268"/>
                    <a:pt x="2028946" y="932625"/>
                  </a:cubicBezTo>
                  <a:cubicBezTo>
                    <a:pt x="1982752" y="947555"/>
                    <a:pt x="1982752" y="947555"/>
                    <a:pt x="1982752" y="947555"/>
                  </a:cubicBezTo>
                  <a:cubicBezTo>
                    <a:pt x="1981394" y="947555"/>
                    <a:pt x="1980035" y="947555"/>
                    <a:pt x="1978676" y="947555"/>
                  </a:cubicBezTo>
                  <a:cubicBezTo>
                    <a:pt x="1977318" y="947555"/>
                    <a:pt x="1974600" y="947555"/>
                    <a:pt x="1973242" y="946198"/>
                  </a:cubicBezTo>
                  <a:cubicBezTo>
                    <a:pt x="1946069" y="935340"/>
                    <a:pt x="1935200" y="928553"/>
                    <a:pt x="1933841" y="919052"/>
                  </a:cubicBezTo>
                  <a:cubicBezTo>
                    <a:pt x="1931124" y="914980"/>
                    <a:pt x="1924331" y="902764"/>
                    <a:pt x="1917538" y="891905"/>
                  </a:cubicBezTo>
                  <a:cubicBezTo>
                    <a:pt x="1883572" y="864759"/>
                    <a:pt x="1883572" y="864759"/>
                    <a:pt x="1883572" y="864759"/>
                  </a:cubicBezTo>
                  <a:cubicBezTo>
                    <a:pt x="1814282" y="900050"/>
                    <a:pt x="1814282" y="900050"/>
                    <a:pt x="1814282" y="900050"/>
                  </a:cubicBezTo>
                  <a:cubicBezTo>
                    <a:pt x="1812923" y="901407"/>
                    <a:pt x="1811565" y="901407"/>
                    <a:pt x="1808847" y="901407"/>
                  </a:cubicBezTo>
                  <a:cubicBezTo>
                    <a:pt x="1740916" y="905479"/>
                    <a:pt x="1740916" y="905479"/>
                    <a:pt x="1740916" y="905479"/>
                  </a:cubicBezTo>
                  <a:cubicBezTo>
                    <a:pt x="1735481" y="905479"/>
                    <a:pt x="1731405" y="902764"/>
                    <a:pt x="1728688" y="898692"/>
                  </a:cubicBezTo>
                  <a:cubicBezTo>
                    <a:pt x="1725971" y="894621"/>
                    <a:pt x="1725971" y="889191"/>
                    <a:pt x="1727330" y="885119"/>
                  </a:cubicBezTo>
                  <a:cubicBezTo>
                    <a:pt x="1736840" y="867474"/>
                    <a:pt x="1736840" y="867474"/>
                    <a:pt x="1736840" y="867474"/>
                  </a:cubicBezTo>
                  <a:cubicBezTo>
                    <a:pt x="1743633" y="762962"/>
                    <a:pt x="1743633" y="762962"/>
                    <a:pt x="1743633" y="762962"/>
                  </a:cubicBezTo>
                  <a:cubicBezTo>
                    <a:pt x="1743633" y="756176"/>
                    <a:pt x="1747709" y="752104"/>
                    <a:pt x="1754502" y="750746"/>
                  </a:cubicBezTo>
                  <a:cubicBezTo>
                    <a:pt x="1810206" y="735816"/>
                    <a:pt x="1810206" y="735816"/>
                    <a:pt x="1810206" y="735816"/>
                  </a:cubicBezTo>
                  <a:cubicBezTo>
                    <a:pt x="1827868" y="716814"/>
                    <a:pt x="1827868" y="716814"/>
                    <a:pt x="1827868" y="716814"/>
                  </a:cubicBezTo>
                  <a:cubicBezTo>
                    <a:pt x="1827868" y="716814"/>
                    <a:pt x="1827868" y="715457"/>
                    <a:pt x="1829227" y="715457"/>
                  </a:cubicBezTo>
                  <a:cubicBezTo>
                    <a:pt x="1882213" y="676095"/>
                    <a:pt x="1882213" y="676095"/>
                    <a:pt x="1882213" y="676095"/>
                  </a:cubicBezTo>
                  <a:cubicBezTo>
                    <a:pt x="1886289" y="672023"/>
                    <a:pt x="1891724" y="672023"/>
                    <a:pt x="1897158" y="674738"/>
                  </a:cubicBezTo>
                  <a:cubicBezTo>
                    <a:pt x="1909386" y="681524"/>
                    <a:pt x="1909386" y="681524"/>
                    <a:pt x="1909386" y="681524"/>
                  </a:cubicBezTo>
                  <a:cubicBezTo>
                    <a:pt x="1917538" y="661165"/>
                    <a:pt x="1917538" y="661165"/>
                    <a:pt x="1917538" y="661165"/>
                  </a:cubicBezTo>
                  <a:cubicBezTo>
                    <a:pt x="1920255" y="655735"/>
                    <a:pt x="1925689" y="653021"/>
                    <a:pt x="1932483" y="653021"/>
                  </a:cubicBezTo>
                  <a:close/>
                  <a:moveTo>
                    <a:pt x="1240163" y="639645"/>
                  </a:moveTo>
                  <a:cubicBezTo>
                    <a:pt x="1245456" y="640995"/>
                    <a:pt x="1248103" y="645045"/>
                    <a:pt x="1249426" y="650445"/>
                  </a:cubicBezTo>
                  <a:cubicBezTo>
                    <a:pt x="1254719" y="677444"/>
                    <a:pt x="1254719" y="677444"/>
                    <a:pt x="1254719" y="677444"/>
                  </a:cubicBezTo>
                  <a:cubicBezTo>
                    <a:pt x="1254719" y="680144"/>
                    <a:pt x="1254719" y="681494"/>
                    <a:pt x="1253396" y="684194"/>
                  </a:cubicBezTo>
                  <a:cubicBezTo>
                    <a:pt x="1220314" y="790841"/>
                    <a:pt x="1220314" y="790841"/>
                    <a:pt x="1220314" y="790841"/>
                  </a:cubicBezTo>
                  <a:cubicBezTo>
                    <a:pt x="1218990" y="794890"/>
                    <a:pt x="1216344" y="798940"/>
                    <a:pt x="1212374" y="800290"/>
                  </a:cubicBezTo>
                  <a:cubicBezTo>
                    <a:pt x="1209727" y="800290"/>
                    <a:pt x="1208404" y="800290"/>
                    <a:pt x="1207081" y="800290"/>
                  </a:cubicBezTo>
                  <a:cubicBezTo>
                    <a:pt x="1204434" y="800290"/>
                    <a:pt x="1201788" y="800290"/>
                    <a:pt x="1200464" y="798940"/>
                  </a:cubicBezTo>
                  <a:cubicBezTo>
                    <a:pt x="1171352" y="780041"/>
                    <a:pt x="1171352" y="780041"/>
                    <a:pt x="1171352" y="780041"/>
                  </a:cubicBezTo>
                  <a:cubicBezTo>
                    <a:pt x="1166059" y="777341"/>
                    <a:pt x="1163412" y="769241"/>
                    <a:pt x="1167382" y="762491"/>
                  </a:cubicBezTo>
                  <a:cubicBezTo>
                    <a:pt x="1173998" y="747642"/>
                    <a:pt x="1173998" y="747642"/>
                    <a:pt x="1173998" y="747642"/>
                  </a:cubicBezTo>
                  <a:cubicBezTo>
                    <a:pt x="1177968" y="708493"/>
                    <a:pt x="1177968" y="708493"/>
                    <a:pt x="1177968" y="708493"/>
                  </a:cubicBezTo>
                  <a:cubicBezTo>
                    <a:pt x="1177968" y="707143"/>
                    <a:pt x="1179292" y="704443"/>
                    <a:pt x="1180615" y="703093"/>
                  </a:cubicBezTo>
                  <a:cubicBezTo>
                    <a:pt x="1193848" y="681494"/>
                    <a:pt x="1193848" y="681494"/>
                    <a:pt x="1193848" y="681494"/>
                  </a:cubicBezTo>
                  <a:cubicBezTo>
                    <a:pt x="1195171" y="680144"/>
                    <a:pt x="1195171" y="680144"/>
                    <a:pt x="1195171" y="680144"/>
                  </a:cubicBezTo>
                  <a:cubicBezTo>
                    <a:pt x="1225607" y="643695"/>
                    <a:pt x="1225607" y="643695"/>
                    <a:pt x="1225607" y="643695"/>
                  </a:cubicBezTo>
                  <a:cubicBezTo>
                    <a:pt x="1229577" y="639645"/>
                    <a:pt x="1234870" y="638295"/>
                    <a:pt x="1240163" y="639645"/>
                  </a:cubicBezTo>
                  <a:close/>
                  <a:moveTo>
                    <a:pt x="1873160" y="595523"/>
                  </a:moveTo>
                  <a:cubicBezTo>
                    <a:pt x="1892106" y="598340"/>
                    <a:pt x="1892106" y="598340"/>
                    <a:pt x="1892106" y="598340"/>
                  </a:cubicBezTo>
                  <a:cubicBezTo>
                    <a:pt x="1900226" y="598340"/>
                    <a:pt x="1905639" y="606793"/>
                    <a:pt x="1904286" y="613836"/>
                  </a:cubicBezTo>
                  <a:cubicBezTo>
                    <a:pt x="1904286" y="620879"/>
                    <a:pt x="1897519" y="626514"/>
                    <a:pt x="1890753" y="626514"/>
                  </a:cubicBezTo>
                  <a:cubicBezTo>
                    <a:pt x="1890753" y="626514"/>
                    <a:pt x="1889399" y="626514"/>
                    <a:pt x="1889399" y="626514"/>
                  </a:cubicBezTo>
                  <a:cubicBezTo>
                    <a:pt x="1869100" y="623697"/>
                    <a:pt x="1869100" y="623697"/>
                    <a:pt x="1869100" y="623697"/>
                  </a:cubicBezTo>
                  <a:cubicBezTo>
                    <a:pt x="1860980" y="622288"/>
                    <a:pt x="1855567" y="615245"/>
                    <a:pt x="1856920" y="608201"/>
                  </a:cubicBezTo>
                  <a:cubicBezTo>
                    <a:pt x="1858273" y="599749"/>
                    <a:pt x="1865040" y="594114"/>
                    <a:pt x="1873160" y="595523"/>
                  </a:cubicBezTo>
                  <a:close/>
                  <a:moveTo>
                    <a:pt x="1786237" y="576258"/>
                  </a:moveTo>
                  <a:cubicBezTo>
                    <a:pt x="1843331" y="590064"/>
                    <a:pt x="1843331" y="590064"/>
                    <a:pt x="1843331" y="590064"/>
                  </a:cubicBezTo>
                  <a:cubicBezTo>
                    <a:pt x="1851488" y="591445"/>
                    <a:pt x="1855566" y="599729"/>
                    <a:pt x="1854206" y="606632"/>
                  </a:cubicBezTo>
                  <a:cubicBezTo>
                    <a:pt x="1852847" y="613535"/>
                    <a:pt x="1846050" y="617677"/>
                    <a:pt x="1840613" y="617677"/>
                  </a:cubicBezTo>
                  <a:cubicBezTo>
                    <a:pt x="1839253" y="617677"/>
                    <a:pt x="1837894" y="617677"/>
                    <a:pt x="1836534" y="617677"/>
                  </a:cubicBezTo>
                  <a:cubicBezTo>
                    <a:pt x="1779440" y="603871"/>
                    <a:pt x="1779440" y="603871"/>
                    <a:pt x="1779440" y="603871"/>
                  </a:cubicBezTo>
                  <a:cubicBezTo>
                    <a:pt x="1771284" y="601109"/>
                    <a:pt x="1767206" y="594206"/>
                    <a:pt x="1768565" y="585922"/>
                  </a:cubicBezTo>
                  <a:cubicBezTo>
                    <a:pt x="1771284" y="579019"/>
                    <a:pt x="1778081" y="573496"/>
                    <a:pt x="1786237" y="576258"/>
                  </a:cubicBezTo>
                  <a:close/>
                  <a:moveTo>
                    <a:pt x="2161884" y="536749"/>
                  </a:moveTo>
                  <a:cubicBezTo>
                    <a:pt x="2165522" y="536578"/>
                    <a:pt x="2169334" y="537948"/>
                    <a:pt x="2172106" y="540687"/>
                  </a:cubicBezTo>
                  <a:cubicBezTo>
                    <a:pt x="2187353" y="553017"/>
                    <a:pt x="2187353" y="553017"/>
                    <a:pt x="2187353" y="553017"/>
                  </a:cubicBezTo>
                  <a:cubicBezTo>
                    <a:pt x="2192897" y="557127"/>
                    <a:pt x="2194283" y="563976"/>
                    <a:pt x="2190125" y="570826"/>
                  </a:cubicBezTo>
                  <a:lnTo>
                    <a:pt x="2186633" y="577154"/>
                  </a:lnTo>
                  <a:lnTo>
                    <a:pt x="2196384" y="571875"/>
                  </a:lnTo>
                  <a:cubicBezTo>
                    <a:pt x="2199983" y="571544"/>
                    <a:pt x="2203753" y="572536"/>
                    <a:pt x="2207181" y="574519"/>
                  </a:cubicBezTo>
                  <a:cubicBezTo>
                    <a:pt x="2253799" y="611547"/>
                    <a:pt x="2253799" y="611547"/>
                    <a:pt x="2253799" y="611547"/>
                  </a:cubicBezTo>
                  <a:cubicBezTo>
                    <a:pt x="2260655" y="615514"/>
                    <a:pt x="2262026" y="624771"/>
                    <a:pt x="2256542" y="630061"/>
                  </a:cubicBezTo>
                  <a:cubicBezTo>
                    <a:pt x="2253799" y="634028"/>
                    <a:pt x="2249686" y="635350"/>
                    <a:pt x="2245573" y="635350"/>
                  </a:cubicBezTo>
                  <a:cubicBezTo>
                    <a:pt x="2242830" y="635350"/>
                    <a:pt x="2240088" y="634028"/>
                    <a:pt x="2237346" y="632705"/>
                  </a:cubicBezTo>
                  <a:cubicBezTo>
                    <a:pt x="2189357" y="595678"/>
                    <a:pt x="2189357" y="595678"/>
                    <a:pt x="2189357" y="595678"/>
                  </a:cubicBezTo>
                  <a:cubicBezTo>
                    <a:pt x="2186614" y="593695"/>
                    <a:pt x="2184900" y="590388"/>
                    <a:pt x="2184386" y="586917"/>
                  </a:cubicBezTo>
                  <a:lnTo>
                    <a:pt x="2186605" y="577204"/>
                  </a:lnTo>
                  <a:lnTo>
                    <a:pt x="2182848" y="584012"/>
                  </a:lnTo>
                  <a:cubicBezTo>
                    <a:pt x="2181808" y="585896"/>
                    <a:pt x="2181808" y="585896"/>
                    <a:pt x="2181808" y="585896"/>
                  </a:cubicBezTo>
                  <a:cubicBezTo>
                    <a:pt x="2179036" y="591375"/>
                    <a:pt x="2173492" y="594115"/>
                    <a:pt x="2169334" y="594115"/>
                  </a:cubicBezTo>
                  <a:cubicBezTo>
                    <a:pt x="2166562" y="594115"/>
                    <a:pt x="2163790" y="592745"/>
                    <a:pt x="2162404" y="591375"/>
                  </a:cubicBezTo>
                  <a:cubicBezTo>
                    <a:pt x="2155473" y="588636"/>
                    <a:pt x="2152701" y="579046"/>
                    <a:pt x="2156859" y="572196"/>
                  </a:cubicBezTo>
                  <a:cubicBezTo>
                    <a:pt x="2159631" y="566716"/>
                    <a:pt x="2159631" y="566716"/>
                    <a:pt x="2159631" y="566716"/>
                  </a:cubicBezTo>
                  <a:cubicBezTo>
                    <a:pt x="2154087" y="561236"/>
                    <a:pt x="2154087" y="561236"/>
                    <a:pt x="2154087" y="561236"/>
                  </a:cubicBezTo>
                  <a:cubicBezTo>
                    <a:pt x="2147157" y="555757"/>
                    <a:pt x="2147157" y="547537"/>
                    <a:pt x="2152701" y="542057"/>
                  </a:cubicBezTo>
                  <a:cubicBezTo>
                    <a:pt x="2154780" y="538633"/>
                    <a:pt x="2158245" y="536920"/>
                    <a:pt x="2161884" y="536749"/>
                  </a:cubicBezTo>
                  <a:close/>
                  <a:moveTo>
                    <a:pt x="2000032" y="518887"/>
                  </a:moveTo>
                  <a:cubicBezTo>
                    <a:pt x="2005514" y="517535"/>
                    <a:pt x="2010995" y="518887"/>
                    <a:pt x="2013736" y="522945"/>
                  </a:cubicBezTo>
                  <a:cubicBezTo>
                    <a:pt x="2024700" y="537822"/>
                    <a:pt x="2024700" y="537822"/>
                    <a:pt x="2024700" y="537822"/>
                  </a:cubicBezTo>
                  <a:cubicBezTo>
                    <a:pt x="2039774" y="531059"/>
                    <a:pt x="2039774" y="531059"/>
                    <a:pt x="2039774" y="531059"/>
                  </a:cubicBezTo>
                  <a:cubicBezTo>
                    <a:pt x="2043885" y="529707"/>
                    <a:pt x="2047997" y="529707"/>
                    <a:pt x="2052108" y="531059"/>
                  </a:cubicBezTo>
                  <a:cubicBezTo>
                    <a:pt x="2128851" y="570281"/>
                    <a:pt x="2128851" y="570281"/>
                    <a:pt x="2128851" y="570281"/>
                  </a:cubicBezTo>
                  <a:cubicBezTo>
                    <a:pt x="2130221" y="570281"/>
                    <a:pt x="2131592" y="571634"/>
                    <a:pt x="2132962" y="574339"/>
                  </a:cubicBezTo>
                  <a:cubicBezTo>
                    <a:pt x="2175445" y="628437"/>
                    <a:pt x="2175445" y="628437"/>
                    <a:pt x="2175445" y="628437"/>
                  </a:cubicBezTo>
                  <a:cubicBezTo>
                    <a:pt x="2179556" y="633847"/>
                    <a:pt x="2178185" y="640609"/>
                    <a:pt x="2174074" y="646019"/>
                  </a:cubicBezTo>
                  <a:cubicBezTo>
                    <a:pt x="2171333" y="648724"/>
                    <a:pt x="2167222" y="650076"/>
                    <a:pt x="2163111" y="650076"/>
                  </a:cubicBezTo>
                  <a:cubicBezTo>
                    <a:pt x="2160370" y="650076"/>
                    <a:pt x="2157629" y="650076"/>
                    <a:pt x="2156259" y="647371"/>
                  </a:cubicBezTo>
                  <a:cubicBezTo>
                    <a:pt x="2104183" y="613560"/>
                    <a:pt x="2104183" y="613560"/>
                    <a:pt x="2104183" y="613560"/>
                  </a:cubicBezTo>
                  <a:cubicBezTo>
                    <a:pt x="2093220" y="624380"/>
                    <a:pt x="2093220" y="624380"/>
                    <a:pt x="2093220" y="624380"/>
                  </a:cubicBezTo>
                  <a:cubicBezTo>
                    <a:pt x="2089109" y="628437"/>
                    <a:pt x="2082257" y="629789"/>
                    <a:pt x="2076775" y="627084"/>
                  </a:cubicBezTo>
                  <a:cubicBezTo>
                    <a:pt x="2038404" y="608150"/>
                    <a:pt x="2038404" y="608150"/>
                    <a:pt x="2038404" y="608150"/>
                  </a:cubicBezTo>
                  <a:cubicBezTo>
                    <a:pt x="2032922" y="605445"/>
                    <a:pt x="2028811" y="598683"/>
                    <a:pt x="2030181" y="593273"/>
                  </a:cubicBezTo>
                  <a:cubicBezTo>
                    <a:pt x="2031552" y="589216"/>
                    <a:pt x="2031552" y="589216"/>
                    <a:pt x="2031552" y="589216"/>
                  </a:cubicBezTo>
                  <a:cubicBezTo>
                    <a:pt x="1991810" y="572986"/>
                    <a:pt x="1991810" y="572986"/>
                    <a:pt x="1991810" y="572986"/>
                  </a:cubicBezTo>
                  <a:cubicBezTo>
                    <a:pt x="1984958" y="570281"/>
                    <a:pt x="1982217" y="563518"/>
                    <a:pt x="1983587" y="556756"/>
                  </a:cubicBezTo>
                  <a:cubicBezTo>
                    <a:pt x="1989069" y="529707"/>
                    <a:pt x="1989069" y="529707"/>
                    <a:pt x="1989069" y="529707"/>
                  </a:cubicBezTo>
                  <a:cubicBezTo>
                    <a:pt x="1990439" y="524297"/>
                    <a:pt x="1994551" y="520240"/>
                    <a:pt x="2000032" y="518887"/>
                  </a:cubicBezTo>
                  <a:close/>
                  <a:moveTo>
                    <a:pt x="1925562" y="502808"/>
                  </a:moveTo>
                  <a:cubicBezTo>
                    <a:pt x="1947738" y="502808"/>
                    <a:pt x="1947738" y="502808"/>
                    <a:pt x="1947738" y="502808"/>
                  </a:cubicBezTo>
                  <a:cubicBezTo>
                    <a:pt x="1954669" y="502808"/>
                    <a:pt x="1961599" y="509626"/>
                    <a:pt x="1961599" y="516444"/>
                  </a:cubicBezTo>
                  <a:cubicBezTo>
                    <a:pt x="1961599" y="524626"/>
                    <a:pt x="1954669" y="531444"/>
                    <a:pt x="1947738" y="531444"/>
                  </a:cubicBezTo>
                  <a:cubicBezTo>
                    <a:pt x="1935264" y="531444"/>
                    <a:pt x="1935264" y="531444"/>
                    <a:pt x="1935264" y="531444"/>
                  </a:cubicBezTo>
                  <a:cubicBezTo>
                    <a:pt x="1920018" y="568261"/>
                    <a:pt x="1920018" y="568261"/>
                    <a:pt x="1920018" y="568261"/>
                  </a:cubicBezTo>
                  <a:cubicBezTo>
                    <a:pt x="1917246" y="573716"/>
                    <a:pt x="1911701" y="576443"/>
                    <a:pt x="1906157" y="576443"/>
                  </a:cubicBezTo>
                  <a:cubicBezTo>
                    <a:pt x="1904771" y="576443"/>
                    <a:pt x="1903385" y="576443"/>
                    <a:pt x="1900613" y="575080"/>
                  </a:cubicBezTo>
                  <a:cubicBezTo>
                    <a:pt x="1893683" y="572352"/>
                    <a:pt x="1890911" y="564170"/>
                    <a:pt x="1893683" y="557352"/>
                  </a:cubicBezTo>
                  <a:cubicBezTo>
                    <a:pt x="1911701" y="510989"/>
                    <a:pt x="1911701" y="510989"/>
                    <a:pt x="1911701" y="510989"/>
                  </a:cubicBezTo>
                  <a:cubicBezTo>
                    <a:pt x="1914474" y="506899"/>
                    <a:pt x="1920018" y="502808"/>
                    <a:pt x="1925562" y="502808"/>
                  </a:cubicBezTo>
                  <a:close/>
                  <a:moveTo>
                    <a:pt x="1690287" y="469187"/>
                  </a:moveTo>
                  <a:cubicBezTo>
                    <a:pt x="1693686" y="469531"/>
                    <a:pt x="1696744" y="470908"/>
                    <a:pt x="1698783" y="472973"/>
                  </a:cubicBezTo>
                  <a:cubicBezTo>
                    <a:pt x="1757237" y="534922"/>
                    <a:pt x="1757237" y="534922"/>
                    <a:pt x="1757237" y="534922"/>
                  </a:cubicBezTo>
                  <a:cubicBezTo>
                    <a:pt x="1759956" y="539052"/>
                    <a:pt x="1761315" y="543182"/>
                    <a:pt x="1761315" y="547311"/>
                  </a:cubicBezTo>
                  <a:cubicBezTo>
                    <a:pt x="1754518" y="583104"/>
                    <a:pt x="1754518" y="583104"/>
                    <a:pt x="1754518" y="583104"/>
                  </a:cubicBezTo>
                  <a:cubicBezTo>
                    <a:pt x="1753159" y="588611"/>
                    <a:pt x="1749081" y="592741"/>
                    <a:pt x="1743643" y="594117"/>
                  </a:cubicBezTo>
                  <a:cubicBezTo>
                    <a:pt x="1742284" y="594117"/>
                    <a:pt x="1740924" y="594117"/>
                    <a:pt x="1740924" y="594117"/>
                  </a:cubicBezTo>
                  <a:cubicBezTo>
                    <a:pt x="1736846" y="594117"/>
                    <a:pt x="1732768" y="592741"/>
                    <a:pt x="1730049" y="589987"/>
                  </a:cubicBezTo>
                  <a:cubicBezTo>
                    <a:pt x="1713737" y="572091"/>
                    <a:pt x="1713737" y="572091"/>
                    <a:pt x="1713737" y="572091"/>
                  </a:cubicBezTo>
                  <a:cubicBezTo>
                    <a:pt x="1712377" y="570714"/>
                    <a:pt x="1711018" y="569338"/>
                    <a:pt x="1709659" y="566584"/>
                  </a:cubicBezTo>
                  <a:cubicBezTo>
                    <a:pt x="1705580" y="551441"/>
                    <a:pt x="1698783" y="528038"/>
                    <a:pt x="1697424" y="522532"/>
                  </a:cubicBezTo>
                  <a:cubicBezTo>
                    <a:pt x="1694705" y="518402"/>
                    <a:pt x="1685190" y="503259"/>
                    <a:pt x="1677033" y="490869"/>
                  </a:cubicBezTo>
                  <a:cubicBezTo>
                    <a:pt x="1672955" y="485363"/>
                    <a:pt x="1674315" y="477103"/>
                    <a:pt x="1679752" y="471596"/>
                  </a:cubicBezTo>
                  <a:cubicBezTo>
                    <a:pt x="1683151" y="469531"/>
                    <a:pt x="1686889" y="468843"/>
                    <a:pt x="1690287" y="469187"/>
                  </a:cubicBezTo>
                  <a:close/>
                  <a:moveTo>
                    <a:pt x="1876320" y="438012"/>
                  </a:moveTo>
                  <a:cubicBezTo>
                    <a:pt x="1883091" y="438012"/>
                    <a:pt x="1887154" y="439390"/>
                    <a:pt x="1907467" y="468343"/>
                  </a:cubicBezTo>
                  <a:cubicBezTo>
                    <a:pt x="1910175" y="471100"/>
                    <a:pt x="1911529" y="476615"/>
                    <a:pt x="1910175" y="480751"/>
                  </a:cubicBezTo>
                  <a:cubicBezTo>
                    <a:pt x="1884445" y="557957"/>
                    <a:pt x="1884445" y="557957"/>
                    <a:pt x="1884445" y="557957"/>
                  </a:cubicBezTo>
                  <a:cubicBezTo>
                    <a:pt x="1883091" y="563471"/>
                    <a:pt x="1877675" y="567607"/>
                    <a:pt x="1870904" y="567607"/>
                  </a:cubicBezTo>
                  <a:cubicBezTo>
                    <a:pt x="1870904" y="567607"/>
                    <a:pt x="1869549" y="567607"/>
                    <a:pt x="1868195" y="567607"/>
                  </a:cubicBezTo>
                  <a:cubicBezTo>
                    <a:pt x="1815382" y="552442"/>
                    <a:pt x="1815382" y="552442"/>
                    <a:pt x="1815382" y="552442"/>
                  </a:cubicBezTo>
                  <a:cubicBezTo>
                    <a:pt x="1809965" y="552442"/>
                    <a:pt x="1807257" y="548306"/>
                    <a:pt x="1805903" y="544170"/>
                  </a:cubicBezTo>
                  <a:cubicBezTo>
                    <a:pt x="1795069" y="515218"/>
                    <a:pt x="1795069" y="515218"/>
                    <a:pt x="1795069" y="515218"/>
                  </a:cubicBezTo>
                  <a:cubicBezTo>
                    <a:pt x="1793715" y="511082"/>
                    <a:pt x="1793715" y="506946"/>
                    <a:pt x="1795069" y="504188"/>
                  </a:cubicBezTo>
                  <a:cubicBezTo>
                    <a:pt x="1796423" y="500052"/>
                    <a:pt x="1799132" y="497295"/>
                    <a:pt x="1803194" y="495916"/>
                  </a:cubicBezTo>
                  <a:cubicBezTo>
                    <a:pt x="1811320" y="493159"/>
                    <a:pt x="1820799" y="490402"/>
                    <a:pt x="1824861" y="487644"/>
                  </a:cubicBezTo>
                  <a:cubicBezTo>
                    <a:pt x="1828924" y="482130"/>
                    <a:pt x="1838403" y="471100"/>
                    <a:pt x="1843820" y="465585"/>
                  </a:cubicBezTo>
                  <a:cubicBezTo>
                    <a:pt x="1865487" y="439390"/>
                    <a:pt x="1869549" y="438012"/>
                    <a:pt x="1876320" y="438012"/>
                  </a:cubicBezTo>
                  <a:close/>
                  <a:moveTo>
                    <a:pt x="2043368" y="420340"/>
                  </a:moveTo>
                  <a:cubicBezTo>
                    <a:pt x="2051784" y="420340"/>
                    <a:pt x="2058796" y="427137"/>
                    <a:pt x="2058796" y="433934"/>
                  </a:cubicBezTo>
                  <a:cubicBezTo>
                    <a:pt x="2058796" y="442090"/>
                    <a:pt x="2058796" y="442090"/>
                    <a:pt x="2058796" y="442090"/>
                  </a:cubicBezTo>
                  <a:cubicBezTo>
                    <a:pt x="2058796" y="450246"/>
                    <a:pt x="2051784" y="455684"/>
                    <a:pt x="2043368" y="455684"/>
                  </a:cubicBezTo>
                  <a:cubicBezTo>
                    <a:pt x="2036356" y="455684"/>
                    <a:pt x="2029343" y="450246"/>
                    <a:pt x="2029343" y="442090"/>
                  </a:cubicBezTo>
                  <a:cubicBezTo>
                    <a:pt x="2029343" y="433934"/>
                    <a:pt x="2029343" y="433934"/>
                    <a:pt x="2029343" y="433934"/>
                  </a:cubicBezTo>
                  <a:cubicBezTo>
                    <a:pt x="2029343" y="427137"/>
                    <a:pt x="2036356" y="420340"/>
                    <a:pt x="2043368" y="420340"/>
                  </a:cubicBezTo>
                  <a:close/>
                  <a:moveTo>
                    <a:pt x="1953568" y="411331"/>
                  </a:moveTo>
                  <a:cubicBezTo>
                    <a:pt x="1958923" y="408559"/>
                    <a:pt x="1964278" y="408559"/>
                    <a:pt x="1969633" y="412717"/>
                  </a:cubicBezTo>
                  <a:cubicBezTo>
                    <a:pt x="1973650" y="415489"/>
                    <a:pt x="1976327" y="422419"/>
                    <a:pt x="1974988" y="427963"/>
                  </a:cubicBezTo>
                  <a:cubicBezTo>
                    <a:pt x="1962939" y="469545"/>
                    <a:pt x="1962939" y="469545"/>
                    <a:pt x="1962939" y="469545"/>
                  </a:cubicBezTo>
                  <a:cubicBezTo>
                    <a:pt x="1961600" y="473703"/>
                    <a:pt x="1957584" y="477861"/>
                    <a:pt x="1952229" y="479247"/>
                  </a:cubicBezTo>
                  <a:cubicBezTo>
                    <a:pt x="1952229" y="479247"/>
                    <a:pt x="1950890" y="479247"/>
                    <a:pt x="1949551" y="479247"/>
                  </a:cubicBezTo>
                  <a:cubicBezTo>
                    <a:pt x="1945535" y="479247"/>
                    <a:pt x="1941518" y="477861"/>
                    <a:pt x="1938841" y="475089"/>
                  </a:cubicBezTo>
                  <a:cubicBezTo>
                    <a:pt x="1921437" y="454298"/>
                    <a:pt x="1921437" y="454298"/>
                    <a:pt x="1921437" y="454298"/>
                  </a:cubicBezTo>
                  <a:cubicBezTo>
                    <a:pt x="1918759" y="451526"/>
                    <a:pt x="1917420" y="447368"/>
                    <a:pt x="1917420" y="443210"/>
                  </a:cubicBezTo>
                  <a:cubicBezTo>
                    <a:pt x="1918759" y="439052"/>
                    <a:pt x="1920098" y="434893"/>
                    <a:pt x="1924114" y="432121"/>
                  </a:cubicBezTo>
                  <a:cubicBezTo>
                    <a:pt x="1953568" y="411331"/>
                    <a:pt x="1953568" y="411331"/>
                    <a:pt x="1953568" y="411331"/>
                  </a:cubicBezTo>
                  <a:close/>
                  <a:moveTo>
                    <a:pt x="1905534" y="398157"/>
                  </a:moveTo>
                  <a:cubicBezTo>
                    <a:pt x="1909158" y="397812"/>
                    <a:pt x="1912955" y="398848"/>
                    <a:pt x="1916407" y="400919"/>
                  </a:cubicBezTo>
                  <a:cubicBezTo>
                    <a:pt x="1921929" y="406441"/>
                    <a:pt x="1923310" y="414725"/>
                    <a:pt x="1917788" y="421629"/>
                  </a:cubicBezTo>
                  <a:cubicBezTo>
                    <a:pt x="1906742" y="435435"/>
                    <a:pt x="1906742" y="435435"/>
                    <a:pt x="1906742" y="435435"/>
                  </a:cubicBezTo>
                  <a:cubicBezTo>
                    <a:pt x="1903981" y="438196"/>
                    <a:pt x="1899839" y="440958"/>
                    <a:pt x="1895697" y="440958"/>
                  </a:cubicBezTo>
                  <a:cubicBezTo>
                    <a:pt x="1892936" y="440958"/>
                    <a:pt x="1888794" y="439577"/>
                    <a:pt x="1887413" y="436816"/>
                  </a:cubicBezTo>
                  <a:cubicBezTo>
                    <a:pt x="1880510" y="432674"/>
                    <a:pt x="1879129" y="423009"/>
                    <a:pt x="1884652" y="417487"/>
                  </a:cubicBezTo>
                  <a:cubicBezTo>
                    <a:pt x="1895697" y="403680"/>
                    <a:pt x="1895697" y="403680"/>
                    <a:pt x="1895697" y="403680"/>
                  </a:cubicBezTo>
                  <a:cubicBezTo>
                    <a:pt x="1898458" y="400229"/>
                    <a:pt x="1901910" y="398503"/>
                    <a:pt x="1905534" y="398157"/>
                  </a:cubicBezTo>
                  <a:close/>
                  <a:moveTo>
                    <a:pt x="225483" y="352344"/>
                  </a:moveTo>
                  <a:cubicBezTo>
                    <a:pt x="233337" y="349651"/>
                    <a:pt x="239883" y="353691"/>
                    <a:pt x="242501" y="361769"/>
                  </a:cubicBezTo>
                  <a:cubicBezTo>
                    <a:pt x="249046" y="379273"/>
                    <a:pt x="249046" y="379273"/>
                    <a:pt x="249046" y="379273"/>
                  </a:cubicBezTo>
                  <a:cubicBezTo>
                    <a:pt x="250355" y="386006"/>
                    <a:pt x="246428" y="394084"/>
                    <a:pt x="239883" y="396777"/>
                  </a:cubicBezTo>
                  <a:cubicBezTo>
                    <a:pt x="238574" y="396777"/>
                    <a:pt x="237265" y="396777"/>
                    <a:pt x="235956" y="396777"/>
                  </a:cubicBezTo>
                  <a:cubicBezTo>
                    <a:pt x="229410" y="396777"/>
                    <a:pt x="224174" y="394084"/>
                    <a:pt x="222865" y="387352"/>
                  </a:cubicBezTo>
                  <a:cubicBezTo>
                    <a:pt x="217629" y="369848"/>
                    <a:pt x="217629" y="369848"/>
                    <a:pt x="217629" y="369848"/>
                  </a:cubicBezTo>
                  <a:cubicBezTo>
                    <a:pt x="215011" y="363116"/>
                    <a:pt x="218938" y="355037"/>
                    <a:pt x="225483" y="352344"/>
                  </a:cubicBezTo>
                  <a:close/>
                  <a:moveTo>
                    <a:pt x="161487" y="315725"/>
                  </a:moveTo>
                  <a:cubicBezTo>
                    <a:pt x="209019" y="322816"/>
                    <a:pt x="209019" y="322816"/>
                    <a:pt x="209019" y="322816"/>
                  </a:cubicBezTo>
                  <a:cubicBezTo>
                    <a:pt x="215621" y="324234"/>
                    <a:pt x="220902" y="331325"/>
                    <a:pt x="219582" y="339834"/>
                  </a:cubicBezTo>
                  <a:cubicBezTo>
                    <a:pt x="219582" y="346925"/>
                    <a:pt x="212980" y="352597"/>
                    <a:pt x="206378" y="352597"/>
                  </a:cubicBezTo>
                  <a:cubicBezTo>
                    <a:pt x="206378" y="352597"/>
                    <a:pt x="205058" y="352597"/>
                    <a:pt x="205058" y="352597"/>
                  </a:cubicBezTo>
                  <a:cubicBezTo>
                    <a:pt x="157526" y="344088"/>
                    <a:pt x="157526" y="344088"/>
                    <a:pt x="157526" y="344088"/>
                  </a:cubicBezTo>
                  <a:cubicBezTo>
                    <a:pt x="149604" y="344088"/>
                    <a:pt x="144323" y="335579"/>
                    <a:pt x="145643" y="328489"/>
                  </a:cubicBezTo>
                  <a:cubicBezTo>
                    <a:pt x="146964" y="319980"/>
                    <a:pt x="153565" y="314307"/>
                    <a:pt x="161487" y="315725"/>
                  </a:cubicBezTo>
                  <a:close/>
                  <a:moveTo>
                    <a:pt x="13723" y="287800"/>
                  </a:moveTo>
                  <a:cubicBezTo>
                    <a:pt x="56263" y="287800"/>
                    <a:pt x="56263" y="287800"/>
                    <a:pt x="56263" y="287800"/>
                  </a:cubicBezTo>
                  <a:cubicBezTo>
                    <a:pt x="57635" y="287800"/>
                    <a:pt x="60380" y="287800"/>
                    <a:pt x="63124" y="289165"/>
                  </a:cubicBezTo>
                  <a:cubicBezTo>
                    <a:pt x="82336" y="300085"/>
                    <a:pt x="82336" y="300085"/>
                    <a:pt x="82336" y="300085"/>
                  </a:cubicBezTo>
                  <a:cubicBezTo>
                    <a:pt x="111154" y="311004"/>
                    <a:pt x="111154" y="311004"/>
                    <a:pt x="111154" y="311004"/>
                  </a:cubicBezTo>
                  <a:cubicBezTo>
                    <a:pt x="116643" y="313734"/>
                    <a:pt x="120760" y="320558"/>
                    <a:pt x="119388" y="326018"/>
                  </a:cubicBezTo>
                  <a:cubicBezTo>
                    <a:pt x="118015" y="332843"/>
                    <a:pt x="113899" y="338303"/>
                    <a:pt x="107037" y="338303"/>
                  </a:cubicBezTo>
                  <a:cubicBezTo>
                    <a:pt x="53519" y="343762"/>
                    <a:pt x="53519" y="343762"/>
                    <a:pt x="53519" y="343762"/>
                  </a:cubicBezTo>
                  <a:cubicBezTo>
                    <a:pt x="53519" y="343762"/>
                    <a:pt x="52146" y="343762"/>
                    <a:pt x="52146" y="343762"/>
                  </a:cubicBezTo>
                  <a:cubicBezTo>
                    <a:pt x="45285" y="343762"/>
                    <a:pt x="38424" y="339667"/>
                    <a:pt x="38424" y="331478"/>
                  </a:cubicBezTo>
                  <a:cubicBezTo>
                    <a:pt x="37051" y="324653"/>
                    <a:pt x="42540" y="317829"/>
                    <a:pt x="50774" y="316464"/>
                  </a:cubicBezTo>
                  <a:cubicBezTo>
                    <a:pt x="53519" y="316464"/>
                    <a:pt x="53519" y="316464"/>
                    <a:pt x="53519" y="316464"/>
                  </a:cubicBezTo>
                  <a:cubicBezTo>
                    <a:pt x="52146" y="315099"/>
                    <a:pt x="52146" y="315099"/>
                    <a:pt x="52146" y="315099"/>
                  </a:cubicBezTo>
                  <a:cubicBezTo>
                    <a:pt x="13723" y="315099"/>
                    <a:pt x="13723" y="315099"/>
                    <a:pt x="13723" y="315099"/>
                  </a:cubicBezTo>
                  <a:cubicBezTo>
                    <a:pt x="5489" y="315099"/>
                    <a:pt x="0" y="309639"/>
                    <a:pt x="0" y="301450"/>
                  </a:cubicBezTo>
                  <a:cubicBezTo>
                    <a:pt x="0" y="293260"/>
                    <a:pt x="5489" y="287800"/>
                    <a:pt x="13723" y="287800"/>
                  </a:cubicBezTo>
                  <a:close/>
                  <a:moveTo>
                    <a:pt x="2026643" y="116970"/>
                  </a:moveTo>
                  <a:cubicBezTo>
                    <a:pt x="2030816" y="116970"/>
                    <a:pt x="2036379" y="119724"/>
                    <a:pt x="2037770" y="125232"/>
                  </a:cubicBezTo>
                  <a:cubicBezTo>
                    <a:pt x="2054460" y="155527"/>
                    <a:pt x="2054460" y="155527"/>
                    <a:pt x="2054460" y="155527"/>
                  </a:cubicBezTo>
                  <a:cubicBezTo>
                    <a:pt x="2054460" y="156904"/>
                    <a:pt x="2055851" y="159658"/>
                    <a:pt x="2055851" y="161035"/>
                  </a:cubicBezTo>
                  <a:cubicBezTo>
                    <a:pt x="2055851" y="165167"/>
                    <a:pt x="2054460" y="194084"/>
                    <a:pt x="2030816" y="203724"/>
                  </a:cubicBezTo>
                  <a:cubicBezTo>
                    <a:pt x="2015516" y="210609"/>
                    <a:pt x="1976572" y="223002"/>
                    <a:pt x="1975181" y="223002"/>
                  </a:cubicBezTo>
                  <a:cubicBezTo>
                    <a:pt x="1973790" y="223002"/>
                    <a:pt x="1972399" y="223002"/>
                    <a:pt x="1971009" y="223002"/>
                  </a:cubicBezTo>
                  <a:cubicBezTo>
                    <a:pt x="1966836" y="223002"/>
                    <a:pt x="1961273" y="221625"/>
                    <a:pt x="1958491" y="217494"/>
                  </a:cubicBezTo>
                  <a:cubicBezTo>
                    <a:pt x="1955709" y="211986"/>
                    <a:pt x="1955709" y="205101"/>
                    <a:pt x="1959882" y="200970"/>
                  </a:cubicBezTo>
                  <a:cubicBezTo>
                    <a:pt x="1986308" y="169298"/>
                    <a:pt x="1986308" y="169298"/>
                    <a:pt x="1986308" y="169298"/>
                  </a:cubicBezTo>
                  <a:cubicBezTo>
                    <a:pt x="2012734" y="123855"/>
                    <a:pt x="2012734" y="123855"/>
                    <a:pt x="2012734" y="123855"/>
                  </a:cubicBezTo>
                  <a:cubicBezTo>
                    <a:pt x="2015516" y="119724"/>
                    <a:pt x="2021080" y="116970"/>
                    <a:pt x="2026643" y="116970"/>
                  </a:cubicBezTo>
                  <a:close/>
                  <a:moveTo>
                    <a:pt x="1998723" y="59433"/>
                  </a:moveTo>
                  <a:cubicBezTo>
                    <a:pt x="2043182" y="74502"/>
                    <a:pt x="2043182" y="74502"/>
                    <a:pt x="2043182" y="74502"/>
                  </a:cubicBezTo>
                  <a:cubicBezTo>
                    <a:pt x="2048739" y="75872"/>
                    <a:pt x="2051518" y="81352"/>
                    <a:pt x="2052907" y="86831"/>
                  </a:cubicBezTo>
                  <a:cubicBezTo>
                    <a:pt x="2052907" y="93681"/>
                    <a:pt x="2048739" y="97791"/>
                    <a:pt x="2043182" y="100531"/>
                  </a:cubicBezTo>
                  <a:cubicBezTo>
                    <a:pt x="2009838" y="115600"/>
                    <a:pt x="2009838" y="115600"/>
                    <a:pt x="2009838" y="115600"/>
                  </a:cubicBezTo>
                  <a:cubicBezTo>
                    <a:pt x="2008448" y="115600"/>
                    <a:pt x="2005670" y="116970"/>
                    <a:pt x="2004280" y="116970"/>
                  </a:cubicBezTo>
                  <a:cubicBezTo>
                    <a:pt x="2001502" y="116970"/>
                    <a:pt x="2000112" y="115600"/>
                    <a:pt x="1998723" y="115600"/>
                  </a:cubicBezTo>
                  <a:cubicBezTo>
                    <a:pt x="1994555" y="112860"/>
                    <a:pt x="1991776" y="110120"/>
                    <a:pt x="1990387" y="106010"/>
                  </a:cubicBezTo>
                  <a:cubicBezTo>
                    <a:pt x="1980661" y="77242"/>
                    <a:pt x="1980661" y="77242"/>
                    <a:pt x="1980661" y="77242"/>
                  </a:cubicBezTo>
                  <a:cubicBezTo>
                    <a:pt x="1979272" y="73132"/>
                    <a:pt x="1980661" y="67652"/>
                    <a:pt x="1984829" y="63542"/>
                  </a:cubicBezTo>
                  <a:cubicBezTo>
                    <a:pt x="1988998" y="59433"/>
                    <a:pt x="1994555" y="58063"/>
                    <a:pt x="1998723" y="59433"/>
                  </a:cubicBezTo>
                  <a:close/>
                  <a:moveTo>
                    <a:pt x="365788" y="1938"/>
                  </a:moveTo>
                  <a:cubicBezTo>
                    <a:pt x="371303" y="6111"/>
                    <a:pt x="374060" y="13065"/>
                    <a:pt x="371303" y="20020"/>
                  </a:cubicBezTo>
                  <a:cubicBezTo>
                    <a:pt x="371303" y="20020"/>
                    <a:pt x="371303" y="20020"/>
                    <a:pt x="365788" y="31147"/>
                  </a:cubicBezTo>
                  <a:cubicBezTo>
                    <a:pt x="365788" y="31147"/>
                    <a:pt x="365788" y="31147"/>
                    <a:pt x="371303" y="42274"/>
                  </a:cubicBezTo>
                  <a:cubicBezTo>
                    <a:pt x="371303" y="43665"/>
                    <a:pt x="372681" y="46446"/>
                    <a:pt x="371303" y="49228"/>
                  </a:cubicBezTo>
                  <a:cubicBezTo>
                    <a:pt x="371303" y="49228"/>
                    <a:pt x="371303" y="49228"/>
                    <a:pt x="312019" y="49228"/>
                  </a:cubicBezTo>
                  <a:cubicBezTo>
                    <a:pt x="312019" y="47837"/>
                    <a:pt x="310641" y="46446"/>
                    <a:pt x="310641" y="45056"/>
                  </a:cubicBezTo>
                  <a:cubicBezTo>
                    <a:pt x="309262" y="39492"/>
                    <a:pt x="310641" y="33928"/>
                    <a:pt x="316155" y="29756"/>
                  </a:cubicBezTo>
                  <a:cubicBezTo>
                    <a:pt x="316155" y="29756"/>
                    <a:pt x="316155" y="29756"/>
                    <a:pt x="349244" y="3329"/>
                  </a:cubicBezTo>
                  <a:cubicBezTo>
                    <a:pt x="353380" y="-844"/>
                    <a:pt x="361652" y="-844"/>
                    <a:pt x="365788" y="1938"/>
                  </a:cubicBezTo>
                  <a:close/>
                </a:path>
              </a:pathLst>
            </a:custGeom>
            <a:grpFill/>
            <a:ln>
              <a:noFill/>
            </a:ln>
          </p:spPr>
          <p:txBody>
            <a:bodyPr vert="horz" wrap="square" lIns="91440" tIns="45720" rIns="91440" bIns="45720" numCol="1" anchor="t" anchorCtr="0" compatLnSpc="1">
              <a:prstTxWarp prst="textNoShape">
                <a:avLst/>
              </a:prstTxWarp>
              <a:noAutofit/>
            </a:bodyPr>
            <a:lstStyle/>
            <a:p>
              <a:endParaRPr lang="en-US"/>
            </a:p>
          </p:txBody>
        </p:sp>
      </p:grpSp>
      <p:sp>
        <p:nvSpPr>
          <p:cNvPr id="100" name="Freeform: Shape 99"/>
          <p:cNvSpPr/>
          <p:nvPr/>
        </p:nvSpPr>
        <p:spPr>
          <a:xfrm>
            <a:off x="1349" y="5112426"/>
            <a:ext cx="12189302" cy="1745574"/>
          </a:xfrm>
          <a:custGeom>
            <a:avLst/>
            <a:gdLst>
              <a:gd name="connsiteX0" fmla="*/ 5907680 w 11815361"/>
              <a:gd name="connsiteY0" fmla="*/ 0 h 1745574"/>
              <a:gd name="connsiteX1" fmla="*/ 11747164 w 11815361"/>
              <a:gd name="connsiteY1" fmla="*/ 1675322 h 1745574"/>
              <a:gd name="connsiteX2" fmla="*/ 11815361 w 11815361"/>
              <a:gd name="connsiteY2" fmla="*/ 1745574 h 1745574"/>
              <a:gd name="connsiteX3" fmla="*/ 0 w 11815361"/>
              <a:gd name="connsiteY3" fmla="*/ 1745574 h 1745574"/>
              <a:gd name="connsiteX4" fmla="*/ 68197 w 11815361"/>
              <a:gd name="connsiteY4" fmla="*/ 1675322 h 1745574"/>
              <a:gd name="connsiteX5" fmla="*/ 5907680 w 11815361"/>
              <a:gd name="connsiteY5" fmla="*/ 0 h 1745574"/>
              <a:gd name="connsiteX0" fmla="*/ 5907680 w 11815361"/>
              <a:gd name="connsiteY0" fmla="*/ 0 h 2198420"/>
              <a:gd name="connsiteX1" fmla="*/ 11747164 w 11815361"/>
              <a:gd name="connsiteY1" fmla="*/ 1675322 h 2198420"/>
              <a:gd name="connsiteX2" fmla="*/ 11815361 w 11815361"/>
              <a:gd name="connsiteY2" fmla="*/ 1745574 h 2198420"/>
              <a:gd name="connsiteX3" fmla="*/ 5076737 w 11815361"/>
              <a:gd name="connsiteY3" fmla="*/ 2198420 h 2198420"/>
              <a:gd name="connsiteX4" fmla="*/ 0 w 11815361"/>
              <a:gd name="connsiteY4" fmla="*/ 1745574 h 2198420"/>
              <a:gd name="connsiteX5" fmla="*/ 68197 w 11815361"/>
              <a:gd name="connsiteY5" fmla="*/ 1675322 h 2198420"/>
              <a:gd name="connsiteX6" fmla="*/ 5907680 w 11815361"/>
              <a:gd name="connsiteY6" fmla="*/ 0 h 2198420"/>
              <a:gd name="connsiteX0" fmla="*/ 5076737 w 11815361"/>
              <a:gd name="connsiteY0" fmla="*/ 2198420 h 2289860"/>
              <a:gd name="connsiteX1" fmla="*/ 0 w 11815361"/>
              <a:gd name="connsiteY1" fmla="*/ 1745574 h 2289860"/>
              <a:gd name="connsiteX2" fmla="*/ 68197 w 11815361"/>
              <a:gd name="connsiteY2" fmla="*/ 1675322 h 2289860"/>
              <a:gd name="connsiteX3" fmla="*/ 5907680 w 11815361"/>
              <a:gd name="connsiteY3" fmla="*/ 0 h 2289860"/>
              <a:gd name="connsiteX4" fmla="*/ 11747164 w 11815361"/>
              <a:gd name="connsiteY4" fmla="*/ 1675322 h 2289860"/>
              <a:gd name="connsiteX5" fmla="*/ 11815361 w 11815361"/>
              <a:gd name="connsiteY5" fmla="*/ 1745574 h 2289860"/>
              <a:gd name="connsiteX6" fmla="*/ 5165372 w 11815361"/>
              <a:gd name="connsiteY6" fmla="*/ 2289860 h 2289860"/>
              <a:gd name="connsiteX0" fmla="*/ 5076737 w 11815361"/>
              <a:gd name="connsiteY0" fmla="*/ 2198420 h 2198420"/>
              <a:gd name="connsiteX1" fmla="*/ 0 w 11815361"/>
              <a:gd name="connsiteY1" fmla="*/ 1745574 h 2198420"/>
              <a:gd name="connsiteX2" fmla="*/ 68197 w 11815361"/>
              <a:gd name="connsiteY2" fmla="*/ 1675322 h 2198420"/>
              <a:gd name="connsiteX3" fmla="*/ 5907680 w 11815361"/>
              <a:gd name="connsiteY3" fmla="*/ 0 h 2198420"/>
              <a:gd name="connsiteX4" fmla="*/ 11747164 w 11815361"/>
              <a:gd name="connsiteY4" fmla="*/ 1675322 h 2198420"/>
              <a:gd name="connsiteX5" fmla="*/ 11815361 w 11815361"/>
              <a:gd name="connsiteY5" fmla="*/ 1745574 h 2198420"/>
              <a:gd name="connsiteX0" fmla="*/ 0 w 11815361"/>
              <a:gd name="connsiteY0" fmla="*/ 1745574 h 1745574"/>
              <a:gd name="connsiteX1" fmla="*/ 68197 w 11815361"/>
              <a:gd name="connsiteY1" fmla="*/ 1675322 h 1745574"/>
              <a:gd name="connsiteX2" fmla="*/ 5907680 w 11815361"/>
              <a:gd name="connsiteY2" fmla="*/ 0 h 1745574"/>
              <a:gd name="connsiteX3" fmla="*/ 11747164 w 11815361"/>
              <a:gd name="connsiteY3" fmla="*/ 1675322 h 1745574"/>
              <a:gd name="connsiteX4" fmla="*/ 11815361 w 11815361"/>
              <a:gd name="connsiteY4" fmla="*/ 1745574 h 1745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5361" h="1745574">
                <a:moveTo>
                  <a:pt x="0" y="1745574"/>
                </a:moveTo>
                <a:lnTo>
                  <a:pt x="68197" y="1675322"/>
                </a:lnTo>
                <a:cubicBezTo>
                  <a:pt x="1078372" y="686989"/>
                  <a:pt x="3313125" y="0"/>
                  <a:pt x="5907680" y="0"/>
                </a:cubicBezTo>
                <a:cubicBezTo>
                  <a:pt x="8502236" y="0"/>
                  <a:pt x="10736988" y="686989"/>
                  <a:pt x="11747164" y="1675322"/>
                </a:cubicBezTo>
                <a:lnTo>
                  <a:pt x="11815361" y="1745574"/>
                </a:lnTo>
              </a:path>
            </a:pathLst>
          </a:custGeom>
          <a:solidFill>
            <a:schemeClr val="bg1">
              <a:alpha val="1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pic>
        <p:nvPicPr>
          <p:cNvPr id="829"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582077" y="2165023"/>
            <a:ext cx="554112" cy="554112"/>
          </a:xfrm>
          <a:prstGeom prst="rect">
            <a:avLst/>
          </a:prstGeom>
          <a:solidFill>
            <a:schemeClr val="bg1"/>
          </a:solidFill>
          <a:extLst/>
        </p:spPr>
      </p:pic>
      <p:pic>
        <p:nvPicPr>
          <p:cNvPr id="839" name="Picture 838"/>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368938" y="2036500"/>
            <a:ext cx="1101486" cy="431956"/>
          </a:xfrm>
          <a:prstGeom prst="rect">
            <a:avLst/>
          </a:prstGeom>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530669" y="4237919"/>
            <a:ext cx="11082665" cy="1524582"/>
            <a:chOff x="712834" y="4237919"/>
            <a:chExt cx="11082665" cy="1524582"/>
          </a:xfrm>
        </p:grpSpPr>
        <p:sp>
          <p:nvSpPr>
            <p:cNvPr id="893" name="TextBox 892"/>
            <p:cNvSpPr txBox="1"/>
            <p:nvPr/>
          </p:nvSpPr>
          <p:spPr>
            <a:xfrm>
              <a:off x="712834" y="5255413"/>
              <a:ext cx="1117614" cy="430887"/>
            </a:xfrm>
            <a:prstGeom prst="rect">
              <a:avLst/>
            </a:prstGeom>
            <a:noFill/>
          </p:spPr>
          <p:txBody>
            <a:bodyPr wrap="none" rtlCol="0">
              <a:spAutoFit/>
            </a:bodyPr>
            <a:lstStyle/>
            <a:p>
              <a:pPr marL="0" marR="0" lvl="0" indent="0" algn="ctr" defTabSz="857124"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Turnkey global </a:t>
              </a:r>
              <a:b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b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distribution</a:t>
              </a:r>
            </a:p>
          </p:txBody>
        </p:sp>
        <p:sp>
          <p:nvSpPr>
            <p:cNvPr id="894" name="TextBox 893"/>
            <p:cNvSpPr txBox="1"/>
            <p:nvPr/>
          </p:nvSpPr>
          <p:spPr>
            <a:xfrm>
              <a:off x="2863058" y="4596855"/>
              <a:ext cx="1664238" cy="430887"/>
            </a:xfrm>
            <a:prstGeom prst="rect">
              <a:avLst/>
            </a:prstGeom>
            <a:noFill/>
          </p:spPr>
          <p:txBody>
            <a:bodyPr wrap="none" rtlCol="0">
              <a:spAutoFit/>
            </a:bodyPr>
            <a:lstStyle/>
            <a:p>
              <a:pPr marL="0" marR="0" lvl="0" indent="0" algn="ctr" defTabSz="857124"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Elastic scale out </a:t>
              </a:r>
            </a:p>
            <a:p>
              <a:pPr marL="0" marR="0" lvl="0" indent="0" algn="ctr" defTabSz="857124"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of storage &amp; throughput</a:t>
              </a:r>
            </a:p>
          </p:txBody>
        </p:sp>
        <p:sp>
          <p:nvSpPr>
            <p:cNvPr id="895" name="TextBox 894"/>
            <p:cNvSpPr txBox="1"/>
            <p:nvPr/>
          </p:nvSpPr>
          <p:spPr>
            <a:xfrm>
              <a:off x="5559906" y="4237919"/>
              <a:ext cx="1648208" cy="430887"/>
            </a:xfrm>
            <a:prstGeom prst="rect">
              <a:avLst/>
            </a:prstGeom>
            <a:noFill/>
          </p:spPr>
          <p:txBody>
            <a:bodyPr wrap="none" rtlCol="0">
              <a:spAutoFit/>
            </a:bodyPr>
            <a:lstStyle/>
            <a:p>
              <a:pPr marL="0" marR="0" lvl="0" indent="0" algn="ctr" defTabSz="857124"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Guaranteed low latency </a:t>
              </a:r>
              <a:b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b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at the 99</a:t>
              </a:r>
              <a:r>
                <a:rPr kumimoji="0" lang="en-US" sz="1100" b="0" i="0" u="none" strike="noStrike" kern="0" cap="none" spc="0" normalizeH="0" baseline="30000" noProof="0" dirty="0">
                  <a:ln>
                    <a:noFill/>
                  </a:ln>
                  <a:solidFill>
                    <a:schemeClr val="tx2"/>
                  </a:solidFill>
                  <a:effectLst/>
                  <a:uLnTx/>
                  <a:uFillTx/>
                  <a:latin typeface="Segoe UI Semilight" panose="020B0402040204020203" pitchFamily="34" charset="0"/>
                  <a:cs typeface="Segoe UI Semilight" panose="020B0402040204020203" pitchFamily="34" charset="0"/>
                </a:rPr>
                <a:t>th</a:t>
              </a: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 percentile</a:t>
              </a:r>
            </a:p>
          </p:txBody>
        </p:sp>
        <p:sp>
          <p:nvSpPr>
            <p:cNvPr id="896" name="TextBox 895"/>
            <p:cNvSpPr txBox="1"/>
            <p:nvPr/>
          </p:nvSpPr>
          <p:spPr>
            <a:xfrm>
              <a:off x="10631399" y="5331614"/>
              <a:ext cx="1164100" cy="430887"/>
            </a:xfrm>
            <a:prstGeom prst="rect">
              <a:avLst/>
            </a:prstGeom>
            <a:noFill/>
          </p:spPr>
          <p:txBody>
            <a:bodyPr wrap="none" rtlCol="0">
              <a:spAutoFit/>
            </a:bodyPr>
            <a:lstStyle/>
            <a:p>
              <a:pPr marL="0" marR="0" lvl="0" indent="0" algn="ctr" defTabSz="857124"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Comprehensive </a:t>
              </a:r>
              <a:b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b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SLAs</a:t>
              </a:r>
            </a:p>
          </p:txBody>
        </p:sp>
        <p:sp>
          <p:nvSpPr>
            <p:cNvPr id="897" name="TextBox 896"/>
            <p:cNvSpPr txBox="1"/>
            <p:nvPr/>
          </p:nvSpPr>
          <p:spPr>
            <a:xfrm>
              <a:off x="8240724" y="4596855"/>
              <a:ext cx="1358064" cy="430887"/>
            </a:xfrm>
            <a:prstGeom prst="rect">
              <a:avLst/>
            </a:prstGeom>
            <a:noFill/>
          </p:spPr>
          <p:txBody>
            <a:bodyPr wrap="none" rtlCol="0">
              <a:spAutoFit/>
            </a:bodyPr>
            <a:lstStyle/>
            <a:p>
              <a:pPr marL="0" marR="0" lvl="0" indent="0" algn="ctr" defTabSz="857124"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Five well-defined </a:t>
              </a:r>
              <a:b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br>
              <a:r>
                <a:rPr kumimoji="0" lang="en-US" sz="1100" b="0" i="0" u="none" strike="noStrike" kern="0" cap="none" spc="0" normalizeH="0" baseline="0" noProof="0" dirty="0">
                  <a:ln>
                    <a:noFill/>
                  </a:ln>
                  <a:solidFill>
                    <a:schemeClr val="tx2"/>
                  </a:solidFill>
                  <a:effectLst/>
                  <a:uLnTx/>
                  <a:uFillTx/>
                  <a:latin typeface="Segoe UI Semilight" panose="020B0402040204020203" pitchFamily="34" charset="0"/>
                  <a:cs typeface="Segoe UI Semilight" panose="020B0402040204020203" pitchFamily="34" charset="0"/>
                </a:rPr>
                <a:t>consistency models</a:t>
              </a:r>
            </a:p>
          </p:txBody>
        </p:sp>
      </p:grpSp>
      <p:sp>
        <p:nvSpPr>
          <p:cNvPr id="3" name="TextBox 2"/>
          <p:cNvSpPr txBox="1"/>
          <p:nvPr/>
        </p:nvSpPr>
        <p:spPr>
          <a:xfrm>
            <a:off x="6882373" y="1988265"/>
            <a:ext cx="803169" cy="276999"/>
          </a:xfrm>
          <a:prstGeom prst="rect">
            <a:avLst/>
          </a:prstGeom>
          <a:noFill/>
        </p:spPr>
        <p:txBody>
          <a:bodyPr wrap="square" rtlCol="0" anchor="ctr">
            <a:spAutoFit/>
          </a:bodyPr>
          <a:lstStyle/>
          <a:p>
            <a:r>
              <a:rPr lang="en-US" sz="1200" dirty="0">
                <a:solidFill>
                  <a:schemeClr val="tx2"/>
                </a:solidFill>
              </a:rPr>
              <a:t>Table API</a:t>
            </a:r>
          </a:p>
        </p:txBody>
      </p:sp>
      <p:sp>
        <p:nvSpPr>
          <p:cNvPr id="84" name="Title 10"/>
          <p:cNvSpPr>
            <a:spLocks noGrp="1"/>
          </p:cNvSpPr>
          <p:nvPr>
            <p:ph type="title"/>
          </p:nvPr>
        </p:nvSpPr>
        <p:spPr>
          <a:xfrm>
            <a:off x="268080" y="280267"/>
            <a:ext cx="11655840" cy="899665"/>
          </a:xfrm>
        </p:spPr>
        <p:txBody>
          <a:bodyPr/>
          <a:lstStyle/>
          <a:p>
            <a:pPr>
              <a:spcBef>
                <a:spcPts val="600"/>
              </a:spcBef>
            </a:pPr>
            <a:r>
              <a:rPr lang="en-US" dirty="0"/>
              <a:t>What is Azure Cosmos DB</a:t>
            </a:r>
            <a:br>
              <a:rPr lang="en-US" dirty="0"/>
            </a:br>
            <a:endParaRPr lang="en-US" cap="none" dirty="0"/>
          </a:p>
        </p:txBody>
      </p:sp>
      <p:grpSp>
        <p:nvGrpSpPr>
          <p:cNvPr id="11" name="Group 10">
            <a:extLst>
              <a:ext uri="{FF2B5EF4-FFF2-40B4-BE49-F238E27FC236}">
                <a16:creationId xmlns:a16="http://schemas.microsoft.com/office/drawing/2014/main" id="{077A2346-E711-49EA-BD8F-F81EC99B99BD}"/>
              </a:ext>
            </a:extLst>
          </p:cNvPr>
          <p:cNvGrpSpPr/>
          <p:nvPr/>
        </p:nvGrpSpPr>
        <p:grpSpPr>
          <a:xfrm>
            <a:off x="9278176" y="6154848"/>
            <a:ext cx="223240" cy="433634"/>
            <a:chOff x="9576336" y="6019901"/>
            <a:chExt cx="223240" cy="433634"/>
          </a:xfrm>
        </p:grpSpPr>
        <p:sp>
          <p:nvSpPr>
            <p:cNvPr id="106" name="Freeform: Shape 411"/>
            <p:cNvSpPr/>
            <p:nvPr/>
          </p:nvSpPr>
          <p:spPr>
            <a:xfrm>
              <a:off x="9620313" y="6318248"/>
              <a:ext cx="135287" cy="135287"/>
            </a:xfrm>
            <a:custGeom>
              <a:avLst/>
              <a:gdLst>
                <a:gd name="connsiteX0" fmla="*/ 33738 w 67473"/>
                <a:gd name="connsiteY0" fmla="*/ 0 h 67473"/>
                <a:gd name="connsiteX1" fmla="*/ 67473 w 67473"/>
                <a:gd name="connsiteY1" fmla="*/ 33736 h 67473"/>
                <a:gd name="connsiteX2" fmla="*/ 33738 w 67473"/>
                <a:gd name="connsiteY2" fmla="*/ 67473 h 67473"/>
                <a:gd name="connsiteX3" fmla="*/ 0 w 67473"/>
                <a:gd name="connsiteY3" fmla="*/ 33736 h 67473"/>
                <a:gd name="connsiteX4" fmla="*/ 33738 w 67473"/>
                <a:gd name="connsiteY4" fmla="*/ 0 h 67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73" h="67473">
                  <a:moveTo>
                    <a:pt x="33738" y="0"/>
                  </a:moveTo>
                  <a:cubicBezTo>
                    <a:pt x="52370" y="0"/>
                    <a:pt x="67473" y="15104"/>
                    <a:pt x="67473" y="33736"/>
                  </a:cubicBezTo>
                  <a:cubicBezTo>
                    <a:pt x="67473" y="52368"/>
                    <a:pt x="52370" y="67473"/>
                    <a:pt x="33738" y="67473"/>
                  </a:cubicBezTo>
                  <a:cubicBezTo>
                    <a:pt x="15105" y="67473"/>
                    <a:pt x="0" y="52368"/>
                    <a:pt x="0" y="33736"/>
                  </a:cubicBezTo>
                  <a:cubicBezTo>
                    <a:pt x="0" y="15104"/>
                    <a:pt x="15105" y="0"/>
                    <a:pt x="33738" y="0"/>
                  </a:cubicBezTo>
                  <a:close/>
                </a:path>
              </a:pathLst>
            </a:cu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nvGrpSpPr>
            <p:cNvPr id="7" name="Group 6">
              <a:extLst>
                <a:ext uri="{FF2B5EF4-FFF2-40B4-BE49-F238E27FC236}">
                  <a16:creationId xmlns:a16="http://schemas.microsoft.com/office/drawing/2014/main" id="{ADB8B183-CB92-45C8-8AA4-0C6911395AEB}"/>
                </a:ext>
              </a:extLst>
            </p:cNvPr>
            <p:cNvGrpSpPr/>
            <p:nvPr/>
          </p:nvGrpSpPr>
          <p:grpSpPr>
            <a:xfrm>
              <a:off x="9576336" y="6019901"/>
              <a:ext cx="223240" cy="357070"/>
              <a:chOff x="9523117" y="5842588"/>
              <a:chExt cx="329677" cy="527319"/>
            </a:xfrm>
          </p:grpSpPr>
          <p:sp>
            <p:nvSpPr>
              <p:cNvPr id="108" name="Oval 903"/>
              <p:cNvSpPr/>
              <p:nvPr/>
            </p:nvSpPr>
            <p:spPr>
              <a:xfrm>
                <a:off x="9591504" y="5905106"/>
                <a:ext cx="192907" cy="192907"/>
              </a:xfrm>
              <a:prstGeom prst="ellipse">
                <a:avLst/>
              </a:prstGeom>
              <a:solidFill>
                <a:srgbClr val="E1E1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15" name="Freeform 5">
                <a:extLst>
                  <a:ext uri="{FF2B5EF4-FFF2-40B4-BE49-F238E27FC236}">
                    <a16:creationId xmlns:a16="http://schemas.microsoft.com/office/drawing/2014/main" id="{F804D774-20F1-42F0-A01E-2FA593BF563D}"/>
                  </a:ext>
                </a:extLst>
              </p:cNvPr>
              <p:cNvSpPr>
                <a:spLocks noEditPoints="1"/>
              </p:cNvSpPr>
              <p:nvPr/>
            </p:nvSpPr>
            <p:spPr bwMode="auto">
              <a:xfrm>
                <a:off x="9523117" y="5842588"/>
                <a:ext cx="329677" cy="527319"/>
              </a:xfrm>
              <a:custGeom>
                <a:avLst/>
                <a:gdLst>
                  <a:gd name="T0" fmla="*/ 2132 w 2244"/>
                  <a:gd name="T1" fmla="*/ 1570 h 3590"/>
                  <a:gd name="T2" fmla="*/ 1122 w 2244"/>
                  <a:gd name="T3" fmla="*/ 3590 h 3590"/>
                  <a:gd name="T4" fmla="*/ 112 w 2244"/>
                  <a:gd name="T5" fmla="*/ 1570 h 3590"/>
                  <a:gd name="T6" fmla="*/ 0 w 2244"/>
                  <a:gd name="T7" fmla="*/ 1122 h 3590"/>
                  <a:gd name="T8" fmla="*/ 1122 w 2244"/>
                  <a:gd name="T9" fmla="*/ 0 h 3590"/>
                  <a:gd name="T10" fmla="*/ 2244 w 2244"/>
                  <a:gd name="T11" fmla="*/ 1122 h 3590"/>
                  <a:gd name="T12" fmla="*/ 2132 w 2244"/>
                  <a:gd name="T13" fmla="*/ 1570 h 3590"/>
                  <a:gd name="T14" fmla="*/ 1122 w 2244"/>
                  <a:gd name="T15" fmla="*/ 504 h 3590"/>
                  <a:gd name="T16" fmla="*/ 501 w 2244"/>
                  <a:gd name="T17" fmla="*/ 1125 h 3590"/>
                  <a:gd name="T18" fmla="*/ 1122 w 2244"/>
                  <a:gd name="T19" fmla="*/ 1746 h 3590"/>
                  <a:gd name="T20" fmla="*/ 1743 w 2244"/>
                  <a:gd name="T21" fmla="*/ 1125 h 3590"/>
                  <a:gd name="T22" fmla="*/ 1122 w 2244"/>
                  <a:gd name="T23" fmla="*/ 504 h 3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44" h="3590">
                    <a:moveTo>
                      <a:pt x="2132" y="1570"/>
                    </a:moveTo>
                    <a:cubicBezTo>
                      <a:pt x="1122" y="3590"/>
                      <a:pt x="1122" y="3590"/>
                      <a:pt x="1122" y="3590"/>
                    </a:cubicBezTo>
                    <a:cubicBezTo>
                      <a:pt x="112" y="1570"/>
                      <a:pt x="112" y="1570"/>
                      <a:pt x="112" y="1570"/>
                    </a:cubicBezTo>
                    <a:cubicBezTo>
                      <a:pt x="41" y="1432"/>
                      <a:pt x="0" y="1281"/>
                      <a:pt x="0" y="1122"/>
                    </a:cubicBezTo>
                    <a:cubicBezTo>
                      <a:pt x="0" y="502"/>
                      <a:pt x="502" y="0"/>
                      <a:pt x="1122" y="0"/>
                    </a:cubicBezTo>
                    <a:cubicBezTo>
                      <a:pt x="1742" y="0"/>
                      <a:pt x="2244" y="502"/>
                      <a:pt x="2244" y="1122"/>
                    </a:cubicBezTo>
                    <a:cubicBezTo>
                      <a:pt x="2244" y="1281"/>
                      <a:pt x="2203" y="1432"/>
                      <a:pt x="2132" y="1570"/>
                    </a:cubicBezTo>
                    <a:close/>
                    <a:moveTo>
                      <a:pt x="1122" y="504"/>
                    </a:moveTo>
                    <a:cubicBezTo>
                      <a:pt x="779" y="504"/>
                      <a:pt x="501" y="782"/>
                      <a:pt x="501" y="1125"/>
                    </a:cubicBezTo>
                    <a:cubicBezTo>
                      <a:pt x="501" y="1468"/>
                      <a:pt x="779" y="1746"/>
                      <a:pt x="1122" y="1746"/>
                    </a:cubicBezTo>
                    <a:cubicBezTo>
                      <a:pt x="1465" y="1746"/>
                      <a:pt x="1743" y="1468"/>
                      <a:pt x="1743" y="1125"/>
                    </a:cubicBezTo>
                    <a:cubicBezTo>
                      <a:pt x="1743" y="782"/>
                      <a:pt x="1465" y="504"/>
                      <a:pt x="1122" y="504"/>
                    </a:cubicBezTo>
                    <a:close/>
                  </a:path>
                </a:pathLst>
              </a:custGeom>
              <a:solidFill>
                <a:srgbClr val="E1E1E1"/>
              </a:solidFill>
              <a:ln w="12700" cap="flat">
                <a:solidFill>
                  <a:schemeClr val="tx2"/>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0" name="Group 9">
            <a:extLst>
              <a:ext uri="{FF2B5EF4-FFF2-40B4-BE49-F238E27FC236}">
                <a16:creationId xmlns:a16="http://schemas.microsoft.com/office/drawing/2014/main" id="{E5A7D07E-75FB-4559-875F-262AB2467085}"/>
              </a:ext>
            </a:extLst>
          </p:cNvPr>
          <p:cNvGrpSpPr/>
          <p:nvPr/>
        </p:nvGrpSpPr>
        <p:grpSpPr>
          <a:xfrm>
            <a:off x="7468054" y="6382515"/>
            <a:ext cx="223240" cy="431604"/>
            <a:chOff x="7468054" y="6382515"/>
            <a:chExt cx="223240" cy="431604"/>
          </a:xfrm>
        </p:grpSpPr>
        <p:sp>
          <p:nvSpPr>
            <p:cNvPr id="89" name="Freeform: Shape 411"/>
            <p:cNvSpPr/>
            <p:nvPr/>
          </p:nvSpPr>
          <p:spPr>
            <a:xfrm>
              <a:off x="7512031" y="6678832"/>
              <a:ext cx="135287" cy="135287"/>
            </a:xfrm>
            <a:custGeom>
              <a:avLst/>
              <a:gdLst>
                <a:gd name="connsiteX0" fmla="*/ 33738 w 67473"/>
                <a:gd name="connsiteY0" fmla="*/ 0 h 67473"/>
                <a:gd name="connsiteX1" fmla="*/ 67473 w 67473"/>
                <a:gd name="connsiteY1" fmla="*/ 33736 h 67473"/>
                <a:gd name="connsiteX2" fmla="*/ 33738 w 67473"/>
                <a:gd name="connsiteY2" fmla="*/ 67473 h 67473"/>
                <a:gd name="connsiteX3" fmla="*/ 0 w 67473"/>
                <a:gd name="connsiteY3" fmla="*/ 33736 h 67473"/>
                <a:gd name="connsiteX4" fmla="*/ 33738 w 67473"/>
                <a:gd name="connsiteY4" fmla="*/ 0 h 67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73" h="67473">
                  <a:moveTo>
                    <a:pt x="33738" y="0"/>
                  </a:moveTo>
                  <a:cubicBezTo>
                    <a:pt x="52370" y="0"/>
                    <a:pt x="67473" y="15104"/>
                    <a:pt x="67473" y="33736"/>
                  </a:cubicBezTo>
                  <a:cubicBezTo>
                    <a:pt x="67473" y="52368"/>
                    <a:pt x="52370" y="67473"/>
                    <a:pt x="33738" y="67473"/>
                  </a:cubicBezTo>
                  <a:cubicBezTo>
                    <a:pt x="15105" y="67473"/>
                    <a:pt x="0" y="52368"/>
                    <a:pt x="0" y="33736"/>
                  </a:cubicBezTo>
                  <a:cubicBezTo>
                    <a:pt x="0" y="15104"/>
                    <a:pt x="15105" y="0"/>
                    <a:pt x="33738" y="0"/>
                  </a:cubicBezTo>
                  <a:close/>
                </a:path>
              </a:pathLst>
            </a:cu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nvGrpSpPr>
            <p:cNvPr id="6" name="Group 5">
              <a:extLst>
                <a:ext uri="{FF2B5EF4-FFF2-40B4-BE49-F238E27FC236}">
                  <a16:creationId xmlns:a16="http://schemas.microsoft.com/office/drawing/2014/main" id="{BEDAB537-5CA0-4293-B11E-515BEC693AD6}"/>
                </a:ext>
              </a:extLst>
            </p:cNvPr>
            <p:cNvGrpSpPr/>
            <p:nvPr/>
          </p:nvGrpSpPr>
          <p:grpSpPr>
            <a:xfrm>
              <a:off x="7468054" y="6382515"/>
              <a:ext cx="223240" cy="357070"/>
              <a:chOff x="7414835" y="6205202"/>
              <a:chExt cx="329677" cy="527319"/>
            </a:xfrm>
          </p:grpSpPr>
          <p:sp>
            <p:nvSpPr>
              <p:cNvPr id="91" name="Oval 17"/>
              <p:cNvSpPr/>
              <p:nvPr/>
            </p:nvSpPr>
            <p:spPr>
              <a:xfrm>
                <a:off x="7483222" y="6265690"/>
                <a:ext cx="192907" cy="192907"/>
              </a:xfrm>
              <a:prstGeom prst="ellipse">
                <a:avLst/>
              </a:prstGeom>
              <a:solidFill>
                <a:srgbClr val="E1E1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16" name="Freeform 5">
                <a:extLst>
                  <a:ext uri="{FF2B5EF4-FFF2-40B4-BE49-F238E27FC236}">
                    <a16:creationId xmlns:a16="http://schemas.microsoft.com/office/drawing/2014/main" id="{086FE07A-63F7-4835-A848-587ABFEEF617}"/>
                  </a:ext>
                </a:extLst>
              </p:cNvPr>
              <p:cNvSpPr>
                <a:spLocks noEditPoints="1"/>
              </p:cNvSpPr>
              <p:nvPr/>
            </p:nvSpPr>
            <p:spPr bwMode="auto">
              <a:xfrm>
                <a:off x="7414835" y="6205202"/>
                <a:ext cx="329677" cy="527319"/>
              </a:xfrm>
              <a:custGeom>
                <a:avLst/>
                <a:gdLst>
                  <a:gd name="T0" fmla="*/ 2132 w 2244"/>
                  <a:gd name="T1" fmla="*/ 1570 h 3590"/>
                  <a:gd name="T2" fmla="*/ 1122 w 2244"/>
                  <a:gd name="T3" fmla="*/ 3590 h 3590"/>
                  <a:gd name="T4" fmla="*/ 112 w 2244"/>
                  <a:gd name="T5" fmla="*/ 1570 h 3590"/>
                  <a:gd name="T6" fmla="*/ 0 w 2244"/>
                  <a:gd name="T7" fmla="*/ 1122 h 3590"/>
                  <a:gd name="T8" fmla="*/ 1122 w 2244"/>
                  <a:gd name="T9" fmla="*/ 0 h 3590"/>
                  <a:gd name="T10" fmla="*/ 2244 w 2244"/>
                  <a:gd name="T11" fmla="*/ 1122 h 3590"/>
                  <a:gd name="T12" fmla="*/ 2132 w 2244"/>
                  <a:gd name="T13" fmla="*/ 1570 h 3590"/>
                  <a:gd name="T14" fmla="*/ 1122 w 2244"/>
                  <a:gd name="T15" fmla="*/ 504 h 3590"/>
                  <a:gd name="T16" fmla="*/ 501 w 2244"/>
                  <a:gd name="T17" fmla="*/ 1125 h 3590"/>
                  <a:gd name="T18" fmla="*/ 1122 w 2244"/>
                  <a:gd name="T19" fmla="*/ 1746 h 3590"/>
                  <a:gd name="T20" fmla="*/ 1743 w 2244"/>
                  <a:gd name="T21" fmla="*/ 1125 h 3590"/>
                  <a:gd name="T22" fmla="*/ 1122 w 2244"/>
                  <a:gd name="T23" fmla="*/ 504 h 3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44" h="3590">
                    <a:moveTo>
                      <a:pt x="2132" y="1570"/>
                    </a:moveTo>
                    <a:cubicBezTo>
                      <a:pt x="1122" y="3590"/>
                      <a:pt x="1122" y="3590"/>
                      <a:pt x="1122" y="3590"/>
                    </a:cubicBezTo>
                    <a:cubicBezTo>
                      <a:pt x="112" y="1570"/>
                      <a:pt x="112" y="1570"/>
                      <a:pt x="112" y="1570"/>
                    </a:cubicBezTo>
                    <a:cubicBezTo>
                      <a:pt x="41" y="1432"/>
                      <a:pt x="0" y="1281"/>
                      <a:pt x="0" y="1122"/>
                    </a:cubicBezTo>
                    <a:cubicBezTo>
                      <a:pt x="0" y="502"/>
                      <a:pt x="502" y="0"/>
                      <a:pt x="1122" y="0"/>
                    </a:cubicBezTo>
                    <a:cubicBezTo>
                      <a:pt x="1742" y="0"/>
                      <a:pt x="2244" y="502"/>
                      <a:pt x="2244" y="1122"/>
                    </a:cubicBezTo>
                    <a:cubicBezTo>
                      <a:pt x="2244" y="1281"/>
                      <a:pt x="2203" y="1432"/>
                      <a:pt x="2132" y="1570"/>
                    </a:cubicBezTo>
                    <a:close/>
                    <a:moveTo>
                      <a:pt x="1122" y="504"/>
                    </a:moveTo>
                    <a:cubicBezTo>
                      <a:pt x="779" y="504"/>
                      <a:pt x="501" y="782"/>
                      <a:pt x="501" y="1125"/>
                    </a:cubicBezTo>
                    <a:cubicBezTo>
                      <a:pt x="501" y="1468"/>
                      <a:pt x="779" y="1746"/>
                      <a:pt x="1122" y="1746"/>
                    </a:cubicBezTo>
                    <a:cubicBezTo>
                      <a:pt x="1465" y="1746"/>
                      <a:pt x="1743" y="1468"/>
                      <a:pt x="1743" y="1125"/>
                    </a:cubicBezTo>
                    <a:cubicBezTo>
                      <a:pt x="1743" y="782"/>
                      <a:pt x="1465" y="504"/>
                      <a:pt x="1122" y="504"/>
                    </a:cubicBezTo>
                    <a:close/>
                  </a:path>
                </a:pathLst>
              </a:custGeom>
              <a:solidFill>
                <a:srgbClr val="E1E1E1"/>
              </a:solidFill>
              <a:ln w="12700" cap="flat">
                <a:solidFill>
                  <a:schemeClr val="tx2"/>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8" name="Group 7">
            <a:extLst>
              <a:ext uri="{FF2B5EF4-FFF2-40B4-BE49-F238E27FC236}">
                <a16:creationId xmlns:a16="http://schemas.microsoft.com/office/drawing/2014/main" id="{C182DA2D-3B7F-4476-B9EE-CEE70342A7F7}"/>
              </a:ext>
            </a:extLst>
          </p:cNvPr>
          <p:cNvGrpSpPr/>
          <p:nvPr/>
        </p:nvGrpSpPr>
        <p:grpSpPr>
          <a:xfrm>
            <a:off x="6207483" y="5803084"/>
            <a:ext cx="223240" cy="433634"/>
            <a:chOff x="6393022" y="6019901"/>
            <a:chExt cx="223240" cy="433634"/>
          </a:xfrm>
        </p:grpSpPr>
        <p:sp>
          <p:nvSpPr>
            <p:cNvPr id="101" name="Freeform: Shape 411"/>
            <p:cNvSpPr/>
            <p:nvPr/>
          </p:nvSpPr>
          <p:spPr>
            <a:xfrm>
              <a:off x="6436999" y="6318248"/>
              <a:ext cx="135287" cy="135287"/>
            </a:xfrm>
            <a:custGeom>
              <a:avLst/>
              <a:gdLst>
                <a:gd name="connsiteX0" fmla="*/ 33738 w 67473"/>
                <a:gd name="connsiteY0" fmla="*/ 0 h 67473"/>
                <a:gd name="connsiteX1" fmla="*/ 67473 w 67473"/>
                <a:gd name="connsiteY1" fmla="*/ 33736 h 67473"/>
                <a:gd name="connsiteX2" fmla="*/ 33738 w 67473"/>
                <a:gd name="connsiteY2" fmla="*/ 67473 h 67473"/>
                <a:gd name="connsiteX3" fmla="*/ 0 w 67473"/>
                <a:gd name="connsiteY3" fmla="*/ 33736 h 67473"/>
                <a:gd name="connsiteX4" fmla="*/ 33738 w 67473"/>
                <a:gd name="connsiteY4" fmla="*/ 0 h 67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73" h="67473">
                  <a:moveTo>
                    <a:pt x="33738" y="0"/>
                  </a:moveTo>
                  <a:cubicBezTo>
                    <a:pt x="52370" y="0"/>
                    <a:pt x="67473" y="15104"/>
                    <a:pt x="67473" y="33736"/>
                  </a:cubicBezTo>
                  <a:cubicBezTo>
                    <a:pt x="67473" y="52368"/>
                    <a:pt x="52370" y="67473"/>
                    <a:pt x="33738" y="67473"/>
                  </a:cubicBezTo>
                  <a:cubicBezTo>
                    <a:pt x="15105" y="67473"/>
                    <a:pt x="0" y="52368"/>
                    <a:pt x="0" y="33736"/>
                  </a:cubicBezTo>
                  <a:cubicBezTo>
                    <a:pt x="0" y="15104"/>
                    <a:pt x="15105" y="0"/>
                    <a:pt x="33738" y="0"/>
                  </a:cubicBezTo>
                  <a:close/>
                </a:path>
              </a:pathLst>
            </a:cu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nvGrpSpPr>
            <p:cNvPr id="5" name="Group 4">
              <a:extLst>
                <a:ext uri="{FF2B5EF4-FFF2-40B4-BE49-F238E27FC236}">
                  <a16:creationId xmlns:a16="http://schemas.microsoft.com/office/drawing/2014/main" id="{A0DFD2A5-02C2-49DA-A254-731165E3974B}"/>
                </a:ext>
              </a:extLst>
            </p:cNvPr>
            <p:cNvGrpSpPr/>
            <p:nvPr/>
          </p:nvGrpSpPr>
          <p:grpSpPr>
            <a:xfrm>
              <a:off x="6393022" y="6019901"/>
              <a:ext cx="223240" cy="357070"/>
              <a:chOff x="6339803" y="5842588"/>
              <a:chExt cx="329677" cy="527319"/>
            </a:xfrm>
          </p:grpSpPr>
          <p:sp>
            <p:nvSpPr>
              <p:cNvPr id="103" name="Oval 27"/>
              <p:cNvSpPr/>
              <p:nvPr/>
            </p:nvSpPr>
            <p:spPr>
              <a:xfrm>
                <a:off x="6408190" y="5905106"/>
                <a:ext cx="192907" cy="192907"/>
              </a:xfrm>
              <a:prstGeom prst="ellipse">
                <a:avLst/>
              </a:prstGeom>
              <a:solidFill>
                <a:srgbClr val="E1E1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17" name="Freeform 5">
                <a:extLst>
                  <a:ext uri="{FF2B5EF4-FFF2-40B4-BE49-F238E27FC236}">
                    <a16:creationId xmlns:a16="http://schemas.microsoft.com/office/drawing/2014/main" id="{9043C574-91E2-427D-99B1-FBE3A22DA0D2}"/>
                  </a:ext>
                </a:extLst>
              </p:cNvPr>
              <p:cNvSpPr>
                <a:spLocks noEditPoints="1"/>
              </p:cNvSpPr>
              <p:nvPr/>
            </p:nvSpPr>
            <p:spPr bwMode="auto">
              <a:xfrm>
                <a:off x="6339803" y="5842588"/>
                <a:ext cx="329677" cy="527319"/>
              </a:xfrm>
              <a:custGeom>
                <a:avLst/>
                <a:gdLst>
                  <a:gd name="T0" fmla="*/ 2132 w 2244"/>
                  <a:gd name="T1" fmla="*/ 1570 h 3590"/>
                  <a:gd name="T2" fmla="*/ 1122 w 2244"/>
                  <a:gd name="T3" fmla="*/ 3590 h 3590"/>
                  <a:gd name="T4" fmla="*/ 112 w 2244"/>
                  <a:gd name="T5" fmla="*/ 1570 h 3590"/>
                  <a:gd name="T6" fmla="*/ 0 w 2244"/>
                  <a:gd name="T7" fmla="*/ 1122 h 3590"/>
                  <a:gd name="T8" fmla="*/ 1122 w 2244"/>
                  <a:gd name="T9" fmla="*/ 0 h 3590"/>
                  <a:gd name="T10" fmla="*/ 2244 w 2244"/>
                  <a:gd name="T11" fmla="*/ 1122 h 3590"/>
                  <a:gd name="T12" fmla="*/ 2132 w 2244"/>
                  <a:gd name="T13" fmla="*/ 1570 h 3590"/>
                  <a:gd name="T14" fmla="*/ 1122 w 2244"/>
                  <a:gd name="T15" fmla="*/ 504 h 3590"/>
                  <a:gd name="T16" fmla="*/ 501 w 2244"/>
                  <a:gd name="T17" fmla="*/ 1125 h 3590"/>
                  <a:gd name="T18" fmla="*/ 1122 w 2244"/>
                  <a:gd name="T19" fmla="*/ 1746 h 3590"/>
                  <a:gd name="T20" fmla="*/ 1743 w 2244"/>
                  <a:gd name="T21" fmla="*/ 1125 h 3590"/>
                  <a:gd name="T22" fmla="*/ 1122 w 2244"/>
                  <a:gd name="T23" fmla="*/ 504 h 3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44" h="3590">
                    <a:moveTo>
                      <a:pt x="2132" y="1570"/>
                    </a:moveTo>
                    <a:cubicBezTo>
                      <a:pt x="1122" y="3590"/>
                      <a:pt x="1122" y="3590"/>
                      <a:pt x="1122" y="3590"/>
                    </a:cubicBezTo>
                    <a:cubicBezTo>
                      <a:pt x="112" y="1570"/>
                      <a:pt x="112" y="1570"/>
                      <a:pt x="112" y="1570"/>
                    </a:cubicBezTo>
                    <a:cubicBezTo>
                      <a:pt x="41" y="1432"/>
                      <a:pt x="0" y="1281"/>
                      <a:pt x="0" y="1122"/>
                    </a:cubicBezTo>
                    <a:cubicBezTo>
                      <a:pt x="0" y="502"/>
                      <a:pt x="502" y="0"/>
                      <a:pt x="1122" y="0"/>
                    </a:cubicBezTo>
                    <a:cubicBezTo>
                      <a:pt x="1742" y="0"/>
                      <a:pt x="2244" y="502"/>
                      <a:pt x="2244" y="1122"/>
                    </a:cubicBezTo>
                    <a:cubicBezTo>
                      <a:pt x="2244" y="1281"/>
                      <a:pt x="2203" y="1432"/>
                      <a:pt x="2132" y="1570"/>
                    </a:cubicBezTo>
                    <a:close/>
                    <a:moveTo>
                      <a:pt x="1122" y="504"/>
                    </a:moveTo>
                    <a:cubicBezTo>
                      <a:pt x="779" y="504"/>
                      <a:pt x="501" y="782"/>
                      <a:pt x="501" y="1125"/>
                    </a:cubicBezTo>
                    <a:cubicBezTo>
                      <a:pt x="501" y="1468"/>
                      <a:pt x="779" y="1746"/>
                      <a:pt x="1122" y="1746"/>
                    </a:cubicBezTo>
                    <a:cubicBezTo>
                      <a:pt x="1465" y="1746"/>
                      <a:pt x="1743" y="1468"/>
                      <a:pt x="1743" y="1125"/>
                    </a:cubicBezTo>
                    <a:cubicBezTo>
                      <a:pt x="1743" y="782"/>
                      <a:pt x="1465" y="504"/>
                      <a:pt x="1122" y="504"/>
                    </a:cubicBezTo>
                    <a:close/>
                  </a:path>
                </a:pathLst>
              </a:custGeom>
              <a:solidFill>
                <a:srgbClr val="E1E1E1"/>
              </a:solidFill>
              <a:ln w="12700" cap="flat">
                <a:solidFill>
                  <a:schemeClr val="tx2"/>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2" name="Group 11">
            <a:extLst>
              <a:ext uri="{FF2B5EF4-FFF2-40B4-BE49-F238E27FC236}">
                <a16:creationId xmlns:a16="http://schemas.microsoft.com/office/drawing/2014/main" id="{81905357-76B3-46A9-A2AA-C02068C8EEDB}"/>
              </a:ext>
            </a:extLst>
          </p:cNvPr>
          <p:cNvGrpSpPr/>
          <p:nvPr/>
        </p:nvGrpSpPr>
        <p:grpSpPr>
          <a:xfrm>
            <a:off x="2183561" y="6187406"/>
            <a:ext cx="223240" cy="450322"/>
            <a:chOff x="2418475" y="6242316"/>
            <a:chExt cx="223240" cy="450322"/>
          </a:xfrm>
        </p:grpSpPr>
        <p:sp>
          <p:nvSpPr>
            <p:cNvPr id="83" name="Freeform: Shape 411"/>
            <p:cNvSpPr/>
            <p:nvPr/>
          </p:nvSpPr>
          <p:spPr>
            <a:xfrm>
              <a:off x="2462452" y="6557351"/>
              <a:ext cx="135287" cy="135287"/>
            </a:xfrm>
            <a:custGeom>
              <a:avLst/>
              <a:gdLst>
                <a:gd name="connsiteX0" fmla="*/ 33738 w 67473"/>
                <a:gd name="connsiteY0" fmla="*/ 0 h 67473"/>
                <a:gd name="connsiteX1" fmla="*/ 67473 w 67473"/>
                <a:gd name="connsiteY1" fmla="*/ 33736 h 67473"/>
                <a:gd name="connsiteX2" fmla="*/ 33738 w 67473"/>
                <a:gd name="connsiteY2" fmla="*/ 67473 h 67473"/>
                <a:gd name="connsiteX3" fmla="*/ 0 w 67473"/>
                <a:gd name="connsiteY3" fmla="*/ 33736 h 67473"/>
                <a:gd name="connsiteX4" fmla="*/ 33738 w 67473"/>
                <a:gd name="connsiteY4" fmla="*/ 0 h 67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73" h="67473">
                  <a:moveTo>
                    <a:pt x="33738" y="0"/>
                  </a:moveTo>
                  <a:cubicBezTo>
                    <a:pt x="52370" y="0"/>
                    <a:pt x="67473" y="15104"/>
                    <a:pt x="67473" y="33736"/>
                  </a:cubicBezTo>
                  <a:cubicBezTo>
                    <a:pt x="67473" y="52368"/>
                    <a:pt x="52370" y="67473"/>
                    <a:pt x="33738" y="67473"/>
                  </a:cubicBezTo>
                  <a:cubicBezTo>
                    <a:pt x="15105" y="67473"/>
                    <a:pt x="0" y="52368"/>
                    <a:pt x="0" y="33736"/>
                  </a:cubicBezTo>
                  <a:cubicBezTo>
                    <a:pt x="0" y="15104"/>
                    <a:pt x="15105" y="0"/>
                    <a:pt x="33738" y="0"/>
                  </a:cubicBezTo>
                  <a:close/>
                </a:path>
              </a:pathLst>
            </a:cu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nvGrpSpPr>
            <p:cNvPr id="4" name="Group 3">
              <a:extLst>
                <a:ext uri="{FF2B5EF4-FFF2-40B4-BE49-F238E27FC236}">
                  <a16:creationId xmlns:a16="http://schemas.microsoft.com/office/drawing/2014/main" id="{54BA13A7-CAA3-4B66-82A0-72CCA35E705A}"/>
                </a:ext>
              </a:extLst>
            </p:cNvPr>
            <p:cNvGrpSpPr/>
            <p:nvPr/>
          </p:nvGrpSpPr>
          <p:grpSpPr>
            <a:xfrm>
              <a:off x="2418475" y="6242316"/>
              <a:ext cx="223240" cy="357070"/>
              <a:chOff x="2365256" y="6065003"/>
              <a:chExt cx="329677" cy="527319"/>
            </a:xfrm>
          </p:grpSpPr>
          <p:sp>
            <p:nvSpPr>
              <p:cNvPr id="86" name="Oval 6"/>
              <p:cNvSpPr/>
              <p:nvPr/>
            </p:nvSpPr>
            <p:spPr>
              <a:xfrm>
                <a:off x="2433643" y="6144209"/>
                <a:ext cx="192907" cy="192907"/>
              </a:xfrm>
              <a:prstGeom prst="ellipse">
                <a:avLst/>
              </a:prstGeom>
              <a:solidFill>
                <a:srgbClr val="E1E1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30" name="Freeform 5">
                <a:extLst>
                  <a:ext uri="{FF2B5EF4-FFF2-40B4-BE49-F238E27FC236}">
                    <a16:creationId xmlns:a16="http://schemas.microsoft.com/office/drawing/2014/main" id="{7D527200-0FD3-4A64-9A97-DAA493271096}"/>
                  </a:ext>
                </a:extLst>
              </p:cNvPr>
              <p:cNvSpPr>
                <a:spLocks noEditPoints="1"/>
              </p:cNvSpPr>
              <p:nvPr/>
            </p:nvSpPr>
            <p:spPr bwMode="auto">
              <a:xfrm>
                <a:off x="2365256" y="6065003"/>
                <a:ext cx="329677" cy="527319"/>
              </a:xfrm>
              <a:custGeom>
                <a:avLst/>
                <a:gdLst>
                  <a:gd name="T0" fmla="*/ 2132 w 2244"/>
                  <a:gd name="T1" fmla="*/ 1570 h 3590"/>
                  <a:gd name="T2" fmla="*/ 1122 w 2244"/>
                  <a:gd name="T3" fmla="*/ 3590 h 3590"/>
                  <a:gd name="T4" fmla="*/ 112 w 2244"/>
                  <a:gd name="T5" fmla="*/ 1570 h 3590"/>
                  <a:gd name="T6" fmla="*/ 0 w 2244"/>
                  <a:gd name="T7" fmla="*/ 1122 h 3590"/>
                  <a:gd name="T8" fmla="*/ 1122 w 2244"/>
                  <a:gd name="T9" fmla="*/ 0 h 3590"/>
                  <a:gd name="T10" fmla="*/ 2244 w 2244"/>
                  <a:gd name="T11" fmla="*/ 1122 h 3590"/>
                  <a:gd name="T12" fmla="*/ 2132 w 2244"/>
                  <a:gd name="T13" fmla="*/ 1570 h 3590"/>
                  <a:gd name="T14" fmla="*/ 1122 w 2244"/>
                  <a:gd name="T15" fmla="*/ 504 h 3590"/>
                  <a:gd name="T16" fmla="*/ 501 w 2244"/>
                  <a:gd name="T17" fmla="*/ 1125 h 3590"/>
                  <a:gd name="T18" fmla="*/ 1122 w 2244"/>
                  <a:gd name="T19" fmla="*/ 1746 h 3590"/>
                  <a:gd name="T20" fmla="*/ 1743 w 2244"/>
                  <a:gd name="T21" fmla="*/ 1125 h 3590"/>
                  <a:gd name="T22" fmla="*/ 1122 w 2244"/>
                  <a:gd name="T23" fmla="*/ 504 h 3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44" h="3590">
                    <a:moveTo>
                      <a:pt x="2132" y="1570"/>
                    </a:moveTo>
                    <a:cubicBezTo>
                      <a:pt x="1122" y="3590"/>
                      <a:pt x="1122" y="3590"/>
                      <a:pt x="1122" y="3590"/>
                    </a:cubicBezTo>
                    <a:cubicBezTo>
                      <a:pt x="112" y="1570"/>
                      <a:pt x="112" y="1570"/>
                      <a:pt x="112" y="1570"/>
                    </a:cubicBezTo>
                    <a:cubicBezTo>
                      <a:pt x="41" y="1432"/>
                      <a:pt x="0" y="1281"/>
                      <a:pt x="0" y="1122"/>
                    </a:cubicBezTo>
                    <a:cubicBezTo>
                      <a:pt x="0" y="502"/>
                      <a:pt x="502" y="0"/>
                      <a:pt x="1122" y="0"/>
                    </a:cubicBezTo>
                    <a:cubicBezTo>
                      <a:pt x="1742" y="0"/>
                      <a:pt x="2244" y="502"/>
                      <a:pt x="2244" y="1122"/>
                    </a:cubicBezTo>
                    <a:cubicBezTo>
                      <a:pt x="2244" y="1281"/>
                      <a:pt x="2203" y="1432"/>
                      <a:pt x="2132" y="1570"/>
                    </a:cubicBezTo>
                    <a:close/>
                    <a:moveTo>
                      <a:pt x="1122" y="504"/>
                    </a:moveTo>
                    <a:cubicBezTo>
                      <a:pt x="779" y="504"/>
                      <a:pt x="501" y="782"/>
                      <a:pt x="501" y="1125"/>
                    </a:cubicBezTo>
                    <a:cubicBezTo>
                      <a:pt x="501" y="1468"/>
                      <a:pt x="779" y="1746"/>
                      <a:pt x="1122" y="1746"/>
                    </a:cubicBezTo>
                    <a:cubicBezTo>
                      <a:pt x="1465" y="1746"/>
                      <a:pt x="1743" y="1468"/>
                      <a:pt x="1743" y="1125"/>
                    </a:cubicBezTo>
                    <a:cubicBezTo>
                      <a:pt x="1743" y="782"/>
                      <a:pt x="1465" y="504"/>
                      <a:pt x="1122" y="504"/>
                    </a:cubicBezTo>
                    <a:close/>
                  </a:path>
                </a:pathLst>
              </a:custGeom>
              <a:solidFill>
                <a:srgbClr val="E1E1E1"/>
              </a:solidFill>
              <a:ln w="12700" cap="flat">
                <a:solidFill>
                  <a:schemeClr val="tx2"/>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32" name="Group 131">
            <a:extLst>
              <a:ext uri="{FF2B5EF4-FFF2-40B4-BE49-F238E27FC236}">
                <a16:creationId xmlns:a16="http://schemas.microsoft.com/office/drawing/2014/main" id="{7A600788-CDB1-43E6-B779-EB496C428ED0}"/>
              </a:ext>
            </a:extLst>
          </p:cNvPr>
          <p:cNvGrpSpPr/>
          <p:nvPr/>
        </p:nvGrpSpPr>
        <p:grpSpPr>
          <a:xfrm>
            <a:off x="6391515" y="1906449"/>
            <a:ext cx="494130" cy="440630"/>
            <a:chOff x="8276702" y="3303923"/>
            <a:chExt cx="657427" cy="586247"/>
          </a:xfrm>
        </p:grpSpPr>
        <p:sp>
          <p:nvSpPr>
            <p:cNvPr id="133" name="Hexagon 132">
              <a:extLst>
                <a:ext uri="{FF2B5EF4-FFF2-40B4-BE49-F238E27FC236}">
                  <a16:creationId xmlns:a16="http://schemas.microsoft.com/office/drawing/2014/main" id="{C3A5365E-B269-49F6-8F90-5455B73FABF9}"/>
                </a:ext>
              </a:extLst>
            </p:cNvPr>
            <p:cNvSpPr/>
            <p:nvPr/>
          </p:nvSpPr>
          <p:spPr bwMode="auto">
            <a:xfrm>
              <a:off x="8276702" y="3303923"/>
              <a:ext cx="657427" cy="586247"/>
            </a:xfrm>
            <a:prstGeom prst="hexagon">
              <a:avLst/>
            </a:pr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134" name="Group 133">
              <a:extLst>
                <a:ext uri="{FF2B5EF4-FFF2-40B4-BE49-F238E27FC236}">
                  <a16:creationId xmlns:a16="http://schemas.microsoft.com/office/drawing/2014/main" id="{4D76FB87-D5DC-412E-91B8-1C861F3F01A1}"/>
                </a:ext>
              </a:extLst>
            </p:cNvPr>
            <p:cNvGrpSpPr/>
            <p:nvPr/>
          </p:nvGrpSpPr>
          <p:grpSpPr>
            <a:xfrm>
              <a:off x="8435042" y="3437010"/>
              <a:ext cx="340743" cy="339628"/>
              <a:chOff x="9378226" y="3437014"/>
              <a:chExt cx="340743" cy="339628"/>
            </a:xfrm>
          </p:grpSpPr>
          <p:sp>
            <p:nvSpPr>
              <p:cNvPr id="135" name="Freeform: Shape 134">
                <a:extLst>
                  <a:ext uri="{FF2B5EF4-FFF2-40B4-BE49-F238E27FC236}">
                    <a16:creationId xmlns:a16="http://schemas.microsoft.com/office/drawing/2014/main" id="{50C64348-4066-4F58-84B7-74168E4386C8}"/>
                  </a:ext>
                </a:extLst>
              </p:cNvPr>
              <p:cNvSpPr/>
              <p:nvPr/>
            </p:nvSpPr>
            <p:spPr bwMode="auto">
              <a:xfrm>
                <a:off x="9378226" y="3437014"/>
                <a:ext cx="340743" cy="339628"/>
              </a:xfrm>
              <a:custGeom>
                <a:avLst/>
                <a:gdLst>
                  <a:gd name="connsiteX0" fmla="*/ 0 w 340743"/>
                  <a:gd name="connsiteY0" fmla="*/ 0 h 339628"/>
                  <a:gd name="connsiteX1" fmla="*/ 22958 w 340743"/>
                  <a:gd name="connsiteY1" fmla="*/ 0 h 339628"/>
                  <a:gd name="connsiteX2" fmla="*/ 22958 w 340743"/>
                  <a:gd name="connsiteY2" fmla="*/ 316670 h 339628"/>
                  <a:gd name="connsiteX3" fmla="*/ 340743 w 340743"/>
                  <a:gd name="connsiteY3" fmla="*/ 316670 h 339628"/>
                  <a:gd name="connsiteX4" fmla="*/ 340743 w 340743"/>
                  <a:gd name="connsiteY4" fmla="*/ 339628 h 339628"/>
                  <a:gd name="connsiteX5" fmla="*/ 0 w 340743"/>
                  <a:gd name="connsiteY5" fmla="*/ 339628 h 339628"/>
                  <a:gd name="connsiteX6" fmla="*/ 0 w 340743"/>
                  <a:gd name="connsiteY6" fmla="*/ 0 h 339628"/>
                  <a:gd name="connsiteX0" fmla="*/ 0 w 340743"/>
                  <a:gd name="connsiteY0" fmla="*/ 0 h 339628"/>
                  <a:gd name="connsiteX1" fmla="*/ 22958 w 340743"/>
                  <a:gd name="connsiteY1" fmla="*/ 0 h 339628"/>
                  <a:gd name="connsiteX2" fmla="*/ 340743 w 340743"/>
                  <a:gd name="connsiteY2" fmla="*/ 316670 h 339628"/>
                  <a:gd name="connsiteX3" fmla="*/ 340743 w 340743"/>
                  <a:gd name="connsiteY3" fmla="*/ 339628 h 339628"/>
                  <a:gd name="connsiteX4" fmla="*/ 0 w 340743"/>
                  <a:gd name="connsiteY4" fmla="*/ 339628 h 339628"/>
                  <a:gd name="connsiteX5" fmla="*/ 0 w 340743"/>
                  <a:gd name="connsiteY5" fmla="*/ 0 h 339628"/>
                  <a:gd name="connsiteX0" fmla="*/ 22958 w 340743"/>
                  <a:gd name="connsiteY0" fmla="*/ 0 h 339628"/>
                  <a:gd name="connsiteX1" fmla="*/ 340743 w 340743"/>
                  <a:gd name="connsiteY1" fmla="*/ 316670 h 339628"/>
                  <a:gd name="connsiteX2" fmla="*/ 340743 w 340743"/>
                  <a:gd name="connsiteY2" fmla="*/ 339628 h 339628"/>
                  <a:gd name="connsiteX3" fmla="*/ 0 w 340743"/>
                  <a:gd name="connsiteY3" fmla="*/ 339628 h 339628"/>
                  <a:gd name="connsiteX4" fmla="*/ 0 w 340743"/>
                  <a:gd name="connsiteY4" fmla="*/ 0 h 339628"/>
                  <a:gd name="connsiteX5" fmla="*/ 114398 w 340743"/>
                  <a:gd name="connsiteY5" fmla="*/ 91440 h 339628"/>
                  <a:gd name="connsiteX0" fmla="*/ 340743 w 340743"/>
                  <a:gd name="connsiteY0" fmla="*/ 316670 h 339628"/>
                  <a:gd name="connsiteX1" fmla="*/ 340743 w 340743"/>
                  <a:gd name="connsiteY1" fmla="*/ 339628 h 339628"/>
                  <a:gd name="connsiteX2" fmla="*/ 0 w 340743"/>
                  <a:gd name="connsiteY2" fmla="*/ 339628 h 339628"/>
                  <a:gd name="connsiteX3" fmla="*/ 0 w 340743"/>
                  <a:gd name="connsiteY3" fmla="*/ 0 h 339628"/>
                  <a:gd name="connsiteX4" fmla="*/ 114398 w 340743"/>
                  <a:gd name="connsiteY4" fmla="*/ 91440 h 339628"/>
                  <a:gd name="connsiteX0" fmla="*/ 340743 w 340743"/>
                  <a:gd name="connsiteY0" fmla="*/ 316670 h 339628"/>
                  <a:gd name="connsiteX1" fmla="*/ 340743 w 340743"/>
                  <a:gd name="connsiteY1" fmla="*/ 339628 h 339628"/>
                  <a:gd name="connsiteX2" fmla="*/ 0 w 340743"/>
                  <a:gd name="connsiteY2" fmla="*/ 339628 h 339628"/>
                  <a:gd name="connsiteX3" fmla="*/ 0 w 340743"/>
                  <a:gd name="connsiteY3" fmla="*/ 0 h 339628"/>
                  <a:gd name="connsiteX0" fmla="*/ 340743 w 340743"/>
                  <a:gd name="connsiteY0" fmla="*/ 339628 h 339628"/>
                  <a:gd name="connsiteX1" fmla="*/ 0 w 340743"/>
                  <a:gd name="connsiteY1" fmla="*/ 339628 h 339628"/>
                  <a:gd name="connsiteX2" fmla="*/ 0 w 340743"/>
                  <a:gd name="connsiteY2" fmla="*/ 0 h 339628"/>
                </a:gdLst>
                <a:ahLst/>
                <a:cxnLst>
                  <a:cxn ang="0">
                    <a:pos x="connsiteX0" y="connsiteY0"/>
                  </a:cxn>
                  <a:cxn ang="0">
                    <a:pos x="connsiteX1" y="connsiteY1"/>
                  </a:cxn>
                  <a:cxn ang="0">
                    <a:pos x="connsiteX2" y="connsiteY2"/>
                  </a:cxn>
                </a:cxnLst>
                <a:rect l="l" t="t" r="r" b="b"/>
                <a:pathLst>
                  <a:path w="340743" h="339628">
                    <a:moveTo>
                      <a:pt x="340743" y="339628"/>
                    </a:moveTo>
                    <a:lnTo>
                      <a:pt x="0" y="339628"/>
                    </a:lnTo>
                    <a:lnTo>
                      <a:pt x="0" y="0"/>
                    </a:lnTo>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36" name="Freeform: Shape 135">
                <a:extLst>
                  <a:ext uri="{FF2B5EF4-FFF2-40B4-BE49-F238E27FC236}">
                    <a16:creationId xmlns:a16="http://schemas.microsoft.com/office/drawing/2014/main" id="{1E7BF480-3646-430D-81BC-28AEA96C9A2C}"/>
                  </a:ext>
                </a:extLst>
              </p:cNvPr>
              <p:cNvSpPr/>
              <p:nvPr/>
            </p:nvSpPr>
            <p:spPr bwMode="auto">
              <a:xfrm>
                <a:off x="9426825" y="3453755"/>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37" name="Freeform: Shape 136">
                <a:extLst>
                  <a:ext uri="{FF2B5EF4-FFF2-40B4-BE49-F238E27FC236}">
                    <a16:creationId xmlns:a16="http://schemas.microsoft.com/office/drawing/2014/main" id="{FD50BFC2-6E3E-472D-8EB7-32DA8DD2C2FC}"/>
                  </a:ext>
                </a:extLst>
              </p:cNvPr>
              <p:cNvSpPr/>
              <p:nvPr/>
            </p:nvSpPr>
            <p:spPr bwMode="auto">
              <a:xfrm>
                <a:off x="9531227" y="3453755"/>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38" name="Freeform: Shape 137">
                <a:extLst>
                  <a:ext uri="{FF2B5EF4-FFF2-40B4-BE49-F238E27FC236}">
                    <a16:creationId xmlns:a16="http://schemas.microsoft.com/office/drawing/2014/main" id="{5C6B140B-FA53-4C38-BF12-0605D62726D9}"/>
                  </a:ext>
                </a:extLst>
              </p:cNvPr>
              <p:cNvSpPr/>
              <p:nvPr/>
            </p:nvSpPr>
            <p:spPr bwMode="auto">
              <a:xfrm>
                <a:off x="9635629" y="3453755"/>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39" name="Freeform: Shape 138">
                <a:extLst>
                  <a:ext uri="{FF2B5EF4-FFF2-40B4-BE49-F238E27FC236}">
                    <a16:creationId xmlns:a16="http://schemas.microsoft.com/office/drawing/2014/main" id="{E7237009-3E66-47AB-AEC8-EFCE62754EDC}"/>
                  </a:ext>
                </a:extLst>
              </p:cNvPr>
              <p:cNvSpPr/>
              <p:nvPr/>
            </p:nvSpPr>
            <p:spPr bwMode="auto">
              <a:xfrm>
                <a:off x="9426825" y="3557977"/>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40" name="Freeform: Shape 139">
                <a:extLst>
                  <a:ext uri="{FF2B5EF4-FFF2-40B4-BE49-F238E27FC236}">
                    <a16:creationId xmlns:a16="http://schemas.microsoft.com/office/drawing/2014/main" id="{94B0A565-50DD-4E2C-AD85-83094F037E2A}"/>
                  </a:ext>
                </a:extLst>
              </p:cNvPr>
              <p:cNvSpPr/>
              <p:nvPr/>
            </p:nvSpPr>
            <p:spPr bwMode="auto">
              <a:xfrm>
                <a:off x="9531227" y="3557977"/>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41" name="Freeform: Shape 140">
                <a:extLst>
                  <a:ext uri="{FF2B5EF4-FFF2-40B4-BE49-F238E27FC236}">
                    <a16:creationId xmlns:a16="http://schemas.microsoft.com/office/drawing/2014/main" id="{9FC6EB87-407A-4C5A-9355-6DE278E931D4}"/>
                  </a:ext>
                </a:extLst>
              </p:cNvPr>
              <p:cNvSpPr/>
              <p:nvPr/>
            </p:nvSpPr>
            <p:spPr bwMode="auto">
              <a:xfrm>
                <a:off x="9635629" y="3557977"/>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42" name="Freeform: Shape 141">
                <a:extLst>
                  <a:ext uri="{FF2B5EF4-FFF2-40B4-BE49-F238E27FC236}">
                    <a16:creationId xmlns:a16="http://schemas.microsoft.com/office/drawing/2014/main" id="{740B7B80-3131-4722-AE3F-7CF7105918F0}"/>
                  </a:ext>
                </a:extLst>
              </p:cNvPr>
              <p:cNvSpPr/>
              <p:nvPr/>
            </p:nvSpPr>
            <p:spPr bwMode="auto">
              <a:xfrm>
                <a:off x="9426825" y="3662200"/>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43" name="Freeform: Shape 142">
                <a:extLst>
                  <a:ext uri="{FF2B5EF4-FFF2-40B4-BE49-F238E27FC236}">
                    <a16:creationId xmlns:a16="http://schemas.microsoft.com/office/drawing/2014/main" id="{B461DE6F-BFCE-4DF2-92B5-0A81B460C386}"/>
                  </a:ext>
                </a:extLst>
              </p:cNvPr>
              <p:cNvSpPr/>
              <p:nvPr/>
            </p:nvSpPr>
            <p:spPr bwMode="auto">
              <a:xfrm>
                <a:off x="9531227" y="3662200"/>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sp>
            <p:nvSpPr>
              <p:cNvPr id="144" name="Freeform: Shape 143">
                <a:extLst>
                  <a:ext uri="{FF2B5EF4-FFF2-40B4-BE49-F238E27FC236}">
                    <a16:creationId xmlns:a16="http://schemas.microsoft.com/office/drawing/2014/main" id="{1B2E354D-67C7-4D01-B5B5-894BA504F12C}"/>
                  </a:ext>
                </a:extLst>
              </p:cNvPr>
              <p:cNvSpPr/>
              <p:nvPr/>
            </p:nvSpPr>
            <p:spPr bwMode="auto">
              <a:xfrm>
                <a:off x="9635629" y="3662200"/>
                <a:ext cx="69263" cy="69263"/>
              </a:xfrm>
              <a:custGeom>
                <a:avLst/>
                <a:gdLst>
                  <a:gd name="connsiteX0" fmla="*/ 0 w 83808"/>
                  <a:gd name="connsiteY0" fmla="*/ 0 h 83808"/>
                  <a:gd name="connsiteX1" fmla="*/ 83808 w 83808"/>
                  <a:gd name="connsiteY1" fmla="*/ 0 h 83808"/>
                  <a:gd name="connsiteX2" fmla="*/ 83808 w 83808"/>
                  <a:gd name="connsiteY2" fmla="*/ 83808 h 83808"/>
                  <a:gd name="connsiteX3" fmla="*/ 0 w 83808"/>
                  <a:gd name="connsiteY3" fmla="*/ 83808 h 83808"/>
                  <a:gd name="connsiteX4" fmla="*/ 0 w 83808"/>
                  <a:gd name="connsiteY4" fmla="*/ 0 h 83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08" h="83808">
                    <a:moveTo>
                      <a:pt x="0" y="0"/>
                    </a:moveTo>
                    <a:lnTo>
                      <a:pt x="83808" y="0"/>
                    </a:lnTo>
                    <a:lnTo>
                      <a:pt x="83808" y="83808"/>
                    </a:lnTo>
                    <a:lnTo>
                      <a:pt x="0" y="83808"/>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050" dirty="0" err="1">
                  <a:gradFill>
                    <a:gsLst>
                      <a:gs pos="0">
                        <a:srgbClr val="FFFFFF"/>
                      </a:gs>
                      <a:gs pos="100000">
                        <a:srgbClr val="FFFFFF"/>
                      </a:gs>
                    </a:gsLst>
                    <a:lin ang="5400000" scaled="0"/>
                  </a:gradFill>
                  <a:cs typeface="Segoe UI" pitchFamily="34" charset="0"/>
                </a:endParaRPr>
              </a:p>
            </p:txBody>
          </p:sp>
        </p:grpSp>
      </p:grpSp>
      <p:sp>
        <p:nvSpPr>
          <p:cNvPr id="145" name="TextBox 144">
            <a:extLst>
              <a:ext uri="{FF2B5EF4-FFF2-40B4-BE49-F238E27FC236}">
                <a16:creationId xmlns:a16="http://schemas.microsoft.com/office/drawing/2014/main" id="{166E4E6D-81DD-4AAB-9651-B66FA8B88360}"/>
              </a:ext>
            </a:extLst>
          </p:cNvPr>
          <p:cNvSpPr txBox="1"/>
          <p:nvPr/>
        </p:nvSpPr>
        <p:spPr>
          <a:xfrm>
            <a:off x="569744" y="2592582"/>
            <a:ext cx="803169" cy="369332"/>
          </a:xfrm>
          <a:prstGeom prst="rect">
            <a:avLst/>
          </a:prstGeom>
          <a:noFill/>
        </p:spPr>
        <p:txBody>
          <a:bodyPr wrap="square" rtlCol="0" anchor="ctr">
            <a:spAutoFit/>
          </a:bodyPr>
          <a:lstStyle/>
          <a:p>
            <a:pPr algn="ctr"/>
            <a:r>
              <a:rPr lang="en-US" dirty="0">
                <a:solidFill>
                  <a:schemeClr val="tx2"/>
                </a:solidFill>
                <a:latin typeface="Segoe UI Semilight" panose="020B0402040204020203" pitchFamily="34" charset="0"/>
                <a:cs typeface="Segoe UI Semilight" panose="020B0402040204020203" pitchFamily="34" charset="0"/>
              </a:rPr>
              <a:t>SQL</a:t>
            </a:r>
          </a:p>
        </p:txBody>
      </p:sp>
      <p:pic>
        <p:nvPicPr>
          <p:cNvPr id="99" name="Picture 98"/>
          <p:cNvPicPr>
            <a:picLocks noChangeAspect="1"/>
          </p:cNvPicPr>
          <p:nvPr/>
        </p:nvPicPr>
        <p:blipFill>
          <a:blip r:embed="rId5"/>
          <a:stretch>
            <a:fillRect/>
          </a:stretch>
        </p:blipFill>
        <p:spPr>
          <a:xfrm>
            <a:off x="2246938" y="2243608"/>
            <a:ext cx="631133" cy="418575"/>
          </a:xfrm>
          <a:prstGeom prst="rect">
            <a:avLst/>
          </a:prstGeom>
        </p:spPr>
      </p:pic>
      <p:sp>
        <p:nvSpPr>
          <p:cNvPr id="102" name="TextBox 101">
            <a:extLst>
              <a:ext uri="{FF2B5EF4-FFF2-40B4-BE49-F238E27FC236}">
                <a16:creationId xmlns:a16="http://schemas.microsoft.com/office/drawing/2014/main" id="{AD9C9A99-5A34-48F0-8113-90B132EF6B58}"/>
              </a:ext>
            </a:extLst>
          </p:cNvPr>
          <p:cNvSpPr txBox="1"/>
          <p:nvPr/>
        </p:nvSpPr>
        <p:spPr>
          <a:xfrm>
            <a:off x="4162006" y="2132768"/>
            <a:ext cx="1141366" cy="307777"/>
          </a:xfrm>
          <a:prstGeom prst="rect">
            <a:avLst/>
          </a:prstGeom>
          <a:noFill/>
        </p:spPr>
        <p:txBody>
          <a:bodyPr wrap="square" rtlCol="0" anchor="ctr">
            <a:spAutoFit/>
          </a:bodyPr>
          <a:lstStyle/>
          <a:p>
            <a:pPr algn="ctr"/>
            <a:r>
              <a:rPr lang="en-US" sz="1400" dirty="0">
                <a:solidFill>
                  <a:schemeClr val="tx2"/>
                </a:solidFill>
              </a:rPr>
              <a:t>MongoDB</a:t>
            </a:r>
          </a:p>
        </p:txBody>
      </p:sp>
      <p:grpSp>
        <p:nvGrpSpPr>
          <p:cNvPr id="13" name="Group 12"/>
          <p:cNvGrpSpPr/>
          <p:nvPr/>
        </p:nvGrpSpPr>
        <p:grpSpPr>
          <a:xfrm>
            <a:off x="3250313" y="3003712"/>
            <a:ext cx="6070601" cy="774671"/>
            <a:chOff x="3250313" y="3003712"/>
            <a:chExt cx="6070601" cy="774671"/>
          </a:xfrm>
        </p:grpSpPr>
        <p:grpSp>
          <p:nvGrpSpPr>
            <p:cNvPr id="104" name="Group 103"/>
            <p:cNvGrpSpPr/>
            <p:nvPr/>
          </p:nvGrpSpPr>
          <p:grpSpPr>
            <a:xfrm>
              <a:off x="8667216" y="3105283"/>
              <a:ext cx="586303" cy="377163"/>
              <a:chOff x="7117181" y="5146654"/>
              <a:chExt cx="663064" cy="426544"/>
            </a:xfrm>
            <a:solidFill>
              <a:schemeClr val="tx2"/>
            </a:solidFill>
          </p:grpSpPr>
          <p:sp>
            <p:nvSpPr>
              <p:cNvPr id="105" name="Oval 104"/>
              <p:cNvSpPr/>
              <p:nvPr/>
            </p:nvSpPr>
            <p:spPr bwMode="auto">
              <a:xfrm rot="715722">
                <a:off x="7117181" y="5146654"/>
                <a:ext cx="124646" cy="124646"/>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07" name="Oval 106"/>
              <p:cNvSpPr/>
              <p:nvPr/>
            </p:nvSpPr>
            <p:spPr bwMode="auto">
              <a:xfrm>
                <a:off x="7476127" y="5224668"/>
                <a:ext cx="124646" cy="124646"/>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09" name="Oval 108"/>
              <p:cNvSpPr/>
              <p:nvPr/>
            </p:nvSpPr>
            <p:spPr bwMode="auto">
              <a:xfrm>
                <a:off x="7296654" y="5448552"/>
                <a:ext cx="124646" cy="124646"/>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18" name="Oval 117"/>
              <p:cNvSpPr/>
              <p:nvPr/>
            </p:nvSpPr>
            <p:spPr bwMode="auto">
              <a:xfrm>
                <a:off x="7655599" y="5448552"/>
                <a:ext cx="124646" cy="124646"/>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cxnSp>
            <p:nvCxnSpPr>
              <p:cNvPr id="119" name="Straight Connector 118"/>
              <p:cNvCxnSpPr>
                <a:cxnSpLocks/>
              </p:cNvCxnSpPr>
              <p:nvPr/>
            </p:nvCxnSpPr>
            <p:spPr>
              <a:xfrm>
                <a:off x="7240481" y="5221859"/>
                <a:ext cx="235646" cy="65132"/>
              </a:xfrm>
              <a:prstGeom prst="line">
                <a:avLst/>
              </a:prstGeom>
              <a:grpFill/>
              <a:ln w="12700" cap="flat" cmpd="sng" algn="ctr">
                <a:solidFill>
                  <a:schemeClr val="tx1"/>
                </a:solidFill>
                <a:prstDash val="sysDot"/>
                <a:miter lim="800000"/>
                <a:headEnd type="none"/>
                <a:tailEnd type="none"/>
              </a:ln>
              <a:effectLst/>
            </p:spPr>
          </p:cxnSp>
          <p:cxnSp>
            <p:nvCxnSpPr>
              <p:cNvPr id="131" name="Straight Connector 130"/>
              <p:cNvCxnSpPr>
                <a:cxnSpLocks/>
              </p:cNvCxnSpPr>
              <p:nvPr/>
            </p:nvCxnSpPr>
            <p:spPr>
              <a:xfrm>
                <a:off x="7421300" y="5510875"/>
                <a:ext cx="234299" cy="0"/>
              </a:xfrm>
              <a:prstGeom prst="line">
                <a:avLst/>
              </a:prstGeom>
              <a:grpFill/>
              <a:ln w="12700" cap="flat" cmpd="sng" algn="ctr">
                <a:solidFill>
                  <a:schemeClr val="tx1"/>
                </a:solidFill>
                <a:prstDash val="sysDot"/>
                <a:miter lim="800000"/>
                <a:headEnd type="none"/>
                <a:tailEnd type="none"/>
              </a:ln>
              <a:effectLst/>
            </p:spPr>
          </p:cxnSp>
          <p:cxnSp>
            <p:nvCxnSpPr>
              <p:cNvPr id="146" name="Straight Connector 145"/>
              <p:cNvCxnSpPr>
                <a:cxnSpLocks/>
              </p:cNvCxnSpPr>
              <p:nvPr/>
            </p:nvCxnSpPr>
            <p:spPr>
              <a:xfrm>
                <a:off x="7582519" y="5331060"/>
                <a:ext cx="91334" cy="135746"/>
              </a:xfrm>
              <a:prstGeom prst="line">
                <a:avLst/>
              </a:prstGeom>
              <a:grpFill/>
              <a:ln w="12700" cap="flat" cmpd="sng" algn="ctr">
                <a:solidFill>
                  <a:schemeClr val="tx1"/>
                </a:solidFill>
                <a:prstDash val="sysDot"/>
                <a:miter lim="800000"/>
                <a:headEnd type="none"/>
                <a:tailEnd type="none"/>
              </a:ln>
              <a:effectLst/>
            </p:spPr>
          </p:cxnSp>
          <p:cxnSp>
            <p:nvCxnSpPr>
              <p:cNvPr id="147" name="Straight Connector 146"/>
              <p:cNvCxnSpPr>
                <a:cxnSpLocks/>
              </p:cNvCxnSpPr>
              <p:nvPr/>
            </p:nvCxnSpPr>
            <p:spPr>
              <a:xfrm flipV="1">
                <a:off x="7403046" y="5331060"/>
                <a:ext cx="91335" cy="135746"/>
              </a:xfrm>
              <a:prstGeom prst="line">
                <a:avLst/>
              </a:prstGeom>
              <a:grpFill/>
              <a:ln w="12700" cap="flat" cmpd="sng" algn="ctr">
                <a:solidFill>
                  <a:schemeClr val="tx1"/>
                </a:solidFill>
                <a:prstDash val="sysDot"/>
                <a:miter lim="800000"/>
                <a:headEnd type="none"/>
                <a:tailEnd type="none"/>
              </a:ln>
              <a:effectLst/>
            </p:spPr>
          </p:cxnSp>
        </p:grpSp>
        <p:grpSp>
          <p:nvGrpSpPr>
            <p:cNvPr id="148" name="Group 147"/>
            <p:cNvGrpSpPr/>
            <p:nvPr/>
          </p:nvGrpSpPr>
          <p:grpSpPr>
            <a:xfrm>
              <a:off x="7092749" y="3034293"/>
              <a:ext cx="499208" cy="473323"/>
              <a:chOff x="7128988" y="4166153"/>
              <a:chExt cx="604908" cy="573541"/>
            </a:xfrm>
            <a:solidFill>
              <a:schemeClr val="tx2"/>
            </a:solidFill>
          </p:grpSpPr>
          <p:cxnSp>
            <p:nvCxnSpPr>
              <p:cNvPr id="149" name="Straight Connector 148"/>
              <p:cNvCxnSpPr>
                <a:cxnSpLocks/>
              </p:cNvCxnSpPr>
              <p:nvPr/>
            </p:nvCxnSpPr>
            <p:spPr>
              <a:xfrm>
                <a:off x="7128988" y="4451736"/>
                <a:ext cx="238107" cy="72556"/>
              </a:xfrm>
              <a:prstGeom prst="line">
                <a:avLst/>
              </a:prstGeom>
              <a:grpFill/>
              <a:ln w="12700" cap="flat" cmpd="sng" algn="ctr">
                <a:solidFill>
                  <a:schemeClr val="tx1"/>
                </a:solidFill>
                <a:prstDash val="sysDot"/>
                <a:miter lim="800000"/>
                <a:headEnd type="none"/>
                <a:tailEnd type="none"/>
              </a:ln>
              <a:effectLst/>
            </p:spPr>
          </p:cxnSp>
          <p:cxnSp>
            <p:nvCxnSpPr>
              <p:cNvPr id="150" name="Straight Connector 149"/>
              <p:cNvCxnSpPr>
                <a:cxnSpLocks/>
              </p:cNvCxnSpPr>
              <p:nvPr/>
            </p:nvCxnSpPr>
            <p:spPr>
              <a:xfrm flipV="1">
                <a:off x="7128988" y="4379180"/>
                <a:ext cx="233873" cy="72556"/>
              </a:xfrm>
              <a:prstGeom prst="line">
                <a:avLst/>
              </a:prstGeom>
              <a:grpFill/>
              <a:ln w="12700" cap="flat" cmpd="sng" algn="ctr">
                <a:solidFill>
                  <a:schemeClr val="tx1"/>
                </a:solidFill>
                <a:prstDash val="sysDot"/>
                <a:miter lim="800000"/>
                <a:headEnd type="none"/>
                <a:tailEnd type="none"/>
              </a:ln>
              <a:effectLst/>
            </p:spPr>
          </p:cxnSp>
          <p:sp>
            <p:nvSpPr>
              <p:cNvPr id="151" name="Oval 150"/>
              <p:cNvSpPr/>
              <p:nvPr/>
            </p:nvSpPr>
            <p:spPr bwMode="auto">
              <a:xfrm>
                <a:off x="7128988" y="4383154"/>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cxnSp>
            <p:nvCxnSpPr>
              <p:cNvPr id="152" name="Straight Connector 151"/>
              <p:cNvCxnSpPr>
                <a:cxnSpLocks/>
              </p:cNvCxnSpPr>
              <p:nvPr/>
            </p:nvCxnSpPr>
            <p:spPr>
              <a:xfrm>
                <a:off x="7367095" y="4524292"/>
                <a:ext cx="241432" cy="108368"/>
              </a:xfrm>
              <a:prstGeom prst="line">
                <a:avLst/>
              </a:prstGeom>
              <a:grpFill/>
              <a:ln w="12700" cap="flat" cmpd="sng" algn="ctr">
                <a:solidFill>
                  <a:schemeClr val="tx1"/>
                </a:solidFill>
                <a:prstDash val="sysDot"/>
                <a:miter lim="800000"/>
                <a:headEnd type="none"/>
                <a:tailEnd type="none"/>
              </a:ln>
              <a:effectLst/>
            </p:spPr>
          </p:cxnSp>
          <p:cxnSp>
            <p:nvCxnSpPr>
              <p:cNvPr id="153" name="Straight Connector 152"/>
              <p:cNvCxnSpPr>
                <a:cxnSpLocks/>
              </p:cNvCxnSpPr>
              <p:nvPr/>
            </p:nvCxnSpPr>
            <p:spPr>
              <a:xfrm>
                <a:off x="7367095" y="4524292"/>
                <a:ext cx="229638" cy="1361"/>
              </a:xfrm>
              <a:prstGeom prst="line">
                <a:avLst/>
              </a:prstGeom>
              <a:grpFill/>
              <a:ln w="12700" cap="flat" cmpd="sng" algn="ctr">
                <a:solidFill>
                  <a:schemeClr val="tx1"/>
                </a:solidFill>
                <a:prstDash val="sysDot"/>
                <a:miter lim="800000"/>
                <a:headEnd type="none"/>
                <a:tailEnd type="none"/>
              </a:ln>
              <a:effectLst/>
            </p:spPr>
          </p:cxnSp>
          <p:sp>
            <p:nvSpPr>
              <p:cNvPr id="154" name="Oval 153"/>
              <p:cNvSpPr/>
              <p:nvPr/>
            </p:nvSpPr>
            <p:spPr bwMode="auto">
              <a:xfrm rot="20946206">
                <a:off x="7596733" y="4602531"/>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155" name="Oval 154"/>
              <p:cNvSpPr/>
              <p:nvPr/>
            </p:nvSpPr>
            <p:spPr bwMode="auto">
              <a:xfrm>
                <a:off x="7596733" y="4457071"/>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cxnSp>
            <p:nvCxnSpPr>
              <p:cNvPr id="156" name="Straight Connector 155"/>
              <p:cNvCxnSpPr>
                <a:cxnSpLocks/>
              </p:cNvCxnSpPr>
              <p:nvPr/>
            </p:nvCxnSpPr>
            <p:spPr>
              <a:xfrm>
                <a:off x="7362861" y="4379181"/>
                <a:ext cx="233872" cy="1013"/>
              </a:xfrm>
              <a:prstGeom prst="line">
                <a:avLst/>
              </a:prstGeom>
              <a:grpFill/>
              <a:ln w="12700" cap="flat" cmpd="sng" algn="ctr">
                <a:solidFill>
                  <a:schemeClr val="tx1"/>
                </a:solidFill>
                <a:prstDash val="sysDot"/>
                <a:miter lim="800000"/>
                <a:headEnd type="none"/>
                <a:tailEnd type="none"/>
              </a:ln>
              <a:effectLst/>
            </p:spPr>
          </p:cxnSp>
          <p:sp>
            <p:nvSpPr>
              <p:cNvPr id="157" name="Oval 156"/>
              <p:cNvSpPr/>
              <p:nvPr/>
            </p:nvSpPr>
            <p:spPr bwMode="auto">
              <a:xfrm>
                <a:off x="7367095" y="4455710"/>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cxnSp>
            <p:nvCxnSpPr>
              <p:cNvPr id="158" name="Straight Connector 157"/>
              <p:cNvCxnSpPr>
                <a:cxnSpLocks/>
              </p:cNvCxnSpPr>
              <p:nvPr/>
            </p:nvCxnSpPr>
            <p:spPr>
              <a:xfrm flipV="1">
                <a:off x="7362861" y="4277619"/>
                <a:ext cx="248934" cy="101562"/>
              </a:xfrm>
              <a:prstGeom prst="line">
                <a:avLst/>
              </a:prstGeom>
              <a:grpFill/>
              <a:ln w="12700" cap="flat" cmpd="sng" algn="ctr">
                <a:solidFill>
                  <a:schemeClr val="tx1"/>
                </a:solidFill>
                <a:prstDash val="sysDot"/>
                <a:miter lim="800000"/>
                <a:headEnd type="none"/>
                <a:tailEnd type="none"/>
              </a:ln>
              <a:effectLst/>
            </p:spPr>
          </p:cxnSp>
          <p:sp>
            <p:nvSpPr>
              <p:cNvPr id="159" name="Oval 158"/>
              <p:cNvSpPr/>
              <p:nvPr/>
            </p:nvSpPr>
            <p:spPr bwMode="auto">
              <a:xfrm>
                <a:off x="7362861" y="4310599"/>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160" name="Oval 159"/>
              <p:cNvSpPr/>
              <p:nvPr/>
            </p:nvSpPr>
            <p:spPr bwMode="auto">
              <a:xfrm>
                <a:off x="7596733" y="4311612"/>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161" name="Oval 160"/>
              <p:cNvSpPr/>
              <p:nvPr/>
            </p:nvSpPr>
            <p:spPr bwMode="auto">
              <a:xfrm rot="377738">
                <a:off x="7596733" y="4166153"/>
                <a:ext cx="137163" cy="137163"/>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grpSp>
        <p:sp>
          <p:nvSpPr>
            <p:cNvPr id="162" name="TextBox 161"/>
            <p:cNvSpPr txBox="1"/>
            <p:nvPr/>
          </p:nvSpPr>
          <p:spPr>
            <a:xfrm>
              <a:off x="4983242" y="3520061"/>
              <a:ext cx="1088760" cy="253916"/>
            </a:xfrm>
            <a:prstGeom prst="rect">
              <a:avLst/>
            </a:prstGeom>
            <a:noFill/>
          </p:spPr>
          <p:txBody>
            <a:bodyPr wrap="none" lIns="9144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78D7"/>
                  </a:solidFill>
                  <a:effectLst/>
                  <a:uLnTx/>
                  <a:uFillTx/>
                  <a:latin typeface="Segoe UI Semibold" panose="020B0702040204020203" pitchFamily="34" charset="0"/>
                  <a:ea typeface="+mn-ea"/>
                  <a:cs typeface="Segoe UI Semibold" panose="020B0702040204020203" pitchFamily="34" charset="0"/>
                </a:rPr>
                <a:t>Column-family</a:t>
              </a:r>
            </a:p>
          </p:txBody>
        </p:sp>
        <p:sp>
          <p:nvSpPr>
            <p:cNvPr id="163" name="TextBox 162"/>
            <p:cNvSpPr txBox="1"/>
            <p:nvPr/>
          </p:nvSpPr>
          <p:spPr>
            <a:xfrm>
              <a:off x="7002857" y="3516414"/>
              <a:ext cx="819456" cy="253916"/>
            </a:xfrm>
            <a:prstGeom prst="rect">
              <a:avLst/>
            </a:prstGeom>
            <a:noFill/>
          </p:spPr>
          <p:txBody>
            <a:bodyPr wrap="none" lIns="9144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Document</a:t>
              </a:r>
            </a:p>
          </p:txBody>
        </p:sp>
        <p:grpSp>
          <p:nvGrpSpPr>
            <p:cNvPr id="164" name="Group 163">
              <a:extLst>
                <a:ext uri="{FF2B5EF4-FFF2-40B4-BE49-F238E27FC236}">
                  <a16:creationId xmlns:a16="http://schemas.microsoft.com/office/drawing/2014/main" id="{6694D492-873A-4422-AF4B-BB463C0EB820}"/>
                </a:ext>
              </a:extLst>
            </p:cNvPr>
            <p:cNvGrpSpPr/>
            <p:nvPr/>
          </p:nvGrpSpPr>
          <p:grpSpPr>
            <a:xfrm>
              <a:off x="5106308" y="3241654"/>
              <a:ext cx="726921" cy="124646"/>
              <a:chOff x="4444077" y="3159364"/>
              <a:chExt cx="726921" cy="124646"/>
            </a:xfrm>
          </p:grpSpPr>
          <p:cxnSp>
            <p:nvCxnSpPr>
              <p:cNvPr id="165" name="Straight Connector 164"/>
              <p:cNvCxnSpPr>
                <a:cxnSpLocks/>
              </p:cNvCxnSpPr>
              <p:nvPr/>
            </p:nvCxnSpPr>
            <p:spPr>
              <a:xfrm>
                <a:off x="4567537" y="3221687"/>
                <a:ext cx="185331" cy="0"/>
              </a:xfrm>
              <a:prstGeom prst="line">
                <a:avLst/>
              </a:prstGeom>
              <a:noFill/>
              <a:ln w="12700" cap="flat" cmpd="sng" algn="ctr">
                <a:solidFill>
                  <a:schemeClr val="tx1"/>
                </a:solidFill>
                <a:prstDash val="sysDot"/>
                <a:miter lim="800000"/>
                <a:headEnd type="none"/>
                <a:tailEnd type="none"/>
              </a:ln>
              <a:effectLst/>
            </p:spPr>
          </p:cxnSp>
          <p:sp>
            <p:nvSpPr>
              <p:cNvPr id="166" name="Oval 165"/>
              <p:cNvSpPr/>
              <p:nvPr/>
            </p:nvSpPr>
            <p:spPr bwMode="auto">
              <a:xfrm>
                <a:off x="4444077" y="3159364"/>
                <a:ext cx="123457" cy="124646"/>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67" name="Oval 166"/>
              <p:cNvSpPr/>
              <p:nvPr/>
            </p:nvSpPr>
            <p:spPr bwMode="auto">
              <a:xfrm>
                <a:off x="4752871" y="3165016"/>
                <a:ext cx="112260" cy="113342"/>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68" name="Oval 167"/>
              <p:cNvSpPr/>
              <p:nvPr/>
            </p:nvSpPr>
            <p:spPr bwMode="auto">
              <a:xfrm>
                <a:off x="4905809" y="3165016"/>
                <a:ext cx="112260" cy="113342"/>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69" name="Oval 168"/>
              <p:cNvSpPr/>
              <p:nvPr/>
            </p:nvSpPr>
            <p:spPr bwMode="auto">
              <a:xfrm>
                <a:off x="5058738" y="3165016"/>
                <a:ext cx="112260" cy="113342"/>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grpSp>
          <p:nvGrpSpPr>
            <p:cNvPr id="170" name="Group 169">
              <a:extLst>
                <a:ext uri="{FF2B5EF4-FFF2-40B4-BE49-F238E27FC236}">
                  <a16:creationId xmlns:a16="http://schemas.microsoft.com/office/drawing/2014/main" id="{DDD7D695-2830-48F0-B20A-C8EBCE02355F}"/>
                </a:ext>
              </a:extLst>
            </p:cNvPr>
            <p:cNvGrpSpPr/>
            <p:nvPr/>
          </p:nvGrpSpPr>
          <p:grpSpPr>
            <a:xfrm>
              <a:off x="3319100" y="3003712"/>
              <a:ext cx="643737" cy="429517"/>
              <a:chOff x="2573581" y="3248112"/>
              <a:chExt cx="643737" cy="429517"/>
            </a:xfrm>
          </p:grpSpPr>
          <p:cxnSp>
            <p:nvCxnSpPr>
              <p:cNvPr id="171" name="Straight Connector 170"/>
              <p:cNvCxnSpPr>
                <a:cxnSpLocks/>
              </p:cNvCxnSpPr>
              <p:nvPr/>
            </p:nvCxnSpPr>
            <p:spPr>
              <a:xfrm>
                <a:off x="2688446" y="3306383"/>
                <a:ext cx="424425" cy="0"/>
              </a:xfrm>
              <a:prstGeom prst="line">
                <a:avLst/>
              </a:prstGeom>
              <a:noFill/>
              <a:ln w="12700" cap="flat" cmpd="sng" algn="ctr">
                <a:solidFill>
                  <a:schemeClr val="tx1"/>
                </a:solidFill>
                <a:prstDash val="sysDot"/>
                <a:miter lim="800000"/>
                <a:headEnd type="none"/>
                <a:tailEnd type="none"/>
              </a:ln>
              <a:effectLst/>
            </p:spPr>
          </p:cxnSp>
          <p:sp>
            <p:nvSpPr>
              <p:cNvPr id="172" name="Oval 171"/>
              <p:cNvSpPr/>
              <p:nvPr/>
            </p:nvSpPr>
            <p:spPr bwMode="auto">
              <a:xfrm>
                <a:off x="2573581" y="3248112"/>
                <a:ext cx="114865" cy="116544"/>
              </a:xfrm>
              <a:prstGeom prst="ellipse">
                <a:avLst/>
              </a:prstGeom>
              <a:solidFill>
                <a:srgbClr val="FFFFFF"/>
              </a:solidFill>
              <a:ln w="12700" cap="flat" cmpd="sng" algn="ctr">
                <a:solidFill>
                  <a:srgbClr val="0177D7"/>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73" name="Oval 172"/>
              <p:cNvSpPr/>
              <p:nvPr/>
            </p:nvSpPr>
            <p:spPr bwMode="auto">
              <a:xfrm>
                <a:off x="3112870" y="3253396"/>
                <a:ext cx="104448" cy="105974"/>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pPr>
                <a:endParaRPr lang="en-US" sz="1961" kern="0">
                  <a:gradFill>
                    <a:gsLst>
                      <a:gs pos="0">
                        <a:srgbClr val="FFFFFF"/>
                      </a:gs>
                      <a:gs pos="100000">
                        <a:srgbClr val="FFFFFF"/>
                      </a:gs>
                    </a:gsLst>
                    <a:lin ang="5400000" scaled="0"/>
                  </a:gradFill>
                  <a:latin typeface="Segoe UI"/>
                </a:endParaRPr>
              </a:p>
            </p:txBody>
          </p:sp>
          <p:cxnSp>
            <p:nvCxnSpPr>
              <p:cNvPr id="174" name="Straight Connector 173"/>
              <p:cNvCxnSpPr>
                <a:cxnSpLocks/>
              </p:cNvCxnSpPr>
              <p:nvPr/>
            </p:nvCxnSpPr>
            <p:spPr>
              <a:xfrm>
                <a:off x="2688446" y="3460548"/>
                <a:ext cx="424425" cy="0"/>
              </a:xfrm>
              <a:prstGeom prst="line">
                <a:avLst/>
              </a:prstGeom>
              <a:noFill/>
              <a:ln w="12700" cap="flat" cmpd="sng" algn="ctr">
                <a:solidFill>
                  <a:schemeClr val="tx1"/>
                </a:solidFill>
                <a:prstDash val="sysDot"/>
                <a:miter lim="800000"/>
                <a:headEnd type="none"/>
                <a:tailEnd type="none"/>
              </a:ln>
              <a:effectLst/>
            </p:spPr>
          </p:cxnSp>
          <p:sp>
            <p:nvSpPr>
              <p:cNvPr id="175" name="Oval 174"/>
              <p:cNvSpPr/>
              <p:nvPr/>
            </p:nvSpPr>
            <p:spPr bwMode="auto">
              <a:xfrm>
                <a:off x="2573581" y="3402277"/>
                <a:ext cx="114865" cy="116544"/>
              </a:xfrm>
              <a:prstGeom prst="ellipse">
                <a:avLst/>
              </a:prstGeom>
              <a:solidFill>
                <a:srgbClr val="FFFFFF"/>
              </a:solidFill>
              <a:ln w="12700" cap="flat" cmpd="sng" algn="ctr">
                <a:solidFill>
                  <a:srgbClr val="0177D7"/>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76" name="Oval 175"/>
              <p:cNvSpPr/>
              <p:nvPr/>
            </p:nvSpPr>
            <p:spPr bwMode="auto">
              <a:xfrm>
                <a:off x="3112870" y="3407561"/>
                <a:ext cx="104448" cy="105974"/>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pPr>
                <a:endParaRPr lang="en-US" sz="1961" kern="0">
                  <a:gradFill>
                    <a:gsLst>
                      <a:gs pos="0">
                        <a:srgbClr val="FFFFFF"/>
                      </a:gs>
                      <a:gs pos="100000">
                        <a:srgbClr val="FFFFFF"/>
                      </a:gs>
                    </a:gsLst>
                    <a:lin ang="5400000" scaled="0"/>
                  </a:gradFill>
                  <a:latin typeface="Segoe UI"/>
                </a:endParaRPr>
              </a:p>
            </p:txBody>
          </p:sp>
          <p:cxnSp>
            <p:nvCxnSpPr>
              <p:cNvPr id="177" name="Straight Connector 176"/>
              <p:cNvCxnSpPr>
                <a:cxnSpLocks/>
              </p:cNvCxnSpPr>
              <p:nvPr/>
            </p:nvCxnSpPr>
            <p:spPr>
              <a:xfrm>
                <a:off x="2688446" y="3619357"/>
                <a:ext cx="424425" cy="0"/>
              </a:xfrm>
              <a:prstGeom prst="line">
                <a:avLst/>
              </a:prstGeom>
              <a:noFill/>
              <a:ln w="12700" cap="flat" cmpd="sng" algn="ctr">
                <a:solidFill>
                  <a:schemeClr val="tx1"/>
                </a:solidFill>
                <a:prstDash val="sysDot"/>
                <a:miter lim="800000"/>
                <a:headEnd type="none"/>
                <a:tailEnd type="none"/>
              </a:ln>
              <a:effectLst/>
            </p:spPr>
          </p:cxnSp>
          <p:sp>
            <p:nvSpPr>
              <p:cNvPr id="178" name="Oval 177"/>
              <p:cNvSpPr/>
              <p:nvPr/>
            </p:nvSpPr>
            <p:spPr bwMode="auto">
              <a:xfrm>
                <a:off x="2573581" y="3561085"/>
                <a:ext cx="114865" cy="116544"/>
              </a:xfrm>
              <a:prstGeom prst="ellipse">
                <a:avLst/>
              </a:prstGeom>
              <a:solidFill>
                <a:srgbClr val="FFFFFF"/>
              </a:solidFill>
              <a:ln w="12700" cap="flat" cmpd="sng" algn="ctr">
                <a:solidFill>
                  <a:srgbClr val="0177D7"/>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179" name="Oval 178"/>
              <p:cNvSpPr/>
              <p:nvPr/>
            </p:nvSpPr>
            <p:spPr bwMode="auto">
              <a:xfrm>
                <a:off x="3112870" y="3566370"/>
                <a:ext cx="104448" cy="105974"/>
              </a:xfrm>
              <a:prstGeom prst="ellipse">
                <a:avLst/>
              </a:prstGeom>
              <a:solidFill>
                <a:srgbClr val="FFFFFF"/>
              </a:solidFill>
              <a:ln w="12700" cap="flat" cmpd="sng" algn="ctr">
                <a:solidFill>
                  <a:schemeClr val="tx2"/>
                </a:solidFill>
                <a:prstDash val="solid"/>
                <a:miter lim="800000"/>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pPr>
                <a:endParaRPr lang="en-US" sz="1961" kern="0">
                  <a:gradFill>
                    <a:gsLst>
                      <a:gs pos="0">
                        <a:srgbClr val="FFFFFF"/>
                      </a:gs>
                      <a:gs pos="100000">
                        <a:srgbClr val="FFFFFF"/>
                      </a:gs>
                    </a:gsLst>
                    <a:lin ang="5400000" scaled="0"/>
                  </a:gradFill>
                  <a:latin typeface="Segoe UI"/>
                </a:endParaRPr>
              </a:p>
            </p:txBody>
          </p:sp>
        </p:grpSp>
        <p:sp>
          <p:nvSpPr>
            <p:cNvPr id="180" name="TextBox 179"/>
            <p:cNvSpPr txBox="1"/>
            <p:nvPr/>
          </p:nvSpPr>
          <p:spPr>
            <a:xfrm>
              <a:off x="3250313" y="3524467"/>
              <a:ext cx="787396" cy="253916"/>
            </a:xfrm>
            <a:prstGeom prst="rect">
              <a:avLst/>
            </a:prstGeom>
            <a:noFill/>
          </p:spPr>
          <p:txBody>
            <a:bodyPr wrap="none" lIns="9144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Key-value</a:t>
              </a:r>
            </a:p>
          </p:txBody>
        </p:sp>
        <p:sp>
          <p:nvSpPr>
            <p:cNvPr id="181" name="TextBox 180"/>
            <p:cNvSpPr txBox="1"/>
            <p:nvPr/>
          </p:nvSpPr>
          <p:spPr>
            <a:xfrm>
              <a:off x="8761144" y="3504601"/>
              <a:ext cx="559770" cy="253916"/>
            </a:xfrm>
            <a:prstGeom prst="rect">
              <a:avLst/>
            </a:prstGeom>
            <a:noFill/>
          </p:spPr>
          <p:txBody>
            <a:bodyPr wrap="none" lIns="9144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Graph</a:t>
              </a:r>
            </a:p>
          </p:txBody>
        </p:sp>
      </p:grpSp>
      <p:sp>
        <p:nvSpPr>
          <p:cNvPr id="2" name="Rectangle 1"/>
          <p:cNvSpPr/>
          <p:nvPr/>
        </p:nvSpPr>
        <p:spPr>
          <a:xfrm>
            <a:off x="2754419" y="801695"/>
            <a:ext cx="6683163" cy="338554"/>
          </a:xfrm>
          <a:prstGeom prst="rect">
            <a:avLst/>
          </a:prstGeom>
        </p:spPr>
        <p:txBody>
          <a:bodyPr wrap="square">
            <a:spAutoFit/>
          </a:bodyPr>
          <a:lstStyle/>
          <a:p>
            <a:pPr algn="ctr"/>
            <a:r>
              <a:rPr lang="en-US" sz="1600" dirty="0"/>
              <a:t>A globally distributed, massively scalable, multi-model database service</a:t>
            </a:r>
          </a:p>
        </p:txBody>
      </p:sp>
    </p:spTree>
    <p:extLst>
      <p:ext uri="{BB962C8B-B14F-4D97-AF65-F5344CB8AC3E}">
        <p14:creationId xmlns:p14="http://schemas.microsoft.com/office/powerpoint/2010/main" val="20647631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par>
                                <p:cTn id="8" presetID="9" presetClass="entr" presetSubtype="0" fill="hold" nodeType="withEffect">
                                  <p:stCondLst>
                                    <p:cond delay="300"/>
                                  </p:stCondLst>
                                  <p:childTnLst>
                                    <p:set>
                                      <p:cBhvr>
                                        <p:cTn id="9" dur="1" fill="hold">
                                          <p:stCondLst>
                                            <p:cond delay="0"/>
                                          </p:stCondLst>
                                        </p:cTn>
                                        <p:tgtEl>
                                          <p:spTgt spid="13"/>
                                        </p:tgtEl>
                                        <p:attrNameLst>
                                          <p:attrName>style.visibility</p:attrName>
                                        </p:attrNameLst>
                                      </p:cBhvr>
                                      <p:to>
                                        <p:strVal val="visible"/>
                                      </p:to>
                                    </p:set>
                                    <p:animEffect transition="in" filter="dissolve">
                                      <p:cBhvr>
                                        <p:cTn id="10" dur="500"/>
                                        <p:tgtEl>
                                          <p:spTgt spid="13"/>
                                        </p:tgtEl>
                                      </p:cBhvr>
                                    </p:animEffect>
                                  </p:childTnLst>
                                </p:cTn>
                              </p:par>
                              <p:par>
                                <p:cTn id="11" presetID="9" presetClass="entr" presetSubtype="0" fill="hold" grpId="0" nodeType="withEffect">
                                  <p:stCondLst>
                                    <p:cond delay="600"/>
                                  </p:stCondLst>
                                  <p:childTnLst>
                                    <p:set>
                                      <p:cBhvr>
                                        <p:cTn id="12" dur="1" fill="hold">
                                          <p:stCondLst>
                                            <p:cond delay="0"/>
                                          </p:stCondLst>
                                        </p:cTn>
                                        <p:tgtEl>
                                          <p:spTgt spid="145"/>
                                        </p:tgtEl>
                                        <p:attrNameLst>
                                          <p:attrName>style.visibility</p:attrName>
                                        </p:attrNameLst>
                                      </p:cBhvr>
                                      <p:to>
                                        <p:strVal val="visible"/>
                                      </p:to>
                                    </p:set>
                                    <p:animEffect transition="in" filter="dissolve">
                                      <p:cBhvr>
                                        <p:cTn id="13" dur="500"/>
                                        <p:tgtEl>
                                          <p:spTgt spid="145"/>
                                        </p:tgtEl>
                                      </p:cBhvr>
                                    </p:animEffect>
                                  </p:childTnLst>
                                </p:cTn>
                              </p:par>
                              <p:par>
                                <p:cTn id="14" presetID="9" presetClass="entr" presetSubtype="0" fill="hold" nodeType="withEffect">
                                  <p:stCondLst>
                                    <p:cond delay="600"/>
                                  </p:stCondLst>
                                  <p:childTnLst>
                                    <p:set>
                                      <p:cBhvr>
                                        <p:cTn id="15" dur="1" fill="hold">
                                          <p:stCondLst>
                                            <p:cond delay="0"/>
                                          </p:stCondLst>
                                        </p:cTn>
                                        <p:tgtEl>
                                          <p:spTgt spid="99"/>
                                        </p:tgtEl>
                                        <p:attrNameLst>
                                          <p:attrName>style.visibility</p:attrName>
                                        </p:attrNameLst>
                                      </p:cBhvr>
                                      <p:to>
                                        <p:strVal val="visible"/>
                                      </p:to>
                                    </p:set>
                                    <p:animEffect transition="in" filter="dissolve">
                                      <p:cBhvr>
                                        <p:cTn id="16" dur="500"/>
                                        <p:tgtEl>
                                          <p:spTgt spid="99"/>
                                        </p:tgtEl>
                                      </p:cBhvr>
                                    </p:animEffect>
                                  </p:childTnLst>
                                </p:cTn>
                              </p:par>
                              <p:par>
                                <p:cTn id="17" presetID="9" presetClass="entr" presetSubtype="0" fill="hold" grpId="0" nodeType="withEffect">
                                  <p:stCondLst>
                                    <p:cond delay="600"/>
                                  </p:stCondLst>
                                  <p:childTnLst>
                                    <p:set>
                                      <p:cBhvr>
                                        <p:cTn id="18" dur="1" fill="hold">
                                          <p:stCondLst>
                                            <p:cond delay="0"/>
                                          </p:stCondLst>
                                        </p:cTn>
                                        <p:tgtEl>
                                          <p:spTgt spid="102"/>
                                        </p:tgtEl>
                                        <p:attrNameLst>
                                          <p:attrName>style.visibility</p:attrName>
                                        </p:attrNameLst>
                                      </p:cBhvr>
                                      <p:to>
                                        <p:strVal val="visible"/>
                                      </p:to>
                                    </p:set>
                                    <p:animEffect transition="in" filter="dissolve">
                                      <p:cBhvr>
                                        <p:cTn id="19" dur="500"/>
                                        <p:tgtEl>
                                          <p:spTgt spid="102"/>
                                        </p:tgtEl>
                                      </p:cBhvr>
                                    </p:animEffect>
                                  </p:childTnLst>
                                </p:cTn>
                              </p:par>
                              <p:par>
                                <p:cTn id="20" presetID="9" presetClass="entr" presetSubtype="0" fill="hold" grpId="0" nodeType="withEffect">
                                  <p:stCondLst>
                                    <p:cond delay="600"/>
                                  </p:stCondLst>
                                  <p:childTnLst>
                                    <p:set>
                                      <p:cBhvr>
                                        <p:cTn id="21" dur="1" fill="hold">
                                          <p:stCondLst>
                                            <p:cond delay="0"/>
                                          </p:stCondLst>
                                        </p:cTn>
                                        <p:tgtEl>
                                          <p:spTgt spid="3"/>
                                        </p:tgtEl>
                                        <p:attrNameLst>
                                          <p:attrName>style.visibility</p:attrName>
                                        </p:attrNameLst>
                                      </p:cBhvr>
                                      <p:to>
                                        <p:strVal val="visible"/>
                                      </p:to>
                                    </p:set>
                                    <p:animEffect transition="in" filter="dissolve">
                                      <p:cBhvr>
                                        <p:cTn id="22" dur="500"/>
                                        <p:tgtEl>
                                          <p:spTgt spid="3"/>
                                        </p:tgtEl>
                                      </p:cBhvr>
                                    </p:animEffect>
                                  </p:childTnLst>
                                </p:cTn>
                              </p:par>
                              <p:par>
                                <p:cTn id="23" presetID="9" presetClass="entr" presetSubtype="0" fill="hold" nodeType="withEffect">
                                  <p:stCondLst>
                                    <p:cond delay="600"/>
                                  </p:stCondLst>
                                  <p:childTnLst>
                                    <p:set>
                                      <p:cBhvr>
                                        <p:cTn id="24" dur="1" fill="hold">
                                          <p:stCondLst>
                                            <p:cond delay="0"/>
                                          </p:stCondLst>
                                        </p:cTn>
                                        <p:tgtEl>
                                          <p:spTgt spid="132"/>
                                        </p:tgtEl>
                                        <p:attrNameLst>
                                          <p:attrName>style.visibility</p:attrName>
                                        </p:attrNameLst>
                                      </p:cBhvr>
                                      <p:to>
                                        <p:strVal val="visible"/>
                                      </p:to>
                                    </p:set>
                                    <p:animEffect transition="in" filter="dissolve">
                                      <p:cBhvr>
                                        <p:cTn id="25" dur="500"/>
                                        <p:tgtEl>
                                          <p:spTgt spid="132"/>
                                        </p:tgtEl>
                                      </p:cBhvr>
                                    </p:animEffect>
                                  </p:childTnLst>
                                </p:cTn>
                              </p:par>
                              <p:par>
                                <p:cTn id="26" presetID="9" presetClass="entr" presetSubtype="0" fill="hold" nodeType="withEffect">
                                  <p:stCondLst>
                                    <p:cond delay="600"/>
                                  </p:stCondLst>
                                  <p:childTnLst>
                                    <p:set>
                                      <p:cBhvr>
                                        <p:cTn id="27" dur="1" fill="hold">
                                          <p:stCondLst>
                                            <p:cond delay="0"/>
                                          </p:stCondLst>
                                        </p:cTn>
                                        <p:tgtEl>
                                          <p:spTgt spid="839"/>
                                        </p:tgtEl>
                                        <p:attrNameLst>
                                          <p:attrName>style.visibility</p:attrName>
                                        </p:attrNameLst>
                                      </p:cBhvr>
                                      <p:to>
                                        <p:strVal val="visible"/>
                                      </p:to>
                                    </p:set>
                                    <p:animEffect transition="in" filter="dissolve">
                                      <p:cBhvr>
                                        <p:cTn id="28" dur="500"/>
                                        <p:tgtEl>
                                          <p:spTgt spid="839"/>
                                        </p:tgtEl>
                                      </p:cBhvr>
                                    </p:animEffect>
                                  </p:childTnLst>
                                </p:cTn>
                              </p:par>
                              <p:par>
                                <p:cTn id="29" presetID="9" presetClass="entr" presetSubtype="0" fill="hold" nodeType="withEffect">
                                  <p:stCondLst>
                                    <p:cond delay="600"/>
                                  </p:stCondLst>
                                  <p:childTnLst>
                                    <p:set>
                                      <p:cBhvr>
                                        <p:cTn id="30" dur="1" fill="hold">
                                          <p:stCondLst>
                                            <p:cond delay="0"/>
                                          </p:stCondLst>
                                        </p:cTn>
                                        <p:tgtEl>
                                          <p:spTgt spid="829"/>
                                        </p:tgtEl>
                                        <p:attrNameLst>
                                          <p:attrName>style.visibility</p:attrName>
                                        </p:attrNameLst>
                                      </p:cBhvr>
                                      <p:to>
                                        <p:strVal val="visible"/>
                                      </p:to>
                                    </p:set>
                                    <p:animEffect transition="in" filter="dissolve">
                                      <p:cBhvr>
                                        <p:cTn id="31" dur="500"/>
                                        <p:tgtEl>
                                          <p:spTgt spid="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5" grpId="0"/>
      <p:bldP spid="10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0">
            <a:extLst>
              <a:ext uri="{FF2B5EF4-FFF2-40B4-BE49-F238E27FC236}">
                <a16:creationId xmlns:a16="http://schemas.microsoft.com/office/drawing/2014/main" id="{574312C3-EA84-4CC4-BA7D-749FD351AF35}"/>
              </a:ext>
            </a:extLst>
          </p:cNvPr>
          <p:cNvSpPr>
            <a:spLocks noGrp="1"/>
          </p:cNvSpPr>
          <p:nvPr>
            <p:ph type="title"/>
          </p:nvPr>
        </p:nvSpPr>
        <p:spPr>
          <a:xfrm>
            <a:off x="268080" y="335608"/>
            <a:ext cx="11655840" cy="899665"/>
          </a:xfrm>
        </p:spPr>
        <p:txBody>
          <a:bodyPr/>
          <a:lstStyle/>
          <a:p>
            <a:r>
              <a:rPr lang="en-US" dirty="0"/>
              <a:t>GUARANTEED LOW LATENCY</a:t>
            </a:r>
          </a:p>
        </p:txBody>
      </p:sp>
      <p:sp>
        <p:nvSpPr>
          <p:cNvPr id="4" name="Text Placeholder 3">
            <a:extLst>
              <a:ext uri="{FF2B5EF4-FFF2-40B4-BE49-F238E27FC236}">
                <a16:creationId xmlns:a16="http://schemas.microsoft.com/office/drawing/2014/main" id="{01575AA7-E4F5-48BA-B815-B7B8471EBD43}"/>
              </a:ext>
            </a:extLst>
          </p:cNvPr>
          <p:cNvSpPr>
            <a:spLocks noGrp="1"/>
          </p:cNvSpPr>
          <p:nvPr>
            <p:ph type="body" sz="quarter" idx="10"/>
          </p:nvPr>
        </p:nvSpPr>
        <p:spPr>
          <a:xfrm>
            <a:off x="326500" y="1584502"/>
            <a:ext cx="4802151" cy="1486561"/>
          </a:xfrm>
        </p:spPr>
        <p:txBody>
          <a:bodyPr/>
          <a:lstStyle/>
          <a:p>
            <a:r>
              <a:rPr lang="en-US" sz="1600" dirty="0"/>
              <a:t>PROVIDE USERS AROUND THE WORLD WITH FAST ACCESS TO DATA</a:t>
            </a:r>
          </a:p>
          <a:p>
            <a:endParaRPr lang="en-US" dirty="0"/>
          </a:p>
          <a:p>
            <a:r>
              <a:rPr lang="en-US" sz="1600" b="0" dirty="0">
                <a:solidFill>
                  <a:schemeClr val="tx1"/>
                </a:solidFill>
                <a:latin typeface="Segoe UI Semilight" charset="0"/>
                <a:ea typeface="Segoe UI Semilight" charset="0"/>
                <a:cs typeface="Segoe UI Semilight" charset="0"/>
              </a:rPr>
              <a:t>Serve &lt;10 </a:t>
            </a:r>
            <a:r>
              <a:rPr lang="en-US" sz="1600" b="0" dirty="0" err="1">
                <a:solidFill>
                  <a:schemeClr val="tx1"/>
                </a:solidFill>
                <a:latin typeface="Segoe UI Semilight" charset="0"/>
                <a:ea typeface="Segoe UI Semilight" charset="0"/>
                <a:cs typeface="Segoe UI Semilight" charset="0"/>
              </a:rPr>
              <a:t>ms</a:t>
            </a:r>
            <a:r>
              <a:rPr lang="en-US" sz="1600" b="0" dirty="0">
                <a:solidFill>
                  <a:schemeClr val="tx1"/>
                </a:solidFill>
                <a:latin typeface="Segoe UI Semilight" charset="0"/>
                <a:ea typeface="Segoe UI Semilight" charset="0"/>
                <a:cs typeface="Segoe UI Semilight" charset="0"/>
              </a:rPr>
              <a:t> read and &lt;15 </a:t>
            </a:r>
            <a:r>
              <a:rPr lang="en-US" sz="1600" b="0" dirty="0" err="1">
                <a:solidFill>
                  <a:schemeClr val="tx1"/>
                </a:solidFill>
                <a:latin typeface="Segoe UI Semilight" charset="0"/>
                <a:ea typeface="Segoe UI Semilight" charset="0"/>
                <a:cs typeface="Segoe UI Semilight" charset="0"/>
              </a:rPr>
              <a:t>ms</a:t>
            </a:r>
            <a:r>
              <a:rPr lang="en-US" sz="1600" b="0" dirty="0">
                <a:solidFill>
                  <a:schemeClr val="tx1"/>
                </a:solidFill>
                <a:latin typeface="Segoe UI Semilight" charset="0"/>
                <a:ea typeface="Segoe UI Semilight" charset="0"/>
                <a:cs typeface="Segoe UI Semilight" charset="0"/>
              </a:rPr>
              <a:t> write requests at the 99th percentile from the region nearest to users, while delivering data globally. </a:t>
            </a:r>
          </a:p>
        </p:txBody>
      </p:sp>
      <p:grpSp>
        <p:nvGrpSpPr>
          <p:cNvPr id="2" name="Group 1"/>
          <p:cNvGrpSpPr/>
          <p:nvPr/>
        </p:nvGrpSpPr>
        <p:grpSpPr>
          <a:xfrm>
            <a:off x="6862580" y="2112057"/>
            <a:ext cx="3381962" cy="3116483"/>
            <a:chOff x="6446213" y="2411709"/>
            <a:chExt cx="3381962" cy="3116483"/>
          </a:xfrm>
        </p:grpSpPr>
        <p:grpSp>
          <p:nvGrpSpPr>
            <p:cNvPr id="3" name="Group 2">
              <a:extLst>
                <a:ext uri="{FF2B5EF4-FFF2-40B4-BE49-F238E27FC236}">
                  <a16:creationId xmlns:a16="http://schemas.microsoft.com/office/drawing/2014/main" id="{0BD2A45E-DAD6-4CD0-BD3E-13FD37299741}"/>
                </a:ext>
              </a:extLst>
            </p:cNvPr>
            <p:cNvGrpSpPr/>
            <p:nvPr/>
          </p:nvGrpSpPr>
          <p:grpSpPr>
            <a:xfrm>
              <a:off x="6570436" y="2464633"/>
              <a:ext cx="2979660" cy="2979660"/>
              <a:chOff x="2448227" y="4402944"/>
              <a:chExt cx="3244970" cy="3244970"/>
            </a:xfrm>
          </p:grpSpPr>
          <p:sp>
            <p:nvSpPr>
              <p:cNvPr id="213" name="Freeform: Shape 962">
                <a:extLst>
                  <a:ext uri="{FF2B5EF4-FFF2-40B4-BE49-F238E27FC236}">
                    <a16:creationId xmlns:a16="http://schemas.microsoft.com/office/drawing/2014/main" id="{C20F2FD9-6C67-41CD-AA54-D380A54DEDD5}"/>
                  </a:ext>
                </a:extLst>
              </p:cNvPr>
              <p:cNvSpPr/>
              <p:nvPr/>
            </p:nvSpPr>
            <p:spPr>
              <a:xfrm>
                <a:off x="2448227" y="4402944"/>
                <a:ext cx="3244970" cy="3244970"/>
              </a:xfrm>
              <a:prstGeom prst="ellipse">
                <a:avLst/>
              </a:prstGeom>
              <a:solidFill>
                <a:srgbClr val="F3F3F3"/>
              </a:solidFill>
              <a:ln w="12700" cap="flat" cmpd="sng" algn="ctr">
                <a:solidFill>
                  <a:srgbClr val="0177D7"/>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
                  <a:cs typeface=""/>
                </a:endParaRPr>
              </a:p>
            </p:txBody>
          </p:sp>
          <p:sp>
            <p:nvSpPr>
              <p:cNvPr id="27" name="Freeform: Shape 260">
                <a:extLst>
                  <a:ext uri="{FF2B5EF4-FFF2-40B4-BE49-F238E27FC236}">
                    <a16:creationId xmlns:a16="http://schemas.microsoft.com/office/drawing/2014/main" id="{D73A84C9-58E9-4F72-89ED-CC8E84D758F6}"/>
                  </a:ext>
                </a:extLst>
              </p:cNvPr>
              <p:cNvSpPr>
                <a:spLocks/>
              </p:cNvSpPr>
              <p:nvPr/>
            </p:nvSpPr>
            <p:spPr bwMode="auto">
              <a:xfrm>
                <a:off x="2548010" y="4565368"/>
                <a:ext cx="3143459" cy="2997400"/>
              </a:xfrm>
              <a:custGeom>
                <a:avLst/>
                <a:gdLst>
                  <a:gd name="connsiteX0" fmla="*/ 1142662 w 3862373"/>
                  <a:gd name="connsiteY0" fmla="*/ 3605757 h 3682908"/>
                  <a:gd name="connsiteX1" fmla="*/ 1181749 w 3862373"/>
                  <a:gd name="connsiteY1" fmla="*/ 3644844 h 3682908"/>
                  <a:gd name="connsiteX2" fmla="*/ 1175073 w 3862373"/>
                  <a:gd name="connsiteY2" fmla="*/ 3660960 h 3682908"/>
                  <a:gd name="connsiteX3" fmla="*/ 1107191 w 3862373"/>
                  <a:gd name="connsiteY3" fmla="*/ 3636115 h 3682908"/>
                  <a:gd name="connsiteX4" fmla="*/ 1115023 w 3862373"/>
                  <a:gd name="connsiteY4" fmla="*/ 3617205 h 3682908"/>
                  <a:gd name="connsiteX5" fmla="*/ 1142662 w 3862373"/>
                  <a:gd name="connsiteY5" fmla="*/ 3605757 h 3682908"/>
                  <a:gd name="connsiteX6" fmla="*/ 1232571 w 3862373"/>
                  <a:gd name="connsiteY6" fmla="*/ 3605756 h 3682908"/>
                  <a:gd name="connsiteX7" fmla="*/ 1271658 w 3862373"/>
                  <a:gd name="connsiteY7" fmla="*/ 3644843 h 3682908"/>
                  <a:gd name="connsiteX8" fmla="*/ 1260210 w 3862373"/>
                  <a:gd name="connsiteY8" fmla="*/ 3672482 h 3682908"/>
                  <a:gd name="connsiteX9" fmla="*/ 1235039 w 3862373"/>
                  <a:gd name="connsiteY9" fmla="*/ 3682908 h 3682908"/>
                  <a:gd name="connsiteX10" fmla="*/ 1204643 w 3862373"/>
                  <a:gd name="connsiteY10" fmla="*/ 3671783 h 3682908"/>
                  <a:gd name="connsiteX11" fmla="*/ 1193484 w 3862373"/>
                  <a:gd name="connsiteY11" fmla="*/ 3644843 h 3682908"/>
                  <a:gd name="connsiteX12" fmla="*/ 1232571 w 3862373"/>
                  <a:gd name="connsiteY12" fmla="*/ 3605756 h 3682908"/>
                  <a:gd name="connsiteX13" fmla="*/ 1232571 w 3862373"/>
                  <a:gd name="connsiteY13" fmla="*/ 3520580 h 3682908"/>
                  <a:gd name="connsiteX14" fmla="*/ 1271658 w 3862373"/>
                  <a:gd name="connsiteY14" fmla="*/ 3559667 h 3682908"/>
                  <a:gd name="connsiteX15" fmla="*/ 1232571 w 3862373"/>
                  <a:gd name="connsiteY15" fmla="*/ 3598754 h 3682908"/>
                  <a:gd name="connsiteX16" fmla="*/ 1193484 w 3862373"/>
                  <a:gd name="connsiteY16" fmla="*/ 3559667 h 3682908"/>
                  <a:gd name="connsiteX17" fmla="*/ 1232571 w 3862373"/>
                  <a:gd name="connsiteY17" fmla="*/ 3520580 h 3682908"/>
                  <a:gd name="connsiteX18" fmla="*/ 1142662 w 3862373"/>
                  <a:gd name="connsiteY18" fmla="*/ 3520580 h 3682908"/>
                  <a:gd name="connsiteX19" fmla="*/ 1181749 w 3862373"/>
                  <a:gd name="connsiteY19" fmla="*/ 3559667 h 3682908"/>
                  <a:gd name="connsiteX20" fmla="*/ 1142662 w 3862373"/>
                  <a:gd name="connsiteY20" fmla="*/ 3598754 h 3682908"/>
                  <a:gd name="connsiteX21" fmla="*/ 1103575 w 3862373"/>
                  <a:gd name="connsiteY21" fmla="*/ 3559667 h 3682908"/>
                  <a:gd name="connsiteX22" fmla="*/ 1142662 w 3862373"/>
                  <a:gd name="connsiteY22" fmla="*/ 3520580 h 3682908"/>
                  <a:gd name="connsiteX23" fmla="*/ 1232572 w 3862373"/>
                  <a:gd name="connsiteY23" fmla="*/ 3435404 h 3682908"/>
                  <a:gd name="connsiteX24" fmla="*/ 1271659 w 3862373"/>
                  <a:gd name="connsiteY24" fmla="*/ 3474491 h 3682908"/>
                  <a:gd name="connsiteX25" fmla="*/ 1232572 w 3862373"/>
                  <a:gd name="connsiteY25" fmla="*/ 3513578 h 3682908"/>
                  <a:gd name="connsiteX26" fmla="*/ 1193485 w 3862373"/>
                  <a:gd name="connsiteY26" fmla="*/ 3474491 h 3682908"/>
                  <a:gd name="connsiteX27" fmla="*/ 1232572 w 3862373"/>
                  <a:gd name="connsiteY27" fmla="*/ 3435404 h 3682908"/>
                  <a:gd name="connsiteX28" fmla="*/ 1142662 w 3862373"/>
                  <a:gd name="connsiteY28" fmla="*/ 3435404 h 3682908"/>
                  <a:gd name="connsiteX29" fmla="*/ 1181749 w 3862373"/>
                  <a:gd name="connsiteY29" fmla="*/ 3474491 h 3682908"/>
                  <a:gd name="connsiteX30" fmla="*/ 1142662 w 3862373"/>
                  <a:gd name="connsiteY30" fmla="*/ 3513578 h 3682908"/>
                  <a:gd name="connsiteX31" fmla="*/ 1103575 w 3862373"/>
                  <a:gd name="connsiteY31" fmla="*/ 3474491 h 3682908"/>
                  <a:gd name="connsiteX32" fmla="*/ 1142662 w 3862373"/>
                  <a:gd name="connsiteY32" fmla="*/ 3435404 h 3682908"/>
                  <a:gd name="connsiteX33" fmla="*/ 1329578 w 3862373"/>
                  <a:gd name="connsiteY33" fmla="*/ 3347862 h 3682908"/>
                  <a:gd name="connsiteX34" fmla="*/ 1368665 w 3862373"/>
                  <a:gd name="connsiteY34" fmla="*/ 3386950 h 3682908"/>
                  <a:gd name="connsiteX35" fmla="*/ 1329578 w 3862373"/>
                  <a:gd name="connsiteY35" fmla="*/ 3426037 h 3682908"/>
                  <a:gd name="connsiteX36" fmla="*/ 1290490 w 3862373"/>
                  <a:gd name="connsiteY36" fmla="*/ 3386950 h 3682908"/>
                  <a:gd name="connsiteX37" fmla="*/ 1329578 w 3862373"/>
                  <a:gd name="connsiteY37" fmla="*/ 3347862 h 3682908"/>
                  <a:gd name="connsiteX38" fmla="*/ 1142664 w 3862373"/>
                  <a:gd name="connsiteY38" fmla="*/ 3347862 h 3682908"/>
                  <a:gd name="connsiteX39" fmla="*/ 1181751 w 3862373"/>
                  <a:gd name="connsiteY39" fmla="*/ 3386950 h 3682908"/>
                  <a:gd name="connsiteX40" fmla="*/ 1142664 w 3862373"/>
                  <a:gd name="connsiteY40" fmla="*/ 3426037 h 3682908"/>
                  <a:gd name="connsiteX41" fmla="*/ 1103576 w 3862373"/>
                  <a:gd name="connsiteY41" fmla="*/ 3386950 h 3682908"/>
                  <a:gd name="connsiteX42" fmla="*/ 1142664 w 3862373"/>
                  <a:gd name="connsiteY42" fmla="*/ 3347862 h 3682908"/>
                  <a:gd name="connsiteX43" fmla="*/ 1232572 w 3862373"/>
                  <a:gd name="connsiteY43" fmla="*/ 3347861 h 3682908"/>
                  <a:gd name="connsiteX44" fmla="*/ 1271660 w 3862373"/>
                  <a:gd name="connsiteY44" fmla="*/ 3386948 h 3682908"/>
                  <a:gd name="connsiteX45" fmla="*/ 1232572 w 3862373"/>
                  <a:gd name="connsiteY45" fmla="*/ 3426035 h 3682908"/>
                  <a:gd name="connsiteX46" fmla="*/ 1193485 w 3862373"/>
                  <a:gd name="connsiteY46" fmla="*/ 3386948 h 3682908"/>
                  <a:gd name="connsiteX47" fmla="*/ 1232572 w 3862373"/>
                  <a:gd name="connsiteY47" fmla="*/ 3347861 h 3682908"/>
                  <a:gd name="connsiteX48" fmla="*/ 2924263 w 3862373"/>
                  <a:gd name="connsiteY48" fmla="*/ 3265052 h 3682908"/>
                  <a:gd name="connsiteX49" fmla="*/ 2963349 w 3862373"/>
                  <a:gd name="connsiteY49" fmla="*/ 3304139 h 3682908"/>
                  <a:gd name="connsiteX50" fmla="*/ 2924263 w 3862373"/>
                  <a:gd name="connsiteY50" fmla="*/ 3343226 h 3682908"/>
                  <a:gd name="connsiteX51" fmla="*/ 2885175 w 3862373"/>
                  <a:gd name="connsiteY51" fmla="*/ 3304139 h 3682908"/>
                  <a:gd name="connsiteX52" fmla="*/ 2924263 w 3862373"/>
                  <a:gd name="connsiteY52" fmla="*/ 3265052 h 3682908"/>
                  <a:gd name="connsiteX53" fmla="*/ 1419487 w 3862373"/>
                  <a:gd name="connsiteY53" fmla="*/ 3265052 h 3682908"/>
                  <a:gd name="connsiteX54" fmla="*/ 1458574 w 3862373"/>
                  <a:gd name="connsiteY54" fmla="*/ 3304139 h 3682908"/>
                  <a:gd name="connsiteX55" fmla="*/ 1419487 w 3862373"/>
                  <a:gd name="connsiteY55" fmla="*/ 3343226 h 3682908"/>
                  <a:gd name="connsiteX56" fmla="*/ 1380399 w 3862373"/>
                  <a:gd name="connsiteY56" fmla="*/ 3304139 h 3682908"/>
                  <a:gd name="connsiteX57" fmla="*/ 1419487 w 3862373"/>
                  <a:gd name="connsiteY57" fmla="*/ 3265052 h 3682908"/>
                  <a:gd name="connsiteX58" fmla="*/ 1329578 w 3862373"/>
                  <a:gd name="connsiteY58" fmla="*/ 3265052 h 3682908"/>
                  <a:gd name="connsiteX59" fmla="*/ 1368666 w 3862373"/>
                  <a:gd name="connsiteY59" fmla="*/ 3304139 h 3682908"/>
                  <a:gd name="connsiteX60" fmla="*/ 1329578 w 3862373"/>
                  <a:gd name="connsiteY60" fmla="*/ 3343226 h 3682908"/>
                  <a:gd name="connsiteX61" fmla="*/ 1290491 w 3862373"/>
                  <a:gd name="connsiteY61" fmla="*/ 3304139 h 3682908"/>
                  <a:gd name="connsiteX62" fmla="*/ 1329578 w 3862373"/>
                  <a:gd name="connsiteY62" fmla="*/ 3265052 h 3682908"/>
                  <a:gd name="connsiteX63" fmla="*/ 1232574 w 3862373"/>
                  <a:gd name="connsiteY63" fmla="*/ 3265052 h 3682908"/>
                  <a:gd name="connsiteX64" fmla="*/ 1271661 w 3862373"/>
                  <a:gd name="connsiteY64" fmla="*/ 3304139 h 3682908"/>
                  <a:gd name="connsiteX65" fmla="*/ 1232574 w 3862373"/>
                  <a:gd name="connsiteY65" fmla="*/ 3343226 h 3682908"/>
                  <a:gd name="connsiteX66" fmla="*/ 1193487 w 3862373"/>
                  <a:gd name="connsiteY66" fmla="*/ 3304139 h 3682908"/>
                  <a:gd name="connsiteX67" fmla="*/ 1232574 w 3862373"/>
                  <a:gd name="connsiteY67" fmla="*/ 3265052 h 3682908"/>
                  <a:gd name="connsiteX68" fmla="*/ 1142665 w 3862373"/>
                  <a:gd name="connsiteY68" fmla="*/ 3265052 h 3682908"/>
                  <a:gd name="connsiteX69" fmla="*/ 1181752 w 3862373"/>
                  <a:gd name="connsiteY69" fmla="*/ 3304139 h 3682908"/>
                  <a:gd name="connsiteX70" fmla="*/ 1142665 w 3862373"/>
                  <a:gd name="connsiteY70" fmla="*/ 3343226 h 3682908"/>
                  <a:gd name="connsiteX71" fmla="*/ 1103578 w 3862373"/>
                  <a:gd name="connsiteY71" fmla="*/ 3304139 h 3682908"/>
                  <a:gd name="connsiteX72" fmla="*/ 1142665 w 3862373"/>
                  <a:gd name="connsiteY72" fmla="*/ 3265052 h 3682908"/>
                  <a:gd name="connsiteX73" fmla="*/ 3111177 w 3862373"/>
                  <a:gd name="connsiteY73" fmla="*/ 3177510 h 3682908"/>
                  <a:gd name="connsiteX74" fmla="*/ 3150264 w 3862373"/>
                  <a:gd name="connsiteY74" fmla="*/ 3216597 h 3682908"/>
                  <a:gd name="connsiteX75" fmla="*/ 3111177 w 3862373"/>
                  <a:gd name="connsiteY75" fmla="*/ 3255684 h 3682908"/>
                  <a:gd name="connsiteX76" fmla="*/ 3072089 w 3862373"/>
                  <a:gd name="connsiteY76" fmla="*/ 3216597 h 3682908"/>
                  <a:gd name="connsiteX77" fmla="*/ 3111177 w 3862373"/>
                  <a:gd name="connsiteY77" fmla="*/ 3177510 h 3682908"/>
                  <a:gd name="connsiteX78" fmla="*/ 3018903 w 3862373"/>
                  <a:gd name="connsiteY78" fmla="*/ 3177510 h 3682908"/>
                  <a:gd name="connsiteX79" fmla="*/ 3057989 w 3862373"/>
                  <a:gd name="connsiteY79" fmla="*/ 3216597 h 3682908"/>
                  <a:gd name="connsiteX80" fmla="*/ 3018903 w 3862373"/>
                  <a:gd name="connsiteY80" fmla="*/ 3255684 h 3682908"/>
                  <a:gd name="connsiteX81" fmla="*/ 2979815 w 3862373"/>
                  <a:gd name="connsiteY81" fmla="*/ 3216597 h 3682908"/>
                  <a:gd name="connsiteX82" fmla="*/ 3018903 w 3862373"/>
                  <a:gd name="connsiteY82" fmla="*/ 3177510 h 3682908"/>
                  <a:gd name="connsiteX83" fmla="*/ 1516493 w 3862373"/>
                  <a:gd name="connsiteY83" fmla="*/ 3177510 h 3682908"/>
                  <a:gd name="connsiteX84" fmla="*/ 1555581 w 3862373"/>
                  <a:gd name="connsiteY84" fmla="*/ 3216597 h 3682908"/>
                  <a:gd name="connsiteX85" fmla="*/ 1516493 w 3862373"/>
                  <a:gd name="connsiteY85" fmla="*/ 3255684 h 3682908"/>
                  <a:gd name="connsiteX86" fmla="*/ 1477406 w 3862373"/>
                  <a:gd name="connsiteY86" fmla="*/ 3216597 h 3682908"/>
                  <a:gd name="connsiteX87" fmla="*/ 1516493 w 3862373"/>
                  <a:gd name="connsiteY87" fmla="*/ 3177510 h 3682908"/>
                  <a:gd name="connsiteX88" fmla="*/ 1329579 w 3862373"/>
                  <a:gd name="connsiteY88" fmla="*/ 3177510 h 3682908"/>
                  <a:gd name="connsiteX89" fmla="*/ 1368667 w 3862373"/>
                  <a:gd name="connsiteY89" fmla="*/ 3216597 h 3682908"/>
                  <a:gd name="connsiteX90" fmla="*/ 1329579 w 3862373"/>
                  <a:gd name="connsiteY90" fmla="*/ 3255684 h 3682908"/>
                  <a:gd name="connsiteX91" fmla="*/ 1290493 w 3862373"/>
                  <a:gd name="connsiteY91" fmla="*/ 3216597 h 3682908"/>
                  <a:gd name="connsiteX92" fmla="*/ 1329579 w 3862373"/>
                  <a:gd name="connsiteY92" fmla="*/ 3177510 h 3682908"/>
                  <a:gd name="connsiteX93" fmla="*/ 1142666 w 3862373"/>
                  <a:gd name="connsiteY93" fmla="*/ 3177510 h 3682908"/>
                  <a:gd name="connsiteX94" fmla="*/ 1181753 w 3862373"/>
                  <a:gd name="connsiteY94" fmla="*/ 3216597 h 3682908"/>
                  <a:gd name="connsiteX95" fmla="*/ 1142666 w 3862373"/>
                  <a:gd name="connsiteY95" fmla="*/ 3255684 h 3682908"/>
                  <a:gd name="connsiteX96" fmla="*/ 1103578 w 3862373"/>
                  <a:gd name="connsiteY96" fmla="*/ 3216597 h 3682908"/>
                  <a:gd name="connsiteX97" fmla="*/ 1142666 w 3862373"/>
                  <a:gd name="connsiteY97" fmla="*/ 3177510 h 3682908"/>
                  <a:gd name="connsiteX98" fmla="*/ 2924263 w 3862373"/>
                  <a:gd name="connsiteY98" fmla="*/ 3177510 h 3682908"/>
                  <a:gd name="connsiteX99" fmla="*/ 2963349 w 3862373"/>
                  <a:gd name="connsiteY99" fmla="*/ 3216597 h 3682908"/>
                  <a:gd name="connsiteX100" fmla="*/ 2924263 w 3862373"/>
                  <a:gd name="connsiteY100" fmla="*/ 3255684 h 3682908"/>
                  <a:gd name="connsiteX101" fmla="*/ 2885175 w 3862373"/>
                  <a:gd name="connsiteY101" fmla="*/ 3216597 h 3682908"/>
                  <a:gd name="connsiteX102" fmla="*/ 2924263 w 3862373"/>
                  <a:gd name="connsiteY102" fmla="*/ 3177510 h 3682908"/>
                  <a:gd name="connsiteX103" fmla="*/ 1419488 w 3862373"/>
                  <a:gd name="connsiteY103" fmla="*/ 3177510 h 3682908"/>
                  <a:gd name="connsiteX104" fmla="*/ 1458575 w 3862373"/>
                  <a:gd name="connsiteY104" fmla="*/ 3216597 h 3682908"/>
                  <a:gd name="connsiteX105" fmla="*/ 1419488 w 3862373"/>
                  <a:gd name="connsiteY105" fmla="*/ 3255684 h 3682908"/>
                  <a:gd name="connsiteX106" fmla="*/ 1380401 w 3862373"/>
                  <a:gd name="connsiteY106" fmla="*/ 3216597 h 3682908"/>
                  <a:gd name="connsiteX107" fmla="*/ 1419488 w 3862373"/>
                  <a:gd name="connsiteY107" fmla="*/ 3177510 h 3682908"/>
                  <a:gd name="connsiteX108" fmla="*/ 1232575 w 3862373"/>
                  <a:gd name="connsiteY108" fmla="*/ 3177510 h 3682908"/>
                  <a:gd name="connsiteX109" fmla="*/ 1271661 w 3862373"/>
                  <a:gd name="connsiteY109" fmla="*/ 3216597 h 3682908"/>
                  <a:gd name="connsiteX110" fmla="*/ 1232575 w 3862373"/>
                  <a:gd name="connsiteY110" fmla="*/ 3255684 h 3682908"/>
                  <a:gd name="connsiteX111" fmla="*/ 1193488 w 3862373"/>
                  <a:gd name="connsiteY111" fmla="*/ 3216597 h 3682908"/>
                  <a:gd name="connsiteX112" fmla="*/ 1232575 w 3862373"/>
                  <a:gd name="connsiteY112" fmla="*/ 3177510 h 3682908"/>
                  <a:gd name="connsiteX113" fmla="*/ 3111177 w 3862373"/>
                  <a:gd name="connsiteY113" fmla="*/ 3092334 h 3682908"/>
                  <a:gd name="connsiteX114" fmla="*/ 3150264 w 3862373"/>
                  <a:gd name="connsiteY114" fmla="*/ 3131421 h 3682908"/>
                  <a:gd name="connsiteX115" fmla="*/ 3111177 w 3862373"/>
                  <a:gd name="connsiteY115" fmla="*/ 3170508 h 3682908"/>
                  <a:gd name="connsiteX116" fmla="*/ 3072089 w 3862373"/>
                  <a:gd name="connsiteY116" fmla="*/ 3131421 h 3682908"/>
                  <a:gd name="connsiteX117" fmla="*/ 3111177 w 3862373"/>
                  <a:gd name="connsiteY117" fmla="*/ 3092334 h 3682908"/>
                  <a:gd name="connsiteX118" fmla="*/ 3018903 w 3862373"/>
                  <a:gd name="connsiteY118" fmla="*/ 3092334 h 3682908"/>
                  <a:gd name="connsiteX119" fmla="*/ 3057989 w 3862373"/>
                  <a:gd name="connsiteY119" fmla="*/ 3131421 h 3682908"/>
                  <a:gd name="connsiteX120" fmla="*/ 3018903 w 3862373"/>
                  <a:gd name="connsiteY120" fmla="*/ 3170508 h 3682908"/>
                  <a:gd name="connsiteX121" fmla="*/ 2979815 w 3862373"/>
                  <a:gd name="connsiteY121" fmla="*/ 3131421 h 3682908"/>
                  <a:gd name="connsiteX122" fmla="*/ 3018903 w 3862373"/>
                  <a:gd name="connsiteY122" fmla="*/ 3092334 h 3682908"/>
                  <a:gd name="connsiteX123" fmla="*/ 2831988 w 3862373"/>
                  <a:gd name="connsiteY123" fmla="*/ 3092334 h 3682908"/>
                  <a:gd name="connsiteX124" fmla="*/ 2871075 w 3862373"/>
                  <a:gd name="connsiteY124" fmla="*/ 3131421 h 3682908"/>
                  <a:gd name="connsiteX125" fmla="*/ 2831988 w 3862373"/>
                  <a:gd name="connsiteY125" fmla="*/ 3170508 h 3682908"/>
                  <a:gd name="connsiteX126" fmla="*/ 2792901 w 3862373"/>
                  <a:gd name="connsiteY126" fmla="*/ 3131421 h 3682908"/>
                  <a:gd name="connsiteX127" fmla="*/ 2831988 w 3862373"/>
                  <a:gd name="connsiteY127" fmla="*/ 3092334 h 3682908"/>
                  <a:gd name="connsiteX128" fmla="*/ 1516495 w 3862373"/>
                  <a:gd name="connsiteY128" fmla="*/ 3092334 h 3682908"/>
                  <a:gd name="connsiteX129" fmla="*/ 1555583 w 3862373"/>
                  <a:gd name="connsiteY129" fmla="*/ 3131421 h 3682908"/>
                  <a:gd name="connsiteX130" fmla="*/ 1516495 w 3862373"/>
                  <a:gd name="connsiteY130" fmla="*/ 3170508 h 3682908"/>
                  <a:gd name="connsiteX131" fmla="*/ 1477407 w 3862373"/>
                  <a:gd name="connsiteY131" fmla="*/ 3131421 h 3682908"/>
                  <a:gd name="connsiteX132" fmla="*/ 1516495 w 3862373"/>
                  <a:gd name="connsiteY132" fmla="*/ 3092334 h 3682908"/>
                  <a:gd name="connsiteX133" fmla="*/ 1329581 w 3862373"/>
                  <a:gd name="connsiteY133" fmla="*/ 3092334 h 3682908"/>
                  <a:gd name="connsiteX134" fmla="*/ 1368669 w 3862373"/>
                  <a:gd name="connsiteY134" fmla="*/ 3131421 h 3682908"/>
                  <a:gd name="connsiteX135" fmla="*/ 1329581 w 3862373"/>
                  <a:gd name="connsiteY135" fmla="*/ 3170508 h 3682908"/>
                  <a:gd name="connsiteX136" fmla="*/ 1290494 w 3862373"/>
                  <a:gd name="connsiteY136" fmla="*/ 3131421 h 3682908"/>
                  <a:gd name="connsiteX137" fmla="*/ 1329581 w 3862373"/>
                  <a:gd name="connsiteY137" fmla="*/ 3092334 h 3682908"/>
                  <a:gd name="connsiteX138" fmla="*/ 1142668 w 3862373"/>
                  <a:gd name="connsiteY138" fmla="*/ 3092334 h 3682908"/>
                  <a:gd name="connsiteX139" fmla="*/ 1181756 w 3862373"/>
                  <a:gd name="connsiteY139" fmla="*/ 3131421 h 3682908"/>
                  <a:gd name="connsiteX140" fmla="*/ 1142668 w 3862373"/>
                  <a:gd name="connsiteY140" fmla="*/ 3170508 h 3682908"/>
                  <a:gd name="connsiteX141" fmla="*/ 1103581 w 3862373"/>
                  <a:gd name="connsiteY141" fmla="*/ 3131421 h 3682908"/>
                  <a:gd name="connsiteX142" fmla="*/ 1142668 w 3862373"/>
                  <a:gd name="connsiteY142" fmla="*/ 3092334 h 3682908"/>
                  <a:gd name="connsiteX143" fmla="*/ 2924263 w 3862373"/>
                  <a:gd name="connsiteY143" fmla="*/ 3092334 h 3682908"/>
                  <a:gd name="connsiteX144" fmla="*/ 2963349 w 3862373"/>
                  <a:gd name="connsiteY144" fmla="*/ 3131421 h 3682908"/>
                  <a:gd name="connsiteX145" fmla="*/ 2924263 w 3862373"/>
                  <a:gd name="connsiteY145" fmla="*/ 3170508 h 3682908"/>
                  <a:gd name="connsiteX146" fmla="*/ 2885175 w 3862373"/>
                  <a:gd name="connsiteY146" fmla="*/ 3131421 h 3682908"/>
                  <a:gd name="connsiteX147" fmla="*/ 2924263 w 3862373"/>
                  <a:gd name="connsiteY147" fmla="*/ 3092334 h 3682908"/>
                  <a:gd name="connsiteX148" fmla="*/ 1419490 w 3862373"/>
                  <a:gd name="connsiteY148" fmla="*/ 3092334 h 3682908"/>
                  <a:gd name="connsiteX149" fmla="*/ 1458576 w 3862373"/>
                  <a:gd name="connsiteY149" fmla="*/ 3131421 h 3682908"/>
                  <a:gd name="connsiteX150" fmla="*/ 1419490 w 3862373"/>
                  <a:gd name="connsiteY150" fmla="*/ 3170508 h 3682908"/>
                  <a:gd name="connsiteX151" fmla="*/ 1380402 w 3862373"/>
                  <a:gd name="connsiteY151" fmla="*/ 3131421 h 3682908"/>
                  <a:gd name="connsiteX152" fmla="*/ 1419490 w 3862373"/>
                  <a:gd name="connsiteY152" fmla="*/ 3092334 h 3682908"/>
                  <a:gd name="connsiteX153" fmla="*/ 1232576 w 3862373"/>
                  <a:gd name="connsiteY153" fmla="*/ 3092334 h 3682908"/>
                  <a:gd name="connsiteX154" fmla="*/ 1271664 w 3862373"/>
                  <a:gd name="connsiteY154" fmla="*/ 3131421 h 3682908"/>
                  <a:gd name="connsiteX155" fmla="*/ 1232576 w 3862373"/>
                  <a:gd name="connsiteY155" fmla="*/ 3170508 h 3682908"/>
                  <a:gd name="connsiteX156" fmla="*/ 1193489 w 3862373"/>
                  <a:gd name="connsiteY156" fmla="*/ 3131421 h 3682908"/>
                  <a:gd name="connsiteX157" fmla="*/ 1232576 w 3862373"/>
                  <a:gd name="connsiteY157" fmla="*/ 3092334 h 3682908"/>
                  <a:gd name="connsiteX158" fmla="*/ 3205817 w 3862373"/>
                  <a:gd name="connsiteY158" fmla="*/ 3007157 h 3682908"/>
                  <a:gd name="connsiteX159" fmla="*/ 3244904 w 3862373"/>
                  <a:gd name="connsiteY159" fmla="*/ 3046245 h 3682908"/>
                  <a:gd name="connsiteX160" fmla="*/ 3205817 w 3862373"/>
                  <a:gd name="connsiteY160" fmla="*/ 3085332 h 3682908"/>
                  <a:gd name="connsiteX161" fmla="*/ 3166729 w 3862373"/>
                  <a:gd name="connsiteY161" fmla="*/ 3046245 h 3682908"/>
                  <a:gd name="connsiteX162" fmla="*/ 3205817 w 3862373"/>
                  <a:gd name="connsiteY162" fmla="*/ 3007157 h 3682908"/>
                  <a:gd name="connsiteX163" fmla="*/ 3111177 w 3862373"/>
                  <a:gd name="connsiteY163" fmla="*/ 3007157 h 3682908"/>
                  <a:gd name="connsiteX164" fmla="*/ 3150264 w 3862373"/>
                  <a:gd name="connsiteY164" fmla="*/ 3046245 h 3682908"/>
                  <a:gd name="connsiteX165" fmla="*/ 3111177 w 3862373"/>
                  <a:gd name="connsiteY165" fmla="*/ 3085332 h 3682908"/>
                  <a:gd name="connsiteX166" fmla="*/ 3072089 w 3862373"/>
                  <a:gd name="connsiteY166" fmla="*/ 3046245 h 3682908"/>
                  <a:gd name="connsiteX167" fmla="*/ 3111177 w 3862373"/>
                  <a:gd name="connsiteY167" fmla="*/ 3007157 h 3682908"/>
                  <a:gd name="connsiteX168" fmla="*/ 3018903 w 3862373"/>
                  <a:gd name="connsiteY168" fmla="*/ 3007157 h 3682908"/>
                  <a:gd name="connsiteX169" fmla="*/ 3057989 w 3862373"/>
                  <a:gd name="connsiteY169" fmla="*/ 3046245 h 3682908"/>
                  <a:gd name="connsiteX170" fmla="*/ 3018903 w 3862373"/>
                  <a:gd name="connsiteY170" fmla="*/ 3085332 h 3682908"/>
                  <a:gd name="connsiteX171" fmla="*/ 2979815 w 3862373"/>
                  <a:gd name="connsiteY171" fmla="*/ 3046245 h 3682908"/>
                  <a:gd name="connsiteX172" fmla="*/ 3018903 w 3862373"/>
                  <a:gd name="connsiteY172" fmla="*/ 3007157 h 3682908"/>
                  <a:gd name="connsiteX173" fmla="*/ 2924263 w 3862373"/>
                  <a:gd name="connsiteY173" fmla="*/ 3007157 h 3682908"/>
                  <a:gd name="connsiteX174" fmla="*/ 2963349 w 3862373"/>
                  <a:gd name="connsiteY174" fmla="*/ 3046245 h 3682908"/>
                  <a:gd name="connsiteX175" fmla="*/ 2924263 w 3862373"/>
                  <a:gd name="connsiteY175" fmla="*/ 3085332 h 3682908"/>
                  <a:gd name="connsiteX176" fmla="*/ 2885175 w 3862373"/>
                  <a:gd name="connsiteY176" fmla="*/ 3046245 h 3682908"/>
                  <a:gd name="connsiteX177" fmla="*/ 2924263 w 3862373"/>
                  <a:gd name="connsiteY177" fmla="*/ 3007157 h 3682908"/>
                  <a:gd name="connsiteX178" fmla="*/ 2831988 w 3862373"/>
                  <a:gd name="connsiteY178" fmla="*/ 3007157 h 3682908"/>
                  <a:gd name="connsiteX179" fmla="*/ 2871075 w 3862373"/>
                  <a:gd name="connsiteY179" fmla="*/ 3046245 h 3682908"/>
                  <a:gd name="connsiteX180" fmla="*/ 2831988 w 3862373"/>
                  <a:gd name="connsiteY180" fmla="*/ 3085332 h 3682908"/>
                  <a:gd name="connsiteX181" fmla="*/ 2792901 w 3862373"/>
                  <a:gd name="connsiteY181" fmla="*/ 3046245 h 3682908"/>
                  <a:gd name="connsiteX182" fmla="*/ 2831988 w 3862373"/>
                  <a:gd name="connsiteY182" fmla="*/ 3007157 h 3682908"/>
                  <a:gd name="connsiteX183" fmla="*/ 1611133 w 3862373"/>
                  <a:gd name="connsiteY183" fmla="*/ 3007157 h 3682908"/>
                  <a:gd name="connsiteX184" fmla="*/ 1650221 w 3862373"/>
                  <a:gd name="connsiteY184" fmla="*/ 3046245 h 3682908"/>
                  <a:gd name="connsiteX185" fmla="*/ 1611133 w 3862373"/>
                  <a:gd name="connsiteY185" fmla="*/ 3085332 h 3682908"/>
                  <a:gd name="connsiteX186" fmla="*/ 1572051 w 3862373"/>
                  <a:gd name="connsiteY186" fmla="*/ 3046245 h 3682908"/>
                  <a:gd name="connsiteX187" fmla="*/ 1611133 w 3862373"/>
                  <a:gd name="connsiteY187" fmla="*/ 3007157 h 3682908"/>
                  <a:gd name="connsiteX188" fmla="*/ 1516497 w 3862373"/>
                  <a:gd name="connsiteY188" fmla="*/ 3007157 h 3682908"/>
                  <a:gd name="connsiteX189" fmla="*/ 1555584 w 3862373"/>
                  <a:gd name="connsiteY189" fmla="*/ 3046245 h 3682908"/>
                  <a:gd name="connsiteX190" fmla="*/ 1516497 w 3862373"/>
                  <a:gd name="connsiteY190" fmla="*/ 3085332 h 3682908"/>
                  <a:gd name="connsiteX191" fmla="*/ 1477409 w 3862373"/>
                  <a:gd name="connsiteY191" fmla="*/ 3046245 h 3682908"/>
                  <a:gd name="connsiteX192" fmla="*/ 1516497 w 3862373"/>
                  <a:gd name="connsiteY192" fmla="*/ 3007157 h 3682908"/>
                  <a:gd name="connsiteX193" fmla="*/ 1419492 w 3862373"/>
                  <a:gd name="connsiteY193" fmla="*/ 3007157 h 3682908"/>
                  <a:gd name="connsiteX194" fmla="*/ 1458579 w 3862373"/>
                  <a:gd name="connsiteY194" fmla="*/ 3046245 h 3682908"/>
                  <a:gd name="connsiteX195" fmla="*/ 1419492 w 3862373"/>
                  <a:gd name="connsiteY195" fmla="*/ 3085332 h 3682908"/>
                  <a:gd name="connsiteX196" fmla="*/ 1380404 w 3862373"/>
                  <a:gd name="connsiteY196" fmla="*/ 3046245 h 3682908"/>
                  <a:gd name="connsiteX197" fmla="*/ 1419492 w 3862373"/>
                  <a:gd name="connsiteY197" fmla="*/ 3007157 h 3682908"/>
                  <a:gd name="connsiteX198" fmla="*/ 1329583 w 3862373"/>
                  <a:gd name="connsiteY198" fmla="*/ 3007157 h 3682908"/>
                  <a:gd name="connsiteX199" fmla="*/ 1368670 w 3862373"/>
                  <a:gd name="connsiteY199" fmla="*/ 3046245 h 3682908"/>
                  <a:gd name="connsiteX200" fmla="*/ 1329583 w 3862373"/>
                  <a:gd name="connsiteY200" fmla="*/ 3085332 h 3682908"/>
                  <a:gd name="connsiteX201" fmla="*/ 1290496 w 3862373"/>
                  <a:gd name="connsiteY201" fmla="*/ 3046245 h 3682908"/>
                  <a:gd name="connsiteX202" fmla="*/ 1329583 w 3862373"/>
                  <a:gd name="connsiteY202" fmla="*/ 3007157 h 3682908"/>
                  <a:gd name="connsiteX203" fmla="*/ 1232579 w 3862373"/>
                  <a:gd name="connsiteY203" fmla="*/ 3007157 h 3682908"/>
                  <a:gd name="connsiteX204" fmla="*/ 1271666 w 3862373"/>
                  <a:gd name="connsiteY204" fmla="*/ 3046245 h 3682908"/>
                  <a:gd name="connsiteX205" fmla="*/ 1232579 w 3862373"/>
                  <a:gd name="connsiteY205" fmla="*/ 3085332 h 3682908"/>
                  <a:gd name="connsiteX206" fmla="*/ 1193493 w 3862373"/>
                  <a:gd name="connsiteY206" fmla="*/ 3046245 h 3682908"/>
                  <a:gd name="connsiteX207" fmla="*/ 1232579 w 3862373"/>
                  <a:gd name="connsiteY207" fmla="*/ 3007157 h 3682908"/>
                  <a:gd name="connsiteX208" fmla="*/ 1142670 w 3862373"/>
                  <a:gd name="connsiteY208" fmla="*/ 3007157 h 3682908"/>
                  <a:gd name="connsiteX209" fmla="*/ 1181758 w 3862373"/>
                  <a:gd name="connsiteY209" fmla="*/ 3046245 h 3682908"/>
                  <a:gd name="connsiteX210" fmla="*/ 1142670 w 3862373"/>
                  <a:gd name="connsiteY210" fmla="*/ 3085332 h 3682908"/>
                  <a:gd name="connsiteX211" fmla="*/ 1103582 w 3862373"/>
                  <a:gd name="connsiteY211" fmla="*/ 3046245 h 3682908"/>
                  <a:gd name="connsiteX212" fmla="*/ 1142670 w 3862373"/>
                  <a:gd name="connsiteY212" fmla="*/ 3007157 h 3682908"/>
                  <a:gd name="connsiteX213" fmla="*/ 3111177 w 3862373"/>
                  <a:gd name="connsiteY213" fmla="*/ 2919617 h 3682908"/>
                  <a:gd name="connsiteX214" fmla="*/ 3150264 w 3862373"/>
                  <a:gd name="connsiteY214" fmla="*/ 2958704 h 3682908"/>
                  <a:gd name="connsiteX215" fmla="*/ 3111177 w 3862373"/>
                  <a:gd name="connsiteY215" fmla="*/ 2997791 h 3682908"/>
                  <a:gd name="connsiteX216" fmla="*/ 3072089 w 3862373"/>
                  <a:gd name="connsiteY216" fmla="*/ 2958704 h 3682908"/>
                  <a:gd name="connsiteX217" fmla="*/ 3111177 w 3862373"/>
                  <a:gd name="connsiteY217" fmla="*/ 2919617 h 3682908"/>
                  <a:gd name="connsiteX218" fmla="*/ 3018902 w 3862373"/>
                  <a:gd name="connsiteY218" fmla="*/ 2919617 h 3682908"/>
                  <a:gd name="connsiteX219" fmla="*/ 3057989 w 3862373"/>
                  <a:gd name="connsiteY219" fmla="*/ 2958704 h 3682908"/>
                  <a:gd name="connsiteX220" fmla="*/ 3018902 w 3862373"/>
                  <a:gd name="connsiteY220" fmla="*/ 2997791 h 3682908"/>
                  <a:gd name="connsiteX221" fmla="*/ 2979815 w 3862373"/>
                  <a:gd name="connsiteY221" fmla="*/ 2958704 h 3682908"/>
                  <a:gd name="connsiteX222" fmla="*/ 3018902 w 3862373"/>
                  <a:gd name="connsiteY222" fmla="*/ 2919617 h 3682908"/>
                  <a:gd name="connsiteX223" fmla="*/ 2831988 w 3862373"/>
                  <a:gd name="connsiteY223" fmla="*/ 2919617 h 3682908"/>
                  <a:gd name="connsiteX224" fmla="*/ 2871075 w 3862373"/>
                  <a:gd name="connsiteY224" fmla="*/ 2958704 h 3682908"/>
                  <a:gd name="connsiteX225" fmla="*/ 2831988 w 3862373"/>
                  <a:gd name="connsiteY225" fmla="*/ 2997791 h 3682908"/>
                  <a:gd name="connsiteX226" fmla="*/ 2792901 w 3862373"/>
                  <a:gd name="connsiteY226" fmla="*/ 2958704 h 3682908"/>
                  <a:gd name="connsiteX227" fmla="*/ 2831988 w 3862373"/>
                  <a:gd name="connsiteY227" fmla="*/ 2919617 h 3682908"/>
                  <a:gd name="connsiteX228" fmla="*/ 1611133 w 3862373"/>
                  <a:gd name="connsiteY228" fmla="*/ 2919617 h 3682908"/>
                  <a:gd name="connsiteX229" fmla="*/ 1650221 w 3862373"/>
                  <a:gd name="connsiteY229" fmla="*/ 2958704 h 3682908"/>
                  <a:gd name="connsiteX230" fmla="*/ 1611133 w 3862373"/>
                  <a:gd name="connsiteY230" fmla="*/ 2997791 h 3682908"/>
                  <a:gd name="connsiteX231" fmla="*/ 1572053 w 3862373"/>
                  <a:gd name="connsiteY231" fmla="*/ 2958704 h 3682908"/>
                  <a:gd name="connsiteX232" fmla="*/ 1611133 w 3862373"/>
                  <a:gd name="connsiteY232" fmla="*/ 2919617 h 3682908"/>
                  <a:gd name="connsiteX233" fmla="*/ 1516498 w 3862373"/>
                  <a:gd name="connsiteY233" fmla="*/ 2919617 h 3682908"/>
                  <a:gd name="connsiteX234" fmla="*/ 1555586 w 3862373"/>
                  <a:gd name="connsiteY234" fmla="*/ 2958704 h 3682908"/>
                  <a:gd name="connsiteX235" fmla="*/ 1516498 w 3862373"/>
                  <a:gd name="connsiteY235" fmla="*/ 2997791 h 3682908"/>
                  <a:gd name="connsiteX236" fmla="*/ 1477411 w 3862373"/>
                  <a:gd name="connsiteY236" fmla="*/ 2958704 h 3682908"/>
                  <a:gd name="connsiteX237" fmla="*/ 1516498 w 3862373"/>
                  <a:gd name="connsiteY237" fmla="*/ 2919617 h 3682908"/>
                  <a:gd name="connsiteX238" fmla="*/ 1329585 w 3862373"/>
                  <a:gd name="connsiteY238" fmla="*/ 2919617 h 3682908"/>
                  <a:gd name="connsiteX239" fmla="*/ 1368672 w 3862373"/>
                  <a:gd name="connsiteY239" fmla="*/ 2958704 h 3682908"/>
                  <a:gd name="connsiteX240" fmla="*/ 1329585 w 3862373"/>
                  <a:gd name="connsiteY240" fmla="*/ 2997791 h 3682908"/>
                  <a:gd name="connsiteX241" fmla="*/ 1290499 w 3862373"/>
                  <a:gd name="connsiteY241" fmla="*/ 2958704 h 3682908"/>
                  <a:gd name="connsiteX242" fmla="*/ 1329585 w 3862373"/>
                  <a:gd name="connsiteY242" fmla="*/ 2919617 h 3682908"/>
                  <a:gd name="connsiteX243" fmla="*/ 3489737 w 3862373"/>
                  <a:gd name="connsiteY243" fmla="*/ 2919616 h 3682908"/>
                  <a:gd name="connsiteX244" fmla="*/ 3508003 w 3862373"/>
                  <a:gd name="connsiteY244" fmla="*/ 2927183 h 3682908"/>
                  <a:gd name="connsiteX245" fmla="*/ 3463371 w 3862373"/>
                  <a:gd name="connsiteY245" fmla="*/ 2986869 h 3682908"/>
                  <a:gd name="connsiteX246" fmla="*/ 3462097 w 3862373"/>
                  <a:gd name="connsiteY246" fmla="*/ 2986342 h 3682908"/>
                  <a:gd name="connsiteX247" fmla="*/ 3450649 w 3862373"/>
                  <a:gd name="connsiteY247" fmla="*/ 2958703 h 3682908"/>
                  <a:gd name="connsiteX248" fmla="*/ 3489737 w 3862373"/>
                  <a:gd name="connsiteY248" fmla="*/ 2919616 h 3682908"/>
                  <a:gd name="connsiteX249" fmla="*/ 3205817 w 3862373"/>
                  <a:gd name="connsiteY249" fmla="*/ 2919616 h 3682908"/>
                  <a:gd name="connsiteX250" fmla="*/ 3244904 w 3862373"/>
                  <a:gd name="connsiteY250" fmla="*/ 2958703 h 3682908"/>
                  <a:gd name="connsiteX251" fmla="*/ 3205817 w 3862373"/>
                  <a:gd name="connsiteY251" fmla="*/ 2997790 h 3682908"/>
                  <a:gd name="connsiteX252" fmla="*/ 3166729 w 3862373"/>
                  <a:gd name="connsiteY252" fmla="*/ 2958703 h 3682908"/>
                  <a:gd name="connsiteX253" fmla="*/ 3205817 w 3862373"/>
                  <a:gd name="connsiteY253" fmla="*/ 2919616 h 3682908"/>
                  <a:gd name="connsiteX254" fmla="*/ 2924263 w 3862373"/>
                  <a:gd name="connsiteY254" fmla="*/ 2919616 h 3682908"/>
                  <a:gd name="connsiteX255" fmla="*/ 2963349 w 3862373"/>
                  <a:gd name="connsiteY255" fmla="*/ 2958703 h 3682908"/>
                  <a:gd name="connsiteX256" fmla="*/ 2924263 w 3862373"/>
                  <a:gd name="connsiteY256" fmla="*/ 2997790 h 3682908"/>
                  <a:gd name="connsiteX257" fmla="*/ 2885175 w 3862373"/>
                  <a:gd name="connsiteY257" fmla="*/ 2958703 h 3682908"/>
                  <a:gd name="connsiteX258" fmla="*/ 2924263 w 3862373"/>
                  <a:gd name="connsiteY258" fmla="*/ 2919616 h 3682908"/>
                  <a:gd name="connsiteX259" fmla="*/ 1703408 w 3862373"/>
                  <a:gd name="connsiteY259" fmla="*/ 2919616 h 3682908"/>
                  <a:gd name="connsiteX260" fmla="*/ 1742495 w 3862373"/>
                  <a:gd name="connsiteY260" fmla="*/ 2958703 h 3682908"/>
                  <a:gd name="connsiteX261" fmla="*/ 1703408 w 3862373"/>
                  <a:gd name="connsiteY261" fmla="*/ 2997790 h 3682908"/>
                  <a:gd name="connsiteX262" fmla="*/ 1664321 w 3862373"/>
                  <a:gd name="connsiteY262" fmla="*/ 2958703 h 3682908"/>
                  <a:gd name="connsiteX263" fmla="*/ 1703408 w 3862373"/>
                  <a:gd name="connsiteY263" fmla="*/ 2919616 h 3682908"/>
                  <a:gd name="connsiteX264" fmla="*/ 1419494 w 3862373"/>
                  <a:gd name="connsiteY264" fmla="*/ 2919616 h 3682908"/>
                  <a:gd name="connsiteX265" fmla="*/ 1458581 w 3862373"/>
                  <a:gd name="connsiteY265" fmla="*/ 2958703 h 3682908"/>
                  <a:gd name="connsiteX266" fmla="*/ 1419494 w 3862373"/>
                  <a:gd name="connsiteY266" fmla="*/ 2997790 h 3682908"/>
                  <a:gd name="connsiteX267" fmla="*/ 1380407 w 3862373"/>
                  <a:gd name="connsiteY267" fmla="*/ 2958703 h 3682908"/>
                  <a:gd name="connsiteX268" fmla="*/ 1419494 w 3862373"/>
                  <a:gd name="connsiteY268" fmla="*/ 2919616 h 3682908"/>
                  <a:gd name="connsiteX269" fmla="*/ 1232582 w 3862373"/>
                  <a:gd name="connsiteY269" fmla="*/ 2919616 h 3682908"/>
                  <a:gd name="connsiteX270" fmla="*/ 1271667 w 3862373"/>
                  <a:gd name="connsiteY270" fmla="*/ 2958703 h 3682908"/>
                  <a:gd name="connsiteX271" fmla="*/ 1232582 w 3862373"/>
                  <a:gd name="connsiteY271" fmla="*/ 2997790 h 3682908"/>
                  <a:gd name="connsiteX272" fmla="*/ 1193494 w 3862373"/>
                  <a:gd name="connsiteY272" fmla="*/ 2958703 h 3682908"/>
                  <a:gd name="connsiteX273" fmla="*/ 1232582 w 3862373"/>
                  <a:gd name="connsiteY273" fmla="*/ 2919616 h 3682908"/>
                  <a:gd name="connsiteX274" fmla="*/ 3489737 w 3862373"/>
                  <a:gd name="connsiteY274" fmla="*/ 2832075 h 3682908"/>
                  <a:gd name="connsiteX275" fmla="*/ 3528823 w 3862373"/>
                  <a:gd name="connsiteY275" fmla="*/ 2871162 h 3682908"/>
                  <a:gd name="connsiteX276" fmla="*/ 3489737 w 3862373"/>
                  <a:gd name="connsiteY276" fmla="*/ 2910249 h 3682908"/>
                  <a:gd name="connsiteX277" fmla="*/ 3450649 w 3862373"/>
                  <a:gd name="connsiteY277" fmla="*/ 2871162 h 3682908"/>
                  <a:gd name="connsiteX278" fmla="*/ 3489737 w 3862373"/>
                  <a:gd name="connsiteY278" fmla="*/ 2832075 h 3682908"/>
                  <a:gd name="connsiteX279" fmla="*/ 3300457 w 3862373"/>
                  <a:gd name="connsiteY279" fmla="*/ 2832075 h 3682908"/>
                  <a:gd name="connsiteX280" fmla="*/ 3339544 w 3862373"/>
                  <a:gd name="connsiteY280" fmla="*/ 2871162 h 3682908"/>
                  <a:gd name="connsiteX281" fmla="*/ 3300457 w 3862373"/>
                  <a:gd name="connsiteY281" fmla="*/ 2910249 h 3682908"/>
                  <a:gd name="connsiteX282" fmla="*/ 3261369 w 3862373"/>
                  <a:gd name="connsiteY282" fmla="*/ 2871162 h 3682908"/>
                  <a:gd name="connsiteX283" fmla="*/ 3300457 w 3862373"/>
                  <a:gd name="connsiteY283" fmla="*/ 2832075 h 3682908"/>
                  <a:gd name="connsiteX284" fmla="*/ 3205817 w 3862373"/>
                  <a:gd name="connsiteY284" fmla="*/ 2832075 h 3682908"/>
                  <a:gd name="connsiteX285" fmla="*/ 3244904 w 3862373"/>
                  <a:gd name="connsiteY285" fmla="*/ 2871162 h 3682908"/>
                  <a:gd name="connsiteX286" fmla="*/ 3205817 w 3862373"/>
                  <a:gd name="connsiteY286" fmla="*/ 2910249 h 3682908"/>
                  <a:gd name="connsiteX287" fmla="*/ 3166729 w 3862373"/>
                  <a:gd name="connsiteY287" fmla="*/ 2871162 h 3682908"/>
                  <a:gd name="connsiteX288" fmla="*/ 3205817 w 3862373"/>
                  <a:gd name="connsiteY288" fmla="*/ 2832075 h 3682908"/>
                  <a:gd name="connsiteX289" fmla="*/ 3111177 w 3862373"/>
                  <a:gd name="connsiteY289" fmla="*/ 2832075 h 3682908"/>
                  <a:gd name="connsiteX290" fmla="*/ 3150264 w 3862373"/>
                  <a:gd name="connsiteY290" fmla="*/ 2871162 h 3682908"/>
                  <a:gd name="connsiteX291" fmla="*/ 3111177 w 3862373"/>
                  <a:gd name="connsiteY291" fmla="*/ 2910249 h 3682908"/>
                  <a:gd name="connsiteX292" fmla="*/ 3072089 w 3862373"/>
                  <a:gd name="connsiteY292" fmla="*/ 2871162 h 3682908"/>
                  <a:gd name="connsiteX293" fmla="*/ 3111177 w 3862373"/>
                  <a:gd name="connsiteY293" fmla="*/ 2832075 h 3682908"/>
                  <a:gd name="connsiteX294" fmla="*/ 3018902 w 3862373"/>
                  <a:gd name="connsiteY294" fmla="*/ 2832075 h 3682908"/>
                  <a:gd name="connsiteX295" fmla="*/ 3057989 w 3862373"/>
                  <a:gd name="connsiteY295" fmla="*/ 2871162 h 3682908"/>
                  <a:gd name="connsiteX296" fmla="*/ 3018902 w 3862373"/>
                  <a:gd name="connsiteY296" fmla="*/ 2910249 h 3682908"/>
                  <a:gd name="connsiteX297" fmla="*/ 2979815 w 3862373"/>
                  <a:gd name="connsiteY297" fmla="*/ 2871162 h 3682908"/>
                  <a:gd name="connsiteX298" fmla="*/ 3018902 w 3862373"/>
                  <a:gd name="connsiteY298" fmla="*/ 2832075 h 3682908"/>
                  <a:gd name="connsiteX299" fmla="*/ 2924263 w 3862373"/>
                  <a:gd name="connsiteY299" fmla="*/ 2832075 h 3682908"/>
                  <a:gd name="connsiteX300" fmla="*/ 2963349 w 3862373"/>
                  <a:gd name="connsiteY300" fmla="*/ 2871162 h 3682908"/>
                  <a:gd name="connsiteX301" fmla="*/ 2924263 w 3862373"/>
                  <a:gd name="connsiteY301" fmla="*/ 2910249 h 3682908"/>
                  <a:gd name="connsiteX302" fmla="*/ 2885175 w 3862373"/>
                  <a:gd name="connsiteY302" fmla="*/ 2871162 h 3682908"/>
                  <a:gd name="connsiteX303" fmla="*/ 2924263 w 3862373"/>
                  <a:gd name="connsiteY303" fmla="*/ 2832075 h 3682908"/>
                  <a:gd name="connsiteX304" fmla="*/ 2831988 w 3862373"/>
                  <a:gd name="connsiteY304" fmla="*/ 2832075 h 3682908"/>
                  <a:gd name="connsiteX305" fmla="*/ 2871075 w 3862373"/>
                  <a:gd name="connsiteY305" fmla="*/ 2871162 h 3682908"/>
                  <a:gd name="connsiteX306" fmla="*/ 2831988 w 3862373"/>
                  <a:gd name="connsiteY306" fmla="*/ 2910249 h 3682908"/>
                  <a:gd name="connsiteX307" fmla="*/ 2792901 w 3862373"/>
                  <a:gd name="connsiteY307" fmla="*/ 2871162 h 3682908"/>
                  <a:gd name="connsiteX308" fmla="*/ 2831988 w 3862373"/>
                  <a:gd name="connsiteY308" fmla="*/ 2832075 h 3682908"/>
                  <a:gd name="connsiteX309" fmla="*/ 1703409 w 3862373"/>
                  <a:gd name="connsiteY309" fmla="*/ 2832075 h 3682908"/>
                  <a:gd name="connsiteX310" fmla="*/ 1742495 w 3862373"/>
                  <a:gd name="connsiteY310" fmla="*/ 2871162 h 3682908"/>
                  <a:gd name="connsiteX311" fmla="*/ 1703409 w 3862373"/>
                  <a:gd name="connsiteY311" fmla="*/ 2910249 h 3682908"/>
                  <a:gd name="connsiteX312" fmla="*/ 1664321 w 3862373"/>
                  <a:gd name="connsiteY312" fmla="*/ 2871162 h 3682908"/>
                  <a:gd name="connsiteX313" fmla="*/ 1703409 w 3862373"/>
                  <a:gd name="connsiteY313" fmla="*/ 2832075 h 3682908"/>
                  <a:gd name="connsiteX314" fmla="*/ 1611133 w 3862373"/>
                  <a:gd name="connsiteY314" fmla="*/ 2832075 h 3682908"/>
                  <a:gd name="connsiteX315" fmla="*/ 1650221 w 3862373"/>
                  <a:gd name="connsiteY315" fmla="*/ 2871162 h 3682908"/>
                  <a:gd name="connsiteX316" fmla="*/ 1611133 w 3862373"/>
                  <a:gd name="connsiteY316" fmla="*/ 2910249 h 3682908"/>
                  <a:gd name="connsiteX317" fmla="*/ 1572054 w 3862373"/>
                  <a:gd name="connsiteY317" fmla="*/ 2871162 h 3682908"/>
                  <a:gd name="connsiteX318" fmla="*/ 1611133 w 3862373"/>
                  <a:gd name="connsiteY318" fmla="*/ 2832075 h 3682908"/>
                  <a:gd name="connsiteX319" fmla="*/ 1516501 w 3862373"/>
                  <a:gd name="connsiteY319" fmla="*/ 2832075 h 3682908"/>
                  <a:gd name="connsiteX320" fmla="*/ 1555588 w 3862373"/>
                  <a:gd name="connsiteY320" fmla="*/ 2871162 h 3682908"/>
                  <a:gd name="connsiteX321" fmla="*/ 1516501 w 3862373"/>
                  <a:gd name="connsiteY321" fmla="*/ 2910249 h 3682908"/>
                  <a:gd name="connsiteX322" fmla="*/ 1477413 w 3862373"/>
                  <a:gd name="connsiteY322" fmla="*/ 2871162 h 3682908"/>
                  <a:gd name="connsiteX323" fmla="*/ 1516501 w 3862373"/>
                  <a:gd name="connsiteY323" fmla="*/ 2832075 h 3682908"/>
                  <a:gd name="connsiteX324" fmla="*/ 1419496 w 3862373"/>
                  <a:gd name="connsiteY324" fmla="*/ 2832075 h 3682908"/>
                  <a:gd name="connsiteX325" fmla="*/ 1458583 w 3862373"/>
                  <a:gd name="connsiteY325" fmla="*/ 2871162 h 3682908"/>
                  <a:gd name="connsiteX326" fmla="*/ 1419496 w 3862373"/>
                  <a:gd name="connsiteY326" fmla="*/ 2910249 h 3682908"/>
                  <a:gd name="connsiteX327" fmla="*/ 1380408 w 3862373"/>
                  <a:gd name="connsiteY327" fmla="*/ 2871162 h 3682908"/>
                  <a:gd name="connsiteX328" fmla="*/ 1419496 w 3862373"/>
                  <a:gd name="connsiteY328" fmla="*/ 2832075 h 3682908"/>
                  <a:gd name="connsiteX329" fmla="*/ 1329587 w 3862373"/>
                  <a:gd name="connsiteY329" fmla="*/ 2832075 h 3682908"/>
                  <a:gd name="connsiteX330" fmla="*/ 1368674 w 3862373"/>
                  <a:gd name="connsiteY330" fmla="*/ 2871162 h 3682908"/>
                  <a:gd name="connsiteX331" fmla="*/ 1329587 w 3862373"/>
                  <a:gd name="connsiteY331" fmla="*/ 2910249 h 3682908"/>
                  <a:gd name="connsiteX332" fmla="*/ 1290500 w 3862373"/>
                  <a:gd name="connsiteY332" fmla="*/ 2871162 h 3682908"/>
                  <a:gd name="connsiteX333" fmla="*/ 1329587 w 3862373"/>
                  <a:gd name="connsiteY333" fmla="*/ 2832075 h 3682908"/>
                  <a:gd name="connsiteX334" fmla="*/ 1232583 w 3862373"/>
                  <a:gd name="connsiteY334" fmla="*/ 2832075 h 3682908"/>
                  <a:gd name="connsiteX335" fmla="*/ 1271669 w 3862373"/>
                  <a:gd name="connsiteY335" fmla="*/ 2871162 h 3682908"/>
                  <a:gd name="connsiteX336" fmla="*/ 1232583 w 3862373"/>
                  <a:gd name="connsiteY336" fmla="*/ 2910249 h 3682908"/>
                  <a:gd name="connsiteX337" fmla="*/ 1193496 w 3862373"/>
                  <a:gd name="connsiteY337" fmla="*/ 2871162 h 3682908"/>
                  <a:gd name="connsiteX338" fmla="*/ 1232583 w 3862373"/>
                  <a:gd name="connsiteY338" fmla="*/ 2832075 h 3682908"/>
                  <a:gd name="connsiteX339" fmla="*/ 3489737 w 3862373"/>
                  <a:gd name="connsiteY339" fmla="*/ 2742165 h 3682908"/>
                  <a:gd name="connsiteX340" fmla="*/ 3528823 w 3862373"/>
                  <a:gd name="connsiteY340" fmla="*/ 2781252 h 3682908"/>
                  <a:gd name="connsiteX341" fmla="*/ 3489737 w 3862373"/>
                  <a:gd name="connsiteY341" fmla="*/ 2820339 h 3682908"/>
                  <a:gd name="connsiteX342" fmla="*/ 3450649 w 3862373"/>
                  <a:gd name="connsiteY342" fmla="*/ 2781252 h 3682908"/>
                  <a:gd name="connsiteX343" fmla="*/ 3489737 w 3862373"/>
                  <a:gd name="connsiteY343" fmla="*/ 2742165 h 3682908"/>
                  <a:gd name="connsiteX344" fmla="*/ 3300457 w 3862373"/>
                  <a:gd name="connsiteY344" fmla="*/ 2664088 h 3682908"/>
                  <a:gd name="connsiteX345" fmla="*/ 3339544 w 3862373"/>
                  <a:gd name="connsiteY345" fmla="*/ 2703175 h 3682908"/>
                  <a:gd name="connsiteX346" fmla="*/ 3315671 w 3862373"/>
                  <a:gd name="connsiteY346" fmla="*/ 2739190 h 3682908"/>
                  <a:gd name="connsiteX347" fmla="*/ 3300696 w 3862373"/>
                  <a:gd name="connsiteY347" fmla="*/ 2742214 h 3682908"/>
                  <a:gd name="connsiteX348" fmla="*/ 3315671 w 3862373"/>
                  <a:gd name="connsiteY348" fmla="*/ 2745237 h 3682908"/>
                  <a:gd name="connsiteX349" fmla="*/ 3339544 w 3862373"/>
                  <a:gd name="connsiteY349" fmla="*/ 2781252 h 3682908"/>
                  <a:gd name="connsiteX350" fmla="*/ 3300457 w 3862373"/>
                  <a:gd name="connsiteY350" fmla="*/ 2820339 h 3682908"/>
                  <a:gd name="connsiteX351" fmla="*/ 3261369 w 3862373"/>
                  <a:gd name="connsiteY351" fmla="*/ 2781252 h 3682908"/>
                  <a:gd name="connsiteX352" fmla="*/ 3285242 w 3862373"/>
                  <a:gd name="connsiteY352" fmla="*/ 2745237 h 3682908"/>
                  <a:gd name="connsiteX353" fmla="*/ 3300217 w 3862373"/>
                  <a:gd name="connsiteY353" fmla="*/ 2742214 h 3682908"/>
                  <a:gd name="connsiteX354" fmla="*/ 3285242 w 3862373"/>
                  <a:gd name="connsiteY354" fmla="*/ 2739190 h 3682908"/>
                  <a:gd name="connsiteX355" fmla="*/ 3261369 w 3862373"/>
                  <a:gd name="connsiteY355" fmla="*/ 2703175 h 3682908"/>
                  <a:gd name="connsiteX356" fmla="*/ 3300457 w 3862373"/>
                  <a:gd name="connsiteY356" fmla="*/ 2664088 h 3682908"/>
                  <a:gd name="connsiteX357" fmla="*/ 3111177 w 3862373"/>
                  <a:gd name="connsiteY357" fmla="*/ 2664088 h 3682908"/>
                  <a:gd name="connsiteX358" fmla="*/ 3150264 w 3862373"/>
                  <a:gd name="connsiteY358" fmla="*/ 2703175 h 3682908"/>
                  <a:gd name="connsiteX359" fmla="*/ 3126391 w 3862373"/>
                  <a:gd name="connsiteY359" fmla="*/ 2739190 h 3682908"/>
                  <a:gd name="connsiteX360" fmla="*/ 3111417 w 3862373"/>
                  <a:gd name="connsiteY360" fmla="*/ 2742214 h 3682908"/>
                  <a:gd name="connsiteX361" fmla="*/ 3126391 w 3862373"/>
                  <a:gd name="connsiteY361" fmla="*/ 2745237 h 3682908"/>
                  <a:gd name="connsiteX362" fmla="*/ 3150264 w 3862373"/>
                  <a:gd name="connsiteY362" fmla="*/ 2781252 h 3682908"/>
                  <a:gd name="connsiteX363" fmla="*/ 3111177 w 3862373"/>
                  <a:gd name="connsiteY363" fmla="*/ 2820339 h 3682908"/>
                  <a:gd name="connsiteX364" fmla="*/ 3072089 w 3862373"/>
                  <a:gd name="connsiteY364" fmla="*/ 2781252 h 3682908"/>
                  <a:gd name="connsiteX365" fmla="*/ 3095962 w 3862373"/>
                  <a:gd name="connsiteY365" fmla="*/ 2745237 h 3682908"/>
                  <a:gd name="connsiteX366" fmla="*/ 3110937 w 3862373"/>
                  <a:gd name="connsiteY366" fmla="*/ 2742214 h 3682908"/>
                  <a:gd name="connsiteX367" fmla="*/ 3095962 w 3862373"/>
                  <a:gd name="connsiteY367" fmla="*/ 2739190 h 3682908"/>
                  <a:gd name="connsiteX368" fmla="*/ 3072089 w 3862373"/>
                  <a:gd name="connsiteY368" fmla="*/ 2703175 h 3682908"/>
                  <a:gd name="connsiteX369" fmla="*/ 3111177 w 3862373"/>
                  <a:gd name="connsiteY369" fmla="*/ 2664088 h 3682908"/>
                  <a:gd name="connsiteX370" fmla="*/ 3018902 w 3862373"/>
                  <a:gd name="connsiteY370" fmla="*/ 2664088 h 3682908"/>
                  <a:gd name="connsiteX371" fmla="*/ 3057989 w 3862373"/>
                  <a:gd name="connsiteY371" fmla="*/ 2703175 h 3682908"/>
                  <a:gd name="connsiteX372" fmla="*/ 3034117 w 3862373"/>
                  <a:gd name="connsiteY372" fmla="*/ 2739190 h 3682908"/>
                  <a:gd name="connsiteX373" fmla="*/ 3019142 w 3862373"/>
                  <a:gd name="connsiteY373" fmla="*/ 2742214 h 3682908"/>
                  <a:gd name="connsiteX374" fmla="*/ 3034117 w 3862373"/>
                  <a:gd name="connsiteY374" fmla="*/ 2745237 h 3682908"/>
                  <a:gd name="connsiteX375" fmla="*/ 3057989 w 3862373"/>
                  <a:gd name="connsiteY375" fmla="*/ 2781252 h 3682908"/>
                  <a:gd name="connsiteX376" fmla="*/ 3018902 w 3862373"/>
                  <a:gd name="connsiteY376" fmla="*/ 2820339 h 3682908"/>
                  <a:gd name="connsiteX377" fmla="*/ 2979815 w 3862373"/>
                  <a:gd name="connsiteY377" fmla="*/ 2781252 h 3682908"/>
                  <a:gd name="connsiteX378" fmla="*/ 3003687 w 3862373"/>
                  <a:gd name="connsiteY378" fmla="*/ 2745237 h 3682908"/>
                  <a:gd name="connsiteX379" fmla="*/ 3018663 w 3862373"/>
                  <a:gd name="connsiteY379" fmla="*/ 2742214 h 3682908"/>
                  <a:gd name="connsiteX380" fmla="*/ 3003687 w 3862373"/>
                  <a:gd name="connsiteY380" fmla="*/ 2739190 h 3682908"/>
                  <a:gd name="connsiteX381" fmla="*/ 2979815 w 3862373"/>
                  <a:gd name="connsiteY381" fmla="*/ 2703175 h 3682908"/>
                  <a:gd name="connsiteX382" fmla="*/ 3018902 w 3862373"/>
                  <a:gd name="connsiteY382" fmla="*/ 2664088 h 3682908"/>
                  <a:gd name="connsiteX383" fmla="*/ 2831988 w 3862373"/>
                  <a:gd name="connsiteY383" fmla="*/ 2664088 h 3682908"/>
                  <a:gd name="connsiteX384" fmla="*/ 2871075 w 3862373"/>
                  <a:gd name="connsiteY384" fmla="*/ 2703175 h 3682908"/>
                  <a:gd name="connsiteX385" fmla="*/ 2847202 w 3862373"/>
                  <a:gd name="connsiteY385" fmla="*/ 2739190 h 3682908"/>
                  <a:gd name="connsiteX386" fmla="*/ 2832228 w 3862373"/>
                  <a:gd name="connsiteY386" fmla="*/ 2742214 h 3682908"/>
                  <a:gd name="connsiteX387" fmla="*/ 2847202 w 3862373"/>
                  <a:gd name="connsiteY387" fmla="*/ 2745237 h 3682908"/>
                  <a:gd name="connsiteX388" fmla="*/ 2871075 w 3862373"/>
                  <a:gd name="connsiteY388" fmla="*/ 2781252 h 3682908"/>
                  <a:gd name="connsiteX389" fmla="*/ 2831988 w 3862373"/>
                  <a:gd name="connsiteY389" fmla="*/ 2820339 h 3682908"/>
                  <a:gd name="connsiteX390" fmla="*/ 2792901 w 3862373"/>
                  <a:gd name="connsiteY390" fmla="*/ 2781252 h 3682908"/>
                  <a:gd name="connsiteX391" fmla="*/ 2816773 w 3862373"/>
                  <a:gd name="connsiteY391" fmla="*/ 2745237 h 3682908"/>
                  <a:gd name="connsiteX392" fmla="*/ 2831748 w 3862373"/>
                  <a:gd name="connsiteY392" fmla="*/ 2742214 h 3682908"/>
                  <a:gd name="connsiteX393" fmla="*/ 2816773 w 3862373"/>
                  <a:gd name="connsiteY393" fmla="*/ 2739190 h 3682908"/>
                  <a:gd name="connsiteX394" fmla="*/ 2792901 w 3862373"/>
                  <a:gd name="connsiteY394" fmla="*/ 2703175 h 3682908"/>
                  <a:gd name="connsiteX395" fmla="*/ 2831988 w 3862373"/>
                  <a:gd name="connsiteY395" fmla="*/ 2664088 h 3682908"/>
                  <a:gd name="connsiteX396" fmla="*/ 1798047 w 3862373"/>
                  <a:gd name="connsiteY396" fmla="*/ 2664088 h 3682908"/>
                  <a:gd name="connsiteX397" fmla="*/ 1837135 w 3862373"/>
                  <a:gd name="connsiteY397" fmla="*/ 2703175 h 3682908"/>
                  <a:gd name="connsiteX398" fmla="*/ 1798047 w 3862373"/>
                  <a:gd name="connsiteY398" fmla="*/ 2742262 h 3682908"/>
                  <a:gd name="connsiteX399" fmla="*/ 1758959 w 3862373"/>
                  <a:gd name="connsiteY399" fmla="*/ 2703175 h 3682908"/>
                  <a:gd name="connsiteX400" fmla="*/ 1798047 w 3862373"/>
                  <a:gd name="connsiteY400" fmla="*/ 2664088 h 3682908"/>
                  <a:gd name="connsiteX401" fmla="*/ 1611133 w 3862373"/>
                  <a:gd name="connsiteY401" fmla="*/ 2664088 h 3682908"/>
                  <a:gd name="connsiteX402" fmla="*/ 1650221 w 3862373"/>
                  <a:gd name="connsiteY402" fmla="*/ 2703175 h 3682908"/>
                  <a:gd name="connsiteX403" fmla="*/ 1626349 w 3862373"/>
                  <a:gd name="connsiteY403" fmla="*/ 2739190 h 3682908"/>
                  <a:gd name="connsiteX404" fmla="*/ 1611371 w 3862373"/>
                  <a:gd name="connsiteY404" fmla="*/ 2742214 h 3682908"/>
                  <a:gd name="connsiteX405" fmla="*/ 1626347 w 3862373"/>
                  <a:gd name="connsiteY405" fmla="*/ 2745237 h 3682908"/>
                  <a:gd name="connsiteX406" fmla="*/ 1650221 w 3862373"/>
                  <a:gd name="connsiteY406" fmla="*/ 2781252 h 3682908"/>
                  <a:gd name="connsiteX407" fmla="*/ 1611133 w 3862373"/>
                  <a:gd name="connsiteY407" fmla="*/ 2820339 h 3682908"/>
                  <a:gd name="connsiteX408" fmla="*/ 1572057 w 3862373"/>
                  <a:gd name="connsiteY408" fmla="*/ 2781252 h 3682908"/>
                  <a:gd name="connsiteX409" fmla="*/ 1595929 w 3862373"/>
                  <a:gd name="connsiteY409" fmla="*/ 2745237 h 3682908"/>
                  <a:gd name="connsiteX410" fmla="*/ 1610892 w 3862373"/>
                  <a:gd name="connsiteY410" fmla="*/ 2742214 h 3682908"/>
                  <a:gd name="connsiteX411" fmla="*/ 1595930 w 3862373"/>
                  <a:gd name="connsiteY411" fmla="*/ 2739190 h 3682908"/>
                  <a:gd name="connsiteX412" fmla="*/ 1572058 w 3862373"/>
                  <a:gd name="connsiteY412" fmla="*/ 2703175 h 3682908"/>
                  <a:gd name="connsiteX413" fmla="*/ 1611133 w 3862373"/>
                  <a:gd name="connsiteY413" fmla="*/ 2664088 h 3682908"/>
                  <a:gd name="connsiteX414" fmla="*/ 1516504 w 3862373"/>
                  <a:gd name="connsiteY414" fmla="*/ 2664088 h 3682908"/>
                  <a:gd name="connsiteX415" fmla="*/ 1555592 w 3862373"/>
                  <a:gd name="connsiteY415" fmla="*/ 2703175 h 3682908"/>
                  <a:gd name="connsiteX416" fmla="*/ 1531719 w 3862373"/>
                  <a:gd name="connsiteY416" fmla="*/ 2739190 h 3682908"/>
                  <a:gd name="connsiteX417" fmla="*/ 1516743 w 3862373"/>
                  <a:gd name="connsiteY417" fmla="*/ 2742214 h 3682908"/>
                  <a:gd name="connsiteX418" fmla="*/ 1531717 w 3862373"/>
                  <a:gd name="connsiteY418" fmla="*/ 2745237 h 3682908"/>
                  <a:gd name="connsiteX419" fmla="*/ 1555589 w 3862373"/>
                  <a:gd name="connsiteY419" fmla="*/ 2781252 h 3682908"/>
                  <a:gd name="connsiteX420" fmla="*/ 1516503 w 3862373"/>
                  <a:gd name="connsiteY420" fmla="*/ 2820339 h 3682908"/>
                  <a:gd name="connsiteX421" fmla="*/ 1477414 w 3862373"/>
                  <a:gd name="connsiteY421" fmla="*/ 2781252 h 3682908"/>
                  <a:gd name="connsiteX422" fmla="*/ 1501288 w 3862373"/>
                  <a:gd name="connsiteY422" fmla="*/ 2745237 h 3682908"/>
                  <a:gd name="connsiteX423" fmla="*/ 1516264 w 3862373"/>
                  <a:gd name="connsiteY423" fmla="*/ 2742214 h 3682908"/>
                  <a:gd name="connsiteX424" fmla="*/ 1501289 w 3862373"/>
                  <a:gd name="connsiteY424" fmla="*/ 2739190 h 3682908"/>
                  <a:gd name="connsiteX425" fmla="*/ 1477416 w 3862373"/>
                  <a:gd name="connsiteY425" fmla="*/ 2703175 h 3682908"/>
                  <a:gd name="connsiteX426" fmla="*/ 1516504 w 3862373"/>
                  <a:gd name="connsiteY426" fmla="*/ 2664088 h 3682908"/>
                  <a:gd name="connsiteX427" fmla="*/ 1329588 w 3862373"/>
                  <a:gd name="connsiteY427" fmla="*/ 2664088 h 3682908"/>
                  <a:gd name="connsiteX428" fmla="*/ 1368676 w 3862373"/>
                  <a:gd name="connsiteY428" fmla="*/ 2703175 h 3682908"/>
                  <a:gd name="connsiteX429" fmla="*/ 1344802 w 3862373"/>
                  <a:gd name="connsiteY429" fmla="*/ 2739190 h 3682908"/>
                  <a:gd name="connsiteX430" fmla="*/ 1329828 w 3862373"/>
                  <a:gd name="connsiteY430" fmla="*/ 2742214 h 3682908"/>
                  <a:gd name="connsiteX431" fmla="*/ 1344802 w 3862373"/>
                  <a:gd name="connsiteY431" fmla="*/ 2745237 h 3682908"/>
                  <a:gd name="connsiteX432" fmla="*/ 1368676 w 3862373"/>
                  <a:gd name="connsiteY432" fmla="*/ 2781252 h 3682908"/>
                  <a:gd name="connsiteX433" fmla="*/ 1329588 w 3862373"/>
                  <a:gd name="connsiteY433" fmla="*/ 2820339 h 3682908"/>
                  <a:gd name="connsiteX434" fmla="*/ 1290502 w 3862373"/>
                  <a:gd name="connsiteY434" fmla="*/ 2781252 h 3682908"/>
                  <a:gd name="connsiteX435" fmla="*/ 1314375 w 3862373"/>
                  <a:gd name="connsiteY435" fmla="*/ 2745237 h 3682908"/>
                  <a:gd name="connsiteX436" fmla="*/ 1329349 w 3862373"/>
                  <a:gd name="connsiteY436" fmla="*/ 2742214 h 3682908"/>
                  <a:gd name="connsiteX437" fmla="*/ 1314375 w 3862373"/>
                  <a:gd name="connsiteY437" fmla="*/ 2739190 h 3682908"/>
                  <a:gd name="connsiteX438" fmla="*/ 1290503 w 3862373"/>
                  <a:gd name="connsiteY438" fmla="*/ 2703175 h 3682908"/>
                  <a:gd name="connsiteX439" fmla="*/ 1329588 w 3862373"/>
                  <a:gd name="connsiteY439" fmla="*/ 2664088 h 3682908"/>
                  <a:gd name="connsiteX440" fmla="*/ 1142676 w 3862373"/>
                  <a:gd name="connsiteY440" fmla="*/ 2664088 h 3682908"/>
                  <a:gd name="connsiteX441" fmla="*/ 1181763 w 3862373"/>
                  <a:gd name="connsiteY441" fmla="*/ 2703175 h 3682908"/>
                  <a:gd name="connsiteX442" fmla="*/ 1157890 w 3862373"/>
                  <a:gd name="connsiteY442" fmla="*/ 2739190 h 3682908"/>
                  <a:gd name="connsiteX443" fmla="*/ 1142916 w 3862373"/>
                  <a:gd name="connsiteY443" fmla="*/ 2742214 h 3682908"/>
                  <a:gd name="connsiteX444" fmla="*/ 1157891 w 3862373"/>
                  <a:gd name="connsiteY444" fmla="*/ 2745237 h 3682908"/>
                  <a:gd name="connsiteX445" fmla="*/ 1181764 w 3862373"/>
                  <a:gd name="connsiteY445" fmla="*/ 2781252 h 3682908"/>
                  <a:gd name="connsiteX446" fmla="*/ 1142676 w 3862373"/>
                  <a:gd name="connsiteY446" fmla="*/ 2820339 h 3682908"/>
                  <a:gd name="connsiteX447" fmla="*/ 1103587 w 3862373"/>
                  <a:gd name="connsiteY447" fmla="*/ 2781252 h 3682908"/>
                  <a:gd name="connsiteX448" fmla="*/ 1127461 w 3862373"/>
                  <a:gd name="connsiteY448" fmla="*/ 2745237 h 3682908"/>
                  <a:gd name="connsiteX449" fmla="*/ 1142436 w 3862373"/>
                  <a:gd name="connsiteY449" fmla="*/ 2742214 h 3682908"/>
                  <a:gd name="connsiteX450" fmla="*/ 1127460 w 3862373"/>
                  <a:gd name="connsiteY450" fmla="*/ 2739190 h 3682908"/>
                  <a:gd name="connsiteX451" fmla="*/ 1103585 w 3862373"/>
                  <a:gd name="connsiteY451" fmla="*/ 2703175 h 3682908"/>
                  <a:gd name="connsiteX452" fmla="*/ 1142676 w 3862373"/>
                  <a:gd name="connsiteY452" fmla="*/ 2664088 h 3682908"/>
                  <a:gd name="connsiteX453" fmla="*/ 3205817 w 3862373"/>
                  <a:gd name="connsiteY453" fmla="*/ 2664086 h 3682908"/>
                  <a:gd name="connsiteX454" fmla="*/ 3244904 w 3862373"/>
                  <a:gd name="connsiteY454" fmla="*/ 2703174 h 3682908"/>
                  <a:gd name="connsiteX455" fmla="*/ 3221031 w 3862373"/>
                  <a:gd name="connsiteY455" fmla="*/ 2739189 h 3682908"/>
                  <a:gd name="connsiteX456" fmla="*/ 3206053 w 3862373"/>
                  <a:gd name="connsiteY456" fmla="*/ 2742213 h 3682908"/>
                  <a:gd name="connsiteX457" fmla="*/ 3221031 w 3862373"/>
                  <a:gd name="connsiteY457" fmla="*/ 2745237 h 3682908"/>
                  <a:gd name="connsiteX458" fmla="*/ 3244904 w 3862373"/>
                  <a:gd name="connsiteY458" fmla="*/ 2781252 h 3682908"/>
                  <a:gd name="connsiteX459" fmla="*/ 3205817 w 3862373"/>
                  <a:gd name="connsiteY459" fmla="*/ 2820339 h 3682908"/>
                  <a:gd name="connsiteX460" fmla="*/ 3166729 w 3862373"/>
                  <a:gd name="connsiteY460" fmla="*/ 2781252 h 3682908"/>
                  <a:gd name="connsiteX461" fmla="*/ 3190602 w 3862373"/>
                  <a:gd name="connsiteY461" fmla="*/ 2745237 h 3682908"/>
                  <a:gd name="connsiteX462" fmla="*/ 3205580 w 3862373"/>
                  <a:gd name="connsiteY462" fmla="*/ 2742213 h 3682908"/>
                  <a:gd name="connsiteX463" fmla="*/ 3190602 w 3862373"/>
                  <a:gd name="connsiteY463" fmla="*/ 2739189 h 3682908"/>
                  <a:gd name="connsiteX464" fmla="*/ 3166729 w 3862373"/>
                  <a:gd name="connsiteY464" fmla="*/ 2703174 h 3682908"/>
                  <a:gd name="connsiteX465" fmla="*/ 3205817 w 3862373"/>
                  <a:gd name="connsiteY465" fmla="*/ 2664086 h 3682908"/>
                  <a:gd name="connsiteX466" fmla="*/ 2924263 w 3862373"/>
                  <a:gd name="connsiteY466" fmla="*/ 2664086 h 3682908"/>
                  <a:gd name="connsiteX467" fmla="*/ 2963349 w 3862373"/>
                  <a:gd name="connsiteY467" fmla="*/ 2703174 h 3682908"/>
                  <a:gd name="connsiteX468" fmla="*/ 2939477 w 3862373"/>
                  <a:gd name="connsiteY468" fmla="*/ 2739189 h 3682908"/>
                  <a:gd name="connsiteX469" fmla="*/ 2924499 w 3862373"/>
                  <a:gd name="connsiteY469" fmla="*/ 2742213 h 3682908"/>
                  <a:gd name="connsiteX470" fmla="*/ 2939477 w 3862373"/>
                  <a:gd name="connsiteY470" fmla="*/ 2745237 h 3682908"/>
                  <a:gd name="connsiteX471" fmla="*/ 2963349 w 3862373"/>
                  <a:gd name="connsiteY471" fmla="*/ 2781252 h 3682908"/>
                  <a:gd name="connsiteX472" fmla="*/ 2924263 w 3862373"/>
                  <a:gd name="connsiteY472" fmla="*/ 2820339 h 3682908"/>
                  <a:gd name="connsiteX473" fmla="*/ 2885175 w 3862373"/>
                  <a:gd name="connsiteY473" fmla="*/ 2781252 h 3682908"/>
                  <a:gd name="connsiteX474" fmla="*/ 2909048 w 3862373"/>
                  <a:gd name="connsiteY474" fmla="*/ 2745237 h 3682908"/>
                  <a:gd name="connsiteX475" fmla="*/ 2924026 w 3862373"/>
                  <a:gd name="connsiteY475" fmla="*/ 2742213 h 3682908"/>
                  <a:gd name="connsiteX476" fmla="*/ 2909048 w 3862373"/>
                  <a:gd name="connsiteY476" fmla="*/ 2739189 h 3682908"/>
                  <a:gd name="connsiteX477" fmla="*/ 2885175 w 3862373"/>
                  <a:gd name="connsiteY477" fmla="*/ 2703174 h 3682908"/>
                  <a:gd name="connsiteX478" fmla="*/ 2924263 w 3862373"/>
                  <a:gd name="connsiteY478" fmla="*/ 2664086 h 3682908"/>
                  <a:gd name="connsiteX479" fmla="*/ 1703410 w 3862373"/>
                  <a:gd name="connsiteY479" fmla="*/ 2664086 h 3682908"/>
                  <a:gd name="connsiteX480" fmla="*/ 1742497 w 3862373"/>
                  <a:gd name="connsiteY480" fmla="*/ 2703174 h 3682908"/>
                  <a:gd name="connsiteX481" fmla="*/ 1718624 w 3862373"/>
                  <a:gd name="connsiteY481" fmla="*/ 2739189 h 3682908"/>
                  <a:gd name="connsiteX482" fmla="*/ 1703646 w 3862373"/>
                  <a:gd name="connsiteY482" fmla="*/ 2742213 h 3682908"/>
                  <a:gd name="connsiteX483" fmla="*/ 1718624 w 3862373"/>
                  <a:gd name="connsiteY483" fmla="*/ 2745237 h 3682908"/>
                  <a:gd name="connsiteX484" fmla="*/ 1742495 w 3862373"/>
                  <a:gd name="connsiteY484" fmla="*/ 2781252 h 3682908"/>
                  <a:gd name="connsiteX485" fmla="*/ 1703409 w 3862373"/>
                  <a:gd name="connsiteY485" fmla="*/ 2820339 h 3682908"/>
                  <a:gd name="connsiteX486" fmla="*/ 1664323 w 3862373"/>
                  <a:gd name="connsiteY486" fmla="*/ 2781252 h 3682908"/>
                  <a:gd name="connsiteX487" fmla="*/ 1688193 w 3862373"/>
                  <a:gd name="connsiteY487" fmla="*/ 2745237 h 3682908"/>
                  <a:gd name="connsiteX488" fmla="*/ 1703173 w 3862373"/>
                  <a:gd name="connsiteY488" fmla="*/ 2742213 h 3682908"/>
                  <a:gd name="connsiteX489" fmla="*/ 1688194 w 3862373"/>
                  <a:gd name="connsiteY489" fmla="*/ 2739189 h 3682908"/>
                  <a:gd name="connsiteX490" fmla="*/ 1664323 w 3862373"/>
                  <a:gd name="connsiteY490" fmla="*/ 2703174 h 3682908"/>
                  <a:gd name="connsiteX491" fmla="*/ 1703410 w 3862373"/>
                  <a:gd name="connsiteY491" fmla="*/ 2664086 h 3682908"/>
                  <a:gd name="connsiteX492" fmla="*/ 1419499 w 3862373"/>
                  <a:gd name="connsiteY492" fmla="*/ 2664086 h 3682908"/>
                  <a:gd name="connsiteX493" fmla="*/ 1458586 w 3862373"/>
                  <a:gd name="connsiteY493" fmla="*/ 2703174 h 3682908"/>
                  <a:gd name="connsiteX494" fmla="*/ 1434713 w 3862373"/>
                  <a:gd name="connsiteY494" fmla="*/ 2739189 h 3682908"/>
                  <a:gd name="connsiteX495" fmla="*/ 1419735 w 3862373"/>
                  <a:gd name="connsiteY495" fmla="*/ 2742214 h 3682908"/>
                  <a:gd name="connsiteX496" fmla="*/ 1434712 w 3862373"/>
                  <a:gd name="connsiteY496" fmla="*/ 2745237 h 3682908"/>
                  <a:gd name="connsiteX497" fmla="*/ 1458584 w 3862373"/>
                  <a:gd name="connsiteY497" fmla="*/ 2781252 h 3682908"/>
                  <a:gd name="connsiteX498" fmla="*/ 1419497 w 3862373"/>
                  <a:gd name="connsiteY498" fmla="*/ 2820339 h 3682908"/>
                  <a:gd name="connsiteX499" fmla="*/ 1380409 w 3862373"/>
                  <a:gd name="connsiteY499" fmla="*/ 2781252 h 3682908"/>
                  <a:gd name="connsiteX500" fmla="*/ 1404282 w 3862373"/>
                  <a:gd name="connsiteY500" fmla="*/ 2745237 h 3682908"/>
                  <a:gd name="connsiteX501" fmla="*/ 1419262 w 3862373"/>
                  <a:gd name="connsiteY501" fmla="*/ 2742213 h 3682908"/>
                  <a:gd name="connsiteX502" fmla="*/ 1404283 w 3862373"/>
                  <a:gd name="connsiteY502" fmla="*/ 2739189 h 3682908"/>
                  <a:gd name="connsiteX503" fmla="*/ 1380411 w 3862373"/>
                  <a:gd name="connsiteY503" fmla="*/ 2703174 h 3682908"/>
                  <a:gd name="connsiteX504" fmla="*/ 1419499 w 3862373"/>
                  <a:gd name="connsiteY504" fmla="*/ 2664086 h 3682908"/>
                  <a:gd name="connsiteX505" fmla="*/ 1232585 w 3862373"/>
                  <a:gd name="connsiteY505" fmla="*/ 2664086 h 3682908"/>
                  <a:gd name="connsiteX506" fmla="*/ 1271670 w 3862373"/>
                  <a:gd name="connsiteY506" fmla="*/ 2703174 h 3682908"/>
                  <a:gd name="connsiteX507" fmla="*/ 1247799 w 3862373"/>
                  <a:gd name="connsiteY507" fmla="*/ 2739189 h 3682908"/>
                  <a:gd name="connsiteX508" fmla="*/ 1232822 w 3862373"/>
                  <a:gd name="connsiteY508" fmla="*/ 2742213 h 3682908"/>
                  <a:gd name="connsiteX509" fmla="*/ 1247798 w 3862373"/>
                  <a:gd name="connsiteY509" fmla="*/ 2745237 h 3682908"/>
                  <a:gd name="connsiteX510" fmla="*/ 1271670 w 3862373"/>
                  <a:gd name="connsiteY510" fmla="*/ 2781252 h 3682908"/>
                  <a:gd name="connsiteX511" fmla="*/ 1232585 w 3862373"/>
                  <a:gd name="connsiteY511" fmla="*/ 2820339 h 3682908"/>
                  <a:gd name="connsiteX512" fmla="*/ 1193499 w 3862373"/>
                  <a:gd name="connsiteY512" fmla="*/ 2781252 h 3682908"/>
                  <a:gd name="connsiteX513" fmla="*/ 1217369 w 3862373"/>
                  <a:gd name="connsiteY513" fmla="*/ 2745237 h 3682908"/>
                  <a:gd name="connsiteX514" fmla="*/ 1232349 w 3862373"/>
                  <a:gd name="connsiteY514" fmla="*/ 2742213 h 3682908"/>
                  <a:gd name="connsiteX515" fmla="*/ 1217369 w 3862373"/>
                  <a:gd name="connsiteY515" fmla="*/ 2739189 h 3682908"/>
                  <a:gd name="connsiteX516" fmla="*/ 1193499 w 3862373"/>
                  <a:gd name="connsiteY516" fmla="*/ 2703174 h 3682908"/>
                  <a:gd name="connsiteX517" fmla="*/ 1232585 w 3862373"/>
                  <a:gd name="connsiteY517" fmla="*/ 2664086 h 3682908"/>
                  <a:gd name="connsiteX518" fmla="*/ 1045666 w 3862373"/>
                  <a:gd name="connsiteY518" fmla="*/ 2664086 h 3682908"/>
                  <a:gd name="connsiteX519" fmla="*/ 1084754 w 3862373"/>
                  <a:gd name="connsiteY519" fmla="*/ 2703174 h 3682908"/>
                  <a:gd name="connsiteX520" fmla="*/ 1045666 w 3862373"/>
                  <a:gd name="connsiteY520" fmla="*/ 2742261 h 3682908"/>
                  <a:gd name="connsiteX521" fmla="*/ 1006580 w 3862373"/>
                  <a:gd name="connsiteY521" fmla="*/ 2703174 h 3682908"/>
                  <a:gd name="connsiteX522" fmla="*/ 1045666 w 3862373"/>
                  <a:gd name="connsiteY522" fmla="*/ 2664086 h 3682908"/>
                  <a:gd name="connsiteX523" fmla="*/ 3300455 w 3862373"/>
                  <a:gd name="connsiteY523" fmla="*/ 2578910 h 3682908"/>
                  <a:gd name="connsiteX524" fmla="*/ 3339543 w 3862373"/>
                  <a:gd name="connsiteY524" fmla="*/ 2617997 h 3682908"/>
                  <a:gd name="connsiteX525" fmla="*/ 3300455 w 3862373"/>
                  <a:gd name="connsiteY525" fmla="*/ 2657085 h 3682908"/>
                  <a:gd name="connsiteX526" fmla="*/ 3261368 w 3862373"/>
                  <a:gd name="connsiteY526" fmla="*/ 2617997 h 3682908"/>
                  <a:gd name="connsiteX527" fmla="*/ 3300455 w 3862373"/>
                  <a:gd name="connsiteY527" fmla="*/ 2578910 h 3682908"/>
                  <a:gd name="connsiteX528" fmla="*/ 3205815 w 3862373"/>
                  <a:gd name="connsiteY528" fmla="*/ 2578910 h 3682908"/>
                  <a:gd name="connsiteX529" fmla="*/ 3244903 w 3862373"/>
                  <a:gd name="connsiteY529" fmla="*/ 2617997 h 3682908"/>
                  <a:gd name="connsiteX530" fmla="*/ 3205815 w 3862373"/>
                  <a:gd name="connsiteY530" fmla="*/ 2657085 h 3682908"/>
                  <a:gd name="connsiteX531" fmla="*/ 3166728 w 3862373"/>
                  <a:gd name="connsiteY531" fmla="*/ 2617997 h 3682908"/>
                  <a:gd name="connsiteX532" fmla="*/ 3205815 w 3862373"/>
                  <a:gd name="connsiteY532" fmla="*/ 2578910 h 3682908"/>
                  <a:gd name="connsiteX533" fmla="*/ 3111175 w 3862373"/>
                  <a:gd name="connsiteY533" fmla="*/ 2578910 h 3682908"/>
                  <a:gd name="connsiteX534" fmla="*/ 3150262 w 3862373"/>
                  <a:gd name="connsiteY534" fmla="*/ 2617997 h 3682908"/>
                  <a:gd name="connsiteX535" fmla="*/ 3111175 w 3862373"/>
                  <a:gd name="connsiteY535" fmla="*/ 2657085 h 3682908"/>
                  <a:gd name="connsiteX536" fmla="*/ 3072088 w 3862373"/>
                  <a:gd name="connsiteY536" fmla="*/ 2617997 h 3682908"/>
                  <a:gd name="connsiteX537" fmla="*/ 3111175 w 3862373"/>
                  <a:gd name="connsiteY537" fmla="*/ 2578910 h 3682908"/>
                  <a:gd name="connsiteX538" fmla="*/ 3018901 w 3862373"/>
                  <a:gd name="connsiteY538" fmla="*/ 2578910 h 3682908"/>
                  <a:gd name="connsiteX539" fmla="*/ 3057988 w 3862373"/>
                  <a:gd name="connsiteY539" fmla="*/ 2617997 h 3682908"/>
                  <a:gd name="connsiteX540" fmla="*/ 3018901 w 3862373"/>
                  <a:gd name="connsiteY540" fmla="*/ 2657085 h 3682908"/>
                  <a:gd name="connsiteX541" fmla="*/ 2979813 w 3862373"/>
                  <a:gd name="connsiteY541" fmla="*/ 2617997 h 3682908"/>
                  <a:gd name="connsiteX542" fmla="*/ 3018901 w 3862373"/>
                  <a:gd name="connsiteY542" fmla="*/ 2578910 h 3682908"/>
                  <a:gd name="connsiteX543" fmla="*/ 2924262 w 3862373"/>
                  <a:gd name="connsiteY543" fmla="*/ 2578910 h 3682908"/>
                  <a:gd name="connsiteX544" fmla="*/ 2963349 w 3862373"/>
                  <a:gd name="connsiteY544" fmla="*/ 2617997 h 3682908"/>
                  <a:gd name="connsiteX545" fmla="*/ 2924262 w 3862373"/>
                  <a:gd name="connsiteY545" fmla="*/ 2657085 h 3682908"/>
                  <a:gd name="connsiteX546" fmla="*/ 2885175 w 3862373"/>
                  <a:gd name="connsiteY546" fmla="*/ 2617997 h 3682908"/>
                  <a:gd name="connsiteX547" fmla="*/ 2924262 w 3862373"/>
                  <a:gd name="connsiteY547" fmla="*/ 2578910 h 3682908"/>
                  <a:gd name="connsiteX548" fmla="*/ 2831987 w 3862373"/>
                  <a:gd name="connsiteY548" fmla="*/ 2578910 h 3682908"/>
                  <a:gd name="connsiteX549" fmla="*/ 2871074 w 3862373"/>
                  <a:gd name="connsiteY549" fmla="*/ 2617997 h 3682908"/>
                  <a:gd name="connsiteX550" fmla="*/ 2831987 w 3862373"/>
                  <a:gd name="connsiteY550" fmla="*/ 2657085 h 3682908"/>
                  <a:gd name="connsiteX551" fmla="*/ 2792900 w 3862373"/>
                  <a:gd name="connsiteY551" fmla="*/ 2617997 h 3682908"/>
                  <a:gd name="connsiteX552" fmla="*/ 2831987 w 3862373"/>
                  <a:gd name="connsiteY552" fmla="*/ 2578910 h 3682908"/>
                  <a:gd name="connsiteX553" fmla="*/ 1798047 w 3862373"/>
                  <a:gd name="connsiteY553" fmla="*/ 2578910 h 3682908"/>
                  <a:gd name="connsiteX554" fmla="*/ 1837133 w 3862373"/>
                  <a:gd name="connsiteY554" fmla="*/ 2617997 h 3682908"/>
                  <a:gd name="connsiteX555" fmla="*/ 1798047 w 3862373"/>
                  <a:gd name="connsiteY555" fmla="*/ 2657085 h 3682908"/>
                  <a:gd name="connsiteX556" fmla="*/ 1758959 w 3862373"/>
                  <a:gd name="connsiteY556" fmla="*/ 2617997 h 3682908"/>
                  <a:gd name="connsiteX557" fmla="*/ 1798047 w 3862373"/>
                  <a:gd name="connsiteY557" fmla="*/ 2578910 h 3682908"/>
                  <a:gd name="connsiteX558" fmla="*/ 1703409 w 3862373"/>
                  <a:gd name="connsiteY558" fmla="*/ 2578910 h 3682908"/>
                  <a:gd name="connsiteX559" fmla="*/ 1742497 w 3862373"/>
                  <a:gd name="connsiteY559" fmla="*/ 2617997 h 3682908"/>
                  <a:gd name="connsiteX560" fmla="*/ 1703409 w 3862373"/>
                  <a:gd name="connsiteY560" fmla="*/ 2657085 h 3682908"/>
                  <a:gd name="connsiteX561" fmla="*/ 1664323 w 3862373"/>
                  <a:gd name="connsiteY561" fmla="*/ 2617997 h 3682908"/>
                  <a:gd name="connsiteX562" fmla="*/ 1703409 w 3862373"/>
                  <a:gd name="connsiteY562" fmla="*/ 2578910 h 3682908"/>
                  <a:gd name="connsiteX563" fmla="*/ 1611131 w 3862373"/>
                  <a:gd name="connsiteY563" fmla="*/ 2578910 h 3682908"/>
                  <a:gd name="connsiteX564" fmla="*/ 1650221 w 3862373"/>
                  <a:gd name="connsiteY564" fmla="*/ 2617997 h 3682908"/>
                  <a:gd name="connsiteX565" fmla="*/ 1611131 w 3862373"/>
                  <a:gd name="connsiteY565" fmla="*/ 2657085 h 3682908"/>
                  <a:gd name="connsiteX566" fmla="*/ 1572058 w 3862373"/>
                  <a:gd name="connsiteY566" fmla="*/ 2617997 h 3682908"/>
                  <a:gd name="connsiteX567" fmla="*/ 1611131 w 3862373"/>
                  <a:gd name="connsiteY567" fmla="*/ 2578910 h 3682908"/>
                  <a:gd name="connsiteX568" fmla="*/ 1516504 w 3862373"/>
                  <a:gd name="connsiteY568" fmla="*/ 2578910 h 3682908"/>
                  <a:gd name="connsiteX569" fmla="*/ 1555592 w 3862373"/>
                  <a:gd name="connsiteY569" fmla="*/ 2617997 h 3682908"/>
                  <a:gd name="connsiteX570" fmla="*/ 1516504 w 3862373"/>
                  <a:gd name="connsiteY570" fmla="*/ 2657085 h 3682908"/>
                  <a:gd name="connsiteX571" fmla="*/ 1477417 w 3862373"/>
                  <a:gd name="connsiteY571" fmla="*/ 2617997 h 3682908"/>
                  <a:gd name="connsiteX572" fmla="*/ 1516504 w 3862373"/>
                  <a:gd name="connsiteY572" fmla="*/ 2578910 h 3682908"/>
                  <a:gd name="connsiteX573" fmla="*/ 1419499 w 3862373"/>
                  <a:gd name="connsiteY573" fmla="*/ 2578910 h 3682908"/>
                  <a:gd name="connsiteX574" fmla="*/ 1458586 w 3862373"/>
                  <a:gd name="connsiteY574" fmla="*/ 2617997 h 3682908"/>
                  <a:gd name="connsiteX575" fmla="*/ 1419499 w 3862373"/>
                  <a:gd name="connsiteY575" fmla="*/ 2657085 h 3682908"/>
                  <a:gd name="connsiteX576" fmla="*/ 1380410 w 3862373"/>
                  <a:gd name="connsiteY576" fmla="*/ 2617997 h 3682908"/>
                  <a:gd name="connsiteX577" fmla="*/ 1419499 w 3862373"/>
                  <a:gd name="connsiteY577" fmla="*/ 2578910 h 3682908"/>
                  <a:gd name="connsiteX578" fmla="*/ 1329590 w 3862373"/>
                  <a:gd name="connsiteY578" fmla="*/ 2578910 h 3682908"/>
                  <a:gd name="connsiteX579" fmla="*/ 1368677 w 3862373"/>
                  <a:gd name="connsiteY579" fmla="*/ 2617997 h 3682908"/>
                  <a:gd name="connsiteX580" fmla="*/ 1329590 w 3862373"/>
                  <a:gd name="connsiteY580" fmla="*/ 2657085 h 3682908"/>
                  <a:gd name="connsiteX581" fmla="*/ 1290504 w 3862373"/>
                  <a:gd name="connsiteY581" fmla="*/ 2617997 h 3682908"/>
                  <a:gd name="connsiteX582" fmla="*/ 1329590 w 3862373"/>
                  <a:gd name="connsiteY582" fmla="*/ 2578910 h 3682908"/>
                  <a:gd name="connsiteX583" fmla="*/ 1232588 w 3862373"/>
                  <a:gd name="connsiteY583" fmla="*/ 2578910 h 3682908"/>
                  <a:gd name="connsiteX584" fmla="*/ 1271672 w 3862373"/>
                  <a:gd name="connsiteY584" fmla="*/ 2617997 h 3682908"/>
                  <a:gd name="connsiteX585" fmla="*/ 1232588 w 3862373"/>
                  <a:gd name="connsiteY585" fmla="*/ 2657085 h 3682908"/>
                  <a:gd name="connsiteX586" fmla="*/ 1193502 w 3862373"/>
                  <a:gd name="connsiteY586" fmla="*/ 2617997 h 3682908"/>
                  <a:gd name="connsiteX587" fmla="*/ 1232588 w 3862373"/>
                  <a:gd name="connsiteY587" fmla="*/ 2578910 h 3682908"/>
                  <a:gd name="connsiteX588" fmla="*/ 1142677 w 3862373"/>
                  <a:gd name="connsiteY588" fmla="*/ 2578910 h 3682908"/>
                  <a:gd name="connsiteX589" fmla="*/ 1181764 w 3862373"/>
                  <a:gd name="connsiteY589" fmla="*/ 2617997 h 3682908"/>
                  <a:gd name="connsiteX590" fmla="*/ 1142677 w 3862373"/>
                  <a:gd name="connsiteY590" fmla="*/ 2657085 h 3682908"/>
                  <a:gd name="connsiteX591" fmla="*/ 1103588 w 3862373"/>
                  <a:gd name="connsiteY591" fmla="*/ 2617997 h 3682908"/>
                  <a:gd name="connsiteX592" fmla="*/ 1142677 w 3862373"/>
                  <a:gd name="connsiteY592" fmla="*/ 2578910 h 3682908"/>
                  <a:gd name="connsiteX593" fmla="*/ 1045667 w 3862373"/>
                  <a:gd name="connsiteY593" fmla="*/ 2578910 h 3682908"/>
                  <a:gd name="connsiteX594" fmla="*/ 1084755 w 3862373"/>
                  <a:gd name="connsiteY594" fmla="*/ 2617997 h 3682908"/>
                  <a:gd name="connsiteX595" fmla="*/ 1045667 w 3862373"/>
                  <a:gd name="connsiteY595" fmla="*/ 2657085 h 3682908"/>
                  <a:gd name="connsiteX596" fmla="*/ 1006581 w 3862373"/>
                  <a:gd name="connsiteY596" fmla="*/ 2617997 h 3682908"/>
                  <a:gd name="connsiteX597" fmla="*/ 1045667 w 3862373"/>
                  <a:gd name="connsiteY597" fmla="*/ 2578910 h 3682908"/>
                  <a:gd name="connsiteX598" fmla="*/ 3300455 w 3862373"/>
                  <a:gd name="connsiteY598" fmla="*/ 2486637 h 3682908"/>
                  <a:gd name="connsiteX599" fmla="*/ 3339543 w 3862373"/>
                  <a:gd name="connsiteY599" fmla="*/ 2525724 h 3682908"/>
                  <a:gd name="connsiteX600" fmla="*/ 3300455 w 3862373"/>
                  <a:gd name="connsiteY600" fmla="*/ 2564811 h 3682908"/>
                  <a:gd name="connsiteX601" fmla="*/ 3261368 w 3862373"/>
                  <a:gd name="connsiteY601" fmla="*/ 2525724 h 3682908"/>
                  <a:gd name="connsiteX602" fmla="*/ 3300455 w 3862373"/>
                  <a:gd name="connsiteY602" fmla="*/ 2486637 h 3682908"/>
                  <a:gd name="connsiteX603" fmla="*/ 3205815 w 3862373"/>
                  <a:gd name="connsiteY603" fmla="*/ 2486637 h 3682908"/>
                  <a:gd name="connsiteX604" fmla="*/ 3244903 w 3862373"/>
                  <a:gd name="connsiteY604" fmla="*/ 2525724 h 3682908"/>
                  <a:gd name="connsiteX605" fmla="*/ 3205815 w 3862373"/>
                  <a:gd name="connsiteY605" fmla="*/ 2564811 h 3682908"/>
                  <a:gd name="connsiteX606" fmla="*/ 3166728 w 3862373"/>
                  <a:gd name="connsiteY606" fmla="*/ 2525724 h 3682908"/>
                  <a:gd name="connsiteX607" fmla="*/ 3205815 w 3862373"/>
                  <a:gd name="connsiteY607" fmla="*/ 2486637 h 3682908"/>
                  <a:gd name="connsiteX608" fmla="*/ 3111175 w 3862373"/>
                  <a:gd name="connsiteY608" fmla="*/ 2486637 h 3682908"/>
                  <a:gd name="connsiteX609" fmla="*/ 3150262 w 3862373"/>
                  <a:gd name="connsiteY609" fmla="*/ 2525724 h 3682908"/>
                  <a:gd name="connsiteX610" fmla="*/ 3111175 w 3862373"/>
                  <a:gd name="connsiteY610" fmla="*/ 2564811 h 3682908"/>
                  <a:gd name="connsiteX611" fmla="*/ 3072088 w 3862373"/>
                  <a:gd name="connsiteY611" fmla="*/ 2525724 h 3682908"/>
                  <a:gd name="connsiteX612" fmla="*/ 3111175 w 3862373"/>
                  <a:gd name="connsiteY612" fmla="*/ 2486637 h 3682908"/>
                  <a:gd name="connsiteX613" fmla="*/ 3018901 w 3862373"/>
                  <a:gd name="connsiteY613" fmla="*/ 2486637 h 3682908"/>
                  <a:gd name="connsiteX614" fmla="*/ 3057988 w 3862373"/>
                  <a:gd name="connsiteY614" fmla="*/ 2525724 h 3682908"/>
                  <a:gd name="connsiteX615" fmla="*/ 3018901 w 3862373"/>
                  <a:gd name="connsiteY615" fmla="*/ 2564811 h 3682908"/>
                  <a:gd name="connsiteX616" fmla="*/ 2979813 w 3862373"/>
                  <a:gd name="connsiteY616" fmla="*/ 2525724 h 3682908"/>
                  <a:gd name="connsiteX617" fmla="*/ 3018901 w 3862373"/>
                  <a:gd name="connsiteY617" fmla="*/ 2486637 h 3682908"/>
                  <a:gd name="connsiteX618" fmla="*/ 2924262 w 3862373"/>
                  <a:gd name="connsiteY618" fmla="*/ 2486637 h 3682908"/>
                  <a:gd name="connsiteX619" fmla="*/ 2963349 w 3862373"/>
                  <a:gd name="connsiteY619" fmla="*/ 2525724 h 3682908"/>
                  <a:gd name="connsiteX620" fmla="*/ 2924262 w 3862373"/>
                  <a:gd name="connsiteY620" fmla="*/ 2564811 h 3682908"/>
                  <a:gd name="connsiteX621" fmla="*/ 2885175 w 3862373"/>
                  <a:gd name="connsiteY621" fmla="*/ 2525724 h 3682908"/>
                  <a:gd name="connsiteX622" fmla="*/ 2924262 w 3862373"/>
                  <a:gd name="connsiteY622" fmla="*/ 2486637 h 3682908"/>
                  <a:gd name="connsiteX623" fmla="*/ 2831987 w 3862373"/>
                  <a:gd name="connsiteY623" fmla="*/ 2486637 h 3682908"/>
                  <a:gd name="connsiteX624" fmla="*/ 2871074 w 3862373"/>
                  <a:gd name="connsiteY624" fmla="*/ 2525724 h 3682908"/>
                  <a:gd name="connsiteX625" fmla="*/ 2831987 w 3862373"/>
                  <a:gd name="connsiteY625" fmla="*/ 2564811 h 3682908"/>
                  <a:gd name="connsiteX626" fmla="*/ 2792900 w 3862373"/>
                  <a:gd name="connsiteY626" fmla="*/ 2525724 h 3682908"/>
                  <a:gd name="connsiteX627" fmla="*/ 2831987 w 3862373"/>
                  <a:gd name="connsiteY627" fmla="*/ 2486637 h 3682908"/>
                  <a:gd name="connsiteX628" fmla="*/ 1798047 w 3862373"/>
                  <a:gd name="connsiteY628" fmla="*/ 2486637 h 3682908"/>
                  <a:gd name="connsiteX629" fmla="*/ 1837133 w 3862373"/>
                  <a:gd name="connsiteY629" fmla="*/ 2525724 h 3682908"/>
                  <a:gd name="connsiteX630" fmla="*/ 1798047 w 3862373"/>
                  <a:gd name="connsiteY630" fmla="*/ 2564811 h 3682908"/>
                  <a:gd name="connsiteX631" fmla="*/ 1758962 w 3862373"/>
                  <a:gd name="connsiteY631" fmla="*/ 2525724 h 3682908"/>
                  <a:gd name="connsiteX632" fmla="*/ 1798047 w 3862373"/>
                  <a:gd name="connsiteY632" fmla="*/ 2486637 h 3682908"/>
                  <a:gd name="connsiteX633" fmla="*/ 1703410 w 3862373"/>
                  <a:gd name="connsiteY633" fmla="*/ 2486637 h 3682908"/>
                  <a:gd name="connsiteX634" fmla="*/ 1742497 w 3862373"/>
                  <a:gd name="connsiteY634" fmla="*/ 2525724 h 3682908"/>
                  <a:gd name="connsiteX635" fmla="*/ 1703410 w 3862373"/>
                  <a:gd name="connsiteY635" fmla="*/ 2564811 h 3682908"/>
                  <a:gd name="connsiteX636" fmla="*/ 1664323 w 3862373"/>
                  <a:gd name="connsiteY636" fmla="*/ 2525724 h 3682908"/>
                  <a:gd name="connsiteX637" fmla="*/ 1703410 w 3862373"/>
                  <a:gd name="connsiteY637" fmla="*/ 2486637 h 3682908"/>
                  <a:gd name="connsiteX638" fmla="*/ 1611133 w 3862373"/>
                  <a:gd name="connsiteY638" fmla="*/ 2486637 h 3682908"/>
                  <a:gd name="connsiteX639" fmla="*/ 1650221 w 3862373"/>
                  <a:gd name="connsiteY639" fmla="*/ 2525724 h 3682908"/>
                  <a:gd name="connsiteX640" fmla="*/ 1611133 w 3862373"/>
                  <a:gd name="connsiteY640" fmla="*/ 2564811 h 3682908"/>
                  <a:gd name="connsiteX641" fmla="*/ 1572059 w 3862373"/>
                  <a:gd name="connsiteY641" fmla="*/ 2525724 h 3682908"/>
                  <a:gd name="connsiteX642" fmla="*/ 1611133 w 3862373"/>
                  <a:gd name="connsiteY642" fmla="*/ 2486637 h 3682908"/>
                  <a:gd name="connsiteX643" fmla="*/ 1516507 w 3862373"/>
                  <a:gd name="connsiteY643" fmla="*/ 2486637 h 3682908"/>
                  <a:gd name="connsiteX644" fmla="*/ 1555594 w 3862373"/>
                  <a:gd name="connsiteY644" fmla="*/ 2525724 h 3682908"/>
                  <a:gd name="connsiteX645" fmla="*/ 1516507 w 3862373"/>
                  <a:gd name="connsiteY645" fmla="*/ 2564811 h 3682908"/>
                  <a:gd name="connsiteX646" fmla="*/ 1477419 w 3862373"/>
                  <a:gd name="connsiteY646" fmla="*/ 2525724 h 3682908"/>
                  <a:gd name="connsiteX647" fmla="*/ 1516507 w 3862373"/>
                  <a:gd name="connsiteY647" fmla="*/ 2486637 h 3682908"/>
                  <a:gd name="connsiteX648" fmla="*/ 1419502 w 3862373"/>
                  <a:gd name="connsiteY648" fmla="*/ 2486637 h 3682908"/>
                  <a:gd name="connsiteX649" fmla="*/ 1458588 w 3862373"/>
                  <a:gd name="connsiteY649" fmla="*/ 2525724 h 3682908"/>
                  <a:gd name="connsiteX650" fmla="*/ 1419502 w 3862373"/>
                  <a:gd name="connsiteY650" fmla="*/ 2564811 h 3682908"/>
                  <a:gd name="connsiteX651" fmla="*/ 1380412 w 3862373"/>
                  <a:gd name="connsiteY651" fmla="*/ 2525724 h 3682908"/>
                  <a:gd name="connsiteX652" fmla="*/ 1419502 w 3862373"/>
                  <a:gd name="connsiteY652" fmla="*/ 2486637 h 3682908"/>
                  <a:gd name="connsiteX653" fmla="*/ 1329592 w 3862373"/>
                  <a:gd name="connsiteY653" fmla="*/ 2486637 h 3682908"/>
                  <a:gd name="connsiteX654" fmla="*/ 1368679 w 3862373"/>
                  <a:gd name="connsiteY654" fmla="*/ 2525724 h 3682908"/>
                  <a:gd name="connsiteX655" fmla="*/ 1329592 w 3862373"/>
                  <a:gd name="connsiteY655" fmla="*/ 2564811 h 3682908"/>
                  <a:gd name="connsiteX656" fmla="*/ 1290506 w 3862373"/>
                  <a:gd name="connsiteY656" fmla="*/ 2525724 h 3682908"/>
                  <a:gd name="connsiteX657" fmla="*/ 1329592 w 3862373"/>
                  <a:gd name="connsiteY657" fmla="*/ 2486637 h 3682908"/>
                  <a:gd name="connsiteX658" fmla="*/ 1232589 w 3862373"/>
                  <a:gd name="connsiteY658" fmla="*/ 2486637 h 3682908"/>
                  <a:gd name="connsiteX659" fmla="*/ 1271673 w 3862373"/>
                  <a:gd name="connsiteY659" fmla="*/ 2525724 h 3682908"/>
                  <a:gd name="connsiteX660" fmla="*/ 1232589 w 3862373"/>
                  <a:gd name="connsiteY660" fmla="*/ 2564811 h 3682908"/>
                  <a:gd name="connsiteX661" fmla="*/ 1193504 w 3862373"/>
                  <a:gd name="connsiteY661" fmla="*/ 2525724 h 3682908"/>
                  <a:gd name="connsiteX662" fmla="*/ 1232589 w 3862373"/>
                  <a:gd name="connsiteY662" fmla="*/ 2486637 h 3682908"/>
                  <a:gd name="connsiteX663" fmla="*/ 1142679 w 3862373"/>
                  <a:gd name="connsiteY663" fmla="*/ 2486637 h 3682908"/>
                  <a:gd name="connsiteX664" fmla="*/ 1181766 w 3862373"/>
                  <a:gd name="connsiteY664" fmla="*/ 2525724 h 3682908"/>
                  <a:gd name="connsiteX665" fmla="*/ 1142679 w 3862373"/>
                  <a:gd name="connsiteY665" fmla="*/ 2564811 h 3682908"/>
                  <a:gd name="connsiteX666" fmla="*/ 1103589 w 3862373"/>
                  <a:gd name="connsiteY666" fmla="*/ 2525724 h 3682908"/>
                  <a:gd name="connsiteX667" fmla="*/ 1142679 w 3862373"/>
                  <a:gd name="connsiteY667" fmla="*/ 2486637 h 3682908"/>
                  <a:gd name="connsiteX668" fmla="*/ 1045669 w 3862373"/>
                  <a:gd name="connsiteY668" fmla="*/ 2486637 h 3682908"/>
                  <a:gd name="connsiteX669" fmla="*/ 1084757 w 3862373"/>
                  <a:gd name="connsiteY669" fmla="*/ 2525724 h 3682908"/>
                  <a:gd name="connsiteX670" fmla="*/ 1045669 w 3862373"/>
                  <a:gd name="connsiteY670" fmla="*/ 2564811 h 3682908"/>
                  <a:gd name="connsiteX671" fmla="*/ 1006583 w 3862373"/>
                  <a:gd name="connsiteY671" fmla="*/ 2525724 h 3682908"/>
                  <a:gd name="connsiteX672" fmla="*/ 1045669 w 3862373"/>
                  <a:gd name="connsiteY672" fmla="*/ 2486637 h 3682908"/>
                  <a:gd name="connsiteX673" fmla="*/ 951032 w 3862373"/>
                  <a:gd name="connsiteY673" fmla="*/ 2486637 h 3682908"/>
                  <a:gd name="connsiteX674" fmla="*/ 990118 w 3862373"/>
                  <a:gd name="connsiteY674" fmla="*/ 2525724 h 3682908"/>
                  <a:gd name="connsiteX675" fmla="*/ 951032 w 3862373"/>
                  <a:gd name="connsiteY675" fmla="*/ 2564811 h 3682908"/>
                  <a:gd name="connsiteX676" fmla="*/ 911947 w 3862373"/>
                  <a:gd name="connsiteY676" fmla="*/ 2525724 h 3682908"/>
                  <a:gd name="connsiteX677" fmla="*/ 951032 w 3862373"/>
                  <a:gd name="connsiteY677" fmla="*/ 2486637 h 3682908"/>
                  <a:gd name="connsiteX678" fmla="*/ 3392730 w 3862373"/>
                  <a:gd name="connsiteY678" fmla="*/ 2401461 h 3682908"/>
                  <a:gd name="connsiteX679" fmla="*/ 3431817 w 3862373"/>
                  <a:gd name="connsiteY679" fmla="*/ 2440548 h 3682908"/>
                  <a:gd name="connsiteX680" fmla="*/ 3392730 w 3862373"/>
                  <a:gd name="connsiteY680" fmla="*/ 2479635 h 3682908"/>
                  <a:gd name="connsiteX681" fmla="*/ 3353643 w 3862373"/>
                  <a:gd name="connsiteY681" fmla="*/ 2440548 h 3682908"/>
                  <a:gd name="connsiteX682" fmla="*/ 3392730 w 3862373"/>
                  <a:gd name="connsiteY682" fmla="*/ 2401461 h 3682908"/>
                  <a:gd name="connsiteX683" fmla="*/ 3300455 w 3862373"/>
                  <a:gd name="connsiteY683" fmla="*/ 2401461 h 3682908"/>
                  <a:gd name="connsiteX684" fmla="*/ 3339543 w 3862373"/>
                  <a:gd name="connsiteY684" fmla="*/ 2440548 h 3682908"/>
                  <a:gd name="connsiteX685" fmla="*/ 3300455 w 3862373"/>
                  <a:gd name="connsiteY685" fmla="*/ 2479635 h 3682908"/>
                  <a:gd name="connsiteX686" fmla="*/ 3261368 w 3862373"/>
                  <a:gd name="connsiteY686" fmla="*/ 2440548 h 3682908"/>
                  <a:gd name="connsiteX687" fmla="*/ 3300455 w 3862373"/>
                  <a:gd name="connsiteY687" fmla="*/ 2401461 h 3682908"/>
                  <a:gd name="connsiteX688" fmla="*/ 3205815 w 3862373"/>
                  <a:gd name="connsiteY688" fmla="*/ 2401461 h 3682908"/>
                  <a:gd name="connsiteX689" fmla="*/ 3244903 w 3862373"/>
                  <a:gd name="connsiteY689" fmla="*/ 2440548 h 3682908"/>
                  <a:gd name="connsiteX690" fmla="*/ 3205815 w 3862373"/>
                  <a:gd name="connsiteY690" fmla="*/ 2479635 h 3682908"/>
                  <a:gd name="connsiteX691" fmla="*/ 3166728 w 3862373"/>
                  <a:gd name="connsiteY691" fmla="*/ 2440548 h 3682908"/>
                  <a:gd name="connsiteX692" fmla="*/ 3205815 w 3862373"/>
                  <a:gd name="connsiteY692" fmla="*/ 2401461 h 3682908"/>
                  <a:gd name="connsiteX693" fmla="*/ 3111175 w 3862373"/>
                  <a:gd name="connsiteY693" fmla="*/ 2401461 h 3682908"/>
                  <a:gd name="connsiteX694" fmla="*/ 3150262 w 3862373"/>
                  <a:gd name="connsiteY694" fmla="*/ 2440548 h 3682908"/>
                  <a:gd name="connsiteX695" fmla="*/ 3111175 w 3862373"/>
                  <a:gd name="connsiteY695" fmla="*/ 2479635 h 3682908"/>
                  <a:gd name="connsiteX696" fmla="*/ 3072088 w 3862373"/>
                  <a:gd name="connsiteY696" fmla="*/ 2440548 h 3682908"/>
                  <a:gd name="connsiteX697" fmla="*/ 3111175 w 3862373"/>
                  <a:gd name="connsiteY697" fmla="*/ 2401461 h 3682908"/>
                  <a:gd name="connsiteX698" fmla="*/ 3018901 w 3862373"/>
                  <a:gd name="connsiteY698" fmla="*/ 2401461 h 3682908"/>
                  <a:gd name="connsiteX699" fmla="*/ 3057988 w 3862373"/>
                  <a:gd name="connsiteY699" fmla="*/ 2440548 h 3682908"/>
                  <a:gd name="connsiteX700" fmla="*/ 3018901 w 3862373"/>
                  <a:gd name="connsiteY700" fmla="*/ 2479635 h 3682908"/>
                  <a:gd name="connsiteX701" fmla="*/ 2979813 w 3862373"/>
                  <a:gd name="connsiteY701" fmla="*/ 2440548 h 3682908"/>
                  <a:gd name="connsiteX702" fmla="*/ 3018901 w 3862373"/>
                  <a:gd name="connsiteY702" fmla="*/ 2401461 h 3682908"/>
                  <a:gd name="connsiteX703" fmla="*/ 2924262 w 3862373"/>
                  <a:gd name="connsiteY703" fmla="*/ 2401461 h 3682908"/>
                  <a:gd name="connsiteX704" fmla="*/ 2963349 w 3862373"/>
                  <a:gd name="connsiteY704" fmla="*/ 2440548 h 3682908"/>
                  <a:gd name="connsiteX705" fmla="*/ 2924262 w 3862373"/>
                  <a:gd name="connsiteY705" fmla="*/ 2479635 h 3682908"/>
                  <a:gd name="connsiteX706" fmla="*/ 2885175 w 3862373"/>
                  <a:gd name="connsiteY706" fmla="*/ 2440548 h 3682908"/>
                  <a:gd name="connsiteX707" fmla="*/ 2924262 w 3862373"/>
                  <a:gd name="connsiteY707" fmla="*/ 2401461 h 3682908"/>
                  <a:gd name="connsiteX708" fmla="*/ 2831987 w 3862373"/>
                  <a:gd name="connsiteY708" fmla="*/ 2401461 h 3682908"/>
                  <a:gd name="connsiteX709" fmla="*/ 2871074 w 3862373"/>
                  <a:gd name="connsiteY709" fmla="*/ 2440548 h 3682908"/>
                  <a:gd name="connsiteX710" fmla="*/ 2831987 w 3862373"/>
                  <a:gd name="connsiteY710" fmla="*/ 2479635 h 3682908"/>
                  <a:gd name="connsiteX711" fmla="*/ 2792900 w 3862373"/>
                  <a:gd name="connsiteY711" fmla="*/ 2440548 h 3682908"/>
                  <a:gd name="connsiteX712" fmla="*/ 2831987 w 3862373"/>
                  <a:gd name="connsiteY712" fmla="*/ 2401461 h 3682908"/>
                  <a:gd name="connsiteX713" fmla="*/ 2737353 w 3862373"/>
                  <a:gd name="connsiteY713" fmla="*/ 2401461 h 3682908"/>
                  <a:gd name="connsiteX714" fmla="*/ 2776434 w 3862373"/>
                  <a:gd name="connsiteY714" fmla="*/ 2440548 h 3682908"/>
                  <a:gd name="connsiteX715" fmla="*/ 2737353 w 3862373"/>
                  <a:gd name="connsiteY715" fmla="*/ 2479635 h 3682908"/>
                  <a:gd name="connsiteX716" fmla="*/ 2698263 w 3862373"/>
                  <a:gd name="connsiteY716" fmla="*/ 2440548 h 3682908"/>
                  <a:gd name="connsiteX717" fmla="*/ 2737353 w 3862373"/>
                  <a:gd name="connsiteY717" fmla="*/ 2401461 h 3682908"/>
                  <a:gd name="connsiteX718" fmla="*/ 1611133 w 3862373"/>
                  <a:gd name="connsiteY718" fmla="*/ 2401461 h 3682908"/>
                  <a:gd name="connsiteX719" fmla="*/ 1650223 w 3862373"/>
                  <a:gd name="connsiteY719" fmla="*/ 2440548 h 3682908"/>
                  <a:gd name="connsiteX720" fmla="*/ 1611133 w 3862373"/>
                  <a:gd name="connsiteY720" fmla="*/ 2479635 h 3682908"/>
                  <a:gd name="connsiteX721" fmla="*/ 1572061 w 3862373"/>
                  <a:gd name="connsiteY721" fmla="*/ 2440548 h 3682908"/>
                  <a:gd name="connsiteX722" fmla="*/ 1611133 w 3862373"/>
                  <a:gd name="connsiteY722" fmla="*/ 2401461 h 3682908"/>
                  <a:gd name="connsiteX723" fmla="*/ 1516509 w 3862373"/>
                  <a:gd name="connsiteY723" fmla="*/ 2401461 h 3682908"/>
                  <a:gd name="connsiteX724" fmla="*/ 1555596 w 3862373"/>
                  <a:gd name="connsiteY724" fmla="*/ 2440548 h 3682908"/>
                  <a:gd name="connsiteX725" fmla="*/ 1516509 w 3862373"/>
                  <a:gd name="connsiteY725" fmla="*/ 2479635 h 3682908"/>
                  <a:gd name="connsiteX726" fmla="*/ 1477421 w 3862373"/>
                  <a:gd name="connsiteY726" fmla="*/ 2440548 h 3682908"/>
                  <a:gd name="connsiteX727" fmla="*/ 1516509 w 3862373"/>
                  <a:gd name="connsiteY727" fmla="*/ 2401461 h 3682908"/>
                  <a:gd name="connsiteX728" fmla="*/ 1419503 w 3862373"/>
                  <a:gd name="connsiteY728" fmla="*/ 2401461 h 3682908"/>
                  <a:gd name="connsiteX729" fmla="*/ 1458589 w 3862373"/>
                  <a:gd name="connsiteY729" fmla="*/ 2440548 h 3682908"/>
                  <a:gd name="connsiteX730" fmla="*/ 1419503 w 3862373"/>
                  <a:gd name="connsiteY730" fmla="*/ 2479635 h 3682908"/>
                  <a:gd name="connsiteX731" fmla="*/ 1380413 w 3862373"/>
                  <a:gd name="connsiteY731" fmla="*/ 2440548 h 3682908"/>
                  <a:gd name="connsiteX732" fmla="*/ 1419503 w 3862373"/>
                  <a:gd name="connsiteY732" fmla="*/ 2401461 h 3682908"/>
                  <a:gd name="connsiteX733" fmla="*/ 1329593 w 3862373"/>
                  <a:gd name="connsiteY733" fmla="*/ 2401461 h 3682908"/>
                  <a:gd name="connsiteX734" fmla="*/ 1368682 w 3862373"/>
                  <a:gd name="connsiteY734" fmla="*/ 2440548 h 3682908"/>
                  <a:gd name="connsiteX735" fmla="*/ 1329593 w 3862373"/>
                  <a:gd name="connsiteY735" fmla="*/ 2479635 h 3682908"/>
                  <a:gd name="connsiteX736" fmla="*/ 1290509 w 3862373"/>
                  <a:gd name="connsiteY736" fmla="*/ 2440548 h 3682908"/>
                  <a:gd name="connsiteX737" fmla="*/ 1329593 w 3862373"/>
                  <a:gd name="connsiteY737" fmla="*/ 2401461 h 3682908"/>
                  <a:gd name="connsiteX738" fmla="*/ 1232592 w 3862373"/>
                  <a:gd name="connsiteY738" fmla="*/ 2401461 h 3682908"/>
                  <a:gd name="connsiteX739" fmla="*/ 1271676 w 3862373"/>
                  <a:gd name="connsiteY739" fmla="*/ 2440548 h 3682908"/>
                  <a:gd name="connsiteX740" fmla="*/ 1232592 w 3862373"/>
                  <a:gd name="connsiteY740" fmla="*/ 2479635 h 3682908"/>
                  <a:gd name="connsiteX741" fmla="*/ 1193507 w 3862373"/>
                  <a:gd name="connsiteY741" fmla="*/ 2440548 h 3682908"/>
                  <a:gd name="connsiteX742" fmla="*/ 1232592 w 3862373"/>
                  <a:gd name="connsiteY742" fmla="*/ 2401461 h 3682908"/>
                  <a:gd name="connsiteX743" fmla="*/ 1142682 w 3862373"/>
                  <a:gd name="connsiteY743" fmla="*/ 2401461 h 3682908"/>
                  <a:gd name="connsiteX744" fmla="*/ 1181770 w 3862373"/>
                  <a:gd name="connsiteY744" fmla="*/ 2440548 h 3682908"/>
                  <a:gd name="connsiteX745" fmla="*/ 1142682 w 3862373"/>
                  <a:gd name="connsiteY745" fmla="*/ 2479635 h 3682908"/>
                  <a:gd name="connsiteX746" fmla="*/ 1103591 w 3862373"/>
                  <a:gd name="connsiteY746" fmla="*/ 2440548 h 3682908"/>
                  <a:gd name="connsiteX747" fmla="*/ 1142682 w 3862373"/>
                  <a:gd name="connsiteY747" fmla="*/ 2401461 h 3682908"/>
                  <a:gd name="connsiteX748" fmla="*/ 1045671 w 3862373"/>
                  <a:gd name="connsiteY748" fmla="*/ 2401461 h 3682908"/>
                  <a:gd name="connsiteX749" fmla="*/ 1084758 w 3862373"/>
                  <a:gd name="connsiteY749" fmla="*/ 2440548 h 3682908"/>
                  <a:gd name="connsiteX750" fmla="*/ 1045671 w 3862373"/>
                  <a:gd name="connsiteY750" fmla="*/ 2479635 h 3682908"/>
                  <a:gd name="connsiteX751" fmla="*/ 1006585 w 3862373"/>
                  <a:gd name="connsiteY751" fmla="*/ 2440548 h 3682908"/>
                  <a:gd name="connsiteX752" fmla="*/ 1045671 w 3862373"/>
                  <a:gd name="connsiteY752" fmla="*/ 2401461 h 3682908"/>
                  <a:gd name="connsiteX753" fmla="*/ 951035 w 3862373"/>
                  <a:gd name="connsiteY753" fmla="*/ 2401461 h 3682908"/>
                  <a:gd name="connsiteX754" fmla="*/ 990120 w 3862373"/>
                  <a:gd name="connsiteY754" fmla="*/ 2440548 h 3682908"/>
                  <a:gd name="connsiteX755" fmla="*/ 951035 w 3862373"/>
                  <a:gd name="connsiteY755" fmla="*/ 2479635 h 3682908"/>
                  <a:gd name="connsiteX756" fmla="*/ 911949 w 3862373"/>
                  <a:gd name="connsiteY756" fmla="*/ 2440548 h 3682908"/>
                  <a:gd name="connsiteX757" fmla="*/ 951035 w 3862373"/>
                  <a:gd name="connsiteY757" fmla="*/ 2401461 h 3682908"/>
                  <a:gd name="connsiteX758" fmla="*/ 3300457 w 3862373"/>
                  <a:gd name="connsiteY758" fmla="*/ 2318653 h 3682908"/>
                  <a:gd name="connsiteX759" fmla="*/ 3339544 w 3862373"/>
                  <a:gd name="connsiteY759" fmla="*/ 2357740 h 3682908"/>
                  <a:gd name="connsiteX760" fmla="*/ 3300457 w 3862373"/>
                  <a:gd name="connsiteY760" fmla="*/ 2396827 h 3682908"/>
                  <a:gd name="connsiteX761" fmla="*/ 3261369 w 3862373"/>
                  <a:gd name="connsiteY761" fmla="*/ 2357740 h 3682908"/>
                  <a:gd name="connsiteX762" fmla="*/ 3300457 w 3862373"/>
                  <a:gd name="connsiteY762" fmla="*/ 2318653 h 3682908"/>
                  <a:gd name="connsiteX763" fmla="*/ 3205817 w 3862373"/>
                  <a:gd name="connsiteY763" fmla="*/ 2318653 h 3682908"/>
                  <a:gd name="connsiteX764" fmla="*/ 3244904 w 3862373"/>
                  <a:gd name="connsiteY764" fmla="*/ 2357740 h 3682908"/>
                  <a:gd name="connsiteX765" fmla="*/ 3205817 w 3862373"/>
                  <a:gd name="connsiteY765" fmla="*/ 2396827 h 3682908"/>
                  <a:gd name="connsiteX766" fmla="*/ 3166729 w 3862373"/>
                  <a:gd name="connsiteY766" fmla="*/ 2357740 h 3682908"/>
                  <a:gd name="connsiteX767" fmla="*/ 3205817 w 3862373"/>
                  <a:gd name="connsiteY767" fmla="*/ 2318653 h 3682908"/>
                  <a:gd name="connsiteX768" fmla="*/ 3111177 w 3862373"/>
                  <a:gd name="connsiteY768" fmla="*/ 2318653 h 3682908"/>
                  <a:gd name="connsiteX769" fmla="*/ 3150264 w 3862373"/>
                  <a:gd name="connsiteY769" fmla="*/ 2357740 h 3682908"/>
                  <a:gd name="connsiteX770" fmla="*/ 3111177 w 3862373"/>
                  <a:gd name="connsiteY770" fmla="*/ 2396827 h 3682908"/>
                  <a:gd name="connsiteX771" fmla="*/ 3072089 w 3862373"/>
                  <a:gd name="connsiteY771" fmla="*/ 2357740 h 3682908"/>
                  <a:gd name="connsiteX772" fmla="*/ 3111177 w 3862373"/>
                  <a:gd name="connsiteY772" fmla="*/ 2318653 h 3682908"/>
                  <a:gd name="connsiteX773" fmla="*/ 3018902 w 3862373"/>
                  <a:gd name="connsiteY773" fmla="*/ 2318653 h 3682908"/>
                  <a:gd name="connsiteX774" fmla="*/ 3057989 w 3862373"/>
                  <a:gd name="connsiteY774" fmla="*/ 2357740 h 3682908"/>
                  <a:gd name="connsiteX775" fmla="*/ 3018902 w 3862373"/>
                  <a:gd name="connsiteY775" fmla="*/ 2396827 h 3682908"/>
                  <a:gd name="connsiteX776" fmla="*/ 2979815 w 3862373"/>
                  <a:gd name="connsiteY776" fmla="*/ 2357740 h 3682908"/>
                  <a:gd name="connsiteX777" fmla="*/ 3018902 w 3862373"/>
                  <a:gd name="connsiteY777" fmla="*/ 2318653 h 3682908"/>
                  <a:gd name="connsiteX778" fmla="*/ 2924263 w 3862373"/>
                  <a:gd name="connsiteY778" fmla="*/ 2318653 h 3682908"/>
                  <a:gd name="connsiteX779" fmla="*/ 2963349 w 3862373"/>
                  <a:gd name="connsiteY779" fmla="*/ 2357740 h 3682908"/>
                  <a:gd name="connsiteX780" fmla="*/ 2924263 w 3862373"/>
                  <a:gd name="connsiteY780" fmla="*/ 2396827 h 3682908"/>
                  <a:gd name="connsiteX781" fmla="*/ 2885175 w 3862373"/>
                  <a:gd name="connsiteY781" fmla="*/ 2357740 h 3682908"/>
                  <a:gd name="connsiteX782" fmla="*/ 2924263 w 3862373"/>
                  <a:gd name="connsiteY782" fmla="*/ 2318653 h 3682908"/>
                  <a:gd name="connsiteX783" fmla="*/ 2831988 w 3862373"/>
                  <a:gd name="connsiteY783" fmla="*/ 2318653 h 3682908"/>
                  <a:gd name="connsiteX784" fmla="*/ 2871075 w 3862373"/>
                  <a:gd name="connsiteY784" fmla="*/ 2357740 h 3682908"/>
                  <a:gd name="connsiteX785" fmla="*/ 2831988 w 3862373"/>
                  <a:gd name="connsiteY785" fmla="*/ 2396827 h 3682908"/>
                  <a:gd name="connsiteX786" fmla="*/ 2792901 w 3862373"/>
                  <a:gd name="connsiteY786" fmla="*/ 2357740 h 3682908"/>
                  <a:gd name="connsiteX787" fmla="*/ 2831988 w 3862373"/>
                  <a:gd name="connsiteY787" fmla="*/ 2318653 h 3682908"/>
                  <a:gd name="connsiteX788" fmla="*/ 2737354 w 3862373"/>
                  <a:gd name="connsiteY788" fmla="*/ 2318653 h 3682908"/>
                  <a:gd name="connsiteX789" fmla="*/ 2776435 w 3862373"/>
                  <a:gd name="connsiteY789" fmla="*/ 2357740 h 3682908"/>
                  <a:gd name="connsiteX790" fmla="*/ 2737354 w 3862373"/>
                  <a:gd name="connsiteY790" fmla="*/ 2396827 h 3682908"/>
                  <a:gd name="connsiteX791" fmla="*/ 2698264 w 3862373"/>
                  <a:gd name="connsiteY791" fmla="*/ 2357740 h 3682908"/>
                  <a:gd name="connsiteX792" fmla="*/ 2737354 w 3862373"/>
                  <a:gd name="connsiteY792" fmla="*/ 2318653 h 3682908"/>
                  <a:gd name="connsiteX793" fmla="*/ 1516512 w 3862373"/>
                  <a:gd name="connsiteY793" fmla="*/ 2318653 h 3682908"/>
                  <a:gd name="connsiteX794" fmla="*/ 1555598 w 3862373"/>
                  <a:gd name="connsiteY794" fmla="*/ 2357740 h 3682908"/>
                  <a:gd name="connsiteX795" fmla="*/ 1516512 w 3862373"/>
                  <a:gd name="connsiteY795" fmla="*/ 2396827 h 3682908"/>
                  <a:gd name="connsiteX796" fmla="*/ 1477423 w 3862373"/>
                  <a:gd name="connsiteY796" fmla="*/ 2357740 h 3682908"/>
                  <a:gd name="connsiteX797" fmla="*/ 1516512 w 3862373"/>
                  <a:gd name="connsiteY797" fmla="*/ 2318653 h 3682908"/>
                  <a:gd name="connsiteX798" fmla="*/ 1419506 w 3862373"/>
                  <a:gd name="connsiteY798" fmla="*/ 2318653 h 3682908"/>
                  <a:gd name="connsiteX799" fmla="*/ 1458594 w 3862373"/>
                  <a:gd name="connsiteY799" fmla="*/ 2357740 h 3682908"/>
                  <a:gd name="connsiteX800" fmla="*/ 1419506 w 3862373"/>
                  <a:gd name="connsiteY800" fmla="*/ 2396827 h 3682908"/>
                  <a:gd name="connsiteX801" fmla="*/ 1380417 w 3862373"/>
                  <a:gd name="connsiteY801" fmla="*/ 2357740 h 3682908"/>
                  <a:gd name="connsiteX802" fmla="*/ 1419506 w 3862373"/>
                  <a:gd name="connsiteY802" fmla="*/ 2318653 h 3682908"/>
                  <a:gd name="connsiteX803" fmla="*/ 1329595 w 3862373"/>
                  <a:gd name="connsiteY803" fmla="*/ 2318653 h 3682908"/>
                  <a:gd name="connsiteX804" fmla="*/ 1368683 w 3862373"/>
                  <a:gd name="connsiteY804" fmla="*/ 2357740 h 3682908"/>
                  <a:gd name="connsiteX805" fmla="*/ 1329595 w 3862373"/>
                  <a:gd name="connsiteY805" fmla="*/ 2396827 h 3682908"/>
                  <a:gd name="connsiteX806" fmla="*/ 1290510 w 3862373"/>
                  <a:gd name="connsiteY806" fmla="*/ 2357740 h 3682908"/>
                  <a:gd name="connsiteX807" fmla="*/ 1329595 w 3862373"/>
                  <a:gd name="connsiteY807" fmla="*/ 2318653 h 3682908"/>
                  <a:gd name="connsiteX808" fmla="*/ 1232594 w 3862373"/>
                  <a:gd name="connsiteY808" fmla="*/ 2318653 h 3682908"/>
                  <a:gd name="connsiteX809" fmla="*/ 1271677 w 3862373"/>
                  <a:gd name="connsiteY809" fmla="*/ 2357740 h 3682908"/>
                  <a:gd name="connsiteX810" fmla="*/ 1232594 w 3862373"/>
                  <a:gd name="connsiteY810" fmla="*/ 2396827 h 3682908"/>
                  <a:gd name="connsiteX811" fmla="*/ 1193507 w 3862373"/>
                  <a:gd name="connsiteY811" fmla="*/ 2357740 h 3682908"/>
                  <a:gd name="connsiteX812" fmla="*/ 1232594 w 3862373"/>
                  <a:gd name="connsiteY812" fmla="*/ 2318653 h 3682908"/>
                  <a:gd name="connsiteX813" fmla="*/ 1142684 w 3862373"/>
                  <a:gd name="connsiteY813" fmla="*/ 2318653 h 3682908"/>
                  <a:gd name="connsiteX814" fmla="*/ 1181772 w 3862373"/>
                  <a:gd name="connsiteY814" fmla="*/ 2357740 h 3682908"/>
                  <a:gd name="connsiteX815" fmla="*/ 1142684 w 3862373"/>
                  <a:gd name="connsiteY815" fmla="*/ 2396827 h 3682908"/>
                  <a:gd name="connsiteX816" fmla="*/ 1103594 w 3862373"/>
                  <a:gd name="connsiteY816" fmla="*/ 2357740 h 3682908"/>
                  <a:gd name="connsiteX817" fmla="*/ 1142684 w 3862373"/>
                  <a:gd name="connsiteY817" fmla="*/ 2318653 h 3682908"/>
                  <a:gd name="connsiteX818" fmla="*/ 1045673 w 3862373"/>
                  <a:gd name="connsiteY818" fmla="*/ 2318653 h 3682908"/>
                  <a:gd name="connsiteX819" fmla="*/ 1084760 w 3862373"/>
                  <a:gd name="connsiteY819" fmla="*/ 2357740 h 3682908"/>
                  <a:gd name="connsiteX820" fmla="*/ 1045673 w 3862373"/>
                  <a:gd name="connsiteY820" fmla="*/ 2396827 h 3682908"/>
                  <a:gd name="connsiteX821" fmla="*/ 1006587 w 3862373"/>
                  <a:gd name="connsiteY821" fmla="*/ 2357740 h 3682908"/>
                  <a:gd name="connsiteX822" fmla="*/ 1045673 w 3862373"/>
                  <a:gd name="connsiteY822" fmla="*/ 2318653 h 3682908"/>
                  <a:gd name="connsiteX823" fmla="*/ 3489735 w 3862373"/>
                  <a:gd name="connsiteY823" fmla="*/ 2318651 h 3682908"/>
                  <a:gd name="connsiteX824" fmla="*/ 3528823 w 3862373"/>
                  <a:gd name="connsiteY824" fmla="*/ 2357738 h 3682908"/>
                  <a:gd name="connsiteX825" fmla="*/ 3489735 w 3862373"/>
                  <a:gd name="connsiteY825" fmla="*/ 2396825 h 3682908"/>
                  <a:gd name="connsiteX826" fmla="*/ 3450649 w 3862373"/>
                  <a:gd name="connsiteY826" fmla="*/ 2357738 h 3682908"/>
                  <a:gd name="connsiteX827" fmla="*/ 3489735 w 3862373"/>
                  <a:gd name="connsiteY827" fmla="*/ 2318651 h 3682908"/>
                  <a:gd name="connsiteX828" fmla="*/ 3392730 w 3862373"/>
                  <a:gd name="connsiteY828" fmla="*/ 2318651 h 3682908"/>
                  <a:gd name="connsiteX829" fmla="*/ 3431817 w 3862373"/>
                  <a:gd name="connsiteY829" fmla="*/ 2357738 h 3682908"/>
                  <a:gd name="connsiteX830" fmla="*/ 3392730 w 3862373"/>
                  <a:gd name="connsiteY830" fmla="*/ 2396825 h 3682908"/>
                  <a:gd name="connsiteX831" fmla="*/ 3353643 w 3862373"/>
                  <a:gd name="connsiteY831" fmla="*/ 2357738 h 3682908"/>
                  <a:gd name="connsiteX832" fmla="*/ 3392730 w 3862373"/>
                  <a:gd name="connsiteY832" fmla="*/ 2318651 h 3682908"/>
                  <a:gd name="connsiteX833" fmla="*/ 3489737 w 3862373"/>
                  <a:gd name="connsiteY833" fmla="*/ 2233477 h 3682908"/>
                  <a:gd name="connsiteX834" fmla="*/ 3528823 w 3862373"/>
                  <a:gd name="connsiteY834" fmla="*/ 2272564 h 3682908"/>
                  <a:gd name="connsiteX835" fmla="*/ 3489737 w 3862373"/>
                  <a:gd name="connsiteY835" fmla="*/ 2311651 h 3682908"/>
                  <a:gd name="connsiteX836" fmla="*/ 3450649 w 3862373"/>
                  <a:gd name="connsiteY836" fmla="*/ 2272564 h 3682908"/>
                  <a:gd name="connsiteX837" fmla="*/ 3489737 w 3862373"/>
                  <a:gd name="connsiteY837" fmla="*/ 2233477 h 3682908"/>
                  <a:gd name="connsiteX838" fmla="*/ 3392731 w 3862373"/>
                  <a:gd name="connsiteY838" fmla="*/ 2233477 h 3682908"/>
                  <a:gd name="connsiteX839" fmla="*/ 3431819 w 3862373"/>
                  <a:gd name="connsiteY839" fmla="*/ 2272564 h 3682908"/>
                  <a:gd name="connsiteX840" fmla="*/ 3392731 w 3862373"/>
                  <a:gd name="connsiteY840" fmla="*/ 2311651 h 3682908"/>
                  <a:gd name="connsiteX841" fmla="*/ 3353644 w 3862373"/>
                  <a:gd name="connsiteY841" fmla="*/ 2272564 h 3682908"/>
                  <a:gd name="connsiteX842" fmla="*/ 3392731 w 3862373"/>
                  <a:gd name="connsiteY842" fmla="*/ 2233477 h 3682908"/>
                  <a:gd name="connsiteX843" fmla="*/ 3300457 w 3862373"/>
                  <a:gd name="connsiteY843" fmla="*/ 2233477 h 3682908"/>
                  <a:gd name="connsiteX844" fmla="*/ 3339544 w 3862373"/>
                  <a:gd name="connsiteY844" fmla="*/ 2272564 h 3682908"/>
                  <a:gd name="connsiteX845" fmla="*/ 3300457 w 3862373"/>
                  <a:gd name="connsiteY845" fmla="*/ 2311651 h 3682908"/>
                  <a:gd name="connsiteX846" fmla="*/ 3261369 w 3862373"/>
                  <a:gd name="connsiteY846" fmla="*/ 2272564 h 3682908"/>
                  <a:gd name="connsiteX847" fmla="*/ 3300457 w 3862373"/>
                  <a:gd name="connsiteY847" fmla="*/ 2233477 h 3682908"/>
                  <a:gd name="connsiteX848" fmla="*/ 3205817 w 3862373"/>
                  <a:gd name="connsiteY848" fmla="*/ 2233477 h 3682908"/>
                  <a:gd name="connsiteX849" fmla="*/ 3244904 w 3862373"/>
                  <a:gd name="connsiteY849" fmla="*/ 2272564 h 3682908"/>
                  <a:gd name="connsiteX850" fmla="*/ 3205817 w 3862373"/>
                  <a:gd name="connsiteY850" fmla="*/ 2311651 h 3682908"/>
                  <a:gd name="connsiteX851" fmla="*/ 3166729 w 3862373"/>
                  <a:gd name="connsiteY851" fmla="*/ 2272564 h 3682908"/>
                  <a:gd name="connsiteX852" fmla="*/ 3205817 w 3862373"/>
                  <a:gd name="connsiteY852" fmla="*/ 2233477 h 3682908"/>
                  <a:gd name="connsiteX853" fmla="*/ 3111177 w 3862373"/>
                  <a:gd name="connsiteY853" fmla="*/ 2233477 h 3682908"/>
                  <a:gd name="connsiteX854" fmla="*/ 3150264 w 3862373"/>
                  <a:gd name="connsiteY854" fmla="*/ 2272564 h 3682908"/>
                  <a:gd name="connsiteX855" fmla="*/ 3111177 w 3862373"/>
                  <a:gd name="connsiteY855" fmla="*/ 2311651 h 3682908"/>
                  <a:gd name="connsiteX856" fmla="*/ 3072089 w 3862373"/>
                  <a:gd name="connsiteY856" fmla="*/ 2272564 h 3682908"/>
                  <a:gd name="connsiteX857" fmla="*/ 3111177 w 3862373"/>
                  <a:gd name="connsiteY857" fmla="*/ 2233477 h 3682908"/>
                  <a:gd name="connsiteX858" fmla="*/ 3018902 w 3862373"/>
                  <a:gd name="connsiteY858" fmla="*/ 2233477 h 3682908"/>
                  <a:gd name="connsiteX859" fmla="*/ 3057989 w 3862373"/>
                  <a:gd name="connsiteY859" fmla="*/ 2272564 h 3682908"/>
                  <a:gd name="connsiteX860" fmla="*/ 3018902 w 3862373"/>
                  <a:gd name="connsiteY860" fmla="*/ 2311651 h 3682908"/>
                  <a:gd name="connsiteX861" fmla="*/ 2979815 w 3862373"/>
                  <a:gd name="connsiteY861" fmla="*/ 2272564 h 3682908"/>
                  <a:gd name="connsiteX862" fmla="*/ 3018902 w 3862373"/>
                  <a:gd name="connsiteY862" fmla="*/ 2233477 h 3682908"/>
                  <a:gd name="connsiteX863" fmla="*/ 2924263 w 3862373"/>
                  <a:gd name="connsiteY863" fmla="*/ 2233477 h 3682908"/>
                  <a:gd name="connsiteX864" fmla="*/ 2963349 w 3862373"/>
                  <a:gd name="connsiteY864" fmla="*/ 2272564 h 3682908"/>
                  <a:gd name="connsiteX865" fmla="*/ 2924263 w 3862373"/>
                  <a:gd name="connsiteY865" fmla="*/ 2311651 h 3682908"/>
                  <a:gd name="connsiteX866" fmla="*/ 2885175 w 3862373"/>
                  <a:gd name="connsiteY866" fmla="*/ 2272564 h 3682908"/>
                  <a:gd name="connsiteX867" fmla="*/ 2924263 w 3862373"/>
                  <a:gd name="connsiteY867" fmla="*/ 2233477 h 3682908"/>
                  <a:gd name="connsiteX868" fmla="*/ 2831988 w 3862373"/>
                  <a:gd name="connsiteY868" fmla="*/ 2233477 h 3682908"/>
                  <a:gd name="connsiteX869" fmla="*/ 2871075 w 3862373"/>
                  <a:gd name="connsiteY869" fmla="*/ 2272564 h 3682908"/>
                  <a:gd name="connsiteX870" fmla="*/ 2831988 w 3862373"/>
                  <a:gd name="connsiteY870" fmla="*/ 2311651 h 3682908"/>
                  <a:gd name="connsiteX871" fmla="*/ 2792901 w 3862373"/>
                  <a:gd name="connsiteY871" fmla="*/ 2272564 h 3682908"/>
                  <a:gd name="connsiteX872" fmla="*/ 2831988 w 3862373"/>
                  <a:gd name="connsiteY872" fmla="*/ 2233477 h 3682908"/>
                  <a:gd name="connsiteX873" fmla="*/ 2737354 w 3862373"/>
                  <a:gd name="connsiteY873" fmla="*/ 2233477 h 3682908"/>
                  <a:gd name="connsiteX874" fmla="*/ 2776435 w 3862373"/>
                  <a:gd name="connsiteY874" fmla="*/ 2272564 h 3682908"/>
                  <a:gd name="connsiteX875" fmla="*/ 2737354 w 3862373"/>
                  <a:gd name="connsiteY875" fmla="*/ 2311651 h 3682908"/>
                  <a:gd name="connsiteX876" fmla="*/ 2698264 w 3862373"/>
                  <a:gd name="connsiteY876" fmla="*/ 2272564 h 3682908"/>
                  <a:gd name="connsiteX877" fmla="*/ 2737354 w 3862373"/>
                  <a:gd name="connsiteY877" fmla="*/ 2233477 h 3682908"/>
                  <a:gd name="connsiteX878" fmla="*/ 2645073 w 3862373"/>
                  <a:gd name="connsiteY878" fmla="*/ 2233477 h 3682908"/>
                  <a:gd name="connsiteX879" fmla="*/ 2684163 w 3862373"/>
                  <a:gd name="connsiteY879" fmla="*/ 2272564 h 3682908"/>
                  <a:gd name="connsiteX880" fmla="*/ 2645073 w 3862373"/>
                  <a:gd name="connsiteY880" fmla="*/ 2311651 h 3682908"/>
                  <a:gd name="connsiteX881" fmla="*/ 2605987 w 3862373"/>
                  <a:gd name="connsiteY881" fmla="*/ 2272564 h 3682908"/>
                  <a:gd name="connsiteX882" fmla="*/ 2645073 w 3862373"/>
                  <a:gd name="connsiteY882" fmla="*/ 2233477 h 3682908"/>
                  <a:gd name="connsiteX883" fmla="*/ 2550435 w 3862373"/>
                  <a:gd name="connsiteY883" fmla="*/ 2233477 h 3682908"/>
                  <a:gd name="connsiteX884" fmla="*/ 2589521 w 3862373"/>
                  <a:gd name="connsiteY884" fmla="*/ 2272564 h 3682908"/>
                  <a:gd name="connsiteX885" fmla="*/ 2550435 w 3862373"/>
                  <a:gd name="connsiteY885" fmla="*/ 2311651 h 3682908"/>
                  <a:gd name="connsiteX886" fmla="*/ 2511349 w 3862373"/>
                  <a:gd name="connsiteY886" fmla="*/ 2272564 h 3682908"/>
                  <a:gd name="connsiteX887" fmla="*/ 2550435 w 3862373"/>
                  <a:gd name="connsiteY887" fmla="*/ 2233477 h 3682908"/>
                  <a:gd name="connsiteX888" fmla="*/ 2458164 w 3862373"/>
                  <a:gd name="connsiteY888" fmla="*/ 2233477 h 3682908"/>
                  <a:gd name="connsiteX889" fmla="*/ 2497250 w 3862373"/>
                  <a:gd name="connsiteY889" fmla="*/ 2272564 h 3682908"/>
                  <a:gd name="connsiteX890" fmla="*/ 2458164 w 3862373"/>
                  <a:gd name="connsiteY890" fmla="*/ 2311651 h 3682908"/>
                  <a:gd name="connsiteX891" fmla="*/ 2419078 w 3862373"/>
                  <a:gd name="connsiteY891" fmla="*/ 2272564 h 3682908"/>
                  <a:gd name="connsiteX892" fmla="*/ 2458164 w 3862373"/>
                  <a:gd name="connsiteY892" fmla="*/ 2233477 h 3682908"/>
                  <a:gd name="connsiteX893" fmla="*/ 2363524 w 3862373"/>
                  <a:gd name="connsiteY893" fmla="*/ 2233477 h 3682908"/>
                  <a:gd name="connsiteX894" fmla="*/ 2402611 w 3862373"/>
                  <a:gd name="connsiteY894" fmla="*/ 2272564 h 3682908"/>
                  <a:gd name="connsiteX895" fmla="*/ 2363524 w 3862373"/>
                  <a:gd name="connsiteY895" fmla="*/ 2311651 h 3682908"/>
                  <a:gd name="connsiteX896" fmla="*/ 2324437 w 3862373"/>
                  <a:gd name="connsiteY896" fmla="*/ 2272564 h 3682908"/>
                  <a:gd name="connsiteX897" fmla="*/ 2363524 w 3862373"/>
                  <a:gd name="connsiteY897" fmla="*/ 2233477 h 3682908"/>
                  <a:gd name="connsiteX898" fmla="*/ 1329597 w 3862373"/>
                  <a:gd name="connsiteY898" fmla="*/ 2233477 h 3682908"/>
                  <a:gd name="connsiteX899" fmla="*/ 1368685 w 3862373"/>
                  <a:gd name="connsiteY899" fmla="*/ 2272564 h 3682908"/>
                  <a:gd name="connsiteX900" fmla="*/ 1329597 w 3862373"/>
                  <a:gd name="connsiteY900" fmla="*/ 2311651 h 3682908"/>
                  <a:gd name="connsiteX901" fmla="*/ 1290512 w 3862373"/>
                  <a:gd name="connsiteY901" fmla="*/ 2272564 h 3682908"/>
                  <a:gd name="connsiteX902" fmla="*/ 1329597 w 3862373"/>
                  <a:gd name="connsiteY902" fmla="*/ 2233477 h 3682908"/>
                  <a:gd name="connsiteX903" fmla="*/ 1232596 w 3862373"/>
                  <a:gd name="connsiteY903" fmla="*/ 2233477 h 3682908"/>
                  <a:gd name="connsiteX904" fmla="*/ 1271678 w 3862373"/>
                  <a:gd name="connsiteY904" fmla="*/ 2272564 h 3682908"/>
                  <a:gd name="connsiteX905" fmla="*/ 1232596 w 3862373"/>
                  <a:gd name="connsiteY905" fmla="*/ 2311651 h 3682908"/>
                  <a:gd name="connsiteX906" fmla="*/ 1193508 w 3862373"/>
                  <a:gd name="connsiteY906" fmla="*/ 2272564 h 3682908"/>
                  <a:gd name="connsiteX907" fmla="*/ 1232596 w 3862373"/>
                  <a:gd name="connsiteY907" fmla="*/ 2233477 h 3682908"/>
                  <a:gd name="connsiteX908" fmla="*/ 1142686 w 3862373"/>
                  <a:gd name="connsiteY908" fmla="*/ 2233477 h 3682908"/>
                  <a:gd name="connsiteX909" fmla="*/ 1181776 w 3862373"/>
                  <a:gd name="connsiteY909" fmla="*/ 2272564 h 3682908"/>
                  <a:gd name="connsiteX910" fmla="*/ 1142686 w 3862373"/>
                  <a:gd name="connsiteY910" fmla="*/ 2311651 h 3682908"/>
                  <a:gd name="connsiteX911" fmla="*/ 1103596 w 3862373"/>
                  <a:gd name="connsiteY911" fmla="*/ 2272564 h 3682908"/>
                  <a:gd name="connsiteX912" fmla="*/ 1142686 w 3862373"/>
                  <a:gd name="connsiteY912" fmla="*/ 2233477 h 3682908"/>
                  <a:gd name="connsiteX913" fmla="*/ 1045675 w 3862373"/>
                  <a:gd name="connsiteY913" fmla="*/ 2233477 h 3682908"/>
                  <a:gd name="connsiteX914" fmla="*/ 1084762 w 3862373"/>
                  <a:gd name="connsiteY914" fmla="*/ 2272564 h 3682908"/>
                  <a:gd name="connsiteX915" fmla="*/ 1045675 w 3862373"/>
                  <a:gd name="connsiteY915" fmla="*/ 2311651 h 3682908"/>
                  <a:gd name="connsiteX916" fmla="*/ 1006589 w 3862373"/>
                  <a:gd name="connsiteY916" fmla="*/ 2272564 h 3682908"/>
                  <a:gd name="connsiteX917" fmla="*/ 1045675 w 3862373"/>
                  <a:gd name="connsiteY917" fmla="*/ 2233477 h 3682908"/>
                  <a:gd name="connsiteX918" fmla="*/ 3584377 w 3862373"/>
                  <a:gd name="connsiteY918" fmla="*/ 2145935 h 3682908"/>
                  <a:gd name="connsiteX919" fmla="*/ 3623463 w 3862373"/>
                  <a:gd name="connsiteY919" fmla="*/ 2185022 h 3682908"/>
                  <a:gd name="connsiteX920" fmla="*/ 3584377 w 3862373"/>
                  <a:gd name="connsiteY920" fmla="*/ 2224109 h 3682908"/>
                  <a:gd name="connsiteX921" fmla="*/ 3545289 w 3862373"/>
                  <a:gd name="connsiteY921" fmla="*/ 2185022 h 3682908"/>
                  <a:gd name="connsiteX922" fmla="*/ 3584377 w 3862373"/>
                  <a:gd name="connsiteY922" fmla="*/ 2145935 h 3682908"/>
                  <a:gd name="connsiteX923" fmla="*/ 3489737 w 3862373"/>
                  <a:gd name="connsiteY923" fmla="*/ 2145935 h 3682908"/>
                  <a:gd name="connsiteX924" fmla="*/ 3528823 w 3862373"/>
                  <a:gd name="connsiteY924" fmla="*/ 2185022 h 3682908"/>
                  <a:gd name="connsiteX925" fmla="*/ 3489737 w 3862373"/>
                  <a:gd name="connsiteY925" fmla="*/ 2224109 h 3682908"/>
                  <a:gd name="connsiteX926" fmla="*/ 3450649 w 3862373"/>
                  <a:gd name="connsiteY926" fmla="*/ 2185022 h 3682908"/>
                  <a:gd name="connsiteX927" fmla="*/ 3489737 w 3862373"/>
                  <a:gd name="connsiteY927" fmla="*/ 2145935 h 3682908"/>
                  <a:gd name="connsiteX928" fmla="*/ 3392731 w 3862373"/>
                  <a:gd name="connsiteY928" fmla="*/ 2145935 h 3682908"/>
                  <a:gd name="connsiteX929" fmla="*/ 3431819 w 3862373"/>
                  <a:gd name="connsiteY929" fmla="*/ 2185022 h 3682908"/>
                  <a:gd name="connsiteX930" fmla="*/ 3392731 w 3862373"/>
                  <a:gd name="connsiteY930" fmla="*/ 2224109 h 3682908"/>
                  <a:gd name="connsiteX931" fmla="*/ 3353644 w 3862373"/>
                  <a:gd name="connsiteY931" fmla="*/ 2185022 h 3682908"/>
                  <a:gd name="connsiteX932" fmla="*/ 3392731 w 3862373"/>
                  <a:gd name="connsiteY932" fmla="*/ 2145935 h 3682908"/>
                  <a:gd name="connsiteX933" fmla="*/ 3300457 w 3862373"/>
                  <a:gd name="connsiteY933" fmla="*/ 2145935 h 3682908"/>
                  <a:gd name="connsiteX934" fmla="*/ 3339544 w 3862373"/>
                  <a:gd name="connsiteY934" fmla="*/ 2185022 h 3682908"/>
                  <a:gd name="connsiteX935" fmla="*/ 3300457 w 3862373"/>
                  <a:gd name="connsiteY935" fmla="*/ 2224109 h 3682908"/>
                  <a:gd name="connsiteX936" fmla="*/ 3261369 w 3862373"/>
                  <a:gd name="connsiteY936" fmla="*/ 2185022 h 3682908"/>
                  <a:gd name="connsiteX937" fmla="*/ 3300457 w 3862373"/>
                  <a:gd name="connsiteY937" fmla="*/ 2145935 h 3682908"/>
                  <a:gd name="connsiteX938" fmla="*/ 3205817 w 3862373"/>
                  <a:gd name="connsiteY938" fmla="*/ 2145935 h 3682908"/>
                  <a:gd name="connsiteX939" fmla="*/ 3244904 w 3862373"/>
                  <a:gd name="connsiteY939" fmla="*/ 2185022 h 3682908"/>
                  <a:gd name="connsiteX940" fmla="*/ 3205817 w 3862373"/>
                  <a:gd name="connsiteY940" fmla="*/ 2224109 h 3682908"/>
                  <a:gd name="connsiteX941" fmla="*/ 3166729 w 3862373"/>
                  <a:gd name="connsiteY941" fmla="*/ 2185022 h 3682908"/>
                  <a:gd name="connsiteX942" fmla="*/ 3205817 w 3862373"/>
                  <a:gd name="connsiteY942" fmla="*/ 2145935 h 3682908"/>
                  <a:gd name="connsiteX943" fmla="*/ 3111177 w 3862373"/>
                  <a:gd name="connsiteY943" fmla="*/ 2145935 h 3682908"/>
                  <a:gd name="connsiteX944" fmla="*/ 3150264 w 3862373"/>
                  <a:gd name="connsiteY944" fmla="*/ 2185022 h 3682908"/>
                  <a:gd name="connsiteX945" fmla="*/ 3111177 w 3862373"/>
                  <a:gd name="connsiteY945" fmla="*/ 2224109 h 3682908"/>
                  <a:gd name="connsiteX946" fmla="*/ 3072089 w 3862373"/>
                  <a:gd name="connsiteY946" fmla="*/ 2185022 h 3682908"/>
                  <a:gd name="connsiteX947" fmla="*/ 3111177 w 3862373"/>
                  <a:gd name="connsiteY947" fmla="*/ 2145935 h 3682908"/>
                  <a:gd name="connsiteX948" fmla="*/ 3018902 w 3862373"/>
                  <a:gd name="connsiteY948" fmla="*/ 2145935 h 3682908"/>
                  <a:gd name="connsiteX949" fmla="*/ 3057989 w 3862373"/>
                  <a:gd name="connsiteY949" fmla="*/ 2185022 h 3682908"/>
                  <a:gd name="connsiteX950" fmla="*/ 3018902 w 3862373"/>
                  <a:gd name="connsiteY950" fmla="*/ 2224109 h 3682908"/>
                  <a:gd name="connsiteX951" fmla="*/ 2979815 w 3862373"/>
                  <a:gd name="connsiteY951" fmla="*/ 2185022 h 3682908"/>
                  <a:gd name="connsiteX952" fmla="*/ 3018902 w 3862373"/>
                  <a:gd name="connsiteY952" fmla="*/ 2145935 h 3682908"/>
                  <a:gd name="connsiteX953" fmla="*/ 2924263 w 3862373"/>
                  <a:gd name="connsiteY953" fmla="*/ 2145935 h 3682908"/>
                  <a:gd name="connsiteX954" fmla="*/ 2963349 w 3862373"/>
                  <a:gd name="connsiteY954" fmla="*/ 2185022 h 3682908"/>
                  <a:gd name="connsiteX955" fmla="*/ 2924263 w 3862373"/>
                  <a:gd name="connsiteY955" fmla="*/ 2224109 h 3682908"/>
                  <a:gd name="connsiteX956" fmla="*/ 2885175 w 3862373"/>
                  <a:gd name="connsiteY956" fmla="*/ 2185022 h 3682908"/>
                  <a:gd name="connsiteX957" fmla="*/ 2924263 w 3862373"/>
                  <a:gd name="connsiteY957" fmla="*/ 2145935 h 3682908"/>
                  <a:gd name="connsiteX958" fmla="*/ 2831988 w 3862373"/>
                  <a:gd name="connsiteY958" fmla="*/ 2145935 h 3682908"/>
                  <a:gd name="connsiteX959" fmla="*/ 2871075 w 3862373"/>
                  <a:gd name="connsiteY959" fmla="*/ 2185022 h 3682908"/>
                  <a:gd name="connsiteX960" fmla="*/ 2831988 w 3862373"/>
                  <a:gd name="connsiteY960" fmla="*/ 2224109 h 3682908"/>
                  <a:gd name="connsiteX961" fmla="*/ 2792901 w 3862373"/>
                  <a:gd name="connsiteY961" fmla="*/ 2185022 h 3682908"/>
                  <a:gd name="connsiteX962" fmla="*/ 2831988 w 3862373"/>
                  <a:gd name="connsiteY962" fmla="*/ 2145935 h 3682908"/>
                  <a:gd name="connsiteX963" fmla="*/ 2737355 w 3862373"/>
                  <a:gd name="connsiteY963" fmla="*/ 2145935 h 3682908"/>
                  <a:gd name="connsiteX964" fmla="*/ 2776435 w 3862373"/>
                  <a:gd name="connsiteY964" fmla="*/ 2185022 h 3682908"/>
                  <a:gd name="connsiteX965" fmla="*/ 2737355 w 3862373"/>
                  <a:gd name="connsiteY965" fmla="*/ 2224109 h 3682908"/>
                  <a:gd name="connsiteX966" fmla="*/ 2698264 w 3862373"/>
                  <a:gd name="connsiteY966" fmla="*/ 2185022 h 3682908"/>
                  <a:gd name="connsiteX967" fmla="*/ 2737355 w 3862373"/>
                  <a:gd name="connsiteY967" fmla="*/ 2145935 h 3682908"/>
                  <a:gd name="connsiteX968" fmla="*/ 2645073 w 3862373"/>
                  <a:gd name="connsiteY968" fmla="*/ 2145935 h 3682908"/>
                  <a:gd name="connsiteX969" fmla="*/ 2684163 w 3862373"/>
                  <a:gd name="connsiteY969" fmla="*/ 2185022 h 3682908"/>
                  <a:gd name="connsiteX970" fmla="*/ 2645073 w 3862373"/>
                  <a:gd name="connsiteY970" fmla="*/ 2224109 h 3682908"/>
                  <a:gd name="connsiteX971" fmla="*/ 2605987 w 3862373"/>
                  <a:gd name="connsiteY971" fmla="*/ 2185022 h 3682908"/>
                  <a:gd name="connsiteX972" fmla="*/ 2645073 w 3862373"/>
                  <a:gd name="connsiteY972" fmla="*/ 2145935 h 3682908"/>
                  <a:gd name="connsiteX973" fmla="*/ 2550435 w 3862373"/>
                  <a:gd name="connsiteY973" fmla="*/ 2145935 h 3682908"/>
                  <a:gd name="connsiteX974" fmla="*/ 2589521 w 3862373"/>
                  <a:gd name="connsiteY974" fmla="*/ 2185022 h 3682908"/>
                  <a:gd name="connsiteX975" fmla="*/ 2550435 w 3862373"/>
                  <a:gd name="connsiteY975" fmla="*/ 2224109 h 3682908"/>
                  <a:gd name="connsiteX976" fmla="*/ 2511350 w 3862373"/>
                  <a:gd name="connsiteY976" fmla="*/ 2185022 h 3682908"/>
                  <a:gd name="connsiteX977" fmla="*/ 2550435 w 3862373"/>
                  <a:gd name="connsiteY977" fmla="*/ 2145935 h 3682908"/>
                  <a:gd name="connsiteX978" fmla="*/ 2458164 w 3862373"/>
                  <a:gd name="connsiteY978" fmla="*/ 2145935 h 3682908"/>
                  <a:gd name="connsiteX979" fmla="*/ 2497250 w 3862373"/>
                  <a:gd name="connsiteY979" fmla="*/ 2185022 h 3682908"/>
                  <a:gd name="connsiteX980" fmla="*/ 2458164 w 3862373"/>
                  <a:gd name="connsiteY980" fmla="*/ 2224109 h 3682908"/>
                  <a:gd name="connsiteX981" fmla="*/ 2419078 w 3862373"/>
                  <a:gd name="connsiteY981" fmla="*/ 2185022 h 3682908"/>
                  <a:gd name="connsiteX982" fmla="*/ 2458164 w 3862373"/>
                  <a:gd name="connsiteY982" fmla="*/ 2145935 h 3682908"/>
                  <a:gd name="connsiteX983" fmla="*/ 2363524 w 3862373"/>
                  <a:gd name="connsiteY983" fmla="*/ 2145935 h 3682908"/>
                  <a:gd name="connsiteX984" fmla="*/ 2402611 w 3862373"/>
                  <a:gd name="connsiteY984" fmla="*/ 2185022 h 3682908"/>
                  <a:gd name="connsiteX985" fmla="*/ 2363524 w 3862373"/>
                  <a:gd name="connsiteY985" fmla="*/ 2224109 h 3682908"/>
                  <a:gd name="connsiteX986" fmla="*/ 2324437 w 3862373"/>
                  <a:gd name="connsiteY986" fmla="*/ 2185022 h 3682908"/>
                  <a:gd name="connsiteX987" fmla="*/ 2363524 w 3862373"/>
                  <a:gd name="connsiteY987" fmla="*/ 2145935 h 3682908"/>
                  <a:gd name="connsiteX988" fmla="*/ 2266521 w 3862373"/>
                  <a:gd name="connsiteY988" fmla="*/ 2145935 h 3682908"/>
                  <a:gd name="connsiteX989" fmla="*/ 2305606 w 3862373"/>
                  <a:gd name="connsiteY989" fmla="*/ 2185022 h 3682908"/>
                  <a:gd name="connsiteX990" fmla="*/ 2266521 w 3862373"/>
                  <a:gd name="connsiteY990" fmla="*/ 2224109 h 3682908"/>
                  <a:gd name="connsiteX991" fmla="*/ 2227432 w 3862373"/>
                  <a:gd name="connsiteY991" fmla="*/ 2185022 h 3682908"/>
                  <a:gd name="connsiteX992" fmla="*/ 2266521 w 3862373"/>
                  <a:gd name="connsiteY992" fmla="*/ 2145935 h 3682908"/>
                  <a:gd name="connsiteX993" fmla="*/ 1232598 w 3862373"/>
                  <a:gd name="connsiteY993" fmla="*/ 2145935 h 3682908"/>
                  <a:gd name="connsiteX994" fmla="*/ 1271681 w 3862373"/>
                  <a:gd name="connsiteY994" fmla="*/ 2185022 h 3682908"/>
                  <a:gd name="connsiteX995" fmla="*/ 1232598 w 3862373"/>
                  <a:gd name="connsiteY995" fmla="*/ 2224109 h 3682908"/>
                  <a:gd name="connsiteX996" fmla="*/ 1193510 w 3862373"/>
                  <a:gd name="connsiteY996" fmla="*/ 2185022 h 3682908"/>
                  <a:gd name="connsiteX997" fmla="*/ 1232598 w 3862373"/>
                  <a:gd name="connsiteY997" fmla="*/ 2145935 h 3682908"/>
                  <a:gd name="connsiteX998" fmla="*/ 1142689 w 3862373"/>
                  <a:gd name="connsiteY998" fmla="*/ 2145935 h 3682908"/>
                  <a:gd name="connsiteX999" fmla="*/ 1181778 w 3862373"/>
                  <a:gd name="connsiteY999" fmla="*/ 2185022 h 3682908"/>
                  <a:gd name="connsiteX1000" fmla="*/ 1142689 w 3862373"/>
                  <a:gd name="connsiteY1000" fmla="*/ 2224109 h 3682908"/>
                  <a:gd name="connsiteX1001" fmla="*/ 1103598 w 3862373"/>
                  <a:gd name="connsiteY1001" fmla="*/ 2185022 h 3682908"/>
                  <a:gd name="connsiteX1002" fmla="*/ 1142689 w 3862373"/>
                  <a:gd name="connsiteY1002" fmla="*/ 2145935 h 3682908"/>
                  <a:gd name="connsiteX1003" fmla="*/ 1045676 w 3862373"/>
                  <a:gd name="connsiteY1003" fmla="*/ 2145935 h 3682908"/>
                  <a:gd name="connsiteX1004" fmla="*/ 1084764 w 3862373"/>
                  <a:gd name="connsiteY1004" fmla="*/ 2185022 h 3682908"/>
                  <a:gd name="connsiteX1005" fmla="*/ 1045676 w 3862373"/>
                  <a:gd name="connsiteY1005" fmla="*/ 2224109 h 3682908"/>
                  <a:gd name="connsiteX1006" fmla="*/ 1006591 w 3862373"/>
                  <a:gd name="connsiteY1006" fmla="*/ 2185022 h 3682908"/>
                  <a:gd name="connsiteX1007" fmla="*/ 1045676 w 3862373"/>
                  <a:gd name="connsiteY1007" fmla="*/ 2145935 h 3682908"/>
                  <a:gd name="connsiteX1008" fmla="*/ 951041 w 3862373"/>
                  <a:gd name="connsiteY1008" fmla="*/ 2145935 h 3682908"/>
                  <a:gd name="connsiteX1009" fmla="*/ 990126 w 3862373"/>
                  <a:gd name="connsiteY1009" fmla="*/ 2185022 h 3682908"/>
                  <a:gd name="connsiteX1010" fmla="*/ 951041 w 3862373"/>
                  <a:gd name="connsiteY1010" fmla="*/ 2224109 h 3682908"/>
                  <a:gd name="connsiteX1011" fmla="*/ 911956 w 3862373"/>
                  <a:gd name="connsiteY1011" fmla="*/ 2185022 h 3682908"/>
                  <a:gd name="connsiteX1012" fmla="*/ 951041 w 3862373"/>
                  <a:gd name="connsiteY1012" fmla="*/ 2145935 h 3682908"/>
                  <a:gd name="connsiteX1013" fmla="*/ 856406 w 3862373"/>
                  <a:gd name="connsiteY1013" fmla="*/ 2145935 h 3682908"/>
                  <a:gd name="connsiteX1014" fmla="*/ 895491 w 3862373"/>
                  <a:gd name="connsiteY1014" fmla="*/ 2185022 h 3682908"/>
                  <a:gd name="connsiteX1015" fmla="*/ 856406 w 3862373"/>
                  <a:gd name="connsiteY1015" fmla="*/ 2224109 h 3682908"/>
                  <a:gd name="connsiteX1016" fmla="*/ 817321 w 3862373"/>
                  <a:gd name="connsiteY1016" fmla="*/ 2185022 h 3682908"/>
                  <a:gd name="connsiteX1017" fmla="*/ 856406 w 3862373"/>
                  <a:gd name="connsiteY1017" fmla="*/ 2145935 h 3682908"/>
                  <a:gd name="connsiteX1018" fmla="*/ 3300457 w 3862373"/>
                  <a:gd name="connsiteY1018" fmla="*/ 2056027 h 3682908"/>
                  <a:gd name="connsiteX1019" fmla="*/ 3339544 w 3862373"/>
                  <a:gd name="connsiteY1019" fmla="*/ 2095114 h 3682908"/>
                  <a:gd name="connsiteX1020" fmla="*/ 3300457 w 3862373"/>
                  <a:gd name="connsiteY1020" fmla="*/ 2134201 h 3682908"/>
                  <a:gd name="connsiteX1021" fmla="*/ 3261369 w 3862373"/>
                  <a:gd name="connsiteY1021" fmla="*/ 2095114 h 3682908"/>
                  <a:gd name="connsiteX1022" fmla="*/ 3300457 w 3862373"/>
                  <a:gd name="connsiteY1022" fmla="*/ 2056027 h 3682908"/>
                  <a:gd name="connsiteX1023" fmla="*/ 3205817 w 3862373"/>
                  <a:gd name="connsiteY1023" fmla="*/ 2056027 h 3682908"/>
                  <a:gd name="connsiteX1024" fmla="*/ 3244904 w 3862373"/>
                  <a:gd name="connsiteY1024" fmla="*/ 2095114 h 3682908"/>
                  <a:gd name="connsiteX1025" fmla="*/ 3205817 w 3862373"/>
                  <a:gd name="connsiteY1025" fmla="*/ 2134201 h 3682908"/>
                  <a:gd name="connsiteX1026" fmla="*/ 3166729 w 3862373"/>
                  <a:gd name="connsiteY1026" fmla="*/ 2095114 h 3682908"/>
                  <a:gd name="connsiteX1027" fmla="*/ 3205817 w 3862373"/>
                  <a:gd name="connsiteY1027" fmla="*/ 2056027 h 3682908"/>
                  <a:gd name="connsiteX1028" fmla="*/ 3111177 w 3862373"/>
                  <a:gd name="connsiteY1028" fmla="*/ 2056027 h 3682908"/>
                  <a:gd name="connsiteX1029" fmla="*/ 3150264 w 3862373"/>
                  <a:gd name="connsiteY1029" fmla="*/ 2095114 h 3682908"/>
                  <a:gd name="connsiteX1030" fmla="*/ 3111177 w 3862373"/>
                  <a:gd name="connsiteY1030" fmla="*/ 2134201 h 3682908"/>
                  <a:gd name="connsiteX1031" fmla="*/ 3072089 w 3862373"/>
                  <a:gd name="connsiteY1031" fmla="*/ 2095114 h 3682908"/>
                  <a:gd name="connsiteX1032" fmla="*/ 3111177 w 3862373"/>
                  <a:gd name="connsiteY1032" fmla="*/ 2056027 h 3682908"/>
                  <a:gd name="connsiteX1033" fmla="*/ 3018902 w 3862373"/>
                  <a:gd name="connsiteY1033" fmla="*/ 2056027 h 3682908"/>
                  <a:gd name="connsiteX1034" fmla="*/ 3057989 w 3862373"/>
                  <a:gd name="connsiteY1034" fmla="*/ 2095114 h 3682908"/>
                  <a:gd name="connsiteX1035" fmla="*/ 3018902 w 3862373"/>
                  <a:gd name="connsiteY1035" fmla="*/ 2134201 h 3682908"/>
                  <a:gd name="connsiteX1036" fmla="*/ 2979815 w 3862373"/>
                  <a:gd name="connsiteY1036" fmla="*/ 2095114 h 3682908"/>
                  <a:gd name="connsiteX1037" fmla="*/ 3018902 w 3862373"/>
                  <a:gd name="connsiteY1037" fmla="*/ 2056027 h 3682908"/>
                  <a:gd name="connsiteX1038" fmla="*/ 2924263 w 3862373"/>
                  <a:gd name="connsiteY1038" fmla="*/ 2056027 h 3682908"/>
                  <a:gd name="connsiteX1039" fmla="*/ 2963349 w 3862373"/>
                  <a:gd name="connsiteY1039" fmla="*/ 2095114 h 3682908"/>
                  <a:gd name="connsiteX1040" fmla="*/ 2924263 w 3862373"/>
                  <a:gd name="connsiteY1040" fmla="*/ 2134201 h 3682908"/>
                  <a:gd name="connsiteX1041" fmla="*/ 2885175 w 3862373"/>
                  <a:gd name="connsiteY1041" fmla="*/ 2095114 h 3682908"/>
                  <a:gd name="connsiteX1042" fmla="*/ 2924263 w 3862373"/>
                  <a:gd name="connsiteY1042" fmla="*/ 2056027 h 3682908"/>
                  <a:gd name="connsiteX1043" fmla="*/ 2831987 w 3862373"/>
                  <a:gd name="connsiteY1043" fmla="*/ 2056026 h 3682908"/>
                  <a:gd name="connsiteX1044" fmla="*/ 2871074 w 3862373"/>
                  <a:gd name="connsiteY1044" fmla="*/ 2095113 h 3682908"/>
                  <a:gd name="connsiteX1045" fmla="*/ 2831987 w 3862373"/>
                  <a:gd name="connsiteY1045" fmla="*/ 2134200 h 3682908"/>
                  <a:gd name="connsiteX1046" fmla="*/ 2792900 w 3862373"/>
                  <a:gd name="connsiteY1046" fmla="*/ 2095113 h 3682908"/>
                  <a:gd name="connsiteX1047" fmla="*/ 2831987 w 3862373"/>
                  <a:gd name="connsiteY1047" fmla="*/ 2056026 h 3682908"/>
                  <a:gd name="connsiteX1048" fmla="*/ 2737355 w 3862373"/>
                  <a:gd name="connsiteY1048" fmla="*/ 2056026 h 3682908"/>
                  <a:gd name="connsiteX1049" fmla="*/ 2776434 w 3862373"/>
                  <a:gd name="connsiteY1049" fmla="*/ 2095113 h 3682908"/>
                  <a:gd name="connsiteX1050" fmla="*/ 2737355 w 3862373"/>
                  <a:gd name="connsiteY1050" fmla="*/ 2134200 h 3682908"/>
                  <a:gd name="connsiteX1051" fmla="*/ 2698264 w 3862373"/>
                  <a:gd name="connsiteY1051" fmla="*/ 2095113 h 3682908"/>
                  <a:gd name="connsiteX1052" fmla="*/ 2737355 w 3862373"/>
                  <a:gd name="connsiteY1052" fmla="*/ 2056026 h 3682908"/>
                  <a:gd name="connsiteX1053" fmla="*/ 2645073 w 3862373"/>
                  <a:gd name="connsiteY1053" fmla="*/ 2056026 h 3682908"/>
                  <a:gd name="connsiteX1054" fmla="*/ 2684163 w 3862373"/>
                  <a:gd name="connsiteY1054" fmla="*/ 2095113 h 3682908"/>
                  <a:gd name="connsiteX1055" fmla="*/ 2645073 w 3862373"/>
                  <a:gd name="connsiteY1055" fmla="*/ 2134200 h 3682908"/>
                  <a:gd name="connsiteX1056" fmla="*/ 2605987 w 3862373"/>
                  <a:gd name="connsiteY1056" fmla="*/ 2095113 h 3682908"/>
                  <a:gd name="connsiteX1057" fmla="*/ 2645073 w 3862373"/>
                  <a:gd name="connsiteY1057" fmla="*/ 2056026 h 3682908"/>
                  <a:gd name="connsiteX1058" fmla="*/ 2550435 w 3862373"/>
                  <a:gd name="connsiteY1058" fmla="*/ 2056026 h 3682908"/>
                  <a:gd name="connsiteX1059" fmla="*/ 2589522 w 3862373"/>
                  <a:gd name="connsiteY1059" fmla="*/ 2095113 h 3682908"/>
                  <a:gd name="connsiteX1060" fmla="*/ 2550435 w 3862373"/>
                  <a:gd name="connsiteY1060" fmla="*/ 2134200 h 3682908"/>
                  <a:gd name="connsiteX1061" fmla="*/ 2511350 w 3862373"/>
                  <a:gd name="connsiteY1061" fmla="*/ 2095113 h 3682908"/>
                  <a:gd name="connsiteX1062" fmla="*/ 2550435 w 3862373"/>
                  <a:gd name="connsiteY1062" fmla="*/ 2056026 h 3682908"/>
                  <a:gd name="connsiteX1063" fmla="*/ 2458164 w 3862373"/>
                  <a:gd name="connsiteY1063" fmla="*/ 2056026 h 3682908"/>
                  <a:gd name="connsiteX1064" fmla="*/ 2497250 w 3862373"/>
                  <a:gd name="connsiteY1064" fmla="*/ 2095113 h 3682908"/>
                  <a:gd name="connsiteX1065" fmla="*/ 2458164 w 3862373"/>
                  <a:gd name="connsiteY1065" fmla="*/ 2134200 h 3682908"/>
                  <a:gd name="connsiteX1066" fmla="*/ 2419078 w 3862373"/>
                  <a:gd name="connsiteY1066" fmla="*/ 2095113 h 3682908"/>
                  <a:gd name="connsiteX1067" fmla="*/ 2458164 w 3862373"/>
                  <a:gd name="connsiteY1067" fmla="*/ 2056026 h 3682908"/>
                  <a:gd name="connsiteX1068" fmla="*/ 2363524 w 3862373"/>
                  <a:gd name="connsiteY1068" fmla="*/ 2056026 h 3682908"/>
                  <a:gd name="connsiteX1069" fmla="*/ 2402609 w 3862373"/>
                  <a:gd name="connsiteY1069" fmla="*/ 2095113 h 3682908"/>
                  <a:gd name="connsiteX1070" fmla="*/ 2363524 w 3862373"/>
                  <a:gd name="connsiteY1070" fmla="*/ 2134200 h 3682908"/>
                  <a:gd name="connsiteX1071" fmla="*/ 2324437 w 3862373"/>
                  <a:gd name="connsiteY1071" fmla="*/ 2095113 h 3682908"/>
                  <a:gd name="connsiteX1072" fmla="*/ 2363524 w 3862373"/>
                  <a:gd name="connsiteY1072" fmla="*/ 2056026 h 3682908"/>
                  <a:gd name="connsiteX1073" fmla="*/ 2266520 w 3862373"/>
                  <a:gd name="connsiteY1073" fmla="*/ 2056026 h 3682908"/>
                  <a:gd name="connsiteX1074" fmla="*/ 2305606 w 3862373"/>
                  <a:gd name="connsiteY1074" fmla="*/ 2095113 h 3682908"/>
                  <a:gd name="connsiteX1075" fmla="*/ 2266520 w 3862373"/>
                  <a:gd name="connsiteY1075" fmla="*/ 2134200 h 3682908"/>
                  <a:gd name="connsiteX1076" fmla="*/ 2227431 w 3862373"/>
                  <a:gd name="connsiteY1076" fmla="*/ 2095113 h 3682908"/>
                  <a:gd name="connsiteX1077" fmla="*/ 2266520 w 3862373"/>
                  <a:gd name="connsiteY1077" fmla="*/ 2056026 h 3682908"/>
                  <a:gd name="connsiteX1078" fmla="*/ 856407 w 3862373"/>
                  <a:gd name="connsiteY1078" fmla="*/ 2056026 h 3682908"/>
                  <a:gd name="connsiteX1079" fmla="*/ 895492 w 3862373"/>
                  <a:gd name="connsiteY1079" fmla="*/ 2095113 h 3682908"/>
                  <a:gd name="connsiteX1080" fmla="*/ 856407 w 3862373"/>
                  <a:gd name="connsiteY1080" fmla="*/ 2134200 h 3682908"/>
                  <a:gd name="connsiteX1081" fmla="*/ 817323 w 3862373"/>
                  <a:gd name="connsiteY1081" fmla="*/ 2095113 h 3682908"/>
                  <a:gd name="connsiteX1082" fmla="*/ 856407 w 3862373"/>
                  <a:gd name="connsiteY1082" fmla="*/ 2056026 h 3682908"/>
                  <a:gd name="connsiteX1083" fmla="*/ 764138 w 3862373"/>
                  <a:gd name="connsiteY1083" fmla="*/ 2056026 h 3682908"/>
                  <a:gd name="connsiteX1084" fmla="*/ 803223 w 3862373"/>
                  <a:gd name="connsiteY1084" fmla="*/ 2095113 h 3682908"/>
                  <a:gd name="connsiteX1085" fmla="*/ 764138 w 3862373"/>
                  <a:gd name="connsiteY1085" fmla="*/ 2134200 h 3682908"/>
                  <a:gd name="connsiteX1086" fmla="*/ 725053 w 3862373"/>
                  <a:gd name="connsiteY1086" fmla="*/ 2095113 h 3682908"/>
                  <a:gd name="connsiteX1087" fmla="*/ 764138 w 3862373"/>
                  <a:gd name="connsiteY1087" fmla="*/ 2056026 h 3682908"/>
                  <a:gd name="connsiteX1088" fmla="*/ 3584377 w 3862373"/>
                  <a:gd name="connsiteY1088" fmla="*/ 1973215 h 3682908"/>
                  <a:gd name="connsiteX1089" fmla="*/ 3623463 w 3862373"/>
                  <a:gd name="connsiteY1089" fmla="*/ 2012302 h 3682908"/>
                  <a:gd name="connsiteX1090" fmla="*/ 3584377 w 3862373"/>
                  <a:gd name="connsiteY1090" fmla="*/ 2051389 h 3682908"/>
                  <a:gd name="connsiteX1091" fmla="*/ 3545289 w 3862373"/>
                  <a:gd name="connsiteY1091" fmla="*/ 2012302 h 3682908"/>
                  <a:gd name="connsiteX1092" fmla="*/ 3584377 w 3862373"/>
                  <a:gd name="connsiteY1092" fmla="*/ 1973215 h 3682908"/>
                  <a:gd name="connsiteX1093" fmla="*/ 3489737 w 3862373"/>
                  <a:gd name="connsiteY1093" fmla="*/ 1973215 h 3682908"/>
                  <a:gd name="connsiteX1094" fmla="*/ 3528823 w 3862373"/>
                  <a:gd name="connsiteY1094" fmla="*/ 2012302 h 3682908"/>
                  <a:gd name="connsiteX1095" fmla="*/ 3489737 w 3862373"/>
                  <a:gd name="connsiteY1095" fmla="*/ 2051389 h 3682908"/>
                  <a:gd name="connsiteX1096" fmla="*/ 3450649 w 3862373"/>
                  <a:gd name="connsiteY1096" fmla="*/ 2012302 h 3682908"/>
                  <a:gd name="connsiteX1097" fmla="*/ 3489737 w 3862373"/>
                  <a:gd name="connsiteY1097" fmla="*/ 1973215 h 3682908"/>
                  <a:gd name="connsiteX1098" fmla="*/ 3392731 w 3862373"/>
                  <a:gd name="connsiteY1098" fmla="*/ 1973215 h 3682908"/>
                  <a:gd name="connsiteX1099" fmla="*/ 3431819 w 3862373"/>
                  <a:gd name="connsiteY1099" fmla="*/ 2012302 h 3682908"/>
                  <a:gd name="connsiteX1100" fmla="*/ 3392731 w 3862373"/>
                  <a:gd name="connsiteY1100" fmla="*/ 2051389 h 3682908"/>
                  <a:gd name="connsiteX1101" fmla="*/ 3353644 w 3862373"/>
                  <a:gd name="connsiteY1101" fmla="*/ 2012302 h 3682908"/>
                  <a:gd name="connsiteX1102" fmla="*/ 3392731 w 3862373"/>
                  <a:gd name="connsiteY1102" fmla="*/ 1973215 h 3682908"/>
                  <a:gd name="connsiteX1103" fmla="*/ 3205815 w 3862373"/>
                  <a:gd name="connsiteY1103" fmla="*/ 1973215 h 3682908"/>
                  <a:gd name="connsiteX1104" fmla="*/ 3244903 w 3862373"/>
                  <a:gd name="connsiteY1104" fmla="*/ 2012302 h 3682908"/>
                  <a:gd name="connsiteX1105" fmla="*/ 3205815 w 3862373"/>
                  <a:gd name="connsiteY1105" fmla="*/ 2051389 h 3682908"/>
                  <a:gd name="connsiteX1106" fmla="*/ 3166728 w 3862373"/>
                  <a:gd name="connsiteY1106" fmla="*/ 2012302 h 3682908"/>
                  <a:gd name="connsiteX1107" fmla="*/ 3205815 w 3862373"/>
                  <a:gd name="connsiteY1107" fmla="*/ 1973215 h 3682908"/>
                  <a:gd name="connsiteX1108" fmla="*/ 3111175 w 3862373"/>
                  <a:gd name="connsiteY1108" fmla="*/ 1973215 h 3682908"/>
                  <a:gd name="connsiteX1109" fmla="*/ 3150263 w 3862373"/>
                  <a:gd name="connsiteY1109" fmla="*/ 2012302 h 3682908"/>
                  <a:gd name="connsiteX1110" fmla="*/ 3111175 w 3862373"/>
                  <a:gd name="connsiteY1110" fmla="*/ 2051389 h 3682908"/>
                  <a:gd name="connsiteX1111" fmla="*/ 3072088 w 3862373"/>
                  <a:gd name="connsiteY1111" fmla="*/ 2012302 h 3682908"/>
                  <a:gd name="connsiteX1112" fmla="*/ 3111175 w 3862373"/>
                  <a:gd name="connsiteY1112" fmla="*/ 1973215 h 3682908"/>
                  <a:gd name="connsiteX1113" fmla="*/ 3018902 w 3862373"/>
                  <a:gd name="connsiteY1113" fmla="*/ 1973215 h 3682908"/>
                  <a:gd name="connsiteX1114" fmla="*/ 3057989 w 3862373"/>
                  <a:gd name="connsiteY1114" fmla="*/ 2012302 h 3682908"/>
                  <a:gd name="connsiteX1115" fmla="*/ 3018902 w 3862373"/>
                  <a:gd name="connsiteY1115" fmla="*/ 2051389 h 3682908"/>
                  <a:gd name="connsiteX1116" fmla="*/ 2979815 w 3862373"/>
                  <a:gd name="connsiteY1116" fmla="*/ 2012302 h 3682908"/>
                  <a:gd name="connsiteX1117" fmla="*/ 3018902 w 3862373"/>
                  <a:gd name="connsiteY1117" fmla="*/ 1973215 h 3682908"/>
                  <a:gd name="connsiteX1118" fmla="*/ 2924263 w 3862373"/>
                  <a:gd name="connsiteY1118" fmla="*/ 1973215 h 3682908"/>
                  <a:gd name="connsiteX1119" fmla="*/ 2963349 w 3862373"/>
                  <a:gd name="connsiteY1119" fmla="*/ 2012302 h 3682908"/>
                  <a:gd name="connsiteX1120" fmla="*/ 2924263 w 3862373"/>
                  <a:gd name="connsiteY1120" fmla="*/ 2051389 h 3682908"/>
                  <a:gd name="connsiteX1121" fmla="*/ 2885175 w 3862373"/>
                  <a:gd name="connsiteY1121" fmla="*/ 2012302 h 3682908"/>
                  <a:gd name="connsiteX1122" fmla="*/ 2924263 w 3862373"/>
                  <a:gd name="connsiteY1122" fmla="*/ 1973215 h 3682908"/>
                  <a:gd name="connsiteX1123" fmla="*/ 2831987 w 3862373"/>
                  <a:gd name="connsiteY1123" fmla="*/ 1973215 h 3682908"/>
                  <a:gd name="connsiteX1124" fmla="*/ 2871074 w 3862373"/>
                  <a:gd name="connsiteY1124" fmla="*/ 2012302 h 3682908"/>
                  <a:gd name="connsiteX1125" fmla="*/ 2831987 w 3862373"/>
                  <a:gd name="connsiteY1125" fmla="*/ 2051389 h 3682908"/>
                  <a:gd name="connsiteX1126" fmla="*/ 2792900 w 3862373"/>
                  <a:gd name="connsiteY1126" fmla="*/ 2012302 h 3682908"/>
                  <a:gd name="connsiteX1127" fmla="*/ 2831987 w 3862373"/>
                  <a:gd name="connsiteY1127" fmla="*/ 1973215 h 3682908"/>
                  <a:gd name="connsiteX1128" fmla="*/ 2737356 w 3862373"/>
                  <a:gd name="connsiteY1128" fmla="*/ 1973215 h 3682908"/>
                  <a:gd name="connsiteX1129" fmla="*/ 2776434 w 3862373"/>
                  <a:gd name="connsiteY1129" fmla="*/ 2012302 h 3682908"/>
                  <a:gd name="connsiteX1130" fmla="*/ 2737356 w 3862373"/>
                  <a:gd name="connsiteY1130" fmla="*/ 2051389 h 3682908"/>
                  <a:gd name="connsiteX1131" fmla="*/ 2698264 w 3862373"/>
                  <a:gd name="connsiteY1131" fmla="*/ 2012302 h 3682908"/>
                  <a:gd name="connsiteX1132" fmla="*/ 2737356 w 3862373"/>
                  <a:gd name="connsiteY1132" fmla="*/ 1973215 h 3682908"/>
                  <a:gd name="connsiteX1133" fmla="*/ 2645073 w 3862373"/>
                  <a:gd name="connsiteY1133" fmla="*/ 1973215 h 3682908"/>
                  <a:gd name="connsiteX1134" fmla="*/ 2684163 w 3862373"/>
                  <a:gd name="connsiteY1134" fmla="*/ 2012302 h 3682908"/>
                  <a:gd name="connsiteX1135" fmla="*/ 2645073 w 3862373"/>
                  <a:gd name="connsiteY1135" fmla="*/ 2051389 h 3682908"/>
                  <a:gd name="connsiteX1136" fmla="*/ 2605987 w 3862373"/>
                  <a:gd name="connsiteY1136" fmla="*/ 2012302 h 3682908"/>
                  <a:gd name="connsiteX1137" fmla="*/ 2645073 w 3862373"/>
                  <a:gd name="connsiteY1137" fmla="*/ 1973215 h 3682908"/>
                  <a:gd name="connsiteX1138" fmla="*/ 2550435 w 3862373"/>
                  <a:gd name="connsiteY1138" fmla="*/ 1973215 h 3682908"/>
                  <a:gd name="connsiteX1139" fmla="*/ 2589522 w 3862373"/>
                  <a:gd name="connsiteY1139" fmla="*/ 2012302 h 3682908"/>
                  <a:gd name="connsiteX1140" fmla="*/ 2550435 w 3862373"/>
                  <a:gd name="connsiteY1140" fmla="*/ 2051389 h 3682908"/>
                  <a:gd name="connsiteX1141" fmla="*/ 2511351 w 3862373"/>
                  <a:gd name="connsiteY1141" fmla="*/ 2012302 h 3682908"/>
                  <a:gd name="connsiteX1142" fmla="*/ 2550435 w 3862373"/>
                  <a:gd name="connsiteY1142" fmla="*/ 1973215 h 3682908"/>
                  <a:gd name="connsiteX1143" fmla="*/ 2458164 w 3862373"/>
                  <a:gd name="connsiteY1143" fmla="*/ 1973215 h 3682908"/>
                  <a:gd name="connsiteX1144" fmla="*/ 2497250 w 3862373"/>
                  <a:gd name="connsiteY1144" fmla="*/ 2012302 h 3682908"/>
                  <a:gd name="connsiteX1145" fmla="*/ 2458164 w 3862373"/>
                  <a:gd name="connsiteY1145" fmla="*/ 2051389 h 3682908"/>
                  <a:gd name="connsiteX1146" fmla="*/ 2419078 w 3862373"/>
                  <a:gd name="connsiteY1146" fmla="*/ 2012302 h 3682908"/>
                  <a:gd name="connsiteX1147" fmla="*/ 2458164 w 3862373"/>
                  <a:gd name="connsiteY1147" fmla="*/ 1973215 h 3682908"/>
                  <a:gd name="connsiteX1148" fmla="*/ 2363524 w 3862373"/>
                  <a:gd name="connsiteY1148" fmla="*/ 1973215 h 3682908"/>
                  <a:gd name="connsiteX1149" fmla="*/ 2402609 w 3862373"/>
                  <a:gd name="connsiteY1149" fmla="*/ 2012302 h 3682908"/>
                  <a:gd name="connsiteX1150" fmla="*/ 2363524 w 3862373"/>
                  <a:gd name="connsiteY1150" fmla="*/ 2051389 h 3682908"/>
                  <a:gd name="connsiteX1151" fmla="*/ 2324437 w 3862373"/>
                  <a:gd name="connsiteY1151" fmla="*/ 2012302 h 3682908"/>
                  <a:gd name="connsiteX1152" fmla="*/ 2363524 w 3862373"/>
                  <a:gd name="connsiteY1152" fmla="*/ 1973215 h 3682908"/>
                  <a:gd name="connsiteX1153" fmla="*/ 2266521 w 3862373"/>
                  <a:gd name="connsiteY1153" fmla="*/ 1973215 h 3682908"/>
                  <a:gd name="connsiteX1154" fmla="*/ 2305606 w 3862373"/>
                  <a:gd name="connsiteY1154" fmla="*/ 2012302 h 3682908"/>
                  <a:gd name="connsiteX1155" fmla="*/ 2266521 w 3862373"/>
                  <a:gd name="connsiteY1155" fmla="*/ 2051389 h 3682908"/>
                  <a:gd name="connsiteX1156" fmla="*/ 2227431 w 3862373"/>
                  <a:gd name="connsiteY1156" fmla="*/ 2012302 h 3682908"/>
                  <a:gd name="connsiteX1157" fmla="*/ 2266521 w 3862373"/>
                  <a:gd name="connsiteY1157" fmla="*/ 1973215 h 3682908"/>
                  <a:gd name="connsiteX1158" fmla="*/ 1142694 w 3862373"/>
                  <a:gd name="connsiteY1158" fmla="*/ 1973215 h 3682908"/>
                  <a:gd name="connsiteX1159" fmla="*/ 1181781 w 3862373"/>
                  <a:gd name="connsiteY1159" fmla="*/ 2012302 h 3682908"/>
                  <a:gd name="connsiteX1160" fmla="*/ 1142694 w 3862373"/>
                  <a:gd name="connsiteY1160" fmla="*/ 2051389 h 3682908"/>
                  <a:gd name="connsiteX1161" fmla="*/ 1103602 w 3862373"/>
                  <a:gd name="connsiteY1161" fmla="*/ 2012302 h 3682908"/>
                  <a:gd name="connsiteX1162" fmla="*/ 1142694 w 3862373"/>
                  <a:gd name="connsiteY1162" fmla="*/ 1973215 h 3682908"/>
                  <a:gd name="connsiteX1163" fmla="*/ 764140 w 3862373"/>
                  <a:gd name="connsiteY1163" fmla="*/ 1973215 h 3682908"/>
                  <a:gd name="connsiteX1164" fmla="*/ 803226 w 3862373"/>
                  <a:gd name="connsiteY1164" fmla="*/ 2012302 h 3682908"/>
                  <a:gd name="connsiteX1165" fmla="*/ 764140 w 3862373"/>
                  <a:gd name="connsiteY1165" fmla="*/ 2051389 h 3682908"/>
                  <a:gd name="connsiteX1166" fmla="*/ 725056 w 3862373"/>
                  <a:gd name="connsiteY1166" fmla="*/ 2012302 h 3682908"/>
                  <a:gd name="connsiteX1167" fmla="*/ 764140 w 3862373"/>
                  <a:gd name="connsiteY1167" fmla="*/ 1973215 h 3682908"/>
                  <a:gd name="connsiteX1168" fmla="*/ 669495 w 3862373"/>
                  <a:gd name="connsiteY1168" fmla="*/ 1973215 h 3682908"/>
                  <a:gd name="connsiteX1169" fmla="*/ 708592 w 3862373"/>
                  <a:gd name="connsiteY1169" fmla="*/ 2012302 h 3682908"/>
                  <a:gd name="connsiteX1170" fmla="*/ 669495 w 3862373"/>
                  <a:gd name="connsiteY1170" fmla="*/ 2051389 h 3682908"/>
                  <a:gd name="connsiteX1171" fmla="*/ 630416 w 3862373"/>
                  <a:gd name="connsiteY1171" fmla="*/ 2012302 h 3682908"/>
                  <a:gd name="connsiteX1172" fmla="*/ 669495 w 3862373"/>
                  <a:gd name="connsiteY1172" fmla="*/ 1973215 h 3682908"/>
                  <a:gd name="connsiteX1173" fmla="*/ 577223 w 3862373"/>
                  <a:gd name="connsiteY1173" fmla="*/ 1973215 h 3682908"/>
                  <a:gd name="connsiteX1174" fmla="*/ 616315 w 3862373"/>
                  <a:gd name="connsiteY1174" fmla="*/ 2012302 h 3682908"/>
                  <a:gd name="connsiteX1175" fmla="*/ 577223 w 3862373"/>
                  <a:gd name="connsiteY1175" fmla="*/ 2051389 h 3682908"/>
                  <a:gd name="connsiteX1176" fmla="*/ 538132 w 3862373"/>
                  <a:gd name="connsiteY1176" fmla="*/ 2012302 h 3682908"/>
                  <a:gd name="connsiteX1177" fmla="*/ 577223 w 3862373"/>
                  <a:gd name="connsiteY1177" fmla="*/ 1973215 h 3682908"/>
                  <a:gd name="connsiteX1178" fmla="*/ 484944 w 3862373"/>
                  <a:gd name="connsiteY1178" fmla="*/ 1973215 h 3682908"/>
                  <a:gd name="connsiteX1179" fmla="*/ 524029 w 3862373"/>
                  <a:gd name="connsiteY1179" fmla="*/ 2012302 h 3682908"/>
                  <a:gd name="connsiteX1180" fmla="*/ 484944 w 3862373"/>
                  <a:gd name="connsiteY1180" fmla="*/ 2051389 h 3682908"/>
                  <a:gd name="connsiteX1181" fmla="*/ 445862 w 3862373"/>
                  <a:gd name="connsiteY1181" fmla="*/ 2012302 h 3682908"/>
                  <a:gd name="connsiteX1182" fmla="*/ 484944 w 3862373"/>
                  <a:gd name="connsiteY1182" fmla="*/ 1973215 h 3682908"/>
                  <a:gd name="connsiteX1183" fmla="*/ 3679017 w 3862373"/>
                  <a:gd name="connsiteY1183" fmla="*/ 1892773 h 3682908"/>
                  <a:gd name="connsiteX1184" fmla="*/ 3718103 w 3862373"/>
                  <a:gd name="connsiteY1184" fmla="*/ 1931860 h 3682908"/>
                  <a:gd name="connsiteX1185" fmla="*/ 3679017 w 3862373"/>
                  <a:gd name="connsiteY1185" fmla="*/ 1970947 h 3682908"/>
                  <a:gd name="connsiteX1186" fmla="*/ 3639929 w 3862373"/>
                  <a:gd name="connsiteY1186" fmla="*/ 1931860 h 3682908"/>
                  <a:gd name="connsiteX1187" fmla="*/ 3679017 w 3862373"/>
                  <a:gd name="connsiteY1187" fmla="*/ 1892773 h 3682908"/>
                  <a:gd name="connsiteX1188" fmla="*/ 3584377 w 3862373"/>
                  <a:gd name="connsiteY1188" fmla="*/ 1892773 h 3682908"/>
                  <a:gd name="connsiteX1189" fmla="*/ 3623463 w 3862373"/>
                  <a:gd name="connsiteY1189" fmla="*/ 1931860 h 3682908"/>
                  <a:gd name="connsiteX1190" fmla="*/ 3584377 w 3862373"/>
                  <a:gd name="connsiteY1190" fmla="*/ 1970947 h 3682908"/>
                  <a:gd name="connsiteX1191" fmla="*/ 3545289 w 3862373"/>
                  <a:gd name="connsiteY1191" fmla="*/ 1931860 h 3682908"/>
                  <a:gd name="connsiteX1192" fmla="*/ 3584377 w 3862373"/>
                  <a:gd name="connsiteY1192" fmla="*/ 1892773 h 3682908"/>
                  <a:gd name="connsiteX1193" fmla="*/ 3489737 w 3862373"/>
                  <a:gd name="connsiteY1193" fmla="*/ 1892773 h 3682908"/>
                  <a:gd name="connsiteX1194" fmla="*/ 3528823 w 3862373"/>
                  <a:gd name="connsiteY1194" fmla="*/ 1931860 h 3682908"/>
                  <a:gd name="connsiteX1195" fmla="*/ 3489737 w 3862373"/>
                  <a:gd name="connsiteY1195" fmla="*/ 1970947 h 3682908"/>
                  <a:gd name="connsiteX1196" fmla="*/ 3450649 w 3862373"/>
                  <a:gd name="connsiteY1196" fmla="*/ 1931860 h 3682908"/>
                  <a:gd name="connsiteX1197" fmla="*/ 3489737 w 3862373"/>
                  <a:gd name="connsiteY1197" fmla="*/ 1892773 h 3682908"/>
                  <a:gd name="connsiteX1198" fmla="*/ 3392731 w 3862373"/>
                  <a:gd name="connsiteY1198" fmla="*/ 1892773 h 3682908"/>
                  <a:gd name="connsiteX1199" fmla="*/ 3431819 w 3862373"/>
                  <a:gd name="connsiteY1199" fmla="*/ 1931860 h 3682908"/>
                  <a:gd name="connsiteX1200" fmla="*/ 3392731 w 3862373"/>
                  <a:gd name="connsiteY1200" fmla="*/ 1970947 h 3682908"/>
                  <a:gd name="connsiteX1201" fmla="*/ 3353644 w 3862373"/>
                  <a:gd name="connsiteY1201" fmla="*/ 1931860 h 3682908"/>
                  <a:gd name="connsiteX1202" fmla="*/ 3392731 w 3862373"/>
                  <a:gd name="connsiteY1202" fmla="*/ 1892773 h 3682908"/>
                  <a:gd name="connsiteX1203" fmla="*/ 3205815 w 3862373"/>
                  <a:gd name="connsiteY1203" fmla="*/ 1892773 h 3682908"/>
                  <a:gd name="connsiteX1204" fmla="*/ 3244903 w 3862373"/>
                  <a:gd name="connsiteY1204" fmla="*/ 1931860 h 3682908"/>
                  <a:gd name="connsiteX1205" fmla="*/ 3205815 w 3862373"/>
                  <a:gd name="connsiteY1205" fmla="*/ 1970947 h 3682908"/>
                  <a:gd name="connsiteX1206" fmla="*/ 3166728 w 3862373"/>
                  <a:gd name="connsiteY1206" fmla="*/ 1931860 h 3682908"/>
                  <a:gd name="connsiteX1207" fmla="*/ 3205815 w 3862373"/>
                  <a:gd name="connsiteY1207" fmla="*/ 1892773 h 3682908"/>
                  <a:gd name="connsiteX1208" fmla="*/ 3111175 w 3862373"/>
                  <a:gd name="connsiteY1208" fmla="*/ 1892773 h 3682908"/>
                  <a:gd name="connsiteX1209" fmla="*/ 3150263 w 3862373"/>
                  <a:gd name="connsiteY1209" fmla="*/ 1931860 h 3682908"/>
                  <a:gd name="connsiteX1210" fmla="*/ 3111175 w 3862373"/>
                  <a:gd name="connsiteY1210" fmla="*/ 1970947 h 3682908"/>
                  <a:gd name="connsiteX1211" fmla="*/ 3072088 w 3862373"/>
                  <a:gd name="connsiteY1211" fmla="*/ 1931860 h 3682908"/>
                  <a:gd name="connsiteX1212" fmla="*/ 3111175 w 3862373"/>
                  <a:gd name="connsiteY1212" fmla="*/ 1892773 h 3682908"/>
                  <a:gd name="connsiteX1213" fmla="*/ 3018902 w 3862373"/>
                  <a:gd name="connsiteY1213" fmla="*/ 1892773 h 3682908"/>
                  <a:gd name="connsiteX1214" fmla="*/ 3057989 w 3862373"/>
                  <a:gd name="connsiteY1214" fmla="*/ 1931860 h 3682908"/>
                  <a:gd name="connsiteX1215" fmla="*/ 3018902 w 3862373"/>
                  <a:gd name="connsiteY1215" fmla="*/ 1970947 h 3682908"/>
                  <a:gd name="connsiteX1216" fmla="*/ 2979815 w 3862373"/>
                  <a:gd name="connsiteY1216" fmla="*/ 1931860 h 3682908"/>
                  <a:gd name="connsiteX1217" fmla="*/ 3018902 w 3862373"/>
                  <a:gd name="connsiteY1217" fmla="*/ 1892773 h 3682908"/>
                  <a:gd name="connsiteX1218" fmla="*/ 2924263 w 3862373"/>
                  <a:gd name="connsiteY1218" fmla="*/ 1892773 h 3682908"/>
                  <a:gd name="connsiteX1219" fmla="*/ 2963349 w 3862373"/>
                  <a:gd name="connsiteY1219" fmla="*/ 1931860 h 3682908"/>
                  <a:gd name="connsiteX1220" fmla="*/ 2924263 w 3862373"/>
                  <a:gd name="connsiteY1220" fmla="*/ 1970947 h 3682908"/>
                  <a:gd name="connsiteX1221" fmla="*/ 2885175 w 3862373"/>
                  <a:gd name="connsiteY1221" fmla="*/ 1931860 h 3682908"/>
                  <a:gd name="connsiteX1222" fmla="*/ 2924263 w 3862373"/>
                  <a:gd name="connsiteY1222" fmla="*/ 1892773 h 3682908"/>
                  <a:gd name="connsiteX1223" fmla="*/ 2831987 w 3862373"/>
                  <a:gd name="connsiteY1223" fmla="*/ 1892773 h 3682908"/>
                  <a:gd name="connsiteX1224" fmla="*/ 2871074 w 3862373"/>
                  <a:gd name="connsiteY1224" fmla="*/ 1931860 h 3682908"/>
                  <a:gd name="connsiteX1225" fmla="*/ 2831987 w 3862373"/>
                  <a:gd name="connsiteY1225" fmla="*/ 1970947 h 3682908"/>
                  <a:gd name="connsiteX1226" fmla="*/ 2792900 w 3862373"/>
                  <a:gd name="connsiteY1226" fmla="*/ 1931860 h 3682908"/>
                  <a:gd name="connsiteX1227" fmla="*/ 2831987 w 3862373"/>
                  <a:gd name="connsiteY1227" fmla="*/ 1892773 h 3682908"/>
                  <a:gd name="connsiteX1228" fmla="*/ 2737356 w 3862373"/>
                  <a:gd name="connsiteY1228" fmla="*/ 1892773 h 3682908"/>
                  <a:gd name="connsiteX1229" fmla="*/ 2776434 w 3862373"/>
                  <a:gd name="connsiteY1229" fmla="*/ 1931860 h 3682908"/>
                  <a:gd name="connsiteX1230" fmla="*/ 2737356 w 3862373"/>
                  <a:gd name="connsiteY1230" fmla="*/ 1970947 h 3682908"/>
                  <a:gd name="connsiteX1231" fmla="*/ 2698265 w 3862373"/>
                  <a:gd name="connsiteY1231" fmla="*/ 1931860 h 3682908"/>
                  <a:gd name="connsiteX1232" fmla="*/ 2737356 w 3862373"/>
                  <a:gd name="connsiteY1232" fmla="*/ 1892773 h 3682908"/>
                  <a:gd name="connsiteX1233" fmla="*/ 2645073 w 3862373"/>
                  <a:gd name="connsiteY1233" fmla="*/ 1892773 h 3682908"/>
                  <a:gd name="connsiteX1234" fmla="*/ 2684163 w 3862373"/>
                  <a:gd name="connsiteY1234" fmla="*/ 1931860 h 3682908"/>
                  <a:gd name="connsiteX1235" fmla="*/ 2645073 w 3862373"/>
                  <a:gd name="connsiteY1235" fmla="*/ 1970947 h 3682908"/>
                  <a:gd name="connsiteX1236" fmla="*/ 2605987 w 3862373"/>
                  <a:gd name="connsiteY1236" fmla="*/ 1931860 h 3682908"/>
                  <a:gd name="connsiteX1237" fmla="*/ 2645073 w 3862373"/>
                  <a:gd name="connsiteY1237" fmla="*/ 1892773 h 3682908"/>
                  <a:gd name="connsiteX1238" fmla="*/ 2550436 w 3862373"/>
                  <a:gd name="connsiteY1238" fmla="*/ 1892773 h 3682908"/>
                  <a:gd name="connsiteX1239" fmla="*/ 2589522 w 3862373"/>
                  <a:gd name="connsiteY1239" fmla="*/ 1931860 h 3682908"/>
                  <a:gd name="connsiteX1240" fmla="*/ 2550436 w 3862373"/>
                  <a:gd name="connsiteY1240" fmla="*/ 1970947 h 3682908"/>
                  <a:gd name="connsiteX1241" fmla="*/ 2511351 w 3862373"/>
                  <a:gd name="connsiteY1241" fmla="*/ 1931860 h 3682908"/>
                  <a:gd name="connsiteX1242" fmla="*/ 2550436 w 3862373"/>
                  <a:gd name="connsiteY1242" fmla="*/ 1892773 h 3682908"/>
                  <a:gd name="connsiteX1243" fmla="*/ 2458164 w 3862373"/>
                  <a:gd name="connsiteY1243" fmla="*/ 1892773 h 3682908"/>
                  <a:gd name="connsiteX1244" fmla="*/ 2497251 w 3862373"/>
                  <a:gd name="connsiteY1244" fmla="*/ 1931860 h 3682908"/>
                  <a:gd name="connsiteX1245" fmla="*/ 2458164 w 3862373"/>
                  <a:gd name="connsiteY1245" fmla="*/ 1970947 h 3682908"/>
                  <a:gd name="connsiteX1246" fmla="*/ 2419078 w 3862373"/>
                  <a:gd name="connsiteY1246" fmla="*/ 1931860 h 3682908"/>
                  <a:gd name="connsiteX1247" fmla="*/ 2458164 w 3862373"/>
                  <a:gd name="connsiteY1247" fmla="*/ 1892773 h 3682908"/>
                  <a:gd name="connsiteX1248" fmla="*/ 2363524 w 3862373"/>
                  <a:gd name="connsiteY1248" fmla="*/ 1892773 h 3682908"/>
                  <a:gd name="connsiteX1249" fmla="*/ 2402611 w 3862373"/>
                  <a:gd name="connsiteY1249" fmla="*/ 1931860 h 3682908"/>
                  <a:gd name="connsiteX1250" fmla="*/ 2363524 w 3862373"/>
                  <a:gd name="connsiteY1250" fmla="*/ 1970947 h 3682908"/>
                  <a:gd name="connsiteX1251" fmla="*/ 2324437 w 3862373"/>
                  <a:gd name="connsiteY1251" fmla="*/ 1931860 h 3682908"/>
                  <a:gd name="connsiteX1252" fmla="*/ 2363524 w 3862373"/>
                  <a:gd name="connsiteY1252" fmla="*/ 1892773 h 3682908"/>
                  <a:gd name="connsiteX1253" fmla="*/ 2266521 w 3862373"/>
                  <a:gd name="connsiteY1253" fmla="*/ 1892773 h 3682908"/>
                  <a:gd name="connsiteX1254" fmla="*/ 2305606 w 3862373"/>
                  <a:gd name="connsiteY1254" fmla="*/ 1931860 h 3682908"/>
                  <a:gd name="connsiteX1255" fmla="*/ 2266521 w 3862373"/>
                  <a:gd name="connsiteY1255" fmla="*/ 1970947 h 3682908"/>
                  <a:gd name="connsiteX1256" fmla="*/ 2227432 w 3862373"/>
                  <a:gd name="connsiteY1256" fmla="*/ 1931860 h 3682908"/>
                  <a:gd name="connsiteX1257" fmla="*/ 2266521 w 3862373"/>
                  <a:gd name="connsiteY1257" fmla="*/ 1892773 h 3682908"/>
                  <a:gd name="connsiteX1258" fmla="*/ 951048 w 3862373"/>
                  <a:gd name="connsiteY1258" fmla="*/ 1892773 h 3682908"/>
                  <a:gd name="connsiteX1259" fmla="*/ 990133 w 3862373"/>
                  <a:gd name="connsiteY1259" fmla="*/ 1931860 h 3682908"/>
                  <a:gd name="connsiteX1260" fmla="*/ 951048 w 3862373"/>
                  <a:gd name="connsiteY1260" fmla="*/ 1970947 h 3682908"/>
                  <a:gd name="connsiteX1261" fmla="*/ 911963 w 3862373"/>
                  <a:gd name="connsiteY1261" fmla="*/ 1931860 h 3682908"/>
                  <a:gd name="connsiteX1262" fmla="*/ 951048 w 3862373"/>
                  <a:gd name="connsiteY1262" fmla="*/ 1892773 h 3682908"/>
                  <a:gd name="connsiteX1263" fmla="*/ 764144 w 3862373"/>
                  <a:gd name="connsiteY1263" fmla="*/ 1892773 h 3682908"/>
                  <a:gd name="connsiteX1264" fmla="*/ 803230 w 3862373"/>
                  <a:gd name="connsiteY1264" fmla="*/ 1931860 h 3682908"/>
                  <a:gd name="connsiteX1265" fmla="*/ 764144 w 3862373"/>
                  <a:gd name="connsiteY1265" fmla="*/ 1970947 h 3682908"/>
                  <a:gd name="connsiteX1266" fmla="*/ 725059 w 3862373"/>
                  <a:gd name="connsiteY1266" fmla="*/ 1931860 h 3682908"/>
                  <a:gd name="connsiteX1267" fmla="*/ 764144 w 3862373"/>
                  <a:gd name="connsiteY1267" fmla="*/ 1892773 h 3682908"/>
                  <a:gd name="connsiteX1268" fmla="*/ 577226 w 3862373"/>
                  <a:gd name="connsiteY1268" fmla="*/ 1892773 h 3682908"/>
                  <a:gd name="connsiteX1269" fmla="*/ 616318 w 3862373"/>
                  <a:gd name="connsiteY1269" fmla="*/ 1931860 h 3682908"/>
                  <a:gd name="connsiteX1270" fmla="*/ 577226 w 3862373"/>
                  <a:gd name="connsiteY1270" fmla="*/ 1970947 h 3682908"/>
                  <a:gd name="connsiteX1271" fmla="*/ 538134 w 3862373"/>
                  <a:gd name="connsiteY1271" fmla="*/ 1931860 h 3682908"/>
                  <a:gd name="connsiteX1272" fmla="*/ 577226 w 3862373"/>
                  <a:gd name="connsiteY1272" fmla="*/ 1892773 h 3682908"/>
                  <a:gd name="connsiteX1273" fmla="*/ 484945 w 3862373"/>
                  <a:gd name="connsiteY1273" fmla="*/ 1892773 h 3682908"/>
                  <a:gd name="connsiteX1274" fmla="*/ 524032 w 3862373"/>
                  <a:gd name="connsiteY1274" fmla="*/ 1931860 h 3682908"/>
                  <a:gd name="connsiteX1275" fmla="*/ 484945 w 3862373"/>
                  <a:gd name="connsiteY1275" fmla="*/ 1970947 h 3682908"/>
                  <a:gd name="connsiteX1276" fmla="*/ 445867 w 3862373"/>
                  <a:gd name="connsiteY1276" fmla="*/ 1931860 h 3682908"/>
                  <a:gd name="connsiteX1277" fmla="*/ 484945 w 3862373"/>
                  <a:gd name="connsiteY1277" fmla="*/ 1892773 h 3682908"/>
                  <a:gd name="connsiteX1278" fmla="*/ 3861717 w 3862373"/>
                  <a:gd name="connsiteY1278" fmla="*/ 1806975 h 3682908"/>
                  <a:gd name="connsiteX1279" fmla="*/ 3858023 w 3862373"/>
                  <a:gd name="connsiteY1279" fmla="*/ 1880127 h 3682908"/>
                  <a:gd name="connsiteX1280" fmla="*/ 3838294 w 3862373"/>
                  <a:gd name="connsiteY1280" fmla="*/ 1871955 h 3682908"/>
                  <a:gd name="connsiteX1281" fmla="*/ 3826845 w 3862373"/>
                  <a:gd name="connsiteY1281" fmla="*/ 1844316 h 3682908"/>
                  <a:gd name="connsiteX1282" fmla="*/ 3838294 w 3862373"/>
                  <a:gd name="connsiteY1282" fmla="*/ 1816677 h 3682908"/>
                  <a:gd name="connsiteX1283" fmla="*/ 3679017 w 3862373"/>
                  <a:gd name="connsiteY1283" fmla="*/ 1805229 h 3682908"/>
                  <a:gd name="connsiteX1284" fmla="*/ 3718103 w 3862373"/>
                  <a:gd name="connsiteY1284" fmla="*/ 1844316 h 3682908"/>
                  <a:gd name="connsiteX1285" fmla="*/ 3679017 w 3862373"/>
                  <a:gd name="connsiteY1285" fmla="*/ 1883404 h 3682908"/>
                  <a:gd name="connsiteX1286" fmla="*/ 3639929 w 3862373"/>
                  <a:gd name="connsiteY1286" fmla="*/ 1844316 h 3682908"/>
                  <a:gd name="connsiteX1287" fmla="*/ 3679017 w 3862373"/>
                  <a:gd name="connsiteY1287" fmla="*/ 1805229 h 3682908"/>
                  <a:gd name="connsiteX1288" fmla="*/ 3300457 w 3862373"/>
                  <a:gd name="connsiteY1288" fmla="*/ 1805229 h 3682908"/>
                  <a:gd name="connsiteX1289" fmla="*/ 3339544 w 3862373"/>
                  <a:gd name="connsiteY1289" fmla="*/ 1844316 h 3682908"/>
                  <a:gd name="connsiteX1290" fmla="*/ 3300457 w 3862373"/>
                  <a:gd name="connsiteY1290" fmla="*/ 1883404 h 3682908"/>
                  <a:gd name="connsiteX1291" fmla="*/ 3261369 w 3862373"/>
                  <a:gd name="connsiteY1291" fmla="*/ 1844316 h 3682908"/>
                  <a:gd name="connsiteX1292" fmla="*/ 3300457 w 3862373"/>
                  <a:gd name="connsiteY1292" fmla="*/ 1805229 h 3682908"/>
                  <a:gd name="connsiteX1293" fmla="*/ 3111175 w 3862373"/>
                  <a:gd name="connsiteY1293" fmla="*/ 1805229 h 3682908"/>
                  <a:gd name="connsiteX1294" fmla="*/ 3150263 w 3862373"/>
                  <a:gd name="connsiteY1294" fmla="*/ 1844316 h 3682908"/>
                  <a:gd name="connsiteX1295" fmla="*/ 3111175 w 3862373"/>
                  <a:gd name="connsiteY1295" fmla="*/ 1883404 h 3682908"/>
                  <a:gd name="connsiteX1296" fmla="*/ 3072088 w 3862373"/>
                  <a:gd name="connsiteY1296" fmla="*/ 1844316 h 3682908"/>
                  <a:gd name="connsiteX1297" fmla="*/ 3111175 w 3862373"/>
                  <a:gd name="connsiteY1297" fmla="*/ 1805229 h 3682908"/>
                  <a:gd name="connsiteX1298" fmla="*/ 3018902 w 3862373"/>
                  <a:gd name="connsiteY1298" fmla="*/ 1805229 h 3682908"/>
                  <a:gd name="connsiteX1299" fmla="*/ 3057989 w 3862373"/>
                  <a:gd name="connsiteY1299" fmla="*/ 1844316 h 3682908"/>
                  <a:gd name="connsiteX1300" fmla="*/ 3018902 w 3862373"/>
                  <a:gd name="connsiteY1300" fmla="*/ 1883404 h 3682908"/>
                  <a:gd name="connsiteX1301" fmla="*/ 2979815 w 3862373"/>
                  <a:gd name="connsiteY1301" fmla="*/ 1844316 h 3682908"/>
                  <a:gd name="connsiteX1302" fmla="*/ 3018902 w 3862373"/>
                  <a:gd name="connsiteY1302" fmla="*/ 1805229 h 3682908"/>
                  <a:gd name="connsiteX1303" fmla="*/ 2831988 w 3862373"/>
                  <a:gd name="connsiteY1303" fmla="*/ 1805229 h 3682908"/>
                  <a:gd name="connsiteX1304" fmla="*/ 2871075 w 3862373"/>
                  <a:gd name="connsiteY1304" fmla="*/ 1844316 h 3682908"/>
                  <a:gd name="connsiteX1305" fmla="*/ 2831988 w 3862373"/>
                  <a:gd name="connsiteY1305" fmla="*/ 1883404 h 3682908"/>
                  <a:gd name="connsiteX1306" fmla="*/ 2792901 w 3862373"/>
                  <a:gd name="connsiteY1306" fmla="*/ 1844316 h 3682908"/>
                  <a:gd name="connsiteX1307" fmla="*/ 2831988 w 3862373"/>
                  <a:gd name="connsiteY1307" fmla="*/ 1805229 h 3682908"/>
                  <a:gd name="connsiteX1308" fmla="*/ 2737358 w 3862373"/>
                  <a:gd name="connsiteY1308" fmla="*/ 1805229 h 3682908"/>
                  <a:gd name="connsiteX1309" fmla="*/ 2776434 w 3862373"/>
                  <a:gd name="connsiteY1309" fmla="*/ 1844316 h 3682908"/>
                  <a:gd name="connsiteX1310" fmla="*/ 2737358 w 3862373"/>
                  <a:gd name="connsiteY1310" fmla="*/ 1883404 h 3682908"/>
                  <a:gd name="connsiteX1311" fmla="*/ 2698265 w 3862373"/>
                  <a:gd name="connsiteY1311" fmla="*/ 1844316 h 3682908"/>
                  <a:gd name="connsiteX1312" fmla="*/ 2737358 w 3862373"/>
                  <a:gd name="connsiteY1312" fmla="*/ 1805229 h 3682908"/>
                  <a:gd name="connsiteX1313" fmla="*/ 2645073 w 3862373"/>
                  <a:gd name="connsiteY1313" fmla="*/ 1805229 h 3682908"/>
                  <a:gd name="connsiteX1314" fmla="*/ 2684163 w 3862373"/>
                  <a:gd name="connsiteY1314" fmla="*/ 1844316 h 3682908"/>
                  <a:gd name="connsiteX1315" fmla="*/ 2645073 w 3862373"/>
                  <a:gd name="connsiteY1315" fmla="*/ 1883404 h 3682908"/>
                  <a:gd name="connsiteX1316" fmla="*/ 2605987 w 3862373"/>
                  <a:gd name="connsiteY1316" fmla="*/ 1844316 h 3682908"/>
                  <a:gd name="connsiteX1317" fmla="*/ 2645073 w 3862373"/>
                  <a:gd name="connsiteY1317" fmla="*/ 1805229 h 3682908"/>
                  <a:gd name="connsiteX1318" fmla="*/ 2550436 w 3862373"/>
                  <a:gd name="connsiteY1318" fmla="*/ 1805229 h 3682908"/>
                  <a:gd name="connsiteX1319" fmla="*/ 2589522 w 3862373"/>
                  <a:gd name="connsiteY1319" fmla="*/ 1844316 h 3682908"/>
                  <a:gd name="connsiteX1320" fmla="*/ 2550436 w 3862373"/>
                  <a:gd name="connsiteY1320" fmla="*/ 1883404 h 3682908"/>
                  <a:gd name="connsiteX1321" fmla="*/ 2511352 w 3862373"/>
                  <a:gd name="connsiteY1321" fmla="*/ 1844316 h 3682908"/>
                  <a:gd name="connsiteX1322" fmla="*/ 2550436 w 3862373"/>
                  <a:gd name="connsiteY1322" fmla="*/ 1805229 h 3682908"/>
                  <a:gd name="connsiteX1323" fmla="*/ 2363525 w 3862373"/>
                  <a:gd name="connsiteY1323" fmla="*/ 1805229 h 3682908"/>
                  <a:gd name="connsiteX1324" fmla="*/ 2402611 w 3862373"/>
                  <a:gd name="connsiteY1324" fmla="*/ 1844316 h 3682908"/>
                  <a:gd name="connsiteX1325" fmla="*/ 2363525 w 3862373"/>
                  <a:gd name="connsiteY1325" fmla="*/ 1883404 h 3682908"/>
                  <a:gd name="connsiteX1326" fmla="*/ 2324438 w 3862373"/>
                  <a:gd name="connsiteY1326" fmla="*/ 1844316 h 3682908"/>
                  <a:gd name="connsiteX1327" fmla="*/ 2363525 w 3862373"/>
                  <a:gd name="connsiteY1327" fmla="*/ 1805229 h 3682908"/>
                  <a:gd name="connsiteX1328" fmla="*/ 3771293 w 3862373"/>
                  <a:gd name="connsiteY1328" fmla="*/ 1805229 h 3682908"/>
                  <a:gd name="connsiteX1329" fmla="*/ 3810379 w 3862373"/>
                  <a:gd name="connsiteY1329" fmla="*/ 1844316 h 3682908"/>
                  <a:gd name="connsiteX1330" fmla="*/ 3771293 w 3862373"/>
                  <a:gd name="connsiteY1330" fmla="*/ 1883403 h 3682908"/>
                  <a:gd name="connsiteX1331" fmla="*/ 3732205 w 3862373"/>
                  <a:gd name="connsiteY1331" fmla="*/ 1844316 h 3682908"/>
                  <a:gd name="connsiteX1332" fmla="*/ 3771293 w 3862373"/>
                  <a:gd name="connsiteY1332" fmla="*/ 1805229 h 3682908"/>
                  <a:gd name="connsiteX1333" fmla="*/ 3584377 w 3862373"/>
                  <a:gd name="connsiteY1333" fmla="*/ 1805229 h 3682908"/>
                  <a:gd name="connsiteX1334" fmla="*/ 3623463 w 3862373"/>
                  <a:gd name="connsiteY1334" fmla="*/ 1844316 h 3682908"/>
                  <a:gd name="connsiteX1335" fmla="*/ 3584377 w 3862373"/>
                  <a:gd name="connsiteY1335" fmla="*/ 1883403 h 3682908"/>
                  <a:gd name="connsiteX1336" fmla="*/ 3545289 w 3862373"/>
                  <a:gd name="connsiteY1336" fmla="*/ 1844316 h 3682908"/>
                  <a:gd name="connsiteX1337" fmla="*/ 3584377 w 3862373"/>
                  <a:gd name="connsiteY1337" fmla="*/ 1805229 h 3682908"/>
                  <a:gd name="connsiteX1338" fmla="*/ 3489737 w 3862373"/>
                  <a:gd name="connsiteY1338" fmla="*/ 1805229 h 3682908"/>
                  <a:gd name="connsiteX1339" fmla="*/ 3528823 w 3862373"/>
                  <a:gd name="connsiteY1339" fmla="*/ 1844316 h 3682908"/>
                  <a:gd name="connsiteX1340" fmla="*/ 3489737 w 3862373"/>
                  <a:gd name="connsiteY1340" fmla="*/ 1883403 h 3682908"/>
                  <a:gd name="connsiteX1341" fmla="*/ 3450649 w 3862373"/>
                  <a:gd name="connsiteY1341" fmla="*/ 1844316 h 3682908"/>
                  <a:gd name="connsiteX1342" fmla="*/ 3489737 w 3862373"/>
                  <a:gd name="connsiteY1342" fmla="*/ 1805229 h 3682908"/>
                  <a:gd name="connsiteX1343" fmla="*/ 3392731 w 3862373"/>
                  <a:gd name="connsiteY1343" fmla="*/ 1805229 h 3682908"/>
                  <a:gd name="connsiteX1344" fmla="*/ 3431819 w 3862373"/>
                  <a:gd name="connsiteY1344" fmla="*/ 1844316 h 3682908"/>
                  <a:gd name="connsiteX1345" fmla="*/ 3392731 w 3862373"/>
                  <a:gd name="connsiteY1345" fmla="*/ 1883403 h 3682908"/>
                  <a:gd name="connsiteX1346" fmla="*/ 3353644 w 3862373"/>
                  <a:gd name="connsiteY1346" fmla="*/ 1844316 h 3682908"/>
                  <a:gd name="connsiteX1347" fmla="*/ 3392731 w 3862373"/>
                  <a:gd name="connsiteY1347" fmla="*/ 1805229 h 3682908"/>
                  <a:gd name="connsiteX1348" fmla="*/ 3205817 w 3862373"/>
                  <a:gd name="connsiteY1348" fmla="*/ 1805229 h 3682908"/>
                  <a:gd name="connsiteX1349" fmla="*/ 3244904 w 3862373"/>
                  <a:gd name="connsiteY1349" fmla="*/ 1844316 h 3682908"/>
                  <a:gd name="connsiteX1350" fmla="*/ 3205817 w 3862373"/>
                  <a:gd name="connsiteY1350" fmla="*/ 1883403 h 3682908"/>
                  <a:gd name="connsiteX1351" fmla="*/ 3166729 w 3862373"/>
                  <a:gd name="connsiteY1351" fmla="*/ 1844316 h 3682908"/>
                  <a:gd name="connsiteX1352" fmla="*/ 3205817 w 3862373"/>
                  <a:gd name="connsiteY1352" fmla="*/ 1805229 h 3682908"/>
                  <a:gd name="connsiteX1353" fmla="*/ 2924263 w 3862373"/>
                  <a:gd name="connsiteY1353" fmla="*/ 1805229 h 3682908"/>
                  <a:gd name="connsiteX1354" fmla="*/ 2963349 w 3862373"/>
                  <a:gd name="connsiteY1354" fmla="*/ 1844316 h 3682908"/>
                  <a:gd name="connsiteX1355" fmla="*/ 2924263 w 3862373"/>
                  <a:gd name="connsiteY1355" fmla="*/ 1883403 h 3682908"/>
                  <a:gd name="connsiteX1356" fmla="*/ 2885175 w 3862373"/>
                  <a:gd name="connsiteY1356" fmla="*/ 1844316 h 3682908"/>
                  <a:gd name="connsiteX1357" fmla="*/ 2924263 w 3862373"/>
                  <a:gd name="connsiteY1357" fmla="*/ 1805229 h 3682908"/>
                  <a:gd name="connsiteX1358" fmla="*/ 2458164 w 3862373"/>
                  <a:gd name="connsiteY1358" fmla="*/ 1805229 h 3682908"/>
                  <a:gd name="connsiteX1359" fmla="*/ 2497252 w 3862373"/>
                  <a:gd name="connsiteY1359" fmla="*/ 1844316 h 3682908"/>
                  <a:gd name="connsiteX1360" fmla="*/ 2458164 w 3862373"/>
                  <a:gd name="connsiteY1360" fmla="*/ 1883403 h 3682908"/>
                  <a:gd name="connsiteX1361" fmla="*/ 2419079 w 3862373"/>
                  <a:gd name="connsiteY1361" fmla="*/ 1844316 h 3682908"/>
                  <a:gd name="connsiteX1362" fmla="*/ 2458164 w 3862373"/>
                  <a:gd name="connsiteY1362" fmla="*/ 1805229 h 3682908"/>
                  <a:gd name="connsiteX1363" fmla="*/ 2266523 w 3862373"/>
                  <a:gd name="connsiteY1363" fmla="*/ 1805229 h 3682908"/>
                  <a:gd name="connsiteX1364" fmla="*/ 2305609 w 3862373"/>
                  <a:gd name="connsiteY1364" fmla="*/ 1844316 h 3682908"/>
                  <a:gd name="connsiteX1365" fmla="*/ 2266523 w 3862373"/>
                  <a:gd name="connsiteY1365" fmla="*/ 1883403 h 3682908"/>
                  <a:gd name="connsiteX1366" fmla="*/ 2227433 w 3862373"/>
                  <a:gd name="connsiteY1366" fmla="*/ 1844316 h 3682908"/>
                  <a:gd name="connsiteX1367" fmla="*/ 2266523 w 3862373"/>
                  <a:gd name="connsiteY1367" fmla="*/ 1805229 h 3682908"/>
                  <a:gd name="connsiteX1368" fmla="*/ 577230 w 3862373"/>
                  <a:gd name="connsiteY1368" fmla="*/ 1805229 h 3682908"/>
                  <a:gd name="connsiteX1369" fmla="*/ 616322 w 3862373"/>
                  <a:gd name="connsiteY1369" fmla="*/ 1844316 h 3682908"/>
                  <a:gd name="connsiteX1370" fmla="*/ 577230 w 3862373"/>
                  <a:gd name="connsiteY1370" fmla="*/ 1883403 h 3682908"/>
                  <a:gd name="connsiteX1371" fmla="*/ 538137 w 3862373"/>
                  <a:gd name="connsiteY1371" fmla="*/ 1844316 h 3682908"/>
                  <a:gd name="connsiteX1372" fmla="*/ 577230 w 3862373"/>
                  <a:gd name="connsiteY1372" fmla="*/ 1805229 h 3682908"/>
                  <a:gd name="connsiteX1373" fmla="*/ 484947 w 3862373"/>
                  <a:gd name="connsiteY1373" fmla="*/ 1805229 h 3682908"/>
                  <a:gd name="connsiteX1374" fmla="*/ 524035 w 3862373"/>
                  <a:gd name="connsiteY1374" fmla="*/ 1844316 h 3682908"/>
                  <a:gd name="connsiteX1375" fmla="*/ 484947 w 3862373"/>
                  <a:gd name="connsiteY1375" fmla="*/ 1883403 h 3682908"/>
                  <a:gd name="connsiteX1376" fmla="*/ 445867 w 3862373"/>
                  <a:gd name="connsiteY1376" fmla="*/ 1844316 h 3682908"/>
                  <a:gd name="connsiteX1377" fmla="*/ 484947 w 3862373"/>
                  <a:gd name="connsiteY1377" fmla="*/ 1805229 h 3682908"/>
                  <a:gd name="connsiteX1378" fmla="*/ 390307 w 3862373"/>
                  <a:gd name="connsiteY1378" fmla="*/ 1805229 h 3682908"/>
                  <a:gd name="connsiteX1379" fmla="*/ 429399 w 3862373"/>
                  <a:gd name="connsiteY1379" fmla="*/ 1844316 h 3682908"/>
                  <a:gd name="connsiteX1380" fmla="*/ 390307 w 3862373"/>
                  <a:gd name="connsiteY1380" fmla="*/ 1883403 h 3682908"/>
                  <a:gd name="connsiteX1381" fmla="*/ 351227 w 3862373"/>
                  <a:gd name="connsiteY1381" fmla="*/ 1844316 h 3682908"/>
                  <a:gd name="connsiteX1382" fmla="*/ 390307 w 3862373"/>
                  <a:gd name="connsiteY1382" fmla="*/ 1805229 h 3682908"/>
                  <a:gd name="connsiteX1383" fmla="*/ 3858672 w 3862373"/>
                  <a:gd name="connsiteY1383" fmla="*/ 1720694 h 3682908"/>
                  <a:gd name="connsiteX1384" fmla="*/ 3862373 w 3862373"/>
                  <a:gd name="connsiteY1384" fmla="*/ 1793978 h 3682908"/>
                  <a:gd name="connsiteX1385" fmla="*/ 3862353 w 3862373"/>
                  <a:gd name="connsiteY1385" fmla="*/ 1794377 h 3682908"/>
                  <a:gd name="connsiteX1386" fmla="*/ 3838294 w 3862373"/>
                  <a:gd name="connsiteY1386" fmla="*/ 1784412 h 3682908"/>
                  <a:gd name="connsiteX1387" fmla="*/ 3826845 w 3862373"/>
                  <a:gd name="connsiteY1387" fmla="*/ 1756774 h 3682908"/>
                  <a:gd name="connsiteX1388" fmla="*/ 3838294 w 3862373"/>
                  <a:gd name="connsiteY1388" fmla="*/ 1729135 h 3682908"/>
                  <a:gd name="connsiteX1389" fmla="*/ 3771293 w 3862373"/>
                  <a:gd name="connsiteY1389" fmla="*/ 1717686 h 3682908"/>
                  <a:gd name="connsiteX1390" fmla="*/ 3810379 w 3862373"/>
                  <a:gd name="connsiteY1390" fmla="*/ 1756774 h 3682908"/>
                  <a:gd name="connsiteX1391" fmla="*/ 3771293 w 3862373"/>
                  <a:gd name="connsiteY1391" fmla="*/ 1795860 h 3682908"/>
                  <a:gd name="connsiteX1392" fmla="*/ 3732205 w 3862373"/>
                  <a:gd name="connsiteY1392" fmla="*/ 1756774 h 3682908"/>
                  <a:gd name="connsiteX1393" fmla="*/ 3771293 w 3862373"/>
                  <a:gd name="connsiteY1393" fmla="*/ 1717686 h 3682908"/>
                  <a:gd name="connsiteX1394" fmla="*/ 3679017 w 3862373"/>
                  <a:gd name="connsiteY1394" fmla="*/ 1717686 h 3682908"/>
                  <a:gd name="connsiteX1395" fmla="*/ 3718103 w 3862373"/>
                  <a:gd name="connsiteY1395" fmla="*/ 1756774 h 3682908"/>
                  <a:gd name="connsiteX1396" fmla="*/ 3679017 w 3862373"/>
                  <a:gd name="connsiteY1396" fmla="*/ 1795860 h 3682908"/>
                  <a:gd name="connsiteX1397" fmla="*/ 3639929 w 3862373"/>
                  <a:gd name="connsiteY1397" fmla="*/ 1756774 h 3682908"/>
                  <a:gd name="connsiteX1398" fmla="*/ 3679017 w 3862373"/>
                  <a:gd name="connsiteY1398" fmla="*/ 1717686 h 3682908"/>
                  <a:gd name="connsiteX1399" fmla="*/ 3584377 w 3862373"/>
                  <a:gd name="connsiteY1399" fmla="*/ 1717686 h 3682908"/>
                  <a:gd name="connsiteX1400" fmla="*/ 3623463 w 3862373"/>
                  <a:gd name="connsiteY1400" fmla="*/ 1756774 h 3682908"/>
                  <a:gd name="connsiteX1401" fmla="*/ 3584377 w 3862373"/>
                  <a:gd name="connsiteY1401" fmla="*/ 1795860 h 3682908"/>
                  <a:gd name="connsiteX1402" fmla="*/ 3545289 w 3862373"/>
                  <a:gd name="connsiteY1402" fmla="*/ 1756774 h 3682908"/>
                  <a:gd name="connsiteX1403" fmla="*/ 3584377 w 3862373"/>
                  <a:gd name="connsiteY1403" fmla="*/ 1717686 h 3682908"/>
                  <a:gd name="connsiteX1404" fmla="*/ 3489737 w 3862373"/>
                  <a:gd name="connsiteY1404" fmla="*/ 1717686 h 3682908"/>
                  <a:gd name="connsiteX1405" fmla="*/ 3528823 w 3862373"/>
                  <a:gd name="connsiteY1405" fmla="*/ 1756774 h 3682908"/>
                  <a:gd name="connsiteX1406" fmla="*/ 3489737 w 3862373"/>
                  <a:gd name="connsiteY1406" fmla="*/ 1795860 h 3682908"/>
                  <a:gd name="connsiteX1407" fmla="*/ 3450649 w 3862373"/>
                  <a:gd name="connsiteY1407" fmla="*/ 1756774 h 3682908"/>
                  <a:gd name="connsiteX1408" fmla="*/ 3489737 w 3862373"/>
                  <a:gd name="connsiteY1408" fmla="*/ 1717686 h 3682908"/>
                  <a:gd name="connsiteX1409" fmla="*/ 3392731 w 3862373"/>
                  <a:gd name="connsiteY1409" fmla="*/ 1717686 h 3682908"/>
                  <a:gd name="connsiteX1410" fmla="*/ 3431819 w 3862373"/>
                  <a:gd name="connsiteY1410" fmla="*/ 1756774 h 3682908"/>
                  <a:gd name="connsiteX1411" fmla="*/ 3392731 w 3862373"/>
                  <a:gd name="connsiteY1411" fmla="*/ 1795860 h 3682908"/>
                  <a:gd name="connsiteX1412" fmla="*/ 3353644 w 3862373"/>
                  <a:gd name="connsiteY1412" fmla="*/ 1756774 h 3682908"/>
                  <a:gd name="connsiteX1413" fmla="*/ 3392731 w 3862373"/>
                  <a:gd name="connsiteY1413" fmla="*/ 1717686 h 3682908"/>
                  <a:gd name="connsiteX1414" fmla="*/ 3300457 w 3862373"/>
                  <a:gd name="connsiteY1414" fmla="*/ 1717686 h 3682908"/>
                  <a:gd name="connsiteX1415" fmla="*/ 3339544 w 3862373"/>
                  <a:gd name="connsiteY1415" fmla="*/ 1756774 h 3682908"/>
                  <a:gd name="connsiteX1416" fmla="*/ 3300457 w 3862373"/>
                  <a:gd name="connsiteY1416" fmla="*/ 1795860 h 3682908"/>
                  <a:gd name="connsiteX1417" fmla="*/ 3261369 w 3862373"/>
                  <a:gd name="connsiteY1417" fmla="*/ 1756774 h 3682908"/>
                  <a:gd name="connsiteX1418" fmla="*/ 3300457 w 3862373"/>
                  <a:gd name="connsiteY1418" fmla="*/ 1717686 h 3682908"/>
                  <a:gd name="connsiteX1419" fmla="*/ 3205817 w 3862373"/>
                  <a:gd name="connsiteY1419" fmla="*/ 1717686 h 3682908"/>
                  <a:gd name="connsiteX1420" fmla="*/ 3244904 w 3862373"/>
                  <a:gd name="connsiteY1420" fmla="*/ 1756774 h 3682908"/>
                  <a:gd name="connsiteX1421" fmla="*/ 3205817 w 3862373"/>
                  <a:gd name="connsiteY1421" fmla="*/ 1795860 h 3682908"/>
                  <a:gd name="connsiteX1422" fmla="*/ 3166729 w 3862373"/>
                  <a:gd name="connsiteY1422" fmla="*/ 1756774 h 3682908"/>
                  <a:gd name="connsiteX1423" fmla="*/ 3205817 w 3862373"/>
                  <a:gd name="connsiteY1423" fmla="*/ 1717686 h 3682908"/>
                  <a:gd name="connsiteX1424" fmla="*/ 3111175 w 3862373"/>
                  <a:gd name="connsiteY1424" fmla="*/ 1717686 h 3682908"/>
                  <a:gd name="connsiteX1425" fmla="*/ 3150263 w 3862373"/>
                  <a:gd name="connsiteY1425" fmla="*/ 1756774 h 3682908"/>
                  <a:gd name="connsiteX1426" fmla="*/ 3111175 w 3862373"/>
                  <a:gd name="connsiteY1426" fmla="*/ 1795860 h 3682908"/>
                  <a:gd name="connsiteX1427" fmla="*/ 3072088 w 3862373"/>
                  <a:gd name="connsiteY1427" fmla="*/ 1756774 h 3682908"/>
                  <a:gd name="connsiteX1428" fmla="*/ 3111175 w 3862373"/>
                  <a:gd name="connsiteY1428" fmla="*/ 1717686 h 3682908"/>
                  <a:gd name="connsiteX1429" fmla="*/ 3018902 w 3862373"/>
                  <a:gd name="connsiteY1429" fmla="*/ 1717686 h 3682908"/>
                  <a:gd name="connsiteX1430" fmla="*/ 3057989 w 3862373"/>
                  <a:gd name="connsiteY1430" fmla="*/ 1756774 h 3682908"/>
                  <a:gd name="connsiteX1431" fmla="*/ 3018902 w 3862373"/>
                  <a:gd name="connsiteY1431" fmla="*/ 1795860 h 3682908"/>
                  <a:gd name="connsiteX1432" fmla="*/ 2979815 w 3862373"/>
                  <a:gd name="connsiteY1432" fmla="*/ 1756774 h 3682908"/>
                  <a:gd name="connsiteX1433" fmla="*/ 3018902 w 3862373"/>
                  <a:gd name="connsiteY1433" fmla="*/ 1717686 h 3682908"/>
                  <a:gd name="connsiteX1434" fmla="*/ 2924263 w 3862373"/>
                  <a:gd name="connsiteY1434" fmla="*/ 1717686 h 3682908"/>
                  <a:gd name="connsiteX1435" fmla="*/ 2963349 w 3862373"/>
                  <a:gd name="connsiteY1435" fmla="*/ 1756774 h 3682908"/>
                  <a:gd name="connsiteX1436" fmla="*/ 2924263 w 3862373"/>
                  <a:gd name="connsiteY1436" fmla="*/ 1795860 h 3682908"/>
                  <a:gd name="connsiteX1437" fmla="*/ 2885175 w 3862373"/>
                  <a:gd name="connsiteY1437" fmla="*/ 1756774 h 3682908"/>
                  <a:gd name="connsiteX1438" fmla="*/ 2924263 w 3862373"/>
                  <a:gd name="connsiteY1438" fmla="*/ 1717686 h 3682908"/>
                  <a:gd name="connsiteX1439" fmla="*/ 2831988 w 3862373"/>
                  <a:gd name="connsiteY1439" fmla="*/ 1717686 h 3682908"/>
                  <a:gd name="connsiteX1440" fmla="*/ 2871075 w 3862373"/>
                  <a:gd name="connsiteY1440" fmla="*/ 1756774 h 3682908"/>
                  <a:gd name="connsiteX1441" fmla="*/ 2831988 w 3862373"/>
                  <a:gd name="connsiteY1441" fmla="*/ 1795860 h 3682908"/>
                  <a:gd name="connsiteX1442" fmla="*/ 2792901 w 3862373"/>
                  <a:gd name="connsiteY1442" fmla="*/ 1756774 h 3682908"/>
                  <a:gd name="connsiteX1443" fmla="*/ 2831988 w 3862373"/>
                  <a:gd name="connsiteY1443" fmla="*/ 1717686 h 3682908"/>
                  <a:gd name="connsiteX1444" fmla="*/ 2737359 w 3862373"/>
                  <a:gd name="connsiteY1444" fmla="*/ 1717686 h 3682908"/>
                  <a:gd name="connsiteX1445" fmla="*/ 2776434 w 3862373"/>
                  <a:gd name="connsiteY1445" fmla="*/ 1756774 h 3682908"/>
                  <a:gd name="connsiteX1446" fmla="*/ 2737359 w 3862373"/>
                  <a:gd name="connsiteY1446" fmla="*/ 1795860 h 3682908"/>
                  <a:gd name="connsiteX1447" fmla="*/ 2698265 w 3862373"/>
                  <a:gd name="connsiteY1447" fmla="*/ 1756774 h 3682908"/>
                  <a:gd name="connsiteX1448" fmla="*/ 2737359 w 3862373"/>
                  <a:gd name="connsiteY1448" fmla="*/ 1717686 h 3682908"/>
                  <a:gd name="connsiteX1449" fmla="*/ 2645073 w 3862373"/>
                  <a:gd name="connsiteY1449" fmla="*/ 1717686 h 3682908"/>
                  <a:gd name="connsiteX1450" fmla="*/ 2684164 w 3862373"/>
                  <a:gd name="connsiteY1450" fmla="*/ 1756774 h 3682908"/>
                  <a:gd name="connsiteX1451" fmla="*/ 2645073 w 3862373"/>
                  <a:gd name="connsiteY1451" fmla="*/ 1795860 h 3682908"/>
                  <a:gd name="connsiteX1452" fmla="*/ 2605987 w 3862373"/>
                  <a:gd name="connsiteY1452" fmla="*/ 1756774 h 3682908"/>
                  <a:gd name="connsiteX1453" fmla="*/ 2645073 w 3862373"/>
                  <a:gd name="connsiteY1453" fmla="*/ 1717686 h 3682908"/>
                  <a:gd name="connsiteX1454" fmla="*/ 2550436 w 3862373"/>
                  <a:gd name="connsiteY1454" fmla="*/ 1717686 h 3682908"/>
                  <a:gd name="connsiteX1455" fmla="*/ 2589522 w 3862373"/>
                  <a:gd name="connsiteY1455" fmla="*/ 1756774 h 3682908"/>
                  <a:gd name="connsiteX1456" fmla="*/ 2550436 w 3862373"/>
                  <a:gd name="connsiteY1456" fmla="*/ 1795860 h 3682908"/>
                  <a:gd name="connsiteX1457" fmla="*/ 2511353 w 3862373"/>
                  <a:gd name="connsiteY1457" fmla="*/ 1756774 h 3682908"/>
                  <a:gd name="connsiteX1458" fmla="*/ 2550436 w 3862373"/>
                  <a:gd name="connsiteY1458" fmla="*/ 1717686 h 3682908"/>
                  <a:gd name="connsiteX1459" fmla="*/ 2458164 w 3862373"/>
                  <a:gd name="connsiteY1459" fmla="*/ 1717686 h 3682908"/>
                  <a:gd name="connsiteX1460" fmla="*/ 2497252 w 3862373"/>
                  <a:gd name="connsiteY1460" fmla="*/ 1756774 h 3682908"/>
                  <a:gd name="connsiteX1461" fmla="*/ 2458164 w 3862373"/>
                  <a:gd name="connsiteY1461" fmla="*/ 1795860 h 3682908"/>
                  <a:gd name="connsiteX1462" fmla="*/ 2419080 w 3862373"/>
                  <a:gd name="connsiteY1462" fmla="*/ 1756774 h 3682908"/>
                  <a:gd name="connsiteX1463" fmla="*/ 2458164 w 3862373"/>
                  <a:gd name="connsiteY1463" fmla="*/ 1717686 h 3682908"/>
                  <a:gd name="connsiteX1464" fmla="*/ 2363525 w 3862373"/>
                  <a:gd name="connsiteY1464" fmla="*/ 1717686 h 3682908"/>
                  <a:gd name="connsiteX1465" fmla="*/ 2402611 w 3862373"/>
                  <a:gd name="connsiteY1465" fmla="*/ 1756774 h 3682908"/>
                  <a:gd name="connsiteX1466" fmla="*/ 2363525 w 3862373"/>
                  <a:gd name="connsiteY1466" fmla="*/ 1795860 h 3682908"/>
                  <a:gd name="connsiteX1467" fmla="*/ 2324438 w 3862373"/>
                  <a:gd name="connsiteY1467" fmla="*/ 1756774 h 3682908"/>
                  <a:gd name="connsiteX1468" fmla="*/ 2363525 w 3862373"/>
                  <a:gd name="connsiteY1468" fmla="*/ 1717686 h 3682908"/>
                  <a:gd name="connsiteX1469" fmla="*/ 951054 w 3862373"/>
                  <a:gd name="connsiteY1469" fmla="*/ 1717686 h 3682908"/>
                  <a:gd name="connsiteX1470" fmla="*/ 990138 w 3862373"/>
                  <a:gd name="connsiteY1470" fmla="*/ 1756774 h 3682908"/>
                  <a:gd name="connsiteX1471" fmla="*/ 951054 w 3862373"/>
                  <a:gd name="connsiteY1471" fmla="*/ 1795860 h 3682908"/>
                  <a:gd name="connsiteX1472" fmla="*/ 911970 w 3862373"/>
                  <a:gd name="connsiteY1472" fmla="*/ 1756774 h 3682908"/>
                  <a:gd name="connsiteX1473" fmla="*/ 951054 w 3862373"/>
                  <a:gd name="connsiteY1473" fmla="*/ 1717686 h 3682908"/>
                  <a:gd name="connsiteX1474" fmla="*/ 577233 w 3862373"/>
                  <a:gd name="connsiteY1474" fmla="*/ 1717686 h 3682908"/>
                  <a:gd name="connsiteX1475" fmla="*/ 616327 w 3862373"/>
                  <a:gd name="connsiteY1475" fmla="*/ 1756774 h 3682908"/>
                  <a:gd name="connsiteX1476" fmla="*/ 577233 w 3862373"/>
                  <a:gd name="connsiteY1476" fmla="*/ 1795860 h 3682908"/>
                  <a:gd name="connsiteX1477" fmla="*/ 538140 w 3862373"/>
                  <a:gd name="connsiteY1477" fmla="*/ 1756774 h 3682908"/>
                  <a:gd name="connsiteX1478" fmla="*/ 577233 w 3862373"/>
                  <a:gd name="connsiteY1478" fmla="*/ 1717686 h 3682908"/>
                  <a:gd name="connsiteX1479" fmla="*/ 484950 w 3862373"/>
                  <a:gd name="connsiteY1479" fmla="*/ 1717686 h 3682908"/>
                  <a:gd name="connsiteX1480" fmla="*/ 524038 w 3862373"/>
                  <a:gd name="connsiteY1480" fmla="*/ 1756774 h 3682908"/>
                  <a:gd name="connsiteX1481" fmla="*/ 484950 w 3862373"/>
                  <a:gd name="connsiteY1481" fmla="*/ 1795860 h 3682908"/>
                  <a:gd name="connsiteX1482" fmla="*/ 445871 w 3862373"/>
                  <a:gd name="connsiteY1482" fmla="*/ 1756774 h 3682908"/>
                  <a:gd name="connsiteX1483" fmla="*/ 484950 w 3862373"/>
                  <a:gd name="connsiteY1483" fmla="*/ 1717686 h 3682908"/>
                  <a:gd name="connsiteX1484" fmla="*/ 390308 w 3862373"/>
                  <a:gd name="connsiteY1484" fmla="*/ 1717686 h 3682908"/>
                  <a:gd name="connsiteX1485" fmla="*/ 429402 w 3862373"/>
                  <a:gd name="connsiteY1485" fmla="*/ 1756774 h 3682908"/>
                  <a:gd name="connsiteX1486" fmla="*/ 390308 w 3862373"/>
                  <a:gd name="connsiteY1486" fmla="*/ 1795860 h 3682908"/>
                  <a:gd name="connsiteX1487" fmla="*/ 351231 w 3862373"/>
                  <a:gd name="connsiteY1487" fmla="*/ 1756774 h 3682908"/>
                  <a:gd name="connsiteX1488" fmla="*/ 390308 w 3862373"/>
                  <a:gd name="connsiteY1488" fmla="*/ 1717686 h 3682908"/>
                  <a:gd name="connsiteX1489" fmla="*/ 298037 w 3862373"/>
                  <a:gd name="connsiteY1489" fmla="*/ 1717686 h 3682908"/>
                  <a:gd name="connsiteX1490" fmla="*/ 337130 w 3862373"/>
                  <a:gd name="connsiteY1490" fmla="*/ 1756774 h 3682908"/>
                  <a:gd name="connsiteX1491" fmla="*/ 298037 w 3862373"/>
                  <a:gd name="connsiteY1491" fmla="*/ 1795860 h 3682908"/>
                  <a:gd name="connsiteX1492" fmla="*/ 258948 w 3862373"/>
                  <a:gd name="connsiteY1492" fmla="*/ 1756774 h 3682908"/>
                  <a:gd name="connsiteX1493" fmla="*/ 298037 w 3862373"/>
                  <a:gd name="connsiteY1493" fmla="*/ 1717686 h 3682908"/>
                  <a:gd name="connsiteX1494" fmla="*/ 3854460 w 3862373"/>
                  <a:gd name="connsiteY1494" fmla="*/ 1637264 h 3682908"/>
                  <a:gd name="connsiteX1495" fmla="*/ 3858001 w 3862373"/>
                  <a:gd name="connsiteY1495" fmla="*/ 1707402 h 3682908"/>
                  <a:gd name="connsiteX1496" fmla="*/ 3838292 w 3862373"/>
                  <a:gd name="connsiteY1496" fmla="*/ 1699238 h 3682908"/>
                  <a:gd name="connsiteX1497" fmla="*/ 3826844 w 3862373"/>
                  <a:gd name="connsiteY1497" fmla="*/ 1671599 h 3682908"/>
                  <a:gd name="connsiteX1498" fmla="*/ 3838292 w 3862373"/>
                  <a:gd name="connsiteY1498" fmla="*/ 1643961 h 3682908"/>
                  <a:gd name="connsiteX1499" fmla="*/ 3771291 w 3862373"/>
                  <a:gd name="connsiteY1499" fmla="*/ 1632512 h 3682908"/>
                  <a:gd name="connsiteX1500" fmla="*/ 3810379 w 3862373"/>
                  <a:gd name="connsiteY1500" fmla="*/ 1671599 h 3682908"/>
                  <a:gd name="connsiteX1501" fmla="*/ 3771291 w 3862373"/>
                  <a:gd name="connsiteY1501" fmla="*/ 1710687 h 3682908"/>
                  <a:gd name="connsiteX1502" fmla="*/ 3732204 w 3862373"/>
                  <a:gd name="connsiteY1502" fmla="*/ 1671599 h 3682908"/>
                  <a:gd name="connsiteX1503" fmla="*/ 3771291 w 3862373"/>
                  <a:gd name="connsiteY1503" fmla="*/ 1632512 h 3682908"/>
                  <a:gd name="connsiteX1504" fmla="*/ 3584377 w 3862373"/>
                  <a:gd name="connsiteY1504" fmla="*/ 1632512 h 3682908"/>
                  <a:gd name="connsiteX1505" fmla="*/ 3623463 w 3862373"/>
                  <a:gd name="connsiteY1505" fmla="*/ 1671599 h 3682908"/>
                  <a:gd name="connsiteX1506" fmla="*/ 3584377 w 3862373"/>
                  <a:gd name="connsiteY1506" fmla="*/ 1710687 h 3682908"/>
                  <a:gd name="connsiteX1507" fmla="*/ 3545289 w 3862373"/>
                  <a:gd name="connsiteY1507" fmla="*/ 1671599 h 3682908"/>
                  <a:gd name="connsiteX1508" fmla="*/ 3584377 w 3862373"/>
                  <a:gd name="connsiteY1508" fmla="*/ 1632512 h 3682908"/>
                  <a:gd name="connsiteX1509" fmla="*/ 3489737 w 3862373"/>
                  <a:gd name="connsiteY1509" fmla="*/ 1632512 h 3682908"/>
                  <a:gd name="connsiteX1510" fmla="*/ 3528823 w 3862373"/>
                  <a:gd name="connsiteY1510" fmla="*/ 1671599 h 3682908"/>
                  <a:gd name="connsiteX1511" fmla="*/ 3489737 w 3862373"/>
                  <a:gd name="connsiteY1511" fmla="*/ 1710687 h 3682908"/>
                  <a:gd name="connsiteX1512" fmla="*/ 3450649 w 3862373"/>
                  <a:gd name="connsiteY1512" fmla="*/ 1671599 h 3682908"/>
                  <a:gd name="connsiteX1513" fmla="*/ 3489737 w 3862373"/>
                  <a:gd name="connsiteY1513" fmla="*/ 1632512 h 3682908"/>
                  <a:gd name="connsiteX1514" fmla="*/ 3392731 w 3862373"/>
                  <a:gd name="connsiteY1514" fmla="*/ 1632512 h 3682908"/>
                  <a:gd name="connsiteX1515" fmla="*/ 3431819 w 3862373"/>
                  <a:gd name="connsiteY1515" fmla="*/ 1671599 h 3682908"/>
                  <a:gd name="connsiteX1516" fmla="*/ 3392731 w 3862373"/>
                  <a:gd name="connsiteY1516" fmla="*/ 1710687 h 3682908"/>
                  <a:gd name="connsiteX1517" fmla="*/ 3353644 w 3862373"/>
                  <a:gd name="connsiteY1517" fmla="*/ 1671599 h 3682908"/>
                  <a:gd name="connsiteX1518" fmla="*/ 3392731 w 3862373"/>
                  <a:gd name="connsiteY1518" fmla="*/ 1632512 h 3682908"/>
                  <a:gd name="connsiteX1519" fmla="*/ 2924263 w 3862373"/>
                  <a:gd name="connsiteY1519" fmla="*/ 1632512 h 3682908"/>
                  <a:gd name="connsiteX1520" fmla="*/ 2963349 w 3862373"/>
                  <a:gd name="connsiteY1520" fmla="*/ 1671599 h 3682908"/>
                  <a:gd name="connsiteX1521" fmla="*/ 2924263 w 3862373"/>
                  <a:gd name="connsiteY1521" fmla="*/ 1710687 h 3682908"/>
                  <a:gd name="connsiteX1522" fmla="*/ 2885175 w 3862373"/>
                  <a:gd name="connsiteY1522" fmla="*/ 1671599 h 3682908"/>
                  <a:gd name="connsiteX1523" fmla="*/ 2924263 w 3862373"/>
                  <a:gd name="connsiteY1523" fmla="*/ 1632512 h 3682908"/>
                  <a:gd name="connsiteX1524" fmla="*/ 2458164 w 3862373"/>
                  <a:gd name="connsiteY1524" fmla="*/ 1632512 h 3682908"/>
                  <a:gd name="connsiteX1525" fmla="*/ 2497252 w 3862373"/>
                  <a:gd name="connsiteY1525" fmla="*/ 1671599 h 3682908"/>
                  <a:gd name="connsiteX1526" fmla="*/ 2458164 w 3862373"/>
                  <a:gd name="connsiteY1526" fmla="*/ 1710687 h 3682908"/>
                  <a:gd name="connsiteX1527" fmla="*/ 2419080 w 3862373"/>
                  <a:gd name="connsiteY1527" fmla="*/ 1671599 h 3682908"/>
                  <a:gd name="connsiteX1528" fmla="*/ 2458164 w 3862373"/>
                  <a:gd name="connsiteY1528" fmla="*/ 1632512 h 3682908"/>
                  <a:gd name="connsiteX1529" fmla="*/ 951057 w 3862373"/>
                  <a:gd name="connsiteY1529" fmla="*/ 1632512 h 3682908"/>
                  <a:gd name="connsiteX1530" fmla="*/ 990141 w 3862373"/>
                  <a:gd name="connsiteY1530" fmla="*/ 1671599 h 3682908"/>
                  <a:gd name="connsiteX1531" fmla="*/ 951057 w 3862373"/>
                  <a:gd name="connsiteY1531" fmla="*/ 1710687 h 3682908"/>
                  <a:gd name="connsiteX1532" fmla="*/ 911973 w 3862373"/>
                  <a:gd name="connsiteY1532" fmla="*/ 1671599 h 3682908"/>
                  <a:gd name="connsiteX1533" fmla="*/ 951057 w 3862373"/>
                  <a:gd name="connsiteY1533" fmla="*/ 1632512 h 3682908"/>
                  <a:gd name="connsiteX1534" fmla="*/ 856425 w 3862373"/>
                  <a:gd name="connsiteY1534" fmla="*/ 1632512 h 3682908"/>
                  <a:gd name="connsiteX1535" fmla="*/ 895509 w 3862373"/>
                  <a:gd name="connsiteY1535" fmla="*/ 1671599 h 3682908"/>
                  <a:gd name="connsiteX1536" fmla="*/ 856425 w 3862373"/>
                  <a:gd name="connsiteY1536" fmla="*/ 1710687 h 3682908"/>
                  <a:gd name="connsiteX1537" fmla="*/ 817341 w 3862373"/>
                  <a:gd name="connsiteY1537" fmla="*/ 1671599 h 3682908"/>
                  <a:gd name="connsiteX1538" fmla="*/ 856425 w 3862373"/>
                  <a:gd name="connsiteY1538" fmla="*/ 1632512 h 3682908"/>
                  <a:gd name="connsiteX1539" fmla="*/ 669521 w 3862373"/>
                  <a:gd name="connsiteY1539" fmla="*/ 1632512 h 3682908"/>
                  <a:gd name="connsiteX1540" fmla="*/ 708609 w 3862373"/>
                  <a:gd name="connsiteY1540" fmla="*/ 1671599 h 3682908"/>
                  <a:gd name="connsiteX1541" fmla="*/ 669521 w 3862373"/>
                  <a:gd name="connsiteY1541" fmla="*/ 1710687 h 3682908"/>
                  <a:gd name="connsiteX1542" fmla="*/ 630433 w 3862373"/>
                  <a:gd name="connsiteY1542" fmla="*/ 1671599 h 3682908"/>
                  <a:gd name="connsiteX1543" fmla="*/ 669521 w 3862373"/>
                  <a:gd name="connsiteY1543" fmla="*/ 1632512 h 3682908"/>
                  <a:gd name="connsiteX1544" fmla="*/ 577237 w 3862373"/>
                  <a:gd name="connsiteY1544" fmla="*/ 1632512 h 3682908"/>
                  <a:gd name="connsiteX1545" fmla="*/ 616330 w 3862373"/>
                  <a:gd name="connsiteY1545" fmla="*/ 1671599 h 3682908"/>
                  <a:gd name="connsiteX1546" fmla="*/ 577237 w 3862373"/>
                  <a:gd name="connsiteY1546" fmla="*/ 1710687 h 3682908"/>
                  <a:gd name="connsiteX1547" fmla="*/ 538144 w 3862373"/>
                  <a:gd name="connsiteY1547" fmla="*/ 1671599 h 3682908"/>
                  <a:gd name="connsiteX1548" fmla="*/ 577237 w 3862373"/>
                  <a:gd name="connsiteY1548" fmla="*/ 1632512 h 3682908"/>
                  <a:gd name="connsiteX1549" fmla="*/ 484957 w 3862373"/>
                  <a:gd name="connsiteY1549" fmla="*/ 1632512 h 3682908"/>
                  <a:gd name="connsiteX1550" fmla="*/ 524042 w 3862373"/>
                  <a:gd name="connsiteY1550" fmla="*/ 1671599 h 3682908"/>
                  <a:gd name="connsiteX1551" fmla="*/ 484957 w 3862373"/>
                  <a:gd name="connsiteY1551" fmla="*/ 1710687 h 3682908"/>
                  <a:gd name="connsiteX1552" fmla="*/ 445875 w 3862373"/>
                  <a:gd name="connsiteY1552" fmla="*/ 1671599 h 3682908"/>
                  <a:gd name="connsiteX1553" fmla="*/ 484957 w 3862373"/>
                  <a:gd name="connsiteY1553" fmla="*/ 1632512 h 3682908"/>
                  <a:gd name="connsiteX1554" fmla="*/ 390314 w 3862373"/>
                  <a:gd name="connsiteY1554" fmla="*/ 1632512 h 3682908"/>
                  <a:gd name="connsiteX1555" fmla="*/ 429406 w 3862373"/>
                  <a:gd name="connsiteY1555" fmla="*/ 1671599 h 3682908"/>
                  <a:gd name="connsiteX1556" fmla="*/ 390314 w 3862373"/>
                  <a:gd name="connsiteY1556" fmla="*/ 1710687 h 3682908"/>
                  <a:gd name="connsiteX1557" fmla="*/ 351235 w 3862373"/>
                  <a:gd name="connsiteY1557" fmla="*/ 1671599 h 3682908"/>
                  <a:gd name="connsiteX1558" fmla="*/ 390314 w 3862373"/>
                  <a:gd name="connsiteY1558" fmla="*/ 1632512 h 3682908"/>
                  <a:gd name="connsiteX1559" fmla="*/ 298040 w 3862373"/>
                  <a:gd name="connsiteY1559" fmla="*/ 1632512 h 3682908"/>
                  <a:gd name="connsiteX1560" fmla="*/ 337133 w 3862373"/>
                  <a:gd name="connsiteY1560" fmla="*/ 1671599 h 3682908"/>
                  <a:gd name="connsiteX1561" fmla="*/ 298040 w 3862373"/>
                  <a:gd name="connsiteY1561" fmla="*/ 1710687 h 3682908"/>
                  <a:gd name="connsiteX1562" fmla="*/ 258951 w 3862373"/>
                  <a:gd name="connsiteY1562" fmla="*/ 1671599 h 3682908"/>
                  <a:gd name="connsiteX1563" fmla="*/ 298040 w 3862373"/>
                  <a:gd name="connsiteY1563" fmla="*/ 1632512 h 3682908"/>
                  <a:gd name="connsiteX1564" fmla="*/ 3679017 w 3862373"/>
                  <a:gd name="connsiteY1564" fmla="*/ 1632512 h 3682908"/>
                  <a:gd name="connsiteX1565" fmla="*/ 3718103 w 3862373"/>
                  <a:gd name="connsiteY1565" fmla="*/ 1671598 h 3682908"/>
                  <a:gd name="connsiteX1566" fmla="*/ 3679017 w 3862373"/>
                  <a:gd name="connsiteY1566" fmla="*/ 1710685 h 3682908"/>
                  <a:gd name="connsiteX1567" fmla="*/ 3639929 w 3862373"/>
                  <a:gd name="connsiteY1567" fmla="*/ 1671598 h 3682908"/>
                  <a:gd name="connsiteX1568" fmla="*/ 3679017 w 3862373"/>
                  <a:gd name="connsiteY1568" fmla="*/ 1632512 h 3682908"/>
                  <a:gd name="connsiteX1569" fmla="*/ 3300455 w 3862373"/>
                  <a:gd name="connsiteY1569" fmla="*/ 1632512 h 3682908"/>
                  <a:gd name="connsiteX1570" fmla="*/ 3339543 w 3862373"/>
                  <a:gd name="connsiteY1570" fmla="*/ 1671598 h 3682908"/>
                  <a:gd name="connsiteX1571" fmla="*/ 3300455 w 3862373"/>
                  <a:gd name="connsiteY1571" fmla="*/ 1710685 h 3682908"/>
                  <a:gd name="connsiteX1572" fmla="*/ 3261368 w 3862373"/>
                  <a:gd name="connsiteY1572" fmla="*/ 1671598 h 3682908"/>
                  <a:gd name="connsiteX1573" fmla="*/ 3300455 w 3862373"/>
                  <a:gd name="connsiteY1573" fmla="*/ 1632512 h 3682908"/>
                  <a:gd name="connsiteX1574" fmla="*/ 3111175 w 3862373"/>
                  <a:gd name="connsiteY1574" fmla="*/ 1632512 h 3682908"/>
                  <a:gd name="connsiteX1575" fmla="*/ 3150263 w 3862373"/>
                  <a:gd name="connsiteY1575" fmla="*/ 1671598 h 3682908"/>
                  <a:gd name="connsiteX1576" fmla="*/ 3111175 w 3862373"/>
                  <a:gd name="connsiteY1576" fmla="*/ 1710685 h 3682908"/>
                  <a:gd name="connsiteX1577" fmla="*/ 3072088 w 3862373"/>
                  <a:gd name="connsiteY1577" fmla="*/ 1671598 h 3682908"/>
                  <a:gd name="connsiteX1578" fmla="*/ 3111175 w 3862373"/>
                  <a:gd name="connsiteY1578" fmla="*/ 1632512 h 3682908"/>
                  <a:gd name="connsiteX1579" fmla="*/ 3018902 w 3862373"/>
                  <a:gd name="connsiteY1579" fmla="*/ 1632512 h 3682908"/>
                  <a:gd name="connsiteX1580" fmla="*/ 3057989 w 3862373"/>
                  <a:gd name="connsiteY1580" fmla="*/ 1671598 h 3682908"/>
                  <a:gd name="connsiteX1581" fmla="*/ 3018902 w 3862373"/>
                  <a:gd name="connsiteY1581" fmla="*/ 1710685 h 3682908"/>
                  <a:gd name="connsiteX1582" fmla="*/ 2979815 w 3862373"/>
                  <a:gd name="connsiteY1582" fmla="*/ 1671598 h 3682908"/>
                  <a:gd name="connsiteX1583" fmla="*/ 3018902 w 3862373"/>
                  <a:gd name="connsiteY1583" fmla="*/ 1632512 h 3682908"/>
                  <a:gd name="connsiteX1584" fmla="*/ 2831987 w 3862373"/>
                  <a:gd name="connsiteY1584" fmla="*/ 1632512 h 3682908"/>
                  <a:gd name="connsiteX1585" fmla="*/ 2871074 w 3862373"/>
                  <a:gd name="connsiteY1585" fmla="*/ 1671598 h 3682908"/>
                  <a:gd name="connsiteX1586" fmla="*/ 2831987 w 3862373"/>
                  <a:gd name="connsiteY1586" fmla="*/ 1710685 h 3682908"/>
                  <a:gd name="connsiteX1587" fmla="*/ 2792900 w 3862373"/>
                  <a:gd name="connsiteY1587" fmla="*/ 1671598 h 3682908"/>
                  <a:gd name="connsiteX1588" fmla="*/ 2831987 w 3862373"/>
                  <a:gd name="connsiteY1588" fmla="*/ 1632512 h 3682908"/>
                  <a:gd name="connsiteX1589" fmla="*/ 2737359 w 3862373"/>
                  <a:gd name="connsiteY1589" fmla="*/ 1632512 h 3682908"/>
                  <a:gd name="connsiteX1590" fmla="*/ 2776434 w 3862373"/>
                  <a:gd name="connsiteY1590" fmla="*/ 1671598 h 3682908"/>
                  <a:gd name="connsiteX1591" fmla="*/ 2737359 w 3862373"/>
                  <a:gd name="connsiteY1591" fmla="*/ 1710685 h 3682908"/>
                  <a:gd name="connsiteX1592" fmla="*/ 2698267 w 3862373"/>
                  <a:gd name="connsiteY1592" fmla="*/ 1671598 h 3682908"/>
                  <a:gd name="connsiteX1593" fmla="*/ 2737359 w 3862373"/>
                  <a:gd name="connsiteY1593" fmla="*/ 1632512 h 3682908"/>
                  <a:gd name="connsiteX1594" fmla="*/ 2645073 w 3862373"/>
                  <a:gd name="connsiteY1594" fmla="*/ 1632512 h 3682908"/>
                  <a:gd name="connsiteX1595" fmla="*/ 2684164 w 3862373"/>
                  <a:gd name="connsiteY1595" fmla="*/ 1671598 h 3682908"/>
                  <a:gd name="connsiteX1596" fmla="*/ 2645073 w 3862373"/>
                  <a:gd name="connsiteY1596" fmla="*/ 1710685 h 3682908"/>
                  <a:gd name="connsiteX1597" fmla="*/ 2605987 w 3862373"/>
                  <a:gd name="connsiteY1597" fmla="*/ 1671598 h 3682908"/>
                  <a:gd name="connsiteX1598" fmla="*/ 2645073 w 3862373"/>
                  <a:gd name="connsiteY1598" fmla="*/ 1632512 h 3682908"/>
                  <a:gd name="connsiteX1599" fmla="*/ 2550437 w 3862373"/>
                  <a:gd name="connsiteY1599" fmla="*/ 1632512 h 3682908"/>
                  <a:gd name="connsiteX1600" fmla="*/ 2589522 w 3862373"/>
                  <a:gd name="connsiteY1600" fmla="*/ 1671598 h 3682908"/>
                  <a:gd name="connsiteX1601" fmla="*/ 2550437 w 3862373"/>
                  <a:gd name="connsiteY1601" fmla="*/ 1710685 h 3682908"/>
                  <a:gd name="connsiteX1602" fmla="*/ 2511353 w 3862373"/>
                  <a:gd name="connsiteY1602" fmla="*/ 1671598 h 3682908"/>
                  <a:gd name="connsiteX1603" fmla="*/ 2550437 w 3862373"/>
                  <a:gd name="connsiteY1603" fmla="*/ 1632512 h 3682908"/>
                  <a:gd name="connsiteX1604" fmla="*/ 2363525 w 3862373"/>
                  <a:gd name="connsiteY1604" fmla="*/ 1632512 h 3682908"/>
                  <a:gd name="connsiteX1605" fmla="*/ 2402612 w 3862373"/>
                  <a:gd name="connsiteY1605" fmla="*/ 1671598 h 3682908"/>
                  <a:gd name="connsiteX1606" fmla="*/ 2363525 w 3862373"/>
                  <a:gd name="connsiteY1606" fmla="*/ 1710685 h 3682908"/>
                  <a:gd name="connsiteX1607" fmla="*/ 2324438 w 3862373"/>
                  <a:gd name="connsiteY1607" fmla="*/ 1671598 h 3682908"/>
                  <a:gd name="connsiteX1608" fmla="*/ 2363525 w 3862373"/>
                  <a:gd name="connsiteY1608" fmla="*/ 1632512 h 3682908"/>
                  <a:gd name="connsiteX1609" fmla="*/ 764159 w 3862373"/>
                  <a:gd name="connsiteY1609" fmla="*/ 1632512 h 3682908"/>
                  <a:gd name="connsiteX1610" fmla="*/ 803243 w 3862373"/>
                  <a:gd name="connsiteY1610" fmla="*/ 1671598 h 3682908"/>
                  <a:gd name="connsiteX1611" fmla="*/ 764159 w 3862373"/>
                  <a:gd name="connsiteY1611" fmla="*/ 1710685 h 3682908"/>
                  <a:gd name="connsiteX1612" fmla="*/ 725074 w 3862373"/>
                  <a:gd name="connsiteY1612" fmla="*/ 1671598 h 3682908"/>
                  <a:gd name="connsiteX1613" fmla="*/ 764159 w 3862373"/>
                  <a:gd name="connsiteY1613" fmla="*/ 1632512 h 3682908"/>
                  <a:gd name="connsiteX1614" fmla="*/ 3846758 w 3862373"/>
                  <a:gd name="connsiteY1614" fmla="*/ 1555277 h 3682908"/>
                  <a:gd name="connsiteX1615" fmla="*/ 3852080 w 3862373"/>
                  <a:gd name="connsiteY1615" fmla="*/ 1590149 h 3682908"/>
                  <a:gd name="connsiteX1616" fmla="*/ 3853608 w 3862373"/>
                  <a:gd name="connsiteY1616" fmla="*/ 1620406 h 3682908"/>
                  <a:gd name="connsiteX1617" fmla="*/ 3838292 w 3862373"/>
                  <a:gd name="connsiteY1617" fmla="*/ 1614061 h 3682908"/>
                  <a:gd name="connsiteX1618" fmla="*/ 3826844 w 3862373"/>
                  <a:gd name="connsiteY1618" fmla="*/ 1586423 h 3682908"/>
                  <a:gd name="connsiteX1619" fmla="*/ 3838292 w 3862373"/>
                  <a:gd name="connsiteY1619" fmla="*/ 1558784 h 3682908"/>
                  <a:gd name="connsiteX1620" fmla="*/ 3771291 w 3862373"/>
                  <a:gd name="connsiteY1620" fmla="*/ 1547335 h 3682908"/>
                  <a:gd name="connsiteX1621" fmla="*/ 3810379 w 3862373"/>
                  <a:gd name="connsiteY1621" fmla="*/ 1586423 h 3682908"/>
                  <a:gd name="connsiteX1622" fmla="*/ 3771291 w 3862373"/>
                  <a:gd name="connsiteY1622" fmla="*/ 1625510 h 3682908"/>
                  <a:gd name="connsiteX1623" fmla="*/ 3732204 w 3862373"/>
                  <a:gd name="connsiteY1623" fmla="*/ 1586423 h 3682908"/>
                  <a:gd name="connsiteX1624" fmla="*/ 3771291 w 3862373"/>
                  <a:gd name="connsiteY1624" fmla="*/ 1547335 h 3682908"/>
                  <a:gd name="connsiteX1625" fmla="*/ 3679017 w 3862373"/>
                  <a:gd name="connsiteY1625" fmla="*/ 1547335 h 3682908"/>
                  <a:gd name="connsiteX1626" fmla="*/ 3718103 w 3862373"/>
                  <a:gd name="connsiteY1626" fmla="*/ 1586423 h 3682908"/>
                  <a:gd name="connsiteX1627" fmla="*/ 3679017 w 3862373"/>
                  <a:gd name="connsiteY1627" fmla="*/ 1625510 h 3682908"/>
                  <a:gd name="connsiteX1628" fmla="*/ 3639929 w 3862373"/>
                  <a:gd name="connsiteY1628" fmla="*/ 1586423 h 3682908"/>
                  <a:gd name="connsiteX1629" fmla="*/ 3679017 w 3862373"/>
                  <a:gd name="connsiteY1629" fmla="*/ 1547335 h 3682908"/>
                  <a:gd name="connsiteX1630" fmla="*/ 3584377 w 3862373"/>
                  <a:gd name="connsiteY1630" fmla="*/ 1547335 h 3682908"/>
                  <a:gd name="connsiteX1631" fmla="*/ 3623463 w 3862373"/>
                  <a:gd name="connsiteY1631" fmla="*/ 1586423 h 3682908"/>
                  <a:gd name="connsiteX1632" fmla="*/ 3584377 w 3862373"/>
                  <a:gd name="connsiteY1632" fmla="*/ 1625510 h 3682908"/>
                  <a:gd name="connsiteX1633" fmla="*/ 3545289 w 3862373"/>
                  <a:gd name="connsiteY1633" fmla="*/ 1586423 h 3682908"/>
                  <a:gd name="connsiteX1634" fmla="*/ 3584377 w 3862373"/>
                  <a:gd name="connsiteY1634" fmla="*/ 1547335 h 3682908"/>
                  <a:gd name="connsiteX1635" fmla="*/ 3489737 w 3862373"/>
                  <a:gd name="connsiteY1635" fmla="*/ 1547335 h 3682908"/>
                  <a:gd name="connsiteX1636" fmla="*/ 3528823 w 3862373"/>
                  <a:gd name="connsiteY1636" fmla="*/ 1586423 h 3682908"/>
                  <a:gd name="connsiteX1637" fmla="*/ 3489737 w 3862373"/>
                  <a:gd name="connsiteY1637" fmla="*/ 1625510 h 3682908"/>
                  <a:gd name="connsiteX1638" fmla="*/ 3450649 w 3862373"/>
                  <a:gd name="connsiteY1638" fmla="*/ 1586423 h 3682908"/>
                  <a:gd name="connsiteX1639" fmla="*/ 3489737 w 3862373"/>
                  <a:gd name="connsiteY1639" fmla="*/ 1547335 h 3682908"/>
                  <a:gd name="connsiteX1640" fmla="*/ 3392731 w 3862373"/>
                  <a:gd name="connsiteY1640" fmla="*/ 1547335 h 3682908"/>
                  <a:gd name="connsiteX1641" fmla="*/ 3431819 w 3862373"/>
                  <a:gd name="connsiteY1641" fmla="*/ 1586423 h 3682908"/>
                  <a:gd name="connsiteX1642" fmla="*/ 3392731 w 3862373"/>
                  <a:gd name="connsiteY1642" fmla="*/ 1625510 h 3682908"/>
                  <a:gd name="connsiteX1643" fmla="*/ 3353644 w 3862373"/>
                  <a:gd name="connsiteY1643" fmla="*/ 1586423 h 3682908"/>
                  <a:gd name="connsiteX1644" fmla="*/ 3392731 w 3862373"/>
                  <a:gd name="connsiteY1644" fmla="*/ 1547335 h 3682908"/>
                  <a:gd name="connsiteX1645" fmla="*/ 3300455 w 3862373"/>
                  <a:gd name="connsiteY1645" fmla="*/ 1547335 h 3682908"/>
                  <a:gd name="connsiteX1646" fmla="*/ 3339543 w 3862373"/>
                  <a:gd name="connsiteY1646" fmla="*/ 1586423 h 3682908"/>
                  <a:gd name="connsiteX1647" fmla="*/ 3300455 w 3862373"/>
                  <a:gd name="connsiteY1647" fmla="*/ 1625510 h 3682908"/>
                  <a:gd name="connsiteX1648" fmla="*/ 3261368 w 3862373"/>
                  <a:gd name="connsiteY1648" fmla="*/ 1586423 h 3682908"/>
                  <a:gd name="connsiteX1649" fmla="*/ 3300455 w 3862373"/>
                  <a:gd name="connsiteY1649" fmla="*/ 1547335 h 3682908"/>
                  <a:gd name="connsiteX1650" fmla="*/ 2737361 w 3862373"/>
                  <a:gd name="connsiteY1650" fmla="*/ 1547335 h 3682908"/>
                  <a:gd name="connsiteX1651" fmla="*/ 2776434 w 3862373"/>
                  <a:gd name="connsiteY1651" fmla="*/ 1586423 h 3682908"/>
                  <a:gd name="connsiteX1652" fmla="*/ 2737361 w 3862373"/>
                  <a:gd name="connsiteY1652" fmla="*/ 1625510 h 3682908"/>
                  <a:gd name="connsiteX1653" fmla="*/ 2698267 w 3862373"/>
                  <a:gd name="connsiteY1653" fmla="*/ 1586423 h 3682908"/>
                  <a:gd name="connsiteX1654" fmla="*/ 2737361 w 3862373"/>
                  <a:gd name="connsiteY1654" fmla="*/ 1547335 h 3682908"/>
                  <a:gd name="connsiteX1655" fmla="*/ 2645073 w 3862373"/>
                  <a:gd name="connsiteY1655" fmla="*/ 1547335 h 3682908"/>
                  <a:gd name="connsiteX1656" fmla="*/ 2684164 w 3862373"/>
                  <a:gd name="connsiteY1656" fmla="*/ 1586423 h 3682908"/>
                  <a:gd name="connsiteX1657" fmla="*/ 2645073 w 3862373"/>
                  <a:gd name="connsiteY1657" fmla="*/ 1625510 h 3682908"/>
                  <a:gd name="connsiteX1658" fmla="*/ 2605987 w 3862373"/>
                  <a:gd name="connsiteY1658" fmla="*/ 1586423 h 3682908"/>
                  <a:gd name="connsiteX1659" fmla="*/ 2645073 w 3862373"/>
                  <a:gd name="connsiteY1659" fmla="*/ 1547335 h 3682908"/>
                  <a:gd name="connsiteX1660" fmla="*/ 2550437 w 3862373"/>
                  <a:gd name="connsiteY1660" fmla="*/ 1547335 h 3682908"/>
                  <a:gd name="connsiteX1661" fmla="*/ 2589523 w 3862373"/>
                  <a:gd name="connsiteY1661" fmla="*/ 1586423 h 3682908"/>
                  <a:gd name="connsiteX1662" fmla="*/ 2550437 w 3862373"/>
                  <a:gd name="connsiteY1662" fmla="*/ 1625510 h 3682908"/>
                  <a:gd name="connsiteX1663" fmla="*/ 2511353 w 3862373"/>
                  <a:gd name="connsiteY1663" fmla="*/ 1586423 h 3682908"/>
                  <a:gd name="connsiteX1664" fmla="*/ 2550437 w 3862373"/>
                  <a:gd name="connsiteY1664" fmla="*/ 1547335 h 3682908"/>
                  <a:gd name="connsiteX1665" fmla="*/ 2458164 w 3862373"/>
                  <a:gd name="connsiteY1665" fmla="*/ 1547335 h 3682908"/>
                  <a:gd name="connsiteX1666" fmla="*/ 2497252 w 3862373"/>
                  <a:gd name="connsiteY1666" fmla="*/ 1586423 h 3682908"/>
                  <a:gd name="connsiteX1667" fmla="*/ 2458164 w 3862373"/>
                  <a:gd name="connsiteY1667" fmla="*/ 1625510 h 3682908"/>
                  <a:gd name="connsiteX1668" fmla="*/ 2419081 w 3862373"/>
                  <a:gd name="connsiteY1668" fmla="*/ 1586423 h 3682908"/>
                  <a:gd name="connsiteX1669" fmla="*/ 2458164 w 3862373"/>
                  <a:gd name="connsiteY1669" fmla="*/ 1547335 h 3682908"/>
                  <a:gd name="connsiteX1670" fmla="*/ 951061 w 3862373"/>
                  <a:gd name="connsiteY1670" fmla="*/ 1547335 h 3682908"/>
                  <a:gd name="connsiteX1671" fmla="*/ 990144 w 3862373"/>
                  <a:gd name="connsiteY1671" fmla="*/ 1586423 h 3682908"/>
                  <a:gd name="connsiteX1672" fmla="*/ 951061 w 3862373"/>
                  <a:gd name="connsiteY1672" fmla="*/ 1625510 h 3682908"/>
                  <a:gd name="connsiteX1673" fmla="*/ 911977 w 3862373"/>
                  <a:gd name="connsiteY1673" fmla="*/ 1586423 h 3682908"/>
                  <a:gd name="connsiteX1674" fmla="*/ 951061 w 3862373"/>
                  <a:gd name="connsiteY1674" fmla="*/ 1547335 h 3682908"/>
                  <a:gd name="connsiteX1675" fmla="*/ 856428 w 3862373"/>
                  <a:gd name="connsiteY1675" fmla="*/ 1547335 h 3682908"/>
                  <a:gd name="connsiteX1676" fmla="*/ 895513 w 3862373"/>
                  <a:gd name="connsiteY1676" fmla="*/ 1586423 h 3682908"/>
                  <a:gd name="connsiteX1677" fmla="*/ 856428 w 3862373"/>
                  <a:gd name="connsiteY1677" fmla="*/ 1625510 h 3682908"/>
                  <a:gd name="connsiteX1678" fmla="*/ 817346 w 3862373"/>
                  <a:gd name="connsiteY1678" fmla="*/ 1586423 h 3682908"/>
                  <a:gd name="connsiteX1679" fmla="*/ 856428 w 3862373"/>
                  <a:gd name="connsiteY1679" fmla="*/ 1547335 h 3682908"/>
                  <a:gd name="connsiteX1680" fmla="*/ 764163 w 3862373"/>
                  <a:gd name="connsiteY1680" fmla="*/ 1547335 h 3682908"/>
                  <a:gd name="connsiteX1681" fmla="*/ 803247 w 3862373"/>
                  <a:gd name="connsiteY1681" fmla="*/ 1586423 h 3682908"/>
                  <a:gd name="connsiteX1682" fmla="*/ 764163 w 3862373"/>
                  <a:gd name="connsiteY1682" fmla="*/ 1625510 h 3682908"/>
                  <a:gd name="connsiteX1683" fmla="*/ 725079 w 3862373"/>
                  <a:gd name="connsiteY1683" fmla="*/ 1586423 h 3682908"/>
                  <a:gd name="connsiteX1684" fmla="*/ 764163 w 3862373"/>
                  <a:gd name="connsiteY1684" fmla="*/ 1547335 h 3682908"/>
                  <a:gd name="connsiteX1685" fmla="*/ 669521 w 3862373"/>
                  <a:gd name="connsiteY1685" fmla="*/ 1547335 h 3682908"/>
                  <a:gd name="connsiteX1686" fmla="*/ 708613 w 3862373"/>
                  <a:gd name="connsiteY1686" fmla="*/ 1586423 h 3682908"/>
                  <a:gd name="connsiteX1687" fmla="*/ 669521 w 3862373"/>
                  <a:gd name="connsiteY1687" fmla="*/ 1625510 h 3682908"/>
                  <a:gd name="connsiteX1688" fmla="*/ 630438 w 3862373"/>
                  <a:gd name="connsiteY1688" fmla="*/ 1586423 h 3682908"/>
                  <a:gd name="connsiteX1689" fmla="*/ 669521 w 3862373"/>
                  <a:gd name="connsiteY1689" fmla="*/ 1547335 h 3682908"/>
                  <a:gd name="connsiteX1690" fmla="*/ 577241 w 3862373"/>
                  <a:gd name="connsiteY1690" fmla="*/ 1547335 h 3682908"/>
                  <a:gd name="connsiteX1691" fmla="*/ 616335 w 3862373"/>
                  <a:gd name="connsiteY1691" fmla="*/ 1586423 h 3682908"/>
                  <a:gd name="connsiteX1692" fmla="*/ 577241 w 3862373"/>
                  <a:gd name="connsiteY1692" fmla="*/ 1625510 h 3682908"/>
                  <a:gd name="connsiteX1693" fmla="*/ 538147 w 3862373"/>
                  <a:gd name="connsiteY1693" fmla="*/ 1586423 h 3682908"/>
                  <a:gd name="connsiteX1694" fmla="*/ 577241 w 3862373"/>
                  <a:gd name="connsiteY1694" fmla="*/ 1547335 h 3682908"/>
                  <a:gd name="connsiteX1695" fmla="*/ 484957 w 3862373"/>
                  <a:gd name="connsiteY1695" fmla="*/ 1547335 h 3682908"/>
                  <a:gd name="connsiteX1696" fmla="*/ 524045 w 3862373"/>
                  <a:gd name="connsiteY1696" fmla="*/ 1586423 h 3682908"/>
                  <a:gd name="connsiteX1697" fmla="*/ 484957 w 3862373"/>
                  <a:gd name="connsiteY1697" fmla="*/ 1625510 h 3682908"/>
                  <a:gd name="connsiteX1698" fmla="*/ 445879 w 3862373"/>
                  <a:gd name="connsiteY1698" fmla="*/ 1586423 h 3682908"/>
                  <a:gd name="connsiteX1699" fmla="*/ 484957 w 3862373"/>
                  <a:gd name="connsiteY1699" fmla="*/ 1547335 h 3682908"/>
                  <a:gd name="connsiteX1700" fmla="*/ 390314 w 3862373"/>
                  <a:gd name="connsiteY1700" fmla="*/ 1547335 h 3682908"/>
                  <a:gd name="connsiteX1701" fmla="*/ 429410 w 3862373"/>
                  <a:gd name="connsiteY1701" fmla="*/ 1586423 h 3682908"/>
                  <a:gd name="connsiteX1702" fmla="*/ 390314 w 3862373"/>
                  <a:gd name="connsiteY1702" fmla="*/ 1625510 h 3682908"/>
                  <a:gd name="connsiteX1703" fmla="*/ 351238 w 3862373"/>
                  <a:gd name="connsiteY1703" fmla="*/ 1586423 h 3682908"/>
                  <a:gd name="connsiteX1704" fmla="*/ 390314 w 3862373"/>
                  <a:gd name="connsiteY1704" fmla="*/ 1547335 h 3682908"/>
                  <a:gd name="connsiteX1705" fmla="*/ 298043 w 3862373"/>
                  <a:gd name="connsiteY1705" fmla="*/ 1547335 h 3682908"/>
                  <a:gd name="connsiteX1706" fmla="*/ 337137 w 3862373"/>
                  <a:gd name="connsiteY1706" fmla="*/ 1586423 h 3682908"/>
                  <a:gd name="connsiteX1707" fmla="*/ 298043 w 3862373"/>
                  <a:gd name="connsiteY1707" fmla="*/ 1625510 h 3682908"/>
                  <a:gd name="connsiteX1708" fmla="*/ 258954 w 3862373"/>
                  <a:gd name="connsiteY1708" fmla="*/ 1586423 h 3682908"/>
                  <a:gd name="connsiteX1709" fmla="*/ 298043 w 3862373"/>
                  <a:gd name="connsiteY1709" fmla="*/ 1547335 h 3682908"/>
                  <a:gd name="connsiteX1710" fmla="*/ 203400 w 3862373"/>
                  <a:gd name="connsiteY1710" fmla="*/ 1547335 h 3682908"/>
                  <a:gd name="connsiteX1711" fmla="*/ 242489 w 3862373"/>
                  <a:gd name="connsiteY1711" fmla="*/ 1586423 h 3682908"/>
                  <a:gd name="connsiteX1712" fmla="*/ 203400 w 3862373"/>
                  <a:gd name="connsiteY1712" fmla="*/ 1625510 h 3682908"/>
                  <a:gd name="connsiteX1713" fmla="*/ 164314 w 3862373"/>
                  <a:gd name="connsiteY1713" fmla="*/ 1586423 h 3682908"/>
                  <a:gd name="connsiteX1714" fmla="*/ 203400 w 3862373"/>
                  <a:gd name="connsiteY1714" fmla="*/ 1547335 h 3682908"/>
                  <a:gd name="connsiteX1715" fmla="*/ 3835635 w 3862373"/>
                  <a:gd name="connsiteY1715" fmla="*/ 1482393 h 3682908"/>
                  <a:gd name="connsiteX1716" fmla="*/ 3843416 w 3862373"/>
                  <a:gd name="connsiteY1716" fmla="*/ 1533374 h 3682908"/>
                  <a:gd name="connsiteX1717" fmla="*/ 3838294 w 3862373"/>
                  <a:gd name="connsiteY1717" fmla="*/ 1531252 h 3682908"/>
                  <a:gd name="connsiteX1718" fmla="*/ 3826845 w 3862373"/>
                  <a:gd name="connsiteY1718" fmla="*/ 1503614 h 3682908"/>
                  <a:gd name="connsiteX1719" fmla="*/ 3771293 w 3862373"/>
                  <a:gd name="connsiteY1719" fmla="*/ 1464526 h 3682908"/>
                  <a:gd name="connsiteX1720" fmla="*/ 3810379 w 3862373"/>
                  <a:gd name="connsiteY1720" fmla="*/ 1503614 h 3682908"/>
                  <a:gd name="connsiteX1721" fmla="*/ 3771293 w 3862373"/>
                  <a:gd name="connsiteY1721" fmla="*/ 1542701 h 3682908"/>
                  <a:gd name="connsiteX1722" fmla="*/ 3732205 w 3862373"/>
                  <a:gd name="connsiteY1722" fmla="*/ 1503614 h 3682908"/>
                  <a:gd name="connsiteX1723" fmla="*/ 3771293 w 3862373"/>
                  <a:gd name="connsiteY1723" fmla="*/ 1464526 h 3682908"/>
                  <a:gd name="connsiteX1724" fmla="*/ 3679018 w 3862373"/>
                  <a:gd name="connsiteY1724" fmla="*/ 1464526 h 3682908"/>
                  <a:gd name="connsiteX1725" fmla="*/ 3718105 w 3862373"/>
                  <a:gd name="connsiteY1725" fmla="*/ 1503614 h 3682908"/>
                  <a:gd name="connsiteX1726" fmla="*/ 3679018 w 3862373"/>
                  <a:gd name="connsiteY1726" fmla="*/ 1542701 h 3682908"/>
                  <a:gd name="connsiteX1727" fmla="*/ 3639931 w 3862373"/>
                  <a:gd name="connsiteY1727" fmla="*/ 1503614 h 3682908"/>
                  <a:gd name="connsiteX1728" fmla="*/ 3679018 w 3862373"/>
                  <a:gd name="connsiteY1728" fmla="*/ 1464526 h 3682908"/>
                  <a:gd name="connsiteX1729" fmla="*/ 3489737 w 3862373"/>
                  <a:gd name="connsiteY1729" fmla="*/ 1464526 h 3682908"/>
                  <a:gd name="connsiteX1730" fmla="*/ 3528823 w 3862373"/>
                  <a:gd name="connsiteY1730" fmla="*/ 1503614 h 3682908"/>
                  <a:gd name="connsiteX1731" fmla="*/ 3489737 w 3862373"/>
                  <a:gd name="connsiteY1731" fmla="*/ 1542701 h 3682908"/>
                  <a:gd name="connsiteX1732" fmla="*/ 3450649 w 3862373"/>
                  <a:gd name="connsiteY1732" fmla="*/ 1503614 h 3682908"/>
                  <a:gd name="connsiteX1733" fmla="*/ 3489737 w 3862373"/>
                  <a:gd name="connsiteY1733" fmla="*/ 1464526 h 3682908"/>
                  <a:gd name="connsiteX1734" fmla="*/ 3392731 w 3862373"/>
                  <a:gd name="connsiteY1734" fmla="*/ 1464526 h 3682908"/>
                  <a:gd name="connsiteX1735" fmla="*/ 3431819 w 3862373"/>
                  <a:gd name="connsiteY1735" fmla="*/ 1503614 h 3682908"/>
                  <a:gd name="connsiteX1736" fmla="*/ 3392731 w 3862373"/>
                  <a:gd name="connsiteY1736" fmla="*/ 1542701 h 3682908"/>
                  <a:gd name="connsiteX1737" fmla="*/ 3353644 w 3862373"/>
                  <a:gd name="connsiteY1737" fmla="*/ 1503614 h 3682908"/>
                  <a:gd name="connsiteX1738" fmla="*/ 3392731 w 3862373"/>
                  <a:gd name="connsiteY1738" fmla="*/ 1464526 h 3682908"/>
                  <a:gd name="connsiteX1739" fmla="*/ 3300457 w 3862373"/>
                  <a:gd name="connsiteY1739" fmla="*/ 1464526 h 3682908"/>
                  <a:gd name="connsiteX1740" fmla="*/ 3339544 w 3862373"/>
                  <a:gd name="connsiteY1740" fmla="*/ 1503614 h 3682908"/>
                  <a:gd name="connsiteX1741" fmla="*/ 3300457 w 3862373"/>
                  <a:gd name="connsiteY1741" fmla="*/ 1542701 h 3682908"/>
                  <a:gd name="connsiteX1742" fmla="*/ 3261369 w 3862373"/>
                  <a:gd name="connsiteY1742" fmla="*/ 1503614 h 3682908"/>
                  <a:gd name="connsiteX1743" fmla="*/ 3300457 w 3862373"/>
                  <a:gd name="connsiteY1743" fmla="*/ 1464526 h 3682908"/>
                  <a:gd name="connsiteX1744" fmla="*/ 3205817 w 3862373"/>
                  <a:gd name="connsiteY1744" fmla="*/ 1464526 h 3682908"/>
                  <a:gd name="connsiteX1745" fmla="*/ 3244904 w 3862373"/>
                  <a:gd name="connsiteY1745" fmla="*/ 1503614 h 3682908"/>
                  <a:gd name="connsiteX1746" fmla="*/ 3205817 w 3862373"/>
                  <a:gd name="connsiteY1746" fmla="*/ 1542701 h 3682908"/>
                  <a:gd name="connsiteX1747" fmla="*/ 3166729 w 3862373"/>
                  <a:gd name="connsiteY1747" fmla="*/ 1503614 h 3682908"/>
                  <a:gd name="connsiteX1748" fmla="*/ 3205817 w 3862373"/>
                  <a:gd name="connsiteY1748" fmla="*/ 1464526 h 3682908"/>
                  <a:gd name="connsiteX1749" fmla="*/ 3111177 w 3862373"/>
                  <a:gd name="connsiteY1749" fmla="*/ 1464526 h 3682908"/>
                  <a:gd name="connsiteX1750" fmla="*/ 3150264 w 3862373"/>
                  <a:gd name="connsiteY1750" fmla="*/ 1503614 h 3682908"/>
                  <a:gd name="connsiteX1751" fmla="*/ 3111177 w 3862373"/>
                  <a:gd name="connsiteY1751" fmla="*/ 1542701 h 3682908"/>
                  <a:gd name="connsiteX1752" fmla="*/ 3072089 w 3862373"/>
                  <a:gd name="connsiteY1752" fmla="*/ 1503614 h 3682908"/>
                  <a:gd name="connsiteX1753" fmla="*/ 3111177 w 3862373"/>
                  <a:gd name="connsiteY1753" fmla="*/ 1464526 h 3682908"/>
                  <a:gd name="connsiteX1754" fmla="*/ 3018902 w 3862373"/>
                  <a:gd name="connsiteY1754" fmla="*/ 1464526 h 3682908"/>
                  <a:gd name="connsiteX1755" fmla="*/ 3057989 w 3862373"/>
                  <a:gd name="connsiteY1755" fmla="*/ 1503614 h 3682908"/>
                  <a:gd name="connsiteX1756" fmla="*/ 3018902 w 3862373"/>
                  <a:gd name="connsiteY1756" fmla="*/ 1542701 h 3682908"/>
                  <a:gd name="connsiteX1757" fmla="*/ 2979815 w 3862373"/>
                  <a:gd name="connsiteY1757" fmla="*/ 1503614 h 3682908"/>
                  <a:gd name="connsiteX1758" fmla="*/ 3018902 w 3862373"/>
                  <a:gd name="connsiteY1758" fmla="*/ 1464526 h 3682908"/>
                  <a:gd name="connsiteX1759" fmla="*/ 2831988 w 3862373"/>
                  <a:gd name="connsiteY1759" fmla="*/ 1464526 h 3682908"/>
                  <a:gd name="connsiteX1760" fmla="*/ 2871075 w 3862373"/>
                  <a:gd name="connsiteY1760" fmla="*/ 1503614 h 3682908"/>
                  <a:gd name="connsiteX1761" fmla="*/ 2831988 w 3862373"/>
                  <a:gd name="connsiteY1761" fmla="*/ 1542701 h 3682908"/>
                  <a:gd name="connsiteX1762" fmla="*/ 2792901 w 3862373"/>
                  <a:gd name="connsiteY1762" fmla="*/ 1503614 h 3682908"/>
                  <a:gd name="connsiteX1763" fmla="*/ 2831988 w 3862373"/>
                  <a:gd name="connsiteY1763" fmla="*/ 1464526 h 3682908"/>
                  <a:gd name="connsiteX1764" fmla="*/ 2458167 w 3862373"/>
                  <a:gd name="connsiteY1764" fmla="*/ 1464526 h 3682908"/>
                  <a:gd name="connsiteX1765" fmla="*/ 2497253 w 3862373"/>
                  <a:gd name="connsiteY1765" fmla="*/ 1503614 h 3682908"/>
                  <a:gd name="connsiteX1766" fmla="*/ 2458167 w 3862373"/>
                  <a:gd name="connsiteY1766" fmla="*/ 1542701 h 3682908"/>
                  <a:gd name="connsiteX1767" fmla="*/ 2419081 w 3862373"/>
                  <a:gd name="connsiteY1767" fmla="*/ 1503614 h 3682908"/>
                  <a:gd name="connsiteX1768" fmla="*/ 2458167 w 3862373"/>
                  <a:gd name="connsiteY1768" fmla="*/ 1464526 h 3682908"/>
                  <a:gd name="connsiteX1769" fmla="*/ 2363529 w 3862373"/>
                  <a:gd name="connsiteY1769" fmla="*/ 1464526 h 3682908"/>
                  <a:gd name="connsiteX1770" fmla="*/ 2402614 w 3862373"/>
                  <a:gd name="connsiteY1770" fmla="*/ 1503614 h 3682908"/>
                  <a:gd name="connsiteX1771" fmla="*/ 2363529 w 3862373"/>
                  <a:gd name="connsiteY1771" fmla="*/ 1542701 h 3682908"/>
                  <a:gd name="connsiteX1772" fmla="*/ 2324441 w 3862373"/>
                  <a:gd name="connsiteY1772" fmla="*/ 1503614 h 3682908"/>
                  <a:gd name="connsiteX1773" fmla="*/ 2363529 w 3862373"/>
                  <a:gd name="connsiteY1773" fmla="*/ 1464526 h 3682908"/>
                  <a:gd name="connsiteX1774" fmla="*/ 1045696 w 3862373"/>
                  <a:gd name="connsiteY1774" fmla="*/ 1464526 h 3682908"/>
                  <a:gd name="connsiteX1775" fmla="*/ 1084784 w 3862373"/>
                  <a:gd name="connsiteY1775" fmla="*/ 1503614 h 3682908"/>
                  <a:gd name="connsiteX1776" fmla="*/ 1045696 w 3862373"/>
                  <a:gd name="connsiteY1776" fmla="*/ 1542701 h 3682908"/>
                  <a:gd name="connsiteX1777" fmla="*/ 1006612 w 3862373"/>
                  <a:gd name="connsiteY1777" fmla="*/ 1503614 h 3682908"/>
                  <a:gd name="connsiteX1778" fmla="*/ 1045696 w 3862373"/>
                  <a:gd name="connsiteY1778" fmla="*/ 1464526 h 3682908"/>
                  <a:gd name="connsiteX1779" fmla="*/ 951064 w 3862373"/>
                  <a:gd name="connsiteY1779" fmla="*/ 1464526 h 3682908"/>
                  <a:gd name="connsiteX1780" fmla="*/ 990147 w 3862373"/>
                  <a:gd name="connsiteY1780" fmla="*/ 1503614 h 3682908"/>
                  <a:gd name="connsiteX1781" fmla="*/ 951064 w 3862373"/>
                  <a:gd name="connsiteY1781" fmla="*/ 1542701 h 3682908"/>
                  <a:gd name="connsiteX1782" fmla="*/ 911980 w 3862373"/>
                  <a:gd name="connsiteY1782" fmla="*/ 1503614 h 3682908"/>
                  <a:gd name="connsiteX1783" fmla="*/ 951064 w 3862373"/>
                  <a:gd name="connsiteY1783" fmla="*/ 1464526 h 3682908"/>
                  <a:gd name="connsiteX1784" fmla="*/ 856433 w 3862373"/>
                  <a:gd name="connsiteY1784" fmla="*/ 1464526 h 3682908"/>
                  <a:gd name="connsiteX1785" fmla="*/ 895517 w 3862373"/>
                  <a:gd name="connsiteY1785" fmla="*/ 1503614 h 3682908"/>
                  <a:gd name="connsiteX1786" fmla="*/ 856433 w 3862373"/>
                  <a:gd name="connsiteY1786" fmla="*/ 1542701 h 3682908"/>
                  <a:gd name="connsiteX1787" fmla="*/ 817350 w 3862373"/>
                  <a:gd name="connsiteY1787" fmla="*/ 1503614 h 3682908"/>
                  <a:gd name="connsiteX1788" fmla="*/ 856433 w 3862373"/>
                  <a:gd name="connsiteY1788" fmla="*/ 1464526 h 3682908"/>
                  <a:gd name="connsiteX1789" fmla="*/ 764168 w 3862373"/>
                  <a:gd name="connsiteY1789" fmla="*/ 1464526 h 3682908"/>
                  <a:gd name="connsiteX1790" fmla="*/ 803252 w 3862373"/>
                  <a:gd name="connsiteY1790" fmla="*/ 1503614 h 3682908"/>
                  <a:gd name="connsiteX1791" fmla="*/ 764168 w 3862373"/>
                  <a:gd name="connsiteY1791" fmla="*/ 1542701 h 3682908"/>
                  <a:gd name="connsiteX1792" fmla="*/ 725083 w 3862373"/>
                  <a:gd name="connsiteY1792" fmla="*/ 1503614 h 3682908"/>
                  <a:gd name="connsiteX1793" fmla="*/ 764168 w 3862373"/>
                  <a:gd name="connsiteY1793" fmla="*/ 1464526 h 3682908"/>
                  <a:gd name="connsiteX1794" fmla="*/ 669521 w 3862373"/>
                  <a:gd name="connsiteY1794" fmla="*/ 1464526 h 3682908"/>
                  <a:gd name="connsiteX1795" fmla="*/ 708620 w 3862373"/>
                  <a:gd name="connsiteY1795" fmla="*/ 1503614 h 3682908"/>
                  <a:gd name="connsiteX1796" fmla="*/ 669521 w 3862373"/>
                  <a:gd name="connsiteY1796" fmla="*/ 1542701 h 3682908"/>
                  <a:gd name="connsiteX1797" fmla="*/ 630443 w 3862373"/>
                  <a:gd name="connsiteY1797" fmla="*/ 1503614 h 3682908"/>
                  <a:gd name="connsiteX1798" fmla="*/ 669521 w 3862373"/>
                  <a:gd name="connsiteY1798" fmla="*/ 1464526 h 3682908"/>
                  <a:gd name="connsiteX1799" fmla="*/ 577246 w 3862373"/>
                  <a:gd name="connsiteY1799" fmla="*/ 1464526 h 3682908"/>
                  <a:gd name="connsiteX1800" fmla="*/ 616341 w 3862373"/>
                  <a:gd name="connsiteY1800" fmla="*/ 1503614 h 3682908"/>
                  <a:gd name="connsiteX1801" fmla="*/ 577246 w 3862373"/>
                  <a:gd name="connsiteY1801" fmla="*/ 1542701 h 3682908"/>
                  <a:gd name="connsiteX1802" fmla="*/ 538151 w 3862373"/>
                  <a:gd name="connsiteY1802" fmla="*/ 1503614 h 3682908"/>
                  <a:gd name="connsiteX1803" fmla="*/ 577246 w 3862373"/>
                  <a:gd name="connsiteY1803" fmla="*/ 1464526 h 3682908"/>
                  <a:gd name="connsiteX1804" fmla="*/ 484961 w 3862373"/>
                  <a:gd name="connsiteY1804" fmla="*/ 1464526 h 3682908"/>
                  <a:gd name="connsiteX1805" fmla="*/ 524048 w 3862373"/>
                  <a:gd name="connsiteY1805" fmla="*/ 1503614 h 3682908"/>
                  <a:gd name="connsiteX1806" fmla="*/ 484961 w 3862373"/>
                  <a:gd name="connsiteY1806" fmla="*/ 1542701 h 3682908"/>
                  <a:gd name="connsiteX1807" fmla="*/ 445884 w 3862373"/>
                  <a:gd name="connsiteY1807" fmla="*/ 1503614 h 3682908"/>
                  <a:gd name="connsiteX1808" fmla="*/ 484961 w 3862373"/>
                  <a:gd name="connsiteY1808" fmla="*/ 1464526 h 3682908"/>
                  <a:gd name="connsiteX1809" fmla="*/ 390321 w 3862373"/>
                  <a:gd name="connsiteY1809" fmla="*/ 1464526 h 3682908"/>
                  <a:gd name="connsiteX1810" fmla="*/ 429414 w 3862373"/>
                  <a:gd name="connsiteY1810" fmla="*/ 1503614 h 3682908"/>
                  <a:gd name="connsiteX1811" fmla="*/ 390321 w 3862373"/>
                  <a:gd name="connsiteY1811" fmla="*/ 1542701 h 3682908"/>
                  <a:gd name="connsiteX1812" fmla="*/ 351243 w 3862373"/>
                  <a:gd name="connsiteY1812" fmla="*/ 1503614 h 3682908"/>
                  <a:gd name="connsiteX1813" fmla="*/ 390321 w 3862373"/>
                  <a:gd name="connsiteY1813" fmla="*/ 1464526 h 3682908"/>
                  <a:gd name="connsiteX1814" fmla="*/ 298048 w 3862373"/>
                  <a:gd name="connsiteY1814" fmla="*/ 1464526 h 3682908"/>
                  <a:gd name="connsiteX1815" fmla="*/ 337143 w 3862373"/>
                  <a:gd name="connsiteY1815" fmla="*/ 1503614 h 3682908"/>
                  <a:gd name="connsiteX1816" fmla="*/ 298048 w 3862373"/>
                  <a:gd name="connsiteY1816" fmla="*/ 1542701 h 3682908"/>
                  <a:gd name="connsiteX1817" fmla="*/ 258959 w 3862373"/>
                  <a:gd name="connsiteY1817" fmla="*/ 1503614 h 3682908"/>
                  <a:gd name="connsiteX1818" fmla="*/ 298048 w 3862373"/>
                  <a:gd name="connsiteY1818" fmla="*/ 1464526 h 3682908"/>
                  <a:gd name="connsiteX1819" fmla="*/ 203404 w 3862373"/>
                  <a:gd name="connsiteY1819" fmla="*/ 1464526 h 3682908"/>
                  <a:gd name="connsiteX1820" fmla="*/ 242493 w 3862373"/>
                  <a:gd name="connsiteY1820" fmla="*/ 1503614 h 3682908"/>
                  <a:gd name="connsiteX1821" fmla="*/ 203404 w 3862373"/>
                  <a:gd name="connsiteY1821" fmla="*/ 1542701 h 3682908"/>
                  <a:gd name="connsiteX1822" fmla="*/ 164318 w 3862373"/>
                  <a:gd name="connsiteY1822" fmla="*/ 1503614 h 3682908"/>
                  <a:gd name="connsiteX1823" fmla="*/ 203404 w 3862373"/>
                  <a:gd name="connsiteY1823" fmla="*/ 1464526 h 3682908"/>
                  <a:gd name="connsiteX1824" fmla="*/ 111130 w 3862373"/>
                  <a:gd name="connsiteY1824" fmla="*/ 1464526 h 3682908"/>
                  <a:gd name="connsiteX1825" fmla="*/ 150218 w 3862373"/>
                  <a:gd name="connsiteY1825" fmla="*/ 1503614 h 3682908"/>
                  <a:gd name="connsiteX1826" fmla="*/ 111130 w 3862373"/>
                  <a:gd name="connsiteY1826" fmla="*/ 1542701 h 3682908"/>
                  <a:gd name="connsiteX1827" fmla="*/ 72044 w 3862373"/>
                  <a:gd name="connsiteY1827" fmla="*/ 1503614 h 3682908"/>
                  <a:gd name="connsiteX1828" fmla="*/ 111130 w 3862373"/>
                  <a:gd name="connsiteY1828" fmla="*/ 1464526 h 3682908"/>
                  <a:gd name="connsiteX1829" fmla="*/ 111134 w 3862373"/>
                  <a:gd name="connsiteY1829" fmla="*/ 1376985 h 3682908"/>
                  <a:gd name="connsiteX1830" fmla="*/ 150221 w 3862373"/>
                  <a:gd name="connsiteY1830" fmla="*/ 1416072 h 3682908"/>
                  <a:gd name="connsiteX1831" fmla="*/ 111134 w 3862373"/>
                  <a:gd name="connsiteY1831" fmla="*/ 1455159 h 3682908"/>
                  <a:gd name="connsiteX1832" fmla="*/ 72048 w 3862373"/>
                  <a:gd name="connsiteY1832" fmla="*/ 1416072 h 3682908"/>
                  <a:gd name="connsiteX1833" fmla="*/ 111134 w 3862373"/>
                  <a:gd name="connsiteY1833" fmla="*/ 1376985 h 3682908"/>
                  <a:gd name="connsiteX1834" fmla="*/ 484966 w 3862373"/>
                  <a:gd name="connsiteY1834" fmla="*/ 1376984 h 3682908"/>
                  <a:gd name="connsiteX1835" fmla="*/ 524052 w 3862373"/>
                  <a:gd name="connsiteY1835" fmla="*/ 1416071 h 3682908"/>
                  <a:gd name="connsiteX1836" fmla="*/ 484966 w 3862373"/>
                  <a:gd name="connsiteY1836" fmla="*/ 1455159 h 3682908"/>
                  <a:gd name="connsiteX1837" fmla="*/ 445888 w 3862373"/>
                  <a:gd name="connsiteY1837" fmla="*/ 1416071 h 3682908"/>
                  <a:gd name="connsiteX1838" fmla="*/ 484966 w 3862373"/>
                  <a:gd name="connsiteY1838" fmla="*/ 1376984 h 3682908"/>
                  <a:gd name="connsiteX1839" fmla="*/ 390321 w 3862373"/>
                  <a:gd name="connsiteY1839" fmla="*/ 1376984 h 3682908"/>
                  <a:gd name="connsiteX1840" fmla="*/ 429417 w 3862373"/>
                  <a:gd name="connsiteY1840" fmla="*/ 1416071 h 3682908"/>
                  <a:gd name="connsiteX1841" fmla="*/ 390321 w 3862373"/>
                  <a:gd name="connsiteY1841" fmla="*/ 1455159 h 3682908"/>
                  <a:gd name="connsiteX1842" fmla="*/ 351248 w 3862373"/>
                  <a:gd name="connsiteY1842" fmla="*/ 1416071 h 3682908"/>
                  <a:gd name="connsiteX1843" fmla="*/ 390321 w 3862373"/>
                  <a:gd name="connsiteY1843" fmla="*/ 1376984 h 3682908"/>
                  <a:gd name="connsiteX1844" fmla="*/ 298052 w 3862373"/>
                  <a:gd name="connsiteY1844" fmla="*/ 1376984 h 3682908"/>
                  <a:gd name="connsiteX1845" fmla="*/ 337147 w 3862373"/>
                  <a:gd name="connsiteY1845" fmla="*/ 1416071 h 3682908"/>
                  <a:gd name="connsiteX1846" fmla="*/ 298052 w 3862373"/>
                  <a:gd name="connsiteY1846" fmla="*/ 1455159 h 3682908"/>
                  <a:gd name="connsiteX1847" fmla="*/ 258963 w 3862373"/>
                  <a:gd name="connsiteY1847" fmla="*/ 1416071 h 3682908"/>
                  <a:gd name="connsiteX1848" fmla="*/ 298052 w 3862373"/>
                  <a:gd name="connsiteY1848" fmla="*/ 1376984 h 3682908"/>
                  <a:gd name="connsiteX1849" fmla="*/ 203408 w 3862373"/>
                  <a:gd name="connsiteY1849" fmla="*/ 1376984 h 3682908"/>
                  <a:gd name="connsiteX1850" fmla="*/ 242497 w 3862373"/>
                  <a:gd name="connsiteY1850" fmla="*/ 1416071 h 3682908"/>
                  <a:gd name="connsiteX1851" fmla="*/ 203408 w 3862373"/>
                  <a:gd name="connsiteY1851" fmla="*/ 1455159 h 3682908"/>
                  <a:gd name="connsiteX1852" fmla="*/ 164322 w 3862373"/>
                  <a:gd name="connsiteY1852" fmla="*/ 1416071 h 3682908"/>
                  <a:gd name="connsiteX1853" fmla="*/ 203408 w 3862373"/>
                  <a:gd name="connsiteY1853" fmla="*/ 1376984 h 3682908"/>
                  <a:gd name="connsiteX1854" fmla="*/ 3771293 w 3862373"/>
                  <a:gd name="connsiteY1854" fmla="*/ 1376983 h 3682908"/>
                  <a:gd name="connsiteX1855" fmla="*/ 3810379 w 3862373"/>
                  <a:gd name="connsiteY1855" fmla="*/ 1416070 h 3682908"/>
                  <a:gd name="connsiteX1856" fmla="*/ 3771293 w 3862373"/>
                  <a:gd name="connsiteY1856" fmla="*/ 1455158 h 3682908"/>
                  <a:gd name="connsiteX1857" fmla="*/ 3732205 w 3862373"/>
                  <a:gd name="connsiteY1857" fmla="*/ 1416070 h 3682908"/>
                  <a:gd name="connsiteX1858" fmla="*/ 3771293 w 3862373"/>
                  <a:gd name="connsiteY1858" fmla="*/ 1376983 h 3682908"/>
                  <a:gd name="connsiteX1859" fmla="*/ 3679018 w 3862373"/>
                  <a:gd name="connsiteY1859" fmla="*/ 1376983 h 3682908"/>
                  <a:gd name="connsiteX1860" fmla="*/ 3718105 w 3862373"/>
                  <a:gd name="connsiteY1860" fmla="*/ 1416070 h 3682908"/>
                  <a:gd name="connsiteX1861" fmla="*/ 3679018 w 3862373"/>
                  <a:gd name="connsiteY1861" fmla="*/ 1455158 h 3682908"/>
                  <a:gd name="connsiteX1862" fmla="*/ 3639931 w 3862373"/>
                  <a:gd name="connsiteY1862" fmla="*/ 1416070 h 3682908"/>
                  <a:gd name="connsiteX1863" fmla="*/ 3679018 w 3862373"/>
                  <a:gd name="connsiteY1863" fmla="*/ 1376983 h 3682908"/>
                  <a:gd name="connsiteX1864" fmla="*/ 3489737 w 3862373"/>
                  <a:gd name="connsiteY1864" fmla="*/ 1376983 h 3682908"/>
                  <a:gd name="connsiteX1865" fmla="*/ 3528823 w 3862373"/>
                  <a:gd name="connsiteY1865" fmla="*/ 1416070 h 3682908"/>
                  <a:gd name="connsiteX1866" fmla="*/ 3489737 w 3862373"/>
                  <a:gd name="connsiteY1866" fmla="*/ 1455158 h 3682908"/>
                  <a:gd name="connsiteX1867" fmla="*/ 3450649 w 3862373"/>
                  <a:gd name="connsiteY1867" fmla="*/ 1416070 h 3682908"/>
                  <a:gd name="connsiteX1868" fmla="*/ 3489737 w 3862373"/>
                  <a:gd name="connsiteY1868" fmla="*/ 1376983 h 3682908"/>
                  <a:gd name="connsiteX1869" fmla="*/ 3392731 w 3862373"/>
                  <a:gd name="connsiteY1869" fmla="*/ 1376983 h 3682908"/>
                  <a:gd name="connsiteX1870" fmla="*/ 3431819 w 3862373"/>
                  <a:gd name="connsiteY1870" fmla="*/ 1416070 h 3682908"/>
                  <a:gd name="connsiteX1871" fmla="*/ 3392731 w 3862373"/>
                  <a:gd name="connsiteY1871" fmla="*/ 1455158 h 3682908"/>
                  <a:gd name="connsiteX1872" fmla="*/ 3353644 w 3862373"/>
                  <a:gd name="connsiteY1872" fmla="*/ 1416070 h 3682908"/>
                  <a:gd name="connsiteX1873" fmla="*/ 3392731 w 3862373"/>
                  <a:gd name="connsiteY1873" fmla="*/ 1376983 h 3682908"/>
                  <a:gd name="connsiteX1874" fmla="*/ 3300457 w 3862373"/>
                  <a:gd name="connsiteY1874" fmla="*/ 1376983 h 3682908"/>
                  <a:gd name="connsiteX1875" fmla="*/ 3339544 w 3862373"/>
                  <a:gd name="connsiteY1875" fmla="*/ 1416070 h 3682908"/>
                  <a:gd name="connsiteX1876" fmla="*/ 3300457 w 3862373"/>
                  <a:gd name="connsiteY1876" fmla="*/ 1455158 h 3682908"/>
                  <a:gd name="connsiteX1877" fmla="*/ 3261369 w 3862373"/>
                  <a:gd name="connsiteY1877" fmla="*/ 1416070 h 3682908"/>
                  <a:gd name="connsiteX1878" fmla="*/ 3300457 w 3862373"/>
                  <a:gd name="connsiteY1878" fmla="*/ 1376983 h 3682908"/>
                  <a:gd name="connsiteX1879" fmla="*/ 3205817 w 3862373"/>
                  <a:gd name="connsiteY1879" fmla="*/ 1376983 h 3682908"/>
                  <a:gd name="connsiteX1880" fmla="*/ 3244904 w 3862373"/>
                  <a:gd name="connsiteY1880" fmla="*/ 1416070 h 3682908"/>
                  <a:gd name="connsiteX1881" fmla="*/ 3205817 w 3862373"/>
                  <a:gd name="connsiteY1881" fmla="*/ 1455158 h 3682908"/>
                  <a:gd name="connsiteX1882" fmla="*/ 3166729 w 3862373"/>
                  <a:gd name="connsiteY1882" fmla="*/ 1416070 h 3682908"/>
                  <a:gd name="connsiteX1883" fmla="*/ 3205817 w 3862373"/>
                  <a:gd name="connsiteY1883" fmla="*/ 1376983 h 3682908"/>
                  <a:gd name="connsiteX1884" fmla="*/ 3111177 w 3862373"/>
                  <a:gd name="connsiteY1884" fmla="*/ 1376983 h 3682908"/>
                  <a:gd name="connsiteX1885" fmla="*/ 3150264 w 3862373"/>
                  <a:gd name="connsiteY1885" fmla="*/ 1416070 h 3682908"/>
                  <a:gd name="connsiteX1886" fmla="*/ 3111177 w 3862373"/>
                  <a:gd name="connsiteY1886" fmla="*/ 1455158 h 3682908"/>
                  <a:gd name="connsiteX1887" fmla="*/ 3072089 w 3862373"/>
                  <a:gd name="connsiteY1887" fmla="*/ 1416070 h 3682908"/>
                  <a:gd name="connsiteX1888" fmla="*/ 3111177 w 3862373"/>
                  <a:gd name="connsiteY1888" fmla="*/ 1376983 h 3682908"/>
                  <a:gd name="connsiteX1889" fmla="*/ 3018902 w 3862373"/>
                  <a:gd name="connsiteY1889" fmla="*/ 1376983 h 3682908"/>
                  <a:gd name="connsiteX1890" fmla="*/ 3057989 w 3862373"/>
                  <a:gd name="connsiteY1890" fmla="*/ 1416070 h 3682908"/>
                  <a:gd name="connsiteX1891" fmla="*/ 3018902 w 3862373"/>
                  <a:gd name="connsiteY1891" fmla="*/ 1455158 h 3682908"/>
                  <a:gd name="connsiteX1892" fmla="*/ 2979815 w 3862373"/>
                  <a:gd name="connsiteY1892" fmla="*/ 1416070 h 3682908"/>
                  <a:gd name="connsiteX1893" fmla="*/ 3018902 w 3862373"/>
                  <a:gd name="connsiteY1893" fmla="*/ 1376983 h 3682908"/>
                  <a:gd name="connsiteX1894" fmla="*/ 2924263 w 3862373"/>
                  <a:gd name="connsiteY1894" fmla="*/ 1376983 h 3682908"/>
                  <a:gd name="connsiteX1895" fmla="*/ 2963349 w 3862373"/>
                  <a:gd name="connsiteY1895" fmla="*/ 1416070 h 3682908"/>
                  <a:gd name="connsiteX1896" fmla="*/ 2924263 w 3862373"/>
                  <a:gd name="connsiteY1896" fmla="*/ 1455158 h 3682908"/>
                  <a:gd name="connsiteX1897" fmla="*/ 2885175 w 3862373"/>
                  <a:gd name="connsiteY1897" fmla="*/ 1416070 h 3682908"/>
                  <a:gd name="connsiteX1898" fmla="*/ 2924263 w 3862373"/>
                  <a:gd name="connsiteY1898" fmla="*/ 1376983 h 3682908"/>
                  <a:gd name="connsiteX1899" fmla="*/ 2831988 w 3862373"/>
                  <a:gd name="connsiteY1899" fmla="*/ 1376983 h 3682908"/>
                  <a:gd name="connsiteX1900" fmla="*/ 2871075 w 3862373"/>
                  <a:gd name="connsiteY1900" fmla="*/ 1416070 h 3682908"/>
                  <a:gd name="connsiteX1901" fmla="*/ 2831988 w 3862373"/>
                  <a:gd name="connsiteY1901" fmla="*/ 1455158 h 3682908"/>
                  <a:gd name="connsiteX1902" fmla="*/ 2792901 w 3862373"/>
                  <a:gd name="connsiteY1902" fmla="*/ 1416070 h 3682908"/>
                  <a:gd name="connsiteX1903" fmla="*/ 2831988 w 3862373"/>
                  <a:gd name="connsiteY1903" fmla="*/ 1376983 h 3682908"/>
                  <a:gd name="connsiteX1904" fmla="*/ 2550437 w 3862373"/>
                  <a:gd name="connsiteY1904" fmla="*/ 1376983 h 3682908"/>
                  <a:gd name="connsiteX1905" fmla="*/ 2589523 w 3862373"/>
                  <a:gd name="connsiteY1905" fmla="*/ 1416070 h 3682908"/>
                  <a:gd name="connsiteX1906" fmla="*/ 2550437 w 3862373"/>
                  <a:gd name="connsiteY1906" fmla="*/ 1455158 h 3682908"/>
                  <a:gd name="connsiteX1907" fmla="*/ 2511354 w 3862373"/>
                  <a:gd name="connsiteY1907" fmla="*/ 1416070 h 3682908"/>
                  <a:gd name="connsiteX1908" fmla="*/ 2550437 w 3862373"/>
                  <a:gd name="connsiteY1908" fmla="*/ 1376983 h 3682908"/>
                  <a:gd name="connsiteX1909" fmla="*/ 2458167 w 3862373"/>
                  <a:gd name="connsiteY1909" fmla="*/ 1376983 h 3682908"/>
                  <a:gd name="connsiteX1910" fmla="*/ 2497254 w 3862373"/>
                  <a:gd name="connsiteY1910" fmla="*/ 1416070 h 3682908"/>
                  <a:gd name="connsiteX1911" fmla="*/ 2458167 w 3862373"/>
                  <a:gd name="connsiteY1911" fmla="*/ 1455158 h 3682908"/>
                  <a:gd name="connsiteX1912" fmla="*/ 2419083 w 3862373"/>
                  <a:gd name="connsiteY1912" fmla="*/ 1416070 h 3682908"/>
                  <a:gd name="connsiteX1913" fmla="*/ 2458167 w 3862373"/>
                  <a:gd name="connsiteY1913" fmla="*/ 1376983 h 3682908"/>
                  <a:gd name="connsiteX1914" fmla="*/ 2363529 w 3862373"/>
                  <a:gd name="connsiteY1914" fmla="*/ 1376983 h 3682908"/>
                  <a:gd name="connsiteX1915" fmla="*/ 2402614 w 3862373"/>
                  <a:gd name="connsiteY1915" fmla="*/ 1416070 h 3682908"/>
                  <a:gd name="connsiteX1916" fmla="*/ 2363529 w 3862373"/>
                  <a:gd name="connsiteY1916" fmla="*/ 1455158 h 3682908"/>
                  <a:gd name="connsiteX1917" fmla="*/ 2324442 w 3862373"/>
                  <a:gd name="connsiteY1917" fmla="*/ 1416070 h 3682908"/>
                  <a:gd name="connsiteX1918" fmla="*/ 2363529 w 3862373"/>
                  <a:gd name="connsiteY1918" fmla="*/ 1376983 h 3682908"/>
                  <a:gd name="connsiteX1919" fmla="*/ 1142717 w 3862373"/>
                  <a:gd name="connsiteY1919" fmla="*/ 1376983 h 3682908"/>
                  <a:gd name="connsiteX1920" fmla="*/ 1181806 w 3862373"/>
                  <a:gd name="connsiteY1920" fmla="*/ 1416070 h 3682908"/>
                  <a:gd name="connsiteX1921" fmla="*/ 1142717 w 3862373"/>
                  <a:gd name="connsiteY1921" fmla="*/ 1455158 h 3682908"/>
                  <a:gd name="connsiteX1922" fmla="*/ 1103622 w 3862373"/>
                  <a:gd name="connsiteY1922" fmla="*/ 1416070 h 3682908"/>
                  <a:gd name="connsiteX1923" fmla="*/ 1142717 w 3862373"/>
                  <a:gd name="connsiteY1923" fmla="*/ 1376983 h 3682908"/>
                  <a:gd name="connsiteX1924" fmla="*/ 1045699 w 3862373"/>
                  <a:gd name="connsiteY1924" fmla="*/ 1376983 h 3682908"/>
                  <a:gd name="connsiteX1925" fmla="*/ 1084788 w 3862373"/>
                  <a:gd name="connsiteY1925" fmla="*/ 1416070 h 3682908"/>
                  <a:gd name="connsiteX1926" fmla="*/ 1045699 w 3862373"/>
                  <a:gd name="connsiteY1926" fmla="*/ 1455158 h 3682908"/>
                  <a:gd name="connsiteX1927" fmla="*/ 1006615 w 3862373"/>
                  <a:gd name="connsiteY1927" fmla="*/ 1416070 h 3682908"/>
                  <a:gd name="connsiteX1928" fmla="*/ 1045699 w 3862373"/>
                  <a:gd name="connsiteY1928" fmla="*/ 1376983 h 3682908"/>
                  <a:gd name="connsiteX1929" fmla="*/ 951068 w 3862373"/>
                  <a:gd name="connsiteY1929" fmla="*/ 1376983 h 3682908"/>
                  <a:gd name="connsiteX1930" fmla="*/ 990151 w 3862373"/>
                  <a:gd name="connsiteY1930" fmla="*/ 1416070 h 3682908"/>
                  <a:gd name="connsiteX1931" fmla="*/ 951068 w 3862373"/>
                  <a:gd name="connsiteY1931" fmla="*/ 1455158 h 3682908"/>
                  <a:gd name="connsiteX1932" fmla="*/ 911984 w 3862373"/>
                  <a:gd name="connsiteY1932" fmla="*/ 1416070 h 3682908"/>
                  <a:gd name="connsiteX1933" fmla="*/ 951068 w 3862373"/>
                  <a:gd name="connsiteY1933" fmla="*/ 1376983 h 3682908"/>
                  <a:gd name="connsiteX1934" fmla="*/ 856438 w 3862373"/>
                  <a:gd name="connsiteY1934" fmla="*/ 1376983 h 3682908"/>
                  <a:gd name="connsiteX1935" fmla="*/ 895520 w 3862373"/>
                  <a:gd name="connsiteY1935" fmla="*/ 1416070 h 3682908"/>
                  <a:gd name="connsiteX1936" fmla="*/ 856438 w 3862373"/>
                  <a:gd name="connsiteY1936" fmla="*/ 1455158 h 3682908"/>
                  <a:gd name="connsiteX1937" fmla="*/ 817355 w 3862373"/>
                  <a:gd name="connsiteY1937" fmla="*/ 1416070 h 3682908"/>
                  <a:gd name="connsiteX1938" fmla="*/ 856438 w 3862373"/>
                  <a:gd name="connsiteY1938" fmla="*/ 1376983 h 3682908"/>
                  <a:gd name="connsiteX1939" fmla="*/ 764173 w 3862373"/>
                  <a:gd name="connsiteY1939" fmla="*/ 1376983 h 3682908"/>
                  <a:gd name="connsiteX1940" fmla="*/ 803257 w 3862373"/>
                  <a:gd name="connsiteY1940" fmla="*/ 1416070 h 3682908"/>
                  <a:gd name="connsiteX1941" fmla="*/ 764173 w 3862373"/>
                  <a:gd name="connsiteY1941" fmla="*/ 1455158 h 3682908"/>
                  <a:gd name="connsiteX1942" fmla="*/ 725090 w 3862373"/>
                  <a:gd name="connsiteY1942" fmla="*/ 1416070 h 3682908"/>
                  <a:gd name="connsiteX1943" fmla="*/ 764173 w 3862373"/>
                  <a:gd name="connsiteY1943" fmla="*/ 1376983 h 3682908"/>
                  <a:gd name="connsiteX1944" fmla="*/ 669534 w 3862373"/>
                  <a:gd name="connsiteY1944" fmla="*/ 1376983 h 3682908"/>
                  <a:gd name="connsiteX1945" fmla="*/ 708624 w 3862373"/>
                  <a:gd name="connsiteY1945" fmla="*/ 1416070 h 3682908"/>
                  <a:gd name="connsiteX1946" fmla="*/ 669534 w 3862373"/>
                  <a:gd name="connsiteY1946" fmla="*/ 1455158 h 3682908"/>
                  <a:gd name="connsiteX1947" fmla="*/ 630448 w 3862373"/>
                  <a:gd name="connsiteY1947" fmla="*/ 1416070 h 3682908"/>
                  <a:gd name="connsiteX1948" fmla="*/ 669534 w 3862373"/>
                  <a:gd name="connsiteY1948" fmla="*/ 1376983 h 3682908"/>
                  <a:gd name="connsiteX1949" fmla="*/ 577250 w 3862373"/>
                  <a:gd name="connsiteY1949" fmla="*/ 1376983 h 3682908"/>
                  <a:gd name="connsiteX1950" fmla="*/ 616345 w 3862373"/>
                  <a:gd name="connsiteY1950" fmla="*/ 1416070 h 3682908"/>
                  <a:gd name="connsiteX1951" fmla="*/ 577250 w 3862373"/>
                  <a:gd name="connsiteY1951" fmla="*/ 1455158 h 3682908"/>
                  <a:gd name="connsiteX1952" fmla="*/ 538155 w 3862373"/>
                  <a:gd name="connsiteY1952" fmla="*/ 1416070 h 3682908"/>
                  <a:gd name="connsiteX1953" fmla="*/ 577250 w 3862373"/>
                  <a:gd name="connsiteY1953" fmla="*/ 1376983 h 3682908"/>
                  <a:gd name="connsiteX1954" fmla="*/ 3679017 w 3862373"/>
                  <a:gd name="connsiteY1954" fmla="*/ 1291809 h 3682908"/>
                  <a:gd name="connsiteX1955" fmla="*/ 3718103 w 3862373"/>
                  <a:gd name="connsiteY1955" fmla="*/ 1330896 h 3682908"/>
                  <a:gd name="connsiteX1956" fmla="*/ 3679017 w 3862373"/>
                  <a:gd name="connsiteY1956" fmla="*/ 1369983 h 3682908"/>
                  <a:gd name="connsiteX1957" fmla="*/ 3639929 w 3862373"/>
                  <a:gd name="connsiteY1957" fmla="*/ 1330896 h 3682908"/>
                  <a:gd name="connsiteX1958" fmla="*/ 3679017 w 3862373"/>
                  <a:gd name="connsiteY1958" fmla="*/ 1291809 h 3682908"/>
                  <a:gd name="connsiteX1959" fmla="*/ 3584377 w 3862373"/>
                  <a:gd name="connsiteY1959" fmla="*/ 1291809 h 3682908"/>
                  <a:gd name="connsiteX1960" fmla="*/ 3623463 w 3862373"/>
                  <a:gd name="connsiteY1960" fmla="*/ 1330896 h 3682908"/>
                  <a:gd name="connsiteX1961" fmla="*/ 3584377 w 3862373"/>
                  <a:gd name="connsiteY1961" fmla="*/ 1369983 h 3682908"/>
                  <a:gd name="connsiteX1962" fmla="*/ 3545289 w 3862373"/>
                  <a:gd name="connsiteY1962" fmla="*/ 1330896 h 3682908"/>
                  <a:gd name="connsiteX1963" fmla="*/ 3584377 w 3862373"/>
                  <a:gd name="connsiteY1963" fmla="*/ 1291809 h 3682908"/>
                  <a:gd name="connsiteX1964" fmla="*/ 3489737 w 3862373"/>
                  <a:gd name="connsiteY1964" fmla="*/ 1291809 h 3682908"/>
                  <a:gd name="connsiteX1965" fmla="*/ 3528823 w 3862373"/>
                  <a:gd name="connsiteY1965" fmla="*/ 1330896 h 3682908"/>
                  <a:gd name="connsiteX1966" fmla="*/ 3489737 w 3862373"/>
                  <a:gd name="connsiteY1966" fmla="*/ 1369983 h 3682908"/>
                  <a:gd name="connsiteX1967" fmla="*/ 3450649 w 3862373"/>
                  <a:gd name="connsiteY1967" fmla="*/ 1330896 h 3682908"/>
                  <a:gd name="connsiteX1968" fmla="*/ 3489737 w 3862373"/>
                  <a:gd name="connsiteY1968" fmla="*/ 1291809 h 3682908"/>
                  <a:gd name="connsiteX1969" fmla="*/ 3392731 w 3862373"/>
                  <a:gd name="connsiteY1969" fmla="*/ 1291809 h 3682908"/>
                  <a:gd name="connsiteX1970" fmla="*/ 3431819 w 3862373"/>
                  <a:gd name="connsiteY1970" fmla="*/ 1330896 h 3682908"/>
                  <a:gd name="connsiteX1971" fmla="*/ 3392731 w 3862373"/>
                  <a:gd name="connsiteY1971" fmla="*/ 1369983 h 3682908"/>
                  <a:gd name="connsiteX1972" fmla="*/ 3353644 w 3862373"/>
                  <a:gd name="connsiteY1972" fmla="*/ 1330896 h 3682908"/>
                  <a:gd name="connsiteX1973" fmla="*/ 3392731 w 3862373"/>
                  <a:gd name="connsiteY1973" fmla="*/ 1291809 h 3682908"/>
                  <a:gd name="connsiteX1974" fmla="*/ 3300457 w 3862373"/>
                  <a:gd name="connsiteY1974" fmla="*/ 1291809 h 3682908"/>
                  <a:gd name="connsiteX1975" fmla="*/ 3339544 w 3862373"/>
                  <a:gd name="connsiteY1975" fmla="*/ 1330896 h 3682908"/>
                  <a:gd name="connsiteX1976" fmla="*/ 3300457 w 3862373"/>
                  <a:gd name="connsiteY1976" fmla="*/ 1369983 h 3682908"/>
                  <a:gd name="connsiteX1977" fmla="*/ 3261369 w 3862373"/>
                  <a:gd name="connsiteY1977" fmla="*/ 1330896 h 3682908"/>
                  <a:gd name="connsiteX1978" fmla="*/ 3300457 w 3862373"/>
                  <a:gd name="connsiteY1978" fmla="*/ 1291809 h 3682908"/>
                  <a:gd name="connsiteX1979" fmla="*/ 3111177 w 3862373"/>
                  <a:gd name="connsiteY1979" fmla="*/ 1291809 h 3682908"/>
                  <a:gd name="connsiteX1980" fmla="*/ 3150264 w 3862373"/>
                  <a:gd name="connsiteY1980" fmla="*/ 1330896 h 3682908"/>
                  <a:gd name="connsiteX1981" fmla="*/ 3111177 w 3862373"/>
                  <a:gd name="connsiteY1981" fmla="*/ 1369983 h 3682908"/>
                  <a:gd name="connsiteX1982" fmla="*/ 3072089 w 3862373"/>
                  <a:gd name="connsiteY1982" fmla="*/ 1330896 h 3682908"/>
                  <a:gd name="connsiteX1983" fmla="*/ 3111177 w 3862373"/>
                  <a:gd name="connsiteY1983" fmla="*/ 1291809 h 3682908"/>
                  <a:gd name="connsiteX1984" fmla="*/ 3018902 w 3862373"/>
                  <a:gd name="connsiteY1984" fmla="*/ 1291809 h 3682908"/>
                  <a:gd name="connsiteX1985" fmla="*/ 3057989 w 3862373"/>
                  <a:gd name="connsiteY1985" fmla="*/ 1330896 h 3682908"/>
                  <a:gd name="connsiteX1986" fmla="*/ 3018902 w 3862373"/>
                  <a:gd name="connsiteY1986" fmla="*/ 1369983 h 3682908"/>
                  <a:gd name="connsiteX1987" fmla="*/ 2979815 w 3862373"/>
                  <a:gd name="connsiteY1987" fmla="*/ 1330896 h 3682908"/>
                  <a:gd name="connsiteX1988" fmla="*/ 3018902 w 3862373"/>
                  <a:gd name="connsiteY1988" fmla="*/ 1291809 h 3682908"/>
                  <a:gd name="connsiteX1989" fmla="*/ 2924263 w 3862373"/>
                  <a:gd name="connsiteY1989" fmla="*/ 1291809 h 3682908"/>
                  <a:gd name="connsiteX1990" fmla="*/ 2963349 w 3862373"/>
                  <a:gd name="connsiteY1990" fmla="*/ 1330896 h 3682908"/>
                  <a:gd name="connsiteX1991" fmla="*/ 2924263 w 3862373"/>
                  <a:gd name="connsiteY1991" fmla="*/ 1369983 h 3682908"/>
                  <a:gd name="connsiteX1992" fmla="*/ 2885175 w 3862373"/>
                  <a:gd name="connsiteY1992" fmla="*/ 1330896 h 3682908"/>
                  <a:gd name="connsiteX1993" fmla="*/ 2924263 w 3862373"/>
                  <a:gd name="connsiteY1993" fmla="*/ 1291809 h 3682908"/>
                  <a:gd name="connsiteX1994" fmla="*/ 2831988 w 3862373"/>
                  <a:gd name="connsiteY1994" fmla="*/ 1291809 h 3682908"/>
                  <a:gd name="connsiteX1995" fmla="*/ 2871075 w 3862373"/>
                  <a:gd name="connsiteY1995" fmla="*/ 1330896 h 3682908"/>
                  <a:gd name="connsiteX1996" fmla="*/ 2831988 w 3862373"/>
                  <a:gd name="connsiteY1996" fmla="*/ 1369983 h 3682908"/>
                  <a:gd name="connsiteX1997" fmla="*/ 2792901 w 3862373"/>
                  <a:gd name="connsiteY1997" fmla="*/ 1330896 h 3682908"/>
                  <a:gd name="connsiteX1998" fmla="*/ 2831988 w 3862373"/>
                  <a:gd name="connsiteY1998" fmla="*/ 1291809 h 3682908"/>
                  <a:gd name="connsiteX1999" fmla="*/ 2737365 w 3862373"/>
                  <a:gd name="connsiteY1999" fmla="*/ 1291809 h 3682908"/>
                  <a:gd name="connsiteX2000" fmla="*/ 2776435 w 3862373"/>
                  <a:gd name="connsiteY2000" fmla="*/ 1330896 h 3682908"/>
                  <a:gd name="connsiteX2001" fmla="*/ 2737365 w 3862373"/>
                  <a:gd name="connsiteY2001" fmla="*/ 1369983 h 3682908"/>
                  <a:gd name="connsiteX2002" fmla="*/ 2698269 w 3862373"/>
                  <a:gd name="connsiteY2002" fmla="*/ 1330896 h 3682908"/>
                  <a:gd name="connsiteX2003" fmla="*/ 2737365 w 3862373"/>
                  <a:gd name="connsiteY2003" fmla="*/ 1291809 h 3682908"/>
                  <a:gd name="connsiteX2004" fmla="*/ 2645074 w 3862373"/>
                  <a:gd name="connsiteY2004" fmla="*/ 1291809 h 3682908"/>
                  <a:gd name="connsiteX2005" fmla="*/ 2684165 w 3862373"/>
                  <a:gd name="connsiteY2005" fmla="*/ 1330896 h 3682908"/>
                  <a:gd name="connsiteX2006" fmla="*/ 2645074 w 3862373"/>
                  <a:gd name="connsiteY2006" fmla="*/ 1369983 h 3682908"/>
                  <a:gd name="connsiteX2007" fmla="*/ 2605987 w 3862373"/>
                  <a:gd name="connsiteY2007" fmla="*/ 1330896 h 3682908"/>
                  <a:gd name="connsiteX2008" fmla="*/ 2645074 w 3862373"/>
                  <a:gd name="connsiteY2008" fmla="*/ 1291809 h 3682908"/>
                  <a:gd name="connsiteX2009" fmla="*/ 2550437 w 3862373"/>
                  <a:gd name="connsiteY2009" fmla="*/ 1291809 h 3682908"/>
                  <a:gd name="connsiteX2010" fmla="*/ 2589523 w 3862373"/>
                  <a:gd name="connsiteY2010" fmla="*/ 1330896 h 3682908"/>
                  <a:gd name="connsiteX2011" fmla="*/ 2550437 w 3862373"/>
                  <a:gd name="connsiteY2011" fmla="*/ 1369983 h 3682908"/>
                  <a:gd name="connsiteX2012" fmla="*/ 2511355 w 3862373"/>
                  <a:gd name="connsiteY2012" fmla="*/ 1330896 h 3682908"/>
                  <a:gd name="connsiteX2013" fmla="*/ 2550437 w 3862373"/>
                  <a:gd name="connsiteY2013" fmla="*/ 1291809 h 3682908"/>
                  <a:gd name="connsiteX2014" fmla="*/ 1232635 w 3862373"/>
                  <a:gd name="connsiteY2014" fmla="*/ 1291809 h 3682908"/>
                  <a:gd name="connsiteX2015" fmla="*/ 1271713 w 3862373"/>
                  <a:gd name="connsiteY2015" fmla="*/ 1330896 h 3682908"/>
                  <a:gd name="connsiteX2016" fmla="*/ 1232635 w 3862373"/>
                  <a:gd name="connsiteY2016" fmla="*/ 1369983 h 3682908"/>
                  <a:gd name="connsiteX2017" fmla="*/ 1193549 w 3862373"/>
                  <a:gd name="connsiteY2017" fmla="*/ 1330896 h 3682908"/>
                  <a:gd name="connsiteX2018" fmla="*/ 1232635 w 3862373"/>
                  <a:gd name="connsiteY2018" fmla="*/ 1291809 h 3682908"/>
                  <a:gd name="connsiteX2019" fmla="*/ 1142722 w 3862373"/>
                  <a:gd name="connsiteY2019" fmla="*/ 1291809 h 3682908"/>
                  <a:gd name="connsiteX2020" fmla="*/ 1181812 w 3862373"/>
                  <a:gd name="connsiteY2020" fmla="*/ 1330896 h 3682908"/>
                  <a:gd name="connsiteX2021" fmla="*/ 1142722 w 3862373"/>
                  <a:gd name="connsiteY2021" fmla="*/ 1369983 h 3682908"/>
                  <a:gd name="connsiteX2022" fmla="*/ 1103625 w 3862373"/>
                  <a:gd name="connsiteY2022" fmla="*/ 1330896 h 3682908"/>
                  <a:gd name="connsiteX2023" fmla="*/ 1142722 w 3862373"/>
                  <a:gd name="connsiteY2023" fmla="*/ 1291809 h 3682908"/>
                  <a:gd name="connsiteX2024" fmla="*/ 1045702 w 3862373"/>
                  <a:gd name="connsiteY2024" fmla="*/ 1291809 h 3682908"/>
                  <a:gd name="connsiteX2025" fmla="*/ 1084791 w 3862373"/>
                  <a:gd name="connsiteY2025" fmla="*/ 1330896 h 3682908"/>
                  <a:gd name="connsiteX2026" fmla="*/ 1045702 w 3862373"/>
                  <a:gd name="connsiteY2026" fmla="*/ 1369983 h 3682908"/>
                  <a:gd name="connsiteX2027" fmla="*/ 1006620 w 3862373"/>
                  <a:gd name="connsiteY2027" fmla="*/ 1330896 h 3682908"/>
                  <a:gd name="connsiteX2028" fmla="*/ 1045702 w 3862373"/>
                  <a:gd name="connsiteY2028" fmla="*/ 1291809 h 3682908"/>
                  <a:gd name="connsiteX2029" fmla="*/ 951072 w 3862373"/>
                  <a:gd name="connsiteY2029" fmla="*/ 1291809 h 3682908"/>
                  <a:gd name="connsiteX2030" fmla="*/ 990154 w 3862373"/>
                  <a:gd name="connsiteY2030" fmla="*/ 1330896 h 3682908"/>
                  <a:gd name="connsiteX2031" fmla="*/ 951072 w 3862373"/>
                  <a:gd name="connsiteY2031" fmla="*/ 1369983 h 3682908"/>
                  <a:gd name="connsiteX2032" fmla="*/ 911989 w 3862373"/>
                  <a:gd name="connsiteY2032" fmla="*/ 1330896 h 3682908"/>
                  <a:gd name="connsiteX2033" fmla="*/ 951072 w 3862373"/>
                  <a:gd name="connsiteY2033" fmla="*/ 1291809 h 3682908"/>
                  <a:gd name="connsiteX2034" fmla="*/ 856442 w 3862373"/>
                  <a:gd name="connsiteY2034" fmla="*/ 1291809 h 3682908"/>
                  <a:gd name="connsiteX2035" fmla="*/ 895525 w 3862373"/>
                  <a:gd name="connsiteY2035" fmla="*/ 1330896 h 3682908"/>
                  <a:gd name="connsiteX2036" fmla="*/ 856442 w 3862373"/>
                  <a:gd name="connsiteY2036" fmla="*/ 1369983 h 3682908"/>
                  <a:gd name="connsiteX2037" fmla="*/ 817359 w 3862373"/>
                  <a:gd name="connsiteY2037" fmla="*/ 1330896 h 3682908"/>
                  <a:gd name="connsiteX2038" fmla="*/ 856442 w 3862373"/>
                  <a:gd name="connsiteY2038" fmla="*/ 1291809 h 3682908"/>
                  <a:gd name="connsiteX2039" fmla="*/ 764178 w 3862373"/>
                  <a:gd name="connsiteY2039" fmla="*/ 1291809 h 3682908"/>
                  <a:gd name="connsiteX2040" fmla="*/ 803262 w 3862373"/>
                  <a:gd name="connsiteY2040" fmla="*/ 1330896 h 3682908"/>
                  <a:gd name="connsiteX2041" fmla="*/ 764178 w 3862373"/>
                  <a:gd name="connsiteY2041" fmla="*/ 1369983 h 3682908"/>
                  <a:gd name="connsiteX2042" fmla="*/ 725094 w 3862373"/>
                  <a:gd name="connsiteY2042" fmla="*/ 1330896 h 3682908"/>
                  <a:gd name="connsiteX2043" fmla="*/ 764178 w 3862373"/>
                  <a:gd name="connsiteY2043" fmla="*/ 1291809 h 3682908"/>
                  <a:gd name="connsiteX2044" fmla="*/ 669534 w 3862373"/>
                  <a:gd name="connsiteY2044" fmla="*/ 1291809 h 3682908"/>
                  <a:gd name="connsiteX2045" fmla="*/ 708631 w 3862373"/>
                  <a:gd name="connsiteY2045" fmla="*/ 1330896 h 3682908"/>
                  <a:gd name="connsiteX2046" fmla="*/ 669534 w 3862373"/>
                  <a:gd name="connsiteY2046" fmla="*/ 1369983 h 3682908"/>
                  <a:gd name="connsiteX2047" fmla="*/ 630454 w 3862373"/>
                  <a:gd name="connsiteY2047" fmla="*/ 1330896 h 3682908"/>
                  <a:gd name="connsiteX2048" fmla="*/ 669534 w 3862373"/>
                  <a:gd name="connsiteY2048" fmla="*/ 1291809 h 3682908"/>
                  <a:gd name="connsiteX2049" fmla="*/ 577255 w 3862373"/>
                  <a:gd name="connsiteY2049" fmla="*/ 1291809 h 3682908"/>
                  <a:gd name="connsiteX2050" fmla="*/ 616350 w 3862373"/>
                  <a:gd name="connsiteY2050" fmla="*/ 1330896 h 3682908"/>
                  <a:gd name="connsiteX2051" fmla="*/ 577255 w 3862373"/>
                  <a:gd name="connsiteY2051" fmla="*/ 1369983 h 3682908"/>
                  <a:gd name="connsiteX2052" fmla="*/ 538159 w 3862373"/>
                  <a:gd name="connsiteY2052" fmla="*/ 1330896 h 3682908"/>
                  <a:gd name="connsiteX2053" fmla="*/ 577255 w 3862373"/>
                  <a:gd name="connsiteY2053" fmla="*/ 1291809 h 3682908"/>
                  <a:gd name="connsiteX2054" fmla="*/ 484969 w 3862373"/>
                  <a:gd name="connsiteY2054" fmla="*/ 1291809 h 3682908"/>
                  <a:gd name="connsiteX2055" fmla="*/ 524056 w 3862373"/>
                  <a:gd name="connsiteY2055" fmla="*/ 1330896 h 3682908"/>
                  <a:gd name="connsiteX2056" fmla="*/ 484969 w 3862373"/>
                  <a:gd name="connsiteY2056" fmla="*/ 1369983 h 3682908"/>
                  <a:gd name="connsiteX2057" fmla="*/ 445892 w 3862373"/>
                  <a:gd name="connsiteY2057" fmla="*/ 1330896 h 3682908"/>
                  <a:gd name="connsiteX2058" fmla="*/ 484969 w 3862373"/>
                  <a:gd name="connsiteY2058" fmla="*/ 1291809 h 3682908"/>
                  <a:gd name="connsiteX2059" fmla="*/ 390321 w 3862373"/>
                  <a:gd name="connsiteY2059" fmla="*/ 1291809 h 3682908"/>
                  <a:gd name="connsiteX2060" fmla="*/ 429422 w 3862373"/>
                  <a:gd name="connsiteY2060" fmla="*/ 1330896 h 3682908"/>
                  <a:gd name="connsiteX2061" fmla="*/ 390321 w 3862373"/>
                  <a:gd name="connsiteY2061" fmla="*/ 1369983 h 3682908"/>
                  <a:gd name="connsiteX2062" fmla="*/ 351252 w 3862373"/>
                  <a:gd name="connsiteY2062" fmla="*/ 1330896 h 3682908"/>
                  <a:gd name="connsiteX2063" fmla="*/ 390321 w 3862373"/>
                  <a:gd name="connsiteY2063" fmla="*/ 1291809 h 3682908"/>
                  <a:gd name="connsiteX2064" fmla="*/ 298056 w 3862373"/>
                  <a:gd name="connsiteY2064" fmla="*/ 1291809 h 3682908"/>
                  <a:gd name="connsiteX2065" fmla="*/ 337151 w 3862373"/>
                  <a:gd name="connsiteY2065" fmla="*/ 1330896 h 3682908"/>
                  <a:gd name="connsiteX2066" fmla="*/ 298056 w 3862373"/>
                  <a:gd name="connsiteY2066" fmla="*/ 1369983 h 3682908"/>
                  <a:gd name="connsiteX2067" fmla="*/ 258966 w 3862373"/>
                  <a:gd name="connsiteY2067" fmla="*/ 1330896 h 3682908"/>
                  <a:gd name="connsiteX2068" fmla="*/ 298056 w 3862373"/>
                  <a:gd name="connsiteY2068" fmla="*/ 1291809 h 3682908"/>
                  <a:gd name="connsiteX2069" fmla="*/ 203411 w 3862373"/>
                  <a:gd name="connsiteY2069" fmla="*/ 1291809 h 3682908"/>
                  <a:gd name="connsiteX2070" fmla="*/ 242500 w 3862373"/>
                  <a:gd name="connsiteY2070" fmla="*/ 1330896 h 3682908"/>
                  <a:gd name="connsiteX2071" fmla="*/ 203411 w 3862373"/>
                  <a:gd name="connsiteY2071" fmla="*/ 1369983 h 3682908"/>
                  <a:gd name="connsiteX2072" fmla="*/ 164325 w 3862373"/>
                  <a:gd name="connsiteY2072" fmla="*/ 1330896 h 3682908"/>
                  <a:gd name="connsiteX2073" fmla="*/ 203411 w 3862373"/>
                  <a:gd name="connsiteY2073" fmla="*/ 1291809 h 3682908"/>
                  <a:gd name="connsiteX2074" fmla="*/ 111138 w 3862373"/>
                  <a:gd name="connsiteY2074" fmla="*/ 1291809 h 3682908"/>
                  <a:gd name="connsiteX2075" fmla="*/ 150225 w 3862373"/>
                  <a:gd name="connsiteY2075" fmla="*/ 1330896 h 3682908"/>
                  <a:gd name="connsiteX2076" fmla="*/ 111138 w 3862373"/>
                  <a:gd name="connsiteY2076" fmla="*/ 1369983 h 3682908"/>
                  <a:gd name="connsiteX2077" fmla="*/ 72052 w 3862373"/>
                  <a:gd name="connsiteY2077" fmla="*/ 1330896 h 3682908"/>
                  <a:gd name="connsiteX2078" fmla="*/ 111138 w 3862373"/>
                  <a:gd name="connsiteY2078" fmla="*/ 1291809 h 3682908"/>
                  <a:gd name="connsiteX2079" fmla="*/ 2458171 w 3862373"/>
                  <a:gd name="connsiteY2079" fmla="*/ 1291807 h 3682908"/>
                  <a:gd name="connsiteX2080" fmla="*/ 2497259 w 3862373"/>
                  <a:gd name="connsiteY2080" fmla="*/ 1330894 h 3682908"/>
                  <a:gd name="connsiteX2081" fmla="*/ 2458171 w 3862373"/>
                  <a:gd name="connsiteY2081" fmla="*/ 1369981 h 3682908"/>
                  <a:gd name="connsiteX2082" fmla="*/ 2419089 w 3862373"/>
                  <a:gd name="connsiteY2082" fmla="*/ 1330894 h 3682908"/>
                  <a:gd name="connsiteX2083" fmla="*/ 2458171 w 3862373"/>
                  <a:gd name="connsiteY2083" fmla="*/ 1291807 h 3682908"/>
                  <a:gd name="connsiteX2084" fmla="*/ 2363519 w 3862373"/>
                  <a:gd name="connsiteY2084" fmla="*/ 1291807 h 3682908"/>
                  <a:gd name="connsiteX2085" fmla="*/ 2402607 w 3862373"/>
                  <a:gd name="connsiteY2085" fmla="*/ 1330894 h 3682908"/>
                  <a:gd name="connsiteX2086" fmla="*/ 2363519 w 3862373"/>
                  <a:gd name="connsiteY2086" fmla="*/ 1369981 h 3682908"/>
                  <a:gd name="connsiteX2087" fmla="*/ 2324432 w 3862373"/>
                  <a:gd name="connsiteY2087" fmla="*/ 1330894 h 3682908"/>
                  <a:gd name="connsiteX2088" fmla="*/ 2363519 w 3862373"/>
                  <a:gd name="connsiteY2088" fmla="*/ 1291807 h 3682908"/>
                  <a:gd name="connsiteX2089" fmla="*/ 3771293 w 3862373"/>
                  <a:gd name="connsiteY2089" fmla="*/ 1208998 h 3682908"/>
                  <a:gd name="connsiteX2090" fmla="*/ 3775177 w 3862373"/>
                  <a:gd name="connsiteY2090" fmla="*/ 1210607 h 3682908"/>
                  <a:gd name="connsiteX2091" fmla="*/ 3792595 w 3862373"/>
                  <a:gd name="connsiteY2091" fmla="*/ 1278349 h 3682908"/>
                  <a:gd name="connsiteX2092" fmla="*/ 3771293 w 3862373"/>
                  <a:gd name="connsiteY2092" fmla="*/ 1287173 h 3682908"/>
                  <a:gd name="connsiteX2093" fmla="*/ 3732205 w 3862373"/>
                  <a:gd name="connsiteY2093" fmla="*/ 1248085 h 3682908"/>
                  <a:gd name="connsiteX2094" fmla="*/ 3771293 w 3862373"/>
                  <a:gd name="connsiteY2094" fmla="*/ 1208998 h 3682908"/>
                  <a:gd name="connsiteX2095" fmla="*/ 3679017 w 3862373"/>
                  <a:gd name="connsiteY2095" fmla="*/ 1208998 h 3682908"/>
                  <a:gd name="connsiteX2096" fmla="*/ 3718103 w 3862373"/>
                  <a:gd name="connsiteY2096" fmla="*/ 1248085 h 3682908"/>
                  <a:gd name="connsiteX2097" fmla="*/ 3679017 w 3862373"/>
                  <a:gd name="connsiteY2097" fmla="*/ 1287173 h 3682908"/>
                  <a:gd name="connsiteX2098" fmla="*/ 3639929 w 3862373"/>
                  <a:gd name="connsiteY2098" fmla="*/ 1248085 h 3682908"/>
                  <a:gd name="connsiteX2099" fmla="*/ 3679017 w 3862373"/>
                  <a:gd name="connsiteY2099" fmla="*/ 1208998 h 3682908"/>
                  <a:gd name="connsiteX2100" fmla="*/ 3584377 w 3862373"/>
                  <a:gd name="connsiteY2100" fmla="*/ 1208998 h 3682908"/>
                  <a:gd name="connsiteX2101" fmla="*/ 3623463 w 3862373"/>
                  <a:gd name="connsiteY2101" fmla="*/ 1248085 h 3682908"/>
                  <a:gd name="connsiteX2102" fmla="*/ 3584377 w 3862373"/>
                  <a:gd name="connsiteY2102" fmla="*/ 1287173 h 3682908"/>
                  <a:gd name="connsiteX2103" fmla="*/ 3545289 w 3862373"/>
                  <a:gd name="connsiteY2103" fmla="*/ 1248085 h 3682908"/>
                  <a:gd name="connsiteX2104" fmla="*/ 3584377 w 3862373"/>
                  <a:gd name="connsiteY2104" fmla="*/ 1208998 h 3682908"/>
                  <a:gd name="connsiteX2105" fmla="*/ 3489737 w 3862373"/>
                  <a:gd name="connsiteY2105" fmla="*/ 1208998 h 3682908"/>
                  <a:gd name="connsiteX2106" fmla="*/ 3528823 w 3862373"/>
                  <a:gd name="connsiteY2106" fmla="*/ 1248085 h 3682908"/>
                  <a:gd name="connsiteX2107" fmla="*/ 3489737 w 3862373"/>
                  <a:gd name="connsiteY2107" fmla="*/ 1287173 h 3682908"/>
                  <a:gd name="connsiteX2108" fmla="*/ 3450649 w 3862373"/>
                  <a:gd name="connsiteY2108" fmla="*/ 1248085 h 3682908"/>
                  <a:gd name="connsiteX2109" fmla="*/ 3489737 w 3862373"/>
                  <a:gd name="connsiteY2109" fmla="*/ 1208998 h 3682908"/>
                  <a:gd name="connsiteX2110" fmla="*/ 3392731 w 3862373"/>
                  <a:gd name="connsiteY2110" fmla="*/ 1208998 h 3682908"/>
                  <a:gd name="connsiteX2111" fmla="*/ 3431819 w 3862373"/>
                  <a:gd name="connsiteY2111" fmla="*/ 1248085 h 3682908"/>
                  <a:gd name="connsiteX2112" fmla="*/ 3392731 w 3862373"/>
                  <a:gd name="connsiteY2112" fmla="*/ 1287173 h 3682908"/>
                  <a:gd name="connsiteX2113" fmla="*/ 3353644 w 3862373"/>
                  <a:gd name="connsiteY2113" fmla="*/ 1248085 h 3682908"/>
                  <a:gd name="connsiteX2114" fmla="*/ 3392731 w 3862373"/>
                  <a:gd name="connsiteY2114" fmla="*/ 1208998 h 3682908"/>
                  <a:gd name="connsiteX2115" fmla="*/ 3300457 w 3862373"/>
                  <a:gd name="connsiteY2115" fmla="*/ 1208998 h 3682908"/>
                  <a:gd name="connsiteX2116" fmla="*/ 3339544 w 3862373"/>
                  <a:gd name="connsiteY2116" fmla="*/ 1248085 h 3682908"/>
                  <a:gd name="connsiteX2117" fmla="*/ 3300457 w 3862373"/>
                  <a:gd name="connsiteY2117" fmla="*/ 1287173 h 3682908"/>
                  <a:gd name="connsiteX2118" fmla="*/ 3261369 w 3862373"/>
                  <a:gd name="connsiteY2118" fmla="*/ 1248085 h 3682908"/>
                  <a:gd name="connsiteX2119" fmla="*/ 3300457 w 3862373"/>
                  <a:gd name="connsiteY2119" fmla="*/ 1208998 h 3682908"/>
                  <a:gd name="connsiteX2120" fmla="*/ 3205817 w 3862373"/>
                  <a:gd name="connsiteY2120" fmla="*/ 1208998 h 3682908"/>
                  <a:gd name="connsiteX2121" fmla="*/ 3244904 w 3862373"/>
                  <a:gd name="connsiteY2121" fmla="*/ 1248085 h 3682908"/>
                  <a:gd name="connsiteX2122" fmla="*/ 3205817 w 3862373"/>
                  <a:gd name="connsiteY2122" fmla="*/ 1287173 h 3682908"/>
                  <a:gd name="connsiteX2123" fmla="*/ 3166729 w 3862373"/>
                  <a:gd name="connsiteY2123" fmla="*/ 1248085 h 3682908"/>
                  <a:gd name="connsiteX2124" fmla="*/ 3205817 w 3862373"/>
                  <a:gd name="connsiteY2124" fmla="*/ 1208998 h 3682908"/>
                  <a:gd name="connsiteX2125" fmla="*/ 3111177 w 3862373"/>
                  <a:gd name="connsiteY2125" fmla="*/ 1208998 h 3682908"/>
                  <a:gd name="connsiteX2126" fmla="*/ 3150264 w 3862373"/>
                  <a:gd name="connsiteY2126" fmla="*/ 1248085 h 3682908"/>
                  <a:gd name="connsiteX2127" fmla="*/ 3111177 w 3862373"/>
                  <a:gd name="connsiteY2127" fmla="*/ 1287173 h 3682908"/>
                  <a:gd name="connsiteX2128" fmla="*/ 3072089 w 3862373"/>
                  <a:gd name="connsiteY2128" fmla="*/ 1248085 h 3682908"/>
                  <a:gd name="connsiteX2129" fmla="*/ 3111177 w 3862373"/>
                  <a:gd name="connsiteY2129" fmla="*/ 1208998 h 3682908"/>
                  <a:gd name="connsiteX2130" fmla="*/ 3018902 w 3862373"/>
                  <a:gd name="connsiteY2130" fmla="*/ 1208998 h 3682908"/>
                  <a:gd name="connsiteX2131" fmla="*/ 3057989 w 3862373"/>
                  <a:gd name="connsiteY2131" fmla="*/ 1248085 h 3682908"/>
                  <a:gd name="connsiteX2132" fmla="*/ 3018902 w 3862373"/>
                  <a:gd name="connsiteY2132" fmla="*/ 1287173 h 3682908"/>
                  <a:gd name="connsiteX2133" fmla="*/ 2979815 w 3862373"/>
                  <a:gd name="connsiteY2133" fmla="*/ 1248085 h 3682908"/>
                  <a:gd name="connsiteX2134" fmla="*/ 3018902 w 3862373"/>
                  <a:gd name="connsiteY2134" fmla="*/ 1208998 h 3682908"/>
                  <a:gd name="connsiteX2135" fmla="*/ 2924263 w 3862373"/>
                  <a:gd name="connsiteY2135" fmla="*/ 1208998 h 3682908"/>
                  <a:gd name="connsiteX2136" fmla="*/ 2963349 w 3862373"/>
                  <a:gd name="connsiteY2136" fmla="*/ 1248085 h 3682908"/>
                  <a:gd name="connsiteX2137" fmla="*/ 2924263 w 3862373"/>
                  <a:gd name="connsiteY2137" fmla="*/ 1287173 h 3682908"/>
                  <a:gd name="connsiteX2138" fmla="*/ 2885175 w 3862373"/>
                  <a:gd name="connsiteY2138" fmla="*/ 1248085 h 3682908"/>
                  <a:gd name="connsiteX2139" fmla="*/ 2924263 w 3862373"/>
                  <a:gd name="connsiteY2139" fmla="*/ 1208998 h 3682908"/>
                  <a:gd name="connsiteX2140" fmla="*/ 2831988 w 3862373"/>
                  <a:gd name="connsiteY2140" fmla="*/ 1208998 h 3682908"/>
                  <a:gd name="connsiteX2141" fmla="*/ 2871075 w 3862373"/>
                  <a:gd name="connsiteY2141" fmla="*/ 1248085 h 3682908"/>
                  <a:gd name="connsiteX2142" fmla="*/ 2831988 w 3862373"/>
                  <a:gd name="connsiteY2142" fmla="*/ 1287173 h 3682908"/>
                  <a:gd name="connsiteX2143" fmla="*/ 2792901 w 3862373"/>
                  <a:gd name="connsiteY2143" fmla="*/ 1248085 h 3682908"/>
                  <a:gd name="connsiteX2144" fmla="*/ 2831988 w 3862373"/>
                  <a:gd name="connsiteY2144" fmla="*/ 1208998 h 3682908"/>
                  <a:gd name="connsiteX2145" fmla="*/ 2737366 w 3862373"/>
                  <a:gd name="connsiteY2145" fmla="*/ 1208998 h 3682908"/>
                  <a:gd name="connsiteX2146" fmla="*/ 2776435 w 3862373"/>
                  <a:gd name="connsiteY2146" fmla="*/ 1248085 h 3682908"/>
                  <a:gd name="connsiteX2147" fmla="*/ 2737366 w 3862373"/>
                  <a:gd name="connsiteY2147" fmla="*/ 1287173 h 3682908"/>
                  <a:gd name="connsiteX2148" fmla="*/ 2698269 w 3862373"/>
                  <a:gd name="connsiteY2148" fmla="*/ 1248085 h 3682908"/>
                  <a:gd name="connsiteX2149" fmla="*/ 2737366 w 3862373"/>
                  <a:gd name="connsiteY2149" fmla="*/ 1208998 h 3682908"/>
                  <a:gd name="connsiteX2150" fmla="*/ 2645076 w 3862373"/>
                  <a:gd name="connsiteY2150" fmla="*/ 1208998 h 3682908"/>
                  <a:gd name="connsiteX2151" fmla="*/ 2684167 w 3862373"/>
                  <a:gd name="connsiteY2151" fmla="*/ 1248085 h 3682908"/>
                  <a:gd name="connsiteX2152" fmla="*/ 2645076 w 3862373"/>
                  <a:gd name="connsiteY2152" fmla="*/ 1287173 h 3682908"/>
                  <a:gd name="connsiteX2153" fmla="*/ 2605987 w 3862373"/>
                  <a:gd name="connsiteY2153" fmla="*/ 1248085 h 3682908"/>
                  <a:gd name="connsiteX2154" fmla="*/ 2645076 w 3862373"/>
                  <a:gd name="connsiteY2154" fmla="*/ 1208998 h 3682908"/>
                  <a:gd name="connsiteX2155" fmla="*/ 2550439 w 3862373"/>
                  <a:gd name="connsiteY2155" fmla="*/ 1208998 h 3682908"/>
                  <a:gd name="connsiteX2156" fmla="*/ 2589523 w 3862373"/>
                  <a:gd name="connsiteY2156" fmla="*/ 1248085 h 3682908"/>
                  <a:gd name="connsiteX2157" fmla="*/ 2550439 w 3862373"/>
                  <a:gd name="connsiteY2157" fmla="*/ 1287173 h 3682908"/>
                  <a:gd name="connsiteX2158" fmla="*/ 2511356 w 3862373"/>
                  <a:gd name="connsiteY2158" fmla="*/ 1248085 h 3682908"/>
                  <a:gd name="connsiteX2159" fmla="*/ 2550439 w 3862373"/>
                  <a:gd name="connsiteY2159" fmla="*/ 1208998 h 3682908"/>
                  <a:gd name="connsiteX2160" fmla="*/ 1419546 w 3862373"/>
                  <a:gd name="connsiteY2160" fmla="*/ 1208998 h 3682908"/>
                  <a:gd name="connsiteX2161" fmla="*/ 1458634 w 3862373"/>
                  <a:gd name="connsiteY2161" fmla="*/ 1248085 h 3682908"/>
                  <a:gd name="connsiteX2162" fmla="*/ 1419546 w 3862373"/>
                  <a:gd name="connsiteY2162" fmla="*/ 1287173 h 3682908"/>
                  <a:gd name="connsiteX2163" fmla="*/ 1380453 w 3862373"/>
                  <a:gd name="connsiteY2163" fmla="*/ 1248085 h 3682908"/>
                  <a:gd name="connsiteX2164" fmla="*/ 1419546 w 3862373"/>
                  <a:gd name="connsiteY2164" fmla="*/ 1208998 h 3682908"/>
                  <a:gd name="connsiteX2165" fmla="*/ 1329634 w 3862373"/>
                  <a:gd name="connsiteY2165" fmla="*/ 1208998 h 3682908"/>
                  <a:gd name="connsiteX2166" fmla="*/ 1368722 w 3862373"/>
                  <a:gd name="connsiteY2166" fmla="*/ 1248085 h 3682908"/>
                  <a:gd name="connsiteX2167" fmla="*/ 1329634 w 3862373"/>
                  <a:gd name="connsiteY2167" fmla="*/ 1287173 h 3682908"/>
                  <a:gd name="connsiteX2168" fmla="*/ 1290553 w 3862373"/>
                  <a:gd name="connsiteY2168" fmla="*/ 1248085 h 3682908"/>
                  <a:gd name="connsiteX2169" fmla="*/ 1329634 w 3862373"/>
                  <a:gd name="connsiteY2169" fmla="*/ 1208998 h 3682908"/>
                  <a:gd name="connsiteX2170" fmla="*/ 1232640 w 3862373"/>
                  <a:gd name="connsiteY2170" fmla="*/ 1208998 h 3682908"/>
                  <a:gd name="connsiteX2171" fmla="*/ 1271716 w 3862373"/>
                  <a:gd name="connsiteY2171" fmla="*/ 1248085 h 3682908"/>
                  <a:gd name="connsiteX2172" fmla="*/ 1232640 w 3862373"/>
                  <a:gd name="connsiteY2172" fmla="*/ 1287173 h 3682908"/>
                  <a:gd name="connsiteX2173" fmla="*/ 1193553 w 3862373"/>
                  <a:gd name="connsiteY2173" fmla="*/ 1248085 h 3682908"/>
                  <a:gd name="connsiteX2174" fmla="*/ 1232640 w 3862373"/>
                  <a:gd name="connsiteY2174" fmla="*/ 1208998 h 3682908"/>
                  <a:gd name="connsiteX2175" fmla="*/ 1142726 w 3862373"/>
                  <a:gd name="connsiteY2175" fmla="*/ 1208998 h 3682908"/>
                  <a:gd name="connsiteX2176" fmla="*/ 1181817 w 3862373"/>
                  <a:gd name="connsiteY2176" fmla="*/ 1248085 h 3682908"/>
                  <a:gd name="connsiteX2177" fmla="*/ 1142726 w 3862373"/>
                  <a:gd name="connsiteY2177" fmla="*/ 1287173 h 3682908"/>
                  <a:gd name="connsiteX2178" fmla="*/ 1103630 w 3862373"/>
                  <a:gd name="connsiteY2178" fmla="*/ 1248085 h 3682908"/>
                  <a:gd name="connsiteX2179" fmla="*/ 1142726 w 3862373"/>
                  <a:gd name="connsiteY2179" fmla="*/ 1208998 h 3682908"/>
                  <a:gd name="connsiteX2180" fmla="*/ 1045706 w 3862373"/>
                  <a:gd name="connsiteY2180" fmla="*/ 1208998 h 3682908"/>
                  <a:gd name="connsiteX2181" fmla="*/ 1084795 w 3862373"/>
                  <a:gd name="connsiteY2181" fmla="*/ 1248085 h 3682908"/>
                  <a:gd name="connsiteX2182" fmla="*/ 1045706 w 3862373"/>
                  <a:gd name="connsiteY2182" fmla="*/ 1287173 h 3682908"/>
                  <a:gd name="connsiteX2183" fmla="*/ 1006623 w 3862373"/>
                  <a:gd name="connsiteY2183" fmla="*/ 1248085 h 3682908"/>
                  <a:gd name="connsiteX2184" fmla="*/ 1045706 w 3862373"/>
                  <a:gd name="connsiteY2184" fmla="*/ 1208998 h 3682908"/>
                  <a:gd name="connsiteX2185" fmla="*/ 951076 w 3862373"/>
                  <a:gd name="connsiteY2185" fmla="*/ 1208998 h 3682908"/>
                  <a:gd name="connsiteX2186" fmla="*/ 990159 w 3862373"/>
                  <a:gd name="connsiteY2186" fmla="*/ 1248085 h 3682908"/>
                  <a:gd name="connsiteX2187" fmla="*/ 951076 w 3862373"/>
                  <a:gd name="connsiteY2187" fmla="*/ 1287173 h 3682908"/>
                  <a:gd name="connsiteX2188" fmla="*/ 911993 w 3862373"/>
                  <a:gd name="connsiteY2188" fmla="*/ 1248085 h 3682908"/>
                  <a:gd name="connsiteX2189" fmla="*/ 951076 w 3862373"/>
                  <a:gd name="connsiteY2189" fmla="*/ 1208998 h 3682908"/>
                  <a:gd name="connsiteX2190" fmla="*/ 856447 w 3862373"/>
                  <a:gd name="connsiteY2190" fmla="*/ 1208998 h 3682908"/>
                  <a:gd name="connsiteX2191" fmla="*/ 895530 w 3862373"/>
                  <a:gd name="connsiteY2191" fmla="*/ 1248085 h 3682908"/>
                  <a:gd name="connsiteX2192" fmla="*/ 856447 w 3862373"/>
                  <a:gd name="connsiteY2192" fmla="*/ 1287173 h 3682908"/>
                  <a:gd name="connsiteX2193" fmla="*/ 817365 w 3862373"/>
                  <a:gd name="connsiteY2193" fmla="*/ 1248085 h 3682908"/>
                  <a:gd name="connsiteX2194" fmla="*/ 856447 w 3862373"/>
                  <a:gd name="connsiteY2194" fmla="*/ 1208998 h 3682908"/>
                  <a:gd name="connsiteX2195" fmla="*/ 764185 w 3862373"/>
                  <a:gd name="connsiteY2195" fmla="*/ 1208998 h 3682908"/>
                  <a:gd name="connsiteX2196" fmla="*/ 803268 w 3862373"/>
                  <a:gd name="connsiteY2196" fmla="*/ 1248085 h 3682908"/>
                  <a:gd name="connsiteX2197" fmla="*/ 764185 w 3862373"/>
                  <a:gd name="connsiteY2197" fmla="*/ 1287173 h 3682908"/>
                  <a:gd name="connsiteX2198" fmla="*/ 725101 w 3862373"/>
                  <a:gd name="connsiteY2198" fmla="*/ 1248085 h 3682908"/>
                  <a:gd name="connsiteX2199" fmla="*/ 764185 w 3862373"/>
                  <a:gd name="connsiteY2199" fmla="*/ 1208998 h 3682908"/>
                  <a:gd name="connsiteX2200" fmla="*/ 669534 w 3862373"/>
                  <a:gd name="connsiteY2200" fmla="*/ 1208998 h 3682908"/>
                  <a:gd name="connsiteX2201" fmla="*/ 708638 w 3862373"/>
                  <a:gd name="connsiteY2201" fmla="*/ 1248085 h 3682908"/>
                  <a:gd name="connsiteX2202" fmla="*/ 669534 w 3862373"/>
                  <a:gd name="connsiteY2202" fmla="*/ 1287173 h 3682908"/>
                  <a:gd name="connsiteX2203" fmla="*/ 630460 w 3862373"/>
                  <a:gd name="connsiteY2203" fmla="*/ 1248085 h 3682908"/>
                  <a:gd name="connsiteX2204" fmla="*/ 669534 w 3862373"/>
                  <a:gd name="connsiteY2204" fmla="*/ 1208998 h 3682908"/>
                  <a:gd name="connsiteX2205" fmla="*/ 577261 w 3862373"/>
                  <a:gd name="connsiteY2205" fmla="*/ 1208998 h 3682908"/>
                  <a:gd name="connsiteX2206" fmla="*/ 616357 w 3862373"/>
                  <a:gd name="connsiteY2206" fmla="*/ 1248085 h 3682908"/>
                  <a:gd name="connsiteX2207" fmla="*/ 577261 w 3862373"/>
                  <a:gd name="connsiteY2207" fmla="*/ 1287173 h 3682908"/>
                  <a:gd name="connsiteX2208" fmla="*/ 538164 w 3862373"/>
                  <a:gd name="connsiteY2208" fmla="*/ 1248085 h 3682908"/>
                  <a:gd name="connsiteX2209" fmla="*/ 577261 w 3862373"/>
                  <a:gd name="connsiteY2209" fmla="*/ 1208998 h 3682908"/>
                  <a:gd name="connsiteX2210" fmla="*/ 484976 w 3862373"/>
                  <a:gd name="connsiteY2210" fmla="*/ 1208998 h 3682908"/>
                  <a:gd name="connsiteX2211" fmla="*/ 524060 w 3862373"/>
                  <a:gd name="connsiteY2211" fmla="*/ 1248085 h 3682908"/>
                  <a:gd name="connsiteX2212" fmla="*/ 484976 w 3862373"/>
                  <a:gd name="connsiteY2212" fmla="*/ 1287173 h 3682908"/>
                  <a:gd name="connsiteX2213" fmla="*/ 445900 w 3862373"/>
                  <a:gd name="connsiteY2213" fmla="*/ 1248085 h 3682908"/>
                  <a:gd name="connsiteX2214" fmla="*/ 484976 w 3862373"/>
                  <a:gd name="connsiteY2214" fmla="*/ 1208998 h 3682908"/>
                  <a:gd name="connsiteX2215" fmla="*/ 390329 w 3862373"/>
                  <a:gd name="connsiteY2215" fmla="*/ 1208998 h 3682908"/>
                  <a:gd name="connsiteX2216" fmla="*/ 429427 w 3862373"/>
                  <a:gd name="connsiteY2216" fmla="*/ 1248085 h 3682908"/>
                  <a:gd name="connsiteX2217" fmla="*/ 390329 w 3862373"/>
                  <a:gd name="connsiteY2217" fmla="*/ 1287173 h 3682908"/>
                  <a:gd name="connsiteX2218" fmla="*/ 351257 w 3862373"/>
                  <a:gd name="connsiteY2218" fmla="*/ 1248085 h 3682908"/>
                  <a:gd name="connsiteX2219" fmla="*/ 390329 w 3862373"/>
                  <a:gd name="connsiteY2219" fmla="*/ 1208998 h 3682908"/>
                  <a:gd name="connsiteX2220" fmla="*/ 298060 w 3862373"/>
                  <a:gd name="connsiteY2220" fmla="*/ 1208998 h 3682908"/>
                  <a:gd name="connsiteX2221" fmla="*/ 337156 w 3862373"/>
                  <a:gd name="connsiteY2221" fmla="*/ 1248085 h 3682908"/>
                  <a:gd name="connsiteX2222" fmla="*/ 298060 w 3862373"/>
                  <a:gd name="connsiteY2222" fmla="*/ 1287173 h 3682908"/>
                  <a:gd name="connsiteX2223" fmla="*/ 258971 w 3862373"/>
                  <a:gd name="connsiteY2223" fmla="*/ 1248085 h 3682908"/>
                  <a:gd name="connsiteX2224" fmla="*/ 298060 w 3862373"/>
                  <a:gd name="connsiteY2224" fmla="*/ 1208998 h 3682908"/>
                  <a:gd name="connsiteX2225" fmla="*/ 203415 w 3862373"/>
                  <a:gd name="connsiteY2225" fmla="*/ 1208998 h 3682908"/>
                  <a:gd name="connsiteX2226" fmla="*/ 242504 w 3862373"/>
                  <a:gd name="connsiteY2226" fmla="*/ 1248085 h 3682908"/>
                  <a:gd name="connsiteX2227" fmla="*/ 203415 w 3862373"/>
                  <a:gd name="connsiteY2227" fmla="*/ 1287173 h 3682908"/>
                  <a:gd name="connsiteX2228" fmla="*/ 164330 w 3862373"/>
                  <a:gd name="connsiteY2228" fmla="*/ 1248085 h 3682908"/>
                  <a:gd name="connsiteX2229" fmla="*/ 203415 w 3862373"/>
                  <a:gd name="connsiteY2229" fmla="*/ 1208998 h 3682908"/>
                  <a:gd name="connsiteX2230" fmla="*/ 111142 w 3862373"/>
                  <a:gd name="connsiteY2230" fmla="*/ 1208998 h 3682908"/>
                  <a:gd name="connsiteX2231" fmla="*/ 150229 w 3862373"/>
                  <a:gd name="connsiteY2231" fmla="*/ 1248085 h 3682908"/>
                  <a:gd name="connsiteX2232" fmla="*/ 111142 w 3862373"/>
                  <a:gd name="connsiteY2232" fmla="*/ 1287173 h 3682908"/>
                  <a:gd name="connsiteX2233" fmla="*/ 72056 w 3862373"/>
                  <a:gd name="connsiteY2233" fmla="*/ 1248085 h 3682908"/>
                  <a:gd name="connsiteX2234" fmla="*/ 111142 w 3862373"/>
                  <a:gd name="connsiteY2234" fmla="*/ 1208998 h 3682908"/>
                  <a:gd name="connsiteX2235" fmla="*/ 3746476 w 3862373"/>
                  <a:gd name="connsiteY2235" fmla="*/ 1129380 h 3682908"/>
                  <a:gd name="connsiteX2236" fmla="*/ 3771318 w 3862373"/>
                  <a:gd name="connsiteY2236" fmla="*/ 1197252 h 3682908"/>
                  <a:gd name="connsiteX2237" fmla="*/ 3771293 w 3862373"/>
                  <a:gd name="connsiteY2237" fmla="*/ 1197263 h 3682908"/>
                  <a:gd name="connsiteX2238" fmla="*/ 3732205 w 3862373"/>
                  <a:gd name="connsiteY2238" fmla="*/ 1158188 h 3682908"/>
                  <a:gd name="connsiteX2239" fmla="*/ 3743654 w 3862373"/>
                  <a:gd name="connsiteY2239" fmla="*/ 1130550 h 3682908"/>
                  <a:gd name="connsiteX2240" fmla="*/ 577266 w 3862373"/>
                  <a:gd name="connsiteY2240" fmla="*/ 1119103 h 3682908"/>
                  <a:gd name="connsiteX2241" fmla="*/ 616362 w 3862373"/>
                  <a:gd name="connsiteY2241" fmla="*/ 1158190 h 3682908"/>
                  <a:gd name="connsiteX2242" fmla="*/ 577266 w 3862373"/>
                  <a:gd name="connsiteY2242" fmla="*/ 1197265 h 3682908"/>
                  <a:gd name="connsiteX2243" fmla="*/ 538168 w 3862373"/>
                  <a:gd name="connsiteY2243" fmla="*/ 1158190 h 3682908"/>
                  <a:gd name="connsiteX2244" fmla="*/ 577266 w 3862373"/>
                  <a:gd name="connsiteY2244" fmla="*/ 1119103 h 3682908"/>
                  <a:gd name="connsiteX2245" fmla="*/ 484978 w 3862373"/>
                  <a:gd name="connsiteY2245" fmla="*/ 1119103 h 3682908"/>
                  <a:gd name="connsiteX2246" fmla="*/ 524065 w 3862373"/>
                  <a:gd name="connsiteY2246" fmla="*/ 1158190 h 3682908"/>
                  <a:gd name="connsiteX2247" fmla="*/ 484978 w 3862373"/>
                  <a:gd name="connsiteY2247" fmla="*/ 1197265 h 3682908"/>
                  <a:gd name="connsiteX2248" fmla="*/ 445905 w 3862373"/>
                  <a:gd name="connsiteY2248" fmla="*/ 1158190 h 3682908"/>
                  <a:gd name="connsiteX2249" fmla="*/ 484978 w 3862373"/>
                  <a:gd name="connsiteY2249" fmla="*/ 1119103 h 3682908"/>
                  <a:gd name="connsiteX2250" fmla="*/ 390329 w 3862373"/>
                  <a:gd name="connsiteY2250" fmla="*/ 1119103 h 3682908"/>
                  <a:gd name="connsiteX2251" fmla="*/ 429432 w 3862373"/>
                  <a:gd name="connsiteY2251" fmla="*/ 1158190 h 3682908"/>
                  <a:gd name="connsiteX2252" fmla="*/ 390329 w 3862373"/>
                  <a:gd name="connsiteY2252" fmla="*/ 1197265 h 3682908"/>
                  <a:gd name="connsiteX2253" fmla="*/ 351262 w 3862373"/>
                  <a:gd name="connsiteY2253" fmla="*/ 1158190 h 3682908"/>
                  <a:gd name="connsiteX2254" fmla="*/ 390329 w 3862373"/>
                  <a:gd name="connsiteY2254" fmla="*/ 1119103 h 3682908"/>
                  <a:gd name="connsiteX2255" fmla="*/ 298063 w 3862373"/>
                  <a:gd name="connsiteY2255" fmla="*/ 1119103 h 3682908"/>
                  <a:gd name="connsiteX2256" fmla="*/ 337159 w 3862373"/>
                  <a:gd name="connsiteY2256" fmla="*/ 1158190 h 3682908"/>
                  <a:gd name="connsiteX2257" fmla="*/ 298063 w 3862373"/>
                  <a:gd name="connsiteY2257" fmla="*/ 1197265 h 3682908"/>
                  <a:gd name="connsiteX2258" fmla="*/ 258974 w 3862373"/>
                  <a:gd name="connsiteY2258" fmla="*/ 1158190 h 3682908"/>
                  <a:gd name="connsiteX2259" fmla="*/ 298063 w 3862373"/>
                  <a:gd name="connsiteY2259" fmla="*/ 1119103 h 3682908"/>
                  <a:gd name="connsiteX2260" fmla="*/ 203418 w 3862373"/>
                  <a:gd name="connsiteY2260" fmla="*/ 1119103 h 3682908"/>
                  <a:gd name="connsiteX2261" fmla="*/ 242508 w 3862373"/>
                  <a:gd name="connsiteY2261" fmla="*/ 1158190 h 3682908"/>
                  <a:gd name="connsiteX2262" fmla="*/ 203418 w 3862373"/>
                  <a:gd name="connsiteY2262" fmla="*/ 1197265 h 3682908"/>
                  <a:gd name="connsiteX2263" fmla="*/ 164333 w 3862373"/>
                  <a:gd name="connsiteY2263" fmla="*/ 1158190 h 3682908"/>
                  <a:gd name="connsiteX2264" fmla="*/ 203418 w 3862373"/>
                  <a:gd name="connsiteY2264" fmla="*/ 1119103 h 3682908"/>
                  <a:gd name="connsiteX2265" fmla="*/ 3679018 w 3862373"/>
                  <a:gd name="connsiteY2265" fmla="*/ 1119102 h 3682908"/>
                  <a:gd name="connsiteX2266" fmla="*/ 3718105 w 3862373"/>
                  <a:gd name="connsiteY2266" fmla="*/ 1158188 h 3682908"/>
                  <a:gd name="connsiteX2267" fmla="*/ 3679018 w 3862373"/>
                  <a:gd name="connsiteY2267" fmla="*/ 1197263 h 3682908"/>
                  <a:gd name="connsiteX2268" fmla="*/ 3639931 w 3862373"/>
                  <a:gd name="connsiteY2268" fmla="*/ 1158188 h 3682908"/>
                  <a:gd name="connsiteX2269" fmla="*/ 3679018 w 3862373"/>
                  <a:gd name="connsiteY2269" fmla="*/ 1119102 h 3682908"/>
                  <a:gd name="connsiteX2270" fmla="*/ 3584377 w 3862373"/>
                  <a:gd name="connsiteY2270" fmla="*/ 1119102 h 3682908"/>
                  <a:gd name="connsiteX2271" fmla="*/ 3623463 w 3862373"/>
                  <a:gd name="connsiteY2271" fmla="*/ 1158188 h 3682908"/>
                  <a:gd name="connsiteX2272" fmla="*/ 3584377 w 3862373"/>
                  <a:gd name="connsiteY2272" fmla="*/ 1197263 h 3682908"/>
                  <a:gd name="connsiteX2273" fmla="*/ 3545289 w 3862373"/>
                  <a:gd name="connsiteY2273" fmla="*/ 1158188 h 3682908"/>
                  <a:gd name="connsiteX2274" fmla="*/ 3584377 w 3862373"/>
                  <a:gd name="connsiteY2274" fmla="*/ 1119102 h 3682908"/>
                  <a:gd name="connsiteX2275" fmla="*/ 3489737 w 3862373"/>
                  <a:gd name="connsiteY2275" fmla="*/ 1119102 h 3682908"/>
                  <a:gd name="connsiteX2276" fmla="*/ 3528823 w 3862373"/>
                  <a:gd name="connsiteY2276" fmla="*/ 1158188 h 3682908"/>
                  <a:gd name="connsiteX2277" fmla="*/ 3489737 w 3862373"/>
                  <a:gd name="connsiteY2277" fmla="*/ 1197263 h 3682908"/>
                  <a:gd name="connsiteX2278" fmla="*/ 3450649 w 3862373"/>
                  <a:gd name="connsiteY2278" fmla="*/ 1158188 h 3682908"/>
                  <a:gd name="connsiteX2279" fmla="*/ 3489737 w 3862373"/>
                  <a:gd name="connsiteY2279" fmla="*/ 1119102 h 3682908"/>
                  <a:gd name="connsiteX2280" fmla="*/ 3392731 w 3862373"/>
                  <a:gd name="connsiteY2280" fmla="*/ 1119102 h 3682908"/>
                  <a:gd name="connsiteX2281" fmla="*/ 3431819 w 3862373"/>
                  <a:gd name="connsiteY2281" fmla="*/ 1158188 h 3682908"/>
                  <a:gd name="connsiteX2282" fmla="*/ 3392731 w 3862373"/>
                  <a:gd name="connsiteY2282" fmla="*/ 1197263 h 3682908"/>
                  <a:gd name="connsiteX2283" fmla="*/ 3353644 w 3862373"/>
                  <a:gd name="connsiteY2283" fmla="*/ 1158188 h 3682908"/>
                  <a:gd name="connsiteX2284" fmla="*/ 3392731 w 3862373"/>
                  <a:gd name="connsiteY2284" fmla="*/ 1119102 h 3682908"/>
                  <a:gd name="connsiteX2285" fmla="*/ 3300457 w 3862373"/>
                  <a:gd name="connsiteY2285" fmla="*/ 1119102 h 3682908"/>
                  <a:gd name="connsiteX2286" fmla="*/ 3339544 w 3862373"/>
                  <a:gd name="connsiteY2286" fmla="*/ 1158188 h 3682908"/>
                  <a:gd name="connsiteX2287" fmla="*/ 3300457 w 3862373"/>
                  <a:gd name="connsiteY2287" fmla="*/ 1197263 h 3682908"/>
                  <a:gd name="connsiteX2288" fmla="*/ 3261369 w 3862373"/>
                  <a:gd name="connsiteY2288" fmla="*/ 1158188 h 3682908"/>
                  <a:gd name="connsiteX2289" fmla="*/ 3300457 w 3862373"/>
                  <a:gd name="connsiteY2289" fmla="*/ 1119102 h 3682908"/>
                  <a:gd name="connsiteX2290" fmla="*/ 3205817 w 3862373"/>
                  <a:gd name="connsiteY2290" fmla="*/ 1119102 h 3682908"/>
                  <a:gd name="connsiteX2291" fmla="*/ 3244904 w 3862373"/>
                  <a:gd name="connsiteY2291" fmla="*/ 1158188 h 3682908"/>
                  <a:gd name="connsiteX2292" fmla="*/ 3205817 w 3862373"/>
                  <a:gd name="connsiteY2292" fmla="*/ 1197263 h 3682908"/>
                  <a:gd name="connsiteX2293" fmla="*/ 3166729 w 3862373"/>
                  <a:gd name="connsiteY2293" fmla="*/ 1158188 h 3682908"/>
                  <a:gd name="connsiteX2294" fmla="*/ 3205817 w 3862373"/>
                  <a:gd name="connsiteY2294" fmla="*/ 1119102 h 3682908"/>
                  <a:gd name="connsiteX2295" fmla="*/ 3018902 w 3862373"/>
                  <a:gd name="connsiteY2295" fmla="*/ 1119102 h 3682908"/>
                  <a:gd name="connsiteX2296" fmla="*/ 3057989 w 3862373"/>
                  <a:gd name="connsiteY2296" fmla="*/ 1158188 h 3682908"/>
                  <a:gd name="connsiteX2297" fmla="*/ 3018902 w 3862373"/>
                  <a:gd name="connsiteY2297" fmla="*/ 1197263 h 3682908"/>
                  <a:gd name="connsiteX2298" fmla="*/ 2979815 w 3862373"/>
                  <a:gd name="connsiteY2298" fmla="*/ 1158188 h 3682908"/>
                  <a:gd name="connsiteX2299" fmla="*/ 3018902 w 3862373"/>
                  <a:gd name="connsiteY2299" fmla="*/ 1119102 h 3682908"/>
                  <a:gd name="connsiteX2300" fmla="*/ 2924263 w 3862373"/>
                  <a:gd name="connsiteY2300" fmla="*/ 1119102 h 3682908"/>
                  <a:gd name="connsiteX2301" fmla="*/ 2963349 w 3862373"/>
                  <a:gd name="connsiteY2301" fmla="*/ 1158188 h 3682908"/>
                  <a:gd name="connsiteX2302" fmla="*/ 2924263 w 3862373"/>
                  <a:gd name="connsiteY2302" fmla="*/ 1197263 h 3682908"/>
                  <a:gd name="connsiteX2303" fmla="*/ 2885175 w 3862373"/>
                  <a:gd name="connsiteY2303" fmla="*/ 1158188 h 3682908"/>
                  <a:gd name="connsiteX2304" fmla="*/ 2924263 w 3862373"/>
                  <a:gd name="connsiteY2304" fmla="*/ 1119102 h 3682908"/>
                  <a:gd name="connsiteX2305" fmla="*/ 2831988 w 3862373"/>
                  <a:gd name="connsiteY2305" fmla="*/ 1119102 h 3682908"/>
                  <a:gd name="connsiteX2306" fmla="*/ 2871075 w 3862373"/>
                  <a:gd name="connsiteY2306" fmla="*/ 1158188 h 3682908"/>
                  <a:gd name="connsiteX2307" fmla="*/ 2831988 w 3862373"/>
                  <a:gd name="connsiteY2307" fmla="*/ 1197263 h 3682908"/>
                  <a:gd name="connsiteX2308" fmla="*/ 2792901 w 3862373"/>
                  <a:gd name="connsiteY2308" fmla="*/ 1158188 h 3682908"/>
                  <a:gd name="connsiteX2309" fmla="*/ 2831988 w 3862373"/>
                  <a:gd name="connsiteY2309" fmla="*/ 1119102 h 3682908"/>
                  <a:gd name="connsiteX2310" fmla="*/ 2737367 w 3862373"/>
                  <a:gd name="connsiteY2310" fmla="*/ 1119102 h 3682908"/>
                  <a:gd name="connsiteX2311" fmla="*/ 2776435 w 3862373"/>
                  <a:gd name="connsiteY2311" fmla="*/ 1158188 h 3682908"/>
                  <a:gd name="connsiteX2312" fmla="*/ 2737367 w 3862373"/>
                  <a:gd name="connsiteY2312" fmla="*/ 1197263 h 3682908"/>
                  <a:gd name="connsiteX2313" fmla="*/ 2698271 w 3862373"/>
                  <a:gd name="connsiteY2313" fmla="*/ 1158188 h 3682908"/>
                  <a:gd name="connsiteX2314" fmla="*/ 2737367 w 3862373"/>
                  <a:gd name="connsiteY2314" fmla="*/ 1119102 h 3682908"/>
                  <a:gd name="connsiteX2315" fmla="*/ 2645076 w 3862373"/>
                  <a:gd name="connsiteY2315" fmla="*/ 1119102 h 3682908"/>
                  <a:gd name="connsiteX2316" fmla="*/ 2684167 w 3862373"/>
                  <a:gd name="connsiteY2316" fmla="*/ 1158188 h 3682908"/>
                  <a:gd name="connsiteX2317" fmla="*/ 2645076 w 3862373"/>
                  <a:gd name="connsiteY2317" fmla="*/ 1197263 h 3682908"/>
                  <a:gd name="connsiteX2318" fmla="*/ 2605987 w 3862373"/>
                  <a:gd name="connsiteY2318" fmla="*/ 1158188 h 3682908"/>
                  <a:gd name="connsiteX2319" fmla="*/ 2645076 w 3862373"/>
                  <a:gd name="connsiteY2319" fmla="*/ 1119102 h 3682908"/>
                  <a:gd name="connsiteX2320" fmla="*/ 2550439 w 3862373"/>
                  <a:gd name="connsiteY2320" fmla="*/ 1119102 h 3682908"/>
                  <a:gd name="connsiteX2321" fmla="*/ 2589523 w 3862373"/>
                  <a:gd name="connsiteY2321" fmla="*/ 1158188 h 3682908"/>
                  <a:gd name="connsiteX2322" fmla="*/ 2550439 w 3862373"/>
                  <a:gd name="connsiteY2322" fmla="*/ 1197263 h 3682908"/>
                  <a:gd name="connsiteX2323" fmla="*/ 2511357 w 3862373"/>
                  <a:gd name="connsiteY2323" fmla="*/ 1158188 h 3682908"/>
                  <a:gd name="connsiteX2324" fmla="*/ 2550439 w 3862373"/>
                  <a:gd name="connsiteY2324" fmla="*/ 1119102 h 3682908"/>
                  <a:gd name="connsiteX2325" fmla="*/ 2458167 w 3862373"/>
                  <a:gd name="connsiteY2325" fmla="*/ 1119102 h 3682908"/>
                  <a:gd name="connsiteX2326" fmla="*/ 2497254 w 3862373"/>
                  <a:gd name="connsiteY2326" fmla="*/ 1158188 h 3682908"/>
                  <a:gd name="connsiteX2327" fmla="*/ 2458167 w 3862373"/>
                  <a:gd name="connsiteY2327" fmla="*/ 1197263 h 3682908"/>
                  <a:gd name="connsiteX2328" fmla="*/ 2419085 w 3862373"/>
                  <a:gd name="connsiteY2328" fmla="*/ 1158188 h 3682908"/>
                  <a:gd name="connsiteX2329" fmla="*/ 2458167 w 3862373"/>
                  <a:gd name="connsiteY2329" fmla="*/ 1119102 h 3682908"/>
                  <a:gd name="connsiteX2330" fmla="*/ 1419551 w 3862373"/>
                  <a:gd name="connsiteY2330" fmla="*/ 1119102 h 3682908"/>
                  <a:gd name="connsiteX2331" fmla="*/ 1458638 w 3862373"/>
                  <a:gd name="connsiteY2331" fmla="*/ 1158188 h 3682908"/>
                  <a:gd name="connsiteX2332" fmla="*/ 1419551 w 3862373"/>
                  <a:gd name="connsiteY2332" fmla="*/ 1197263 h 3682908"/>
                  <a:gd name="connsiteX2333" fmla="*/ 1380457 w 3862373"/>
                  <a:gd name="connsiteY2333" fmla="*/ 1158188 h 3682908"/>
                  <a:gd name="connsiteX2334" fmla="*/ 1419551 w 3862373"/>
                  <a:gd name="connsiteY2334" fmla="*/ 1119102 h 3682908"/>
                  <a:gd name="connsiteX2335" fmla="*/ 1329639 w 3862373"/>
                  <a:gd name="connsiteY2335" fmla="*/ 1119102 h 3682908"/>
                  <a:gd name="connsiteX2336" fmla="*/ 1368728 w 3862373"/>
                  <a:gd name="connsiteY2336" fmla="*/ 1158188 h 3682908"/>
                  <a:gd name="connsiteX2337" fmla="*/ 1329639 w 3862373"/>
                  <a:gd name="connsiteY2337" fmla="*/ 1197263 h 3682908"/>
                  <a:gd name="connsiteX2338" fmla="*/ 1290557 w 3862373"/>
                  <a:gd name="connsiteY2338" fmla="*/ 1158188 h 3682908"/>
                  <a:gd name="connsiteX2339" fmla="*/ 1329639 w 3862373"/>
                  <a:gd name="connsiteY2339" fmla="*/ 1119102 h 3682908"/>
                  <a:gd name="connsiteX2340" fmla="*/ 1232644 w 3862373"/>
                  <a:gd name="connsiteY2340" fmla="*/ 1119102 h 3682908"/>
                  <a:gd name="connsiteX2341" fmla="*/ 1271718 w 3862373"/>
                  <a:gd name="connsiteY2341" fmla="*/ 1158188 h 3682908"/>
                  <a:gd name="connsiteX2342" fmla="*/ 1232644 w 3862373"/>
                  <a:gd name="connsiteY2342" fmla="*/ 1197263 h 3682908"/>
                  <a:gd name="connsiteX2343" fmla="*/ 1193557 w 3862373"/>
                  <a:gd name="connsiteY2343" fmla="*/ 1158188 h 3682908"/>
                  <a:gd name="connsiteX2344" fmla="*/ 1232644 w 3862373"/>
                  <a:gd name="connsiteY2344" fmla="*/ 1119102 h 3682908"/>
                  <a:gd name="connsiteX2345" fmla="*/ 1142731 w 3862373"/>
                  <a:gd name="connsiteY2345" fmla="*/ 1119102 h 3682908"/>
                  <a:gd name="connsiteX2346" fmla="*/ 1181822 w 3862373"/>
                  <a:gd name="connsiteY2346" fmla="*/ 1158188 h 3682908"/>
                  <a:gd name="connsiteX2347" fmla="*/ 1142731 w 3862373"/>
                  <a:gd name="connsiteY2347" fmla="*/ 1197263 h 3682908"/>
                  <a:gd name="connsiteX2348" fmla="*/ 1103634 w 3862373"/>
                  <a:gd name="connsiteY2348" fmla="*/ 1158188 h 3682908"/>
                  <a:gd name="connsiteX2349" fmla="*/ 1142731 w 3862373"/>
                  <a:gd name="connsiteY2349" fmla="*/ 1119102 h 3682908"/>
                  <a:gd name="connsiteX2350" fmla="*/ 1045709 w 3862373"/>
                  <a:gd name="connsiteY2350" fmla="*/ 1119102 h 3682908"/>
                  <a:gd name="connsiteX2351" fmla="*/ 1084799 w 3862373"/>
                  <a:gd name="connsiteY2351" fmla="*/ 1158188 h 3682908"/>
                  <a:gd name="connsiteX2352" fmla="*/ 1045709 w 3862373"/>
                  <a:gd name="connsiteY2352" fmla="*/ 1197263 h 3682908"/>
                  <a:gd name="connsiteX2353" fmla="*/ 1006627 w 3862373"/>
                  <a:gd name="connsiteY2353" fmla="*/ 1158188 h 3682908"/>
                  <a:gd name="connsiteX2354" fmla="*/ 1045709 w 3862373"/>
                  <a:gd name="connsiteY2354" fmla="*/ 1119102 h 3682908"/>
                  <a:gd name="connsiteX2355" fmla="*/ 951081 w 3862373"/>
                  <a:gd name="connsiteY2355" fmla="*/ 1119102 h 3682908"/>
                  <a:gd name="connsiteX2356" fmla="*/ 990163 w 3862373"/>
                  <a:gd name="connsiteY2356" fmla="*/ 1158188 h 3682908"/>
                  <a:gd name="connsiteX2357" fmla="*/ 951081 w 3862373"/>
                  <a:gd name="connsiteY2357" fmla="*/ 1197263 h 3682908"/>
                  <a:gd name="connsiteX2358" fmla="*/ 911999 w 3862373"/>
                  <a:gd name="connsiteY2358" fmla="*/ 1158188 h 3682908"/>
                  <a:gd name="connsiteX2359" fmla="*/ 951081 w 3862373"/>
                  <a:gd name="connsiteY2359" fmla="*/ 1119102 h 3682908"/>
                  <a:gd name="connsiteX2360" fmla="*/ 856453 w 3862373"/>
                  <a:gd name="connsiteY2360" fmla="*/ 1119102 h 3682908"/>
                  <a:gd name="connsiteX2361" fmla="*/ 895535 w 3862373"/>
                  <a:gd name="connsiteY2361" fmla="*/ 1158188 h 3682908"/>
                  <a:gd name="connsiteX2362" fmla="*/ 856453 w 3862373"/>
                  <a:gd name="connsiteY2362" fmla="*/ 1197263 h 3682908"/>
                  <a:gd name="connsiteX2363" fmla="*/ 817371 w 3862373"/>
                  <a:gd name="connsiteY2363" fmla="*/ 1158188 h 3682908"/>
                  <a:gd name="connsiteX2364" fmla="*/ 856453 w 3862373"/>
                  <a:gd name="connsiteY2364" fmla="*/ 1119102 h 3682908"/>
                  <a:gd name="connsiteX2365" fmla="*/ 764190 w 3862373"/>
                  <a:gd name="connsiteY2365" fmla="*/ 1119102 h 3682908"/>
                  <a:gd name="connsiteX2366" fmla="*/ 803273 w 3862373"/>
                  <a:gd name="connsiteY2366" fmla="*/ 1158188 h 3682908"/>
                  <a:gd name="connsiteX2367" fmla="*/ 764190 w 3862373"/>
                  <a:gd name="connsiteY2367" fmla="*/ 1197263 h 3682908"/>
                  <a:gd name="connsiteX2368" fmla="*/ 725108 w 3862373"/>
                  <a:gd name="connsiteY2368" fmla="*/ 1158188 h 3682908"/>
                  <a:gd name="connsiteX2369" fmla="*/ 764190 w 3862373"/>
                  <a:gd name="connsiteY2369" fmla="*/ 1119102 h 3682908"/>
                  <a:gd name="connsiteX2370" fmla="*/ 669546 w 3862373"/>
                  <a:gd name="connsiteY2370" fmla="*/ 1119102 h 3682908"/>
                  <a:gd name="connsiteX2371" fmla="*/ 708645 w 3862373"/>
                  <a:gd name="connsiteY2371" fmla="*/ 1158188 h 3682908"/>
                  <a:gd name="connsiteX2372" fmla="*/ 669546 w 3862373"/>
                  <a:gd name="connsiteY2372" fmla="*/ 1197263 h 3682908"/>
                  <a:gd name="connsiteX2373" fmla="*/ 630466 w 3862373"/>
                  <a:gd name="connsiteY2373" fmla="*/ 1158188 h 3682908"/>
                  <a:gd name="connsiteX2374" fmla="*/ 669546 w 3862373"/>
                  <a:gd name="connsiteY2374" fmla="*/ 1119102 h 3682908"/>
                  <a:gd name="connsiteX2375" fmla="*/ 111145 w 3862373"/>
                  <a:gd name="connsiteY2375" fmla="*/ 1119102 h 3682908"/>
                  <a:gd name="connsiteX2376" fmla="*/ 150233 w 3862373"/>
                  <a:gd name="connsiteY2376" fmla="*/ 1158188 h 3682908"/>
                  <a:gd name="connsiteX2377" fmla="*/ 111145 w 3862373"/>
                  <a:gd name="connsiteY2377" fmla="*/ 1197263 h 3682908"/>
                  <a:gd name="connsiteX2378" fmla="*/ 72060 w 3862373"/>
                  <a:gd name="connsiteY2378" fmla="*/ 1158188 h 3682908"/>
                  <a:gd name="connsiteX2379" fmla="*/ 111145 w 3862373"/>
                  <a:gd name="connsiteY2379" fmla="*/ 1119102 h 3682908"/>
                  <a:gd name="connsiteX2380" fmla="*/ 24845 w 3862373"/>
                  <a:gd name="connsiteY2380" fmla="*/ 1037379 h 3682908"/>
                  <a:gd name="connsiteX2381" fmla="*/ 44149 w 3862373"/>
                  <a:gd name="connsiteY2381" fmla="*/ 1045374 h 3682908"/>
                  <a:gd name="connsiteX2382" fmla="*/ 55597 w 3862373"/>
                  <a:gd name="connsiteY2382" fmla="*/ 1073013 h 3682908"/>
                  <a:gd name="connsiteX2383" fmla="*/ 16510 w 3862373"/>
                  <a:gd name="connsiteY2383" fmla="*/ 1112099 h 3682908"/>
                  <a:gd name="connsiteX2384" fmla="*/ 0 w 3862373"/>
                  <a:gd name="connsiteY2384" fmla="*/ 1105261 h 3682908"/>
                  <a:gd name="connsiteX2385" fmla="*/ 3679017 w 3862373"/>
                  <a:gd name="connsiteY2385" fmla="*/ 1033926 h 3682908"/>
                  <a:gd name="connsiteX2386" fmla="*/ 3718103 w 3862373"/>
                  <a:gd name="connsiteY2386" fmla="*/ 1073013 h 3682908"/>
                  <a:gd name="connsiteX2387" fmla="*/ 3679017 w 3862373"/>
                  <a:gd name="connsiteY2387" fmla="*/ 1112099 h 3682908"/>
                  <a:gd name="connsiteX2388" fmla="*/ 3639929 w 3862373"/>
                  <a:gd name="connsiteY2388" fmla="*/ 1073013 h 3682908"/>
                  <a:gd name="connsiteX2389" fmla="*/ 3679017 w 3862373"/>
                  <a:gd name="connsiteY2389" fmla="*/ 1033926 h 3682908"/>
                  <a:gd name="connsiteX2390" fmla="*/ 3584377 w 3862373"/>
                  <a:gd name="connsiteY2390" fmla="*/ 1033926 h 3682908"/>
                  <a:gd name="connsiteX2391" fmla="*/ 3623463 w 3862373"/>
                  <a:gd name="connsiteY2391" fmla="*/ 1073013 h 3682908"/>
                  <a:gd name="connsiteX2392" fmla="*/ 3584377 w 3862373"/>
                  <a:gd name="connsiteY2392" fmla="*/ 1112099 h 3682908"/>
                  <a:gd name="connsiteX2393" fmla="*/ 3545289 w 3862373"/>
                  <a:gd name="connsiteY2393" fmla="*/ 1073013 h 3682908"/>
                  <a:gd name="connsiteX2394" fmla="*/ 3584377 w 3862373"/>
                  <a:gd name="connsiteY2394" fmla="*/ 1033926 h 3682908"/>
                  <a:gd name="connsiteX2395" fmla="*/ 3489737 w 3862373"/>
                  <a:gd name="connsiteY2395" fmla="*/ 1033926 h 3682908"/>
                  <a:gd name="connsiteX2396" fmla="*/ 3528823 w 3862373"/>
                  <a:gd name="connsiteY2396" fmla="*/ 1073013 h 3682908"/>
                  <a:gd name="connsiteX2397" fmla="*/ 3489737 w 3862373"/>
                  <a:gd name="connsiteY2397" fmla="*/ 1112099 h 3682908"/>
                  <a:gd name="connsiteX2398" fmla="*/ 3450649 w 3862373"/>
                  <a:gd name="connsiteY2398" fmla="*/ 1073013 h 3682908"/>
                  <a:gd name="connsiteX2399" fmla="*/ 3489737 w 3862373"/>
                  <a:gd name="connsiteY2399" fmla="*/ 1033926 h 3682908"/>
                  <a:gd name="connsiteX2400" fmla="*/ 3392731 w 3862373"/>
                  <a:gd name="connsiteY2400" fmla="*/ 1033926 h 3682908"/>
                  <a:gd name="connsiteX2401" fmla="*/ 3431819 w 3862373"/>
                  <a:gd name="connsiteY2401" fmla="*/ 1073013 h 3682908"/>
                  <a:gd name="connsiteX2402" fmla="*/ 3392731 w 3862373"/>
                  <a:gd name="connsiteY2402" fmla="*/ 1112099 h 3682908"/>
                  <a:gd name="connsiteX2403" fmla="*/ 3353644 w 3862373"/>
                  <a:gd name="connsiteY2403" fmla="*/ 1073013 h 3682908"/>
                  <a:gd name="connsiteX2404" fmla="*/ 3392731 w 3862373"/>
                  <a:gd name="connsiteY2404" fmla="*/ 1033926 h 3682908"/>
                  <a:gd name="connsiteX2405" fmla="*/ 3300455 w 3862373"/>
                  <a:gd name="connsiteY2405" fmla="*/ 1033926 h 3682908"/>
                  <a:gd name="connsiteX2406" fmla="*/ 3339543 w 3862373"/>
                  <a:gd name="connsiteY2406" fmla="*/ 1073013 h 3682908"/>
                  <a:gd name="connsiteX2407" fmla="*/ 3300455 w 3862373"/>
                  <a:gd name="connsiteY2407" fmla="*/ 1112099 h 3682908"/>
                  <a:gd name="connsiteX2408" fmla="*/ 3261368 w 3862373"/>
                  <a:gd name="connsiteY2408" fmla="*/ 1073013 h 3682908"/>
                  <a:gd name="connsiteX2409" fmla="*/ 3300455 w 3862373"/>
                  <a:gd name="connsiteY2409" fmla="*/ 1033926 h 3682908"/>
                  <a:gd name="connsiteX2410" fmla="*/ 3205815 w 3862373"/>
                  <a:gd name="connsiteY2410" fmla="*/ 1033926 h 3682908"/>
                  <a:gd name="connsiteX2411" fmla="*/ 3244903 w 3862373"/>
                  <a:gd name="connsiteY2411" fmla="*/ 1073013 h 3682908"/>
                  <a:gd name="connsiteX2412" fmla="*/ 3205815 w 3862373"/>
                  <a:gd name="connsiteY2412" fmla="*/ 1112099 h 3682908"/>
                  <a:gd name="connsiteX2413" fmla="*/ 3166728 w 3862373"/>
                  <a:gd name="connsiteY2413" fmla="*/ 1073013 h 3682908"/>
                  <a:gd name="connsiteX2414" fmla="*/ 3205815 w 3862373"/>
                  <a:gd name="connsiteY2414" fmla="*/ 1033926 h 3682908"/>
                  <a:gd name="connsiteX2415" fmla="*/ 3111175 w 3862373"/>
                  <a:gd name="connsiteY2415" fmla="*/ 1033926 h 3682908"/>
                  <a:gd name="connsiteX2416" fmla="*/ 3150263 w 3862373"/>
                  <a:gd name="connsiteY2416" fmla="*/ 1073013 h 3682908"/>
                  <a:gd name="connsiteX2417" fmla="*/ 3111175 w 3862373"/>
                  <a:gd name="connsiteY2417" fmla="*/ 1112099 h 3682908"/>
                  <a:gd name="connsiteX2418" fmla="*/ 3072088 w 3862373"/>
                  <a:gd name="connsiteY2418" fmla="*/ 1073013 h 3682908"/>
                  <a:gd name="connsiteX2419" fmla="*/ 3111175 w 3862373"/>
                  <a:gd name="connsiteY2419" fmla="*/ 1033926 h 3682908"/>
                  <a:gd name="connsiteX2420" fmla="*/ 3018902 w 3862373"/>
                  <a:gd name="connsiteY2420" fmla="*/ 1033926 h 3682908"/>
                  <a:gd name="connsiteX2421" fmla="*/ 3057989 w 3862373"/>
                  <a:gd name="connsiteY2421" fmla="*/ 1073013 h 3682908"/>
                  <a:gd name="connsiteX2422" fmla="*/ 3018902 w 3862373"/>
                  <a:gd name="connsiteY2422" fmla="*/ 1112099 h 3682908"/>
                  <a:gd name="connsiteX2423" fmla="*/ 2979815 w 3862373"/>
                  <a:gd name="connsiteY2423" fmla="*/ 1073013 h 3682908"/>
                  <a:gd name="connsiteX2424" fmla="*/ 3018902 w 3862373"/>
                  <a:gd name="connsiteY2424" fmla="*/ 1033926 h 3682908"/>
                  <a:gd name="connsiteX2425" fmla="*/ 2924263 w 3862373"/>
                  <a:gd name="connsiteY2425" fmla="*/ 1033926 h 3682908"/>
                  <a:gd name="connsiteX2426" fmla="*/ 2963349 w 3862373"/>
                  <a:gd name="connsiteY2426" fmla="*/ 1073013 h 3682908"/>
                  <a:gd name="connsiteX2427" fmla="*/ 2924263 w 3862373"/>
                  <a:gd name="connsiteY2427" fmla="*/ 1112099 h 3682908"/>
                  <a:gd name="connsiteX2428" fmla="*/ 2885175 w 3862373"/>
                  <a:gd name="connsiteY2428" fmla="*/ 1073013 h 3682908"/>
                  <a:gd name="connsiteX2429" fmla="*/ 2924263 w 3862373"/>
                  <a:gd name="connsiteY2429" fmla="*/ 1033926 h 3682908"/>
                  <a:gd name="connsiteX2430" fmla="*/ 2831987 w 3862373"/>
                  <a:gd name="connsiteY2430" fmla="*/ 1033926 h 3682908"/>
                  <a:gd name="connsiteX2431" fmla="*/ 2871074 w 3862373"/>
                  <a:gd name="connsiteY2431" fmla="*/ 1073013 h 3682908"/>
                  <a:gd name="connsiteX2432" fmla="*/ 2831987 w 3862373"/>
                  <a:gd name="connsiteY2432" fmla="*/ 1112099 h 3682908"/>
                  <a:gd name="connsiteX2433" fmla="*/ 2792900 w 3862373"/>
                  <a:gd name="connsiteY2433" fmla="*/ 1073013 h 3682908"/>
                  <a:gd name="connsiteX2434" fmla="*/ 2831987 w 3862373"/>
                  <a:gd name="connsiteY2434" fmla="*/ 1033926 h 3682908"/>
                  <a:gd name="connsiteX2435" fmla="*/ 2737368 w 3862373"/>
                  <a:gd name="connsiteY2435" fmla="*/ 1033926 h 3682908"/>
                  <a:gd name="connsiteX2436" fmla="*/ 2776434 w 3862373"/>
                  <a:gd name="connsiteY2436" fmla="*/ 1073013 h 3682908"/>
                  <a:gd name="connsiteX2437" fmla="*/ 2737368 w 3862373"/>
                  <a:gd name="connsiteY2437" fmla="*/ 1112099 h 3682908"/>
                  <a:gd name="connsiteX2438" fmla="*/ 2698271 w 3862373"/>
                  <a:gd name="connsiteY2438" fmla="*/ 1073013 h 3682908"/>
                  <a:gd name="connsiteX2439" fmla="*/ 2737368 w 3862373"/>
                  <a:gd name="connsiteY2439" fmla="*/ 1033926 h 3682908"/>
                  <a:gd name="connsiteX2440" fmla="*/ 2645074 w 3862373"/>
                  <a:gd name="connsiteY2440" fmla="*/ 1033926 h 3682908"/>
                  <a:gd name="connsiteX2441" fmla="*/ 2684167 w 3862373"/>
                  <a:gd name="connsiteY2441" fmla="*/ 1073013 h 3682908"/>
                  <a:gd name="connsiteX2442" fmla="*/ 2645074 w 3862373"/>
                  <a:gd name="connsiteY2442" fmla="*/ 1112099 h 3682908"/>
                  <a:gd name="connsiteX2443" fmla="*/ 2605987 w 3862373"/>
                  <a:gd name="connsiteY2443" fmla="*/ 1073013 h 3682908"/>
                  <a:gd name="connsiteX2444" fmla="*/ 2645074 w 3862373"/>
                  <a:gd name="connsiteY2444" fmla="*/ 1033926 h 3682908"/>
                  <a:gd name="connsiteX2445" fmla="*/ 2550439 w 3862373"/>
                  <a:gd name="connsiteY2445" fmla="*/ 1033926 h 3682908"/>
                  <a:gd name="connsiteX2446" fmla="*/ 2589524 w 3862373"/>
                  <a:gd name="connsiteY2446" fmla="*/ 1073013 h 3682908"/>
                  <a:gd name="connsiteX2447" fmla="*/ 2550439 w 3862373"/>
                  <a:gd name="connsiteY2447" fmla="*/ 1112099 h 3682908"/>
                  <a:gd name="connsiteX2448" fmla="*/ 2511357 w 3862373"/>
                  <a:gd name="connsiteY2448" fmla="*/ 1073013 h 3682908"/>
                  <a:gd name="connsiteX2449" fmla="*/ 2550439 w 3862373"/>
                  <a:gd name="connsiteY2449" fmla="*/ 1033926 h 3682908"/>
                  <a:gd name="connsiteX2450" fmla="*/ 2458167 w 3862373"/>
                  <a:gd name="connsiteY2450" fmla="*/ 1033926 h 3682908"/>
                  <a:gd name="connsiteX2451" fmla="*/ 2497254 w 3862373"/>
                  <a:gd name="connsiteY2451" fmla="*/ 1073013 h 3682908"/>
                  <a:gd name="connsiteX2452" fmla="*/ 2458167 w 3862373"/>
                  <a:gd name="connsiteY2452" fmla="*/ 1112099 h 3682908"/>
                  <a:gd name="connsiteX2453" fmla="*/ 2419085 w 3862373"/>
                  <a:gd name="connsiteY2453" fmla="*/ 1073013 h 3682908"/>
                  <a:gd name="connsiteX2454" fmla="*/ 2458167 w 3862373"/>
                  <a:gd name="connsiteY2454" fmla="*/ 1033926 h 3682908"/>
                  <a:gd name="connsiteX2455" fmla="*/ 2363531 w 3862373"/>
                  <a:gd name="connsiteY2455" fmla="*/ 1033926 h 3682908"/>
                  <a:gd name="connsiteX2456" fmla="*/ 2402615 w 3862373"/>
                  <a:gd name="connsiteY2456" fmla="*/ 1073013 h 3682908"/>
                  <a:gd name="connsiteX2457" fmla="*/ 2363531 w 3862373"/>
                  <a:gd name="connsiteY2457" fmla="*/ 1112099 h 3682908"/>
                  <a:gd name="connsiteX2458" fmla="*/ 2324444 w 3862373"/>
                  <a:gd name="connsiteY2458" fmla="*/ 1073013 h 3682908"/>
                  <a:gd name="connsiteX2459" fmla="*/ 2363531 w 3862373"/>
                  <a:gd name="connsiteY2459" fmla="*/ 1033926 h 3682908"/>
                  <a:gd name="connsiteX2460" fmla="*/ 1419556 w 3862373"/>
                  <a:gd name="connsiteY2460" fmla="*/ 1033926 h 3682908"/>
                  <a:gd name="connsiteX2461" fmla="*/ 1458643 w 3862373"/>
                  <a:gd name="connsiteY2461" fmla="*/ 1073013 h 3682908"/>
                  <a:gd name="connsiteX2462" fmla="*/ 1419556 w 3862373"/>
                  <a:gd name="connsiteY2462" fmla="*/ 1112099 h 3682908"/>
                  <a:gd name="connsiteX2463" fmla="*/ 1380461 w 3862373"/>
                  <a:gd name="connsiteY2463" fmla="*/ 1073013 h 3682908"/>
                  <a:gd name="connsiteX2464" fmla="*/ 1419556 w 3862373"/>
                  <a:gd name="connsiteY2464" fmla="*/ 1033926 h 3682908"/>
                  <a:gd name="connsiteX2465" fmla="*/ 1329642 w 3862373"/>
                  <a:gd name="connsiteY2465" fmla="*/ 1033926 h 3682908"/>
                  <a:gd name="connsiteX2466" fmla="*/ 1368731 w 3862373"/>
                  <a:gd name="connsiteY2466" fmla="*/ 1073013 h 3682908"/>
                  <a:gd name="connsiteX2467" fmla="*/ 1329642 w 3862373"/>
                  <a:gd name="connsiteY2467" fmla="*/ 1112099 h 3682908"/>
                  <a:gd name="connsiteX2468" fmla="*/ 1290561 w 3862373"/>
                  <a:gd name="connsiteY2468" fmla="*/ 1073013 h 3682908"/>
                  <a:gd name="connsiteX2469" fmla="*/ 1329642 w 3862373"/>
                  <a:gd name="connsiteY2469" fmla="*/ 1033926 h 3682908"/>
                  <a:gd name="connsiteX2470" fmla="*/ 1232649 w 3862373"/>
                  <a:gd name="connsiteY2470" fmla="*/ 1033926 h 3682908"/>
                  <a:gd name="connsiteX2471" fmla="*/ 1271722 w 3862373"/>
                  <a:gd name="connsiteY2471" fmla="*/ 1073013 h 3682908"/>
                  <a:gd name="connsiteX2472" fmla="*/ 1232649 w 3862373"/>
                  <a:gd name="connsiteY2472" fmla="*/ 1112099 h 3682908"/>
                  <a:gd name="connsiteX2473" fmla="*/ 1193565 w 3862373"/>
                  <a:gd name="connsiteY2473" fmla="*/ 1073013 h 3682908"/>
                  <a:gd name="connsiteX2474" fmla="*/ 1232649 w 3862373"/>
                  <a:gd name="connsiteY2474" fmla="*/ 1033926 h 3682908"/>
                  <a:gd name="connsiteX2475" fmla="*/ 1142736 w 3862373"/>
                  <a:gd name="connsiteY2475" fmla="*/ 1033926 h 3682908"/>
                  <a:gd name="connsiteX2476" fmla="*/ 1181828 w 3862373"/>
                  <a:gd name="connsiteY2476" fmla="*/ 1073013 h 3682908"/>
                  <a:gd name="connsiteX2477" fmla="*/ 1142736 w 3862373"/>
                  <a:gd name="connsiteY2477" fmla="*/ 1112099 h 3682908"/>
                  <a:gd name="connsiteX2478" fmla="*/ 1103639 w 3862373"/>
                  <a:gd name="connsiteY2478" fmla="*/ 1073013 h 3682908"/>
                  <a:gd name="connsiteX2479" fmla="*/ 1142736 w 3862373"/>
                  <a:gd name="connsiteY2479" fmla="*/ 1033926 h 3682908"/>
                  <a:gd name="connsiteX2480" fmla="*/ 1045712 w 3862373"/>
                  <a:gd name="connsiteY2480" fmla="*/ 1033926 h 3682908"/>
                  <a:gd name="connsiteX2481" fmla="*/ 1084802 w 3862373"/>
                  <a:gd name="connsiteY2481" fmla="*/ 1073013 h 3682908"/>
                  <a:gd name="connsiteX2482" fmla="*/ 1045712 w 3862373"/>
                  <a:gd name="connsiteY2482" fmla="*/ 1112099 h 3682908"/>
                  <a:gd name="connsiteX2483" fmla="*/ 1006631 w 3862373"/>
                  <a:gd name="connsiteY2483" fmla="*/ 1073013 h 3682908"/>
                  <a:gd name="connsiteX2484" fmla="*/ 1045712 w 3862373"/>
                  <a:gd name="connsiteY2484" fmla="*/ 1033926 h 3682908"/>
                  <a:gd name="connsiteX2485" fmla="*/ 951085 w 3862373"/>
                  <a:gd name="connsiteY2485" fmla="*/ 1033926 h 3682908"/>
                  <a:gd name="connsiteX2486" fmla="*/ 990166 w 3862373"/>
                  <a:gd name="connsiteY2486" fmla="*/ 1073013 h 3682908"/>
                  <a:gd name="connsiteX2487" fmla="*/ 951085 w 3862373"/>
                  <a:gd name="connsiteY2487" fmla="*/ 1112099 h 3682908"/>
                  <a:gd name="connsiteX2488" fmla="*/ 912003 w 3862373"/>
                  <a:gd name="connsiteY2488" fmla="*/ 1073013 h 3682908"/>
                  <a:gd name="connsiteX2489" fmla="*/ 951085 w 3862373"/>
                  <a:gd name="connsiteY2489" fmla="*/ 1033926 h 3682908"/>
                  <a:gd name="connsiteX2490" fmla="*/ 856458 w 3862373"/>
                  <a:gd name="connsiteY2490" fmla="*/ 1033926 h 3682908"/>
                  <a:gd name="connsiteX2491" fmla="*/ 895540 w 3862373"/>
                  <a:gd name="connsiteY2491" fmla="*/ 1073013 h 3682908"/>
                  <a:gd name="connsiteX2492" fmla="*/ 856458 w 3862373"/>
                  <a:gd name="connsiteY2492" fmla="*/ 1112099 h 3682908"/>
                  <a:gd name="connsiteX2493" fmla="*/ 817376 w 3862373"/>
                  <a:gd name="connsiteY2493" fmla="*/ 1073013 h 3682908"/>
                  <a:gd name="connsiteX2494" fmla="*/ 856458 w 3862373"/>
                  <a:gd name="connsiteY2494" fmla="*/ 1033926 h 3682908"/>
                  <a:gd name="connsiteX2495" fmla="*/ 764197 w 3862373"/>
                  <a:gd name="connsiteY2495" fmla="*/ 1033926 h 3682908"/>
                  <a:gd name="connsiteX2496" fmla="*/ 803279 w 3862373"/>
                  <a:gd name="connsiteY2496" fmla="*/ 1073013 h 3682908"/>
                  <a:gd name="connsiteX2497" fmla="*/ 764197 w 3862373"/>
                  <a:gd name="connsiteY2497" fmla="*/ 1112099 h 3682908"/>
                  <a:gd name="connsiteX2498" fmla="*/ 725113 w 3862373"/>
                  <a:gd name="connsiteY2498" fmla="*/ 1073013 h 3682908"/>
                  <a:gd name="connsiteX2499" fmla="*/ 764197 w 3862373"/>
                  <a:gd name="connsiteY2499" fmla="*/ 1033926 h 3682908"/>
                  <a:gd name="connsiteX2500" fmla="*/ 669546 w 3862373"/>
                  <a:gd name="connsiteY2500" fmla="*/ 1033926 h 3682908"/>
                  <a:gd name="connsiteX2501" fmla="*/ 708650 w 3862373"/>
                  <a:gd name="connsiteY2501" fmla="*/ 1073013 h 3682908"/>
                  <a:gd name="connsiteX2502" fmla="*/ 669546 w 3862373"/>
                  <a:gd name="connsiteY2502" fmla="*/ 1112099 h 3682908"/>
                  <a:gd name="connsiteX2503" fmla="*/ 630473 w 3862373"/>
                  <a:gd name="connsiteY2503" fmla="*/ 1073013 h 3682908"/>
                  <a:gd name="connsiteX2504" fmla="*/ 669546 w 3862373"/>
                  <a:gd name="connsiteY2504" fmla="*/ 1033926 h 3682908"/>
                  <a:gd name="connsiteX2505" fmla="*/ 577271 w 3862373"/>
                  <a:gd name="connsiteY2505" fmla="*/ 1033926 h 3682908"/>
                  <a:gd name="connsiteX2506" fmla="*/ 616368 w 3862373"/>
                  <a:gd name="connsiteY2506" fmla="*/ 1073013 h 3682908"/>
                  <a:gd name="connsiteX2507" fmla="*/ 577271 w 3862373"/>
                  <a:gd name="connsiteY2507" fmla="*/ 1112099 h 3682908"/>
                  <a:gd name="connsiteX2508" fmla="*/ 538174 w 3862373"/>
                  <a:gd name="connsiteY2508" fmla="*/ 1073013 h 3682908"/>
                  <a:gd name="connsiteX2509" fmla="*/ 577271 w 3862373"/>
                  <a:gd name="connsiteY2509" fmla="*/ 1033926 h 3682908"/>
                  <a:gd name="connsiteX2510" fmla="*/ 484984 w 3862373"/>
                  <a:gd name="connsiteY2510" fmla="*/ 1033926 h 3682908"/>
                  <a:gd name="connsiteX2511" fmla="*/ 524069 w 3862373"/>
                  <a:gd name="connsiteY2511" fmla="*/ 1073013 h 3682908"/>
                  <a:gd name="connsiteX2512" fmla="*/ 484984 w 3862373"/>
                  <a:gd name="connsiteY2512" fmla="*/ 1112099 h 3682908"/>
                  <a:gd name="connsiteX2513" fmla="*/ 445908 w 3862373"/>
                  <a:gd name="connsiteY2513" fmla="*/ 1073013 h 3682908"/>
                  <a:gd name="connsiteX2514" fmla="*/ 484984 w 3862373"/>
                  <a:gd name="connsiteY2514" fmla="*/ 1033926 h 3682908"/>
                  <a:gd name="connsiteX2515" fmla="*/ 390337 w 3862373"/>
                  <a:gd name="connsiteY2515" fmla="*/ 1033926 h 3682908"/>
                  <a:gd name="connsiteX2516" fmla="*/ 429437 w 3862373"/>
                  <a:gd name="connsiteY2516" fmla="*/ 1073013 h 3682908"/>
                  <a:gd name="connsiteX2517" fmla="*/ 390337 w 3862373"/>
                  <a:gd name="connsiteY2517" fmla="*/ 1112099 h 3682908"/>
                  <a:gd name="connsiteX2518" fmla="*/ 351267 w 3862373"/>
                  <a:gd name="connsiteY2518" fmla="*/ 1073013 h 3682908"/>
                  <a:gd name="connsiteX2519" fmla="*/ 390337 w 3862373"/>
                  <a:gd name="connsiteY2519" fmla="*/ 1033926 h 3682908"/>
                  <a:gd name="connsiteX2520" fmla="*/ 298068 w 3862373"/>
                  <a:gd name="connsiteY2520" fmla="*/ 1033926 h 3682908"/>
                  <a:gd name="connsiteX2521" fmla="*/ 337166 w 3862373"/>
                  <a:gd name="connsiteY2521" fmla="*/ 1073013 h 3682908"/>
                  <a:gd name="connsiteX2522" fmla="*/ 298068 w 3862373"/>
                  <a:gd name="connsiteY2522" fmla="*/ 1112099 h 3682908"/>
                  <a:gd name="connsiteX2523" fmla="*/ 258978 w 3862373"/>
                  <a:gd name="connsiteY2523" fmla="*/ 1073013 h 3682908"/>
                  <a:gd name="connsiteX2524" fmla="*/ 298068 w 3862373"/>
                  <a:gd name="connsiteY2524" fmla="*/ 1033926 h 3682908"/>
                  <a:gd name="connsiteX2525" fmla="*/ 203423 w 3862373"/>
                  <a:gd name="connsiteY2525" fmla="*/ 1033926 h 3682908"/>
                  <a:gd name="connsiteX2526" fmla="*/ 242512 w 3862373"/>
                  <a:gd name="connsiteY2526" fmla="*/ 1073013 h 3682908"/>
                  <a:gd name="connsiteX2527" fmla="*/ 203423 w 3862373"/>
                  <a:gd name="connsiteY2527" fmla="*/ 1112099 h 3682908"/>
                  <a:gd name="connsiteX2528" fmla="*/ 164337 w 3862373"/>
                  <a:gd name="connsiteY2528" fmla="*/ 1073013 h 3682908"/>
                  <a:gd name="connsiteX2529" fmla="*/ 203423 w 3862373"/>
                  <a:gd name="connsiteY2529" fmla="*/ 1033926 h 3682908"/>
                  <a:gd name="connsiteX2530" fmla="*/ 111150 w 3862373"/>
                  <a:gd name="connsiteY2530" fmla="*/ 1033926 h 3682908"/>
                  <a:gd name="connsiteX2531" fmla="*/ 150237 w 3862373"/>
                  <a:gd name="connsiteY2531" fmla="*/ 1073013 h 3682908"/>
                  <a:gd name="connsiteX2532" fmla="*/ 111150 w 3862373"/>
                  <a:gd name="connsiteY2532" fmla="*/ 1112099 h 3682908"/>
                  <a:gd name="connsiteX2533" fmla="*/ 72064 w 3862373"/>
                  <a:gd name="connsiteY2533" fmla="*/ 1073013 h 3682908"/>
                  <a:gd name="connsiteX2534" fmla="*/ 111150 w 3862373"/>
                  <a:gd name="connsiteY2534" fmla="*/ 1033926 h 3682908"/>
                  <a:gd name="connsiteX2535" fmla="*/ 51905 w 3862373"/>
                  <a:gd name="connsiteY2535" fmla="*/ 976551 h 3682908"/>
                  <a:gd name="connsiteX2536" fmla="*/ 55600 w 3862373"/>
                  <a:gd name="connsiteY2536" fmla="*/ 985473 h 3682908"/>
                  <a:gd name="connsiteX2537" fmla="*/ 44152 w 3862373"/>
                  <a:gd name="connsiteY2537" fmla="*/ 1013112 h 3682908"/>
                  <a:gd name="connsiteX2538" fmla="*/ 31864 w 3862373"/>
                  <a:gd name="connsiteY2538" fmla="*/ 1018202 h 3682908"/>
                  <a:gd name="connsiteX2539" fmla="*/ 31938 w 3862373"/>
                  <a:gd name="connsiteY2539" fmla="*/ 1017999 h 3682908"/>
                  <a:gd name="connsiteX2540" fmla="*/ 3672511 w 3862373"/>
                  <a:gd name="connsiteY2540" fmla="*/ 949081 h 3682908"/>
                  <a:gd name="connsiteX2541" fmla="*/ 3703905 w 3862373"/>
                  <a:gd name="connsiteY2541" fmla="*/ 1014251 h 3682908"/>
                  <a:gd name="connsiteX2542" fmla="*/ 3679017 w 3862373"/>
                  <a:gd name="connsiteY2542" fmla="*/ 1024560 h 3682908"/>
                  <a:gd name="connsiteX2543" fmla="*/ 3639929 w 3862373"/>
                  <a:gd name="connsiteY2543" fmla="*/ 985473 h 3682908"/>
                  <a:gd name="connsiteX2544" fmla="*/ 3651378 w 3862373"/>
                  <a:gd name="connsiteY2544" fmla="*/ 957835 h 3682908"/>
                  <a:gd name="connsiteX2545" fmla="*/ 3584377 w 3862373"/>
                  <a:gd name="connsiteY2545" fmla="*/ 946387 h 3682908"/>
                  <a:gd name="connsiteX2546" fmla="*/ 3623463 w 3862373"/>
                  <a:gd name="connsiteY2546" fmla="*/ 985473 h 3682908"/>
                  <a:gd name="connsiteX2547" fmla="*/ 3584377 w 3862373"/>
                  <a:gd name="connsiteY2547" fmla="*/ 1024560 h 3682908"/>
                  <a:gd name="connsiteX2548" fmla="*/ 3545289 w 3862373"/>
                  <a:gd name="connsiteY2548" fmla="*/ 985473 h 3682908"/>
                  <a:gd name="connsiteX2549" fmla="*/ 3584377 w 3862373"/>
                  <a:gd name="connsiteY2549" fmla="*/ 946387 h 3682908"/>
                  <a:gd name="connsiteX2550" fmla="*/ 3489737 w 3862373"/>
                  <a:gd name="connsiteY2550" fmla="*/ 946387 h 3682908"/>
                  <a:gd name="connsiteX2551" fmla="*/ 3528823 w 3862373"/>
                  <a:gd name="connsiteY2551" fmla="*/ 985473 h 3682908"/>
                  <a:gd name="connsiteX2552" fmla="*/ 3489737 w 3862373"/>
                  <a:gd name="connsiteY2552" fmla="*/ 1024560 h 3682908"/>
                  <a:gd name="connsiteX2553" fmla="*/ 3450649 w 3862373"/>
                  <a:gd name="connsiteY2553" fmla="*/ 985473 h 3682908"/>
                  <a:gd name="connsiteX2554" fmla="*/ 3489737 w 3862373"/>
                  <a:gd name="connsiteY2554" fmla="*/ 946387 h 3682908"/>
                  <a:gd name="connsiteX2555" fmla="*/ 3392731 w 3862373"/>
                  <a:gd name="connsiteY2555" fmla="*/ 946387 h 3682908"/>
                  <a:gd name="connsiteX2556" fmla="*/ 3431819 w 3862373"/>
                  <a:gd name="connsiteY2556" fmla="*/ 985473 h 3682908"/>
                  <a:gd name="connsiteX2557" fmla="*/ 3392731 w 3862373"/>
                  <a:gd name="connsiteY2557" fmla="*/ 1024560 h 3682908"/>
                  <a:gd name="connsiteX2558" fmla="*/ 3353644 w 3862373"/>
                  <a:gd name="connsiteY2558" fmla="*/ 985473 h 3682908"/>
                  <a:gd name="connsiteX2559" fmla="*/ 3392731 w 3862373"/>
                  <a:gd name="connsiteY2559" fmla="*/ 946387 h 3682908"/>
                  <a:gd name="connsiteX2560" fmla="*/ 3300455 w 3862373"/>
                  <a:gd name="connsiteY2560" fmla="*/ 946387 h 3682908"/>
                  <a:gd name="connsiteX2561" fmla="*/ 3339543 w 3862373"/>
                  <a:gd name="connsiteY2561" fmla="*/ 985473 h 3682908"/>
                  <a:gd name="connsiteX2562" fmla="*/ 3300455 w 3862373"/>
                  <a:gd name="connsiteY2562" fmla="*/ 1024560 h 3682908"/>
                  <a:gd name="connsiteX2563" fmla="*/ 3261368 w 3862373"/>
                  <a:gd name="connsiteY2563" fmla="*/ 985473 h 3682908"/>
                  <a:gd name="connsiteX2564" fmla="*/ 3300455 w 3862373"/>
                  <a:gd name="connsiteY2564" fmla="*/ 946387 h 3682908"/>
                  <a:gd name="connsiteX2565" fmla="*/ 3205815 w 3862373"/>
                  <a:gd name="connsiteY2565" fmla="*/ 946387 h 3682908"/>
                  <a:gd name="connsiteX2566" fmla="*/ 3244903 w 3862373"/>
                  <a:gd name="connsiteY2566" fmla="*/ 985473 h 3682908"/>
                  <a:gd name="connsiteX2567" fmla="*/ 3205815 w 3862373"/>
                  <a:gd name="connsiteY2567" fmla="*/ 1024560 h 3682908"/>
                  <a:gd name="connsiteX2568" fmla="*/ 3166728 w 3862373"/>
                  <a:gd name="connsiteY2568" fmla="*/ 985473 h 3682908"/>
                  <a:gd name="connsiteX2569" fmla="*/ 3205815 w 3862373"/>
                  <a:gd name="connsiteY2569" fmla="*/ 946387 h 3682908"/>
                  <a:gd name="connsiteX2570" fmla="*/ 3111175 w 3862373"/>
                  <a:gd name="connsiteY2570" fmla="*/ 946387 h 3682908"/>
                  <a:gd name="connsiteX2571" fmla="*/ 3150263 w 3862373"/>
                  <a:gd name="connsiteY2571" fmla="*/ 985473 h 3682908"/>
                  <a:gd name="connsiteX2572" fmla="*/ 3111175 w 3862373"/>
                  <a:gd name="connsiteY2572" fmla="*/ 1024560 h 3682908"/>
                  <a:gd name="connsiteX2573" fmla="*/ 3072088 w 3862373"/>
                  <a:gd name="connsiteY2573" fmla="*/ 985473 h 3682908"/>
                  <a:gd name="connsiteX2574" fmla="*/ 3111175 w 3862373"/>
                  <a:gd name="connsiteY2574" fmla="*/ 946387 h 3682908"/>
                  <a:gd name="connsiteX2575" fmla="*/ 3018902 w 3862373"/>
                  <a:gd name="connsiteY2575" fmla="*/ 946387 h 3682908"/>
                  <a:gd name="connsiteX2576" fmla="*/ 3057989 w 3862373"/>
                  <a:gd name="connsiteY2576" fmla="*/ 985473 h 3682908"/>
                  <a:gd name="connsiteX2577" fmla="*/ 3018902 w 3862373"/>
                  <a:gd name="connsiteY2577" fmla="*/ 1024560 h 3682908"/>
                  <a:gd name="connsiteX2578" fmla="*/ 2979815 w 3862373"/>
                  <a:gd name="connsiteY2578" fmla="*/ 985473 h 3682908"/>
                  <a:gd name="connsiteX2579" fmla="*/ 3018902 w 3862373"/>
                  <a:gd name="connsiteY2579" fmla="*/ 946387 h 3682908"/>
                  <a:gd name="connsiteX2580" fmla="*/ 2737369 w 3862373"/>
                  <a:gd name="connsiteY2580" fmla="*/ 946387 h 3682908"/>
                  <a:gd name="connsiteX2581" fmla="*/ 2776434 w 3862373"/>
                  <a:gd name="connsiteY2581" fmla="*/ 985473 h 3682908"/>
                  <a:gd name="connsiteX2582" fmla="*/ 2737369 w 3862373"/>
                  <a:gd name="connsiteY2582" fmla="*/ 1024560 h 3682908"/>
                  <a:gd name="connsiteX2583" fmla="*/ 2698271 w 3862373"/>
                  <a:gd name="connsiteY2583" fmla="*/ 985473 h 3682908"/>
                  <a:gd name="connsiteX2584" fmla="*/ 2737369 w 3862373"/>
                  <a:gd name="connsiteY2584" fmla="*/ 946387 h 3682908"/>
                  <a:gd name="connsiteX2585" fmla="*/ 2458167 w 3862373"/>
                  <a:gd name="connsiteY2585" fmla="*/ 946387 h 3682908"/>
                  <a:gd name="connsiteX2586" fmla="*/ 2497255 w 3862373"/>
                  <a:gd name="connsiteY2586" fmla="*/ 985473 h 3682908"/>
                  <a:gd name="connsiteX2587" fmla="*/ 2458167 w 3862373"/>
                  <a:gd name="connsiteY2587" fmla="*/ 1024560 h 3682908"/>
                  <a:gd name="connsiteX2588" fmla="*/ 2419086 w 3862373"/>
                  <a:gd name="connsiteY2588" fmla="*/ 985473 h 3682908"/>
                  <a:gd name="connsiteX2589" fmla="*/ 2458167 w 3862373"/>
                  <a:gd name="connsiteY2589" fmla="*/ 946387 h 3682908"/>
                  <a:gd name="connsiteX2590" fmla="*/ 1329646 w 3862373"/>
                  <a:gd name="connsiteY2590" fmla="*/ 946387 h 3682908"/>
                  <a:gd name="connsiteX2591" fmla="*/ 1368735 w 3862373"/>
                  <a:gd name="connsiteY2591" fmla="*/ 985473 h 3682908"/>
                  <a:gd name="connsiteX2592" fmla="*/ 1329646 w 3862373"/>
                  <a:gd name="connsiteY2592" fmla="*/ 1024560 h 3682908"/>
                  <a:gd name="connsiteX2593" fmla="*/ 1290566 w 3862373"/>
                  <a:gd name="connsiteY2593" fmla="*/ 985473 h 3682908"/>
                  <a:gd name="connsiteX2594" fmla="*/ 1329646 w 3862373"/>
                  <a:gd name="connsiteY2594" fmla="*/ 946387 h 3682908"/>
                  <a:gd name="connsiteX2595" fmla="*/ 1232653 w 3862373"/>
                  <a:gd name="connsiteY2595" fmla="*/ 946387 h 3682908"/>
                  <a:gd name="connsiteX2596" fmla="*/ 1271726 w 3862373"/>
                  <a:gd name="connsiteY2596" fmla="*/ 985473 h 3682908"/>
                  <a:gd name="connsiteX2597" fmla="*/ 1232653 w 3862373"/>
                  <a:gd name="connsiteY2597" fmla="*/ 1024560 h 3682908"/>
                  <a:gd name="connsiteX2598" fmla="*/ 1193568 w 3862373"/>
                  <a:gd name="connsiteY2598" fmla="*/ 985473 h 3682908"/>
                  <a:gd name="connsiteX2599" fmla="*/ 1232653 w 3862373"/>
                  <a:gd name="connsiteY2599" fmla="*/ 946387 h 3682908"/>
                  <a:gd name="connsiteX2600" fmla="*/ 1142740 w 3862373"/>
                  <a:gd name="connsiteY2600" fmla="*/ 946387 h 3682908"/>
                  <a:gd name="connsiteX2601" fmla="*/ 1181832 w 3862373"/>
                  <a:gd name="connsiteY2601" fmla="*/ 985473 h 3682908"/>
                  <a:gd name="connsiteX2602" fmla="*/ 1142740 w 3862373"/>
                  <a:gd name="connsiteY2602" fmla="*/ 1024560 h 3682908"/>
                  <a:gd name="connsiteX2603" fmla="*/ 1103643 w 3862373"/>
                  <a:gd name="connsiteY2603" fmla="*/ 985473 h 3682908"/>
                  <a:gd name="connsiteX2604" fmla="*/ 1142740 w 3862373"/>
                  <a:gd name="connsiteY2604" fmla="*/ 946387 h 3682908"/>
                  <a:gd name="connsiteX2605" fmla="*/ 1045716 w 3862373"/>
                  <a:gd name="connsiteY2605" fmla="*/ 946387 h 3682908"/>
                  <a:gd name="connsiteX2606" fmla="*/ 1084805 w 3862373"/>
                  <a:gd name="connsiteY2606" fmla="*/ 985473 h 3682908"/>
                  <a:gd name="connsiteX2607" fmla="*/ 1045716 w 3862373"/>
                  <a:gd name="connsiteY2607" fmla="*/ 1024560 h 3682908"/>
                  <a:gd name="connsiteX2608" fmla="*/ 1006635 w 3862373"/>
                  <a:gd name="connsiteY2608" fmla="*/ 985473 h 3682908"/>
                  <a:gd name="connsiteX2609" fmla="*/ 1045716 w 3862373"/>
                  <a:gd name="connsiteY2609" fmla="*/ 946387 h 3682908"/>
                  <a:gd name="connsiteX2610" fmla="*/ 764201 w 3862373"/>
                  <a:gd name="connsiteY2610" fmla="*/ 946387 h 3682908"/>
                  <a:gd name="connsiteX2611" fmla="*/ 803284 w 3862373"/>
                  <a:gd name="connsiteY2611" fmla="*/ 985473 h 3682908"/>
                  <a:gd name="connsiteX2612" fmla="*/ 764201 w 3862373"/>
                  <a:gd name="connsiteY2612" fmla="*/ 1024560 h 3682908"/>
                  <a:gd name="connsiteX2613" fmla="*/ 725120 w 3862373"/>
                  <a:gd name="connsiteY2613" fmla="*/ 985473 h 3682908"/>
                  <a:gd name="connsiteX2614" fmla="*/ 764201 w 3862373"/>
                  <a:gd name="connsiteY2614" fmla="*/ 946387 h 3682908"/>
                  <a:gd name="connsiteX2615" fmla="*/ 669559 w 3862373"/>
                  <a:gd name="connsiteY2615" fmla="*/ 946387 h 3682908"/>
                  <a:gd name="connsiteX2616" fmla="*/ 708656 w 3862373"/>
                  <a:gd name="connsiteY2616" fmla="*/ 985473 h 3682908"/>
                  <a:gd name="connsiteX2617" fmla="*/ 669559 w 3862373"/>
                  <a:gd name="connsiteY2617" fmla="*/ 1024560 h 3682908"/>
                  <a:gd name="connsiteX2618" fmla="*/ 630479 w 3862373"/>
                  <a:gd name="connsiteY2618" fmla="*/ 985473 h 3682908"/>
                  <a:gd name="connsiteX2619" fmla="*/ 669559 w 3862373"/>
                  <a:gd name="connsiteY2619" fmla="*/ 946387 h 3682908"/>
                  <a:gd name="connsiteX2620" fmla="*/ 577276 w 3862373"/>
                  <a:gd name="connsiteY2620" fmla="*/ 946387 h 3682908"/>
                  <a:gd name="connsiteX2621" fmla="*/ 616374 w 3862373"/>
                  <a:gd name="connsiteY2621" fmla="*/ 985473 h 3682908"/>
                  <a:gd name="connsiteX2622" fmla="*/ 577276 w 3862373"/>
                  <a:gd name="connsiteY2622" fmla="*/ 1024560 h 3682908"/>
                  <a:gd name="connsiteX2623" fmla="*/ 538178 w 3862373"/>
                  <a:gd name="connsiteY2623" fmla="*/ 985473 h 3682908"/>
                  <a:gd name="connsiteX2624" fmla="*/ 577276 w 3862373"/>
                  <a:gd name="connsiteY2624" fmla="*/ 946387 h 3682908"/>
                  <a:gd name="connsiteX2625" fmla="*/ 484989 w 3862373"/>
                  <a:gd name="connsiteY2625" fmla="*/ 946387 h 3682908"/>
                  <a:gd name="connsiteX2626" fmla="*/ 524074 w 3862373"/>
                  <a:gd name="connsiteY2626" fmla="*/ 985473 h 3682908"/>
                  <a:gd name="connsiteX2627" fmla="*/ 484989 w 3862373"/>
                  <a:gd name="connsiteY2627" fmla="*/ 1024560 h 3682908"/>
                  <a:gd name="connsiteX2628" fmla="*/ 445913 w 3862373"/>
                  <a:gd name="connsiteY2628" fmla="*/ 985473 h 3682908"/>
                  <a:gd name="connsiteX2629" fmla="*/ 484989 w 3862373"/>
                  <a:gd name="connsiteY2629" fmla="*/ 946387 h 3682908"/>
                  <a:gd name="connsiteX2630" fmla="*/ 390337 w 3862373"/>
                  <a:gd name="connsiteY2630" fmla="*/ 946387 h 3682908"/>
                  <a:gd name="connsiteX2631" fmla="*/ 429441 w 3862373"/>
                  <a:gd name="connsiteY2631" fmla="*/ 985473 h 3682908"/>
                  <a:gd name="connsiteX2632" fmla="*/ 390337 w 3862373"/>
                  <a:gd name="connsiteY2632" fmla="*/ 1024560 h 3682908"/>
                  <a:gd name="connsiteX2633" fmla="*/ 351272 w 3862373"/>
                  <a:gd name="connsiteY2633" fmla="*/ 985473 h 3682908"/>
                  <a:gd name="connsiteX2634" fmla="*/ 390337 w 3862373"/>
                  <a:gd name="connsiteY2634" fmla="*/ 946387 h 3682908"/>
                  <a:gd name="connsiteX2635" fmla="*/ 298073 w 3862373"/>
                  <a:gd name="connsiteY2635" fmla="*/ 946387 h 3682908"/>
                  <a:gd name="connsiteX2636" fmla="*/ 337170 w 3862373"/>
                  <a:gd name="connsiteY2636" fmla="*/ 985473 h 3682908"/>
                  <a:gd name="connsiteX2637" fmla="*/ 298073 w 3862373"/>
                  <a:gd name="connsiteY2637" fmla="*/ 1024560 h 3682908"/>
                  <a:gd name="connsiteX2638" fmla="*/ 258982 w 3862373"/>
                  <a:gd name="connsiteY2638" fmla="*/ 985473 h 3682908"/>
                  <a:gd name="connsiteX2639" fmla="*/ 298073 w 3862373"/>
                  <a:gd name="connsiteY2639" fmla="*/ 946387 h 3682908"/>
                  <a:gd name="connsiteX2640" fmla="*/ 203426 w 3862373"/>
                  <a:gd name="connsiteY2640" fmla="*/ 946387 h 3682908"/>
                  <a:gd name="connsiteX2641" fmla="*/ 242516 w 3862373"/>
                  <a:gd name="connsiteY2641" fmla="*/ 985473 h 3682908"/>
                  <a:gd name="connsiteX2642" fmla="*/ 203426 w 3862373"/>
                  <a:gd name="connsiteY2642" fmla="*/ 1024560 h 3682908"/>
                  <a:gd name="connsiteX2643" fmla="*/ 164342 w 3862373"/>
                  <a:gd name="connsiteY2643" fmla="*/ 985473 h 3682908"/>
                  <a:gd name="connsiteX2644" fmla="*/ 203426 w 3862373"/>
                  <a:gd name="connsiteY2644" fmla="*/ 946387 h 3682908"/>
                  <a:gd name="connsiteX2645" fmla="*/ 111154 w 3862373"/>
                  <a:gd name="connsiteY2645" fmla="*/ 946387 h 3682908"/>
                  <a:gd name="connsiteX2646" fmla="*/ 150240 w 3862373"/>
                  <a:gd name="connsiteY2646" fmla="*/ 985473 h 3682908"/>
                  <a:gd name="connsiteX2647" fmla="*/ 111154 w 3862373"/>
                  <a:gd name="connsiteY2647" fmla="*/ 1024560 h 3682908"/>
                  <a:gd name="connsiteX2648" fmla="*/ 72068 w 3862373"/>
                  <a:gd name="connsiteY2648" fmla="*/ 985473 h 3682908"/>
                  <a:gd name="connsiteX2649" fmla="*/ 111154 w 3862373"/>
                  <a:gd name="connsiteY2649" fmla="*/ 946387 h 3682908"/>
                  <a:gd name="connsiteX2650" fmla="*/ 3644655 w 3862373"/>
                  <a:gd name="connsiteY2650" fmla="*/ 891256 h 3682908"/>
                  <a:gd name="connsiteX2651" fmla="*/ 3666478 w 3862373"/>
                  <a:gd name="connsiteY2651" fmla="*/ 936557 h 3682908"/>
                  <a:gd name="connsiteX2652" fmla="*/ 3651378 w 3862373"/>
                  <a:gd name="connsiteY2652" fmla="*/ 930303 h 3682908"/>
                  <a:gd name="connsiteX2653" fmla="*/ 3639929 w 3862373"/>
                  <a:gd name="connsiteY2653" fmla="*/ 902664 h 3682908"/>
                  <a:gd name="connsiteX2654" fmla="*/ 3584377 w 3862373"/>
                  <a:gd name="connsiteY2654" fmla="*/ 863578 h 3682908"/>
                  <a:gd name="connsiteX2655" fmla="*/ 3623463 w 3862373"/>
                  <a:gd name="connsiteY2655" fmla="*/ 902664 h 3682908"/>
                  <a:gd name="connsiteX2656" fmla="*/ 3584377 w 3862373"/>
                  <a:gd name="connsiteY2656" fmla="*/ 941751 h 3682908"/>
                  <a:gd name="connsiteX2657" fmla="*/ 3545289 w 3862373"/>
                  <a:gd name="connsiteY2657" fmla="*/ 902664 h 3682908"/>
                  <a:gd name="connsiteX2658" fmla="*/ 3584377 w 3862373"/>
                  <a:gd name="connsiteY2658" fmla="*/ 863578 h 3682908"/>
                  <a:gd name="connsiteX2659" fmla="*/ 3489737 w 3862373"/>
                  <a:gd name="connsiteY2659" fmla="*/ 863578 h 3682908"/>
                  <a:gd name="connsiteX2660" fmla="*/ 3528823 w 3862373"/>
                  <a:gd name="connsiteY2660" fmla="*/ 902664 h 3682908"/>
                  <a:gd name="connsiteX2661" fmla="*/ 3489737 w 3862373"/>
                  <a:gd name="connsiteY2661" fmla="*/ 941751 h 3682908"/>
                  <a:gd name="connsiteX2662" fmla="*/ 3450649 w 3862373"/>
                  <a:gd name="connsiteY2662" fmla="*/ 902664 h 3682908"/>
                  <a:gd name="connsiteX2663" fmla="*/ 3489737 w 3862373"/>
                  <a:gd name="connsiteY2663" fmla="*/ 863578 h 3682908"/>
                  <a:gd name="connsiteX2664" fmla="*/ 3392731 w 3862373"/>
                  <a:gd name="connsiteY2664" fmla="*/ 863578 h 3682908"/>
                  <a:gd name="connsiteX2665" fmla="*/ 3431819 w 3862373"/>
                  <a:gd name="connsiteY2665" fmla="*/ 902664 h 3682908"/>
                  <a:gd name="connsiteX2666" fmla="*/ 3392731 w 3862373"/>
                  <a:gd name="connsiteY2666" fmla="*/ 941751 h 3682908"/>
                  <a:gd name="connsiteX2667" fmla="*/ 3353644 w 3862373"/>
                  <a:gd name="connsiteY2667" fmla="*/ 902664 h 3682908"/>
                  <a:gd name="connsiteX2668" fmla="*/ 3392731 w 3862373"/>
                  <a:gd name="connsiteY2668" fmla="*/ 863578 h 3682908"/>
                  <a:gd name="connsiteX2669" fmla="*/ 3300455 w 3862373"/>
                  <a:gd name="connsiteY2669" fmla="*/ 863578 h 3682908"/>
                  <a:gd name="connsiteX2670" fmla="*/ 3339543 w 3862373"/>
                  <a:gd name="connsiteY2670" fmla="*/ 902664 h 3682908"/>
                  <a:gd name="connsiteX2671" fmla="*/ 3300455 w 3862373"/>
                  <a:gd name="connsiteY2671" fmla="*/ 941751 h 3682908"/>
                  <a:gd name="connsiteX2672" fmla="*/ 3261368 w 3862373"/>
                  <a:gd name="connsiteY2672" fmla="*/ 902664 h 3682908"/>
                  <a:gd name="connsiteX2673" fmla="*/ 3300455 w 3862373"/>
                  <a:gd name="connsiteY2673" fmla="*/ 863578 h 3682908"/>
                  <a:gd name="connsiteX2674" fmla="*/ 3205815 w 3862373"/>
                  <a:gd name="connsiteY2674" fmla="*/ 863578 h 3682908"/>
                  <a:gd name="connsiteX2675" fmla="*/ 3244903 w 3862373"/>
                  <a:gd name="connsiteY2675" fmla="*/ 902664 h 3682908"/>
                  <a:gd name="connsiteX2676" fmla="*/ 3205815 w 3862373"/>
                  <a:gd name="connsiteY2676" fmla="*/ 941751 h 3682908"/>
                  <a:gd name="connsiteX2677" fmla="*/ 3166728 w 3862373"/>
                  <a:gd name="connsiteY2677" fmla="*/ 902664 h 3682908"/>
                  <a:gd name="connsiteX2678" fmla="*/ 3205815 w 3862373"/>
                  <a:gd name="connsiteY2678" fmla="*/ 863578 h 3682908"/>
                  <a:gd name="connsiteX2679" fmla="*/ 3111175 w 3862373"/>
                  <a:gd name="connsiteY2679" fmla="*/ 863578 h 3682908"/>
                  <a:gd name="connsiteX2680" fmla="*/ 3150263 w 3862373"/>
                  <a:gd name="connsiteY2680" fmla="*/ 902664 h 3682908"/>
                  <a:gd name="connsiteX2681" fmla="*/ 3111175 w 3862373"/>
                  <a:gd name="connsiteY2681" fmla="*/ 941751 h 3682908"/>
                  <a:gd name="connsiteX2682" fmla="*/ 3072088 w 3862373"/>
                  <a:gd name="connsiteY2682" fmla="*/ 902664 h 3682908"/>
                  <a:gd name="connsiteX2683" fmla="*/ 3111175 w 3862373"/>
                  <a:gd name="connsiteY2683" fmla="*/ 863578 h 3682908"/>
                  <a:gd name="connsiteX2684" fmla="*/ 3018902 w 3862373"/>
                  <a:gd name="connsiteY2684" fmla="*/ 863578 h 3682908"/>
                  <a:gd name="connsiteX2685" fmla="*/ 3057989 w 3862373"/>
                  <a:gd name="connsiteY2685" fmla="*/ 902664 h 3682908"/>
                  <a:gd name="connsiteX2686" fmla="*/ 3018902 w 3862373"/>
                  <a:gd name="connsiteY2686" fmla="*/ 941751 h 3682908"/>
                  <a:gd name="connsiteX2687" fmla="*/ 2979815 w 3862373"/>
                  <a:gd name="connsiteY2687" fmla="*/ 902664 h 3682908"/>
                  <a:gd name="connsiteX2688" fmla="*/ 3018902 w 3862373"/>
                  <a:gd name="connsiteY2688" fmla="*/ 863578 h 3682908"/>
                  <a:gd name="connsiteX2689" fmla="*/ 2831987 w 3862373"/>
                  <a:gd name="connsiteY2689" fmla="*/ 863578 h 3682908"/>
                  <a:gd name="connsiteX2690" fmla="*/ 2871074 w 3862373"/>
                  <a:gd name="connsiteY2690" fmla="*/ 902664 h 3682908"/>
                  <a:gd name="connsiteX2691" fmla="*/ 2831987 w 3862373"/>
                  <a:gd name="connsiteY2691" fmla="*/ 941751 h 3682908"/>
                  <a:gd name="connsiteX2692" fmla="*/ 2792900 w 3862373"/>
                  <a:gd name="connsiteY2692" fmla="*/ 902664 h 3682908"/>
                  <a:gd name="connsiteX2693" fmla="*/ 2831987 w 3862373"/>
                  <a:gd name="connsiteY2693" fmla="*/ 863578 h 3682908"/>
                  <a:gd name="connsiteX2694" fmla="*/ 2737371 w 3862373"/>
                  <a:gd name="connsiteY2694" fmla="*/ 863578 h 3682908"/>
                  <a:gd name="connsiteX2695" fmla="*/ 2776434 w 3862373"/>
                  <a:gd name="connsiteY2695" fmla="*/ 902664 h 3682908"/>
                  <a:gd name="connsiteX2696" fmla="*/ 2737371 w 3862373"/>
                  <a:gd name="connsiteY2696" fmla="*/ 941751 h 3682908"/>
                  <a:gd name="connsiteX2697" fmla="*/ 2698272 w 3862373"/>
                  <a:gd name="connsiteY2697" fmla="*/ 902664 h 3682908"/>
                  <a:gd name="connsiteX2698" fmla="*/ 2737371 w 3862373"/>
                  <a:gd name="connsiteY2698" fmla="*/ 863578 h 3682908"/>
                  <a:gd name="connsiteX2699" fmla="*/ 2645074 w 3862373"/>
                  <a:gd name="connsiteY2699" fmla="*/ 863578 h 3682908"/>
                  <a:gd name="connsiteX2700" fmla="*/ 2684168 w 3862373"/>
                  <a:gd name="connsiteY2700" fmla="*/ 902664 h 3682908"/>
                  <a:gd name="connsiteX2701" fmla="*/ 2645074 w 3862373"/>
                  <a:gd name="connsiteY2701" fmla="*/ 941751 h 3682908"/>
                  <a:gd name="connsiteX2702" fmla="*/ 2605987 w 3862373"/>
                  <a:gd name="connsiteY2702" fmla="*/ 902664 h 3682908"/>
                  <a:gd name="connsiteX2703" fmla="*/ 2645074 w 3862373"/>
                  <a:gd name="connsiteY2703" fmla="*/ 863578 h 3682908"/>
                  <a:gd name="connsiteX2704" fmla="*/ 2458167 w 3862373"/>
                  <a:gd name="connsiteY2704" fmla="*/ 863577 h 3682908"/>
                  <a:gd name="connsiteX2705" fmla="*/ 2497256 w 3862373"/>
                  <a:gd name="connsiteY2705" fmla="*/ 902664 h 3682908"/>
                  <a:gd name="connsiteX2706" fmla="*/ 2458167 w 3862373"/>
                  <a:gd name="connsiteY2706" fmla="*/ 941750 h 3682908"/>
                  <a:gd name="connsiteX2707" fmla="*/ 2419089 w 3862373"/>
                  <a:gd name="connsiteY2707" fmla="*/ 902664 h 3682908"/>
                  <a:gd name="connsiteX2708" fmla="*/ 2458167 w 3862373"/>
                  <a:gd name="connsiteY2708" fmla="*/ 863577 h 3682908"/>
                  <a:gd name="connsiteX2709" fmla="*/ 1232658 w 3862373"/>
                  <a:gd name="connsiteY2709" fmla="*/ 863577 h 3682908"/>
                  <a:gd name="connsiteX2710" fmla="*/ 1271731 w 3862373"/>
                  <a:gd name="connsiteY2710" fmla="*/ 902664 h 3682908"/>
                  <a:gd name="connsiteX2711" fmla="*/ 1232658 w 3862373"/>
                  <a:gd name="connsiteY2711" fmla="*/ 941750 h 3682908"/>
                  <a:gd name="connsiteX2712" fmla="*/ 1193572 w 3862373"/>
                  <a:gd name="connsiteY2712" fmla="*/ 902664 h 3682908"/>
                  <a:gd name="connsiteX2713" fmla="*/ 1232658 w 3862373"/>
                  <a:gd name="connsiteY2713" fmla="*/ 863577 h 3682908"/>
                  <a:gd name="connsiteX2714" fmla="*/ 1142744 w 3862373"/>
                  <a:gd name="connsiteY2714" fmla="*/ 863577 h 3682908"/>
                  <a:gd name="connsiteX2715" fmla="*/ 1181836 w 3862373"/>
                  <a:gd name="connsiteY2715" fmla="*/ 902664 h 3682908"/>
                  <a:gd name="connsiteX2716" fmla="*/ 1142744 w 3862373"/>
                  <a:gd name="connsiteY2716" fmla="*/ 941750 h 3682908"/>
                  <a:gd name="connsiteX2717" fmla="*/ 1103646 w 3862373"/>
                  <a:gd name="connsiteY2717" fmla="*/ 902664 h 3682908"/>
                  <a:gd name="connsiteX2718" fmla="*/ 1142744 w 3862373"/>
                  <a:gd name="connsiteY2718" fmla="*/ 863577 h 3682908"/>
                  <a:gd name="connsiteX2719" fmla="*/ 1045719 w 3862373"/>
                  <a:gd name="connsiteY2719" fmla="*/ 863577 h 3682908"/>
                  <a:gd name="connsiteX2720" fmla="*/ 1084808 w 3862373"/>
                  <a:gd name="connsiteY2720" fmla="*/ 902664 h 3682908"/>
                  <a:gd name="connsiteX2721" fmla="*/ 1045719 w 3862373"/>
                  <a:gd name="connsiteY2721" fmla="*/ 941750 h 3682908"/>
                  <a:gd name="connsiteX2722" fmla="*/ 1006638 w 3862373"/>
                  <a:gd name="connsiteY2722" fmla="*/ 902664 h 3682908"/>
                  <a:gd name="connsiteX2723" fmla="*/ 1045719 w 3862373"/>
                  <a:gd name="connsiteY2723" fmla="*/ 863577 h 3682908"/>
                  <a:gd name="connsiteX2724" fmla="*/ 669559 w 3862373"/>
                  <a:gd name="connsiteY2724" fmla="*/ 863577 h 3682908"/>
                  <a:gd name="connsiteX2725" fmla="*/ 708661 w 3862373"/>
                  <a:gd name="connsiteY2725" fmla="*/ 902664 h 3682908"/>
                  <a:gd name="connsiteX2726" fmla="*/ 669559 w 3862373"/>
                  <a:gd name="connsiteY2726" fmla="*/ 941750 h 3682908"/>
                  <a:gd name="connsiteX2727" fmla="*/ 630484 w 3862373"/>
                  <a:gd name="connsiteY2727" fmla="*/ 902664 h 3682908"/>
                  <a:gd name="connsiteX2728" fmla="*/ 669559 w 3862373"/>
                  <a:gd name="connsiteY2728" fmla="*/ 863577 h 3682908"/>
                  <a:gd name="connsiteX2729" fmla="*/ 577280 w 3862373"/>
                  <a:gd name="connsiteY2729" fmla="*/ 863577 h 3682908"/>
                  <a:gd name="connsiteX2730" fmla="*/ 616379 w 3862373"/>
                  <a:gd name="connsiteY2730" fmla="*/ 902664 h 3682908"/>
                  <a:gd name="connsiteX2731" fmla="*/ 577280 w 3862373"/>
                  <a:gd name="connsiteY2731" fmla="*/ 941750 h 3682908"/>
                  <a:gd name="connsiteX2732" fmla="*/ 538181 w 3862373"/>
                  <a:gd name="connsiteY2732" fmla="*/ 902664 h 3682908"/>
                  <a:gd name="connsiteX2733" fmla="*/ 577280 w 3862373"/>
                  <a:gd name="connsiteY2733" fmla="*/ 863577 h 3682908"/>
                  <a:gd name="connsiteX2734" fmla="*/ 484994 w 3862373"/>
                  <a:gd name="connsiteY2734" fmla="*/ 863577 h 3682908"/>
                  <a:gd name="connsiteX2735" fmla="*/ 524078 w 3862373"/>
                  <a:gd name="connsiteY2735" fmla="*/ 902664 h 3682908"/>
                  <a:gd name="connsiteX2736" fmla="*/ 484994 w 3862373"/>
                  <a:gd name="connsiteY2736" fmla="*/ 941750 h 3682908"/>
                  <a:gd name="connsiteX2737" fmla="*/ 445922 w 3862373"/>
                  <a:gd name="connsiteY2737" fmla="*/ 902664 h 3682908"/>
                  <a:gd name="connsiteX2738" fmla="*/ 484994 w 3862373"/>
                  <a:gd name="connsiteY2738" fmla="*/ 863577 h 3682908"/>
                  <a:gd name="connsiteX2739" fmla="*/ 390347 w 3862373"/>
                  <a:gd name="connsiteY2739" fmla="*/ 863577 h 3682908"/>
                  <a:gd name="connsiteX2740" fmla="*/ 429445 w 3862373"/>
                  <a:gd name="connsiteY2740" fmla="*/ 902664 h 3682908"/>
                  <a:gd name="connsiteX2741" fmla="*/ 390347 w 3862373"/>
                  <a:gd name="connsiteY2741" fmla="*/ 941750 h 3682908"/>
                  <a:gd name="connsiteX2742" fmla="*/ 351276 w 3862373"/>
                  <a:gd name="connsiteY2742" fmla="*/ 902664 h 3682908"/>
                  <a:gd name="connsiteX2743" fmla="*/ 390347 w 3862373"/>
                  <a:gd name="connsiteY2743" fmla="*/ 863577 h 3682908"/>
                  <a:gd name="connsiteX2744" fmla="*/ 298076 w 3862373"/>
                  <a:gd name="connsiteY2744" fmla="*/ 863577 h 3682908"/>
                  <a:gd name="connsiteX2745" fmla="*/ 337175 w 3862373"/>
                  <a:gd name="connsiteY2745" fmla="*/ 902664 h 3682908"/>
                  <a:gd name="connsiteX2746" fmla="*/ 298076 w 3862373"/>
                  <a:gd name="connsiteY2746" fmla="*/ 941750 h 3682908"/>
                  <a:gd name="connsiteX2747" fmla="*/ 258986 w 3862373"/>
                  <a:gd name="connsiteY2747" fmla="*/ 902664 h 3682908"/>
                  <a:gd name="connsiteX2748" fmla="*/ 298076 w 3862373"/>
                  <a:gd name="connsiteY2748" fmla="*/ 863577 h 3682908"/>
                  <a:gd name="connsiteX2749" fmla="*/ 203430 w 3862373"/>
                  <a:gd name="connsiteY2749" fmla="*/ 863577 h 3682908"/>
                  <a:gd name="connsiteX2750" fmla="*/ 242520 w 3862373"/>
                  <a:gd name="connsiteY2750" fmla="*/ 902664 h 3682908"/>
                  <a:gd name="connsiteX2751" fmla="*/ 203430 w 3862373"/>
                  <a:gd name="connsiteY2751" fmla="*/ 941750 h 3682908"/>
                  <a:gd name="connsiteX2752" fmla="*/ 164345 w 3862373"/>
                  <a:gd name="connsiteY2752" fmla="*/ 902664 h 3682908"/>
                  <a:gd name="connsiteX2753" fmla="*/ 203430 w 3862373"/>
                  <a:gd name="connsiteY2753" fmla="*/ 863577 h 3682908"/>
                  <a:gd name="connsiteX2754" fmla="*/ 111158 w 3862373"/>
                  <a:gd name="connsiteY2754" fmla="*/ 863577 h 3682908"/>
                  <a:gd name="connsiteX2755" fmla="*/ 150245 w 3862373"/>
                  <a:gd name="connsiteY2755" fmla="*/ 902664 h 3682908"/>
                  <a:gd name="connsiteX2756" fmla="*/ 111158 w 3862373"/>
                  <a:gd name="connsiteY2756" fmla="*/ 941750 h 3682908"/>
                  <a:gd name="connsiteX2757" fmla="*/ 83520 w 3862373"/>
                  <a:gd name="connsiteY2757" fmla="*/ 930302 h 3682908"/>
                  <a:gd name="connsiteX2758" fmla="*/ 79204 w 3862373"/>
                  <a:gd name="connsiteY2758" fmla="*/ 919881 h 3682908"/>
                  <a:gd name="connsiteX2759" fmla="*/ 105123 w 3862373"/>
                  <a:gd name="connsiteY2759" fmla="*/ 866077 h 3682908"/>
                  <a:gd name="connsiteX2760" fmla="*/ 142783 w 3862373"/>
                  <a:gd name="connsiteY2760" fmla="*/ 799461 h 3682908"/>
                  <a:gd name="connsiteX2761" fmla="*/ 150250 w 3862373"/>
                  <a:gd name="connsiteY2761" fmla="*/ 817487 h 3682908"/>
                  <a:gd name="connsiteX2762" fmla="*/ 111162 w 3862373"/>
                  <a:gd name="connsiteY2762" fmla="*/ 856575 h 3682908"/>
                  <a:gd name="connsiteX2763" fmla="*/ 109944 w 3862373"/>
                  <a:gd name="connsiteY2763" fmla="*/ 856070 h 3682908"/>
                  <a:gd name="connsiteX2764" fmla="*/ 115886 w 3862373"/>
                  <a:gd name="connsiteY2764" fmla="*/ 843734 h 3682908"/>
                  <a:gd name="connsiteX2765" fmla="*/ 3582534 w 3862373"/>
                  <a:gd name="connsiteY2765" fmla="*/ 779163 h 3682908"/>
                  <a:gd name="connsiteX2766" fmla="*/ 3616309 w 3862373"/>
                  <a:gd name="connsiteY2766" fmla="*/ 834758 h 3682908"/>
                  <a:gd name="connsiteX2767" fmla="*/ 3612015 w 3862373"/>
                  <a:gd name="connsiteY2767" fmla="*/ 845126 h 3682908"/>
                  <a:gd name="connsiteX2768" fmla="*/ 3584375 w 3862373"/>
                  <a:gd name="connsiteY2768" fmla="*/ 856575 h 3682908"/>
                  <a:gd name="connsiteX2769" fmla="*/ 3545289 w 3862373"/>
                  <a:gd name="connsiteY2769" fmla="*/ 817487 h 3682908"/>
                  <a:gd name="connsiteX2770" fmla="*/ 3556737 w 3862373"/>
                  <a:gd name="connsiteY2770" fmla="*/ 789849 h 3682908"/>
                  <a:gd name="connsiteX2771" fmla="*/ 3489735 w 3862373"/>
                  <a:gd name="connsiteY2771" fmla="*/ 778400 h 3682908"/>
                  <a:gd name="connsiteX2772" fmla="*/ 3528823 w 3862373"/>
                  <a:gd name="connsiteY2772" fmla="*/ 817487 h 3682908"/>
                  <a:gd name="connsiteX2773" fmla="*/ 3489735 w 3862373"/>
                  <a:gd name="connsiteY2773" fmla="*/ 856575 h 3682908"/>
                  <a:gd name="connsiteX2774" fmla="*/ 3450649 w 3862373"/>
                  <a:gd name="connsiteY2774" fmla="*/ 817487 h 3682908"/>
                  <a:gd name="connsiteX2775" fmla="*/ 3489735 w 3862373"/>
                  <a:gd name="connsiteY2775" fmla="*/ 778400 h 3682908"/>
                  <a:gd name="connsiteX2776" fmla="*/ 3392730 w 3862373"/>
                  <a:gd name="connsiteY2776" fmla="*/ 778400 h 3682908"/>
                  <a:gd name="connsiteX2777" fmla="*/ 3431817 w 3862373"/>
                  <a:gd name="connsiteY2777" fmla="*/ 817487 h 3682908"/>
                  <a:gd name="connsiteX2778" fmla="*/ 3392730 w 3862373"/>
                  <a:gd name="connsiteY2778" fmla="*/ 856575 h 3682908"/>
                  <a:gd name="connsiteX2779" fmla="*/ 3353643 w 3862373"/>
                  <a:gd name="connsiteY2779" fmla="*/ 817487 h 3682908"/>
                  <a:gd name="connsiteX2780" fmla="*/ 3392730 w 3862373"/>
                  <a:gd name="connsiteY2780" fmla="*/ 778400 h 3682908"/>
                  <a:gd name="connsiteX2781" fmla="*/ 3300455 w 3862373"/>
                  <a:gd name="connsiteY2781" fmla="*/ 778400 h 3682908"/>
                  <a:gd name="connsiteX2782" fmla="*/ 3339543 w 3862373"/>
                  <a:gd name="connsiteY2782" fmla="*/ 817487 h 3682908"/>
                  <a:gd name="connsiteX2783" fmla="*/ 3300455 w 3862373"/>
                  <a:gd name="connsiteY2783" fmla="*/ 856575 h 3682908"/>
                  <a:gd name="connsiteX2784" fmla="*/ 3261368 w 3862373"/>
                  <a:gd name="connsiteY2784" fmla="*/ 817487 h 3682908"/>
                  <a:gd name="connsiteX2785" fmla="*/ 3300455 w 3862373"/>
                  <a:gd name="connsiteY2785" fmla="*/ 778400 h 3682908"/>
                  <a:gd name="connsiteX2786" fmla="*/ 3205815 w 3862373"/>
                  <a:gd name="connsiteY2786" fmla="*/ 778400 h 3682908"/>
                  <a:gd name="connsiteX2787" fmla="*/ 3244902 w 3862373"/>
                  <a:gd name="connsiteY2787" fmla="*/ 817487 h 3682908"/>
                  <a:gd name="connsiteX2788" fmla="*/ 3205815 w 3862373"/>
                  <a:gd name="connsiteY2788" fmla="*/ 856575 h 3682908"/>
                  <a:gd name="connsiteX2789" fmla="*/ 3166728 w 3862373"/>
                  <a:gd name="connsiteY2789" fmla="*/ 817487 h 3682908"/>
                  <a:gd name="connsiteX2790" fmla="*/ 3205815 w 3862373"/>
                  <a:gd name="connsiteY2790" fmla="*/ 778400 h 3682908"/>
                  <a:gd name="connsiteX2791" fmla="*/ 3111175 w 3862373"/>
                  <a:gd name="connsiteY2791" fmla="*/ 778400 h 3682908"/>
                  <a:gd name="connsiteX2792" fmla="*/ 3150262 w 3862373"/>
                  <a:gd name="connsiteY2792" fmla="*/ 817487 h 3682908"/>
                  <a:gd name="connsiteX2793" fmla="*/ 3111175 w 3862373"/>
                  <a:gd name="connsiteY2793" fmla="*/ 856575 h 3682908"/>
                  <a:gd name="connsiteX2794" fmla="*/ 3072088 w 3862373"/>
                  <a:gd name="connsiteY2794" fmla="*/ 817487 h 3682908"/>
                  <a:gd name="connsiteX2795" fmla="*/ 3111175 w 3862373"/>
                  <a:gd name="connsiteY2795" fmla="*/ 778400 h 3682908"/>
                  <a:gd name="connsiteX2796" fmla="*/ 3018901 w 3862373"/>
                  <a:gd name="connsiteY2796" fmla="*/ 778400 h 3682908"/>
                  <a:gd name="connsiteX2797" fmla="*/ 3057988 w 3862373"/>
                  <a:gd name="connsiteY2797" fmla="*/ 817487 h 3682908"/>
                  <a:gd name="connsiteX2798" fmla="*/ 3018901 w 3862373"/>
                  <a:gd name="connsiteY2798" fmla="*/ 856575 h 3682908"/>
                  <a:gd name="connsiteX2799" fmla="*/ 2979813 w 3862373"/>
                  <a:gd name="connsiteY2799" fmla="*/ 817487 h 3682908"/>
                  <a:gd name="connsiteX2800" fmla="*/ 3018901 w 3862373"/>
                  <a:gd name="connsiteY2800" fmla="*/ 778400 h 3682908"/>
                  <a:gd name="connsiteX2801" fmla="*/ 2831986 w 3862373"/>
                  <a:gd name="connsiteY2801" fmla="*/ 778400 h 3682908"/>
                  <a:gd name="connsiteX2802" fmla="*/ 2871073 w 3862373"/>
                  <a:gd name="connsiteY2802" fmla="*/ 817487 h 3682908"/>
                  <a:gd name="connsiteX2803" fmla="*/ 2831986 w 3862373"/>
                  <a:gd name="connsiteY2803" fmla="*/ 856575 h 3682908"/>
                  <a:gd name="connsiteX2804" fmla="*/ 2792899 w 3862373"/>
                  <a:gd name="connsiteY2804" fmla="*/ 817487 h 3682908"/>
                  <a:gd name="connsiteX2805" fmla="*/ 2831986 w 3862373"/>
                  <a:gd name="connsiteY2805" fmla="*/ 778400 h 3682908"/>
                  <a:gd name="connsiteX2806" fmla="*/ 2737371 w 3862373"/>
                  <a:gd name="connsiteY2806" fmla="*/ 778400 h 3682908"/>
                  <a:gd name="connsiteX2807" fmla="*/ 2776433 w 3862373"/>
                  <a:gd name="connsiteY2807" fmla="*/ 817487 h 3682908"/>
                  <a:gd name="connsiteX2808" fmla="*/ 2737371 w 3862373"/>
                  <a:gd name="connsiteY2808" fmla="*/ 856575 h 3682908"/>
                  <a:gd name="connsiteX2809" fmla="*/ 2698271 w 3862373"/>
                  <a:gd name="connsiteY2809" fmla="*/ 817487 h 3682908"/>
                  <a:gd name="connsiteX2810" fmla="*/ 2737371 w 3862373"/>
                  <a:gd name="connsiteY2810" fmla="*/ 778400 h 3682908"/>
                  <a:gd name="connsiteX2811" fmla="*/ 2645073 w 3862373"/>
                  <a:gd name="connsiteY2811" fmla="*/ 778400 h 3682908"/>
                  <a:gd name="connsiteX2812" fmla="*/ 2684167 w 3862373"/>
                  <a:gd name="connsiteY2812" fmla="*/ 817487 h 3682908"/>
                  <a:gd name="connsiteX2813" fmla="*/ 2645073 w 3862373"/>
                  <a:gd name="connsiteY2813" fmla="*/ 856575 h 3682908"/>
                  <a:gd name="connsiteX2814" fmla="*/ 2605987 w 3862373"/>
                  <a:gd name="connsiteY2814" fmla="*/ 817487 h 3682908"/>
                  <a:gd name="connsiteX2815" fmla="*/ 2645073 w 3862373"/>
                  <a:gd name="connsiteY2815" fmla="*/ 778400 h 3682908"/>
                  <a:gd name="connsiteX2816" fmla="*/ 1703431 w 3862373"/>
                  <a:gd name="connsiteY2816" fmla="*/ 778400 h 3682908"/>
                  <a:gd name="connsiteX2817" fmla="*/ 1742522 w 3862373"/>
                  <a:gd name="connsiteY2817" fmla="*/ 817487 h 3682908"/>
                  <a:gd name="connsiteX2818" fmla="*/ 1703431 w 3862373"/>
                  <a:gd name="connsiteY2818" fmla="*/ 856575 h 3682908"/>
                  <a:gd name="connsiteX2819" fmla="*/ 1664349 w 3862373"/>
                  <a:gd name="connsiteY2819" fmla="*/ 817487 h 3682908"/>
                  <a:gd name="connsiteX2820" fmla="*/ 1703431 w 3862373"/>
                  <a:gd name="connsiteY2820" fmla="*/ 778400 h 3682908"/>
                  <a:gd name="connsiteX2821" fmla="*/ 1045724 w 3862373"/>
                  <a:gd name="connsiteY2821" fmla="*/ 778400 h 3682908"/>
                  <a:gd name="connsiteX2822" fmla="*/ 1084813 w 3862373"/>
                  <a:gd name="connsiteY2822" fmla="*/ 817487 h 3682908"/>
                  <a:gd name="connsiteX2823" fmla="*/ 1045724 w 3862373"/>
                  <a:gd name="connsiteY2823" fmla="*/ 856575 h 3682908"/>
                  <a:gd name="connsiteX2824" fmla="*/ 1006642 w 3862373"/>
                  <a:gd name="connsiteY2824" fmla="*/ 817487 h 3682908"/>
                  <a:gd name="connsiteX2825" fmla="*/ 1045724 w 3862373"/>
                  <a:gd name="connsiteY2825" fmla="*/ 778400 h 3682908"/>
                  <a:gd name="connsiteX2826" fmla="*/ 669571 w 3862373"/>
                  <a:gd name="connsiteY2826" fmla="*/ 778400 h 3682908"/>
                  <a:gd name="connsiteX2827" fmla="*/ 708668 w 3862373"/>
                  <a:gd name="connsiteY2827" fmla="*/ 817487 h 3682908"/>
                  <a:gd name="connsiteX2828" fmla="*/ 669571 w 3862373"/>
                  <a:gd name="connsiteY2828" fmla="*/ 856575 h 3682908"/>
                  <a:gd name="connsiteX2829" fmla="*/ 630491 w 3862373"/>
                  <a:gd name="connsiteY2829" fmla="*/ 817487 h 3682908"/>
                  <a:gd name="connsiteX2830" fmla="*/ 669571 w 3862373"/>
                  <a:gd name="connsiteY2830" fmla="*/ 778400 h 3682908"/>
                  <a:gd name="connsiteX2831" fmla="*/ 577286 w 3862373"/>
                  <a:gd name="connsiteY2831" fmla="*/ 778400 h 3682908"/>
                  <a:gd name="connsiteX2832" fmla="*/ 616386 w 3862373"/>
                  <a:gd name="connsiteY2832" fmla="*/ 817487 h 3682908"/>
                  <a:gd name="connsiteX2833" fmla="*/ 577286 w 3862373"/>
                  <a:gd name="connsiteY2833" fmla="*/ 856575 h 3682908"/>
                  <a:gd name="connsiteX2834" fmla="*/ 538187 w 3862373"/>
                  <a:gd name="connsiteY2834" fmla="*/ 817487 h 3682908"/>
                  <a:gd name="connsiteX2835" fmla="*/ 577286 w 3862373"/>
                  <a:gd name="connsiteY2835" fmla="*/ 778400 h 3682908"/>
                  <a:gd name="connsiteX2836" fmla="*/ 484999 w 3862373"/>
                  <a:gd name="connsiteY2836" fmla="*/ 778400 h 3682908"/>
                  <a:gd name="connsiteX2837" fmla="*/ 524083 w 3862373"/>
                  <a:gd name="connsiteY2837" fmla="*/ 817487 h 3682908"/>
                  <a:gd name="connsiteX2838" fmla="*/ 484999 w 3862373"/>
                  <a:gd name="connsiteY2838" fmla="*/ 856575 h 3682908"/>
                  <a:gd name="connsiteX2839" fmla="*/ 445926 w 3862373"/>
                  <a:gd name="connsiteY2839" fmla="*/ 817487 h 3682908"/>
                  <a:gd name="connsiteX2840" fmla="*/ 484999 w 3862373"/>
                  <a:gd name="connsiteY2840" fmla="*/ 778400 h 3682908"/>
                  <a:gd name="connsiteX2841" fmla="*/ 390347 w 3862373"/>
                  <a:gd name="connsiteY2841" fmla="*/ 778400 h 3682908"/>
                  <a:gd name="connsiteX2842" fmla="*/ 429451 w 3862373"/>
                  <a:gd name="connsiteY2842" fmla="*/ 817487 h 3682908"/>
                  <a:gd name="connsiteX2843" fmla="*/ 390347 w 3862373"/>
                  <a:gd name="connsiteY2843" fmla="*/ 856575 h 3682908"/>
                  <a:gd name="connsiteX2844" fmla="*/ 351281 w 3862373"/>
                  <a:gd name="connsiteY2844" fmla="*/ 817487 h 3682908"/>
                  <a:gd name="connsiteX2845" fmla="*/ 390347 w 3862373"/>
                  <a:gd name="connsiteY2845" fmla="*/ 778400 h 3682908"/>
                  <a:gd name="connsiteX2846" fmla="*/ 298081 w 3862373"/>
                  <a:gd name="connsiteY2846" fmla="*/ 778400 h 3682908"/>
                  <a:gd name="connsiteX2847" fmla="*/ 337179 w 3862373"/>
                  <a:gd name="connsiteY2847" fmla="*/ 817487 h 3682908"/>
                  <a:gd name="connsiteX2848" fmla="*/ 298081 w 3862373"/>
                  <a:gd name="connsiteY2848" fmla="*/ 856575 h 3682908"/>
                  <a:gd name="connsiteX2849" fmla="*/ 258991 w 3862373"/>
                  <a:gd name="connsiteY2849" fmla="*/ 817487 h 3682908"/>
                  <a:gd name="connsiteX2850" fmla="*/ 298081 w 3862373"/>
                  <a:gd name="connsiteY2850" fmla="*/ 778400 h 3682908"/>
                  <a:gd name="connsiteX2851" fmla="*/ 203435 w 3862373"/>
                  <a:gd name="connsiteY2851" fmla="*/ 778400 h 3682908"/>
                  <a:gd name="connsiteX2852" fmla="*/ 242524 w 3862373"/>
                  <a:gd name="connsiteY2852" fmla="*/ 817487 h 3682908"/>
                  <a:gd name="connsiteX2853" fmla="*/ 203435 w 3862373"/>
                  <a:gd name="connsiteY2853" fmla="*/ 856575 h 3682908"/>
                  <a:gd name="connsiteX2854" fmla="*/ 164349 w 3862373"/>
                  <a:gd name="connsiteY2854" fmla="*/ 817487 h 3682908"/>
                  <a:gd name="connsiteX2855" fmla="*/ 203435 w 3862373"/>
                  <a:gd name="connsiteY2855" fmla="*/ 778400 h 3682908"/>
                  <a:gd name="connsiteX2856" fmla="*/ 3548266 w 3862373"/>
                  <a:gd name="connsiteY2856" fmla="*/ 722756 h 3682908"/>
                  <a:gd name="connsiteX2857" fmla="*/ 3573690 w 3862373"/>
                  <a:gd name="connsiteY2857" fmla="*/ 764605 h 3682908"/>
                  <a:gd name="connsiteX2858" fmla="*/ 3556737 w 3862373"/>
                  <a:gd name="connsiteY2858" fmla="*/ 757582 h 3682908"/>
                  <a:gd name="connsiteX2859" fmla="*/ 3545289 w 3862373"/>
                  <a:gd name="connsiteY2859" fmla="*/ 729943 h 3682908"/>
                  <a:gd name="connsiteX2860" fmla="*/ 207691 w 3862373"/>
                  <a:gd name="connsiteY2860" fmla="*/ 692618 h 3682908"/>
                  <a:gd name="connsiteX2861" fmla="*/ 231082 w 3862373"/>
                  <a:gd name="connsiteY2861" fmla="*/ 702305 h 3682908"/>
                  <a:gd name="connsiteX2862" fmla="*/ 242530 w 3862373"/>
                  <a:gd name="connsiteY2862" fmla="*/ 729943 h 3682908"/>
                  <a:gd name="connsiteX2863" fmla="*/ 203440 w 3862373"/>
                  <a:gd name="connsiteY2863" fmla="*/ 769031 h 3682908"/>
                  <a:gd name="connsiteX2864" fmla="*/ 175804 w 3862373"/>
                  <a:gd name="connsiteY2864" fmla="*/ 757582 h 3682908"/>
                  <a:gd name="connsiteX2865" fmla="*/ 172731 w 3862373"/>
                  <a:gd name="connsiteY2865" fmla="*/ 750164 h 3682908"/>
                  <a:gd name="connsiteX2866" fmla="*/ 3489735 w 3862373"/>
                  <a:gd name="connsiteY2866" fmla="*/ 690857 h 3682908"/>
                  <a:gd name="connsiteX2867" fmla="*/ 3528822 w 3862373"/>
                  <a:gd name="connsiteY2867" fmla="*/ 729943 h 3682908"/>
                  <a:gd name="connsiteX2868" fmla="*/ 3489735 w 3862373"/>
                  <a:gd name="connsiteY2868" fmla="*/ 769031 h 3682908"/>
                  <a:gd name="connsiteX2869" fmla="*/ 3450647 w 3862373"/>
                  <a:gd name="connsiteY2869" fmla="*/ 729943 h 3682908"/>
                  <a:gd name="connsiteX2870" fmla="*/ 3489735 w 3862373"/>
                  <a:gd name="connsiteY2870" fmla="*/ 690857 h 3682908"/>
                  <a:gd name="connsiteX2871" fmla="*/ 3392730 w 3862373"/>
                  <a:gd name="connsiteY2871" fmla="*/ 690857 h 3682908"/>
                  <a:gd name="connsiteX2872" fmla="*/ 3431817 w 3862373"/>
                  <a:gd name="connsiteY2872" fmla="*/ 729943 h 3682908"/>
                  <a:gd name="connsiteX2873" fmla="*/ 3392730 w 3862373"/>
                  <a:gd name="connsiteY2873" fmla="*/ 769031 h 3682908"/>
                  <a:gd name="connsiteX2874" fmla="*/ 3353643 w 3862373"/>
                  <a:gd name="connsiteY2874" fmla="*/ 729943 h 3682908"/>
                  <a:gd name="connsiteX2875" fmla="*/ 3392730 w 3862373"/>
                  <a:gd name="connsiteY2875" fmla="*/ 690857 h 3682908"/>
                  <a:gd name="connsiteX2876" fmla="*/ 3300455 w 3862373"/>
                  <a:gd name="connsiteY2876" fmla="*/ 690857 h 3682908"/>
                  <a:gd name="connsiteX2877" fmla="*/ 3339542 w 3862373"/>
                  <a:gd name="connsiteY2877" fmla="*/ 729944 h 3682908"/>
                  <a:gd name="connsiteX2878" fmla="*/ 3300455 w 3862373"/>
                  <a:gd name="connsiteY2878" fmla="*/ 769031 h 3682908"/>
                  <a:gd name="connsiteX2879" fmla="*/ 3261368 w 3862373"/>
                  <a:gd name="connsiteY2879" fmla="*/ 729944 h 3682908"/>
                  <a:gd name="connsiteX2880" fmla="*/ 3300455 w 3862373"/>
                  <a:gd name="connsiteY2880" fmla="*/ 690857 h 3682908"/>
                  <a:gd name="connsiteX2881" fmla="*/ 3205815 w 3862373"/>
                  <a:gd name="connsiteY2881" fmla="*/ 690857 h 3682908"/>
                  <a:gd name="connsiteX2882" fmla="*/ 3244902 w 3862373"/>
                  <a:gd name="connsiteY2882" fmla="*/ 729943 h 3682908"/>
                  <a:gd name="connsiteX2883" fmla="*/ 3205815 w 3862373"/>
                  <a:gd name="connsiteY2883" fmla="*/ 769031 h 3682908"/>
                  <a:gd name="connsiteX2884" fmla="*/ 3166728 w 3862373"/>
                  <a:gd name="connsiteY2884" fmla="*/ 729943 h 3682908"/>
                  <a:gd name="connsiteX2885" fmla="*/ 3205815 w 3862373"/>
                  <a:gd name="connsiteY2885" fmla="*/ 690857 h 3682908"/>
                  <a:gd name="connsiteX2886" fmla="*/ 3111175 w 3862373"/>
                  <a:gd name="connsiteY2886" fmla="*/ 690857 h 3682908"/>
                  <a:gd name="connsiteX2887" fmla="*/ 3150262 w 3862373"/>
                  <a:gd name="connsiteY2887" fmla="*/ 729944 h 3682908"/>
                  <a:gd name="connsiteX2888" fmla="*/ 3111175 w 3862373"/>
                  <a:gd name="connsiteY2888" fmla="*/ 769031 h 3682908"/>
                  <a:gd name="connsiteX2889" fmla="*/ 3072088 w 3862373"/>
                  <a:gd name="connsiteY2889" fmla="*/ 729944 h 3682908"/>
                  <a:gd name="connsiteX2890" fmla="*/ 3111175 w 3862373"/>
                  <a:gd name="connsiteY2890" fmla="*/ 690857 h 3682908"/>
                  <a:gd name="connsiteX2891" fmla="*/ 3018901 w 3862373"/>
                  <a:gd name="connsiteY2891" fmla="*/ 690857 h 3682908"/>
                  <a:gd name="connsiteX2892" fmla="*/ 3057988 w 3862373"/>
                  <a:gd name="connsiteY2892" fmla="*/ 729944 h 3682908"/>
                  <a:gd name="connsiteX2893" fmla="*/ 3018901 w 3862373"/>
                  <a:gd name="connsiteY2893" fmla="*/ 769031 h 3682908"/>
                  <a:gd name="connsiteX2894" fmla="*/ 2979813 w 3862373"/>
                  <a:gd name="connsiteY2894" fmla="*/ 729944 h 3682908"/>
                  <a:gd name="connsiteX2895" fmla="*/ 3018901 w 3862373"/>
                  <a:gd name="connsiteY2895" fmla="*/ 690857 h 3682908"/>
                  <a:gd name="connsiteX2896" fmla="*/ 2924262 w 3862373"/>
                  <a:gd name="connsiteY2896" fmla="*/ 690857 h 3682908"/>
                  <a:gd name="connsiteX2897" fmla="*/ 2963349 w 3862373"/>
                  <a:gd name="connsiteY2897" fmla="*/ 729943 h 3682908"/>
                  <a:gd name="connsiteX2898" fmla="*/ 2924262 w 3862373"/>
                  <a:gd name="connsiteY2898" fmla="*/ 769031 h 3682908"/>
                  <a:gd name="connsiteX2899" fmla="*/ 2885175 w 3862373"/>
                  <a:gd name="connsiteY2899" fmla="*/ 729943 h 3682908"/>
                  <a:gd name="connsiteX2900" fmla="*/ 2924262 w 3862373"/>
                  <a:gd name="connsiteY2900" fmla="*/ 690857 h 3682908"/>
                  <a:gd name="connsiteX2901" fmla="*/ 2831986 w 3862373"/>
                  <a:gd name="connsiteY2901" fmla="*/ 690857 h 3682908"/>
                  <a:gd name="connsiteX2902" fmla="*/ 2871073 w 3862373"/>
                  <a:gd name="connsiteY2902" fmla="*/ 729944 h 3682908"/>
                  <a:gd name="connsiteX2903" fmla="*/ 2831986 w 3862373"/>
                  <a:gd name="connsiteY2903" fmla="*/ 769031 h 3682908"/>
                  <a:gd name="connsiteX2904" fmla="*/ 2792899 w 3862373"/>
                  <a:gd name="connsiteY2904" fmla="*/ 729944 h 3682908"/>
                  <a:gd name="connsiteX2905" fmla="*/ 2831986 w 3862373"/>
                  <a:gd name="connsiteY2905" fmla="*/ 690857 h 3682908"/>
                  <a:gd name="connsiteX2906" fmla="*/ 2737373 w 3862373"/>
                  <a:gd name="connsiteY2906" fmla="*/ 690857 h 3682908"/>
                  <a:gd name="connsiteX2907" fmla="*/ 2776434 w 3862373"/>
                  <a:gd name="connsiteY2907" fmla="*/ 729944 h 3682908"/>
                  <a:gd name="connsiteX2908" fmla="*/ 2737373 w 3862373"/>
                  <a:gd name="connsiteY2908" fmla="*/ 769031 h 3682908"/>
                  <a:gd name="connsiteX2909" fmla="*/ 2698271 w 3862373"/>
                  <a:gd name="connsiteY2909" fmla="*/ 729944 h 3682908"/>
                  <a:gd name="connsiteX2910" fmla="*/ 2737373 w 3862373"/>
                  <a:gd name="connsiteY2910" fmla="*/ 690857 h 3682908"/>
                  <a:gd name="connsiteX2911" fmla="*/ 2266534 w 3862373"/>
                  <a:gd name="connsiteY2911" fmla="*/ 690857 h 3682908"/>
                  <a:gd name="connsiteX2912" fmla="*/ 2305617 w 3862373"/>
                  <a:gd name="connsiteY2912" fmla="*/ 729943 h 3682908"/>
                  <a:gd name="connsiteX2913" fmla="*/ 2266534 w 3862373"/>
                  <a:gd name="connsiteY2913" fmla="*/ 769031 h 3682908"/>
                  <a:gd name="connsiteX2914" fmla="*/ 2227440 w 3862373"/>
                  <a:gd name="connsiteY2914" fmla="*/ 729943 h 3682908"/>
                  <a:gd name="connsiteX2915" fmla="*/ 2266534 w 3862373"/>
                  <a:gd name="connsiteY2915" fmla="*/ 690857 h 3682908"/>
                  <a:gd name="connsiteX2916" fmla="*/ 2171886 w 3862373"/>
                  <a:gd name="connsiteY2916" fmla="*/ 690857 h 3682908"/>
                  <a:gd name="connsiteX2917" fmla="*/ 2210979 w 3862373"/>
                  <a:gd name="connsiteY2917" fmla="*/ 729944 h 3682908"/>
                  <a:gd name="connsiteX2918" fmla="*/ 2171886 w 3862373"/>
                  <a:gd name="connsiteY2918" fmla="*/ 769031 h 3682908"/>
                  <a:gd name="connsiteX2919" fmla="*/ 2132800 w 3862373"/>
                  <a:gd name="connsiteY2919" fmla="*/ 729944 h 3682908"/>
                  <a:gd name="connsiteX2920" fmla="*/ 2171886 w 3862373"/>
                  <a:gd name="connsiteY2920" fmla="*/ 690857 h 3682908"/>
                  <a:gd name="connsiteX2921" fmla="*/ 2079612 w 3862373"/>
                  <a:gd name="connsiteY2921" fmla="*/ 690857 h 3682908"/>
                  <a:gd name="connsiteX2922" fmla="*/ 2118698 w 3862373"/>
                  <a:gd name="connsiteY2922" fmla="*/ 729944 h 3682908"/>
                  <a:gd name="connsiteX2923" fmla="*/ 2079612 w 3862373"/>
                  <a:gd name="connsiteY2923" fmla="*/ 769031 h 3682908"/>
                  <a:gd name="connsiteX2924" fmla="*/ 2040529 w 3862373"/>
                  <a:gd name="connsiteY2924" fmla="*/ 729944 h 3682908"/>
                  <a:gd name="connsiteX2925" fmla="*/ 2079612 w 3862373"/>
                  <a:gd name="connsiteY2925" fmla="*/ 690857 h 3682908"/>
                  <a:gd name="connsiteX2926" fmla="*/ 1703432 w 3862373"/>
                  <a:gd name="connsiteY2926" fmla="*/ 690857 h 3682908"/>
                  <a:gd name="connsiteX2927" fmla="*/ 1742522 w 3862373"/>
                  <a:gd name="connsiteY2927" fmla="*/ 729943 h 3682908"/>
                  <a:gd name="connsiteX2928" fmla="*/ 1703432 w 3862373"/>
                  <a:gd name="connsiteY2928" fmla="*/ 769031 h 3682908"/>
                  <a:gd name="connsiteX2929" fmla="*/ 1664351 w 3862373"/>
                  <a:gd name="connsiteY2929" fmla="*/ 729943 h 3682908"/>
                  <a:gd name="connsiteX2930" fmla="*/ 1703432 w 3862373"/>
                  <a:gd name="connsiteY2930" fmla="*/ 690857 h 3682908"/>
                  <a:gd name="connsiteX2931" fmla="*/ 1611147 w 3862373"/>
                  <a:gd name="connsiteY2931" fmla="*/ 690857 h 3682908"/>
                  <a:gd name="connsiteX2932" fmla="*/ 1650245 w 3862373"/>
                  <a:gd name="connsiteY2932" fmla="*/ 729944 h 3682908"/>
                  <a:gd name="connsiteX2933" fmla="*/ 1611147 w 3862373"/>
                  <a:gd name="connsiteY2933" fmla="*/ 769031 h 3682908"/>
                  <a:gd name="connsiteX2934" fmla="*/ 1572133 w 3862373"/>
                  <a:gd name="connsiteY2934" fmla="*/ 729944 h 3682908"/>
                  <a:gd name="connsiteX2935" fmla="*/ 1611147 w 3862373"/>
                  <a:gd name="connsiteY2935" fmla="*/ 690857 h 3682908"/>
                  <a:gd name="connsiteX2936" fmla="*/ 1232669 w 3862373"/>
                  <a:gd name="connsiteY2936" fmla="*/ 690857 h 3682908"/>
                  <a:gd name="connsiteX2937" fmla="*/ 1271741 w 3862373"/>
                  <a:gd name="connsiteY2937" fmla="*/ 729943 h 3682908"/>
                  <a:gd name="connsiteX2938" fmla="*/ 1232669 w 3862373"/>
                  <a:gd name="connsiteY2938" fmla="*/ 769031 h 3682908"/>
                  <a:gd name="connsiteX2939" fmla="*/ 1193583 w 3862373"/>
                  <a:gd name="connsiteY2939" fmla="*/ 729943 h 3682908"/>
                  <a:gd name="connsiteX2940" fmla="*/ 1232669 w 3862373"/>
                  <a:gd name="connsiteY2940" fmla="*/ 690857 h 3682908"/>
                  <a:gd name="connsiteX2941" fmla="*/ 1142756 w 3862373"/>
                  <a:gd name="connsiteY2941" fmla="*/ 690857 h 3682908"/>
                  <a:gd name="connsiteX2942" fmla="*/ 1181847 w 3862373"/>
                  <a:gd name="connsiteY2942" fmla="*/ 729944 h 3682908"/>
                  <a:gd name="connsiteX2943" fmla="*/ 1142756 w 3862373"/>
                  <a:gd name="connsiteY2943" fmla="*/ 769031 h 3682908"/>
                  <a:gd name="connsiteX2944" fmla="*/ 1103656 w 3862373"/>
                  <a:gd name="connsiteY2944" fmla="*/ 729944 h 3682908"/>
                  <a:gd name="connsiteX2945" fmla="*/ 1142756 w 3862373"/>
                  <a:gd name="connsiteY2945" fmla="*/ 690857 h 3682908"/>
                  <a:gd name="connsiteX2946" fmla="*/ 856480 w 3862373"/>
                  <a:gd name="connsiteY2946" fmla="*/ 690857 h 3682908"/>
                  <a:gd name="connsiteX2947" fmla="*/ 895560 w 3862373"/>
                  <a:gd name="connsiteY2947" fmla="*/ 729943 h 3682908"/>
                  <a:gd name="connsiteX2948" fmla="*/ 856480 w 3862373"/>
                  <a:gd name="connsiteY2948" fmla="*/ 769031 h 3682908"/>
                  <a:gd name="connsiteX2949" fmla="*/ 817401 w 3862373"/>
                  <a:gd name="connsiteY2949" fmla="*/ 729943 h 3682908"/>
                  <a:gd name="connsiteX2950" fmla="*/ 856480 w 3862373"/>
                  <a:gd name="connsiteY2950" fmla="*/ 690857 h 3682908"/>
                  <a:gd name="connsiteX2951" fmla="*/ 764220 w 3862373"/>
                  <a:gd name="connsiteY2951" fmla="*/ 690857 h 3682908"/>
                  <a:gd name="connsiteX2952" fmla="*/ 803302 w 3862373"/>
                  <a:gd name="connsiteY2952" fmla="*/ 729944 h 3682908"/>
                  <a:gd name="connsiteX2953" fmla="*/ 764220 w 3862373"/>
                  <a:gd name="connsiteY2953" fmla="*/ 769031 h 3682908"/>
                  <a:gd name="connsiteX2954" fmla="*/ 725137 w 3862373"/>
                  <a:gd name="connsiteY2954" fmla="*/ 729944 h 3682908"/>
                  <a:gd name="connsiteX2955" fmla="*/ 764220 w 3862373"/>
                  <a:gd name="connsiteY2955" fmla="*/ 690857 h 3682908"/>
                  <a:gd name="connsiteX2956" fmla="*/ 669571 w 3862373"/>
                  <a:gd name="connsiteY2956" fmla="*/ 690857 h 3682908"/>
                  <a:gd name="connsiteX2957" fmla="*/ 708675 w 3862373"/>
                  <a:gd name="connsiteY2957" fmla="*/ 729943 h 3682908"/>
                  <a:gd name="connsiteX2958" fmla="*/ 669571 w 3862373"/>
                  <a:gd name="connsiteY2958" fmla="*/ 769031 h 3682908"/>
                  <a:gd name="connsiteX2959" fmla="*/ 630497 w 3862373"/>
                  <a:gd name="connsiteY2959" fmla="*/ 729943 h 3682908"/>
                  <a:gd name="connsiteX2960" fmla="*/ 669571 w 3862373"/>
                  <a:gd name="connsiteY2960" fmla="*/ 690857 h 3682908"/>
                  <a:gd name="connsiteX2961" fmla="*/ 577293 w 3862373"/>
                  <a:gd name="connsiteY2961" fmla="*/ 690857 h 3682908"/>
                  <a:gd name="connsiteX2962" fmla="*/ 616393 w 3862373"/>
                  <a:gd name="connsiteY2962" fmla="*/ 729943 h 3682908"/>
                  <a:gd name="connsiteX2963" fmla="*/ 577293 w 3862373"/>
                  <a:gd name="connsiteY2963" fmla="*/ 769031 h 3682908"/>
                  <a:gd name="connsiteX2964" fmla="*/ 538195 w 3862373"/>
                  <a:gd name="connsiteY2964" fmla="*/ 729943 h 3682908"/>
                  <a:gd name="connsiteX2965" fmla="*/ 577293 w 3862373"/>
                  <a:gd name="connsiteY2965" fmla="*/ 690857 h 3682908"/>
                  <a:gd name="connsiteX2966" fmla="*/ 485003 w 3862373"/>
                  <a:gd name="connsiteY2966" fmla="*/ 690857 h 3682908"/>
                  <a:gd name="connsiteX2967" fmla="*/ 524091 w 3862373"/>
                  <a:gd name="connsiteY2967" fmla="*/ 729943 h 3682908"/>
                  <a:gd name="connsiteX2968" fmla="*/ 485003 w 3862373"/>
                  <a:gd name="connsiteY2968" fmla="*/ 769031 h 3682908"/>
                  <a:gd name="connsiteX2969" fmla="*/ 445934 w 3862373"/>
                  <a:gd name="connsiteY2969" fmla="*/ 729943 h 3682908"/>
                  <a:gd name="connsiteX2970" fmla="*/ 485003 w 3862373"/>
                  <a:gd name="connsiteY2970" fmla="*/ 690857 h 3682908"/>
                  <a:gd name="connsiteX2971" fmla="*/ 390354 w 3862373"/>
                  <a:gd name="connsiteY2971" fmla="*/ 690857 h 3682908"/>
                  <a:gd name="connsiteX2972" fmla="*/ 429457 w 3862373"/>
                  <a:gd name="connsiteY2972" fmla="*/ 729943 h 3682908"/>
                  <a:gd name="connsiteX2973" fmla="*/ 390354 w 3862373"/>
                  <a:gd name="connsiteY2973" fmla="*/ 769031 h 3682908"/>
                  <a:gd name="connsiteX2974" fmla="*/ 351287 w 3862373"/>
                  <a:gd name="connsiteY2974" fmla="*/ 729943 h 3682908"/>
                  <a:gd name="connsiteX2975" fmla="*/ 390354 w 3862373"/>
                  <a:gd name="connsiteY2975" fmla="*/ 690857 h 3682908"/>
                  <a:gd name="connsiteX2976" fmla="*/ 298087 w 3862373"/>
                  <a:gd name="connsiteY2976" fmla="*/ 690857 h 3682908"/>
                  <a:gd name="connsiteX2977" fmla="*/ 337188 w 3862373"/>
                  <a:gd name="connsiteY2977" fmla="*/ 729943 h 3682908"/>
                  <a:gd name="connsiteX2978" fmla="*/ 298087 w 3862373"/>
                  <a:gd name="connsiteY2978" fmla="*/ 769031 h 3682908"/>
                  <a:gd name="connsiteX2979" fmla="*/ 258997 w 3862373"/>
                  <a:gd name="connsiteY2979" fmla="*/ 729943 h 3682908"/>
                  <a:gd name="connsiteX2980" fmla="*/ 298087 w 3862373"/>
                  <a:gd name="connsiteY2980" fmla="*/ 690857 h 3682908"/>
                  <a:gd name="connsiteX2981" fmla="*/ 242207 w 3862373"/>
                  <a:gd name="connsiteY2981" fmla="*/ 643975 h 3682908"/>
                  <a:gd name="connsiteX2982" fmla="*/ 242535 w 3862373"/>
                  <a:gd name="connsiteY2982" fmla="*/ 644768 h 3682908"/>
                  <a:gd name="connsiteX2983" fmla="*/ 231087 w 3862373"/>
                  <a:gd name="connsiteY2983" fmla="*/ 672407 h 3682908"/>
                  <a:gd name="connsiteX2984" fmla="*/ 216396 w 3862373"/>
                  <a:gd name="connsiteY2984" fmla="*/ 678492 h 3682908"/>
                  <a:gd name="connsiteX2985" fmla="*/ 3472229 w 3862373"/>
                  <a:gd name="connsiteY2985" fmla="*/ 612933 h 3682908"/>
                  <a:gd name="connsiteX2986" fmla="*/ 3516862 w 3862373"/>
                  <a:gd name="connsiteY2986" fmla="*/ 672620 h 3682908"/>
                  <a:gd name="connsiteX2987" fmla="*/ 3489735 w 3862373"/>
                  <a:gd name="connsiteY2987" fmla="*/ 683855 h 3682908"/>
                  <a:gd name="connsiteX2988" fmla="*/ 3450649 w 3862373"/>
                  <a:gd name="connsiteY2988" fmla="*/ 644768 h 3682908"/>
                  <a:gd name="connsiteX2989" fmla="*/ 3462097 w 3862373"/>
                  <a:gd name="connsiteY2989" fmla="*/ 617130 h 3682908"/>
                  <a:gd name="connsiteX2990" fmla="*/ 3392730 w 3862373"/>
                  <a:gd name="connsiteY2990" fmla="*/ 605682 h 3682908"/>
                  <a:gd name="connsiteX2991" fmla="*/ 3431817 w 3862373"/>
                  <a:gd name="connsiteY2991" fmla="*/ 644768 h 3682908"/>
                  <a:gd name="connsiteX2992" fmla="*/ 3392730 w 3862373"/>
                  <a:gd name="connsiteY2992" fmla="*/ 683855 h 3682908"/>
                  <a:gd name="connsiteX2993" fmla="*/ 3353643 w 3862373"/>
                  <a:gd name="connsiteY2993" fmla="*/ 644768 h 3682908"/>
                  <a:gd name="connsiteX2994" fmla="*/ 3392730 w 3862373"/>
                  <a:gd name="connsiteY2994" fmla="*/ 605682 h 3682908"/>
                  <a:gd name="connsiteX2995" fmla="*/ 3300455 w 3862373"/>
                  <a:gd name="connsiteY2995" fmla="*/ 605682 h 3682908"/>
                  <a:gd name="connsiteX2996" fmla="*/ 3339543 w 3862373"/>
                  <a:gd name="connsiteY2996" fmla="*/ 644768 h 3682908"/>
                  <a:gd name="connsiteX2997" fmla="*/ 3300455 w 3862373"/>
                  <a:gd name="connsiteY2997" fmla="*/ 683855 h 3682908"/>
                  <a:gd name="connsiteX2998" fmla="*/ 3261368 w 3862373"/>
                  <a:gd name="connsiteY2998" fmla="*/ 644768 h 3682908"/>
                  <a:gd name="connsiteX2999" fmla="*/ 3300455 w 3862373"/>
                  <a:gd name="connsiteY2999" fmla="*/ 605682 h 3682908"/>
                  <a:gd name="connsiteX3000" fmla="*/ 3205815 w 3862373"/>
                  <a:gd name="connsiteY3000" fmla="*/ 605682 h 3682908"/>
                  <a:gd name="connsiteX3001" fmla="*/ 3244903 w 3862373"/>
                  <a:gd name="connsiteY3001" fmla="*/ 644768 h 3682908"/>
                  <a:gd name="connsiteX3002" fmla="*/ 3205815 w 3862373"/>
                  <a:gd name="connsiteY3002" fmla="*/ 683855 h 3682908"/>
                  <a:gd name="connsiteX3003" fmla="*/ 3166728 w 3862373"/>
                  <a:gd name="connsiteY3003" fmla="*/ 644768 h 3682908"/>
                  <a:gd name="connsiteX3004" fmla="*/ 3205815 w 3862373"/>
                  <a:gd name="connsiteY3004" fmla="*/ 605682 h 3682908"/>
                  <a:gd name="connsiteX3005" fmla="*/ 3111175 w 3862373"/>
                  <a:gd name="connsiteY3005" fmla="*/ 605682 h 3682908"/>
                  <a:gd name="connsiteX3006" fmla="*/ 3150263 w 3862373"/>
                  <a:gd name="connsiteY3006" fmla="*/ 644768 h 3682908"/>
                  <a:gd name="connsiteX3007" fmla="*/ 3111175 w 3862373"/>
                  <a:gd name="connsiteY3007" fmla="*/ 683855 h 3682908"/>
                  <a:gd name="connsiteX3008" fmla="*/ 3072088 w 3862373"/>
                  <a:gd name="connsiteY3008" fmla="*/ 644768 h 3682908"/>
                  <a:gd name="connsiteX3009" fmla="*/ 3111175 w 3862373"/>
                  <a:gd name="connsiteY3009" fmla="*/ 605682 h 3682908"/>
                  <a:gd name="connsiteX3010" fmla="*/ 3018901 w 3862373"/>
                  <a:gd name="connsiteY3010" fmla="*/ 605682 h 3682908"/>
                  <a:gd name="connsiteX3011" fmla="*/ 3057988 w 3862373"/>
                  <a:gd name="connsiteY3011" fmla="*/ 644768 h 3682908"/>
                  <a:gd name="connsiteX3012" fmla="*/ 3018901 w 3862373"/>
                  <a:gd name="connsiteY3012" fmla="*/ 683855 h 3682908"/>
                  <a:gd name="connsiteX3013" fmla="*/ 2979813 w 3862373"/>
                  <a:gd name="connsiteY3013" fmla="*/ 644768 h 3682908"/>
                  <a:gd name="connsiteX3014" fmla="*/ 3018901 w 3862373"/>
                  <a:gd name="connsiteY3014" fmla="*/ 605682 h 3682908"/>
                  <a:gd name="connsiteX3015" fmla="*/ 2924262 w 3862373"/>
                  <a:gd name="connsiteY3015" fmla="*/ 605682 h 3682908"/>
                  <a:gd name="connsiteX3016" fmla="*/ 2963349 w 3862373"/>
                  <a:gd name="connsiteY3016" fmla="*/ 644768 h 3682908"/>
                  <a:gd name="connsiteX3017" fmla="*/ 2924262 w 3862373"/>
                  <a:gd name="connsiteY3017" fmla="*/ 683855 h 3682908"/>
                  <a:gd name="connsiteX3018" fmla="*/ 2885175 w 3862373"/>
                  <a:gd name="connsiteY3018" fmla="*/ 644768 h 3682908"/>
                  <a:gd name="connsiteX3019" fmla="*/ 2924262 w 3862373"/>
                  <a:gd name="connsiteY3019" fmla="*/ 605682 h 3682908"/>
                  <a:gd name="connsiteX3020" fmla="*/ 2831987 w 3862373"/>
                  <a:gd name="connsiteY3020" fmla="*/ 605682 h 3682908"/>
                  <a:gd name="connsiteX3021" fmla="*/ 2871074 w 3862373"/>
                  <a:gd name="connsiteY3021" fmla="*/ 644768 h 3682908"/>
                  <a:gd name="connsiteX3022" fmla="*/ 2831987 w 3862373"/>
                  <a:gd name="connsiteY3022" fmla="*/ 683855 h 3682908"/>
                  <a:gd name="connsiteX3023" fmla="*/ 2792900 w 3862373"/>
                  <a:gd name="connsiteY3023" fmla="*/ 644768 h 3682908"/>
                  <a:gd name="connsiteX3024" fmla="*/ 2831987 w 3862373"/>
                  <a:gd name="connsiteY3024" fmla="*/ 605682 h 3682908"/>
                  <a:gd name="connsiteX3025" fmla="*/ 2171887 w 3862373"/>
                  <a:gd name="connsiteY3025" fmla="*/ 605682 h 3682908"/>
                  <a:gd name="connsiteX3026" fmla="*/ 2210979 w 3862373"/>
                  <a:gd name="connsiteY3026" fmla="*/ 644768 h 3682908"/>
                  <a:gd name="connsiteX3027" fmla="*/ 2171887 w 3862373"/>
                  <a:gd name="connsiteY3027" fmla="*/ 683855 h 3682908"/>
                  <a:gd name="connsiteX3028" fmla="*/ 2132800 w 3862373"/>
                  <a:gd name="connsiteY3028" fmla="*/ 644768 h 3682908"/>
                  <a:gd name="connsiteX3029" fmla="*/ 2171887 w 3862373"/>
                  <a:gd name="connsiteY3029" fmla="*/ 605682 h 3682908"/>
                  <a:gd name="connsiteX3030" fmla="*/ 1798073 w 3862373"/>
                  <a:gd name="connsiteY3030" fmla="*/ 605682 h 3682908"/>
                  <a:gd name="connsiteX3031" fmla="*/ 1837146 w 3862373"/>
                  <a:gd name="connsiteY3031" fmla="*/ 644768 h 3682908"/>
                  <a:gd name="connsiteX3032" fmla="*/ 1798073 w 3862373"/>
                  <a:gd name="connsiteY3032" fmla="*/ 683855 h 3682908"/>
                  <a:gd name="connsiteX3033" fmla="*/ 1758966 w 3862373"/>
                  <a:gd name="connsiteY3033" fmla="*/ 644768 h 3682908"/>
                  <a:gd name="connsiteX3034" fmla="*/ 1798073 w 3862373"/>
                  <a:gd name="connsiteY3034" fmla="*/ 605682 h 3682908"/>
                  <a:gd name="connsiteX3035" fmla="*/ 1703432 w 3862373"/>
                  <a:gd name="connsiteY3035" fmla="*/ 605682 h 3682908"/>
                  <a:gd name="connsiteX3036" fmla="*/ 1742522 w 3862373"/>
                  <a:gd name="connsiteY3036" fmla="*/ 644768 h 3682908"/>
                  <a:gd name="connsiteX3037" fmla="*/ 1703432 w 3862373"/>
                  <a:gd name="connsiteY3037" fmla="*/ 683855 h 3682908"/>
                  <a:gd name="connsiteX3038" fmla="*/ 1664351 w 3862373"/>
                  <a:gd name="connsiteY3038" fmla="*/ 644768 h 3682908"/>
                  <a:gd name="connsiteX3039" fmla="*/ 1703432 w 3862373"/>
                  <a:gd name="connsiteY3039" fmla="*/ 605682 h 3682908"/>
                  <a:gd name="connsiteX3040" fmla="*/ 1611147 w 3862373"/>
                  <a:gd name="connsiteY3040" fmla="*/ 605682 h 3682908"/>
                  <a:gd name="connsiteX3041" fmla="*/ 1650245 w 3862373"/>
                  <a:gd name="connsiteY3041" fmla="*/ 644768 h 3682908"/>
                  <a:gd name="connsiteX3042" fmla="*/ 1611147 w 3862373"/>
                  <a:gd name="connsiteY3042" fmla="*/ 683855 h 3682908"/>
                  <a:gd name="connsiteX3043" fmla="*/ 1572140 w 3862373"/>
                  <a:gd name="connsiteY3043" fmla="*/ 644768 h 3682908"/>
                  <a:gd name="connsiteX3044" fmla="*/ 1611147 w 3862373"/>
                  <a:gd name="connsiteY3044" fmla="*/ 605682 h 3682908"/>
                  <a:gd name="connsiteX3045" fmla="*/ 1232676 w 3862373"/>
                  <a:gd name="connsiteY3045" fmla="*/ 605682 h 3682908"/>
                  <a:gd name="connsiteX3046" fmla="*/ 1271747 w 3862373"/>
                  <a:gd name="connsiteY3046" fmla="*/ 644768 h 3682908"/>
                  <a:gd name="connsiteX3047" fmla="*/ 1232676 w 3862373"/>
                  <a:gd name="connsiteY3047" fmla="*/ 683855 h 3682908"/>
                  <a:gd name="connsiteX3048" fmla="*/ 1193590 w 3862373"/>
                  <a:gd name="connsiteY3048" fmla="*/ 644768 h 3682908"/>
                  <a:gd name="connsiteX3049" fmla="*/ 1232676 w 3862373"/>
                  <a:gd name="connsiteY3049" fmla="*/ 605682 h 3682908"/>
                  <a:gd name="connsiteX3050" fmla="*/ 1142761 w 3862373"/>
                  <a:gd name="connsiteY3050" fmla="*/ 605682 h 3682908"/>
                  <a:gd name="connsiteX3051" fmla="*/ 1181853 w 3862373"/>
                  <a:gd name="connsiteY3051" fmla="*/ 644768 h 3682908"/>
                  <a:gd name="connsiteX3052" fmla="*/ 1142761 w 3862373"/>
                  <a:gd name="connsiteY3052" fmla="*/ 683855 h 3682908"/>
                  <a:gd name="connsiteX3053" fmla="*/ 1103661 w 3862373"/>
                  <a:gd name="connsiteY3053" fmla="*/ 644768 h 3682908"/>
                  <a:gd name="connsiteX3054" fmla="*/ 1142761 w 3862373"/>
                  <a:gd name="connsiteY3054" fmla="*/ 605682 h 3682908"/>
                  <a:gd name="connsiteX3055" fmla="*/ 1045734 w 3862373"/>
                  <a:gd name="connsiteY3055" fmla="*/ 605682 h 3682908"/>
                  <a:gd name="connsiteX3056" fmla="*/ 1084825 w 3862373"/>
                  <a:gd name="connsiteY3056" fmla="*/ 644768 h 3682908"/>
                  <a:gd name="connsiteX3057" fmla="*/ 1045734 w 3862373"/>
                  <a:gd name="connsiteY3057" fmla="*/ 683855 h 3682908"/>
                  <a:gd name="connsiteX3058" fmla="*/ 1006653 w 3862373"/>
                  <a:gd name="connsiteY3058" fmla="*/ 644768 h 3682908"/>
                  <a:gd name="connsiteX3059" fmla="*/ 1045734 w 3862373"/>
                  <a:gd name="connsiteY3059" fmla="*/ 605682 h 3682908"/>
                  <a:gd name="connsiteX3060" fmla="*/ 856487 w 3862373"/>
                  <a:gd name="connsiteY3060" fmla="*/ 605682 h 3682908"/>
                  <a:gd name="connsiteX3061" fmla="*/ 895566 w 3862373"/>
                  <a:gd name="connsiteY3061" fmla="*/ 644768 h 3682908"/>
                  <a:gd name="connsiteX3062" fmla="*/ 856487 w 3862373"/>
                  <a:gd name="connsiteY3062" fmla="*/ 683855 h 3682908"/>
                  <a:gd name="connsiteX3063" fmla="*/ 817405 w 3862373"/>
                  <a:gd name="connsiteY3063" fmla="*/ 644768 h 3682908"/>
                  <a:gd name="connsiteX3064" fmla="*/ 856487 w 3862373"/>
                  <a:gd name="connsiteY3064" fmla="*/ 605682 h 3682908"/>
                  <a:gd name="connsiteX3065" fmla="*/ 764226 w 3862373"/>
                  <a:gd name="connsiteY3065" fmla="*/ 605682 h 3682908"/>
                  <a:gd name="connsiteX3066" fmla="*/ 803309 w 3862373"/>
                  <a:gd name="connsiteY3066" fmla="*/ 644768 h 3682908"/>
                  <a:gd name="connsiteX3067" fmla="*/ 764226 w 3862373"/>
                  <a:gd name="connsiteY3067" fmla="*/ 683855 h 3682908"/>
                  <a:gd name="connsiteX3068" fmla="*/ 725145 w 3862373"/>
                  <a:gd name="connsiteY3068" fmla="*/ 644768 h 3682908"/>
                  <a:gd name="connsiteX3069" fmla="*/ 764226 w 3862373"/>
                  <a:gd name="connsiteY3069" fmla="*/ 605682 h 3682908"/>
                  <a:gd name="connsiteX3070" fmla="*/ 669584 w 3862373"/>
                  <a:gd name="connsiteY3070" fmla="*/ 605682 h 3682908"/>
                  <a:gd name="connsiteX3071" fmla="*/ 708684 w 3862373"/>
                  <a:gd name="connsiteY3071" fmla="*/ 644768 h 3682908"/>
                  <a:gd name="connsiteX3072" fmla="*/ 669584 w 3862373"/>
                  <a:gd name="connsiteY3072" fmla="*/ 683855 h 3682908"/>
                  <a:gd name="connsiteX3073" fmla="*/ 630505 w 3862373"/>
                  <a:gd name="connsiteY3073" fmla="*/ 644768 h 3682908"/>
                  <a:gd name="connsiteX3074" fmla="*/ 669584 w 3862373"/>
                  <a:gd name="connsiteY3074" fmla="*/ 605682 h 3682908"/>
                  <a:gd name="connsiteX3075" fmla="*/ 577298 w 3862373"/>
                  <a:gd name="connsiteY3075" fmla="*/ 605682 h 3682908"/>
                  <a:gd name="connsiteX3076" fmla="*/ 616400 w 3862373"/>
                  <a:gd name="connsiteY3076" fmla="*/ 644768 h 3682908"/>
                  <a:gd name="connsiteX3077" fmla="*/ 577298 w 3862373"/>
                  <a:gd name="connsiteY3077" fmla="*/ 683855 h 3682908"/>
                  <a:gd name="connsiteX3078" fmla="*/ 538200 w 3862373"/>
                  <a:gd name="connsiteY3078" fmla="*/ 644768 h 3682908"/>
                  <a:gd name="connsiteX3079" fmla="*/ 577298 w 3862373"/>
                  <a:gd name="connsiteY3079" fmla="*/ 605682 h 3682908"/>
                  <a:gd name="connsiteX3080" fmla="*/ 485012 w 3862373"/>
                  <a:gd name="connsiteY3080" fmla="*/ 605682 h 3682908"/>
                  <a:gd name="connsiteX3081" fmla="*/ 524097 w 3862373"/>
                  <a:gd name="connsiteY3081" fmla="*/ 644768 h 3682908"/>
                  <a:gd name="connsiteX3082" fmla="*/ 485012 w 3862373"/>
                  <a:gd name="connsiteY3082" fmla="*/ 683855 h 3682908"/>
                  <a:gd name="connsiteX3083" fmla="*/ 445938 w 3862373"/>
                  <a:gd name="connsiteY3083" fmla="*/ 644768 h 3682908"/>
                  <a:gd name="connsiteX3084" fmla="*/ 485012 w 3862373"/>
                  <a:gd name="connsiteY3084" fmla="*/ 605682 h 3682908"/>
                  <a:gd name="connsiteX3085" fmla="*/ 390363 w 3862373"/>
                  <a:gd name="connsiteY3085" fmla="*/ 605682 h 3682908"/>
                  <a:gd name="connsiteX3086" fmla="*/ 429464 w 3862373"/>
                  <a:gd name="connsiteY3086" fmla="*/ 644768 h 3682908"/>
                  <a:gd name="connsiteX3087" fmla="*/ 390363 w 3862373"/>
                  <a:gd name="connsiteY3087" fmla="*/ 683855 h 3682908"/>
                  <a:gd name="connsiteX3088" fmla="*/ 351296 w 3862373"/>
                  <a:gd name="connsiteY3088" fmla="*/ 644768 h 3682908"/>
                  <a:gd name="connsiteX3089" fmla="*/ 390363 w 3862373"/>
                  <a:gd name="connsiteY3089" fmla="*/ 605682 h 3682908"/>
                  <a:gd name="connsiteX3090" fmla="*/ 298093 w 3862373"/>
                  <a:gd name="connsiteY3090" fmla="*/ 605682 h 3682908"/>
                  <a:gd name="connsiteX3091" fmla="*/ 337193 w 3862373"/>
                  <a:gd name="connsiteY3091" fmla="*/ 644768 h 3682908"/>
                  <a:gd name="connsiteX3092" fmla="*/ 298093 w 3862373"/>
                  <a:gd name="connsiteY3092" fmla="*/ 683855 h 3682908"/>
                  <a:gd name="connsiteX3093" fmla="*/ 259002 w 3862373"/>
                  <a:gd name="connsiteY3093" fmla="*/ 644768 h 3682908"/>
                  <a:gd name="connsiteX3094" fmla="*/ 298093 w 3862373"/>
                  <a:gd name="connsiteY3094" fmla="*/ 605682 h 3682908"/>
                  <a:gd name="connsiteX3095" fmla="*/ 327714 w 3862373"/>
                  <a:gd name="connsiteY3095" fmla="*/ 529629 h 3682908"/>
                  <a:gd name="connsiteX3096" fmla="*/ 337200 w 3862373"/>
                  <a:gd name="connsiteY3096" fmla="*/ 552513 h 3682908"/>
                  <a:gd name="connsiteX3097" fmla="*/ 298099 w 3862373"/>
                  <a:gd name="connsiteY3097" fmla="*/ 591582 h 3682908"/>
                  <a:gd name="connsiteX3098" fmla="*/ 285337 w 3862373"/>
                  <a:gd name="connsiteY3098" fmla="*/ 586297 h 3682908"/>
                  <a:gd name="connsiteX3099" fmla="*/ 3205817 w 3862373"/>
                  <a:gd name="connsiteY3099" fmla="*/ 513426 h 3682908"/>
                  <a:gd name="connsiteX3100" fmla="*/ 3244904 w 3862373"/>
                  <a:gd name="connsiteY3100" fmla="*/ 552512 h 3682908"/>
                  <a:gd name="connsiteX3101" fmla="*/ 3205817 w 3862373"/>
                  <a:gd name="connsiteY3101" fmla="*/ 591582 h 3682908"/>
                  <a:gd name="connsiteX3102" fmla="*/ 3166729 w 3862373"/>
                  <a:gd name="connsiteY3102" fmla="*/ 552512 h 3682908"/>
                  <a:gd name="connsiteX3103" fmla="*/ 3205817 w 3862373"/>
                  <a:gd name="connsiteY3103" fmla="*/ 513426 h 3682908"/>
                  <a:gd name="connsiteX3104" fmla="*/ 3111175 w 3862373"/>
                  <a:gd name="connsiteY3104" fmla="*/ 513426 h 3682908"/>
                  <a:gd name="connsiteX3105" fmla="*/ 3150263 w 3862373"/>
                  <a:gd name="connsiteY3105" fmla="*/ 552512 h 3682908"/>
                  <a:gd name="connsiteX3106" fmla="*/ 3111175 w 3862373"/>
                  <a:gd name="connsiteY3106" fmla="*/ 591582 h 3682908"/>
                  <a:gd name="connsiteX3107" fmla="*/ 3072088 w 3862373"/>
                  <a:gd name="connsiteY3107" fmla="*/ 552512 h 3682908"/>
                  <a:gd name="connsiteX3108" fmla="*/ 3111175 w 3862373"/>
                  <a:gd name="connsiteY3108" fmla="*/ 513426 h 3682908"/>
                  <a:gd name="connsiteX3109" fmla="*/ 3018902 w 3862373"/>
                  <a:gd name="connsiteY3109" fmla="*/ 513426 h 3682908"/>
                  <a:gd name="connsiteX3110" fmla="*/ 3057989 w 3862373"/>
                  <a:gd name="connsiteY3110" fmla="*/ 552512 h 3682908"/>
                  <a:gd name="connsiteX3111" fmla="*/ 3018902 w 3862373"/>
                  <a:gd name="connsiteY3111" fmla="*/ 591582 h 3682908"/>
                  <a:gd name="connsiteX3112" fmla="*/ 2979815 w 3862373"/>
                  <a:gd name="connsiteY3112" fmla="*/ 552512 h 3682908"/>
                  <a:gd name="connsiteX3113" fmla="*/ 3018902 w 3862373"/>
                  <a:gd name="connsiteY3113" fmla="*/ 513426 h 3682908"/>
                  <a:gd name="connsiteX3114" fmla="*/ 2924263 w 3862373"/>
                  <a:gd name="connsiteY3114" fmla="*/ 513426 h 3682908"/>
                  <a:gd name="connsiteX3115" fmla="*/ 2963349 w 3862373"/>
                  <a:gd name="connsiteY3115" fmla="*/ 552512 h 3682908"/>
                  <a:gd name="connsiteX3116" fmla="*/ 2924263 w 3862373"/>
                  <a:gd name="connsiteY3116" fmla="*/ 591582 h 3682908"/>
                  <a:gd name="connsiteX3117" fmla="*/ 2885175 w 3862373"/>
                  <a:gd name="connsiteY3117" fmla="*/ 552512 h 3682908"/>
                  <a:gd name="connsiteX3118" fmla="*/ 2924263 w 3862373"/>
                  <a:gd name="connsiteY3118" fmla="*/ 513426 h 3682908"/>
                  <a:gd name="connsiteX3119" fmla="*/ 2831988 w 3862373"/>
                  <a:gd name="connsiteY3119" fmla="*/ 513426 h 3682908"/>
                  <a:gd name="connsiteX3120" fmla="*/ 2871075 w 3862373"/>
                  <a:gd name="connsiteY3120" fmla="*/ 552512 h 3682908"/>
                  <a:gd name="connsiteX3121" fmla="*/ 2831988 w 3862373"/>
                  <a:gd name="connsiteY3121" fmla="*/ 591582 h 3682908"/>
                  <a:gd name="connsiteX3122" fmla="*/ 2792901 w 3862373"/>
                  <a:gd name="connsiteY3122" fmla="*/ 552512 h 3682908"/>
                  <a:gd name="connsiteX3123" fmla="*/ 2831988 w 3862373"/>
                  <a:gd name="connsiteY3123" fmla="*/ 513426 h 3682908"/>
                  <a:gd name="connsiteX3124" fmla="*/ 1984971 w 3862373"/>
                  <a:gd name="connsiteY3124" fmla="*/ 513426 h 3682908"/>
                  <a:gd name="connsiteX3125" fmla="*/ 2024068 w 3862373"/>
                  <a:gd name="connsiteY3125" fmla="*/ 552513 h 3682908"/>
                  <a:gd name="connsiteX3126" fmla="*/ 1984971 w 3862373"/>
                  <a:gd name="connsiteY3126" fmla="*/ 591582 h 3682908"/>
                  <a:gd name="connsiteX3127" fmla="*/ 1945873 w 3862373"/>
                  <a:gd name="connsiteY3127" fmla="*/ 552513 h 3682908"/>
                  <a:gd name="connsiteX3128" fmla="*/ 1984971 w 3862373"/>
                  <a:gd name="connsiteY3128" fmla="*/ 513426 h 3682908"/>
                  <a:gd name="connsiteX3129" fmla="*/ 1890340 w 3862373"/>
                  <a:gd name="connsiteY3129" fmla="*/ 513426 h 3682908"/>
                  <a:gd name="connsiteX3130" fmla="*/ 1929413 w 3862373"/>
                  <a:gd name="connsiteY3130" fmla="*/ 552513 h 3682908"/>
                  <a:gd name="connsiteX3131" fmla="*/ 1890340 w 3862373"/>
                  <a:gd name="connsiteY3131" fmla="*/ 591582 h 3682908"/>
                  <a:gd name="connsiteX3132" fmla="*/ 1851255 w 3862373"/>
                  <a:gd name="connsiteY3132" fmla="*/ 552513 h 3682908"/>
                  <a:gd name="connsiteX3133" fmla="*/ 1890340 w 3862373"/>
                  <a:gd name="connsiteY3133" fmla="*/ 513426 h 3682908"/>
                  <a:gd name="connsiteX3134" fmla="*/ 1798073 w 3862373"/>
                  <a:gd name="connsiteY3134" fmla="*/ 513426 h 3682908"/>
                  <a:gd name="connsiteX3135" fmla="*/ 1837149 w 3862373"/>
                  <a:gd name="connsiteY3135" fmla="*/ 552513 h 3682908"/>
                  <a:gd name="connsiteX3136" fmla="*/ 1798073 w 3862373"/>
                  <a:gd name="connsiteY3136" fmla="*/ 591582 h 3682908"/>
                  <a:gd name="connsiteX3137" fmla="*/ 1758966 w 3862373"/>
                  <a:gd name="connsiteY3137" fmla="*/ 552513 h 3682908"/>
                  <a:gd name="connsiteX3138" fmla="*/ 1798073 w 3862373"/>
                  <a:gd name="connsiteY3138" fmla="*/ 513426 h 3682908"/>
                  <a:gd name="connsiteX3139" fmla="*/ 1703432 w 3862373"/>
                  <a:gd name="connsiteY3139" fmla="*/ 513426 h 3682908"/>
                  <a:gd name="connsiteX3140" fmla="*/ 1742522 w 3862373"/>
                  <a:gd name="connsiteY3140" fmla="*/ 552513 h 3682908"/>
                  <a:gd name="connsiteX3141" fmla="*/ 1703432 w 3862373"/>
                  <a:gd name="connsiteY3141" fmla="*/ 591582 h 3682908"/>
                  <a:gd name="connsiteX3142" fmla="*/ 1664351 w 3862373"/>
                  <a:gd name="connsiteY3142" fmla="*/ 552513 h 3682908"/>
                  <a:gd name="connsiteX3143" fmla="*/ 1703432 w 3862373"/>
                  <a:gd name="connsiteY3143" fmla="*/ 513426 h 3682908"/>
                  <a:gd name="connsiteX3144" fmla="*/ 1611151 w 3862373"/>
                  <a:gd name="connsiteY3144" fmla="*/ 513426 h 3682908"/>
                  <a:gd name="connsiteX3145" fmla="*/ 1650245 w 3862373"/>
                  <a:gd name="connsiteY3145" fmla="*/ 552513 h 3682908"/>
                  <a:gd name="connsiteX3146" fmla="*/ 1611151 w 3862373"/>
                  <a:gd name="connsiteY3146" fmla="*/ 591582 h 3682908"/>
                  <a:gd name="connsiteX3147" fmla="*/ 1572147 w 3862373"/>
                  <a:gd name="connsiteY3147" fmla="*/ 552513 h 3682908"/>
                  <a:gd name="connsiteX3148" fmla="*/ 1611151 w 3862373"/>
                  <a:gd name="connsiteY3148" fmla="*/ 513426 h 3682908"/>
                  <a:gd name="connsiteX3149" fmla="*/ 1232682 w 3862373"/>
                  <a:gd name="connsiteY3149" fmla="*/ 513426 h 3682908"/>
                  <a:gd name="connsiteX3150" fmla="*/ 1271755 w 3862373"/>
                  <a:gd name="connsiteY3150" fmla="*/ 552513 h 3682908"/>
                  <a:gd name="connsiteX3151" fmla="*/ 1232682 w 3862373"/>
                  <a:gd name="connsiteY3151" fmla="*/ 591582 h 3682908"/>
                  <a:gd name="connsiteX3152" fmla="*/ 1193598 w 3862373"/>
                  <a:gd name="connsiteY3152" fmla="*/ 552513 h 3682908"/>
                  <a:gd name="connsiteX3153" fmla="*/ 1232682 w 3862373"/>
                  <a:gd name="connsiteY3153" fmla="*/ 513426 h 3682908"/>
                  <a:gd name="connsiteX3154" fmla="*/ 1142769 w 3862373"/>
                  <a:gd name="connsiteY3154" fmla="*/ 513426 h 3682908"/>
                  <a:gd name="connsiteX3155" fmla="*/ 1181859 w 3862373"/>
                  <a:gd name="connsiteY3155" fmla="*/ 552513 h 3682908"/>
                  <a:gd name="connsiteX3156" fmla="*/ 1142769 w 3862373"/>
                  <a:gd name="connsiteY3156" fmla="*/ 591582 h 3682908"/>
                  <a:gd name="connsiteX3157" fmla="*/ 1103669 w 3862373"/>
                  <a:gd name="connsiteY3157" fmla="*/ 552513 h 3682908"/>
                  <a:gd name="connsiteX3158" fmla="*/ 1142769 w 3862373"/>
                  <a:gd name="connsiteY3158" fmla="*/ 513426 h 3682908"/>
                  <a:gd name="connsiteX3159" fmla="*/ 1045741 w 3862373"/>
                  <a:gd name="connsiteY3159" fmla="*/ 513426 h 3682908"/>
                  <a:gd name="connsiteX3160" fmla="*/ 1084832 w 3862373"/>
                  <a:gd name="connsiteY3160" fmla="*/ 552513 h 3682908"/>
                  <a:gd name="connsiteX3161" fmla="*/ 1045741 w 3862373"/>
                  <a:gd name="connsiteY3161" fmla="*/ 591582 h 3682908"/>
                  <a:gd name="connsiteX3162" fmla="*/ 1006661 w 3862373"/>
                  <a:gd name="connsiteY3162" fmla="*/ 552513 h 3682908"/>
                  <a:gd name="connsiteX3163" fmla="*/ 1045741 w 3862373"/>
                  <a:gd name="connsiteY3163" fmla="*/ 513426 h 3682908"/>
                  <a:gd name="connsiteX3164" fmla="*/ 951119 w 3862373"/>
                  <a:gd name="connsiteY3164" fmla="*/ 513426 h 3682908"/>
                  <a:gd name="connsiteX3165" fmla="*/ 990197 w 3862373"/>
                  <a:gd name="connsiteY3165" fmla="*/ 552513 h 3682908"/>
                  <a:gd name="connsiteX3166" fmla="*/ 951119 w 3862373"/>
                  <a:gd name="connsiteY3166" fmla="*/ 591582 h 3682908"/>
                  <a:gd name="connsiteX3167" fmla="*/ 912036 w 3862373"/>
                  <a:gd name="connsiteY3167" fmla="*/ 552513 h 3682908"/>
                  <a:gd name="connsiteX3168" fmla="*/ 951119 w 3862373"/>
                  <a:gd name="connsiteY3168" fmla="*/ 513426 h 3682908"/>
                  <a:gd name="connsiteX3169" fmla="*/ 856494 w 3862373"/>
                  <a:gd name="connsiteY3169" fmla="*/ 513426 h 3682908"/>
                  <a:gd name="connsiteX3170" fmla="*/ 895574 w 3862373"/>
                  <a:gd name="connsiteY3170" fmla="*/ 552513 h 3682908"/>
                  <a:gd name="connsiteX3171" fmla="*/ 856494 w 3862373"/>
                  <a:gd name="connsiteY3171" fmla="*/ 591582 h 3682908"/>
                  <a:gd name="connsiteX3172" fmla="*/ 817413 w 3862373"/>
                  <a:gd name="connsiteY3172" fmla="*/ 552513 h 3682908"/>
                  <a:gd name="connsiteX3173" fmla="*/ 856494 w 3862373"/>
                  <a:gd name="connsiteY3173" fmla="*/ 513426 h 3682908"/>
                  <a:gd name="connsiteX3174" fmla="*/ 764235 w 3862373"/>
                  <a:gd name="connsiteY3174" fmla="*/ 513426 h 3682908"/>
                  <a:gd name="connsiteX3175" fmla="*/ 803316 w 3862373"/>
                  <a:gd name="connsiteY3175" fmla="*/ 552513 h 3682908"/>
                  <a:gd name="connsiteX3176" fmla="*/ 764235 w 3862373"/>
                  <a:gd name="connsiteY3176" fmla="*/ 591582 h 3682908"/>
                  <a:gd name="connsiteX3177" fmla="*/ 725152 w 3862373"/>
                  <a:gd name="connsiteY3177" fmla="*/ 552513 h 3682908"/>
                  <a:gd name="connsiteX3178" fmla="*/ 764235 w 3862373"/>
                  <a:gd name="connsiteY3178" fmla="*/ 513426 h 3682908"/>
                  <a:gd name="connsiteX3179" fmla="*/ 669584 w 3862373"/>
                  <a:gd name="connsiteY3179" fmla="*/ 513426 h 3682908"/>
                  <a:gd name="connsiteX3180" fmla="*/ 708691 w 3862373"/>
                  <a:gd name="connsiteY3180" fmla="*/ 552513 h 3682908"/>
                  <a:gd name="connsiteX3181" fmla="*/ 669584 w 3862373"/>
                  <a:gd name="connsiteY3181" fmla="*/ 591582 h 3682908"/>
                  <a:gd name="connsiteX3182" fmla="*/ 630513 w 3862373"/>
                  <a:gd name="connsiteY3182" fmla="*/ 552513 h 3682908"/>
                  <a:gd name="connsiteX3183" fmla="*/ 669584 w 3862373"/>
                  <a:gd name="connsiteY3183" fmla="*/ 513426 h 3682908"/>
                  <a:gd name="connsiteX3184" fmla="*/ 577307 w 3862373"/>
                  <a:gd name="connsiteY3184" fmla="*/ 513426 h 3682908"/>
                  <a:gd name="connsiteX3185" fmla="*/ 616408 w 3862373"/>
                  <a:gd name="connsiteY3185" fmla="*/ 552513 h 3682908"/>
                  <a:gd name="connsiteX3186" fmla="*/ 577307 w 3862373"/>
                  <a:gd name="connsiteY3186" fmla="*/ 591582 h 3682908"/>
                  <a:gd name="connsiteX3187" fmla="*/ 538207 w 3862373"/>
                  <a:gd name="connsiteY3187" fmla="*/ 552513 h 3682908"/>
                  <a:gd name="connsiteX3188" fmla="*/ 577307 w 3862373"/>
                  <a:gd name="connsiteY3188" fmla="*/ 513426 h 3682908"/>
                  <a:gd name="connsiteX3189" fmla="*/ 485015 w 3862373"/>
                  <a:gd name="connsiteY3189" fmla="*/ 513426 h 3682908"/>
                  <a:gd name="connsiteX3190" fmla="*/ 524104 w 3862373"/>
                  <a:gd name="connsiteY3190" fmla="*/ 552513 h 3682908"/>
                  <a:gd name="connsiteX3191" fmla="*/ 485015 w 3862373"/>
                  <a:gd name="connsiteY3191" fmla="*/ 591582 h 3682908"/>
                  <a:gd name="connsiteX3192" fmla="*/ 445948 w 3862373"/>
                  <a:gd name="connsiteY3192" fmla="*/ 552513 h 3682908"/>
                  <a:gd name="connsiteX3193" fmla="*/ 485015 w 3862373"/>
                  <a:gd name="connsiteY3193" fmla="*/ 513426 h 3682908"/>
                  <a:gd name="connsiteX3194" fmla="*/ 390371 w 3862373"/>
                  <a:gd name="connsiteY3194" fmla="*/ 513426 h 3682908"/>
                  <a:gd name="connsiteX3195" fmla="*/ 429471 w 3862373"/>
                  <a:gd name="connsiteY3195" fmla="*/ 552513 h 3682908"/>
                  <a:gd name="connsiteX3196" fmla="*/ 390371 w 3862373"/>
                  <a:gd name="connsiteY3196" fmla="*/ 591582 h 3682908"/>
                  <a:gd name="connsiteX3197" fmla="*/ 351303 w 3862373"/>
                  <a:gd name="connsiteY3197" fmla="*/ 552513 h 3682908"/>
                  <a:gd name="connsiteX3198" fmla="*/ 390371 w 3862373"/>
                  <a:gd name="connsiteY3198" fmla="*/ 513426 h 3682908"/>
                  <a:gd name="connsiteX3199" fmla="*/ 409794 w 3862373"/>
                  <a:gd name="connsiteY3199" fmla="*/ 438656 h 3682908"/>
                  <a:gd name="connsiteX3200" fmla="*/ 418018 w 3862373"/>
                  <a:gd name="connsiteY3200" fmla="*/ 442062 h 3682908"/>
                  <a:gd name="connsiteX3201" fmla="*/ 429475 w 3862373"/>
                  <a:gd name="connsiteY3201" fmla="*/ 469700 h 3682908"/>
                  <a:gd name="connsiteX3202" fmla="*/ 390371 w 3862373"/>
                  <a:gd name="connsiteY3202" fmla="*/ 508788 h 3682908"/>
                  <a:gd name="connsiteX3203" fmla="*/ 362754 w 3862373"/>
                  <a:gd name="connsiteY3203" fmla="*/ 497339 h 3682908"/>
                  <a:gd name="connsiteX3204" fmla="*/ 360783 w 3862373"/>
                  <a:gd name="connsiteY3204" fmla="*/ 492581 h 3682908"/>
                  <a:gd name="connsiteX3205" fmla="*/ 3111175 w 3862373"/>
                  <a:gd name="connsiteY3205" fmla="*/ 430614 h 3682908"/>
                  <a:gd name="connsiteX3206" fmla="*/ 3150263 w 3862373"/>
                  <a:gd name="connsiteY3206" fmla="*/ 469701 h 3682908"/>
                  <a:gd name="connsiteX3207" fmla="*/ 3111175 w 3862373"/>
                  <a:gd name="connsiteY3207" fmla="*/ 508790 h 3682908"/>
                  <a:gd name="connsiteX3208" fmla="*/ 3072088 w 3862373"/>
                  <a:gd name="connsiteY3208" fmla="*/ 469701 h 3682908"/>
                  <a:gd name="connsiteX3209" fmla="*/ 3111175 w 3862373"/>
                  <a:gd name="connsiteY3209" fmla="*/ 430614 h 3682908"/>
                  <a:gd name="connsiteX3210" fmla="*/ 3018902 w 3862373"/>
                  <a:gd name="connsiteY3210" fmla="*/ 430614 h 3682908"/>
                  <a:gd name="connsiteX3211" fmla="*/ 3057989 w 3862373"/>
                  <a:gd name="connsiteY3211" fmla="*/ 469701 h 3682908"/>
                  <a:gd name="connsiteX3212" fmla="*/ 3018902 w 3862373"/>
                  <a:gd name="connsiteY3212" fmla="*/ 508790 h 3682908"/>
                  <a:gd name="connsiteX3213" fmla="*/ 2979815 w 3862373"/>
                  <a:gd name="connsiteY3213" fmla="*/ 469701 h 3682908"/>
                  <a:gd name="connsiteX3214" fmla="*/ 3018902 w 3862373"/>
                  <a:gd name="connsiteY3214" fmla="*/ 430614 h 3682908"/>
                  <a:gd name="connsiteX3215" fmla="*/ 2924263 w 3862373"/>
                  <a:gd name="connsiteY3215" fmla="*/ 430613 h 3682908"/>
                  <a:gd name="connsiteX3216" fmla="*/ 2963349 w 3862373"/>
                  <a:gd name="connsiteY3216" fmla="*/ 469699 h 3682908"/>
                  <a:gd name="connsiteX3217" fmla="*/ 2924263 w 3862373"/>
                  <a:gd name="connsiteY3217" fmla="*/ 508788 h 3682908"/>
                  <a:gd name="connsiteX3218" fmla="*/ 2885175 w 3862373"/>
                  <a:gd name="connsiteY3218" fmla="*/ 469699 h 3682908"/>
                  <a:gd name="connsiteX3219" fmla="*/ 2924263 w 3862373"/>
                  <a:gd name="connsiteY3219" fmla="*/ 430613 h 3682908"/>
                  <a:gd name="connsiteX3220" fmla="*/ 2079618 w 3862373"/>
                  <a:gd name="connsiteY3220" fmla="*/ 430613 h 3682908"/>
                  <a:gd name="connsiteX3221" fmla="*/ 2118703 w 3862373"/>
                  <a:gd name="connsiteY3221" fmla="*/ 469699 h 3682908"/>
                  <a:gd name="connsiteX3222" fmla="*/ 2079618 w 3862373"/>
                  <a:gd name="connsiteY3222" fmla="*/ 508788 h 3682908"/>
                  <a:gd name="connsiteX3223" fmla="*/ 2040537 w 3862373"/>
                  <a:gd name="connsiteY3223" fmla="*/ 469699 h 3682908"/>
                  <a:gd name="connsiteX3224" fmla="*/ 2079618 w 3862373"/>
                  <a:gd name="connsiteY3224" fmla="*/ 430613 h 3682908"/>
                  <a:gd name="connsiteX3225" fmla="*/ 1984971 w 3862373"/>
                  <a:gd name="connsiteY3225" fmla="*/ 430613 h 3682908"/>
                  <a:gd name="connsiteX3226" fmla="*/ 2024068 w 3862373"/>
                  <a:gd name="connsiteY3226" fmla="*/ 469699 h 3682908"/>
                  <a:gd name="connsiteX3227" fmla="*/ 1984971 w 3862373"/>
                  <a:gd name="connsiteY3227" fmla="*/ 508788 h 3682908"/>
                  <a:gd name="connsiteX3228" fmla="*/ 1945873 w 3862373"/>
                  <a:gd name="connsiteY3228" fmla="*/ 469699 h 3682908"/>
                  <a:gd name="connsiteX3229" fmla="*/ 1984971 w 3862373"/>
                  <a:gd name="connsiteY3229" fmla="*/ 430613 h 3682908"/>
                  <a:gd name="connsiteX3230" fmla="*/ 1890340 w 3862373"/>
                  <a:gd name="connsiteY3230" fmla="*/ 430613 h 3682908"/>
                  <a:gd name="connsiteX3231" fmla="*/ 1929413 w 3862373"/>
                  <a:gd name="connsiteY3231" fmla="*/ 469699 h 3682908"/>
                  <a:gd name="connsiteX3232" fmla="*/ 1890340 w 3862373"/>
                  <a:gd name="connsiteY3232" fmla="*/ 508788 h 3682908"/>
                  <a:gd name="connsiteX3233" fmla="*/ 1851255 w 3862373"/>
                  <a:gd name="connsiteY3233" fmla="*/ 469699 h 3682908"/>
                  <a:gd name="connsiteX3234" fmla="*/ 1890340 w 3862373"/>
                  <a:gd name="connsiteY3234" fmla="*/ 430613 h 3682908"/>
                  <a:gd name="connsiteX3235" fmla="*/ 1798073 w 3862373"/>
                  <a:gd name="connsiteY3235" fmla="*/ 430613 h 3682908"/>
                  <a:gd name="connsiteX3236" fmla="*/ 1837149 w 3862373"/>
                  <a:gd name="connsiteY3236" fmla="*/ 469699 h 3682908"/>
                  <a:gd name="connsiteX3237" fmla="*/ 1798073 w 3862373"/>
                  <a:gd name="connsiteY3237" fmla="*/ 508788 h 3682908"/>
                  <a:gd name="connsiteX3238" fmla="*/ 1758966 w 3862373"/>
                  <a:gd name="connsiteY3238" fmla="*/ 469699 h 3682908"/>
                  <a:gd name="connsiteX3239" fmla="*/ 1798073 w 3862373"/>
                  <a:gd name="connsiteY3239" fmla="*/ 430613 h 3682908"/>
                  <a:gd name="connsiteX3240" fmla="*/ 1703435 w 3862373"/>
                  <a:gd name="connsiteY3240" fmla="*/ 430613 h 3682908"/>
                  <a:gd name="connsiteX3241" fmla="*/ 1742524 w 3862373"/>
                  <a:gd name="connsiteY3241" fmla="*/ 469699 h 3682908"/>
                  <a:gd name="connsiteX3242" fmla="*/ 1703435 w 3862373"/>
                  <a:gd name="connsiteY3242" fmla="*/ 508788 h 3682908"/>
                  <a:gd name="connsiteX3243" fmla="*/ 1664351 w 3862373"/>
                  <a:gd name="connsiteY3243" fmla="*/ 469699 h 3682908"/>
                  <a:gd name="connsiteX3244" fmla="*/ 1703435 w 3862373"/>
                  <a:gd name="connsiteY3244" fmla="*/ 430613 h 3682908"/>
                  <a:gd name="connsiteX3245" fmla="*/ 1611151 w 3862373"/>
                  <a:gd name="connsiteY3245" fmla="*/ 430613 h 3682908"/>
                  <a:gd name="connsiteX3246" fmla="*/ 1650245 w 3862373"/>
                  <a:gd name="connsiteY3246" fmla="*/ 469699 h 3682908"/>
                  <a:gd name="connsiteX3247" fmla="*/ 1611151 w 3862373"/>
                  <a:gd name="connsiteY3247" fmla="*/ 508788 h 3682908"/>
                  <a:gd name="connsiteX3248" fmla="*/ 1572151 w 3862373"/>
                  <a:gd name="connsiteY3248" fmla="*/ 469699 h 3682908"/>
                  <a:gd name="connsiteX3249" fmla="*/ 1611151 w 3862373"/>
                  <a:gd name="connsiteY3249" fmla="*/ 430613 h 3682908"/>
                  <a:gd name="connsiteX3250" fmla="*/ 1516598 w 3862373"/>
                  <a:gd name="connsiteY3250" fmla="*/ 430613 h 3682908"/>
                  <a:gd name="connsiteX3251" fmla="*/ 1555687 w 3862373"/>
                  <a:gd name="connsiteY3251" fmla="*/ 469699 h 3682908"/>
                  <a:gd name="connsiteX3252" fmla="*/ 1516598 w 3862373"/>
                  <a:gd name="connsiteY3252" fmla="*/ 508788 h 3682908"/>
                  <a:gd name="connsiteX3253" fmla="*/ 1477507 w 3862373"/>
                  <a:gd name="connsiteY3253" fmla="*/ 469699 h 3682908"/>
                  <a:gd name="connsiteX3254" fmla="*/ 1516598 w 3862373"/>
                  <a:gd name="connsiteY3254" fmla="*/ 430613 h 3682908"/>
                  <a:gd name="connsiteX3255" fmla="*/ 1045749 w 3862373"/>
                  <a:gd name="connsiteY3255" fmla="*/ 430613 h 3682908"/>
                  <a:gd name="connsiteX3256" fmla="*/ 1084837 w 3862373"/>
                  <a:gd name="connsiteY3256" fmla="*/ 469699 h 3682908"/>
                  <a:gd name="connsiteX3257" fmla="*/ 1045749 w 3862373"/>
                  <a:gd name="connsiteY3257" fmla="*/ 508788 h 3682908"/>
                  <a:gd name="connsiteX3258" fmla="*/ 1006666 w 3862373"/>
                  <a:gd name="connsiteY3258" fmla="*/ 469699 h 3682908"/>
                  <a:gd name="connsiteX3259" fmla="*/ 1045749 w 3862373"/>
                  <a:gd name="connsiteY3259" fmla="*/ 430613 h 3682908"/>
                  <a:gd name="connsiteX3260" fmla="*/ 951124 w 3862373"/>
                  <a:gd name="connsiteY3260" fmla="*/ 430613 h 3682908"/>
                  <a:gd name="connsiteX3261" fmla="*/ 990202 w 3862373"/>
                  <a:gd name="connsiteY3261" fmla="*/ 469699 h 3682908"/>
                  <a:gd name="connsiteX3262" fmla="*/ 951124 w 3862373"/>
                  <a:gd name="connsiteY3262" fmla="*/ 508788 h 3682908"/>
                  <a:gd name="connsiteX3263" fmla="*/ 912041 w 3862373"/>
                  <a:gd name="connsiteY3263" fmla="*/ 469699 h 3682908"/>
                  <a:gd name="connsiteX3264" fmla="*/ 951124 w 3862373"/>
                  <a:gd name="connsiteY3264" fmla="*/ 430613 h 3682908"/>
                  <a:gd name="connsiteX3265" fmla="*/ 856499 w 3862373"/>
                  <a:gd name="connsiteY3265" fmla="*/ 430613 h 3682908"/>
                  <a:gd name="connsiteX3266" fmla="*/ 895578 w 3862373"/>
                  <a:gd name="connsiteY3266" fmla="*/ 469699 h 3682908"/>
                  <a:gd name="connsiteX3267" fmla="*/ 856499 w 3862373"/>
                  <a:gd name="connsiteY3267" fmla="*/ 508788 h 3682908"/>
                  <a:gd name="connsiteX3268" fmla="*/ 817418 w 3862373"/>
                  <a:gd name="connsiteY3268" fmla="*/ 469699 h 3682908"/>
                  <a:gd name="connsiteX3269" fmla="*/ 856499 w 3862373"/>
                  <a:gd name="connsiteY3269" fmla="*/ 430613 h 3682908"/>
                  <a:gd name="connsiteX3270" fmla="*/ 764240 w 3862373"/>
                  <a:gd name="connsiteY3270" fmla="*/ 430613 h 3682908"/>
                  <a:gd name="connsiteX3271" fmla="*/ 803321 w 3862373"/>
                  <a:gd name="connsiteY3271" fmla="*/ 469699 h 3682908"/>
                  <a:gd name="connsiteX3272" fmla="*/ 764240 w 3862373"/>
                  <a:gd name="connsiteY3272" fmla="*/ 508788 h 3682908"/>
                  <a:gd name="connsiteX3273" fmla="*/ 725157 w 3862373"/>
                  <a:gd name="connsiteY3273" fmla="*/ 469699 h 3682908"/>
                  <a:gd name="connsiteX3274" fmla="*/ 764240 w 3862373"/>
                  <a:gd name="connsiteY3274" fmla="*/ 430613 h 3682908"/>
                  <a:gd name="connsiteX3275" fmla="*/ 669597 w 3862373"/>
                  <a:gd name="connsiteY3275" fmla="*/ 430613 h 3682908"/>
                  <a:gd name="connsiteX3276" fmla="*/ 708695 w 3862373"/>
                  <a:gd name="connsiteY3276" fmla="*/ 469699 h 3682908"/>
                  <a:gd name="connsiteX3277" fmla="*/ 669597 w 3862373"/>
                  <a:gd name="connsiteY3277" fmla="*/ 508788 h 3682908"/>
                  <a:gd name="connsiteX3278" fmla="*/ 630517 w 3862373"/>
                  <a:gd name="connsiteY3278" fmla="*/ 469699 h 3682908"/>
                  <a:gd name="connsiteX3279" fmla="*/ 669597 w 3862373"/>
                  <a:gd name="connsiteY3279" fmla="*/ 430613 h 3682908"/>
                  <a:gd name="connsiteX3280" fmla="*/ 577311 w 3862373"/>
                  <a:gd name="connsiteY3280" fmla="*/ 430613 h 3682908"/>
                  <a:gd name="connsiteX3281" fmla="*/ 616412 w 3862373"/>
                  <a:gd name="connsiteY3281" fmla="*/ 469700 h 3682908"/>
                  <a:gd name="connsiteX3282" fmla="*/ 577311 w 3862373"/>
                  <a:gd name="connsiteY3282" fmla="*/ 508788 h 3682908"/>
                  <a:gd name="connsiteX3283" fmla="*/ 538213 w 3862373"/>
                  <a:gd name="connsiteY3283" fmla="*/ 469700 h 3682908"/>
                  <a:gd name="connsiteX3284" fmla="*/ 577311 w 3862373"/>
                  <a:gd name="connsiteY3284" fmla="*/ 430613 h 3682908"/>
                  <a:gd name="connsiteX3285" fmla="*/ 485025 w 3862373"/>
                  <a:gd name="connsiteY3285" fmla="*/ 430613 h 3682908"/>
                  <a:gd name="connsiteX3286" fmla="*/ 524109 w 3862373"/>
                  <a:gd name="connsiteY3286" fmla="*/ 469700 h 3682908"/>
                  <a:gd name="connsiteX3287" fmla="*/ 485025 w 3862373"/>
                  <a:gd name="connsiteY3287" fmla="*/ 508788 h 3682908"/>
                  <a:gd name="connsiteX3288" fmla="*/ 445951 w 3862373"/>
                  <a:gd name="connsiteY3288" fmla="*/ 469700 h 3682908"/>
                  <a:gd name="connsiteX3289" fmla="*/ 485025 w 3862373"/>
                  <a:gd name="connsiteY3289" fmla="*/ 430613 h 3682908"/>
                  <a:gd name="connsiteX3290" fmla="*/ 493081 w 3862373"/>
                  <a:gd name="connsiteY3290" fmla="*/ 353508 h 3682908"/>
                  <a:gd name="connsiteX3291" fmla="*/ 512664 w 3862373"/>
                  <a:gd name="connsiteY3291" fmla="*/ 361620 h 3682908"/>
                  <a:gd name="connsiteX3292" fmla="*/ 524111 w 3862373"/>
                  <a:gd name="connsiteY3292" fmla="*/ 389259 h 3682908"/>
                  <a:gd name="connsiteX3293" fmla="*/ 485026 w 3862373"/>
                  <a:gd name="connsiteY3293" fmla="*/ 428346 h 3682908"/>
                  <a:gd name="connsiteX3294" fmla="*/ 457392 w 3862373"/>
                  <a:gd name="connsiteY3294" fmla="*/ 416897 h 3682908"/>
                  <a:gd name="connsiteX3295" fmla="*/ 448688 w 3862373"/>
                  <a:gd name="connsiteY3295" fmla="*/ 395861 h 3682908"/>
                  <a:gd name="connsiteX3296" fmla="*/ 459172 w 3862373"/>
                  <a:gd name="connsiteY3296" fmla="*/ 384326 h 3682908"/>
                  <a:gd name="connsiteX3297" fmla="*/ 2079618 w 3862373"/>
                  <a:gd name="connsiteY3297" fmla="*/ 350171 h 3682908"/>
                  <a:gd name="connsiteX3298" fmla="*/ 2118703 w 3862373"/>
                  <a:gd name="connsiteY3298" fmla="*/ 389259 h 3682908"/>
                  <a:gd name="connsiteX3299" fmla="*/ 2079618 w 3862373"/>
                  <a:gd name="connsiteY3299" fmla="*/ 428346 h 3682908"/>
                  <a:gd name="connsiteX3300" fmla="*/ 2040537 w 3862373"/>
                  <a:gd name="connsiteY3300" fmla="*/ 389259 h 3682908"/>
                  <a:gd name="connsiteX3301" fmla="*/ 2079618 w 3862373"/>
                  <a:gd name="connsiteY3301" fmla="*/ 350171 h 3682908"/>
                  <a:gd name="connsiteX3302" fmla="*/ 1984971 w 3862373"/>
                  <a:gd name="connsiteY3302" fmla="*/ 350171 h 3682908"/>
                  <a:gd name="connsiteX3303" fmla="*/ 2024068 w 3862373"/>
                  <a:gd name="connsiteY3303" fmla="*/ 389259 h 3682908"/>
                  <a:gd name="connsiteX3304" fmla="*/ 1984971 w 3862373"/>
                  <a:gd name="connsiteY3304" fmla="*/ 428346 h 3682908"/>
                  <a:gd name="connsiteX3305" fmla="*/ 1945873 w 3862373"/>
                  <a:gd name="connsiteY3305" fmla="*/ 389259 h 3682908"/>
                  <a:gd name="connsiteX3306" fmla="*/ 1984971 w 3862373"/>
                  <a:gd name="connsiteY3306" fmla="*/ 350171 h 3682908"/>
                  <a:gd name="connsiteX3307" fmla="*/ 1890340 w 3862373"/>
                  <a:gd name="connsiteY3307" fmla="*/ 350171 h 3682908"/>
                  <a:gd name="connsiteX3308" fmla="*/ 1929413 w 3862373"/>
                  <a:gd name="connsiteY3308" fmla="*/ 389259 h 3682908"/>
                  <a:gd name="connsiteX3309" fmla="*/ 1890340 w 3862373"/>
                  <a:gd name="connsiteY3309" fmla="*/ 428346 h 3682908"/>
                  <a:gd name="connsiteX3310" fmla="*/ 1851255 w 3862373"/>
                  <a:gd name="connsiteY3310" fmla="*/ 389259 h 3682908"/>
                  <a:gd name="connsiteX3311" fmla="*/ 1890340 w 3862373"/>
                  <a:gd name="connsiteY3311" fmla="*/ 350171 h 3682908"/>
                  <a:gd name="connsiteX3312" fmla="*/ 1798073 w 3862373"/>
                  <a:gd name="connsiteY3312" fmla="*/ 350171 h 3682908"/>
                  <a:gd name="connsiteX3313" fmla="*/ 1837149 w 3862373"/>
                  <a:gd name="connsiteY3313" fmla="*/ 389259 h 3682908"/>
                  <a:gd name="connsiteX3314" fmla="*/ 1798073 w 3862373"/>
                  <a:gd name="connsiteY3314" fmla="*/ 428346 h 3682908"/>
                  <a:gd name="connsiteX3315" fmla="*/ 1758966 w 3862373"/>
                  <a:gd name="connsiteY3315" fmla="*/ 389259 h 3682908"/>
                  <a:gd name="connsiteX3316" fmla="*/ 1798073 w 3862373"/>
                  <a:gd name="connsiteY3316" fmla="*/ 350171 h 3682908"/>
                  <a:gd name="connsiteX3317" fmla="*/ 1703435 w 3862373"/>
                  <a:gd name="connsiteY3317" fmla="*/ 350171 h 3682908"/>
                  <a:gd name="connsiteX3318" fmla="*/ 1742524 w 3862373"/>
                  <a:gd name="connsiteY3318" fmla="*/ 389259 h 3682908"/>
                  <a:gd name="connsiteX3319" fmla="*/ 1703435 w 3862373"/>
                  <a:gd name="connsiteY3319" fmla="*/ 428346 h 3682908"/>
                  <a:gd name="connsiteX3320" fmla="*/ 1664351 w 3862373"/>
                  <a:gd name="connsiteY3320" fmla="*/ 389259 h 3682908"/>
                  <a:gd name="connsiteX3321" fmla="*/ 1703435 w 3862373"/>
                  <a:gd name="connsiteY3321" fmla="*/ 350171 h 3682908"/>
                  <a:gd name="connsiteX3322" fmla="*/ 1611151 w 3862373"/>
                  <a:gd name="connsiteY3322" fmla="*/ 350171 h 3682908"/>
                  <a:gd name="connsiteX3323" fmla="*/ 1650245 w 3862373"/>
                  <a:gd name="connsiteY3323" fmla="*/ 389259 h 3682908"/>
                  <a:gd name="connsiteX3324" fmla="*/ 1611151 w 3862373"/>
                  <a:gd name="connsiteY3324" fmla="*/ 428346 h 3682908"/>
                  <a:gd name="connsiteX3325" fmla="*/ 1572155 w 3862373"/>
                  <a:gd name="connsiteY3325" fmla="*/ 389259 h 3682908"/>
                  <a:gd name="connsiteX3326" fmla="*/ 1611151 w 3862373"/>
                  <a:gd name="connsiteY3326" fmla="*/ 350171 h 3682908"/>
                  <a:gd name="connsiteX3327" fmla="*/ 1516602 w 3862373"/>
                  <a:gd name="connsiteY3327" fmla="*/ 350171 h 3682908"/>
                  <a:gd name="connsiteX3328" fmla="*/ 1555690 w 3862373"/>
                  <a:gd name="connsiteY3328" fmla="*/ 389259 h 3682908"/>
                  <a:gd name="connsiteX3329" fmla="*/ 1516602 w 3862373"/>
                  <a:gd name="connsiteY3329" fmla="*/ 428346 h 3682908"/>
                  <a:gd name="connsiteX3330" fmla="*/ 1477510 w 3862373"/>
                  <a:gd name="connsiteY3330" fmla="*/ 389259 h 3682908"/>
                  <a:gd name="connsiteX3331" fmla="*/ 1516602 w 3862373"/>
                  <a:gd name="connsiteY3331" fmla="*/ 350171 h 3682908"/>
                  <a:gd name="connsiteX3332" fmla="*/ 951124 w 3862373"/>
                  <a:gd name="connsiteY3332" fmla="*/ 350171 h 3682908"/>
                  <a:gd name="connsiteX3333" fmla="*/ 990204 w 3862373"/>
                  <a:gd name="connsiteY3333" fmla="*/ 389259 h 3682908"/>
                  <a:gd name="connsiteX3334" fmla="*/ 951124 w 3862373"/>
                  <a:gd name="connsiteY3334" fmla="*/ 428346 h 3682908"/>
                  <a:gd name="connsiteX3335" fmla="*/ 912042 w 3862373"/>
                  <a:gd name="connsiteY3335" fmla="*/ 389259 h 3682908"/>
                  <a:gd name="connsiteX3336" fmla="*/ 951124 w 3862373"/>
                  <a:gd name="connsiteY3336" fmla="*/ 350171 h 3682908"/>
                  <a:gd name="connsiteX3337" fmla="*/ 856501 w 3862373"/>
                  <a:gd name="connsiteY3337" fmla="*/ 350171 h 3682908"/>
                  <a:gd name="connsiteX3338" fmla="*/ 895581 w 3862373"/>
                  <a:gd name="connsiteY3338" fmla="*/ 389259 h 3682908"/>
                  <a:gd name="connsiteX3339" fmla="*/ 856501 w 3862373"/>
                  <a:gd name="connsiteY3339" fmla="*/ 428346 h 3682908"/>
                  <a:gd name="connsiteX3340" fmla="*/ 817421 w 3862373"/>
                  <a:gd name="connsiteY3340" fmla="*/ 389259 h 3682908"/>
                  <a:gd name="connsiteX3341" fmla="*/ 856501 w 3862373"/>
                  <a:gd name="connsiteY3341" fmla="*/ 350171 h 3682908"/>
                  <a:gd name="connsiteX3342" fmla="*/ 764243 w 3862373"/>
                  <a:gd name="connsiteY3342" fmla="*/ 350171 h 3682908"/>
                  <a:gd name="connsiteX3343" fmla="*/ 803324 w 3862373"/>
                  <a:gd name="connsiteY3343" fmla="*/ 389259 h 3682908"/>
                  <a:gd name="connsiteX3344" fmla="*/ 764243 w 3862373"/>
                  <a:gd name="connsiteY3344" fmla="*/ 428346 h 3682908"/>
                  <a:gd name="connsiteX3345" fmla="*/ 725160 w 3862373"/>
                  <a:gd name="connsiteY3345" fmla="*/ 389259 h 3682908"/>
                  <a:gd name="connsiteX3346" fmla="*/ 764243 w 3862373"/>
                  <a:gd name="connsiteY3346" fmla="*/ 350171 h 3682908"/>
                  <a:gd name="connsiteX3347" fmla="*/ 669597 w 3862373"/>
                  <a:gd name="connsiteY3347" fmla="*/ 350171 h 3682908"/>
                  <a:gd name="connsiteX3348" fmla="*/ 708698 w 3862373"/>
                  <a:gd name="connsiteY3348" fmla="*/ 389259 h 3682908"/>
                  <a:gd name="connsiteX3349" fmla="*/ 669597 w 3862373"/>
                  <a:gd name="connsiteY3349" fmla="*/ 428346 h 3682908"/>
                  <a:gd name="connsiteX3350" fmla="*/ 630519 w 3862373"/>
                  <a:gd name="connsiteY3350" fmla="*/ 389259 h 3682908"/>
                  <a:gd name="connsiteX3351" fmla="*/ 669597 w 3862373"/>
                  <a:gd name="connsiteY3351" fmla="*/ 350171 h 3682908"/>
                  <a:gd name="connsiteX3352" fmla="*/ 577316 w 3862373"/>
                  <a:gd name="connsiteY3352" fmla="*/ 350171 h 3682908"/>
                  <a:gd name="connsiteX3353" fmla="*/ 616414 w 3862373"/>
                  <a:gd name="connsiteY3353" fmla="*/ 389259 h 3682908"/>
                  <a:gd name="connsiteX3354" fmla="*/ 577316 w 3862373"/>
                  <a:gd name="connsiteY3354" fmla="*/ 428346 h 3682908"/>
                  <a:gd name="connsiteX3355" fmla="*/ 538216 w 3862373"/>
                  <a:gd name="connsiteY3355" fmla="*/ 389259 h 3682908"/>
                  <a:gd name="connsiteX3356" fmla="*/ 577316 w 3862373"/>
                  <a:gd name="connsiteY3356" fmla="*/ 350171 h 3682908"/>
                  <a:gd name="connsiteX3357" fmla="*/ 591716 w 3862373"/>
                  <a:gd name="connsiteY3357" fmla="*/ 263862 h 3682908"/>
                  <a:gd name="connsiteX3358" fmla="*/ 604964 w 3862373"/>
                  <a:gd name="connsiteY3358" fmla="*/ 269347 h 3682908"/>
                  <a:gd name="connsiteX3359" fmla="*/ 616416 w 3862373"/>
                  <a:gd name="connsiteY3359" fmla="*/ 296985 h 3682908"/>
                  <a:gd name="connsiteX3360" fmla="*/ 577316 w 3862373"/>
                  <a:gd name="connsiteY3360" fmla="*/ 336071 h 3682908"/>
                  <a:gd name="connsiteX3361" fmla="*/ 549670 w 3862373"/>
                  <a:gd name="connsiteY3361" fmla="*/ 324623 h 3682908"/>
                  <a:gd name="connsiteX3362" fmla="*/ 542883 w 3862373"/>
                  <a:gd name="connsiteY3362" fmla="*/ 308244 h 3682908"/>
                  <a:gd name="connsiteX3363" fmla="*/ 951129 w 3862373"/>
                  <a:gd name="connsiteY3363" fmla="*/ 257899 h 3682908"/>
                  <a:gd name="connsiteX3364" fmla="*/ 990205 w 3862373"/>
                  <a:gd name="connsiteY3364" fmla="*/ 296985 h 3682908"/>
                  <a:gd name="connsiteX3365" fmla="*/ 951129 w 3862373"/>
                  <a:gd name="connsiteY3365" fmla="*/ 336070 h 3682908"/>
                  <a:gd name="connsiteX3366" fmla="*/ 912045 w 3862373"/>
                  <a:gd name="connsiteY3366" fmla="*/ 296985 h 3682908"/>
                  <a:gd name="connsiteX3367" fmla="*/ 951129 w 3862373"/>
                  <a:gd name="connsiteY3367" fmla="*/ 257899 h 3682908"/>
                  <a:gd name="connsiteX3368" fmla="*/ 856503 w 3862373"/>
                  <a:gd name="connsiteY3368" fmla="*/ 257899 h 3682908"/>
                  <a:gd name="connsiteX3369" fmla="*/ 895582 w 3862373"/>
                  <a:gd name="connsiteY3369" fmla="*/ 296985 h 3682908"/>
                  <a:gd name="connsiteX3370" fmla="*/ 856503 w 3862373"/>
                  <a:gd name="connsiteY3370" fmla="*/ 336070 h 3682908"/>
                  <a:gd name="connsiteX3371" fmla="*/ 817422 w 3862373"/>
                  <a:gd name="connsiteY3371" fmla="*/ 296985 h 3682908"/>
                  <a:gd name="connsiteX3372" fmla="*/ 856503 w 3862373"/>
                  <a:gd name="connsiteY3372" fmla="*/ 257899 h 3682908"/>
                  <a:gd name="connsiteX3373" fmla="*/ 764243 w 3862373"/>
                  <a:gd name="connsiteY3373" fmla="*/ 257899 h 3682908"/>
                  <a:gd name="connsiteX3374" fmla="*/ 803326 w 3862373"/>
                  <a:gd name="connsiteY3374" fmla="*/ 296985 h 3682908"/>
                  <a:gd name="connsiteX3375" fmla="*/ 764243 w 3862373"/>
                  <a:gd name="connsiteY3375" fmla="*/ 336070 h 3682908"/>
                  <a:gd name="connsiteX3376" fmla="*/ 725161 w 3862373"/>
                  <a:gd name="connsiteY3376" fmla="*/ 296985 h 3682908"/>
                  <a:gd name="connsiteX3377" fmla="*/ 764243 w 3862373"/>
                  <a:gd name="connsiteY3377" fmla="*/ 257899 h 3682908"/>
                  <a:gd name="connsiteX3378" fmla="*/ 669597 w 3862373"/>
                  <a:gd name="connsiteY3378" fmla="*/ 257899 h 3682908"/>
                  <a:gd name="connsiteX3379" fmla="*/ 708698 w 3862373"/>
                  <a:gd name="connsiteY3379" fmla="*/ 296985 h 3682908"/>
                  <a:gd name="connsiteX3380" fmla="*/ 669597 w 3862373"/>
                  <a:gd name="connsiteY3380" fmla="*/ 336070 h 3682908"/>
                  <a:gd name="connsiteX3381" fmla="*/ 630520 w 3862373"/>
                  <a:gd name="connsiteY3381" fmla="*/ 296985 h 3682908"/>
                  <a:gd name="connsiteX3382" fmla="*/ 669597 w 3862373"/>
                  <a:gd name="connsiteY3382" fmla="*/ 257899 h 3682908"/>
                  <a:gd name="connsiteX3383" fmla="*/ 2079618 w 3862373"/>
                  <a:gd name="connsiteY3383" fmla="*/ 257899 h 3682908"/>
                  <a:gd name="connsiteX3384" fmla="*/ 2118703 w 3862373"/>
                  <a:gd name="connsiteY3384" fmla="*/ 296984 h 3682908"/>
                  <a:gd name="connsiteX3385" fmla="*/ 2079618 w 3862373"/>
                  <a:gd name="connsiteY3385" fmla="*/ 336070 h 3682908"/>
                  <a:gd name="connsiteX3386" fmla="*/ 2040537 w 3862373"/>
                  <a:gd name="connsiteY3386" fmla="*/ 296984 h 3682908"/>
                  <a:gd name="connsiteX3387" fmla="*/ 2079618 w 3862373"/>
                  <a:gd name="connsiteY3387" fmla="*/ 257899 h 3682908"/>
                  <a:gd name="connsiteX3388" fmla="*/ 1984971 w 3862373"/>
                  <a:gd name="connsiteY3388" fmla="*/ 257899 h 3682908"/>
                  <a:gd name="connsiteX3389" fmla="*/ 2024068 w 3862373"/>
                  <a:gd name="connsiteY3389" fmla="*/ 296984 h 3682908"/>
                  <a:gd name="connsiteX3390" fmla="*/ 1984971 w 3862373"/>
                  <a:gd name="connsiteY3390" fmla="*/ 336070 h 3682908"/>
                  <a:gd name="connsiteX3391" fmla="*/ 1945873 w 3862373"/>
                  <a:gd name="connsiteY3391" fmla="*/ 296984 h 3682908"/>
                  <a:gd name="connsiteX3392" fmla="*/ 1984971 w 3862373"/>
                  <a:gd name="connsiteY3392" fmla="*/ 257899 h 3682908"/>
                  <a:gd name="connsiteX3393" fmla="*/ 1890340 w 3862373"/>
                  <a:gd name="connsiteY3393" fmla="*/ 257899 h 3682908"/>
                  <a:gd name="connsiteX3394" fmla="*/ 1929413 w 3862373"/>
                  <a:gd name="connsiteY3394" fmla="*/ 296984 h 3682908"/>
                  <a:gd name="connsiteX3395" fmla="*/ 1890340 w 3862373"/>
                  <a:gd name="connsiteY3395" fmla="*/ 336070 h 3682908"/>
                  <a:gd name="connsiteX3396" fmla="*/ 1851255 w 3862373"/>
                  <a:gd name="connsiteY3396" fmla="*/ 296984 h 3682908"/>
                  <a:gd name="connsiteX3397" fmla="*/ 1890340 w 3862373"/>
                  <a:gd name="connsiteY3397" fmla="*/ 257899 h 3682908"/>
                  <a:gd name="connsiteX3398" fmla="*/ 1798073 w 3862373"/>
                  <a:gd name="connsiteY3398" fmla="*/ 257899 h 3682908"/>
                  <a:gd name="connsiteX3399" fmla="*/ 1837149 w 3862373"/>
                  <a:gd name="connsiteY3399" fmla="*/ 296984 h 3682908"/>
                  <a:gd name="connsiteX3400" fmla="*/ 1798073 w 3862373"/>
                  <a:gd name="connsiteY3400" fmla="*/ 336070 h 3682908"/>
                  <a:gd name="connsiteX3401" fmla="*/ 1758966 w 3862373"/>
                  <a:gd name="connsiteY3401" fmla="*/ 296984 h 3682908"/>
                  <a:gd name="connsiteX3402" fmla="*/ 1798073 w 3862373"/>
                  <a:gd name="connsiteY3402" fmla="*/ 257899 h 3682908"/>
                  <a:gd name="connsiteX3403" fmla="*/ 1703435 w 3862373"/>
                  <a:gd name="connsiteY3403" fmla="*/ 257899 h 3682908"/>
                  <a:gd name="connsiteX3404" fmla="*/ 1742524 w 3862373"/>
                  <a:gd name="connsiteY3404" fmla="*/ 296984 h 3682908"/>
                  <a:gd name="connsiteX3405" fmla="*/ 1703435 w 3862373"/>
                  <a:gd name="connsiteY3405" fmla="*/ 336070 h 3682908"/>
                  <a:gd name="connsiteX3406" fmla="*/ 1664351 w 3862373"/>
                  <a:gd name="connsiteY3406" fmla="*/ 296984 h 3682908"/>
                  <a:gd name="connsiteX3407" fmla="*/ 1703435 w 3862373"/>
                  <a:gd name="connsiteY3407" fmla="*/ 257899 h 3682908"/>
                  <a:gd name="connsiteX3408" fmla="*/ 1611151 w 3862373"/>
                  <a:gd name="connsiteY3408" fmla="*/ 257899 h 3682908"/>
                  <a:gd name="connsiteX3409" fmla="*/ 1650245 w 3862373"/>
                  <a:gd name="connsiteY3409" fmla="*/ 296984 h 3682908"/>
                  <a:gd name="connsiteX3410" fmla="*/ 1611151 w 3862373"/>
                  <a:gd name="connsiteY3410" fmla="*/ 336070 h 3682908"/>
                  <a:gd name="connsiteX3411" fmla="*/ 1572155 w 3862373"/>
                  <a:gd name="connsiteY3411" fmla="*/ 296984 h 3682908"/>
                  <a:gd name="connsiteX3412" fmla="*/ 1611151 w 3862373"/>
                  <a:gd name="connsiteY3412" fmla="*/ 257899 h 3682908"/>
                  <a:gd name="connsiteX3413" fmla="*/ 1516605 w 3862373"/>
                  <a:gd name="connsiteY3413" fmla="*/ 257899 h 3682908"/>
                  <a:gd name="connsiteX3414" fmla="*/ 1555690 w 3862373"/>
                  <a:gd name="connsiteY3414" fmla="*/ 296984 h 3682908"/>
                  <a:gd name="connsiteX3415" fmla="*/ 1516605 w 3862373"/>
                  <a:gd name="connsiteY3415" fmla="*/ 336070 h 3682908"/>
                  <a:gd name="connsiteX3416" fmla="*/ 1477512 w 3862373"/>
                  <a:gd name="connsiteY3416" fmla="*/ 296984 h 3682908"/>
                  <a:gd name="connsiteX3417" fmla="*/ 1516605 w 3862373"/>
                  <a:gd name="connsiteY3417" fmla="*/ 257899 h 3682908"/>
                  <a:gd name="connsiteX3418" fmla="*/ 1419597 w 3862373"/>
                  <a:gd name="connsiteY3418" fmla="*/ 257899 h 3682908"/>
                  <a:gd name="connsiteX3419" fmla="*/ 1458689 w 3862373"/>
                  <a:gd name="connsiteY3419" fmla="*/ 296984 h 3682908"/>
                  <a:gd name="connsiteX3420" fmla="*/ 1419597 w 3862373"/>
                  <a:gd name="connsiteY3420" fmla="*/ 336070 h 3682908"/>
                  <a:gd name="connsiteX3421" fmla="*/ 1380501 w 3862373"/>
                  <a:gd name="connsiteY3421" fmla="*/ 296984 h 3682908"/>
                  <a:gd name="connsiteX3422" fmla="*/ 1419597 w 3862373"/>
                  <a:gd name="connsiteY3422" fmla="*/ 257899 h 3682908"/>
                  <a:gd name="connsiteX3423" fmla="*/ 1329683 w 3862373"/>
                  <a:gd name="connsiteY3423" fmla="*/ 257899 h 3682908"/>
                  <a:gd name="connsiteX3424" fmla="*/ 1368775 w 3862373"/>
                  <a:gd name="connsiteY3424" fmla="*/ 296984 h 3682908"/>
                  <a:gd name="connsiteX3425" fmla="*/ 1329683 w 3862373"/>
                  <a:gd name="connsiteY3425" fmla="*/ 336070 h 3682908"/>
                  <a:gd name="connsiteX3426" fmla="*/ 1290601 w 3862373"/>
                  <a:gd name="connsiteY3426" fmla="*/ 296984 h 3682908"/>
                  <a:gd name="connsiteX3427" fmla="*/ 1329683 w 3862373"/>
                  <a:gd name="connsiteY3427" fmla="*/ 257899 h 3682908"/>
                  <a:gd name="connsiteX3428" fmla="*/ 1232690 w 3862373"/>
                  <a:gd name="connsiteY3428" fmla="*/ 257899 h 3682908"/>
                  <a:gd name="connsiteX3429" fmla="*/ 1271764 w 3862373"/>
                  <a:gd name="connsiteY3429" fmla="*/ 296985 h 3682908"/>
                  <a:gd name="connsiteX3430" fmla="*/ 1232690 w 3862373"/>
                  <a:gd name="connsiteY3430" fmla="*/ 336070 h 3682908"/>
                  <a:gd name="connsiteX3431" fmla="*/ 1193607 w 3862373"/>
                  <a:gd name="connsiteY3431" fmla="*/ 296985 h 3682908"/>
                  <a:gd name="connsiteX3432" fmla="*/ 1232690 w 3862373"/>
                  <a:gd name="connsiteY3432" fmla="*/ 257899 h 3682908"/>
                  <a:gd name="connsiteX3433" fmla="*/ 1516605 w 3862373"/>
                  <a:gd name="connsiteY3433" fmla="*/ 175085 h 3682908"/>
                  <a:gd name="connsiteX3434" fmla="*/ 1555690 w 3862373"/>
                  <a:gd name="connsiteY3434" fmla="*/ 214170 h 3682908"/>
                  <a:gd name="connsiteX3435" fmla="*/ 1516605 w 3862373"/>
                  <a:gd name="connsiteY3435" fmla="*/ 253265 h 3682908"/>
                  <a:gd name="connsiteX3436" fmla="*/ 1477512 w 3862373"/>
                  <a:gd name="connsiteY3436" fmla="*/ 214170 h 3682908"/>
                  <a:gd name="connsiteX3437" fmla="*/ 1516605 w 3862373"/>
                  <a:gd name="connsiteY3437" fmla="*/ 175085 h 3682908"/>
                  <a:gd name="connsiteX3438" fmla="*/ 1419600 w 3862373"/>
                  <a:gd name="connsiteY3438" fmla="*/ 175085 h 3682908"/>
                  <a:gd name="connsiteX3439" fmla="*/ 1458689 w 3862373"/>
                  <a:gd name="connsiteY3439" fmla="*/ 214170 h 3682908"/>
                  <a:gd name="connsiteX3440" fmla="*/ 1419600 w 3862373"/>
                  <a:gd name="connsiteY3440" fmla="*/ 253265 h 3682908"/>
                  <a:gd name="connsiteX3441" fmla="*/ 1380502 w 3862373"/>
                  <a:gd name="connsiteY3441" fmla="*/ 214170 h 3682908"/>
                  <a:gd name="connsiteX3442" fmla="*/ 1419600 w 3862373"/>
                  <a:gd name="connsiteY3442" fmla="*/ 175085 h 3682908"/>
                  <a:gd name="connsiteX3443" fmla="*/ 1329683 w 3862373"/>
                  <a:gd name="connsiteY3443" fmla="*/ 175085 h 3682908"/>
                  <a:gd name="connsiteX3444" fmla="*/ 1368775 w 3862373"/>
                  <a:gd name="connsiteY3444" fmla="*/ 214170 h 3682908"/>
                  <a:gd name="connsiteX3445" fmla="*/ 1329683 w 3862373"/>
                  <a:gd name="connsiteY3445" fmla="*/ 253265 h 3682908"/>
                  <a:gd name="connsiteX3446" fmla="*/ 1290601 w 3862373"/>
                  <a:gd name="connsiteY3446" fmla="*/ 214170 h 3682908"/>
                  <a:gd name="connsiteX3447" fmla="*/ 1329683 w 3862373"/>
                  <a:gd name="connsiteY3447" fmla="*/ 175085 h 3682908"/>
                  <a:gd name="connsiteX3448" fmla="*/ 1232690 w 3862373"/>
                  <a:gd name="connsiteY3448" fmla="*/ 175085 h 3682908"/>
                  <a:gd name="connsiteX3449" fmla="*/ 1271764 w 3862373"/>
                  <a:gd name="connsiteY3449" fmla="*/ 214170 h 3682908"/>
                  <a:gd name="connsiteX3450" fmla="*/ 1232690 w 3862373"/>
                  <a:gd name="connsiteY3450" fmla="*/ 253265 h 3682908"/>
                  <a:gd name="connsiteX3451" fmla="*/ 1193607 w 3862373"/>
                  <a:gd name="connsiteY3451" fmla="*/ 214170 h 3682908"/>
                  <a:gd name="connsiteX3452" fmla="*/ 1232690 w 3862373"/>
                  <a:gd name="connsiteY3452" fmla="*/ 175085 h 3682908"/>
                  <a:gd name="connsiteX3453" fmla="*/ 1045751 w 3862373"/>
                  <a:gd name="connsiteY3453" fmla="*/ 175085 h 3682908"/>
                  <a:gd name="connsiteX3454" fmla="*/ 1084842 w 3862373"/>
                  <a:gd name="connsiteY3454" fmla="*/ 214172 h 3682908"/>
                  <a:gd name="connsiteX3455" fmla="*/ 1045751 w 3862373"/>
                  <a:gd name="connsiteY3455" fmla="*/ 253265 h 3682908"/>
                  <a:gd name="connsiteX3456" fmla="*/ 1006670 w 3862373"/>
                  <a:gd name="connsiteY3456" fmla="*/ 214172 h 3682908"/>
                  <a:gd name="connsiteX3457" fmla="*/ 1045751 w 3862373"/>
                  <a:gd name="connsiteY3457" fmla="*/ 175085 h 3682908"/>
                  <a:gd name="connsiteX3458" fmla="*/ 951129 w 3862373"/>
                  <a:gd name="connsiteY3458" fmla="*/ 175085 h 3682908"/>
                  <a:gd name="connsiteX3459" fmla="*/ 990205 w 3862373"/>
                  <a:gd name="connsiteY3459" fmla="*/ 214172 h 3682908"/>
                  <a:gd name="connsiteX3460" fmla="*/ 951129 w 3862373"/>
                  <a:gd name="connsiteY3460" fmla="*/ 253265 h 3682908"/>
                  <a:gd name="connsiteX3461" fmla="*/ 912045 w 3862373"/>
                  <a:gd name="connsiteY3461" fmla="*/ 214172 h 3682908"/>
                  <a:gd name="connsiteX3462" fmla="*/ 951129 w 3862373"/>
                  <a:gd name="connsiteY3462" fmla="*/ 175085 h 3682908"/>
                  <a:gd name="connsiteX3463" fmla="*/ 856503 w 3862373"/>
                  <a:gd name="connsiteY3463" fmla="*/ 175085 h 3682908"/>
                  <a:gd name="connsiteX3464" fmla="*/ 895582 w 3862373"/>
                  <a:gd name="connsiteY3464" fmla="*/ 214172 h 3682908"/>
                  <a:gd name="connsiteX3465" fmla="*/ 856503 w 3862373"/>
                  <a:gd name="connsiteY3465" fmla="*/ 253265 h 3682908"/>
                  <a:gd name="connsiteX3466" fmla="*/ 817422 w 3862373"/>
                  <a:gd name="connsiteY3466" fmla="*/ 214172 h 3682908"/>
                  <a:gd name="connsiteX3467" fmla="*/ 856503 w 3862373"/>
                  <a:gd name="connsiteY3467" fmla="*/ 175085 h 3682908"/>
                  <a:gd name="connsiteX3468" fmla="*/ 764243 w 3862373"/>
                  <a:gd name="connsiteY3468" fmla="*/ 175085 h 3682908"/>
                  <a:gd name="connsiteX3469" fmla="*/ 803326 w 3862373"/>
                  <a:gd name="connsiteY3469" fmla="*/ 214172 h 3682908"/>
                  <a:gd name="connsiteX3470" fmla="*/ 764243 w 3862373"/>
                  <a:gd name="connsiteY3470" fmla="*/ 253265 h 3682908"/>
                  <a:gd name="connsiteX3471" fmla="*/ 725161 w 3862373"/>
                  <a:gd name="connsiteY3471" fmla="*/ 214172 h 3682908"/>
                  <a:gd name="connsiteX3472" fmla="*/ 764243 w 3862373"/>
                  <a:gd name="connsiteY3472" fmla="*/ 175085 h 3682908"/>
                  <a:gd name="connsiteX3473" fmla="*/ 2831988 w 3862373"/>
                  <a:gd name="connsiteY3473" fmla="*/ 175085 h 3682908"/>
                  <a:gd name="connsiteX3474" fmla="*/ 2871075 w 3862373"/>
                  <a:gd name="connsiteY3474" fmla="*/ 214170 h 3682908"/>
                  <a:gd name="connsiteX3475" fmla="*/ 2831988 w 3862373"/>
                  <a:gd name="connsiteY3475" fmla="*/ 253265 h 3682908"/>
                  <a:gd name="connsiteX3476" fmla="*/ 2792901 w 3862373"/>
                  <a:gd name="connsiteY3476" fmla="*/ 214170 h 3682908"/>
                  <a:gd name="connsiteX3477" fmla="*/ 2831988 w 3862373"/>
                  <a:gd name="connsiteY3477" fmla="*/ 175085 h 3682908"/>
                  <a:gd name="connsiteX3478" fmla="*/ 2079618 w 3862373"/>
                  <a:gd name="connsiteY3478" fmla="*/ 175085 h 3682908"/>
                  <a:gd name="connsiteX3479" fmla="*/ 2118703 w 3862373"/>
                  <a:gd name="connsiteY3479" fmla="*/ 214170 h 3682908"/>
                  <a:gd name="connsiteX3480" fmla="*/ 2079618 w 3862373"/>
                  <a:gd name="connsiteY3480" fmla="*/ 253265 h 3682908"/>
                  <a:gd name="connsiteX3481" fmla="*/ 2040537 w 3862373"/>
                  <a:gd name="connsiteY3481" fmla="*/ 214170 h 3682908"/>
                  <a:gd name="connsiteX3482" fmla="*/ 2079618 w 3862373"/>
                  <a:gd name="connsiteY3482" fmla="*/ 175085 h 3682908"/>
                  <a:gd name="connsiteX3483" fmla="*/ 1984973 w 3862373"/>
                  <a:gd name="connsiteY3483" fmla="*/ 175085 h 3682908"/>
                  <a:gd name="connsiteX3484" fmla="*/ 2024073 w 3862373"/>
                  <a:gd name="connsiteY3484" fmla="*/ 214170 h 3682908"/>
                  <a:gd name="connsiteX3485" fmla="*/ 1984973 w 3862373"/>
                  <a:gd name="connsiteY3485" fmla="*/ 253265 h 3682908"/>
                  <a:gd name="connsiteX3486" fmla="*/ 1945875 w 3862373"/>
                  <a:gd name="connsiteY3486" fmla="*/ 214170 h 3682908"/>
                  <a:gd name="connsiteX3487" fmla="*/ 1984973 w 3862373"/>
                  <a:gd name="connsiteY3487" fmla="*/ 175085 h 3682908"/>
                  <a:gd name="connsiteX3488" fmla="*/ 1890340 w 3862373"/>
                  <a:gd name="connsiteY3488" fmla="*/ 175085 h 3682908"/>
                  <a:gd name="connsiteX3489" fmla="*/ 1929413 w 3862373"/>
                  <a:gd name="connsiteY3489" fmla="*/ 214170 h 3682908"/>
                  <a:gd name="connsiteX3490" fmla="*/ 1890340 w 3862373"/>
                  <a:gd name="connsiteY3490" fmla="*/ 253265 h 3682908"/>
                  <a:gd name="connsiteX3491" fmla="*/ 1851255 w 3862373"/>
                  <a:gd name="connsiteY3491" fmla="*/ 214170 h 3682908"/>
                  <a:gd name="connsiteX3492" fmla="*/ 1890340 w 3862373"/>
                  <a:gd name="connsiteY3492" fmla="*/ 175085 h 3682908"/>
                  <a:gd name="connsiteX3493" fmla="*/ 1798073 w 3862373"/>
                  <a:gd name="connsiteY3493" fmla="*/ 175085 h 3682908"/>
                  <a:gd name="connsiteX3494" fmla="*/ 1837149 w 3862373"/>
                  <a:gd name="connsiteY3494" fmla="*/ 214170 h 3682908"/>
                  <a:gd name="connsiteX3495" fmla="*/ 1798073 w 3862373"/>
                  <a:gd name="connsiteY3495" fmla="*/ 253265 h 3682908"/>
                  <a:gd name="connsiteX3496" fmla="*/ 1758966 w 3862373"/>
                  <a:gd name="connsiteY3496" fmla="*/ 214170 h 3682908"/>
                  <a:gd name="connsiteX3497" fmla="*/ 1798073 w 3862373"/>
                  <a:gd name="connsiteY3497" fmla="*/ 175085 h 3682908"/>
                  <a:gd name="connsiteX3498" fmla="*/ 1703435 w 3862373"/>
                  <a:gd name="connsiteY3498" fmla="*/ 175085 h 3682908"/>
                  <a:gd name="connsiteX3499" fmla="*/ 1742524 w 3862373"/>
                  <a:gd name="connsiteY3499" fmla="*/ 214170 h 3682908"/>
                  <a:gd name="connsiteX3500" fmla="*/ 1703435 w 3862373"/>
                  <a:gd name="connsiteY3500" fmla="*/ 253265 h 3682908"/>
                  <a:gd name="connsiteX3501" fmla="*/ 1664351 w 3862373"/>
                  <a:gd name="connsiteY3501" fmla="*/ 214170 h 3682908"/>
                  <a:gd name="connsiteX3502" fmla="*/ 1703435 w 3862373"/>
                  <a:gd name="connsiteY3502" fmla="*/ 175085 h 3682908"/>
                  <a:gd name="connsiteX3503" fmla="*/ 1611151 w 3862373"/>
                  <a:gd name="connsiteY3503" fmla="*/ 175085 h 3682908"/>
                  <a:gd name="connsiteX3504" fmla="*/ 1650245 w 3862373"/>
                  <a:gd name="connsiteY3504" fmla="*/ 214170 h 3682908"/>
                  <a:gd name="connsiteX3505" fmla="*/ 1611151 w 3862373"/>
                  <a:gd name="connsiteY3505" fmla="*/ 253265 h 3682908"/>
                  <a:gd name="connsiteX3506" fmla="*/ 1572158 w 3862373"/>
                  <a:gd name="connsiteY3506" fmla="*/ 214170 h 3682908"/>
                  <a:gd name="connsiteX3507" fmla="*/ 1611151 w 3862373"/>
                  <a:gd name="connsiteY3507" fmla="*/ 175085 h 3682908"/>
                  <a:gd name="connsiteX3508" fmla="*/ 798955 w 3862373"/>
                  <a:gd name="connsiteY3508" fmla="*/ 113714 h 3682908"/>
                  <a:gd name="connsiteX3509" fmla="*/ 803326 w 3862373"/>
                  <a:gd name="connsiteY3509" fmla="*/ 124268 h 3682908"/>
                  <a:gd name="connsiteX3510" fmla="*/ 764243 w 3862373"/>
                  <a:gd name="connsiteY3510" fmla="*/ 163353 h 3682908"/>
                  <a:gd name="connsiteX3511" fmla="*/ 738461 w 3862373"/>
                  <a:gd name="connsiteY3511" fmla="*/ 152674 h 3682908"/>
                  <a:gd name="connsiteX3512" fmla="*/ 754212 w 3862373"/>
                  <a:gd name="connsiteY3512" fmla="*/ 140896 h 3682908"/>
                  <a:gd name="connsiteX3513" fmla="*/ 2904918 w 3862373"/>
                  <a:gd name="connsiteY3513" fmla="*/ 93195 h 3682908"/>
                  <a:gd name="connsiteX3514" fmla="*/ 2961886 w 3862373"/>
                  <a:gd name="connsiteY3514" fmla="*/ 127804 h 3682908"/>
                  <a:gd name="connsiteX3515" fmla="*/ 2951903 w 3862373"/>
                  <a:gd name="connsiteY3515" fmla="*/ 151905 h 3682908"/>
                  <a:gd name="connsiteX3516" fmla="*/ 2924264 w 3862373"/>
                  <a:gd name="connsiteY3516" fmla="*/ 163353 h 3682908"/>
                  <a:gd name="connsiteX3517" fmla="*/ 2885177 w 3862373"/>
                  <a:gd name="connsiteY3517" fmla="*/ 124267 h 3682908"/>
                  <a:gd name="connsiteX3518" fmla="*/ 2896625 w 3862373"/>
                  <a:gd name="connsiteY3518" fmla="*/ 96630 h 3682908"/>
                  <a:gd name="connsiteX3519" fmla="*/ 2831988 w 3862373"/>
                  <a:gd name="connsiteY3519" fmla="*/ 85181 h 3682908"/>
                  <a:gd name="connsiteX3520" fmla="*/ 2871075 w 3862373"/>
                  <a:gd name="connsiteY3520" fmla="*/ 124267 h 3682908"/>
                  <a:gd name="connsiteX3521" fmla="*/ 2831988 w 3862373"/>
                  <a:gd name="connsiteY3521" fmla="*/ 163353 h 3682908"/>
                  <a:gd name="connsiteX3522" fmla="*/ 2792901 w 3862373"/>
                  <a:gd name="connsiteY3522" fmla="*/ 124267 h 3682908"/>
                  <a:gd name="connsiteX3523" fmla="*/ 2831988 w 3862373"/>
                  <a:gd name="connsiteY3523" fmla="*/ 85181 h 3682908"/>
                  <a:gd name="connsiteX3524" fmla="*/ 2171887 w 3862373"/>
                  <a:gd name="connsiteY3524" fmla="*/ 85181 h 3682908"/>
                  <a:gd name="connsiteX3525" fmla="*/ 2210981 w 3862373"/>
                  <a:gd name="connsiteY3525" fmla="*/ 124267 h 3682908"/>
                  <a:gd name="connsiteX3526" fmla="*/ 2171887 w 3862373"/>
                  <a:gd name="connsiteY3526" fmla="*/ 163353 h 3682908"/>
                  <a:gd name="connsiteX3527" fmla="*/ 2132800 w 3862373"/>
                  <a:gd name="connsiteY3527" fmla="*/ 124267 h 3682908"/>
                  <a:gd name="connsiteX3528" fmla="*/ 2171887 w 3862373"/>
                  <a:gd name="connsiteY3528" fmla="*/ 85181 h 3682908"/>
                  <a:gd name="connsiteX3529" fmla="*/ 2079618 w 3862373"/>
                  <a:gd name="connsiteY3529" fmla="*/ 85181 h 3682908"/>
                  <a:gd name="connsiteX3530" fmla="*/ 2118703 w 3862373"/>
                  <a:gd name="connsiteY3530" fmla="*/ 124267 h 3682908"/>
                  <a:gd name="connsiteX3531" fmla="*/ 2079618 w 3862373"/>
                  <a:gd name="connsiteY3531" fmla="*/ 163353 h 3682908"/>
                  <a:gd name="connsiteX3532" fmla="*/ 2040537 w 3862373"/>
                  <a:gd name="connsiteY3532" fmla="*/ 124267 h 3682908"/>
                  <a:gd name="connsiteX3533" fmla="*/ 2079618 w 3862373"/>
                  <a:gd name="connsiteY3533" fmla="*/ 85181 h 3682908"/>
                  <a:gd name="connsiteX3534" fmla="*/ 1984973 w 3862373"/>
                  <a:gd name="connsiteY3534" fmla="*/ 85181 h 3682908"/>
                  <a:gd name="connsiteX3535" fmla="*/ 2024073 w 3862373"/>
                  <a:gd name="connsiteY3535" fmla="*/ 124268 h 3682908"/>
                  <a:gd name="connsiteX3536" fmla="*/ 1984973 w 3862373"/>
                  <a:gd name="connsiteY3536" fmla="*/ 163353 h 3682908"/>
                  <a:gd name="connsiteX3537" fmla="*/ 1945875 w 3862373"/>
                  <a:gd name="connsiteY3537" fmla="*/ 124268 h 3682908"/>
                  <a:gd name="connsiteX3538" fmla="*/ 1984973 w 3862373"/>
                  <a:gd name="connsiteY3538" fmla="*/ 85181 h 3682908"/>
                  <a:gd name="connsiteX3539" fmla="*/ 1890340 w 3862373"/>
                  <a:gd name="connsiteY3539" fmla="*/ 85181 h 3682908"/>
                  <a:gd name="connsiteX3540" fmla="*/ 1929413 w 3862373"/>
                  <a:gd name="connsiteY3540" fmla="*/ 124268 h 3682908"/>
                  <a:gd name="connsiteX3541" fmla="*/ 1890340 w 3862373"/>
                  <a:gd name="connsiteY3541" fmla="*/ 163353 h 3682908"/>
                  <a:gd name="connsiteX3542" fmla="*/ 1851255 w 3862373"/>
                  <a:gd name="connsiteY3542" fmla="*/ 124268 h 3682908"/>
                  <a:gd name="connsiteX3543" fmla="*/ 1890340 w 3862373"/>
                  <a:gd name="connsiteY3543" fmla="*/ 85181 h 3682908"/>
                  <a:gd name="connsiteX3544" fmla="*/ 1798073 w 3862373"/>
                  <a:gd name="connsiteY3544" fmla="*/ 85181 h 3682908"/>
                  <a:gd name="connsiteX3545" fmla="*/ 1837149 w 3862373"/>
                  <a:gd name="connsiteY3545" fmla="*/ 124268 h 3682908"/>
                  <a:gd name="connsiteX3546" fmla="*/ 1798073 w 3862373"/>
                  <a:gd name="connsiteY3546" fmla="*/ 163353 h 3682908"/>
                  <a:gd name="connsiteX3547" fmla="*/ 1758966 w 3862373"/>
                  <a:gd name="connsiteY3547" fmla="*/ 124268 h 3682908"/>
                  <a:gd name="connsiteX3548" fmla="*/ 1798073 w 3862373"/>
                  <a:gd name="connsiteY3548" fmla="*/ 85181 h 3682908"/>
                  <a:gd name="connsiteX3549" fmla="*/ 1703435 w 3862373"/>
                  <a:gd name="connsiteY3549" fmla="*/ 85181 h 3682908"/>
                  <a:gd name="connsiteX3550" fmla="*/ 1742524 w 3862373"/>
                  <a:gd name="connsiteY3550" fmla="*/ 124268 h 3682908"/>
                  <a:gd name="connsiteX3551" fmla="*/ 1703435 w 3862373"/>
                  <a:gd name="connsiteY3551" fmla="*/ 163353 h 3682908"/>
                  <a:gd name="connsiteX3552" fmla="*/ 1664351 w 3862373"/>
                  <a:gd name="connsiteY3552" fmla="*/ 124268 h 3682908"/>
                  <a:gd name="connsiteX3553" fmla="*/ 1703435 w 3862373"/>
                  <a:gd name="connsiteY3553" fmla="*/ 85181 h 3682908"/>
                  <a:gd name="connsiteX3554" fmla="*/ 1611151 w 3862373"/>
                  <a:gd name="connsiteY3554" fmla="*/ 85181 h 3682908"/>
                  <a:gd name="connsiteX3555" fmla="*/ 1650245 w 3862373"/>
                  <a:gd name="connsiteY3555" fmla="*/ 124268 h 3682908"/>
                  <a:gd name="connsiteX3556" fmla="*/ 1611151 w 3862373"/>
                  <a:gd name="connsiteY3556" fmla="*/ 163353 h 3682908"/>
                  <a:gd name="connsiteX3557" fmla="*/ 1572160 w 3862373"/>
                  <a:gd name="connsiteY3557" fmla="*/ 124268 h 3682908"/>
                  <a:gd name="connsiteX3558" fmla="*/ 1611151 w 3862373"/>
                  <a:gd name="connsiteY3558" fmla="*/ 85181 h 3682908"/>
                  <a:gd name="connsiteX3559" fmla="*/ 1516607 w 3862373"/>
                  <a:gd name="connsiteY3559" fmla="*/ 85181 h 3682908"/>
                  <a:gd name="connsiteX3560" fmla="*/ 1555693 w 3862373"/>
                  <a:gd name="connsiteY3560" fmla="*/ 124268 h 3682908"/>
                  <a:gd name="connsiteX3561" fmla="*/ 1516607 w 3862373"/>
                  <a:gd name="connsiteY3561" fmla="*/ 163353 h 3682908"/>
                  <a:gd name="connsiteX3562" fmla="*/ 1477512 w 3862373"/>
                  <a:gd name="connsiteY3562" fmla="*/ 124268 h 3682908"/>
                  <a:gd name="connsiteX3563" fmla="*/ 1516607 w 3862373"/>
                  <a:gd name="connsiteY3563" fmla="*/ 85181 h 3682908"/>
                  <a:gd name="connsiteX3564" fmla="*/ 1419600 w 3862373"/>
                  <a:gd name="connsiteY3564" fmla="*/ 85181 h 3682908"/>
                  <a:gd name="connsiteX3565" fmla="*/ 1458689 w 3862373"/>
                  <a:gd name="connsiteY3565" fmla="*/ 124268 h 3682908"/>
                  <a:gd name="connsiteX3566" fmla="*/ 1419600 w 3862373"/>
                  <a:gd name="connsiteY3566" fmla="*/ 163353 h 3682908"/>
                  <a:gd name="connsiteX3567" fmla="*/ 1380504 w 3862373"/>
                  <a:gd name="connsiteY3567" fmla="*/ 124268 h 3682908"/>
                  <a:gd name="connsiteX3568" fmla="*/ 1419600 w 3862373"/>
                  <a:gd name="connsiteY3568" fmla="*/ 85181 h 3682908"/>
                  <a:gd name="connsiteX3569" fmla="*/ 1329684 w 3862373"/>
                  <a:gd name="connsiteY3569" fmla="*/ 85181 h 3682908"/>
                  <a:gd name="connsiteX3570" fmla="*/ 1368775 w 3862373"/>
                  <a:gd name="connsiteY3570" fmla="*/ 124268 h 3682908"/>
                  <a:gd name="connsiteX3571" fmla="*/ 1329684 w 3862373"/>
                  <a:gd name="connsiteY3571" fmla="*/ 163353 h 3682908"/>
                  <a:gd name="connsiteX3572" fmla="*/ 1290604 w 3862373"/>
                  <a:gd name="connsiteY3572" fmla="*/ 124268 h 3682908"/>
                  <a:gd name="connsiteX3573" fmla="*/ 1329684 w 3862373"/>
                  <a:gd name="connsiteY3573" fmla="*/ 85181 h 3682908"/>
                  <a:gd name="connsiteX3574" fmla="*/ 1142780 w 3862373"/>
                  <a:gd name="connsiteY3574" fmla="*/ 85181 h 3682908"/>
                  <a:gd name="connsiteX3575" fmla="*/ 1181872 w 3862373"/>
                  <a:gd name="connsiteY3575" fmla="*/ 124268 h 3682908"/>
                  <a:gd name="connsiteX3576" fmla="*/ 1142780 w 3862373"/>
                  <a:gd name="connsiteY3576" fmla="*/ 163353 h 3682908"/>
                  <a:gd name="connsiteX3577" fmla="*/ 1103680 w 3862373"/>
                  <a:gd name="connsiteY3577" fmla="*/ 124268 h 3682908"/>
                  <a:gd name="connsiteX3578" fmla="*/ 1142780 w 3862373"/>
                  <a:gd name="connsiteY3578" fmla="*/ 85181 h 3682908"/>
                  <a:gd name="connsiteX3579" fmla="*/ 1045753 w 3862373"/>
                  <a:gd name="connsiteY3579" fmla="*/ 85181 h 3682908"/>
                  <a:gd name="connsiteX3580" fmla="*/ 1084842 w 3862373"/>
                  <a:gd name="connsiteY3580" fmla="*/ 124268 h 3682908"/>
                  <a:gd name="connsiteX3581" fmla="*/ 1045753 w 3862373"/>
                  <a:gd name="connsiteY3581" fmla="*/ 163353 h 3682908"/>
                  <a:gd name="connsiteX3582" fmla="*/ 1006670 w 3862373"/>
                  <a:gd name="connsiteY3582" fmla="*/ 124268 h 3682908"/>
                  <a:gd name="connsiteX3583" fmla="*/ 1045753 w 3862373"/>
                  <a:gd name="connsiteY3583" fmla="*/ 85181 h 3682908"/>
                  <a:gd name="connsiteX3584" fmla="*/ 951129 w 3862373"/>
                  <a:gd name="connsiteY3584" fmla="*/ 85181 h 3682908"/>
                  <a:gd name="connsiteX3585" fmla="*/ 990205 w 3862373"/>
                  <a:gd name="connsiteY3585" fmla="*/ 124268 h 3682908"/>
                  <a:gd name="connsiteX3586" fmla="*/ 951129 w 3862373"/>
                  <a:gd name="connsiteY3586" fmla="*/ 163353 h 3682908"/>
                  <a:gd name="connsiteX3587" fmla="*/ 912045 w 3862373"/>
                  <a:gd name="connsiteY3587" fmla="*/ 124268 h 3682908"/>
                  <a:gd name="connsiteX3588" fmla="*/ 951129 w 3862373"/>
                  <a:gd name="connsiteY3588" fmla="*/ 85181 h 3682908"/>
                  <a:gd name="connsiteX3589" fmla="*/ 856503 w 3862373"/>
                  <a:gd name="connsiteY3589" fmla="*/ 85181 h 3682908"/>
                  <a:gd name="connsiteX3590" fmla="*/ 895582 w 3862373"/>
                  <a:gd name="connsiteY3590" fmla="*/ 124268 h 3682908"/>
                  <a:gd name="connsiteX3591" fmla="*/ 856503 w 3862373"/>
                  <a:gd name="connsiteY3591" fmla="*/ 163353 h 3682908"/>
                  <a:gd name="connsiteX3592" fmla="*/ 817424 w 3862373"/>
                  <a:gd name="connsiteY3592" fmla="*/ 124268 h 3682908"/>
                  <a:gd name="connsiteX3593" fmla="*/ 856503 w 3862373"/>
                  <a:gd name="connsiteY3593" fmla="*/ 85181 h 3682908"/>
                  <a:gd name="connsiteX3594" fmla="*/ 978967 w 3862373"/>
                  <a:gd name="connsiteY3594" fmla="*/ 11950 h 3682908"/>
                  <a:gd name="connsiteX3595" fmla="*/ 990205 w 3862373"/>
                  <a:gd name="connsiteY3595" fmla="*/ 39087 h 3682908"/>
                  <a:gd name="connsiteX3596" fmla="*/ 951129 w 3862373"/>
                  <a:gd name="connsiteY3596" fmla="*/ 78173 h 3682908"/>
                  <a:gd name="connsiteX3597" fmla="*/ 923492 w 3862373"/>
                  <a:gd name="connsiteY3597" fmla="*/ 66725 h 3682908"/>
                  <a:gd name="connsiteX3598" fmla="*/ 914005 w 3862373"/>
                  <a:gd name="connsiteY3598" fmla="*/ 43819 h 3682908"/>
                  <a:gd name="connsiteX3599" fmla="*/ 918580 w 3862373"/>
                  <a:gd name="connsiteY3599" fmla="*/ 41040 h 3682908"/>
                  <a:gd name="connsiteX3600" fmla="*/ 2266537 w 3862373"/>
                  <a:gd name="connsiteY3600" fmla="*/ 0 h 3682908"/>
                  <a:gd name="connsiteX3601" fmla="*/ 2305619 w 3862373"/>
                  <a:gd name="connsiteY3601" fmla="*/ 39087 h 3682908"/>
                  <a:gd name="connsiteX3602" fmla="*/ 2266537 w 3862373"/>
                  <a:gd name="connsiteY3602" fmla="*/ 78173 h 3682908"/>
                  <a:gd name="connsiteX3603" fmla="*/ 2227443 w 3862373"/>
                  <a:gd name="connsiteY3603" fmla="*/ 39087 h 3682908"/>
                  <a:gd name="connsiteX3604" fmla="*/ 2266537 w 3862373"/>
                  <a:gd name="connsiteY3604" fmla="*/ 0 h 3682908"/>
                  <a:gd name="connsiteX3605" fmla="*/ 2171887 w 3862373"/>
                  <a:gd name="connsiteY3605" fmla="*/ 0 h 3682908"/>
                  <a:gd name="connsiteX3606" fmla="*/ 2210981 w 3862373"/>
                  <a:gd name="connsiteY3606" fmla="*/ 39087 h 3682908"/>
                  <a:gd name="connsiteX3607" fmla="*/ 2171887 w 3862373"/>
                  <a:gd name="connsiteY3607" fmla="*/ 78173 h 3682908"/>
                  <a:gd name="connsiteX3608" fmla="*/ 2132800 w 3862373"/>
                  <a:gd name="connsiteY3608" fmla="*/ 39087 h 3682908"/>
                  <a:gd name="connsiteX3609" fmla="*/ 2171887 w 3862373"/>
                  <a:gd name="connsiteY3609" fmla="*/ 0 h 3682908"/>
                  <a:gd name="connsiteX3610" fmla="*/ 2079618 w 3862373"/>
                  <a:gd name="connsiteY3610" fmla="*/ 0 h 3682908"/>
                  <a:gd name="connsiteX3611" fmla="*/ 2118703 w 3862373"/>
                  <a:gd name="connsiteY3611" fmla="*/ 39087 h 3682908"/>
                  <a:gd name="connsiteX3612" fmla="*/ 2079618 w 3862373"/>
                  <a:gd name="connsiteY3612" fmla="*/ 78173 h 3682908"/>
                  <a:gd name="connsiteX3613" fmla="*/ 2040537 w 3862373"/>
                  <a:gd name="connsiteY3613" fmla="*/ 39087 h 3682908"/>
                  <a:gd name="connsiteX3614" fmla="*/ 2079618 w 3862373"/>
                  <a:gd name="connsiteY3614" fmla="*/ 0 h 3682908"/>
                  <a:gd name="connsiteX3615" fmla="*/ 1984973 w 3862373"/>
                  <a:gd name="connsiteY3615" fmla="*/ 0 h 3682908"/>
                  <a:gd name="connsiteX3616" fmla="*/ 2024073 w 3862373"/>
                  <a:gd name="connsiteY3616" fmla="*/ 39087 h 3682908"/>
                  <a:gd name="connsiteX3617" fmla="*/ 1984973 w 3862373"/>
                  <a:gd name="connsiteY3617" fmla="*/ 78173 h 3682908"/>
                  <a:gd name="connsiteX3618" fmla="*/ 1945875 w 3862373"/>
                  <a:gd name="connsiteY3618" fmla="*/ 39087 h 3682908"/>
                  <a:gd name="connsiteX3619" fmla="*/ 1984973 w 3862373"/>
                  <a:gd name="connsiteY3619" fmla="*/ 0 h 3682908"/>
                  <a:gd name="connsiteX3620" fmla="*/ 1890340 w 3862373"/>
                  <a:gd name="connsiteY3620" fmla="*/ 0 h 3682908"/>
                  <a:gd name="connsiteX3621" fmla="*/ 1929413 w 3862373"/>
                  <a:gd name="connsiteY3621" fmla="*/ 39087 h 3682908"/>
                  <a:gd name="connsiteX3622" fmla="*/ 1890340 w 3862373"/>
                  <a:gd name="connsiteY3622" fmla="*/ 78173 h 3682908"/>
                  <a:gd name="connsiteX3623" fmla="*/ 1851255 w 3862373"/>
                  <a:gd name="connsiteY3623" fmla="*/ 39087 h 3682908"/>
                  <a:gd name="connsiteX3624" fmla="*/ 1890340 w 3862373"/>
                  <a:gd name="connsiteY3624" fmla="*/ 0 h 3682908"/>
                  <a:gd name="connsiteX3625" fmla="*/ 1798073 w 3862373"/>
                  <a:gd name="connsiteY3625" fmla="*/ 0 h 3682908"/>
                  <a:gd name="connsiteX3626" fmla="*/ 1837149 w 3862373"/>
                  <a:gd name="connsiteY3626" fmla="*/ 39087 h 3682908"/>
                  <a:gd name="connsiteX3627" fmla="*/ 1798073 w 3862373"/>
                  <a:gd name="connsiteY3627" fmla="*/ 78173 h 3682908"/>
                  <a:gd name="connsiteX3628" fmla="*/ 1758966 w 3862373"/>
                  <a:gd name="connsiteY3628" fmla="*/ 39087 h 3682908"/>
                  <a:gd name="connsiteX3629" fmla="*/ 1798073 w 3862373"/>
                  <a:gd name="connsiteY3629" fmla="*/ 0 h 3682908"/>
                  <a:gd name="connsiteX3630" fmla="*/ 1703435 w 3862373"/>
                  <a:gd name="connsiteY3630" fmla="*/ 0 h 3682908"/>
                  <a:gd name="connsiteX3631" fmla="*/ 1742524 w 3862373"/>
                  <a:gd name="connsiteY3631" fmla="*/ 39087 h 3682908"/>
                  <a:gd name="connsiteX3632" fmla="*/ 1703435 w 3862373"/>
                  <a:gd name="connsiteY3632" fmla="*/ 78173 h 3682908"/>
                  <a:gd name="connsiteX3633" fmla="*/ 1664351 w 3862373"/>
                  <a:gd name="connsiteY3633" fmla="*/ 39087 h 3682908"/>
                  <a:gd name="connsiteX3634" fmla="*/ 1703435 w 3862373"/>
                  <a:gd name="connsiteY3634" fmla="*/ 0 h 3682908"/>
                  <a:gd name="connsiteX3635" fmla="*/ 1611151 w 3862373"/>
                  <a:gd name="connsiteY3635" fmla="*/ 0 h 3682908"/>
                  <a:gd name="connsiteX3636" fmla="*/ 1650245 w 3862373"/>
                  <a:gd name="connsiteY3636" fmla="*/ 39087 h 3682908"/>
                  <a:gd name="connsiteX3637" fmla="*/ 1611151 w 3862373"/>
                  <a:gd name="connsiteY3637" fmla="*/ 78173 h 3682908"/>
                  <a:gd name="connsiteX3638" fmla="*/ 1572160 w 3862373"/>
                  <a:gd name="connsiteY3638" fmla="*/ 39087 h 3682908"/>
                  <a:gd name="connsiteX3639" fmla="*/ 1611151 w 3862373"/>
                  <a:gd name="connsiteY3639" fmla="*/ 0 h 3682908"/>
                  <a:gd name="connsiteX3640" fmla="*/ 1516607 w 3862373"/>
                  <a:gd name="connsiteY3640" fmla="*/ 0 h 3682908"/>
                  <a:gd name="connsiteX3641" fmla="*/ 1555693 w 3862373"/>
                  <a:gd name="connsiteY3641" fmla="*/ 39087 h 3682908"/>
                  <a:gd name="connsiteX3642" fmla="*/ 1516607 w 3862373"/>
                  <a:gd name="connsiteY3642" fmla="*/ 78173 h 3682908"/>
                  <a:gd name="connsiteX3643" fmla="*/ 1477512 w 3862373"/>
                  <a:gd name="connsiteY3643" fmla="*/ 39087 h 3682908"/>
                  <a:gd name="connsiteX3644" fmla="*/ 1516607 w 3862373"/>
                  <a:gd name="connsiteY3644" fmla="*/ 0 h 3682908"/>
                  <a:gd name="connsiteX3645" fmla="*/ 1232692 w 3862373"/>
                  <a:gd name="connsiteY3645" fmla="*/ 0 h 3682908"/>
                  <a:gd name="connsiteX3646" fmla="*/ 1271765 w 3862373"/>
                  <a:gd name="connsiteY3646" fmla="*/ 39087 h 3682908"/>
                  <a:gd name="connsiteX3647" fmla="*/ 1232692 w 3862373"/>
                  <a:gd name="connsiteY3647" fmla="*/ 78173 h 3682908"/>
                  <a:gd name="connsiteX3648" fmla="*/ 1193607 w 3862373"/>
                  <a:gd name="connsiteY3648" fmla="*/ 39087 h 3682908"/>
                  <a:gd name="connsiteX3649" fmla="*/ 1232692 w 3862373"/>
                  <a:gd name="connsiteY3649" fmla="*/ 0 h 3682908"/>
                  <a:gd name="connsiteX3650" fmla="*/ 1142780 w 3862373"/>
                  <a:gd name="connsiteY3650" fmla="*/ 0 h 3682908"/>
                  <a:gd name="connsiteX3651" fmla="*/ 1181872 w 3862373"/>
                  <a:gd name="connsiteY3651" fmla="*/ 39087 h 3682908"/>
                  <a:gd name="connsiteX3652" fmla="*/ 1142780 w 3862373"/>
                  <a:gd name="connsiteY3652" fmla="*/ 78173 h 3682908"/>
                  <a:gd name="connsiteX3653" fmla="*/ 1103680 w 3862373"/>
                  <a:gd name="connsiteY3653" fmla="*/ 39087 h 3682908"/>
                  <a:gd name="connsiteX3654" fmla="*/ 1142780 w 3862373"/>
                  <a:gd name="connsiteY3654" fmla="*/ 0 h 3682908"/>
                  <a:gd name="connsiteX3655" fmla="*/ 1045753 w 3862373"/>
                  <a:gd name="connsiteY3655" fmla="*/ 0 h 3682908"/>
                  <a:gd name="connsiteX3656" fmla="*/ 1084842 w 3862373"/>
                  <a:gd name="connsiteY3656" fmla="*/ 39087 h 3682908"/>
                  <a:gd name="connsiteX3657" fmla="*/ 1045753 w 3862373"/>
                  <a:gd name="connsiteY3657" fmla="*/ 78173 h 3682908"/>
                  <a:gd name="connsiteX3658" fmla="*/ 1006670 w 3862373"/>
                  <a:gd name="connsiteY3658" fmla="*/ 39087 h 3682908"/>
                  <a:gd name="connsiteX3659" fmla="*/ 1045753 w 3862373"/>
                  <a:gd name="connsiteY3659" fmla="*/ 0 h 3682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Lst>
                <a:rect l="l" t="t" r="r" b="b"/>
                <a:pathLst>
                  <a:path w="3862373" h="3682908">
                    <a:moveTo>
                      <a:pt x="1142662" y="3605757"/>
                    </a:moveTo>
                    <a:cubicBezTo>
                      <a:pt x="1164249" y="3605757"/>
                      <a:pt x="1181749" y="3623257"/>
                      <a:pt x="1181749" y="3644844"/>
                    </a:cubicBezTo>
                    <a:lnTo>
                      <a:pt x="1175073" y="3660960"/>
                    </a:lnTo>
                    <a:lnTo>
                      <a:pt x="1107191" y="3636115"/>
                    </a:lnTo>
                    <a:lnTo>
                      <a:pt x="1115023" y="3617205"/>
                    </a:lnTo>
                    <a:cubicBezTo>
                      <a:pt x="1122096" y="3610132"/>
                      <a:pt x="1131868" y="3605757"/>
                      <a:pt x="1142662" y="3605757"/>
                    </a:cubicBezTo>
                    <a:close/>
                    <a:moveTo>
                      <a:pt x="1232571" y="3605756"/>
                    </a:moveTo>
                    <a:cubicBezTo>
                      <a:pt x="1254158" y="3605756"/>
                      <a:pt x="1271658" y="3623256"/>
                      <a:pt x="1271658" y="3644843"/>
                    </a:cubicBezTo>
                    <a:cubicBezTo>
                      <a:pt x="1271658" y="3655637"/>
                      <a:pt x="1267283" y="3665408"/>
                      <a:pt x="1260210" y="3672482"/>
                    </a:cubicBezTo>
                    <a:lnTo>
                      <a:pt x="1235039" y="3682908"/>
                    </a:lnTo>
                    <a:lnTo>
                      <a:pt x="1204643" y="3671783"/>
                    </a:lnTo>
                    <a:lnTo>
                      <a:pt x="1193484" y="3644843"/>
                    </a:lnTo>
                    <a:cubicBezTo>
                      <a:pt x="1193484" y="3623256"/>
                      <a:pt x="1210984" y="3605756"/>
                      <a:pt x="1232571" y="3605756"/>
                    </a:cubicBezTo>
                    <a:close/>
                    <a:moveTo>
                      <a:pt x="1232571" y="3520580"/>
                    </a:moveTo>
                    <a:cubicBezTo>
                      <a:pt x="1254158" y="3520580"/>
                      <a:pt x="1271658" y="3538080"/>
                      <a:pt x="1271658" y="3559667"/>
                    </a:cubicBezTo>
                    <a:cubicBezTo>
                      <a:pt x="1271658" y="3581254"/>
                      <a:pt x="1254158" y="3598754"/>
                      <a:pt x="1232571" y="3598754"/>
                    </a:cubicBezTo>
                    <a:cubicBezTo>
                      <a:pt x="1210984" y="3598754"/>
                      <a:pt x="1193484" y="3581254"/>
                      <a:pt x="1193484" y="3559667"/>
                    </a:cubicBezTo>
                    <a:cubicBezTo>
                      <a:pt x="1193484" y="3538080"/>
                      <a:pt x="1210984" y="3520580"/>
                      <a:pt x="1232571" y="3520580"/>
                    </a:cubicBezTo>
                    <a:close/>
                    <a:moveTo>
                      <a:pt x="1142662" y="3520580"/>
                    </a:moveTo>
                    <a:cubicBezTo>
                      <a:pt x="1164249" y="3520580"/>
                      <a:pt x="1181749" y="3538080"/>
                      <a:pt x="1181749" y="3559667"/>
                    </a:cubicBezTo>
                    <a:cubicBezTo>
                      <a:pt x="1181749" y="3581254"/>
                      <a:pt x="1164249" y="3598754"/>
                      <a:pt x="1142662" y="3598754"/>
                    </a:cubicBezTo>
                    <a:cubicBezTo>
                      <a:pt x="1121074" y="3598754"/>
                      <a:pt x="1103575" y="3581254"/>
                      <a:pt x="1103575" y="3559667"/>
                    </a:cubicBezTo>
                    <a:cubicBezTo>
                      <a:pt x="1103575" y="3538080"/>
                      <a:pt x="1121074" y="3520580"/>
                      <a:pt x="1142662" y="3520580"/>
                    </a:cubicBezTo>
                    <a:close/>
                    <a:moveTo>
                      <a:pt x="1232572" y="3435404"/>
                    </a:moveTo>
                    <a:cubicBezTo>
                      <a:pt x="1254159" y="3435404"/>
                      <a:pt x="1271659" y="3452904"/>
                      <a:pt x="1271659" y="3474491"/>
                    </a:cubicBezTo>
                    <a:cubicBezTo>
                      <a:pt x="1271659" y="3496078"/>
                      <a:pt x="1254159" y="3513578"/>
                      <a:pt x="1232572" y="3513578"/>
                    </a:cubicBezTo>
                    <a:cubicBezTo>
                      <a:pt x="1210985" y="3513578"/>
                      <a:pt x="1193485" y="3496078"/>
                      <a:pt x="1193485" y="3474491"/>
                    </a:cubicBezTo>
                    <a:cubicBezTo>
                      <a:pt x="1193485" y="3452904"/>
                      <a:pt x="1210985" y="3435404"/>
                      <a:pt x="1232572" y="3435404"/>
                    </a:cubicBezTo>
                    <a:close/>
                    <a:moveTo>
                      <a:pt x="1142662" y="3435404"/>
                    </a:moveTo>
                    <a:cubicBezTo>
                      <a:pt x="1164249" y="3435404"/>
                      <a:pt x="1181749" y="3452904"/>
                      <a:pt x="1181749" y="3474491"/>
                    </a:cubicBezTo>
                    <a:cubicBezTo>
                      <a:pt x="1181749" y="3496078"/>
                      <a:pt x="1164249" y="3513578"/>
                      <a:pt x="1142662" y="3513578"/>
                    </a:cubicBezTo>
                    <a:cubicBezTo>
                      <a:pt x="1121074" y="3513578"/>
                      <a:pt x="1103575" y="3496078"/>
                      <a:pt x="1103575" y="3474491"/>
                    </a:cubicBezTo>
                    <a:cubicBezTo>
                      <a:pt x="1103575" y="3452904"/>
                      <a:pt x="1121074" y="3435404"/>
                      <a:pt x="1142662" y="3435404"/>
                    </a:cubicBezTo>
                    <a:close/>
                    <a:moveTo>
                      <a:pt x="1329578" y="3347862"/>
                    </a:moveTo>
                    <a:cubicBezTo>
                      <a:pt x="1351165" y="3347862"/>
                      <a:pt x="1368665" y="3365362"/>
                      <a:pt x="1368665" y="3386950"/>
                    </a:cubicBezTo>
                    <a:cubicBezTo>
                      <a:pt x="1368665" y="3408537"/>
                      <a:pt x="1351165" y="3426037"/>
                      <a:pt x="1329578" y="3426037"/>
                    </a:cubicBezTo>
                    <a:cubicBezTo>
                      <a:pt x="1307990" y="3426037"/>
                      <a:pt x="1290490" y="3408537"/>
                      <a:pt x="1290490" y="3386950"/>
                    </a:cubicBezTo>
                    <a:cubicBezTo>
                      <a:pt x="1290490" y="3365362"/>
                      <a:pt x="1307990" y="3347862"/>
                      <a:pt x="1329578" y="3347862"/>
                    </a:cubicBezTo>
                    <a:close/>
                    <a:moveTo>
                      <a:pt x="1142664" y="3347862"/>
                    </a:moveTo>
                    <a:cubicBezTo>
                      <a:pt x="1164251" y="3347862"/>
                      <a:pt x="1181751" y="3365362"/>
                      <a:pt x="1181751" y="3386950"/>
                    </a:cubicBezTo>
                    <a:cubicBezTo>
                      <a:pt x="1181751" y="3408537"/>
                      <a:pt x="1164251" y="3426037"/>
                      <a:pt x="1142664" y="3426037"/>
                    </a:cubicBezTo>
                    <a:cubicBezTo>
                      <a:pt x="1121077" y="3426037"/>
                      <a:pt x="1103576" y="3408537"/>
                      <a:pt x="1103576" y="3386950"/>
                    </a:cubicBezTo>
                    <a:cubicBezTo>
                      <a:pt x="1103576" y="3365362"/>
                      <a:pt x="1121077" y="3347862"/>
                      <a:pt x="1142664" y="3347862"/>
                    </a:cubicBezTo>
                    <a:close/>
                    <a:moveTo>
                      <a:pt x="1232572" y="3347861"/>
                    </a:moveTo>
                    <a:cubicBezTo>
                      <a:pt x="1254160" y="3347861"/>
                      <a:pt x="1271660" y="3365361"/>
                      <a:pt x="1271660" y="3386948"/>
                    </a:cubicBezTo>
                    <a:cubicBezTo>
                      <a:pt x="1271660" y="3408536"/>
                      <a:pt x="1254160" y="3426035"/>
                      <a:pt x="1232572" y="3426035"/>
                    </a:cubicBezTo>
                    <a:cubicBezTo>
                      <a:pt x="1210985" y="3426035"/>
                      <a:pt x="1193485" y="3408536"/>
                      <a:pt x="1193485" y="3386948"/>
                    </a:cubicBezTo>
                    <a:cubicBezTo>
                      <a:pt x="1193485" y="3365361"/>
                      <a:pt x="1210985" y="3347861"/>
                      <a:pt x="1232572" y="3347861"/>
                    </a:cubicBezTo>
                    <a:close/>
                    <a:moveTo>
                      <a:pt x="2924263" y="3265052"/>
                    </a:moveTo>
                    <a:cubicBezTo>
                      <a:pt x="2945850" y="3265052"/>
                      <a:pt x="2963349" y="3282551"/>
                      <a:pt x="2963349" y="3304139"/>
                    </a:cubicBezTo>
                    <a:cubicBezTo>
                      <a:pt x="2963349" y="3325726"/>
                      <a:pt x="2945850" y="3343226"/>
                      <a:pt x="2924263" y="3343226"/>
                    </a:cubicBezTo>
                    <a:cubicBezTo>
                      <a:pt x="2902675" y="3343226"/>
                      <a:pt x="2885175" y="3325726"/>
                      <a:pt x="2885175" y="3304139"/>
                    </a:cubicBezTo>
                    <a:cubicBezTo>
                      <a:pt x="2885175" y="3282551"/>
                      <a:pt x="2902675" y="3265052"/>
                      <a:pt x="2924263" y="3265052"/>
                    </a:cubicBezTo>
                    <a:close/>
                    <a:moveTo>
                      <a:pt x="1419487" y="3265052"/>
                    </a:moveTo>
                    <a:cubicBezTo>
                      <a:pt x="1441074" y="3265052"/>
                      <a:pt x="1458574" y="3282551"/>
                      <a:pt x="1458574" y="3304139"/>
                    </a:cubicBezTo>
                    <a:cubicBezTo>
                      <a:pt x="1458574" y="3325726"/>
                      <a:pt x="1441074" y="3343226"/>
                      <a:pt x="1419487" y="3343226"/>
                    </a:cubicBezTo>
                    <a:cubicBezTo>
                      <a:pt x="1397899" y="3343226"/>
                      <a:pt x="1380399" y="3325726"/>
                      <a:pt x="1380399" y="3304139"/>
                    </a:cubicBezTo>
                    <a:cubicBezTo>
                      <a:pt x="1380399" y="3282551"/>
                      <a:pt x="1397899" y="3265052"/>
                      <a:pt x="1419487" y="3265052"/>
                    </a:cubicBezTo>
                    <a:close/>
                    <a:moveTo>
                      <a:pt x="1329578" y="3265052"/>
                    </a:moveTo>
                    <a:cubicBezTo>
                      <a:pt x="1351165" y="3265052"/>
                      <a:pt x="1368666" y="3282551"/>
                      <a:pt x="1368666" y="3304139"/>
                    </a:cubicBezTo>
                    <a:cubicBezTo>
                      <a:pt x="1368666" y="3325726"/>
                      <a:pt x="1351165" y="3343226"/>
                      <a:pt x="1329578" y="3343226"/>
                    </a:cubicBezTo>
                    <a:cubicBezTo>
                      <a:pt x="1307991" y="3343226"/>
                      <a:pt x="1290491" y="3325726"/>
                      <a:pt x="1290491" y="3304139"/>
                    </a:cubicBezTo>
                    <a:cubicBezTo>
                      <a:pt x="1290491" y="3282551"/>
                      <a:pt x="1307991" y="3265052"/>
                      <a:pt x="1329578" y="3265052"/>
                    </a:cubicBezTo>
                    <a:close/>
                    <a:moveTo>
                      <a:pt x="1232574" y="3265052"/>
                    </a:moveTo>
                    <a:cubicBezTo>
                      <a:pt x="1254160" y="3265052"/>
                      <a:pt x="1271661" y="3282551"/>
                      <a:pt x="1271661" y="3304139"/>
                    </a:cubicBezTo>
                    <a:cubicBezTo>
                      <a:pt x="1271661" y="3325726"/>
                      <a:pt x="1254160" y="3343226"/>
                      <a:pt x="1232574" y="3343226"/>
                    </a:cubicBezTo>
                    <a:cubicBezTo>
                      <a:pt x="1210986" y="3343226"/>
                      <a:pt x="1193487" y="3325726"/>
                      <a:pt x="1193487" y="3304139"/>
                    </a:cubicBezTo>
                    <a:cubicBezTo>
                      <a:pt x="1193487" y="3282551"/>
                      <a:pt x="1210986" y="3265052"/>
                      <a:pt x="1232574" y="3265052"/>
                    </a:cubicBezTo>
                    <a:close/>
                    <a:moveTo>
                      <a:pt x="1142665" y="3265052"/>
                    </a:moveTo>
                    <a:cubicBezTo>
                      <a:pt x="1164252" y="3265052"/>
                      <a:pt x="1181752" y="3282551"/>
                      <a:pt x="1181752" y="3304139"/>
                    </a:cubicBezTo>
                    <a:cubicBezTo>
                      <a:pt x="1181752" y="3325726"/>
                      <a:pt x="1164252" y="3343226"/>
                      <a:pt x="1142665" y="3343226"/>
                    </a:cubicBezTo>
                    <a:cubicBezTo>
                      <a:pt x="1121078" y="3343226"/>
                      <a:pt x="1103578" y="3325726"/>
                      <a:pt x="1103578" y="3304139"/>
                    </a:cubicBezTo>
                    <a:cubicBezTo>
                      <a:pt x="1103578" y="3282551"/>
                      <a:pt x="1121078" y="3265052"/>
                      <a:pt x="1142665" y="3265052"/>
                    </a:cubicBezTo>
                    <a:close/>
                    <a:moveTo>
                      <a:pt x="3111177" y="3177510"/>
                    </a:moveTo>
                    <a:cubicBezTo>
                      <a:pt x="3132764" y="3177510"/>
                      <a:pt x="3150264" y="3195010"/>
                      <a:pt x="3150264" y="3216597"/>
                    </a:cubicBezTo>
                    <a:cubicBezTo>
                      <a:pt x="3150264" y="3238185"/>
                      <a:pt x="3132764" y="3255684"/>
                      <a:pt x="3111177" y="3255684"/>
                    </a:cubicBezTo>
                    <a:cubicBezTo>
                      <a:pt x="3089589" y="3255684"/>
                      <a:pt x="3072089" y="3238185"/>
                      <a:pt x="3072089" y="3216597"/>
                    </a:cubicBezTo>
                    <a:cubicBezTo>
                      <a:pt x="3072089" y="3195010"/>
                      <a:pt x="3089589" y="3177510"/>
                      <a:pt x="3111177" y="3177510"/>
                    </a:cubicBezTo>
                    <a:close/>
                    <a:moveTo>
                      <a:pt x="3018903" y="3177510"/>
                    </a:moveTo>
                    <a:cubicBezTo>
                      <a:pt x="3040490" y="3177510"/>
                      <a:pt x="3057989" y="3195010"/>
                      <a:pt x="3057989" y="3216597"/>
                    </a:cubicBezTo>
                    <a:cubicBezTo>
                      <a:pt x="3057989" y="3238185"/>
                      <a:pt x="3040490" y="3255684"/>
                      <a:pt x="3018903" y="3255684"/>
                    </a:cubicBezTo>
                    <a:cubicBezTo>
                      <a:pt x="2997315" y="3255684"/>
                      <a:pt x="2979815" y="3238185"/>
                      <a:pt x="2979815" y="3216597"/>
                    </a:cubicBezTo>
                    <a:cubicBezTo>
                      <a:pt x="2979815" y="3195010"/>
                      <a:pt x="2997315" y="3177510"/>
                      <a:pt x="3018903" y="3177510"/>
                    </a:cubicBezTo>
                    <a:close/>
                    <a:moveTo>
                      <a:pt x="1516493" y="3177510"/>
                    </a:moveTo>
                    <a:cubicBezTo>
                      <a:pt x="1538080" y="3177510"/>
                      <a:pt x="1555581" y="3195010"/>
                      <a:pt x="1555581" y="3216597"/>
                    </a:cubicBezTo>
                    <a:cubicBezTo>
                      <a:pt x="1555581" y="3238185"/>
                      <a:pt x="1538080" y="3255684"/>
                      <a:pt x="1516493" y="3255684"/>
                    </a:cubicBezTo>
                    <a:cubicBezTo>
                      <a:pt x="1494906" y="3255684"/>
                      <a:pt x="1477406" y="3238185"/>
                      <a:pt x="1477406" y="3216597"/>
                    </a:cubicBezTo>
                    <a:cubicBezTo>
                      <a:pt x="1477406" y="3195010"/>
                      <a:pt x="1494906" y="3177510"/>
                      <a:pt x="1516493" y="3177510"/>
                    </a:cubicBezTo>
                    <a:close/>
                    <a:moveTo>
                      <a:pt x="1329579" y="3177510"/>
                    </a:moveTo>
                    <a:cubicBezTo>
                      <a:pt x="1351167" y="3177510"/>
                      <a:pt x="1368667" y="3195010"/>
                      <a:pt x="1368667" y="3216597"/>
                    </a:cubicBezTo>
                    <a:cubicBezTo>
                      <a:pt x="1368667" y="3238185"/>
                      <a:pt x="1351167" y="3255684"/>
                      <a:pt x="1329579" y="3255684"/>
                    </a:cubicBezTo>
                    <a:cubicBezTo>
                      <a:pt x="1307993" y="3255684"/>
                      <a:pt x="1290493" y="3238185"/>
                      <a:pt x="1290493" y="3216597"/>
                    </a:cubicBezTo>
                    <a:cubicBezTo>
                      <a:pt x="1290493" y="3195010"/>
                      <a:pt x="1307993" y="3177510"/>
                      <a:pt x="1329579" y="3177510"/>
                    </a:cubicBezTo>
                    <a:close/>
                    <a:moveTo>
                      <a:pt x="1142666" y="3177510"/>
                    </a:moveTo>
                    <a:cubicBezTo>
                      <a:pt x="1164254" y="3177510"/>
                      <a:pt x="1181753" y="3195010"/>
                      <a:pt x="1181753" y="3216597"/>
                    </a:cubicBezTo>
                    <a:cubicBezTo>
                      <a:pt x="1181753" y="3238185"/>
                      <a:pt x="1164254" y="3255684"/>
                      <a:pt x="1142666" y="3255684"/>
                    </a:cubicBezTo>
                    <a:cubicBezTo>
                      <a:pt x="1121079" y="3255684"/>
                      <a:pt x="1103578" y="3238185"/>
                      <a:pt x="1103578" y="3216597"/>
                    </a:cubicBezTo>
                    <a:cubicBezTo>
                      <a:pt x="1103578" y="3195010"/>
                      <a:pt x="1121079" y="3177510"/>
                      <a:pt x="1142666" y="3177510"/>
                    </a:cubicBezTo>
                    <a:close/>
                    <a:moveTo>
                      <a:pt x="2924263" y="3177510"/>
                    </a:moveTo>
                    <a:cubicBezTo>
                      <a:pt x="2945850" y="3177510"/>
                      <a:pt x="2963349" y="3195010"/>
                      <a:pt x="2963349" y="3216597"/>
                    </a:cubicBezTo>
                    <a:cubicBezTo>
                      <a:pt x="2963349" y="3238184"/>
                      <a:pt x="2945850" y="3255684"/>
                      <a:pt x="2924263" y="3255684"/>
                    </a:cubicBezTo>
                    <a:cubicBezTo>
                      <a:pt x="2902675" y="3255684"/>
                      <a:pt x="2885175" y="3238184"/>
                      <a:pt x="2885175" y="3216597"/>
                    </a:cubicBezTo>
                    <a:cubicBezTo>
                      <a:pt x="2885175" y="3195010"/>
                      <a:pt x="2902675" y="3177510"/>
                      <a:pt x="2924263" y="3177510"/>
                    </a:cubicBezTo>
                    <a:close/>
                    <a:moveTo>
                      <a:pt x="1419488" y="3177510"/>
                    </a:moveTo>
                    <a:cubicBezTo>
                      <a:pt x="1441076" y="3177510"/>
                      <a:pt x="1458575" y="3195010"/>
                      <a:pt x="1458575" y="3216597"/>
                    </a:cubicBezTo>
                    <a:cubicBezTo>
                      <a:pt x="1458575" y="3238184"/>
                      <a:pt x="1441076" y="3255684"/>
                      <a:pt x="1419488" y="3255684"/>
                    </a:cubicBezTo>
                    <a:cubicBezTo>
                      <a:pt x="1397901" y="3255684"/>
                      <a:pt x="1380401" y="3238184"/>
                      <a:pt x="1380401" y="3216597"/>
                    </a:cubicBezTo>
                    <a:cubicBezTo>
                      <a:pt x="1380401" y="3195010"/>
                      <a:pt x="1397901" y="3177510"/>
                      <a:pt x="1419488" y="3177510"/>
                    </a:cubicBezTo>
                    <a:close/>
                    <a:moveTo>
                      <a:pt x="1232575" y="3177510"/>
                    </a:moveTo>
                    <a:cubicBezTo>
                      <a:pt x="1254162" y="3177510"/>
                      <a:pt x="1271661" y="3195010"/>
                      <a:pt x="1271661" y="3216597"/>
                    </a:cubicBezTo>
                    <a:cubicBezTo>
                      <a:pt x="1271661" y="3238184"/>
                      <a:pt x="1254162" y="3255684"/>
                      <a:pt x="1232575" y="3255684"/>
                    </a:cubicBezTo>
                    <a:cubicBezTo>
                      <a:pt x="1210988" y="3255684"/>
                      <a:pt x="1193488" y="3238184"/>
                      <a:pt x="1193488" y="3216597"/>
                    </a:cubicBezTo>
                    <a:cubicBezTo>
                      <a:pt x="1193488" y="3195010"/>
                      <a:pt x="1210988" y="3177510"/>
                      <a:pt x="1232575" y="3177510"/>
                    </a:cubicBezTo>
                    <a:close/>
                    <a:moveTo>
                      <a:pt x="3111177" y="3092334"/>
                    </a:moveTo>
                    <a:cubicBezTo>
                      <a:pt x="3132764" y="3092334"/>
                      <a:pt x="3150264" y="3109834"/>
                      <a:pt x="3150264" y="3131421"/>
                    </a:cubicBezTo>
                    <a:cubicBezTo>
                      <a:pt x="3150264" y="3153008"/>
                      <a:pt x="3132764" y="3170508"/>
                      <a:pt x="3111177" y="3170508"/>
                    </a:cubicBezTo>
                    <a:cubicBezTo>
                      <a:pt x="3089589" y="3170508"/>
                      <a:pt x="3072089" y="3153008"/>
                      <a:pt x="3072089" y="3131421"/>
                    </a:cubicBezTo>
                    <a:cubicBezTo>
                      <a:pt x="3072089" y="3109834"/>
                      <a:pt x="3089589" y="3092334"/>
                      <a:pt x="3111177" y="3092334"/>
                    </a:cubicBezTo>
                    <a:close/>
                    <a:moveTo>
                      <a:pt x="3018903" y="3092334"/>
                    </a:moveTo>
                    <a:cubicBezTo>
                      <a:pt x="3040490" y="3092334"/>
                      <a:pt x="3057989" y="3109834"/>
                      <a:pt x="3057989" y="3131421"/>
                    </a:cubicBezTo>
                    <a:cubicBezTo>
                      <a:pt x="3057989" y="3153008"/>
                      <a:pt x="3040490" y="3170508"/>
                      <a:pt x="3018903" y="3170508"/>
                    </a:cubicBezTo>
                    <a:cubicBezTo>
                      <a:pt x="2997315" y="3170508"/>
                      <a:pt x="2979815" y="3153008"/>
                      <a:pt x="2979815" y="3131421"/>
                    </a:cubicBezTo>
                    <a:cubicBezTo>
                      <a:pt x="2979815" y="3109834"/>
                      <a:pt x="2997315" y="3092334"/>
                      <a:pt x="3018903" y="3092334"/>
                    </a:cubicBezTo>
                    <a:close/>
                    <a:moveTo>
                      <a:pt x="2831988" y="3092334"/>
                    </a:moveTo>
                    <a:cubicBezTo>
                      <a:pt x="2853575" y="3092334"/>
                      <a:pt x="2871075" y="3109834"/>
                      <a:pt x="2871075" y="3131421"/>
                    </a:cubicBezTo>
                    <a:cubicBezTo>
                      <a:pt x="2871075" y="3153008"/>
                      <a:pt x="2853575" y="3170508"/>
                      <a:pt x="2831988" y="3170508"/>
                    </a:cubicBezTo>
                    <a:cubicBezTo>
                      <a:pt x="2810401" y="3170508"/>
                      <a:pt x="2792901" y="3153008"/>
                      <a:pt x="2792901" y="3131421"/>
                    </a:cubicBezTo>
                    <a:cubicBezTo>
                      <a:pt x="2792901" y="3109834"/>
                      <a:pt x="2810401" y="3092334"/>
                      <a:pt x="2831988" y="3092334"/>
                    </a:cubicBezTo>
                    <a:close/>
                    <a:moveTo>
                      <a:pt x="1516495" y="3092334"/>
                    </a:moveTo>
                    <a:cubicBezTo>
                      <a:pt x="1538082" y="3092334"/>
                      <a:pt x="1555583" y="3109834"/>
                      <a:pt x="1555583" y="3131421"/>
                    </a:cubicBezTo>
                    <a:cubicBezTo>
                      <a:pt x="1555583" y="3153008"/>
                      <a:pt x="1538082" y="3170508"/>
                      <a:pt x="1516495" y="3170508"/>
                    </a:cubicBezTo>
                    <a:cubicBezTo>
                      <a:pt x="1494907" y="3170508"/>
                      <a:pt x="1477407" y="3153008"/>
                      <a:pt x="1477407" y="3131421"/>
                    </a:cubicBezTo>
                    <a:cubicBezTo>
                      <a:pt x="1477407" y="3109834"/>
                      <a:pt x="1494907" y="3092334"/>
                      <a:pt x="1516495" y="3092334"/>
                    </a:cubicBezTo>
                    <a:close/>
                    <a:moveTo>
                      <a:pt x="1329581" y="3092334"/>
                    </a:moveTo>
                    <a:cubicBezTo>
                      <a:pt x="1351168" y="3092334"/>
                      <a:pt x="1368669" y="3109834"/>
                      <a:pt x="1368669" y="3131421"/>
                    </a:cubicBezTo>
                    <a:cubicBezTo>
                      <a:pt x="1368669" y="3153008"/>
                      <a:pt x="1351168" y="3170508"/>
                      <a:pt x="1329581" y="3170508"/>
                    </a:cubicBezTo>
                    <a:cubicBezTo>
                      <a:pt x="1307994" y="3170508"/>
                      <a:pt x="1290494" y="3153008"/>
                      <a:pt x="1290494" y="3131421"/>
                    </a:cubicBezTo>
                    <a:cubicBezTo>
                      <a:pt x="1290494" y="3109834"/>
                      <a:pt x="1307994" y="3092334"/>
                      <a:pt x="1329581" y="3092334"/>
                    </a:cubicBezTo>
                    <a:close/>
                    <a:moveTo>
                      <a:pt x="1142668" y="3092334"/>
                    </a:moveTo>
                    <a:cubicBezTo>
                      <a:pt x="1164256" y="3092334"/>
                      <a:pt x="1181756" y="3109834"/>
                      <a:pt x="1181756" y="3131421"/>
                    </a:cubicBezTo>
                    <a:cubicBezTo>
                      <a:pt x="1181756" y="3153008"/>
                      <a:pt x="1164256" y="3170508"/>
                      <a:pt x="1142668" y="3170508"/>
                    </a:cubicBezTo>
                    <a:cubicBezTo>
                      <a:pt x="1121081" y="3170508"/>
                      <a:pt x="1103581" y="3153008"/>
                      <a:pt x="1103581" y="3131421"/>
                    </a:cubicBezTo>
                    <a:cubicBezTo>
                      <a:pt x="1103581" y="3109834"/>
                      <a:pt x="1121081" y="3092334"/>
                      <a:pt x="1142668" y="3092334"/>
                    </a:cubicBezTo>
                    <a:close/>
                    <a:moveTo>
                      <a:pt x="2924263" y="3092334"/>
                    </a:moveTo>
                    <a:cubicBezTo>
                      <a:pt x="2945850" y="3092334"/>
                      <a:pt x="2963349" y="3109833"/>
                      <a:pt x="2963349" y="3131421"/>
                    </a:cubicBezTo>
                    <a:cubicBezTo>
                      <a:pt x="2963349" y="3153008"/>
                      <a:pt x="2945850" y="3170508"/>
                      <a:pt x="2924263" y="3170508"/>
                    </a:cubicBezTo>
                    <a:cubicBezTo>
                      <a:pt x="2902675" y="3170508"/>
                      <a:pt x="2885175" y="3153008"/>
                      <a:pt x="2885175" y="3131421"/>
                    </a:cubicBezTo>
                    <a:cubicBezTo>
                      <a:pt x="2885175" y="3109833"/>
                      <a:pt x="2902675" y="3092334"/>
                      <a:pt x="2924263" y="3092334"/>
                    </a:cubicBezTo>
                    <a:close/>
                    <a:moveTo>
                      <a:pt x="1419490" y="3092334"/>
                    </a:moveTo>
                    <a:cubicBezTo>
                      <a:pt x="1441077" y="3092334"/>
                      <a:pt x="1458576" y="3109833"/>
                      <a:pt x="1458576" y="3131421"/>
                    </a:cubicBezTo>
                    <a:cubicBezTo>
                      <a:pt x="1458576" y="3153008"/>
                      <a:pt x="1441077" y="3170508"/>
                      <a:pt x="1419490" y="3170508"/>
                    </a:cubicBezTo>
                    <a:cubicBezTo>
                      <a:pt x="1397902" y="3170508"/>
                      <a:pt x="1380402" y="3153008"/>
                      <a:pt x="1380402" y="3131421"/>
                    </a:cubicBezTo>
                    <a:cubicBezTo>
                      <a:pt x="1380402" y="3109833"/>
                      <a:pt x="1397902" y="3092334"/>
                      <a:pt x="1419490" y="3092334"/>
                    </a:cubicBezTo>
                    <a:close/>
                    <a:moveTo>
                      <a:pt x="1232576" y="3092334"/>
                    </a:moveTo>
                    <a:cubicBezTo>
                      <a:pt x="1254165" y="3092334"/>
                      <a:pt x="1271664" y="3109833"/>
                      <a:pt x="1271664" y="3131421"/>
                    </a:cubicBezTo>
                    <a:cubicBezTo>
                      <a:pt x="1271664" y="3153008"/>
                      <a:pt x="1254165" y="3170508"/>
                      <a:pt x="1232576" y="3170508"/>
                    </a:cubicBezTo>
                    <a:cubicBezTo>
                      <a:pt x="1210990" y="3170508"/>
                      <a:pt x="1193489" y="3153008"/>
                      <a:pt x="1193489" y="3131421"/>
                    </a:cubicBezTo>
                    <a:cubicBezTo>
                      <a:pt x="1193489" y="3109833"/>
                      <a:pt x="1210990" y="3092334"/>
                      <a:pt x="1232576" y="3092334"/>
                    </a:cubicBezTo>
                    <a:close/>
                    <a:moveTo>
                      <a:pt x="3205817" y="3007157"/>
                    </a:moveTo>
                    <a:cubicBezTo>
                      <a:pt x="3227404" y="3007157"/>
                      <a:pt x="3244904" y="3024657"/>
                      <a:pt x="3244904" y="3046245"/>
                    </a:cubicBezTo>
                    <a:cubicBezTo>
                      <a:pt x="3244904" y="3067832"/>
                      <a:pt x="3227404" y="3085332"/>
                      <a:pt x="3205817" y="3085332"/>
                    </a:cubicBezTo>
                    <a:cubicBezTo>
                      <a:pt x="3184229" y="3085332"/>
                      <a:pt x="3166729" y="3067832"/>
                      <a:pt x="3166729" y="3046245"/>
                    </a:cubicBezTo>
                    <a:cubicBezTo>
                      <a:pt x="3166729" y="3024657"/>
                      <a:pt x="3184229" y="3007157"/>
                      <a:pt x="3205817" y="3007157"/>
                    </a:cubicBezTo>
                    <a:close/>
                    <a:moveTo>
                      <a:pt x="3111177" y="3007157"/>
                    </a:moveTo>
                    <a:cubicBezTo>
                      <a:pt x="3132764" y="3007157"/>
                      <a:pt x="3150264" y="3024657"/>
                      <a:pt x="3150264" y="3046245"/>
                    </a:cubicBezTo>
                    <a:cubicBezTo>
                      <a:pt x="3150264" y="3067832"/>
                      <a:pt x="3132764" y="3085332"/>
                      <a:pt x="3111177" y="3085332"/>
                    </a:cubicBezTo>
                    <a:cubicBezTo>
                      <a:pt x="3089589" y="3085332"/>
                      <a:pt x="3072089" y="3067832"/>
                      <a:pt x="3072089" y="3046245"/>
                    </a:cubicBezTo>
                    <a:cubicBezTo>
                      <a:pt x="3072089" y="3024657"/>
                      <a:pt x="3089589" y="3007157"/>
                      <a:pt x="3111177" y="3007157"/>
                    </a:cubicBezTo>
                    <a:close/>
                    <a:moveTo>
                      <a:pt x="3018903" y="3007157"/>
                    </a:moveTo>
                    <a:cubicBezTo>
                      <a:pt x="3040490" y="3007157"/>
                      <a:pt x="3057989" y="3024657"/>
                      <a:pt x="3057989" y="3046245"/>
                    </a:cubicBezTo>
                    <a:cubicBezTo>
                      <a:pt x="3057989" y="3067832"/>
                      <a:pt x="3040490" y="3085332"/>
                      <a:pt x="3018903" y="3085332"/>
                    </a:cubicBezTo>
                    <a:cubicBezTo>
                      <a:pt x="2997315" y="3085332"/>
                      <a:pt x="2979815" y="3067832"/>
                      <a:pt x="2979815" y="3046245"/>
                    </a:cubicBezTo>
                    <a:cubicBezTo>
                      <a:pt x="2979815" y="3024657"/>
                      <a:pt x="2997315" y="3007157"/>
                      <a:pt x="3018903" y="3007157"/>
                    </a:cubicBezTo>
                    <a:close/>
                    <a:moveTo>
                      <a:pt x="2924263" y="3007157"/>
                    </a:moveTo>
                    <a:cubicBezTo>
                      <a:pt x="2945850" y="3007157"/>
                      <a:pt x="2963349" y="3024657"/>
                      <a:pt x="2963349" y="3046245"/>
                    </a:cubicBezTo>
                    <a:cubicBezTo>
                      <a:pt x="2963349" y="3067832"/>
                      <a:pt x="2945850" y="3085332"/>
                      <a:pt x="2924263" y="3085332"/>
                    </a:cubicBezTo>
                    <a:cubicBezTo>
                      <a:pt x="2902675" y="3085332"/>
                      <a:pt x="2885175" y="3067832"/>
                      <a:pt x="2885175" y="3046245"/>
                    </a:cubicBezTo>
                    <a:cubicBezTo>
                      <a:pt x="2885175" y="3024657"/>
                      <a:pt x="2902675" y="3007157"/>
                      <a:pt x="2924263" y="3007157"/>
                    </a:cubicBezTo>
                    <a:close/>
                    <a:moveTo>
                      <a:pt x="2831988" y="3007157"/>
                    </a:moveTo>
                    <a:cubicBezTo>
                      <a:pt x="2853575" y="3007157"/>
                      <a:pt x="2871075" y="3024657"/>
                      <a:pt x="2871075" y="3046245"/>
                    </a:cubicBezTo>
                    <a:cubicBezTo>
                      <a:pt x="2871075" y="3067832"/>
                      <a:pt x="2853575" y="3085332"/>
                      <a:pt x="2831988" y="3085332"/>
                    </a:cubicBezTo>
                    <a:cubicBezTo>
                      <a:pt x="2810401" y="3085332"/>
                      <a:pt x="2792901" y="3067832"/>
                      <a:pt x="2792901" y="3046245"/>
                    </a:cubicBezTo>
                    <a:cubicBezTo>
                      <a:pt x="2792901" y="3024657"/>
                      <a:pt x="2810401" y="3007157"/>
                      <a:pt x="2831988" y="3007157"/>
                    </a:cubicBezTo>
                    <a:close/>
                    <a:moveTo>
                      <a:pt x="1611133" y="3007157"/>
                    </a:moveTo>
                    <a:cubicBezTo>
                      <a:pt x="1632719" y="3007157"/>
                      <a:pt x="1650221" y="3024657"/>
                      <a:pt x="1650221" y="3046245"/>
                    </a:cubicBezTo>
                    <a:cubicBezTo>
                      <a:pt x="1650221" y="3067832"/>
                      <a:pt x="1632719" y="3085332"/>
                      <a:pt x="1611133" y="3085332"/>
                    </a:cubicBezTo>
                    <a:cubicBezTo>
                      <a:pt x="1589551" y="3085332"/>
                      <a:pt x="1572051" y="3067832"/>
                      <a:pt x="1572051" y="3046245"/>
                    </a:cubicBezTo>
                    <a:cubicBezTo>
                      <a:pt x="1572051" y="3024657"/>
                      <a:pt x="1589551" y="3007157"/>
                      <a:pt x="1611133" y="3007157"/>
                    </a:cubicBezTo>
                    <a:close/>
                    <a:moveTo>
                      <a:pt x="1516497" y="3007157"/>
                    </a:moveTo>
                    <a:cubicBezTo>
                      <a:pt x="1538084" y="3007157"/>
                      <a:pt x="1555584" y="3024657"/>
                      <a:pt x="1555584" y="3046245"/>
                    </a:cubicBezTo>
                    <a:cubicBezTo>
                      <a:pt x="1555584" y="3067832"/>
                      <a:pt x="1538084" y="3085332"/>
                      <a:pt x="1516497" y="3085332"/>
                    </a:cubicBezTo>
                    <a:cubicBezTo>
                      <a:pt x="1494909" y="3085332"/>
                      <a:pt x="1477409" y="3067832"/>
                      <a:pt x="1477409" y="3046245"/>
                    </a:cubicBezTo>
                    <a:cubicBezTo>
                      <a:pt x="1477409" y="3024657"/>
                      <a:pt x="1494909" y="3007157"/>
                      <a:pt x="1516497" y="3007157"/>
                    </a:cubicBezTo>
                    <a:close/>
                    <a:moveTo>
                      <a:pt x="1419492" y="3007157"/>
                    </a:moveTo>
                    <a:cubicBezTo>
                      <a:pt x="1441079" y="3007157"/>
                      <a:pt x="1458579" y="3024657"/>
                      <a:pt x="1458579" y="3046245"/>
                    </a:cubicBezTo>
                    <a:cubicBezTo>
                      <a:pt x="1458579" y="3067832"/>
                      <a:pt x="1441079" y="3085332"/>
                      <a:pt x="1419492" y="3085332"/>
                    </a:cubicBezTo>
                    <a:cubicBezTo>
                      <a:pt x="1397905" y="3085332"/>
                      <a:pt x="1380404" y="3067832"/>
                      <a:pt x="1380404" y="3046245"/>
                    </a:cubicBezTo>
                    <a:cubicBezTo>
                      <a:pt x="1380404" y="3024657"/>
                      <a:pt x="1397905" y="3007157"/>
                      <a:pt x="1419492" y="3007157"/>
                    </a:cubicBezTo>
                    <a:close/>
                    <a:moveTo>
                      <a:pt x="1329583" y="3007157"/>
                    </a:moveTo>
                    <a:cubicBezTo>
                      <a:pt x="1351171" y="3007157"/>
                      <a:pt x="1368670" y="3024657"/>
                      <a:pt x="1368670" y="3046245"/>
                    </a:cubicBezTo>
                    <a:cubicBezTo>
                      <a:pt x="1368670" y="3067832"/>
                      <a:pt x="1351171" y="3085332"/>
                      <a:pt x="1329583" y="3085332"/>
                    </a:cubicBezTo>
                    <a:cubicBezTo>
                      <a:pt x="1307997" y="3085332"/>
                      <a:pt x="1290496" y="3067832"/>
                      <a:pt x="1290496" y="3046245"/>
                    </a:cubicBezTo>
                    <a:cubicBezTo>
                      <a:pt x="1290496" y="3024657"/>
                      <a:pt x="1307997" y="3007157"/>
                      <a:pt x="1329583" y="3007157"/>
                    </a:cubicBezTo>
                    <a:close/>
                    <a:moveTo>
                      <a:pt x="1232579" y="3007157"/>
                    </a:moveTo>
                    <a:cubicBezTo>
                      <a:pt x="1254166" y="3007157"/>
                      <a:pt x="1271666" y="3024657"/>
                      <a:pt x="1271666" y="3046245"/>
                    </a:cubicBezTo>
                    <a:cubicBezTo>
                      <a:pt x="1271666" y="3067832"/>
                      <a:pt x="1254166" y="3085332"/>
                      <a:pt x="1232579" y="3085332"/>
                    </a:cubicBezTo>
                    <a:cubicBezTo>
                      <a:pt x="1210991" y="3085332"/>
                      <a:pt x="1193493" y="3067832"/>
                      <a:pt x="1193493" y="3046245"/>
                    </a:cubicBezTo>
                    <a:cubicBezTo>
                      <a:pt x="1193493" y="3024657"/>
                      <a:pt x="1210991" y="3007157"/>
                      <a:pt x="1232579" y="3007157"/>
                    </a:cubicBezTo>
                    <a:close/>
                    <a:moveTo>
                      <a:pt x="1142670" y="3007157"/>
                    </a:moveTo>
                    <a:cubicBezTo>
                      <a:pt x="1164257" y="3007157"/>
                      <a:pt x="1181758" y="3024657"/>
                      <a:pt x="1181758" y="3046245"/>
                    </a:cubicBezTo>
                    <a:cubicBezTo>
                      <a:pt x="1181758" y="3067832"/>
                      <a:pt x="1164257" y="3085332"/>
                      <a:pt x="1142670" y="3085332"/>
                    </a:cubicBezTo>
                    <a:cubicBezTo>
                      <a:pt x="1121082" y="3085332"/>
                      <a:pt x="1103582" y="3067832"/>
                      <a:pt x="1103582" y="3046245"/>
                    </a:cubicBezTo>
                    <a:cubicBezTo>
                      <a:pt x="1103582" y="3024657"/>
                      <a:pt x="1121082" y="3007157"/>
                      <a:pt x="1142670" y="3007157"/>
                    </a:cubicBezTo>
                    <a:close/>
                    <a:moveTo>
                      <a:pt x="3111177" y="2919617"/>
                    </a:moveTo>
                    <a:cubicBezTo>
                      <a:pt x="3132764" y="2919617"/>
                      <a:pt x="3150264" y="2937117"/>
                      <a:pt x="3150264" y="2958704"/>
                    </a:cubicBezTo>
                    <a:cubicBezTo>
                      <a:pt x="3150264" y="2980291"/>
                      <a:pt x="3132764" y="2997791"/>
                      <a:pt x="3111177" y="2997791"/>
                    </a:cubicBezTo>
                    <a:cubicBezTo>
                      <a:pt x="3089589" y="2997791"/>
                      <a:pt x="3072089" y="2980291"/>
                      <a:pt x="3072089" y="2958704"/>
                    </a:cubicBezTo>
                    <a:cubicBezTo>
                      <a:pt x="3072089" y="2937117"/>
                      <a:pt x="3089589" y="2919617"/>
                      <a:pt x="3111177" y="2919617"/>
                    </a:cubicBezTo>
                    <a:close/>
                    <a:moveTo>
                      <a:pt x="3018902" y="2919617"/>
                    </a:moveTo>
                    <a:cubicBezTo>
                      <a:pt x="3040489" y="2919617"/>
                      <a:pt x="3057989" y="2937117"/>
                      <a:pt x="3057989" y="2958704"/>
                    </a:cubicBezTo>
                    <a:cubicBezTo>
                      <a:pt x="3057989" y="2980291"/>
                      <a:pt x="3040489" y="2997791"/>
                      <a:pt x="3018902" y="2997791"/>
                    </a:cubicBezTo>
                    <a:cubicBezTo>
                      <a:pt x="2997315" y="2997791"/>
                      <a:pt x="2979815" y="2980291"/>
                      <a:pt x="2979815" y="2958704"/>
                    </a:cubicBezTo>
                    <a:cubicBezTo>
                      <a:pt x="2979815" y="2937117"/>
                      <a:pt x="2997315" y="2919617"/>
                      <a:pt x="3018902" y="2919617"/>
                    </a:cubicBezTo>
                    <a:close/>
                    <a:moveTo>
                      <a:pt x="2831988" y="2919617"/>
                    </a:moveTo>
                    <a:cubicBezTo>
                      <a:pt x="2853575" y="2919617"/>
                      <a:pt x="2871075" y="2937117"/>
                      <a:pt x="2871075" y="2958704"/>
                    </a:cubicBezTo>
                    <a:cubicBezTo>
                      <a:pt x="2871075" y="2980291"/>
                      <a:pt x="2853575" y="2997791"/>
                      <a:pt x="2831988" y="2997791"/>
                    </a:cubicBezTo>
                    <a:cubicBezTo>
                      <a:pt x="2810401" y="2997791"/>
                      <a:pt x="2792901" y="2980291"/>
                      <a:pt x="2792901" y="2958704"/>
                    </a:cubicBezTo>
                    <a:cubicBezTo>
                      <a:pt x="2792901" y="2937117"/>
                      <a:pt x="2810401" y="2919617"/>
                      <a:pt x="2831988" y="2919617"/>
                    </a:cubicBezTo>
                    <a:close/>
                    <a:moveTo>
                      <a:pt x="1611133" y="2919617"/>
                    </a:moveTo>
                    <a:cubicBezTo>
                      <a:pt x="1632719" y="2919617"/>
                      <a:pt x="1650221" y="2937117"/>
                      <a:pt x="1650221" y="2958704"/>
                    </a:cubicBezTo>
                    <a:cubicBezTo>
                      <a:pt x="1650221" y="2980291"/>
                      <a:pt x="1632719" y="2997791"/>
                      <a:pt x="1611133" y="2997791"/>
                    </a:cubicBezTo>
                    <a:cubicBezTo>
                      <a:pt x="1589553" y="2997791"/>
                      <a:pt x="1572053" y="2980291"/>
                      <a:pt x="1572053" y="2958704"/>
                    </a:cubicBezTo>
                    <a:cubicBezTo>
                      <a:pt x="1572053" y="2937117"/>
                      <a:pt x="1589553" y="2919617"/>
                      <a:pt x="1611133" y="2919617"/>
                    </a:cubicBezTo>
                    <a:close/>
                    <a:moveTo>
                      <a:pt x="1516498" y="2919617"/>
                    </a:moveTo>
                    <a:cubicBezTo>
                      <a:pt x="1538086" y="2919617"/>
                      <a:pt x="1555586" y="2937117"/>
                      <a:pt x="1555586" y="2958704"/>
                    </a:cubicBezTo>
                    <a:cubicBezTo>
                      <a:pt x="1555586" y="2980291"/>
                      <a:pt x="1538086" y="2997791"/>
                      <a:pt x="1516498" y="2997791"/>
                    </a:cubicBezTo>
                    <a:cubicBezTo>
                      <a:pt x="1494911" y="2997791"/>
                      <a:pt x="1477411" y="2980291"/>
                      <a:pt x="1477411" y="2958704"/>
                    </a:cubicBezTo>
                    <a:cubicBezTo>
                      <a:pt x="1477411" y="2937117"/>
                      <a:pt x="1494911" y="2919617"/>
                      <a:pt x="1516498" y="2919617"/>
                    </a:cubicBezTo>
                    <a:close/>
                    <a:moveTo>
                      <a:pt x="1329585" y="2919617"/>
                    </a:moveTo>
                    <a:cubicBezTo>
                      <a:pt x="1351172" y="2919617"/>
                      <a:pt x="1368672" y="2937117"/>
                      <a:pt x="1368672" y="2958704"/>
                    </a:cubicBezTo>
                    <a:cubicBezTo>
                      <a:pt x="1368672" y="2980291"/>
                      <a:pt x="1351172" y="2997791"/>
                      <a:pt x="1329585" y="2997791"/>
                    </a:cubicBezTo>
                    <a:cubicBezTo>
                      <a:pt x="1307998" y="2997791"/>
                      <a:pt x="1290499" y="2980291"/>
                      <a:pt x="1290499" y="2958704"/>
                    </a:cubicBezTo>
                    <a:cubicBezTo>
                      <a:pt x="1290499" y="2937117"/>
                      <a:pt x="1307998" y="2919617"/>
                      <a:pt x="1329585" y="2919617"/>
                    </a:cubicBezTo>
                    <a:close/>
                    <a:moveTo>
                      <a:pt x="3489737" y="2919616"/>
                    </a:moveTo>
                    <a:lnTo>
                      <a:pt x="3508003" y="2927183"/>
                    </a:lnTo>
                    <a:lnTo>
                      <a:pt x="3463371" y="2986869"/>
                    </a:lnTo>
                    <a:lnTo>
                      <a:pt x="3462097" y="2986342"/>
                    </a:lnTo>
                    <a:cubicBezTo>
                      <a:pt x="3455024" y="2979269"/>
                      <a:pt x="3450649" y="2969497"/>
                      <a:pt x="3450649" y="2958703"/>
                    </a:cubicBezTo>
                    <a:cubicBezTo>
                      <a:pt x="3450649" y="2937116"/>
                      <a:pt x="3468149" y="2919616"/>
                      <a:pt x="3489737" y="2919616"/>
                    </a:cubicBezTo>
                    <a:close/>
                    <a:moveTo>
                      <a:pt x="3205817" y="2919616"/>
                    </a:moveTo>
                    <a:cubicBezTo>
                      <a:pt x="3227404" y="2919616"/>
                      <a:pt x="3244904" y="2937116"/>
                      <a:pt x="3244904" y="2958703"/>
                    </a:cubicBezTo>
                    <a:cubicBezTo>
                      <a:pt x="3244904" y="2980290"/>
                      <a:pt x="3227404" y="2997790"/>
                      <a:pt x="3205817" y="2997790"/>
                    </a:cubicBezTo>
                    <a:cubicBezTo>
                      <a:pt x="3184229" y="2997790"/>
                      <a:pt x="3166729" y="2980290"/>
                      <a:pt x="3166729" y="2958703"/>
                    </a:cubicBezTo>
                    <a:cubicBezTo>
                      <a:pt x="3166729" y="2937116"/>
                      <a:pt x="3184229" y="2919616"/>
                      <a:pt x="3205817" y="2919616"/>
                    </a:cubicBezTo>
                    <a:close/>
                    <a:moveTo>
                      <a:pt x="2924263" y="2919616"/>
                    </a:moveTo>
                    <a:cubicBezTo>
                      <a:pt x="2945850" y="2919616"/>
                      <a:pt x="2963349" y="2937116"/>
                      <a:pt x="2963349" y="2958703"/>
                    </a:cubicBezTo>
                    <a:cubicBezTo>
                      <a:pt x="2963349" y="2980290"/>
                      <a:pt x="2945850" y="2997790"/>
                      <a:pt x="2924263" y="2997790"/>
                    </a:cubicBezTo>
                    <a:cubicBezTo>
                      <a:pt x="2902675" y="2997790"/>
                      <a:pt x="2885175" y="2980290"/>
                      <a:pt x="2885175" y="2958703"/>
                    </a:cubicBezTo>
                    <a:cubicBezTo>
                      <a:pt x="2885175" y="2937116"/>
                      <a:pt x="2902675" y="2919616"/>
                      <a:pt x="2924263" y="2919616"/>
                    </a:cubicBezTo>
                    <a:close/>
                    <a:moveTo>
                      <a:pt x="1703408" y="2919616"/>
                    </a:moveTo>
                    <a:cubicBezTo>
                      <a:pt x="1724994" y="2919616"/>
                      <a:pt x="1742495" y="2937116"/>
                      <a:pt x="1742495" y="2958703"/>
                    </a:cubicBezTo>
                    <a:cubicBezTo>
                      <a:pt x="1742495" y="2980290"/>
                      <a:pt x="1724994" y="2997790"/>
                      <a:pt x="1703408" y="2997790"/>
                    </a:cubicBezTo>
                    <a:cubicBezTo>
                      <a:pt x="1681820" y="2997790"/>
                      <a:pt x="1664321" y="2980290"/>
                      <a:pt x="1664321" y="2958703"/>
                    </a:cubicBezTo>
                    <a:cubicBezTo>
                      <a:pt x="1664321" y="2937116"/>
                      <a:pt x="1681820" y="2919616"/>
                      <a:pt x="1703408" y="2919616"/>
                    </a:cubicBezTo>
                    <a:close/>
                    <a:moveTo>
                      <a:pt x="1419494" y="2919616"/>
                    </a:moveTo>
                    <a:cubicBezTo>
                      <a:pt x="1441081" y="2919616"/>
                      <a:pt x="1458581" y="2937116"/>
                      <a:pt x="1458581" y="2958703"/>
                    </a:cubicBezTo>
                    <a:cubicBezTo>
                      <a:pt x="1458581" y="2980290"/>
                      <a:pt x="1441081" y="2997790"/>
                      <a:pt x="1419494" y="2997790"/>
                    </a:cubicBezTo>
                    <a:cubicBezTo>
                      <a:pt x="1397906" y="2997790"/>
                      <a:pt x="1380407" y="2980290"/>
                      <a:pt x="1380407" y="2958703"/>
                    </a:cubicBezTo>
                    <a:cubicBezTo>
                      <a:pt x="1380407" y="2937116"/>
                      <a:pt x="1397906" y="2919616"/>
                      <a:pt x="1419494" y="2919616"/>
                    </a:cubicBezTo>
                    <a:close/>
                    <a:moveTo>
                      <a:pt x="1232582" y="2919616"/>
                    </a:moveTo>
                    <a:cubicBezTo>
                      <a:pt x="1254169" y="2919616"/>
                      <a:pt x="1271667" y="2937116"/>
                      <a:pt x="1271667" y="2958703"/>
                    </a:cubicBezTo>
                    <a:cubicBezTo>
                      <a:pt x="1271667" y="2980290"/>
                      <a:pt x="1254169" y="2997790"/>
                      <a:pt x="1232582" y="2997790"/>
                    </a:cubicBezTo>
                    <a:cubicBezTo>
                      <a:pt x="1210994" y="2997790"/>
                      <a:pt x="1193494" y="2980290"/>
                      <a:pt x="1193494" y="2958703"/>
                    </a:cubicBezTo>
                    <a:cubicBezTo>
                      <a:pt x="1193494" y="2937116"/>
                      <a:pt x="1210994" y="2919616"/>
                      <a:pt x="1232582" y="2919616"/>
                    </a:cubicBezTo>
                    <a:close/>
                    <a:moveTo>
                      <a:pt x="3489737" y="2832075"/>
                    </a:moveTo>
                    <a:cubicBezTo>
                      <a:pt x="3511324" y="2832075"/>
                      <a:pt x="3528823" y="2849575"/>
                      <a:pt x="3528823" y="2871162"/>
                    </a:cubicBezTo>
                    <a:cubicBezTo>
                      <a:pt x="3528823" y="2892749"/>
                      <a:pt x="3511324" y="2910249"/>
                      <a:pt x="3489737" y="2910249"/>
                    </a:cubicBezTo>
                    <a:cubicBezTo>
                      <a:pt x="3468149" y="2910249"/>
                      <a:pt x="3450649" y="2892749"/>
                      <a:pt x="3450649" y="2871162"/>
                    </a:cubicBezTo>
                    <a:cubicBezTo>
                      <a:pt x="3450649" y="2849575"/>
                      <a:pt x="3468149" y="2832075"/>
                      <a:pt x="3489737" y="2832075"/>
                    </a:cubicBezTo>
                    <a:close/>
                    <a:moveTo>
                      <a:pt x="3300457" y="2832075"/>
                    </a:moveTo>
                    <a:cubicBezTo>
                      <a:pt x="3322044" y="2832075"/>
                      <a:pt x="3339544" y="2849575"/>
                      <a:pt x="3339544" y="2871162"/>
                    </a:cubicBezTo>
                    <a:cubicBezTo>
                      <a:pt x="3339544" y="2892749"/>
                      <a:pt x="3322044" y="2910249"/>
                      <a:pt x="3300457" y="2910249"/>
                    </a:cubicBezTo>
                    <a:cubicBezTo>
                      <a:pt x="3278869" y="2910249"/>
                      <a:pt x="3261369" y="2892749"/>
                      <a:pt x="3261369" y="2871162"/>
                    </a:cubicBezTo>
                    <a:cubicBezTo>
                      <a:pt x="3261369" y="2849575"/>
                      <a:pt x="3278869" y="2832075"/>
                      <a:pt x="3300457" y="2832075"/>
                    </a:cubicBezTo>
                    <a:close/>
                    <a:moveTo>
                      <a:pt x="3205817" y="2832075"/>
                    </a:moveTo>
                    <a:cubicBezTo>
                      <a:pt x="3227404" y="2832075"/>
                      <a:pt x="3244904" y="2849575"/>
                      <a:pt x="3244904" y="2871162"/>
                    </a:cubicBezTo>
                    <a:cubicBezTo>
                      <a:pt x="3244904" y="2892749"/>
                      <a:pt x="3227404" y="2910249"/>
                      <a:pt x="3205817" y="2910249"/>
                    </a:cubicBezTo>
                    <a:cubicBezTo>
                      <a:pt x="3184229" y="2910249"/>
                      <a:pt x="3166729" y="2892749"/>
                      <a:pt x="3166729" y="2871162"/>
                    </a:cubicBezTo>
                    <a:cubicBezTo>
                      <a:pt x="3166729" y="2849575"/>
                      <a:pt x="3184229" y="2832075"/>
                      <a:pt x="3205817" y="2832075"/>
                    </a:cubicBezTo>
                    <a:close/>
                    <a:moveTo>
                      <a:pt x="3111177" y="2832075"/>
                    </a:moveTo>
                    <a:cubicBezTo>
                      <a:pt x="3132764" y="2832075"/>
                      <a:pt x="3150264" y="2849575"/>
                      <a:pt x="3150264" y="2871162"/>
                    </a:cubicBezTo>
                    <a:cubicBezTo>
                      <a:pt x="3150264" y="2892749"/>
                      <a:pt x="3132764" y="2910249"/>
                      <a:pt x="3111177" y="2910249"/>
                    </a:cubicBezTo>
                    <a:cubicBezTo>
                      <a:pt x="3089589" y="2910249"/>
                      <a:pt x="3072089" y="2892749"/>
                      <a:pt x="3072089" y="2871162"/>
                    </a:cubicBezTo>
                    <a:cubicBezTo>
                      <a:pt x="3072089" y="2849575"/>
                      <a:pt x="3089589" y="2832075"/>
                      <a:pt x="3111177" y="2832075"/>
                    </a:cubicBezTo>
                    <a:close/>
                    <a:moveTo>
                      <a:pt x="3018902" y="2832075"/>
                    </a:moveTo>
                    <a:cubicBezTo>
                      <a:pt x="3040489" y="2832075"/>
                      <a:pt x="3057989" y="2849575"/>
                      <a:pt x="3057989" y="2871162"/>
                    </a:cubicBezTo>
                    <a:cubicBezTo>
                      <a:pt x="3057989" y="2892749"/>
                      <a:pt x="3040489" y="2910249"/>
                      <a:pt x="3018902" y="2910249"/>
                    </a:cubicBezTo>
                    <a:cubicBezTo>
                      <a:pt x="2997315" y="2910249"/>
                      <a:pt x="2979815" y="2892749"/>
                      <a:pt x="2979815" y="2871162"/>
                    </a:cubicBezTo>
                    <a:cubicBezTo>
                      <a:pt x="2979815" y="2849575"/>
                      <a:pt x="2997315" y="2832075"/>
                      <a:pt x="3018902" y="2832075"/>
                    </a:cubicBezTo>
                    <a:close/>
                    <a:moveTo>
                      <a:pt x="2924263" y="2832075"/>
                    </a:moveTo>
                    <a:cubicBezTo>
                      <a:pt x="2945850" y="2832075"/>
                      <a:pt x="2963349" y="2849575"/>
                      <a:pt x="2963349" y="2871162"/>
                    </a:cubicBezTo>
                    <a:cubicBezTo>
                      <a:pt x="2963349" y="2892749"/>
                      <a:pt x="2945850" y="2910249"/>
                      <a:pt x="2924263" y="2910249"/>
                    </a:cubicBezTo>
                    <a:cubicBezTo>
                      <a:pt x="2902675" y="2910249"/>
                      <a:pt x="2885175" y="2892749"/>
                      <a:pt x="2885175" y="2871162"/>
                    </a:cubicBezTo>
                    <a:cubicBezTo>
                      <a:pt x="2885175" y="2849575"/>
                      <a:pt x="2902675" y="2832075"/>
                      <a:pt x="2924263" y="2832075"/>
                    </a:cubicBezTo>
                    <a:close/>
                    <a:moveTo>
                      <a:pt x="2831988" y="2832075"/>
                    </a:moveTo>
                    <a:cubicBezTo>
                      <a:pt x="2853575" y="2832075"/>
                      <a:pt x="2871075" y="2849575"/>
                      <a:pt x="2871075" y="2871162"/>
                    </a:cubicBezTo>
                    <a:cubicBezTo>
                      <a:pt x="2871075" y="2892749"/>
                      <a:pt x="2853575" y="2910249"/>
                      <a:pt x="2831988" y="2910249"/>
                    </a:cubicBezTo>
                    <a:cubicBezTo>
                      <a:pt x="2810401" y="2910249"/>
                      <a:pt x="2792901" y="2892749"/>
                      <a:pt x="2792901" y="2871162"/>
                    </a:cubicBezTo>
                    <a:cubicBezTo>
                      <a:pt x="2792901" y="2849575"/>
                      <a:pt x="2810401" y="2832075"/>
                      <a:pt x="2831988" y="2832075"/>
                    </a:cubicBezTo>
                    <a:close/>
                    <a:moveTo>
                      <a:pt x="1703409" y="2832075"/>
                    </a:moveTo>
                    <a:cubicBezTo>
                      <a:pt x="1724996" y="2832075"/>
                      <a:pt x="1742495" y="2849575"/>
                      <a:pt x="1742495" y="2871162"/>
                    </a:cubicBezTo>
                    <a:cubicBezTo>
                      <a:pt x="1742495" y="2892749"/>
                      <a:pt x="1724996" y="2910249"/>
                      <a:pt x="1703409" y="2910249"/>
                    </a:cubicBezTo>
                    <a:cubicBezTo>
                      <a:pt x="1681822" y="2910249"/>
                      <a:pt x="1664321" y="2892749"/>
                      <a:pt x="1664321" y="2871162"/>
                    </a:cubicBezTo>
                    <a:cubicBezTo>
                      <a:pt x="1664321" y="2849575"/>
                      <a:pt x="1681822" y="2832075"/>
                      <a:pt x="1703409" y="2832075"/>
                    </a:cubicBezTo>
                    <a:close/>
                    <a:moveTo>
                      <a:pt x="1611133" y="2832075"/>
                    </a:moveTo>
                    <a:cubicBezTo>
                      <a:pt x="1632721" y="2832075"/>
                      <a:pt x="1650221" y="2849575"/>
                      <a:pt x="1650221" y="2871162"/>
                    </a:cubicBezTo>
                    <a:cubicBezTo>
                      <a:pt x="1650221" y="2892749"/>
                      <a:pt x="1632721" y="2910249"/>
                      <a:pt x="1611133" y="2910249"/>
                    </a:cubicBezTo>
                    <a:cubicBezTo>
                      <a:pt x="1589554" y="2910249"/>
                      <a:pt x="1572054" y="2892749"/>
                      <a:pt x="1572054" y="2871162"/>
                    </a:cubicBezTo>
                    <a:cubicBezTo>
                      <a:pt x="1572054" y="2849575"/>
                      <a:pt x="1589554" y="2832075"/>
                      <a:pt x="1611133" y="2832075"/>
                    </a:cubicBezTo>
                    <a:close/>
                    <a:moveTo>
                      <a:pt x="1516501" y="2832075"/>
                    </a:moveTo>
                    <a:cubicBezTo>
                      <a:pt x="1538087" y="2832075"/>
                      <a:pt x="1555588" y="2849575"/>
                      <a:pt x="1555588" y="2871162"/>
                    </a:cubicBezTo>
                    <a:cubicBezTo>
                      <a:pt x="1555588" y="2892749"/>
                      <a:pt x="1538087" y="2910249"/>
                      <a:pt x="1516501" y="2910249"/>
                    </a:cubicBezTo>
                    <a:cubicBezTo>
                      <a:pt x="1494913" y="2910249"/>
                      <a:pt x="1477413" y="2892749"/>
                      <a:pt x="1477413" y="2871162"/>
                    </a:cubicBezTo>
                    <a:cubicBezTo>
                      <a:pt x="1477413" y="2849575"/>
                      <a:pt x="1494913" y="2832075"/>
                      <a:pt x="1516501" y="2832075"/>
                    </a:cubicBezTo>
                    <a:close/>
                    <a:moveTo>
                      <a:pt x="1419496" y="2832075"/>
                    </a:moveTo>
                    <a:cubicBezTo>
                      <a:pt x="1441083" y="2832075"/>
                      <a:pt x="1458583" y="2849575"/>
                      <a:pt x="1458583" y="2871162"/>
                    </a:cubicBezTo>
                    <a:cubicBezTo>
                      <a:pt x="1458583" y="2892749"/>
                      <a:pt x="1441083" y="2910249"/>
                      <a:pt x="1419496" y="2910249"/>
                    </a:cubicBezTo>
                    <a:cubicBezTo>
                      <a:pt x="1397907" y="2910249"/>
                      <a:pt x="1380408" y="2892749"/>
                      <a:pt x="1380408" y="2871162"/>
                    </a:cubicBezTo>
                    <a:cubicBezTo>
                      <a:pt x="1380408" y="2849575"/>
                      <a:pt x="1397907" y="2832075"/>
                      <a:pt x="1419496" y="2832075"/>
                    </a:cubicBezTo>
                    <a:close/>
                    <a:moveTo>
                      <a:pt x="1329587" y="2832075"/>
                    </a:moveTo>
                    <a:cubicBezTo>
                      <a:pt x="1351174" y="2832075"/>
                      <a:pt x="1368674" y="2849575"/>
                      <a:pt x="1368674" y="2871162"/>
                    </a:cubicBezTo>
                    <a:cubicBezTo>
                      <a:pt x="1368674" y="2892749"/>
                      <a:pt x="1351174" y="2910249"/>
                      <a:pt x="1329587" y="2910249"/>
                    </a:cubicBezTo>
                    <a:cubicBezTo>
                      <a:pt x="1308000" y="2910249"/>
                      <a:pt x="1290500" y="2892749"/>
                      <a:pt x="1290500" y="2871162"/>
                    </a:cubicBezTo>
                    <a:cubicBezTo>
                      <a:pt x="1290500" y="2849575"/>
                      <a:pt x="1308000" y="2832075"/>
                      <a:pt x="1329587" y="2832075"/>
                    </a:cubicBezTo>
                    <a:close/>
                    <a:moveTo>
                      <a:pt x="1232583" y="2832075"/>
                    </a:moveTo>
                    <a:cubicBezTo>
                      <a:pt x="1254171" y="2832075"/>
                      <a:pt x="1271669" y="2849575"/>
                      <a:pt x="1271669" y="2871162"/>
                    </a:cubicBezTo>
                    <a:cubicBezTo>
                      <a:pt x="1271669" y="2892749"/>
                      <a:pt x="1254171" y="2910249"/>
                      <a:pt x="1232583" y="2910249"/>
                    </a:cubicBezTo>
                    <a:cubicBezTo>
                      <a:pt x="1210996" y="2910249"/>
                      <a:pt x="1193496" y="2892749"/>
                      <a:pt x="1193496" y="2871162"/>
                    </a:cubicBezTo>
                    <a:cubicBezTo>
                      <a:pt x="1193496" y="2849575"/>
                      <a:pt x="1210996" y="2832075"/>
                      <a:pt x="1232583" y="2832075"/>
                    </a:cubicBezTo>
                    <a:close/>
                    <a:moveTo>
                      <a:pt x="3489737" y="2742165"/>
                    </a:moveTo>
                    <a:cubicBezTo>
                      <a:pt x="3511324" y="2742165"/>
                      <a:pt x="3528823" y="2759665"/>
                      <a:pt x="3528823" y="2781252"/>
                    </a:cubicBezTo>
                    <a:cubicBezTo>
                      <a:pt x="3528823" y="2802840"/>
                      <a:pt x="3511324" y="2820339"/>
                      <a:pt x="3489737" y="2820339"/>
                    </a:cubicBezTo>
                    <a:cubicBezTo>
                      <a:pt x="3468149" y="2820339"/>
                      <a:pt x="3450649" y="2802840"/>
                      <a:pt x="3450649" y="2781252"/>
                    </a:cubicBezTo>
                    <a:cubicBezTo>
                      <a:pt x="3450649" y="2759665"/>
                      <a:pt x="3468149" y="2742165"/>
                      <a:pt x="3489737" y="2742165"/>
                    </a:cubicBezTo>
                    <a:close/>
                    <a:moveTo>
                      <a:pt x="3300457" y="2664088"/>
                    </a:moveTo>
                    <a:cubicBezTo>
                      <a:pt x="3322044" y="2664088"/>
                      <a:pt x="3339544" y="2681588"/>
                      <a:pt x="3339544" y="2703175"/>
                    </a:cubicBezTo>
                    <a:cubicBezTo>
                      <a:pt x="3339544" y="2719366"/>
                      <a:pt x="3329700" y="2733257"/>
                      <a:pt x="3315671" y="2739190"/>
                    </a:cubicBezTo>
                    <a:lnTo>
                      <a:pt x="3300696" y="2742214"/>
                    </a:lnTo>
                    <a:lnTo>
                      <a:pt x="3315671" y="2745237"/>
                    </a:lnTo>
                    <a:cubicBezTo>
                      <a:pt x="3329700" y="2751171"/>
                      <a:pt x="3339544" y="2765062"/>
                      <a:pt x="3339544" y="2781252"/>
                    </a:cubicBezTo>
                    <a:cubicBezTo>
                      <a:pt x="3339544" y="2802840"/>
                      <a:pt x="3322044" y="2820339"/>
                      <a:pt x="3300457" y="2820339"/>
                    </a:cubicBezTo>
                    <a:cubicBezTo>
                      <a:pt x="3278869" y="2820339"/>
                      <a:pt x="3261369" y="2802840"/>
                      <a:pt x="3261369" y="2781252"/>
                    </a:cubicBezTo>
                    <a:cubicBezTo>
                      <a:pt x="3261369" y="2765062"/>
                      <a:pt x="3271213" y="2751171"/>
                      <a:pt x="3285242" y="2745237"/>
                    </a:cubicBezTo>
                    <a:lnTo>
                      <a:pt x="3300217" y="2742214"/>
                    </a:lnTo>
                    <a:lnTo>
                      <a:pt x="3285242" y="2739190"/>
                    </a:lnTo>
                    <a:cubicBezTo>
                      <a:pt x="3271213" y="2733257"/>
                      <a:pt x="3261369" y="2719366"/>
                      <a:pt x="3261369" y="2703175"/>
                    </a:cubicBezTo>
                    <a:cubicBezTo>
                      <a:pt x="3261369" y="2681588"/>
                      <a:pt x="3278869" y="2664088"/>
                      <a:pt x="3300457" y="2664088"/>
                    </a:cubicBezTo>
                    <a:close/>
                    <a:moveTo>
                      <a:pt x="3111177" y="2664088"/>
                    </a:moveTo>
                    <a:cubicBezTo>
                      <a:pt x="3132764" y="2664088"/>
                      <a:pt x="3150264" y="2681588"/>
                      <a:pt x="3150264" y="2703175"/>
                    </a:cubicBezTo>
                    <a:cubicBezTo>
                      <a:pt x="3150264" y="2719366"/>
                      <a:pt x="3140420" y="2733257"/>
                      <a:pt x="3126391" y="2739190"/>
                    </a:cubicBezTo>
                    <a:lnTo>
                      <a:pt x="3111417" y="2742214"/>
                    </a:lnTo>
                    <a:lnTo>
                      <a:pt x="3126391" y="2745237"/>
                    </a:lnTo>
                    <a:cubicBezTo>
                      <a:pt x="3140420" y="2751171"/>
                      <a:pt x="3150264" y="2765062"/>
                      <a:pt x="3150264" y="2781252"/>
                    </a:cubicBezTo>
                    <a:cubicBezTo>
                      <a:pt x="3150264" y="2802840"/>
                      <a:pt x="3132764" y="2820339"/>
                      <a:pt x="3111177" y="2820339"/>
                    </a:cubicBezTo>
                    <a:cubicBezTo>
                      <a:pt x="3089589" y="2820339"/>
                      <a:pt x="3072089" y="2802840"/>
                      <a:pt x="3072089" y="2781252"/>
                    </a:cubicBezTo>
                    <a:cubicBezTo>
                      <a:pt x="3072089" y="2765062"/>
                      <a:pt x="3081933" y="2751171"/>
                      <a:pt x="3095962" y="2745237"/>
                    </a:cubicBezTo>
                    <a:lnTo>
                      <a:pt x="3110937" y="2742214"/>
                    </a:lnTo>
                    <a:lnTo>
                      <a:pt x="3095962" y="2739190"/>
                    </a:lnTo>
                    <a:cubicBezTo>
                      <a:pt x="3081933" y="2733257"/>
                      <a:pt x="3072089" y="2719366"/>
                      <a:pt x="3072089" y="2703175"/>
                    </a:cubicBezTo>
                    <a:cubicBezTo>
                      <a:pt x="3072089" y="2681588"/>
                      <a:pt x="3089589" y="2664088"/>
                      <a:pt x="3111177" y="2664088"/>
                    </a:cubicBezTo>
                    <a:close/>
                    <a:moveTo>
                      <a:pt x="3018902" y="2664088"/>
                    </a:moveTo>
                    <a:cubicBezTo>
                      <a:pt x="3040489" y="2664088"/>
                      <a:pt x="3057989" y="2681588"/>
                      <a:pt x="3057989" y="2703175"/>
                    </a:cubicBezTo>
                    <a:cubicBezTo>
                      <a:pt x="3057989" y="2719366"/>
                      <a:pt x="3048145" y="2733257"/>
                      <a:pt x="3034117" y="2739190"/>
                    </a:cubicBezTo>
                    <a:lnTo>
                      <a:pt x="3019142" y="2742214"/>
                    </a:lnTo>
                    <a:lnTo>
                      <a:pt x="3034117" y="2745237"/>
                    </a:lnTo>
                    <a:cubicBezTo>
                      <a:pt x="3048145" y="2751171"/>
                      <a:pt x="3057989" y="2765062"/>
                      <a:pt x="3057989" y="2781252"/>
                    </a:cubicBezTo>
                    <a:cubicBezTo>
                      <a:pt x="3057989" y="2802840"/>
                      <a:pt x="3040489" y="2820339"/>
                      <a:pt x="3018902" y="2820339"/>
                    </a:cubicBezTo>
                    <a:cubicBezTo>
                      <a:pt x="2997315" y="2820339"/>
                      <a:pt x="2979815" y="2802840"/>
                      <a:pt x="2979815" y="2781252"/>
                    </a:cubicBezTo>
                    <a:cubicBezTo>
                      <a:pt x="2979815" y="2765062"/>
                      <a:pt x="2989659" y="2751171"/>
                      <a:pt x="3003687" y="2745237"/>
                    </a:cubicBezTo>
                    <a:lnTo>
                      <a:pt x="3018663" y="2742214"/>
                    </a:lnTo>
                    <a:lnTo>
                      <a:pt x="3003687" y="2739190"/>
                    </a:lnTo>
                    <a:cubicBezTo>
                      <a:pt x="2989659" y="2733257"/>
                      <a:pt x="2979815" y="2719366"/>
                      <a:pt x="2979815" y="2703175"/>
                    </a:cubicBezTo>
                    <a:cubicBezTo>
                      <a:pt x="2979815" y="2681588"/>
                      <a:pt x="2997315" y="2664088"/>
                      <a:pt x="3018902" y="2664088"/>
                    </a:cubicBezTo>
                    <a:close/>
                    <a:moveTo>
                      <a:pt x="2831988" y="2664088"/>
                    </a:moveTo>
                    <a:cubicBezTo>
                      <a:pt x="2853575" y="2664088"/>
                      <a:pt x="2871075" y="2681588"/>
                      <a:pt x="2871075" y="2703175"/>
                    </a:cubicBezTo>
                    <a:cubicBezTo>
                      <a:pt x="2871075" y="2719366"/>
                      <a:pt x="2861231" y="2733257"/>
                      <a:pt x="2847202" y="2739190"/>
                    </a:cubicBezTo>
                    <a:lnTo>
                      <a:pt x="2832228" y="2742214"/>
                    </a:lnTo>
                    <a:lnTo>
                      <a:pt x="2847202" y="2745237"/>
                    </a:lnTo>
                    <a:cubicBezTo>
                      <a:pt x="2861231" y="2751171"/>
                      <a:pt x="2871075" y="2765062"/>
                      <a:pt x="2871075" y="2781252"/>
                    </a:cubicBezTo>
                    <a:cubicBezTo>
                      <a:pt x="2871075" y="2802840"/>
                      <a:pt x="2853575" y="2820339"/>
                      <a:pt x="2831988" y="2820339"/>
                    </a:cubicBezTo>
                    <a:cubicBezTo>
                      <a:pt x="2810401" y="2820339"/>
                      <a:pt x="2792901" y="2802840"/>
                      <a:pt x="2792901" y="2781252"/>
                    </a:cubicBezTo>
                    <a:cubicBezTo>
                      <a:pt x="2792901" y="2765062"/>
                      <a:pt x="2802745" y="2751171"/>
                      <a:pt x="2816773" y="2745237"/>
                    </a:cubicBezTo>
                    <a:lnTo>
                      <a:pt x="2831748" y="2742214"/>
                    </a:lnTo>
                    <a:lnTo>
                      <a:pt x="2816773" y="2739190"/>
                    </a:lnTo>
                    <a:cubicBezTo>
                      <a:pt x="2802745" y="2733257"/>
                      <a:pt x="2792901" y="2719366"/>
                      <a:pt x="2792901" y="2703175"/>
                    </a:cubicBezTo>
                    <a:cubicBezTo>
                      <a:pt x="2792901" y="2681588"/>
                      <a:pt x="2810401" y="2664088"/>
                      <a:pt x="2831988" y="2664088"/>
                    </a:cubicBezTo>
                    <a:close/>
                    <a:moveTo>
                      <a:pt x="1798047" y="2664088"/>
                    </a:moveTo>
                    <a:cubicBezTo>
                      <a:pt x="1819637" y="2664088"/>
                      <a:pt x="1837135" y="2681588"/>
                      <a:pt x="1837135" y="2703175"/>
                    </a:cubicBezTo>
                    <a:cubicBezTo>
                      <a:pt x="1837135" y="2724762"/>
                      <a:pt x="1819637" y="2742262"/>
                      <a:pt x="1798047" y="2742262"/>
                    </a:cubicBezTo>
                    <a:cubicBezTo>
                      <a:pt x="1776460" y="2742262"/>
                      <a:pt x="1758959" y="2724762"/>
                      <a:pt x="1758959" y="2703175"/>
                    </a:cubicBezTo>
                    <a:cubicBezTo>
                      <a:pt x="1758959" y="2681588"/>
                      <a:pt x="1776460" y="2664088"/>
                      <a:pt x="1798047" y="2664088"/>
                    </a:cubicBezTo>
                    <a:close/>
                    <a:moveTo>
                      <a:pt x="1611133" y="2664088"/>
                    </a:moveTo>
                    <a:cubicBezTo>
                      <a:pt x="1632721" y="2664088"/>
                      <a:pt x="1650221" y="2681588"/>
                      <a:pt x="1650221" y="2703175"/>
                    </a:cubicBezTo>
                    <a:cubicBezTo>
                      <a:pt x="1650221" y="2719366"/>
                      <a:pt x="1640376" y="2733257"/>
                      <a:pt x="1626349" y="2739190"/>
                    </a:cubicBezTo>
                    <a:lnTo>
                      <a:pt x="1611371" y="2742214"/>
                    </a:lnTo>
                    <a:lnTo>
                      <a:pt x="1626347" y="2745237"/>
                    </a:lnTo>
                    <a:cubicBezTo>
                      <a:pt x="1640376" y="2751171"/>
                      <a:pt x="1650221" y="2765062"/>
                      <a:pt x="1650221" y="2781252"/>
                    </a:cubicBezTo>
                    <a:cubicBezTo>
                      <a:pt x="1650221" y="2802840"/>
                      <a:pt x="1632721" y="2820339"/>
                      <a:pt x="1611133" y="2820339"/>
                    </a:cubicBezTo>
                    <a:cubicBezTo>
                      <a:pt x="1589556" y="2820339"/>
                      <a:pt x="1572057" y="2802840"/>
                      <a:pt x="1572057" y="2781252"/>
                    </a:cubicBezTo>
                    <a:cubicBezTo>
                      <a:pt x="1572057" y="2765062"/>
                      <a:pt x="1581899" y="2751171"/>
                      <a:pt x="1595929" y="2745237"/>
                    </a:cubicBezTo>
                    <a:lnTo>
                      <a:pt x="1610892" y="2742214"/>
                    </a:lnTo>
                    <a:lnTo>
                      <a:pt x="1595930" y="2739190"/>
                    </a:lnTo>
                    <a:cubicBezTo>
                      <a:pt x="1581901" y="2733257"/>
                      <a:pt x="1572058" y="2719366"/>
                      <a:pt x="1572058" y="2703175"/>
                    </a:cubicBezTo>
                    <a:cubicBezTo>
                      <a:pt x="1572058" y="2681588"/>
                      <a:pt x="1589557" y="2664088"/>
                      <a:pt x="1611133" y="2664088"/>
                    </a:cubicBezTo>
                    <a:close/>
                    <a:moveTo>
                      <a:pt x="1516504" y="2664088"/>
                    </a:moveTo>
                    <a:cubicBezTo>
                      <a:pt x="1538090" y="2664088"/>
                      <a:pt x="1555592" y="2681588"/>
                      <a:pt x="1555592" y="2703175"/>
                    </a:cubicBezTo>
                    <a:cubicBezTo>
                      <a:pt x="1555592" y="2719366"/>
                      <a:pt x="1545748" y="2733257"/>
                      <a:pt x="1531719" y="2739190"/>
                    </a:cubicBezTo>
                    <a:lnTo>
                      <a:pt x="1516743" y="2742214"/>
                    </a:lnTo>
                    <a:lnTo>
                      <a:pt x="1531717" y="2745237"/>
                    </a:lnTo>
                    <a:cubicBezTo>
                      <a:pt x="1545746" y="2751171"/>
                      <a:pt x="1555589" y="2765062"/>
                      <a:pt x="1555589" y="2781252"/>
                    </a:cubicBezTo>
                    <a:cubicBezTo>
                      <a:pt x="1555589" y="2802840"/>
                      <a:pt x="1538089" y="2820339"/>
                      <a:pt x="1516503" y="2820339"/>
                    </a:cubicBezTo>
                    <a:cubicBezTo>
                      <a:pt x="1494914" y="2820339"/>
                      <a:pt x="1477414" y="2802840"/>
                      <a:pt x="1477414" y="2781252"/>
                    </a:cubicBezTo>
                    <a:cubicBezTo>
                      <a:pt x="1477414" y="2765062"/>
                      <a:pt x="1487258" y="2751171"/>
                      <a:pt x="1501288" y="2745237"/>
                    </a:cubicBezTo>
                    <a:lnTo>
                      <a:pt x="1516264" y="2742214"/>
                    </a:lnTo>
                    <a:lnTo>
                      <a:pt x="1501289" y="2739190"/>
                    </a:lnTo>
                    <a:cubicBezTo>
                      <a:pt x="1487259" y="2733257"/>
                      <a:pt x="1477416" y="2719366"/>
                      <a:pt x="1477416" y="2703175"/>
                    </a:cubicBezTo>
                    <a:cubicBezTo>
                      <a:pt x="1477416" y="2681588"/>
                      <a:pt x="1494916" y="2664088"/>
                      <a:pt x="1516504" y="2664088"/>
                    </a:cubicBezTo>
                    <a:close/>
                    <a:moveTo>
                      <a:pt x="1329588" y="2664088"/>
                    </a:moveTo>
                    <a:cubicBezTo>
                      <a:pt x="1351176" y="2664088"/>
                      <a:pt x="1368676" y="2681588"/>
                      <a:pt x="1368676" y="2703175"/>
                    </a:cubicBezTo>
                    <a:cubicBezTo>
                      <a:pt x="1368676" y="2719366"/>
                      <a:pt x="1358832" y="2733257"/>
                      <a:pt x="1344802" y="2739190"/>
                    </a:cubicBezTo>
                    <a:lnTo>
                      <a:pt x="1329828" y="2742214"/>
                    </a:lnTo>
                    <a:lnTo>
                      <a:pt x="1344802" y="2745237"/>
                    </a:lnTo>
                    <a:cubicBezTo>
                      <a:pt x="1358831" y="2751171"/>
                      <a:pt x="1368676" y="2765062"/>
                      <a:pt x="1368676" y="2781252"/>
                    </a:cubicBezTo>
                    <a:cubicBezTo>
                      <a:pt x="1368676" y="2802840"/>
                      <a:pt x="1351176" y="2820339"/>
                      <a:pt x="1329588" y="2820339"/>
                    </a:cubicBezTo>
                    <a:cubicBezTo>
                      <a:pt x="1308003" y="2820339"/>
                      <a:pt x="1290502" y="2802840"/>
                      <a:pt x="1290502" y="2781252"/>
                    </a:cubicBezTo>
                    <a:cubicBezTo>
                      <a:pt x="1290502" y="2765062"/>
                      <a:pt x="1300346" y="2751171"/>
                      <a:pt x="1314375" y="2745237"/>
                    </a:cubicBezTo>
                    <a:lnTo>
                      <a:pt x="1329349" y="2742214"/>
                    </a:lnTo>
                    <a:lnTo>
                      <a:pt x="1314375" y="2739190"/>
                    </a:lnTo>
                    <a:cubicBezTo>
                      <a:pt x="1300346" y="2733257"/>
                      <a:pt x="1290503" y="2719366"/>
                      <a:pt x="1290503" y="2703175"/>
                    </a:cubicBezTo>
                    <a:cubicBezTo>
                      <a:pt x="1290503" y="2681588"/>
                      <a:pt x="1308003" y="2664088"/>
                      <a:pt x="1329588" y="2664088"/>
                    </a:cubicBezTo>
                    <a:close/>
                    <a:moveTo>
                      <a:pt x="1142676" y="2664088"/>
                    </a:moveTo>
                    <a:cubicBezTo>
                      <a:pt x="1164264" y="2664088"/>
                      <a:pt x="1181763" y="2681588"/>
                      <a:pt x="1181763" y="2703175"/>
                    </a:cubicBezTo>
                    <a:cubicBezTo>
                      <a:pt x="1181763" y="2719366"/>
                      <a:pt x="1171919" y="2733257"/>
                      <a:pt x="1157890" y="2739190"/>
                    </a:cubicBezTo>
                    <a:lnTo>
                      <a:pt x="1142916" y="2742214"/>
                    </a:lnTo>
                    <a:lnTo>
                      <a:pt x="1157891" y="2745237"/>
                    </a:lnTo>
                    <a:cubicBezTo>
                      <a:pt x="1171919" y="2751171"/>
                      <a:pt x="1181764" y="2765062"/>
                      <a:pt x="1181764" y="2781252"/>
                    </a:cubicBezTo>
                    <a:cubicBezTo>
                      <a:pt x="1181764" y="2802840"/>
                      <a:pt x="1164265" y="2820339"/>
                      <a:pt x="1142676" y="2820339"/>
                    </a:cubicBezTo>
                    <a:cubicBezTo>
                      <a:pt x="1121088" y="2820339"/>
                      <a:pt x="1103587" y="2802840"/>
                      <a:pt x="1103587" y="2781252"/>
                    </a:cubicBezTo>
                    <a:cubicBezTo>
                      <a:pt x="1103587" y="2765062"/>
                      <a:pt x="1113432" y="2751171"/>
                      <a:pt x="1127461" y="2745237"/>
                    </a:cubicBezTo>
                    <a:lnTo>
                      <a:pt x="1142436" y="2742214"/>
                    </a:lnTo>
                    <a:lnTo>
                      <a:pt x="1127460" y="2739190"/>
                    </a:lnTo>
                    <a:cubicBezTo>
                      <a:pt x="1113430" y="2733257"/>
                      <a:pt x="1103585" y="2719366"/>
                      <a:pt x="1103585" y="2703175"/>
                    </a:cubicBezTo>
                    <a:cubicBezTo>
                      <a:pt x="1103585" y="2681588"/>
                      <a:pt x="1121087" y="2664088"/>
                      <a:pt x="1142676" y="2664088"/>
                    </a:cubicBezTo>
                    <a:close/>
                    <a:moveTo>
                      <a:pt x="3205817" y="2664086"/>
                    </a:moveTo>
                    <a:cubicBezTo>
                      <a:pt x="3227404" y="2664086"/>
                      <a:pt x="3244904" y="2681586"/>
                      <a:pt x="3244904" y="2703174"/>
                    </a:cubicBezTo>
                    <a:cubicBezTo>
                      <a:pt x="3244904" y="2719364"/>
                      <a:pt x="3235060" y="2733256"/>
                      <a:pt x="3221031" y="2739189"/>
                    </a:cubicBezTo>
                    <a:lnTo>
                      <a:pt x="3206053" y="2742213"/>
                    </a:lnTo>
                    <a:lnTo>
                      <a:pt x="3221031" y="2745237"/>
                    </a:lnTo>
                    <a:cubicBezTo>
                      <a:pt x="3235060" y="2751171"/>
                      <a:pt x="3244904" y="2765062"/>
                      <a:pt x="3244904" y="2781252"/>
                    </a:cubicBezTo>
                    <a:cubicBezTo>
                      <a:pt x="3244904" y="2802840"/>
                      <a:pt x="3227404" y="2820339"/>
                      <a:pt x="3205817" y="2820339"/>
                    </a:cubicBezTo>
                    <a:cubicBezTo>
                      <a:pt x="3184229" y="2820339"/>
                      <a:pt x="3166729" y="2802840"/>
                      <a:pt x="3166729" y="2781252"/>
                    </a:cubicBezTo>
                    <a:cubicBezTo>
                      <a:pt x="3166729" y="2765062"/>
                      <a:pt x="3176573" y="2751171"/>
                      <a:pt x="3190602" y="2745237"/>
                    </a:cubicBezTo>
                    <a:lnTo>
                      <a:pt x="3205580" y="2742213"/>
                    </a:lnTo>
                    <a:lnTo>
                      <a:pt x="3190602" y="2739189"/>
                    </a:lnTo>
                    <a:cubicBezTo>
                      <a:pt x="3176573" y="2733256"/>
                      <a:pt x="3166729" y="2719364"/>
                      <a:pt x="3166729" y="2703174"/>
                    </a:cubicBezTo>
                    <a:cubicBezTo>
                      <a:pt x="3166729" y="2681586"/>
                      <a:pt x="3184229" y="2664086"/>
                      <a:pt x="3205817" y="2664086"/>
                    </a:cubicBezTo>
                    <a:close/>
                    <a:moveTo>
                      <a:pt x="2924263" y="2664086"/>
                    </a:moveTo>
                    <a:cubicBezTo>
                      <a:pt x="2945850" y="2664086"/>
                      <a:pt x="2963349" y="2681586"/>
                      <a:pt x="2963349" y="2703174"/>
                    </a:cubicBezTo>
                    <a:cubicBezTo>
                      <a:pt x="2963349" y="2719364"/>
                      <a:pt x="2953506" y="2733256"/>
                      <a:pt x="2939477" y="2739189"/>
                    </a:cubicBezTo>
                    <a:lnTo>
                      <a:pt x="2924499" y="2742213"/>
                    </a:lnTo>
                    <a:lnTo>
                      <a:pt x="2939477" y="2745237"/>
                    </a:lnTo>
                    <a:cubicBezTo>
                      <a:pt x="2953506" y="2751171"/>
                      <a:pt x="2963349" y="2765062"/>
                      <a:pt x="2963349" y="2781252"/>
                    </a:cubicBezTo>
                    <a:cubicBezTo>
                      <a:pt x="2963349" y="2802840"/>
                      <a:pt x="2945850" y="2820339"/>
                      <a:pt x="2924263" y="2820339"/>
                    </a:cubicBezTo>
                    <a:cubicBezTo>
                      <a:pt x="2902675" y="2820339"/>
                      <a:pt x="2885175" y="2802840"/>
                      <a:pt x="2885175" y="2781252"/>
                    </a:cubicBezTo>
                    <a:cubicBezTo>
                      <a:pt x="2885175" y="2765062"/>
                      <a:pt x="2895019" y="2751171"/>
                      <a:pt x="2909048" y="2745237"/>
                    </a:cubicBezTo>
                    <a:lnTo>
                      <a:pt x="2924026" y="2742213"/>
                    </a:lnTo>
                    <a:lnTo>
                      <a:pt x="2909048" y="2739189"/>
                    </a:lnTo>
                    <a:cubicBezTo>
                      <a:pt x="2895019" y="2733256"/>
                      <a:pt x="2885175" y="2719364"/>
                      <a:pt x="2885175" y="2703174"/>
                    </a:cubicBezTo>
                    <a:cubicBezTo>
                      <a:pt x="2885175" y="2681586"/>
                      <a:pt x="2902675" y="2664086"/>
                      <a:pt x="2924263" y="2664086"/>
                    </a:cubicBezTo>
                    <a:close/>
                    <a:moveTo>
                      <a:pt x="1703410" y="2664086"/>
                    </a:moveTo>
                    <a:cubicBezTo>
                      <a:pt x="1724996" y="2664086"/>
                      <a:pt x="1742497" y="2681586"/>
                      <a:pt x="1742497" y="2703174"/>
                    </a:cubicBezTo>
                    <a:cubicBezTo>
                      <a:pt x="1742497" y="2719364"/>
                      <a:pt x="1732653" y="2733256"/>
                      <a:pt x="1718624" y="2739189"/>
                    </a:cubicBezTo>
                    <a:lnTo>
                      <a:pt x="1703646" y="2742213"/>
                    </a:lnTo>
                    <a:lnTo>
                      <a:pt x="1718624" y="2745237"/>
                    </a:lnTo>
                    <a:cubicBezTo>
                      <a:pt x="1732653" y="2751171"/>
                      <a:pt x="1742495" y="2765062"/>
                      <a:pt x="1742495" y="2781252"/>
                    </a:cubicBezTo>
                    <a:cubicBezTo>
                      <a:pt x="1742495" y="2802840"/>
                      <a:pt x="1724996" y="2820339"/>
                      <a:pt x="1703409" y="2820339"/>
                    </a:cubicBezTo>
                    <a:cubicBezTo>
                      <a:pt x="1681822" y="2820339"/>
                      <a:pt x="1664323" y="2802840"/>
                      <a:pt x="1664323" y="2781252"/>
                    </a:cubicBezTo>
                    <a:cubicBezTo>
                      <a:pt x="1664323" y="2765062"/>
                      <a:pt x="1674166" y="2751171"/>
                      <a:pt x="1688193" y="2745237"/>
                    </a:cubicBezTo>
                    <a:lnTo>
                      <a:pt x="1703173" y="2742213"/>
                    </a:lnTo>
                    <a:lnTo>
                      <a:pt x="1688194" y="2739189"/>
                    </a:lnTo>
                    <a:cubicBezTo>
                      <a:pt x="1674166" y="2733256"/>
                      <a:pt x="1664323" y="2719364"/>
                      <a:pt x="1664323" y="2703174"/>
                    </a:cubicBezTo>
                    <a:cubicBezTo>
                      <a:pt x="1664323" y="2681586"/>
                      <a:pt x="1681822" y="2664086"/>
                      <a:pt x="1703410" y="2664086"/>
                    </a:cubicBezTo>
                    <a:close/>
                    <a:moveTo>
                      <a:pt x="1419499" y="2664086"/>
                    </a:moveTo>
                    <a:cubicBezTo>
                      <a:pt x="1441086" y="2664086"/>
                      <a:pt x="1458586" y="2681586"/>
                      <a:pt x="1458586" y="2703174"/>
                    </a:cubicBezTo>
                    <a:cubicBezTo>
                      <a:pt x="1458586" y="2719364"/>
                      <a:pt x="1448742" y="2733256"/>
                      <a:pt x="1434713" y="2739189"/>
                    </a:cubicBezTo>
                    <a:lnTo>
                      <a:pt x="1419735" y="2742214"/>
                    </a:lnTo>
                    <a:lnTo>
                      <a:pt x="1434712" y="2745237"/>
                    </a:lnTo>
                    <a:cubicBezTo>
                      <a:pt x="1448741" y="2751171"/>
                      <a:pt x="1458584" y="2765062"/>
                      <a:pt x="1458584" y="2781252"/>
                    </a:cubicBezTo>
                    <a:cubicBezTo>
                      <a:pt x="1458584" y="2802840"/>
                      <a:pt x="1441084" y="2820339"/>
                      <a:pt x="1419497" y="2820339"/>
                    </a:cubicBezTo>
                    <a:cubicBezTo>
                      <a:pt x="1397909" y="2820339"/>
                      <a:pt x="1380409" y="2802840"/>
                      <a:pt x="1380409" y="2781252"/>
                    </a:cubicBezTo>
                    <a:cubicBezTo>
                      <a:pt x="1380409" y="2765062"/>
                      <a:pt x="1390253" y="2751171"/>
                      <a:pt x="1404282" y="2745237"/>
                    </a:cubicBezTo>
                    <a:lnTo>
                      <a:pt x="1419262" y="2742213"/>
                    </a:lnTo>
                    <a:lnTo>
                      <a:pt x="1404283" y="2739189"/>
                    </a:lnTo>
                    <a:cubicBezTo>
                      <a:pt x="1390254" y="2733256"/>
                      <a:pt x="1380411" y="2719364"/>
                      <a:pt x="1380411" y="2703174"/>
                    </a:cubicBezTo>
                    <a:cubicBezTo>
                      <a:pt x="1380411" y="2681586"/>
                      <a:pt x="1397910" y="2664086"/>
                      <a:pt x="1419499" y="2664086"/>
                    </a:cubicBezTo>
                    <a:close/>
                    <a:moveTo>
                      <a:pt x="1232585" y="2664086"/>
                    </a:moveTo>
                    <a:cubicBezTo>
                      <a:pt x="1254172" y="2664086"/>
                      <a:pt x="1271670" y="2681586"/>
                      <a:pt x="1271670" y="2703174"/>
                    </a:cubicBezTo>
                    <a:cubicBezTo>
                      <a:pt x="1271670" y="2719364"/>
                      <a:pt x="1261828" y="2733256"/>
                      <a:pt x="1247799" y="2739189"/>
                    </a:cubicBezTo>
                    <a:lnTo>
                      <a:pt x="1232822" y="2742213"/>
                    </a:lnTo>
                    <a:lnTo>
                      <a:pt x="1247798" y="2745237"/>
                    </a:lnTo>
                    <a:cubicBezTo>
                      <a:pt x="1261828" y="2751171"/>
                      <a:pt x="1271670" y="2765062"/>
                      <a:pt x="1271670" y="2781252"/>
                    </a:cubicBezTo>
                    <a:cubicBezTo>
                      <a:pt x="1271670" y="2802840"/>
                      <a:pt x="1254172" y="2820339"/>
                      <a:pt x="1232585" y="2820339"/>
                    </a:cubicBezTo>
                    <a:cubicBezTo>
                      <a:pt x="1210997" y="2820339"/>
                      <a:pt x="1193499" y="2802840"/>
                      <a:pt x="1193499" y="2781252"/>
                    </a:cubicBezTo>
                    <a:cubicBezTo>
                      <a:pt x="1193499" y="2765062"/>
                      <a:pt x="1203342" y="2751171"/>
                      <a:pt x="1217369" y="2745237"/>
                    </a:cubicBezTo>
                    <a:lnTo>
                      <a:pt x="1232349" y="2742213"/>
                    </a:lnTo>
                    <a:lnTo>
                      <a:pt x="1217369" y="2739189"/>
                    </a:lnTo>
                    <a:cubicBezTo>
                      <a:pt x="1203342" y="2733256"/>
                      <a:pt x="1193499" y="2719364"/>
                      <a:pt x="1193499" y="2703174"/>
                    </a:cubicBezTo>
                    <a:cubicBezTo>
                      <a:pt x="1193499" y="2681586"/>
                      <a:pt x="1210997" y="2664086"/>
                      <a:pt x="1232585" y="2664086"/>
                    </a:cubicBezTo>
                    <a:close/>
                    <a:moveTo>
                      <a:pt x="1045666" y="2664086"/>
                    </a:moveTo>
                    <a:cubicBezTo>
                      <a:pt x="1067253" y="2664086"/>
                      <a:pt x="1084754" y="2681586"/>
                      <a:pt x="1084754" y="2703174"/>
                    </a:cubicBezTo>
                    <a:cubicBezTo>
                      <a:pt x="1084754" y="2724761"/>
                      <a:pt x="1067253" y="2742261"/>
                      <a:pt x="1045666" y="2742261"/>
                    </a:cubicBezTo>
                    <a:cubicBezTo>
                      <a:pt x="1024080" y="2742261"/>
                      <a:pt x="1006580" y="2724761"/>
                      <a:pt x="1006580" y="2703174"/>
                    </a:cubicBezTo>
                    <a:cubicBezTo>
                      <a:pt x="1006580" y="2681586"/>
                      <a:pt x="1024080" y="2664086"/>
                      <a:pt x="1045666" y="2664086"/>
                    </a:cubicBezTo>
                    <a:close/>
                    <a:moveTo>
                      <a:pt x="3300455" y="2578910"/>
                    </a:moveTo>
                    <a:cubicBezTo>
                      <a:pt x="3322043" y="2578910"/>
                      <a:pt x="3339543" y="2596410"/>
                      <a:pt x="3339543" y="2617997"/>
                    </a:cubicBezTo>
                    <a:cubicBezTo>
                      <a:pt x="3339543" y="2639585"/>
                      <a:pt x="3322043" y="2657085"/>
                      <a:pt x="3300455" y="2657085"/>
                    </a:cubicBezTo>
                    <a:cubicBezTo>
                      <a:pt x="3278868" y="2657085"/>
                      <a:pt x="3261368" y="2639585"/>
                      <a:pt x="3261368" y="2617997"/>
                    </a:cubicBezTo>
                    <a:cubicBezTo>
                      <a:pt x="3261368" y="2596410"/>
                      <a:pt x="3278868" y="2578910"/>
                      <a:pt x="3300455" y="2578910"/>
                    </a:cubicBezTo>
                    <a:close/>
                    <a:moveTo>
                      <a:pt x="3205815" y="2578910"/>
                    </a:moveTo>
                    <a:cubicBezTo>
                      <a:pt x="3227403" y="2578910"/>
                      <a:pt x="3244903" y="2596410"/>
                      <a:pt x="3244903" y="2617997"/>
                    </a:cubicBezTo>
                    <a:cubicBezTo>
                      <a:pt x="3244903" y="2639585"/>
                      <a:pt x="3227403" y="2657085"/>
                      <a:pt x="3205815" y="2657085"/>
                    </a:cubicBezTo>
                    <a:cubicBezTo>
                      <a:pt x="3184228" y="2657085"/>
                      <a:pt x="3166728" y="2639585"/>
                      <a:pt x="3166728" y="2617997"/>
                    </a:cubicBezTo>
                    <a:cubicBezTo>
                      <a:pt x="3166728" y="2596410"/>
                      <a:pt x="3184228" y="2578910"/>
                      <a:pt x="3205815" y="2578910"/>
                    </a:cubicBezTo>
                    <a:close/>
                    <a:moveTo>
                      <a:pt x="3111175" y="2578910"/>
                    </a:moveTo>
                    <a:cubicBezTo>
                      <a:pt x="3132762" y="2578910"/>
                      <a:pt x="3150262" y="2596410"/>
                      <a:pt x="3150262" y="2617997"/>
                    </a:cubicBezTo>
                    <a:cubicBezTo>
                      <a:pt x="3150262" y="2639585"/>
                      <a:pt x="3132762" y="2657085"/>
                      <a:pt x="3111175" y="2657085"/>
                    </a:cubicBezTo>
                    <a:cubicBezTo>
                      <a:pt x="3089588" y="2657085"/>
                      <a:pt x="3072088" y="2639585"/>
                      <a:pt x="3072088" y="2617997"/>
                    </a:cubicBezTo>
                    <a:cubicBezTo>
                      <a:pt x="3072088" y="2596410"/>
                      <a:pt x="3089588" y="2578910"/>
                      <a:pt x="3111175" y="2578910"/>
                    </a:cubicBezTo>
                    <a:close/>
                    <a:moveTo>
                      <a:pt x="3018901" y="2578910"/>
                    </a:moveTo>
                    <a:cubicBezTo>
                      <a:pt x="3040488" y="2578910"/>
                      <a:pt x="3057988" y="2596410"/>
                      <a:pt x="3057988" y="2617997"/>
                    </a:cubicBezTo>
                    <a:cubicBezTo>
                      <a:pt x="3057988" y="2639585"/>
                      <a:pt x="3040488" y="2657085"/>
                      <a:pt x="3018901" y="2657085"/>
                    </a:cubicBezTo>
                    <a:cubicBezTo>
                      <a:pt x="2997313" y="2657085"/>
                      <a:pt x="2979813" y="2639585"/>
                      <a:pt x="2979813" y="2617997"/>
                    </a:cubicBezTo>
                    <a:cubicBezTo>
                      <a:pt x="2979813" y="2596410"/>
                      <a:pt x="2997313" y="2578910"/>
                      <a:pt x="3018901" y="2578910"/>
                    </a:cubicBezTo>
                    <a:close/>
                    <a:moveTo>
                      <a:pt x="2924262" y="2578910"/>
                    </a:moveTo>
                    <a:cubicBezTo>
                      <a:pt x="2945849" y="2578910"/>
                      <a:pt x="2963349" y="2596410"/>
                      <a:pt x="2963349" y="2617997"/>
                    </a:cubicBezTo>
                    <a:cubicBezTo>
                      <a:pt x="2963349" y="2639585"/>
                      <a:pt x="2945849" y="2657085"/>
                      <a:pt x="2924262" y="2657085"/>
                    </a:cubicBezTo>
                    <a:cubicBezTo>
                      <a:pt x="2902675" y="2657085"/>
                      <a:pt x="2885175" y="2639585"/>
                      <a:pt x="2885175" y="2617997"/>
                    </a:cubicBezTo>
                    <a:cubicBezTo>
                      <a:pt x="2885175" y="2596410"/>
                      <a:pt x="2902675" y="2578910"/>
                      <a:pt x="2924262" y="2578910"/>
                    </a:cubicBezTo>
                    <a:close/>
                    <a:moveTo>
                      <a:pt x="2831987" y="2578910"/>
                    </a:moveTo>
                    <a:cubicBezTo>
                      <a:pt x="2853574" y="2578910"/>
                      <a:pt x="2871074" y="2596410"/>
                      <a:pt x="2871074" y="2617997"/>
                    </a:cubicBezTo>
                    <a:cubicBezTo>
                      <a:pt x="2871074" y="2639585"/>
                      <a:pt x="2853574" y="2657085"/>
                      <a:pt x="2831987" y="2657085"/>
                    </a:cubicBezTo>
                    <a:cubicBezTo>
                      <a:pt x="2810400" y="2657085"/>
                      <a:pt x="2792900" y="2639585"/>
                      <a:pt x="2792900" y="2617997"/>
                    </a:cubicBezTo>
                    <a:cubicBezTo>
                      <a:pt x="2792900" y="2596410"/>
                      <a:pt x="2810400" y="2578910"/>
                      <a:pt x="2831987" y="2578910"/>
                    </a:cubicBezTo>
                    <a:close/>
                    <a:moveTo>
                      <a:pt x="1798047" y="2578910"/>
                    </a:moveTo>
                    <a:cubicBezTo>
                      <a:pt x="1819637" y="2578910"/>
                      <a:pt x="1837133" y="2596410"/>
                      <a:pt x="1837133" y="2617997"/>
                    </a:cubicBezTo>
                    <a:cubicBezTo>
                      <a:pt x="1837133" y="2639585"/>
                      <a:pt x="1819637" y="2657085"/>
                      <a:pt x="1798047" y="2657085"/>
                    </a:cubicBezTo>
                    <a:cubicBezTo>
                      <a:pt x="1776460" y="2657085"/>
                      <a:pt x="1758959" y="2639585"/>
                      <a:pt x="1758959" y="2617997"/>
                    </a:cubicBezTo>
                    <a:cubicBezTo>
                      <a:pt x="1758959" y="2596410"/>
                      <a:pt x="1776460" y="2578910"/>
                      <a:pt x="1798047" y="2578910"/>
                    </a:cubicBezTo>
                    <a:close/>
                    <a:moveTo>
                      <a:pt x="1703409" y="2578910"/>
                    </a:moveTo>
                    <a:cubicBezTo>
                      <a:pt x="1724994" y="2578910"/>
                      <a:pt x="1742497" y="2596410"/>
                      <a:pt x="1742497" y="2617997"/>
                    </a:cubicBezTo>
                    <a:cubicBezTo>
                      <a:pt x="1742497" y="2639585"/>
                      <a:pt x="1724994" y="2657085"/>
                      <a:pt x="1703409" y="2657085"/>
                    </a:cubicBezTo>
                    <a:cubicBezTo>
                      <a:pt x="1681822" y="2657085"/>
                      <a:pt x="1664323" y="2639585"/>
                      <a:pt x="1664323" y="2617997"/>
                    </a:cubicBezTo>
                    <a:cubicBezTo>
                      <a:pt x="1664323" y="2596410"/>
                      <a:pt x="1681822" y="2578910"/>
                      <a:pt x="1703409" y="2578910"/>
                    </a:cubicBezTo>
                    <a:close/>
                    <a:moveTo>
                      <a:pt x="1611131" y="2578910"/>
                    </a:moveTo>
                    <a:cubicBezTo>
                      <a:pt x="1632719" y="2578910"/>
                      <a:pt x="1650221" y="2596410"/>
                      <a:pt x="1650221" y="2617997"/>
                    </a:cubicBezTo>
                    <a:cubicBezTo>
                      <a:pt x="1650221" y="2639585"/>
                      <a:pt x="1632719" y="2657085"/>
                      <a:pt x="1611131" y="2657085"/>
                    </a:cubicBezTo>
                    <a:cubicBezTo>
                      <a:pt x="1589557" y="2657085"/>
                      <a:pt x="1572058" y="2639585"/>
                      <a:pt x="1572058" y="2617997"/>
                    </a:cubicBezTo>
                    <a:cubicBezTo>
                      <a:pt x="1572058" y="2596410"/>
                      <a:pt x="1589557" y="2578910"/>
                      <a:pt x="1611131" y="2578910"/>
                    </a:cubicBezTo>
                    <a:close/>
                    <a:moveTo>
                      <a:pt x="1516504" y="2578910"/>
                    </a:moveTo>
                    <a:cubicBezTo>
                      <a:pt x="1538092" y="2578910"/>
                      <a:pt x="1555592" y="2596410"/>
                      <a:pt x="1555592" y="2617997"/>
                    </a:cubicBezTo>
                    <a:cubicBezTo>
                      <a:pt x="1555592" y="2639585"/>
                      <a:pt x="1538092" y="2657085"/>
                      <a:pt x="1516504" y="2657085"/>
                    </a:cubicBezTo>
                    <a:cubicBezTo>
                      <a:pt x="1494917" y="2657085"/>
                      <a:pt x="1477417" y="2639585"/>
                      <a:pt x="1477417" y="2617997"/>
                    </a:cubicBezTo>
                    <a:cubicBezTo>
                      <a:pt x="1477417" y="2596410"/>
                      <a:pt x="1494917" y="2578910"/>
                      <a:pt x="1516504" y="2578910"/>
                    </a:cubicBezTo>
                    <a:close/>
                    <a:moveTo>
                      <a:pt x="1419499" y="2578910"/>
                    </a:moveTo>
                    <a:cubicBezTo>
                      <a:pt x="1441086" y="2578910"/>
                      <a:pt x="1458586" y="2596410"/>
                      <a:pt x="1458586" y="2617997"/>
                    </a:cubicBezTo>
                    <a:cubicBezTo>
                      <a:pt x="1458586" y="2639585"/>
                      <a:pt x="1441086" y="2657085"/>
                      <a:pt x="1419499" y="2657085"/>
                    </a:cubicBezTo>
                    <a:cubicBezTo>
                      <a:pt x="1397910" y="2657085"/>
                      <a:pt x="1380410" y="2639585"/>
                      <a:pt x="1380410" y="2617997"/>
                    </a:cubicBezTo>
                    <a:cubicBezTo>
                      <a:pt x="1380410" y="2596410"/>
                      <a:pt x="1397910" y="2578910"/>
                      <a:pt x="1419499" y="2578910"/>
                    </a:cubicBezTo>
                    <a:close/>
                    <a:moveTo>
                      <a:pt x="1329590" y="2578910"/>
                    </a:moveTo>
                    <a:cubicBezTo>
                      <a:pt x="1351176" y="2578910"/>
                      <a:pt x="1368677" y="2596410"/>
                      <a:pt x="1368677" y="2617997"/>
                    </a:cubicBezTo>
                    <a:cubicBezTo>
                      <a:pt x="1368677" y="2639585"/>
                      <a:pt x="1351176" y="2657085"/>
                      <a:pt x="1329590" y="2657085"/>
                    </a:cubicBezTo>
                    <a:cubicBezTo>
                      <a:pt x="1308004" y="2657085"/>
                      <a:pt x="1290504" y="2639585"/>
                      <a:pt x="1290504" y="2617997"/>
                    </a:cubicBezTo>
                    <a:cubicBezTo>
                      <a:pt x="1290504" y="2596410"/>
                      <a:pt x="1308004" y="2578910"/>
                      <a:pt x="1329590" y="2578910"/>
                    </a:cubicBezTo>
                    <a:close/>
                    <a:moveTo>
                      <a:pt x="1232588" y="2578910"/>
                    </a:moveTo>
                    <a:cubicBezTo>
                      <a:pt x="1254175" y="2578910"/>
                      <a:pt x="1271672" y="2596410"/>
                      <a:pt x="1271672" y="2617997"/>
                    </a:cubicBezTo>
                    <a:cubicBezTo>
                      <a:pt x="1271672" y="2639585"/>
                      <a:pt x="1254175" y="2657085"/>
                      <a:pt x="1232588" y="2657085"/>
                    </a:cubicBezTo>
                    <a:cubicBezTo>
                      <a:pt x="1211000" y="2657085"/>
                      <a:pt x="1193502" y="2639585"/>
                      <a:pt x="1193502" y="2617997"/>
                    </a:cubicBezTo>
                    <a:cubicBezTo>
                      <a:pt x="1193502" y="2596410"/>
                      <a:pt x="1211000" y="2578910"/>
                      <a:pt x="1232588" y="2578910"/>
                    </a:cubicBezTo>
                    <a:close/>
                    <a:moveTo>
                      <a:pt x="1142677" y="2578910"/>
                    </a:moveTo>
                    <a:cubicBezTo>
                      <a:pt x="1164265" y="2578910"/>
                      <a:pt x="1181764" y="2596410"/>
                      <a:pt x="1181764" y="2617997"/>
                    </a:cubicBezTo>
                    <a:cubicBezTo>
                      <a:pt x="1181764" y="2639585"/>
                      <a:pt x="1164265" y="2657085"/>
                      <a:pt x="1142677" y="2657085"/>
                    </a:cubicBezTo>
                    <a:cubicBezTo>
                      <a:pt x="1121088" y="2657085"/>
                      <a:pt x="1103588" y="2639585"/>
                      <a:pt x="1103588" y="2617997"/>
                    </a:cubicBezTo>
                    <a:cubicBezTo>
                      <a:pt x="1103588" y="2596410"/>
                      <a:pt x="1121088" y="2578910"/>
                      <a:pt x="1142677" y="2578910"/>
                    </a:cubicBezTo>
                    <a:close/>
                    <a:moveTo>
                      <a:pt x="1045667" y="2578910"/>
                    </a:moveTo>
                    <a:cubicBezTo>
                      <a:pt x="1067254" y="2578910"/>
                      <a:pt x="1084755" y="2596410"/>
                      <a:pt x="1084755" y="2617997"/>
                    </a:cubicBezTo>
                    <a:cubicBezTo>
                      <a:pt x="1084755" y="2639585"/>
                      <a:pt x="1067254" y="2657085"/>
                      <a:pt x="1045667" y="2657085"/>
                    </a:cubicBezTo>
                    <a:cubicBezTo>
                      <a:pt x="1024081" y="2657085"/>
                      <a:pt x="1006581" y="2639585"/>
                      <a:pt x="1006581" y="2617997"/>
                    </a:cubicBezTo>
                    <a:cubicBezTo>
                      <a:pt x="1006581" y="2596410"/>
                      <a:pt x="1024081" y="2578910"/>
                      <a:pt x="1045667" y="2578910"/>
                    </a:cubicBezTo>
                    <a:close/>
                    <a:moveTo>
                      <a:pt x="3300455" y="2486637"/>
                    </a:moveTo>
                    <a:cubicBezTo>
                      <a:pt x="3322043" y="2486637"/>
                      <a:pt x="3339543" y="2504137"/>
                      <a:pt x="3339543" y="2525724"/>
                    </a:cubicBezTo>
                    <a:cubicBezTo>
                      <a:pt x="3339543" y="2547311"/>
                      <a:pt x="3322043" y="2564811"/>
                      <a:pt x="3300455" y="2564811"/>
                    </a:cubicBezTo>
                    <a:cubicBezTo>
                      <a:pt x="3278868" y="2564811"/>
                      <a:pt x="3261368" y="2547311"/>
                      <a:pt x="3261368" y="2525724"/>
                    </a:cubicBezTo>
                    <a:cubicBezTo>
                      <a:pt x="3261368" y="2504137"/>
                      <a:pt x="3278868" y="2486637"/>
                      <a:pt x="3300455" y="2486637"/>
                    </a:cubicBezTo>
                    <a:close/>
                    <a:moveTo>
                      <a:pt x="3205815" y="2486637"/>
                    </a:moveTo>
                    <a:cubicBezTo>
                      <a:pt x="3227403" y="2486637"/>
                      <a:pt x="3244903" y="2504137"/>
                      <a:pt x="3244903" y="2525724"/>
                    </a:cubicBezTo>
                    <a:cubicBezTo>
                      <a:pt x="3244903" y="2547311"/>
                      <a:pt x="3227403" y="2564811"/>
                      <a:pt x="3205815" y="2564811"/>
                    </a:cubicBezTo>
                    <a:cubicBezTo>
                      <a:pt x="3184228" y="2564811"/>
                      <a:pt x="3166728" y="2547311"/>
                      <a:pt x="3166728" y="2525724"/>
                    </a:cubicBezTo>
                    <a:cubicBezTo>
                      <a:pt x="3166728" y="2504137"/>
                      <a:pt x="3184228" y="2486637"/>
                      <a:pt x="3205815" y="2486637"/>
                    </a:cubicBezTo>
                    <a:close/>
                    <a:moveTo>
                      <a:pt x="3111175" y="2486637"/>
                    </a:moveTo>
                    <a:cubicBezTo>
                      <a:pt x="3132762" y="2486637"/>
                      <a:pt x="3150262" y="2504137"/>
                      <a:pt x="3150262" y="2525724"/>
                    </a:cubicBezTo>
                    <a:cubicBezTo>
                      <a:pt x="3150262" y="2547311"/>
                      <a:pt x="3132762" y="2564811"/>
                      <a:pt x="3111175" y="2564811"/>
                    </a:cubicBezTo>
                    <a:cubicBezTo>
                      <a:pt x="3089588" y="2564811"/>
                      <a:pt x="3072088" y="2547311"/>
                      <a:pt x="3072088" y="2525724"/>
                    </a:cubicBezTo>
                    <a:cubicBezTo>
                      <a:pt x="3072088" y="2504137"/>
                      <a:pt x="3089588" y="2486637"/>
                      <a:pt x="3111175" y="2486637"/>
                    </a:cubicBezTo>
                    <a:close/>
                    <a:moveTo>
                      <a:pt x="3018901" y="2486637"/>
                    </a:moveTo>
                    <a:cubicBezTo>
                      <a:pt x="3040488" y="2486637"/>
                      <a:pt x="3057988" y="2504137"/>
                      <a:pt x="3057988" y="2525724"/>
                    </a:cubicBezTo>
                    <a:cubicBezTo>
                      <a:pt x="3057988" y="2547311"/>
                      <a:pt x="3040488" y="2564811"/>
                      <a:pt x="3018901" y="2564811"/>
                    </a:cubicBezTo>
                    <a:cubicBezTo>
                      <a:pt x="2997313" y="2564811"/>
                      <a:pt x="2979813" y="2547311"/>
                      <a:pt x="2979813" y="2525724"/>
                    </a:cubicBezTo>
                    <a:cubicBezTo>
                      <a:pt x="2979813" y="2504137"/>
                      <a:pt x="2997313" y="2486637"/>
                      <a:pt x="3018901" y="2486637"/>
                    </a:cubicBezTo>
                    <a:close/>
                    <a:moveTo>
                      <a:pt x="2924262" y="2486637"/>
                    </a:moveTo>
                    <a:cubicBezTo>
                      <a:pt x="2945849" y="2486637"/>
                      <a:pt x="2963349" y="2504137"/>
                      <a:pt x="2963349" y="2525724"/>
                    </a:cubicBezTo>
                    <a:cubicBezTo>
                      <a:pt x="2963349" y="2547311"/>
                      <a:pt x="2945849" y="2564811"/>
                      <a:pt x="2924262" y="2564811"/>
                    </a:cubicBezTo>
                    <a:cubicBezTo>
                      <a:pt x="2902675" y="2564811"/>
                      <a:pt x="2885175" y="2547311"/>
                      <a:pt x="2885175" y="2525724"/>
                    </a:cubicBezTo>
                    <a:cubicBezTo>
                      <a:pt x="2885175" y="2504137"/>
                      <a:pt x="2902675" y="2486637"/>
                      <a:pt x="2924262" y="2486637"/>
                    </a:cubicBezTo>
                    <a:close/>
                    <a:moveTo>
                      <a:pt x="2831987" y="2486637"/>
                    </a:moveTo>
                    <a:cubicBezTo>
                      <a:pt x="2853574" y="2486637"/>
                      <a:pt x="2871074" y="2504137"/>
                      <a:pt x="2871074" y="2525724"/>
                    </a:cubicBezTo>
                    <a:cubicBezTo>
                      <a:pt x="2871074" y="2547311"/>
                      <a:pt x="2853574" y="2564811"/>
                      <a:pt x="2831987" y="2564811"/>
                    </a:cubicBezTo>
                    <a:cubicBezTo>
                      <a:pt x="2810400" y="2564811"/>
                      <a:pt x="2792900" y="2547311"/>
                      <a:pt x="2792900" y="2525724"/>
                    </a:cubicBezTo>
                    <a:cubicBezTo>
                      <a:pt x="2792900" y="2504137"/>
                      <a:pt x="2810400" y="2486637"/>
                      <a:pt x="2831987" y="2486637"/>
                    </a:cubicBezTo>
                    <a:close/>
                    <a:moveTo>
                      <a:pt x="1798047" y="2486637"/>
                    </a:moveTo>
                    <a:cubicBezTo>
                      <a:pt x="1819637" y="2486637"/>
                      <a:pt x="1837133" y="2504137"/>
                      <a:pt x="1837133" y="2525724"/>
                    </a:cubicBezTo>
                    <a:cubicBezTo>
                      <a:pt x="1837133" y="2547311"/>
                      <a:pt x="1819637" y="2564811"/>
                      <a:pt x="1798047" y="2564811"/>
                    </a:cubicBezTo>
                    <a:cubicBezTo>
                      <a:pt x="1776460" y="2564811"/>
                      <a:pt x="1758962" y="2547311"/>
                      <a:pt x="1758962" y="2525724"/>
                    </a:cubicBezTo>
                    <a:cubicBezTo>
                      <a:pt x="1758962" y="2504137"/>
                      <a:pt x="1776460" y="2486637"/>
                      <a:pt x="1798047" y="2486637"/>
                    </a:cubicBezTo>
                    <a:close/>
                    <a:moveTo>
                      <a:pt x="1703410" y="2486637"/>
                    </a:moveTo>
                    <a:cubicBezTo>
                      <a:pt x="1724996" y="2486637"/>
                      <a:pt x="1742497" y="2504137"/>
                      <a:pt x="1742497" y="2525724"/>
                    </a:cubicBezTo>
                    <a:cubicBezTo>
                      <a:pt x="1742497" y="2547311"/>
                      <a:pt x="1724996" y="2564811"/>
                      <a:pt x="1703410" y="2564811"/>
                    </a:cubicBezTo>
                    <a:cubicBezTo>
                      <a:pt x="1681822" y="2564811"/>
                      <a:pt x="1664323" y="2547311"/>
                      <a:pt x="1664323" y="2525724"/>
                    </a:cubicBezTo>
                    <a:cubicBezTo>
                      <a:pt x="1664323" y="2504137"/>
                      <a:pt x="1681822" y="2486637"/>
                      <a:pt x="1703410" y="2486637"/>
                    </a:cubicBezTo>
                    <a:close/>
                    <a:moveTo>
                      <a:pt x="1611133" y="2486637"/>
                    </a:moveTo>
                    <a:cubicBezTo>
                      <a:pt x="1632721" y="2486637"/>
                      <a:pt x="1650221" y="2504137"/>
                      <a:pt x="1650221" y="2525724"/>
                    </a:cubicBezTo>
                    <a:cubicBezTo>
                      <a:pt x="1650221" y="2547311"/>
                      <a:pt x="1632721" y="2564811"/>
                      <a:pt x="1611133" y="2564811"/>
                    </a:cubicBezTo>
                    <a:cubicBezTo>
                      <a:pt x="1589559" y="2564811"/>
                      <a:pt x="1572059" y="2547311"/>
                      <a:pt x="1572059" y="2525724"/>
                    </a:cubicBezTo>
                    <a:cubicBezTo>
                      <a:pt x="1572059" y="2504137"/>
                      <a:pt x="1589559" y="2486637"/>
                      <a:pt x="1611133" y="2486637"/>
                    </a:cubicBezTo>
                    <a:close/>
                    <a:moveTo>
                      <a:pt x="1516507" y="2486637"/>
                    </a:moveTo>
                    <a:cubicBezTo>
                      <a:pt x="1538093" y="2486637"/>
                      <a:pt x="1555594" y="2504137"/>
                      <a:pt x="1555594" y="2525724"/>
                    </a:cubicBezTo>
                    <a:cubicBezTo>
                      <a:pt x="1555594" y="2547311"/>
                      <a:pt x="1538093" y="2564811"/>
                      <a:pt x="1516507" y="2564811"/>
                    </a:cubicBezTo>
                    <a:cubicBezTo>
                      <a:pt x="1494919" y="2564811"/>
                      <a:pt x="1477419" y="2547311"/>
                      <a:pt x="1477419" y="2525724"/>
                    </a:cubicBezTo>
                    <a:cubicBezTo>
                      <a:pt x="1477419" y="2504137"/>
                      <a:pt x="1494919" y="2486637"/>
                      <a:pt x="1516507" y="2486637"/>
                    </a:cubicBezTo>
                    <a:close/>
                    <a:moveTo>
                      <a:pt x="1419502" y="2486637"/>
                    </a:moveTo>
                    <a:cubicBezTo>
                      <a:pt x="1441088" y="2486637"/>
                      <a:pt x="1458588" y="2504137"/>
                      <a:pt x="1458588" y="2525724"/>
                    </a:cubicBezTo>
                    <a:cubicBezTo>
                      <a:pt x="1458588" y="2547311"/>
                      <a:pt x="1441088" y="2564811"/>
                      <a:pt x="1419502" y="2564811"/>
                    </a:cubicBezTo>
                    <a:cubicBezTo>
                      <a:pt x="1397913" y="2564811"/>
                      <a:pt x="1380412" y="2547311"/>
                      <a:pt x="1380412" y="2525724"/>
                    </a:cubicBezTo>
                    <a:cubicBezTo>
                      <a:pt x="1380412" y="2504137"/>
                      <a:pt x="1397913" y="2486637"/>
                      <a:pt x="1419502" y="2486637"/>
                    </a:cubicBezTo>
                    <a:close/>
                    <a:moveTo>
                      <a:pt x="1329592" y="2486637"/>
                    </a:moveTo>
                    <a:cubicBezTo>
                      <a:pt x="1351178" y="2486637"/>
                      <a:pt x="1368679" y="2504137"/>
                      <a:pt x="1368679" y="2525724"/>
                    </a:cubicBezTo>
                    <a:cubicBezTo>
                      <a:pt x="1368679" y="2547311"/>
                      <a:pt x="1351178" y="2564811"/>
                      <a:pt x="1329592" y="2564811"/>
                    </a:cubicBezTo>
                    <a:cubicBezTo>
                      <a:pt x="1308006" y="2564811"/>
                      <a:pt x="1290506" y="2547311"/>
                      <a:pt x="1290506" y="2525724"/>
                    </a:cubicBezTo>
                    <a:cubicBezTo>
                      <a:pt x="1290506" y="2504137"/>
                      <a:pt x="1308006" y="2486637"/>
                      <a:pt x="1329592" y="2486637"/>
                    </a:cubicBezTo>
                    <a:close/>
                    <a:moveTo>
                      <a:pt x="1232589" y="2486637"/>
                    </a:moveTo>
                    <a:cubicBezTo>
                      <a:pt x="1254178" y="2486637"/>
                      <a:pt x="1271673" y="2504137"/>
                      <a:pt x="1271673" y="2525724"/>
                    </a:cubicBezTo>
                    <a:cubicBezTo>
                      <a:pt x="1271673" y="2547311"/>
                      <a:pt x="1254178" y="2564811"/>
                      <a:pt x="1232589" y="2564811"/>
                    </a:cubicBezTo>
                    <a:cubicBezTo>
                      <a:pt x="1211001" y="2564811"/>
                      <a:pt x="1193504" y="2547311"/>
                      <a:pt x="1193504" y="2525724"/>
                    </a:cubicBezTo>
                    <a:cubicBezTo>
                      <a:pt x="1193504" y="2504137"/>
                      <a:pt x="1211001" y="2486637"/>
                      <a:pt x="1232589" y="2486637"/>
                    </a:cubicBezTo>
                    <a:close/>
                    <a:moveTo>
                      <a:pt x="1142679" y="2486637"/>
                    </a:moveTo>
                    <a:cubicBezTo>
                      <a:pt x="1164267" y="2486637"/>
                      <a:pt x="1181766" y="2504137"/>
                      <a:pt x="1181766" y="2525724"/>
                    </a:cubicBezTo>
                    <a:cubicBezTo>
                      <a:pt x="1181766" y="2547311"/>
                      <a:pt x="1164267" y="2564811"/>
                      <a:pt x="1142679" y="2564811"/>
                    </a:cubicBezTo>
                    <a:cubicBezTo>
                      <a:pt x="1121091" y="2564811"/>
                      <a:pt x="1103589" y="2547311"/>
                      <a:pt x="1103589" y="2525724"/>
                    </a:cubicBezTo>
                    <a:cubicBezTo>
                      <a:pt x="1103589" y="2504137"/>
                      <a:pt x="1121091" y="2486637"/>
                      <a:pt x="1142679" y="2486637"/>
                    </a:cubicBezTo>
                    <a:close/>
                    <a:moveTo>
                      <a:pt x="1045669" y="2486637"/>
                    </a:moveTo>
                    <a:cubicBezTo>
                      <a:pt x="1067255" y="2486637"/>
                      <a:pt x="1084757" y="2504137"/>
                      <a:pt x="1084757" y="2525724"/>
                    </a:cubicBezTo>
                    <a:cubicBezTo>
                      <a:pt x="1084757" y="2547311"/>
                      <a:pt x="1067255" y="2564811"/>
                      <a:pt x="1045669" y="2564811"/>
                    </a:cubicBezTo>
                    <a:cubicBezTo>
                      <a:pt x="1024083" y="2564811"/>
                      <a:pt x="1006583" y="2547311"/>
                      <a:pt x="1006583" y="2525724"/>
                    </a:cubicBezTo>
                    <a:cubicBezTo>
                      <a:pt x="1006583" y="2504137"/>
                      <a:pt x="1024083" y="2486637"/>
                      <a:pt x="1045669" y="2486637"/>
                    </a:cubicBezTo>
                    <a:close/>
                    <a:moveTo>
                      <a:pt x="951032" y="2486637"/>
                    </a:moveTo>
                    <a:cubicBezTo>
                      <a:pt x="972619" y="2486637"/>
                      <a:pt x="990118" y="2504137"/>
                      <a:pt x="990118" y="2525724"/>
                    </a:cubicBezTo>
                    <a:cubicBezTo>
                      <a:pt x="990118" y="2547311"/>
                      <a:pt x="972619" y="2564811"/>
                      <a:pt x="951032" y="2564811"/>
                    </a:cubicBezTo>
                    <a:cubicBezTo>
                      <a:pt x="929446" y="2564811"/>
                      <a:pt x="911947" y="2547311"/>
                      <a:pt x="911947" y="2525724"/>
                    </a:cubicBezTo>
                    <a:cubicBezTo>
                      <a:pt x="911947" y="2504137"/>
                      <a:pt x="929446" y="2486637"/>
                      <a:pt x="951032" y="2486637"/>
                    </a:cubicBezTo>
                    <a:close/>
                    <a:moveTo>
                      <a:pt x="3392730" y="2401461"/>
                    </a:moveTo>
                    <a:cubicBezTo>
                      <a:pt x="3414317" y="2401461"/>
                      <a:pt x="3431817" y="2418961"/>
                      <a:pt x="3431817" y="2440548"/>
                    </a:cubicBezTo>
                    <a:cubicBezTo>
                      <a:pt x="3431817" y="2462135"/>
                      <a:pt x="3414317" y="2479635"/>
                      <a:pt x="3392730" y="2479635"/>
                    </a:cubicBezTo>
                    <a:cubicBezTo>
                      <a:pt x="3371143" y="2479635"/>
                      <a:pt x="3353643" y="2462135"/>
                      <a:pt x="3353643" y="2440548"/>
                    </a:cubicBezTo>
                    <a:cubicBezTo>
                      <a:pt x="3353643" y="2418961"/>
                      <a:pt x="3371143" y="2401461"/>
                      <a:pt x="3392730" y="2401461"/>
                    </a:cubicBezTo>
                    <a:close/>
                    <a:moveTo>
                      <a:pt x="3300455" y="2401461"/>
                    </a:moveTo>
                    <a:cubicBezTo>
                      <a:pt x="3322043" y="2401461"/>
                      <a:pt x="3339543" y="2418961"/>
                      <a:pt x="3339543" y="2440548"/>
                    </a:cubicBezTo>
                    <a:cubicBezTo>
                      <a:pt x="3339543" y="2462135"/>
                      <a:pt x="3322043" y="2479635"/>
                      <a:pt x="3300455" y="2479635"/>
                    </a:cubicBezTo>
                    <a:cubicBezTo>
                      <a:pt x="3278868" y="2479635"/>
                      <a:pt x="3261368" y="2462135"/>
                      <a:pt x="3261368" y="2440548"/>
                    </a:cubicBezTo>
                    <a:cubicBezTo>
                      <a:pt x="3261368" y="2418961"/>
                      <a:pt x="3278868" y="2401461"/>
                      <a:pt x="3300455" y="2401461"/>
                    </a:cubicBezTo>
                    <a:close/>
                    <a:moveTo>
                      <a:pt x="3205815" y="2401461"/>
                    </a:moveTo>
                    <a:cubicBezTo>
                      <a:pt x="3227403" y="2401461"/>
                      <a:pt x="3244903" y="2418961"/>
                      <a:pt x="3244903" y="2440548"/>
                    </a:cubicBezTo>
                    <a:cubicBezTo>
                      <a:pt x="3244903" y="2462135"/>
                      <a:pt x="3227403" y="2479635"/>
                      <a:pt x="3205815" y="2479635"/>
                    </a:cubicBezTo>
                    <a:cubicBezTo>
                      <a:pt x="3184228" y="2479635"/>
                      <a:pt x="3166728" y="2462135"/>
                      <a:pt x="3166728" y="2440548"/>
                    </a:cubicBezTo>
                    <a:cubicBezTo>
                      <a:pt x="3166728" y="2418961"/>
                      <a:pt x="3184228" y="2401461"/>
                      <a:pt x="3205815" y="2401461"/>
                    </a:cubicBezTo>
                    <a:close/>
                    <a:moveTo>
                      <a:pt x="3111175" y="2401461"/>
                    </a:moveTo>
                    <a:cubicBezTo>
                      <a:pt x="3132762" y="2401461"/>
                      <a:pt x="3150262" y="2418961"/>
                      <a:pt x="3150262" y="2440548"/>
                    </a:cubicBezTo>
                    <a:cubicBezTo>
                      <a:pt x="3150262" y="2462135"/>
                      <a:pt x="3132762" y="2479635"/>
                      <a:pt x="3111175" y="2479635"/>
                    </a:cubicBezTo>
                    <a:cubicBezTo>
                      <a:pt x="3089588" y="2479635"/>
                      <a:pt x="3072088" y="2462135"/>
                      <a:pt x="3072088" y="2440548"/>
                    </a:cubicBezTo>
                    <a:cubicBezTo>
                      <a:pt x="3072088" y="2418961"/>
                      <a:pt x="3089588" y="2401461"/>
                      <a:pt x="3111175" y="2401461"/>
                    </a:cubicBezTo>
                    <a:close/>
                    <a:moveTo>
                      <a:pt x="3018901" y="2401461"/>
                    </a:moveTo>
                    <a:cubicBezTo>
                      <a:pt x="3040488" y="2401461"/>
                      <a:pt x="3057988" y="2418961"/>
                      <a:pt x="3057988" y="2440548"/>
                    </a:cubicBezTo>
                    <a:cubicBezTo>
                      <a:pt x="3057988" y="2462135"/>
                      <a:pt x="3040488" y="2479635"/>
                      <a:pt x="3018901" y="2479635"/>
                    </a:cubicBezTo>
                    <a:cubicBezTo>
                      <a:pt x="2997313" y="2479635"/>
                      <a:pt x="2979813" y="2462135"/>
                      <a:pt x="2979813" y="2440548"/>
                    </a:cubicBezTo>
                    <a:cubicBezTo>
                      <a:pt x="2979813" y="2418961"/>
                      <a:pt x="2997313" y="2401461"/>
                      <a:pt x="3018901" y="2401461"/>
                    </a:cubicBezTo>
                    <a:close/>
                    <a:moveTo>
                      <a:pt x="2924262" y="2401461"/>
                    </a:moveTo>
                    <a:cubicBezTo>
                      <a:pt x="2945849" y="2401461"/>
                      <a:pt x="2963349" y="2418961"/>
                      <a:pt x="2963349" y="2440548"/>
                    </a:cubicBezTo>
                    <a:cubicBezTo>
                      <a:pt x="2963349" y="2462135"/>
                      <a:pt x="2945849" y="2479635"/>
                      <a:pt x="2924262" y="2479635"/>
                    </a:cubicBezTo>
                    <a:cubicBezTo>
                      <a:pt x="2902675" y="2479635"/>
                      <a:pt x="2885175" y="2462135"/>
                      <a:pt x="2885175" y="2440548"/>
                    </a:cubicBezTo>
                    <a:cubicBezTo>
                      <a:pt x="2885175" y="2418961"/>
                      <a:pt x="2902675" y="2401461"/>
                      <a:pt x="2924262" y="2401461"/>
                    </a:cubicBezTo>
                    <a:close/>
                    <a:moveTo>
                      <a:pt x="2831987" y="2401461"/>
                    </a:moveTo>
                    <a:cubicBezTo>
                      <a:pt x="2853574" y="2401461"/>
                      <a:pt x="2871074" y="2418961"/>
                      <a:pt x="2871074" y="2440548"/>
                    </a:cubicBezTo>
                    <a:cubicBezTo>
                      <a:pt x="2871074" y="2462135"/>
                      <a:pt x="2853574" y="2479635"/>
                      <a:pt x="2831987" y="2479635"/>
                    </a:cubicBezTo>
                    <a:cubicBezTo>
                      <a:pt x="2810400" y="2479635"/>
                      <a:pt x="2792900" y="2462135"/>
                      <a:pt x="2792900" y="2440548"/>
                    </a:cubicBezTo>
                    <a:cubicBezTo>
                      <a:pt x="2792900" y="2418961"/>
                      <a:pt x="2810400" y="2401461"/>
                      <a:pt x="2831987" y="2401461"/>
                    </a:cubicBezTo>
                    <a:close/>
                    <a:moveTo>
                      <a:pt x="2737353" y="2401461"/>
                    </a:moveTo>
                    <a:cubicBezTo>
                      <a:pt x="2758934" y="2401461"/>
                      <a:pt x="2776434" y="2418961"/>
                      <a:pt x="2776434" y="2440548"/>
                    </a:cubicBezTo>
                    <a:cubicBezTo>
                      <a:pt x="2776434" y="2462135"/>
                      <a:pt x="2758934" y="2479635"/>
                      <a:pt x="2737353" y="2479635"/>
                    </a:cubicBezTo>
                    <a:cubicBezTo>
                      <a:pt x="2715763" y="2479635"/>
                      <a:pt x="2698263" y="2462135"/>
                      <a:pt x="2698263" y="2440548"/>
                    </a:cubicBezTo>
                    <a:cubicBezTo>
                      <a:pt x="2698263" y="2418961"/>
                      <a:pt x="2715763" y="2401461"/>
                      <a:pt x="2737353" y="2401461"/>
                    </a:cubicBezTo>
                    <a:close/>
                    <a:moveTo>
                      <a:pt x="1611133" y="2401461"/>
                    </a:moveTo>
                    <a:cubicBezTo>
                      <a:pt x="1632721" y="2401461"/>
                      <a:pt x="1650223" y="2418961"/>
                      <a:pt x="1650223" y="2440548"/>
                    </a:cubicBezTo>
                    <a:cubicBezTo>
                      <a:pt x="1650223" y="2462135"/>
                      <a:pt x="1632721" y="2479635"/>
                      <a:pt x="1611133" y="2479635"/>
                    </a:cubicBezTo>
                    <a:cubicBezTo>
                      <a:pt x="1589561" y="2479635"/>
                      <a:pt x="1572061" y="2462135"/>
                      <a:pt x="1572061" y="2440548"/>
                    </a:cubicBezTo>
                    <a:cubicBezTo>
                      <a:pt x="1572061" y="2418961"/>
                      <a:pt x="1589561" y="2401461"/>
                      <a:pt x="1611133" y="2401461"/>
                    </a:cubicBezTo>
                    <a:close/>
                    <a:moveTo>
                      <a:pt x="1516509" y="2401461"/>
                    </a:moveTo>
                    <a:cubicBezTo>
                      <a:pt x="1538095" y="2401461"/>
                      <a:pt x="1555596" y="2418961"/>
                      <a:pt x="1555596" y="2440548"/>
                    </a:cubicBezTo>
                    <a:cubicBezTo>
                      <a:pt x="1555596" y="2462135"/>
                      <a:pt x="1538095" y="2479635"/>
                      <a:pt x="1516509" y="2479635"/>
                    </a:cubicBezTo>
                    <a:cubicBezTo>
                      <a:pt x="1494921" y="2479635"/>
                      <a:pt x="1477421" y="2462135"/>
                      <a:pt x="1477421" y="2440548"/>
                    </a:cubicBezTo>
                    <a:cubicBezTo>
                      <a:pt x="1477421" y="2418961"/>
                      <a:pt x="1494921" y="2401461"/>
                      <a:pt x="1516509" y="2401461"/>
                    </a:cubicBezTo>
                    <a:close/>
                    <a:moveTo>
                      <a:pt x="1419503" y="2401461"/>
                    </a:moveTo>
                    <a:cubicBezTo>
                      <a:pt x="1441089" y="2401461"/>
                      <a:pt x="1458589" y="2418961"/>
                      <a:pt x="1458589" y="2440548"/>
                    </a:cubicBezTo>
                    <a:cubicBezTo>
                      <a:pt x="1458589" y="2462135"/>
                      <a:pt x="1441089" y="2479635"/>
                      <a:pt x="1419503" y="2479635"/>
                    </a:cubicBezTo>
                    <a:cubicBezTo>
                      <a:pt x="1397914" y="2479635"/>
                      <a:pt x="1380413" y="2462135"/>
                      <a:pt x="1380413" y="2440548"/>
                    </a:cubicBezTo>
                    <a:cubicBezTo>
                      <a:pt x="1380413" y="2418961"/>
                      <a:pt x="1397914" y="2401461"/>
                      <a:pt x="1419503" y="2401461"/>
                    </a:cubicBezTo>
                    <a:close/>
                    <a:moveTo>
                      <a:pt x="1329593" y="2401461"/>
                    </a:moveTo>
                    <a:cubicBezTo>
                      <a:pt x="1351180" y="2401461"/>
                      <a:pt x="1368682" y="2418961"/>
                      <a:pt x="1368682" y="2440548"/>
                    </a:cubicBezTo>
                    <a:cubicBezTo>
                      <a:pt x="1368682" y="2462135"/>
                      <a:pt x="1351180" y="2479635"/>
                      <a:pt x="1329593" y="2479635"/>
                    </a:cubicBezTo>
                    <a:cubicBezTo>
                      <a:pt x="1308007" y="2479635"/>
                      <a:pt x="1290509" y="2462135"/>
                      <a:pt x="1290509" y="2440548"/>
                    </a:cubicBezTo>
                    <a:cubicBezTo>
                      <a:pt x="1290509" y="2418961"/>
                      <a:pt x="1308007" y="2401461"/>
                      <a:pt x="1329593" y="2401461"/>
                    </a:cubicBezTo>
                    <a:close/>
                    <a:moveTo>
                      <a:pt x="1232592" y="2401461"/>
                    </a:moveTo>
                    <a:cubicBezTo>
                      <a:pt x="1254179" y="2401461"/>
                      <a:pt x="1271676" y="2418961"/>
                      <a:pt x="1271676" y="2440548"/>
                    </a:cubicBezTo>
                    <a:cubicBezTo>
                      <a:pt x="1271676" y="2462135"/>
                      <a:pt x="1254179" y="2479635"/>
                      <a:pt x="1232592" y="2479635"/>
                    </a:cubicBezTo>
                    <a:cubicBezTo>
                      <a:pt x="1211003" y="2479635"/>
                      <a:pt x="1193507" y="2462135"/>
                      <a:pt x="1193507" y="2440548"/>
                    </a:cubicBezTo>
                    <a:cubicBezTo>
                      <a:pt x="1193507" y="2418961"/>
                      <a:pt x="1211003" y="2401461"/>
                      <a:pt x="1232592" y="2401461"/>
                    </a:cubicBezTo>
                    <a:close/>
                    <a:moveTo>
                      <a:pt x="1142682" y="2401461"/>
                    </a:moveTo>
                    <a:cubicBezTo>
                      <a:pt x="1164271" y="2401461"/>
                      <a:pt x="1181770" y="2418961"/>
                      <a:pt x="1181770" y="2440548"/>
                    </a:cubicBezTo>
                    <a:cubicBezTo>
                      <a:pt x="1181770" y="2462135"/>
                      <a:pt x="1164271" y="2479635"/>
                      <a:pt x="1142682" y="2479635"/>
                    </a:cubicBezTo>
                    <a:cubicBezTo>
                      <a:pt x="1121093" y="2479635"/>
                      <a:pt x="1103591" y="2462135"/>
                      <a:pt x="1103591" y="2440548"/>
                    </a:cubicBezTo>
                    <a:cubicBezTo>
                      <a:pt x="1103591" y="2418961"/>
                      <a:pt x="1121093" y="2401461"/>
                      <a:pt x="1142682" y="2401461"/>
                    </a:cubicBezTo>
                    <a:close/>
                    <a:moveTo>
                      <a:pt x="1045671" y="2401461"/>
                    </a:moveTo>
                    <a:cubicBezTo>
                      <a:pt x="1067258" y="2401461"/>
                      <a:pt x="1084758" y="2418961"/>
                      <a:pt x="1084758" y="2440548"/>
                    </a:cubicBezTo>
                    <a:cubicBezTo>
                      <a:pt x="1084758" y="2462135"/>
                      <a:pt x="1067258" y="2479635"/>
                      <a:pt x="1045671" y="2479635"/>
                    </a:cubicBezTo>
                    <a:cubicBezTo>
                      <a:pt x="1024084" y="2479635"/>
                      <a:pt x="1006585" y="2462135"/>
                      <a:pt x="1006585" y="2440548"/>
                    </a:cubicBezTo>
                    <a:cubicBezTo>
                      <a:pt x="1006585" y="2418961"/>
                      <a:pt x="1024084" y="2401461"/>
                      <a:pt x="1045671" y="2401461"/>
                    </a:cubicBezTo>
                    <a:close/>
                    <a:moveTo>
                      <a:pt x="951035" y="2401461"/>
                    </a:moveTo>
                    <a:cubicBezTo>
                      <a:pt x="972621" y="2401461"/>
                      <a:pt x="990120" y="2418961"/>
                      <a:pt x="990120" y="2440548"/>
                    </a:cubicBezTo>
                    <a:cubicBezTo>
                      <a:pt x="990120" y="2462135"/>
                      <a:pt x="972621" y="2479635"/>
                      <a:pt x="951035" y="2479635"/>
                    </a:cubicBezTo>
                    <a:cubicBezTo>
                      <a:pt x="929448" y="2479635"/>
                      <a:pt x="911949" y="2462135"/>
                      <a:pt x="911949" y="2440548"/>
                    </a:cubicBezTo>
                    <a:cubicBezTo>
                      <a:pt x="911949" y="2418961"/>
                      <a:pt x="929448" y="2401461"/>
                      <a:pt x="951035" y="2401461"/>
                    </a:cubicBezTo>
                    <a:close/>
                    <a:moveTo>
                      <a:pt x="3300457" y="2318653"/>
                    </a:moveTo>
                    <a:cubicBezTo>
                      <a:pt x="3322044" y="2318653"/>
                      <a:pt x="3339544" y="2336153"/>
                      <a:pt x="3339544" y="2357740"/>
                    </a:cubicBezTo>
                    <a:cubicBezTo>
                      <a:pt x="3339544" y="2379327"/>
                      <a:pt x="3322044" y="2396827"/>
                      <a:pt x="3300457" y="2396827"/>
                    </a:cubicBezTo>
                    <a:cubicBezTo>
                      <a:pt x="3278869" y="2396827"/>
                      <a:pt x="3261369" y="2379327"/>
                      <a:pt x="3261369" y="2357740"/>
                    </a:cubicBezTo>
                    <a:cubicBezTo>
                      <a:pt x="3261369" y="2336153"/>
                      <a:pt x="3278869" y="2318653"/>
                      <a:pt x="3300457" y="2318653"/>
                    </a:cubicBezTo>
                    <a:close/>
                    <a:moveTo>
                      <a:pt x="3205817" y="2318653"/>
                    </a:moveTo>
                    <a:cubicBezTo>
                      <a:pt x="3227404" y="2318653"/>
                      <a:pt x="3244904" y="2336153"/>
                      <a:pt x="3244904" y="2357740"/>
                    </a:cubicBezTo>
                    <a:cubicBezTo>
                      <a:pt x="3244904" y="2379327"/>
                      <a:pt x="3227404" y="2396827"/>
                      <a:pt x="3205817" y="2396827"/>
                    </a:cubicBezTo>
                    <a:cubicBezTo>
                      <a:pt x="3184229" y="2396827"/>
                      <a:pt x="3166729" y="2379327"/>
                      <a:pt x="3166729" y="2357740"/>
                    </a:cubicBezTo>
                    <a:cubicBezTo>
                      <a:pt x="3166729" y="2336153"/>
                      <a:pt x="3184229" y="2318653"/>
                      <a:pt x="3205817" y="2318653"/>
                    </a:cubicBezTo>
                    <a:close/>
                    <a:moveTo>
                      <a:pt x="3111177" y="2318653"/>
                    </a:moveTo>
                    <a:cubicBezTo>
                      <a:pt x="3132764" y="2318653"/>
                      <a:pt x="3150264" y="2336153"/>
                      <a:pt x="3150264" y="2357740"/>
                    </a:cubicBezTo>
                    <a:cubicBezTo>
                      <a:pt x="3150264" y="2379327"/>
                      <a:pt x="3132764" y="2396827"/>
                      <a:pt x="3111177" y="2396827"/>
                    </a:cubicBezTo>
                    <a:cubicBezTo>
                      <a:pt x="3089589" y="2396827"/>
                      <a:pt x="3072089" y="2379327"/>
                      <a:pt x="3072089" y="2357740"/>
                    </a:cubicBezTo>
                    <a:cubicBezTo>
                      <a:pt x="3072089" y="2336153"/>
                      <a:pt x="3089589" y="2318653"/>
                      <a:pt x="3111177" y="2318653"/>
                    </a:cubicBezTo>
                    <a:close/>
                    <a:moveTo>
                      <a:pt x="3018902" y="2318653"/>
                    </a:moveTo>
                    <a:cubicBezTo>
                      <a:pt x="3040489" y="2318653"/>
                      <a:pt x="3057989" y="2336153"/>
                      <a:pt x="3057989" y="2357740"/>
                    </a:cubicBezTo>
                    <a:cubicBezTo>
                      <a:pt x="3057989" y="2379327"/>
                      <a:pt x="3040489" y="2396827"/>
                      <a:pt x="3018902" y="2396827"/>
                    </a:cubicBezTo>
                    <a:cubicBezTo>
                      <a:pt x="2997315" y="2396827"/>
                      <a:pt x="2979815" y="2379327"/>
                      <a:pt x="2979815" y="2357740"/>
                    </a:cubicBezTo>
                    <a:cubicBezTo>
                      <a:pt x="2979815" y="2336153"/>
                      <a:pt x="2997315" y="2318653"/>
                      <a:pt x="3018902" y="2318653"/>
                    </a:cubicBezTo>
                    <a:close/>
                    <a:moveTo>
                      <a:pt x="2924263" y="2318653"/>
                    </a:moveTo>
                    <a:cubicBezTo>
                      <a:pt x="2945850" y="2318653"/>
                      <a:pt x="2963349" y="2336153"/>
                      <a:pt x="2963349" y="2357740"/>
                    </a:cubicBezTo>
                    <a:cubicBezTo>
                      <a:pt x="2963349" y="2379327"/>
                      <a:pt x="2945850" y="2396827"/>
                      <a:pt x="2924263" y="2396827"/>
                    </a:cubicBezTo>
                    <a:cubicBezTo>
                      <a:pt x="2902675" y="2396827"/>
                      <a:pt x="2885175" y="2379327"/>
                      <a:pt x="2885175" y="2357740"/>
                    </a:cubicBezTo>
                    <a:cubicBezTo>
                      <a:pt x="2885175" y="2336153"/>
                      <a:pt x="2902675" y="2318653"/>
                      <a:pt x="2924263" y="2318653"/>
                    </a:cubicBezTo>
                    <a:close/>
                    <a:moveTo>
                      <a:pt x="2831988" y="2318653"/>
                    </a:moveTo>
                    <a:cubicBezTo>
                      <a:pt x="2853575" y="2318653"/>
                      <a:pt x="2871075" y="2336153"/>
                      <a:pt x="2871075" y="2357740"/>
                    </a:cubicBezTo>
                    <a:cubicBezTo>
                      <a:pt x="2871075" y="2379327"/>
                      <a:pt x="2853575" y="2396827"/>
                      <a:pt x="2831988" y="2396827"/>
                    </a:cubicBezTo>
                    <a:cubicBezTo>
                      <a:pt x="2810401" y="2396827"/>
                      <a:pt x="2792901" y="2379327"/>
                      <a:pt x="2792901" y="2357740"/>
                    </a:cubicBezTo>
                    <a:cubicBezTo>
                      <a:pt x="2792901" y="2336153"/>
                      <a:pt x="2810401" y="2318653"/>
                      <a:pt x="2831988" y="2318653"/>
                    </a:cubicBezTo>
                    <a:close/>
                    <a:moveTo>
                      <a:pt x="2737354" y="2318653"/>
                    </a:moveTo>
                    <a:cubicBezTo>
                      <a:pt x="2758935" y="2318653"/>
                      <a:pt x="2776435" y="2336153"/>
                      <a:pt x="2776435" y="2357740"/>
                    </a:cubicBezTo>
                    <a:cubicBezTo>
                      <a:pt x="2776435" y="2379327"/>
                      <a:pt x="2758935" y="2396827"/>
                      <a:pt x="2737354" y="2396827"/>
                    </a:cubicBezTo>
                    <a:cubicBezTo>
                      <a:pt x="2715765" y="2396827"/>
                      <a:pt x="2698264" y="2379327"/>
                      <a:pt x="2698264" y="2357740"/>
                    </a:cubicBezTo>
                    <a:cubicBezTo>
                      <a:pt x="2698264" y="2336153"/>
                      <a:pt x="2715765" y="2318653"/>
                      <a:pt x="2737354" y="2318653"/>
                    </a:cubicBezTo>
                    <a:close/>
                    <a:moveTo>
                      <a:pt x="1516512" y="2318653"/>
                    </a:moveTo>
                    <a:cubicBezTo>
                      <a:pt x="1538098" y="2318653"/>
                      <a:pt x="1555598" y="2336153"/>
                      <a:pt x="1555598" y="2357740"/>
                    </a:cubicBezTo>
                    <a:cubicBezTo>
                      <a:pt x="1555598" y="2379327"/>
                      <a:pt x="1538098" y="2396827"/>
                      <a:pt x="1516512" y="2396827"/>
                    </a:cubicBezTo>
                    <a:cubicBezTo>
                      <a:pt x="1494923" y="2396827"/>
                      <a:pt x="1477423" y="2379327"/>
                      <a:pt x="1477423" y="2357740"/>
                    </a:cubicBezTo>
                    <a:cubicBezTo>
                      <a:pt x="1477423" y="2336153"/>
                      <a:pt x="1494923" y="2318653"/>
                      <a:pt x="1516512" y="2318653"/>
                    </a:cubicBezTo>
                    <a:close/>
                    <a:moveTo>
                      <a:pt x="1419506" y="2318653"/>
                    </a:moveTo>
                    <a:cubicBezTo>
                      <a:pt x="1441093" y="2318653"/>
                      <a:pt x="1458594" y="2336153"/>
                      <a:pt x="1458594" y="2357740"/>
                    </a:cubicBezTo>
                    <a:cubicBezTo>
                      <a:pt x="1458594" y="2379327"/>
                      <a:pt x="1441093" y="2396827"/>
                      <a:pt x="1419506" y="2396827"/>
                    </a:cubicBezTo>
                    <a:cubicBezTo>
                      <a:pt x="1397917" y="2396827"/>
                      <a:pt x="1380417" y="2379327"/>
                      <a:pt x="1380417" y="2357740"/>
                    </a:cubicBezTo>
                    <a:cubicBezTo>
                      <a:pt x="1380417" y="2336153"/>
                      <a:pt x="1397917" y="2318653"/>
                      <a:pt x="1419506" y="2318653"/>
                    </a:cubicBezTo>
                    <a:close/>
                    <a:moveTo>
                      <a:pt x="1329595" y="2318653"/>
                    </a:moveTo>
                    <a:cubicBezTo>
                      <a:pt x="1351182" y="2318653"/>
                      <a:pt x="1368683" y="2336153"/>
                      <a:pt x="1368683" y="2357740"/>
                    </a:cubicBezTo>
                    <a:cubicBezTo>
                      <a:pt x="1368683" y="2379327"/>
                      <a:pt x="1351182" y="2396827"/>
                      <a:pt x="1329595" y="2396827"/>
                    </a:cubicBezTo>
                    <a:cubicBezTo>
                      <a:pt x="1308010" y="2396827"/>
                      <a:pt x="1290510" y="2379327"/>
                      <a:pt x="1290510" y="2357740"/>
                    </a:cubicBezTo>
                    <a:cubicBezTo>
                      <a:pt x="1290510" y="2336153"/>
                      <a:pt x="1308010" y="2318653"/>
                      <a:pt x="1329595" y="2318653"/>
                    </a:cubicBezTo>
                    <a:close/>
                    <a:moveTo>
                      <a:pt x="1232594" y="2318653"/>
                    </a:moveTo>
                    <a:cubicBezTo>
                      <a:pt x="1254180" y="2318653"/>
                      <a:pt x="1271677" y="2336153"/>
                      <a:pt x="1271677" y="2357740"/>
                    </a:cubicBezTo>
                    <a:cubicBezTo>
                      <a:pt x="1271677" y="2379327"/>
                      <a:pt x="1254180" y="2396827"/>
                      <a:pt x="1232594" y="2396827"/>
                    </a:cubicBezTo>
                    <a:cubicBezTo>
                      <a:pt x="1211006" y="2396827"/>
                      <a:pt x="1193507" y="2379327"/>
                      <a:pt x="1193507" y="2357740"/>
                    </a:cubicBezTo>
                    <a:cubicBezTo>
                      <a:pt x="1193507" y="2336153"/>
                      <a:pt x="1211006" y="2318653"/>
                      <a:pt x="1232594" y="2318653"/>
                    </a:cubicBezTo>
                    <a:close/>
                    <a:moveTo>
                      <a:pt x="1142684" y="2318653"/>
                    </a:moveTo>
                    <a:cubicBezTo>
                      <a:pt x="1164272" y="2318653"/>
                      <a:pt x="1181772" y="2336153"/>
                      <a:pt x="1181772" y="2357740"/>
                    </a:cubicBezTo>
                    <a:cubicBezTo>
                      <a:pt x="1181772" y="2379327"/>
                      <a:pt x="1164272" y="2396827"/>
                      <a:pt x="1142684" y="2396827"/>
                    </a:cubicBezTo>
                    <a:cubicBezTo>
                      <a:pt x="1121096" y="2396827"/>
                      <a:pt x="1103594" y="2379327"/>
                      <a:pt x="1103594" y="2357740"/>
                    </a:cubicBezTo>
                    <a:cubicBezTo>
                      <a:pt x="1103594" y="2336153"/>
                      <a:pt x="1121096" y="2318653"/>
                      <a:pt x="1142684" y="2318653"/>
                    </a:cubicBezTo>
                    <a:close/>
                    <a:moveTo>
                      <a:pt x="1045673" y="2318653"/>
                    </a:moveTo>
                    <a:cubicBezTo>
                      <a:pt x="1067259" y="2318653"/>
                      <a:pt x="1084760" y="2336153"/>
                      <a:pt x="1084760" y="2357740"/>
                    </a:cubicBezTo>
                    <a:cubicBezTo>
                      <a:pt x="1084760" y="2379327"/>
                      <a:pt x="1067259" y="2396827"/>
                      <a:pt x="1045673" y="2396827"/>
                    </a:cubicBezTo>
                    <a:cubicBezTo>
                      <a:pt x="1024086" y="2396827"/>
                      <a:pt x="1006587" y="2379327"/>
                      <a:pt x="1006587" y="2357740"/>
                    </a:cubicBezTo>
                    <a:cubicBezTo>
                      <a:pt x="1006587" y="2336153"/>
                      <a:pt x="1024086" y="2318653"/>
                      <a:pt x="1045673" y="2318653"/>
                    </a:cubicBezTo>
                    <a:close/>
                    <a:moveTo>
                      <a:pt x="3489735" y="2318651"/>
                    </a:moveTo>
                    <a:cubicBezTo>
                      <a:pt x="3511323" y="2318651"/>
                      <a:pt x="3528823" y="2336151"/>
                      <a:pt x="3528823" y="2357738"/>
                    </a:cubicBezTo>
                    <a:cubicBezTo>
                      <a:pt x="3528823" y="2379325"/>
                      <a:pt x="3511323" y="2396825"/>
                      <a:pt x="3489735" y="2396825"/>
                    </a:cubicBezTo>
                    <a:cubicBezTo>
                      <a:pt x="3468148" y="2396825"/>
                      <a:pt x="3450649" y="2379325"/>
                      <a:pt x="3450649" y="2357738"/>
                    </a:cubicBezTo>
                    <a:cubicBezTo>
                      <a:pt x="3450649" y="2336151"/>
                      <a:pt x="3468148" y="2318651"/>
                      <a:pt x="3489735" y="2318651"/>
                    </a:cubicBezTo>
                    <a:close/>
                    <a:moveTo>
                      <a:pt x="3392730" y="2318651"/>
                    </a:moveTo>
                    <a:cubicBezTo>
                      <a:pt x="3414317" y="2318651"/>
                      <a:pt x="3431817" y="2336151"/>
                      <a:pt x="3431817" y="2357738"/>
                    </a:cubicBezTo>
                    <a:cubicBezTo>
                      <a:pt x="3431817" y="2379325"/>
                      <a:pt x="3414317" y="2396825"/>
                      <a:pt x="3392730" y="2396825"/>
                    </a:cubicBezTo>
                    <a:cubicBezTo>
                      <a:pt x="3371143" y="2396825"/>
                      <a:pt x="3353643" y="2379325"/>
                      <a:pt x="3353643" y="2357738"/>
                    </a:cubicBezTo>
                    <a:cubicBezTo>
                      <a:pt x="3353643" y="2336151"/>
                      <a:pt x="3371143" y="2318651"/>
                      <a:pt x="3392730" y="2318651"/>
                    </a:cubicBezTo>
                    <a:close/>
                    <a:moveTo>
                      <a:pt x="3489737" y="2233477"/>
                    </a:moveTo>
                    <a:cubicBezTo>
                      <a:pt x="3511324" y="2233477"/>
                      <a:pt x="3528823" y="2250977"/>
                      <a:pt x="3528823" y="2272564"/>
                    </a:cubicBezTo>
                    <a:cubicBezTo>
                      <a:pt x="3528823" y="2294151"/>
                      <a:pt x="3511324" y="2311651"/>
                      <a:pt x="3489737" y="2311651"/>
                    </a:cubicBezTo>
                    <a:cubicBezTo>
                      <a:pt x="3468149" y="2311651"/>
                      <a:pt x="3450649" y="2294151"/>
                      <a:pt x="3450649" y="2272564"/>
                    </a:cubicBezTo>
                    <a:cubicBezTo>
                      <a:pt x="3450649" y="2250977"/>
                      <a:pt x="3468149" y="2233477"/>
                      <a:pt x="3489737" y="2233477"/>
                    </a:cubicBezTo>
                    <a:close/>
                    <a:moveTo>
                      <a:pt x="3392731" y="2233477"/>
                    </a:moveTo>
                    <a:cubicBezTo>
                      <a:pt x="3414319" y="2233477"/>
                      <a:pt x="3431819" y="2250977"/>
                      <a:pt x="3431819" y="2272564"/>
                    </a:cubicBezTo>
                    <a:cubicBezTo>
                      <a:pt x="3431819" y="2294151"/>
                      <a:pt x="3414319" y="2311651"/>
                      <a:pt x="3392731" y="2311651"/>
                    </a:cubicBezTo>
                    <a:cubicBezTo>
                      <a:pt x="3371144" y="2311651"/>
                      <a:pt x="3353644" y="2294151"/>
                      <a:pt x="3353644" y="2272564"/>
                    </a:cubicBezTo>
                    <a:cubicBezTo>
                      <a:pt x="3353644" y="2250977"/>
                      <a:pt x="3371144" y="2233477"/>
                      <a:pt x="3392731" y="2233477"/>
                    </a:cubicBezTo>
                    <a:close/>
                    <a:moveTo>
                      <a:pt x="3300457" y="2233477"/>
                    </a:moveTo>
                    <a:cubicBezTo>
                      <a:pt x="3322044" y="2233477"/>
                      <a:pt x="3339544" y="2250977"/>
                      <a:pt x="3339544" y="2272564"/>
                    </a:cubicBezTo>
                    <a:cubicBezTo>
                      <a:pt x="3339544" y="2294151"/>
                      <a:pt x="3322044" y="2311651"/>
                      <a:pt x="3300457" y="2311651"/>
                    </a:cubicBezTo>
                    <a:cubicBezTo>
                      <a:pt x="3278869" y="2311651"/>
                      <a:pt x="3261369" y="2294151"/>
                      <a:pt x="3261369" y="2272564"/>
                    </a:cubicBezTo>
                    <a:cubicBezTo>
                      <a:pt x="3261369" y="2250977"/>
                      <a:pt x="3278869" y="2233477"/>
                      <a:pt x="3300457" y="2233477"/>
                    </a:cubicBezTo>
                    <a:close/>
                    <a:moveTo>
                      <a:pt x="3205817" y="2233477"/>
                    </a:moveTo>
                    <a:cubicBezTo>
                      <a:pt x="3227404" y="2233477"/>
                      <a:pt x="3244904" y="2250977"/>
                      <a:pt x="3244904" y="2272564"/>
                    </a:cubicBezTo>
                    <a:cubicBezTo>
                      <a:pt x="3244904" y="2294151"/>
                      <a:pt x="3227404" y="2311651"/>
                      <a:pt x="3205817" y="2311651"/>
                    </a:cubicBezTo>
                    <a:cubicBezTo>
                      <a:pt x="3184229" y="2311651"/>
                      <a:pt x="3166729" y="2294151"/>
                      <a:pt x="3166729" y="2272564"/>
                    </a:cubicBezTo>
                    <a:cubicBezTo>
                      <a:pt x="3166729" y="2250977"/>
                      <a:pt x="3184229" y="2233477"/>
                      <a:pt x="3205817" y="2233477"/>
                    </a:cubicBezTo>
                    <a:close/>
                    <a:moveTo>
                      <a:pt x="3111177" y="2233477"/>
                    </a:moveTo>
                    <a:cubicBezTo>
                      <a:pt x="3132764" y="2233477"/>
                      <a:pt x="3150264" y="2250977"/>
                      <a:pt x="3150264" y="2272564"/>
                    </a:cubicBezTo>
                    <a:cubicBezTo>
                      <a:pt x="3150264" y="2294151"/>
                      <a:pt x="3132764" y="2311651"/>
                      <a:pt x="3111177" y="2311651"/>
                    </a:cubicBezTo>
                    <a:cubicBezTo>
                      <a:pt x="3089589" y="2311651"/>
                      <a:pt x="3072089" y="2294151"/>
                      <a:pt x="3072089" y="2272564"/>
                    </a:cubicBezTo>
                    <a:cubicBezTo>
                      <a:pt x="3072089" y="2250977"/>
                      <a:pt x="3089589" y="2233477"/>
                      <a:pt x="3111177" y="2233477"/>
                    </a:cubicBezTo>
                    <a:close/>
                    <a:moveTo>
                      <a:pt x="3018902" y="2233477"/>
                    </a:moveTo>
                    <a:cubicBezTo>
                      <a:pt x="3040489" y="2233477"/>
                      <a:pt x="3057989" y="2250977"/>
                      <a:pt x="3057989" y="2272564"/>
                    </a:cubicBezTo>
                    <a:cubicBezTo>
                      <a:pt x="3057989" y="2294151"/>
                      <a:pt x="3040489" y="2311651"/>
                      <a:pt x="3018902" y="2311651"/>
                    </a:cubicBezTo>
                    <a:cubicBezTo>
                      <a:pt x="2997315" y="2311651"/>
                      <a:pt x="2979815" y="2294151"/>
                      <a:pt x="2979815" y="2272564"/>
                    </a:cubicBezTo>
                    <a:cubicBezTo>
                      <a:pt x="2979815" y="2250977"/>
                      <a:pt x="2997315" y="2233477"/>
                      <a:pt x="3018902" y="2233477"/>
                    </a:cubicBezTo>
                    <a:close/>
                    <a:moveTo>
                      <a:pt x="2924263" y="2233477"/>
                    </a:moveTo>
                    <a:cubicBezTo>
                      <a:pt x="2945850" y="2233477"/>
                      <a:pt x="2963349" y="2250977"/>
                      <a:pt x="2963349" y="2272564"/>
                    </a:cubicBezTo>
                    <a:cubicBezTo>
                      <a:pt x="2963349" y="2294151"/>
                      <a:pt x="2945850" y="2311651"/>
                      <a:pt x="2924263" y="2311651"/>
                    </a:cubicBezTo>
                    <a:cubicBezTo>
                      <a:pt x="2902675" y="2311651"/>
                      <a:pt x="2885175" y="2294151"/>
                      <a:pt x="2885175" y="2272564"/>
                    </a:cubicBezTo>
                    <a:cubicBezTo>
                      <a:pt x="2885175" y="2250977"/>
                      <a:pt x="2902675" y="2233477"/>
                      <a:pt x="2924263" y="2233477"/>
                    </a:cubicBezTo>
                    <a:close/>
                    <a:moveTo>
                      <a:pt x="2831988" y="2233477"/>
                    </a:moveTo>
                    <a:cubicBezTo>
                      <a:pt x="2853575" y="2233477"/>
                      <a:pt x="2871075" y="2250977"/>
                      <a:pt x="2871075" y="2272564"/>
                    </a:cubicBezTo>
                    <a:cubicBezTo>
                      <a:pt x="2871075" y="2294151"/>
                      <a:pt x="2853575" y="2311651"/>
                      <a:pt x="2831988" y="2311651"/>
                    </a:cubicBezTo>
                    <a:cubicBezTo>
                      <a:pt x="2810401" y="2311651"/>
                      <a:pt x="2792901" y="2294151"/>
                      <a:pt x="2792901" y="2272564"/>
                    </a:cubicBezTo>
                    <a:cubicBezTo>
                      <a:pt x="2792901" y="2250977"/>
                      <a:pt x="2810401" y="2233477"/>
                      <a:pt x="2831988" y="2233477"/>
                    </a:cubicBezTo>
                    <a:close/>
                    <a:moveTo>
                      <a:pt x="2737354" y="2233477"/>
                    </a:moveTo>
                    <a:cubicBezTo>
                      <a:pt x="2758935" y="2233477"/>
                      <a:pt x="2776435" y="2250977"/>
                      <a:pt x="2776435" y="2272564"/>
                    </a:cubicBezTo>
                    <a:cubicBezTo>
                      <a:pt x="2776435" y="2294151"/>
                      <a:pt x="2758935" y="2311651"/>
                      <a:pt x="2737354" y="2311651"/>
                    </a:cubicBezTo>
                    <a:cubicBezTo>
                      <a:pt x="2715765" y="2311651"/>
                      <a:pt x="2698264" y="2294151"/>
                      <a:pt x="2698264" y="2272564"/>
                    </a:cubicBezTo>
                    <a:cubicBezTo>
                      <a:pt x="2698264" y="2250977"/>
                      <a:pt x="2715765" y="2233477"/>
                      <a:pt x="2737354" y="2233477"/>
                    </a:cubicBezTo>
                    <a:close/>
                    <a:moveTo>
                      <a:pt x="2645073" y="2233477"/>
                    </a:moveTo>
                    <a:cubicBezTo>
                      <a:pt x="2666661" y="2233477"/>
                      <a:pt x="2684163" y="2250977"/>
                      <a:pt x="2684163" y="2272564"/>
                    </a:cubicBezTo>
                    <a:cubicBezTo>
                      <a:pt x="2684163" y="2294151"/>
                      <a:pt x="2666661" y="2311651"/>
                      <a:pt x="2645073" y="2311651"/>
                    </a:cubicBezTo>
                    <a:cubicBezTo>
                      <a:pt x="2623487" y="2311651"/>
                      <a:pt x="2605987" y="2294151"/>
                      <a:pt x="2605987" y="2272564"/>
                    </a:cubicBezTo>
                    <a:cubicBezTo>
                      <a:pt x="2605987" y="2250977"/>
                      <a:pt x="2623487" y="2233477"/>
                      <a:pt x="2645073" y="2233477"/>
                    </a:cubicBezTo>
                    <a:close/>
                    <a:moveTo>
                      <a:pt x="2550435" y="2233477"/>
                    </a:moveTo>
                    <a:cubicBezTo>
                      <a:pt x="2572021" y="2233477"/>
                      <a:pt x="2589521" y="2250977"/>
                      <a:pt x="2589521" y="2272564"/>
                    </a:cubicBezTo>
                    <a:cubicBezTo>
                      <a:pt x="2589521" y="2294151"/>
                      <a:pt x="2572021" y="2311651"/>
                      <a:pt x="2550435" y="2311651"/>
                    </a:cubicBezTo>
                    <a:cubicBezTo>
                      <a:pt x="2528848" y="2311651"/>
                      <a:pt x="2511349" y="2294151"/>
                      <a:pt x="2511349" y="2272564"/>
                    </a:cubicBezTo>
                    <a:cubicBezTo>
                      <a:pt x="2511349" y="2250977"/>
                      <a:pt x="2528848" y="2233477"/>
                      <a:pt x="2550435" y="2233477"/>
                    </a:cubicBezTo>
                    <a:close/>
                    <a:moveTo>
                      <a:pt x="2458164" y="2233477"/>
                    </a:moveTo>
                    <a:cubicBezTo>
                      <a:pt x="2479749" y="2233477"/>
                      <a:pt x="2497250" y="2250977"/>
                      <a:pt x="2497250" y="2272564"/>
                    </a:cubicBezTo>
                    <a:cubicBezTo>
                      <a:pt x="2497250" y="2294151"/>
                      <a:pt x="2479749" y="2311651"/>
                      <a:pt x="2458164" y="2311651"/>
                    </a:cubicBezTo>
                    <a:cubicBezTo>
                      <a:pt x="2436578" y="2311651"/>
                      <a:pt x="2419078" y="2294151"/>
                      <a:pt x="2419078" y="2272564"/>
                    </a:cubicBezTo>
                    <a:cubicBezTo>
                      <a:pt x="2419078" y="2250977"/>
                      <a:pt x="2436578" y="2233477"/>
                      <a:pt x="2458164" y="2233477"/>
                    </a:cubicBezTo>
                    <a:close/>
                    <a:moveTo>
                      <a:pt x="2363524" y="2233477"/>
                    </a:moveTo>
                    <a:cubicBezTo>
                      <a:pt x="2385111" y="2233477"/>
                      <a:pt x="2402611" y="2250977"/>
                      <a:pt x="2402611" y="2272564"/>
                    </a:cubicBezTo>
                    <a:cubicBezTo>
                      <a:pt x="2402611" y="2294151"/>
                      <a:pt x="2385111" y="2311651"/>
                      <a:pt x="2363524" y="2311651"/>
                    </a:cubicBezTo>
                    <a:cubicBezTo>
                      <a:pt x="2341937" y="2311651"/>
                      <a:pt x="2324437" y="2294151"/>
                      <a:pt x="2324437" y="2272564"/>
                    </a:cubicBezTo>
                    <a:cubicBezTo>
                      <a:pt x="2324437" y="2250977"/>
                      <a:pt x="2341937" y="2233477"/>
                      <a:pt x="2363524" y="2233477"/>
                    </a:cubicBezTo>
                    <a:close/>
                    <a:moveTo>
                      <a:pt x="1329597" y="2233477"/>
                    </a:moveTo>
                    <a:cubicBezTo>
                      <a:pt x="1351184" y="2233477"/>
                      <a:pt x="1368685" y="2250977"/>
                      <a:pt x="1368685" y="2272564"/>
                    </a:cubicBezTo>
                    <a:cubicBezTo>
                      <a:pt x="1368685" y="2294151"/>
                      <a:pt x="1351184" y="2311651"/>
                      <a:pt x="1329597" y="2311651"/>
                    </a:cubicBezTo>
                    <a:cubicBezTo>
                      <a:pt x="1308012" y="2311651"/>
                      <a:pt x="1290512" y="2294151"/>
                      <a:pt x="1290512" y="2272564"/>
                    </a:cubicBezTo>
                    <a:cubicBezTo>
                      <a:pt x="1290512" y="2250977"/>
                      <a:pt x="1308012" y="2233477"/>
                      <a:pt x="1329597" y="2233477"/>
                    </a:cubicBezTo>
                    <a:close/>
                    <a:moveTo>
                      <a:pt x="1232596" y="2233477"/>
                    </a:moveTo>
                    <a:cubicBezTo>
                      <a:pt x="1254184" y="2233477"/>
                      <a:pt x="1271678" y="2250977"/>
                      <a:pt x="1271678" y="2272564"/>
                    </a:cubicBezTo>
                    <a:cubicBezTo>
                      <a:pt x="1271678" y="2294151"/>
                      <a:pt x="1254184" y="2311651"/>
                      <a:pt x="1232596" y="2311651"/>
                    </a:cubicBezTo>
                    <a:cubicBezTo>
                      <a:pt x="1211007" y="2311651"/>
                      <a:pt x="1193508" y="2294151"/>
                      <a:pt x="1193508" y="2272564"/>
                    </a:cubicBezTo>
                    <a:cubicBezTo>
                      <a:pt x="1193508" y="2250977"/>
                      <a:pt x="1211007" y="2233477"/>
                      <a:pt x="1232596" y="2233477"/>
                    </a:cubicBezTo>
                    <a:close/>
                    <a:moveTo>
                      <a:pt x="1142686" y="2233477"/>
                    </a:moveTo>
                    <a:cubicBezTo>
                      <a:pt x="1164275" y="2233477"/>
                      <a:pt x="1181776" y="2250977"/>
                      <a:pt x="1181776" y="2272564"/>
                    </a:cubicBezTo>
                    <a:cubicBezTo>
                      <a:pt x="1181776" y="2294151"/>
                      <a:pt x="1164275" y="2311651"/>
                      <a:pt x="1142686" y="2311651"/>
                    </a:cubicBezTo>
                    <a:cubicBezTo>
                      <a:pt x="1121097" y="2311651"/>
                      <a:pt x="1103596" y="2294151"/>
                      <a:pt x="1103596" y="2272564"/>
                    </a:cubicBezTo>
                    <a:cubicBezTo>
                      <a:pt x="1103596" y="2250977"/>
                      <a:pt x="1121097" y="2233477"/>
                      <a:pt x="1142686" y="2233477"/>
                    </a:cubicBezTo>
                    <a:close/>
                    <a:moveTo>
                      <a:pt x="1045675" y="2233477"/>
                    </a:moveTo>
                    <a:cubicBezTo>
                      <a:pt x="1067261" y="2233477"/>
                      <a:pt x="1084762" y="2250977"/>
                      <a:pt x="1084762" y="2272564"/>
                    </a:cubicBezTo>
                    <a:cubicBezTo>
                      <a:pt x="1084762" y="2294151"/>
                      <a:pt x="1067261" y="2311651"/>
                      <a:pt x="1045675" y="2311651"/>
                    </a:cubicBezTo>
                    <a:cubicBezTo>
                      <a:pt x="1024088" y="2311651"/>
                      <a:pt x="1006589" y="2294151"/>
                      <a:pt x="1006589" y="2272564"/>
                    </a:cubicBezTo>
                    <a:cubicBezTo>
                      <a:pt x="1006589" y="2250977"/>
                      <a:pt x="1024088" y="2233477"/>
                      <a:pt x="1045675" y="2233477"/>
                    </a:cubicBezTo>
                    <a:close/>
                    <a:moveTo>
                      <a:pt x="3584377" y="2145935"/>
                    </a:moveTo>
                    <a:cubicBezTo>
                      <a:pt x="3605964" y="2145935"/>
                      <a:pt x="3623463" y="2163435"/>
                      <a:pt x="3623463" y="2185022"/>
                    </a:cubicBezTo>
                    <a:cubicBezTo>
                      <a:pt x="3623463" y="2206609"/>
                      <a:pt x="3605964" y="2224109"/>
                      <a:pt x="3584377" y="2224109"/>
                    </a:cubicBezTo>
                    <a:cubicBezTo>
                      <a:pt x="3562789" y="2224109"/>
                      <a:pt x="3545289" y="2206609"/>
                      <a:pt x="3545289" y="2185022"/>
                    </a:cubicBezTo>
                    <a:cubicBezTo>
                      <a:pt x="3545289" y="2163435"/>
                      <a:pt x="3562789" y="2145935"/>
                      <a:pt x="3584377" y="2145935"/>
                    </a:cubicBezTo>
                    <a:close/>
                    <a:moveTo>
                      <a:pt x="3489737" y="2145935"/>
                    </a:moveTo>
                    <a:cubicBezTo>
                      <a:pt x="3511324" y="2145935"/>
                      <a:pt x="3528823" y="2163435"/>
                      <a:pt x="3528823" y="2185022"/>
                    </a:cubicBezTo>
                    <a:cubicBezTo>
                      <a:pt x="3528823" y="2206609"/>
                      <a:pt x="3511324" y="2224109"/>
                      <a:pt x="3489737" y="2224109"/>
                    </a:cubicBezTo>
                    <a:cubicBezTo>
                      <a:pt x="3468149" y="2224109"/>
                      <a:pt x="3450649" y="2206609"/>
                      <a:pt x="3450649" y="2185022"/>
                    </a:cubicBezTo>
                    <a:cubicBezTo>
                      <a:pt x="3450649" y="2163435"/>
                      <a:pt x="3468149" y="2145935"/>
                      <a:pt x="3489737" y="2145935"/>
                    </a:cubicBezTo>
                    <a:close/>
                    <a:moveTo>
                      <a:pt x="3392731" y="2145935"/>
                    </a:moveTo>
                    <a:cubicBezTo>
                      <a:pt x="3414319" y="2145935"/>
                      <a:pt x="3431819" y="2163435"/>
                      <a:pt x="3431819" y="2185022"/>
                    </a:cubicBezTo>
                    <a:cubicBezTo>
                      <a:pt x="3431819" y="2206609"/>
                      <a:pt x="3414319" y="2224109"/>
                      <a:pt x="3392731" y="2224109"/>
                    </a:cubicBezTo>
                    <a:cubicBezTo>
                      <a:pt x="3371144" y="2224109"/>
                      <a:pt x="3353644" y="2206609"/>
                      <a:pt x="3353644" y="2185022"/>
                    </a:cubicBezTo>
                    <a:cubicBezTo>
                      <a:pt x="3353644" y="2163435"/>
                      <a:pt x="3371144" y="2145935"/>
                      <a:pt x="3392731" y="2145935"/>
                    </a:cubicBezTo>
                    <a:close/>
                    <a:moveTo>
                      <a:pt x="3300457" y="2145935"/>
                    </a:moveTo>
                    <a:cubicBezTo>
                      <a:pt x="3322044" y="2145935"/>
                      <a:pt x="3339544" y="2163435"/>
                      <a:pt x="3339544" y="2185022"/>
                    </a:cubicBezTo>
                    <a:cubicBezTo>
                      <a:pt x="3339544" y="2206609"/>
                      <a:pt x="3322044" y="2224109"/>
                      <a:pt x="3300457" y="2224109"/>
                    </a:cubicBezTo>
                    <a:cubicBezTo>
                      <a:pt x="3278869" y="2224109"/>
                      <a:pt x="3261369" y="2206609"/>
                      <a:pt x="3261369" y="2185022"/>
                    </a:cubicBezTo>
                    <a:cubicBezTo>
                      <a:pt x="3261369" y="2163435"/>
                      <a:pt x="3278869" y="2145935"/>
                      <a:pt x="3300457" y="2145935"/>
                    </a:cubicBezTo>
                    <a:close/>
                    <a:moveTo>
                      <a:pt x="3205817" y="2145935"/>
                    </a:moveTo>
                    <a:cubicBezTo>
                      <a:pt x="3227404" y="2145935"/>
                      <a:pt x="3244904" y="2163435"/>
                      <a:pt x="3244904" y="2185022"/>
                    </a:cubicBezTo>
                    <a:cubicBezTo>
                      <a:pt x="3244904" y="2206609"/>
                      <a:pt x="3227404" y="2224109"/>
                      <a:pt x="3205817" y="2224109"/>
                    </a:cubicBezTo>
                    <a:cubicBezTo>
                      <a:pt x="3184229" y="2224109"/>
                      <a:pt x="3166729" y="2206609"/>
                      <a:pt x="3166729" y="2185022"/>
                    </a:cubicBezTo>
                    <a:cubicBezTo>
                      <a:pt x="3166729" y="2163435"/>
                      <a:pt x="3184229" y="2145935"/>
                      <a:pt x="3205817" y="2145935"/>
                    </a:cubicBezTo>
                    <a:close/>
                    <a:moveTo>
                      <a:pt x="3111177" y="2145935"/>
                    </a:moveTo>
                    <a:cubicBezTo>
                      <a:pt x="3132764" y="2145935"/>
                      <a:pt x="3150264" y="2163435"/>
                      <a:pt x="3150264" y="2185022"/>
                    </a:cubicBezTo>
                    <a:cubicBezTo>
                      <a:pt x="3150264" y="2206609"/>
                      <a:pt x="3132764" y="2224109"/>
                      <a:pt x="3111177" y="2224109"/>
                    </a:cubicBezTo>
                    <a:cubicBezTo>
                      <a:pt x="3089589" y="2224109"/>
                      <a:pt x="3072089" y="2206609"/>
                      <a:pt x="3072089" y="2185022"/>
                    </a:cubicBezTo>
                    <a:cubicBezTo>
                      <a:pt x="3072089" y="2163435"/>
                      <a:pt x="3089589" y="2145935"/>
                      <a:pt x="3111177" y="2145935"/>
                    </a:cubicBezTo>
                    <a:close/>
                    <a:moveTo>
                      <a:pt x="3018902" y="2145935"/>
                    </a:moveTo>
                    <a:cubicBezTo>
                      <a:pt x="3040489" y="2145935"/>
                      <a:pt x="3057989" y="2163435"/>
                      <a:pt x="3057989" y="2185022"/>
                    </a:cubicBezTo>
                    <a:cubicBezTo>
                      <a:pt x="3057989" y="2206609"/>
                      <a:pt x="3040489" y="2224109"/>
                      <a:pt x="3018902" y="2224109"/>
                    </a:cubicBezTo>
                    <a:cubicBezTo>
                      <a:pt x="2997315" y="2224109"/>
                      <a:pt x="2979815" y="2206609"/>
                      <a:pt x="2979815" y="2185022"/>
                    </a:cubicBezTo>
                    <a:cubicBezTo>
                      <a:pt x="2979815" y="2163435"/>
                      <a:pt x="2997315" y="2145935"/>
                      <a:pt x="3018902" y="2145935"/>
                    </a:cubicBezTo>
                    <a:close/>
                    <a:moveTo>
                      <a:pt x="2924263" y="2145935"/>
                    </a:moveTo>
                    <a:cubicBezTo>
                      <a:pt x="2945850" y="2145935"/>
                      <a:pt x="2963349" y="2163435"/>
                      <a:pt x="2963349" y="2185022"/>
                    </a:cubicBezTo>
                    <a:cubicBezTo>
                      <a:pt x="2963349" y="2206609"/>
                      <a:pt x="2945850" y="2224109"/>
                      <a:pt x="2924263" y="2224109"/>
                    </a:cubicBezTo>
                    <a:cubicBezTo>
                      <a:pt x="2902675" y="2224109"/>
                      <a:pt x="2885175" y="2206609"/>
                      <a:pt x="2885175" y="2185022"/>
                    </a:cubicBezTo>
                    <a:cubicBezTo>
                      <a:pt x="2885175" y="2163435"/>
                      <a:pt x="2902675" y="2145935"/>
                      <a:pt x="2924263" y="2145935"/>
                    </a:cubicBezTo>
                    <a:close/>
                    <a:moveTo>
                      <a:pt x="2831988" y="2145935"/>
                    </a:moveTo>
                    <a:cubicBezTo>
                      <a:pt x="2853575" y="2145935"/>
                      <a:pt x="2871075" y="2163435"/>
                      <a:pt x="2871075" y="2185022"/>
                    </a:cubicBezTo>
                    <a:cubicBezTo>
                      <a:pt x="2871075" y="2206609"/>
                      <a:pt x="2853575" y="2224109"/>
                      <a:pt x="2831988" y="2224109"/>
                    </a:cubicBezTo>
                    <a:cubicBezTo>
                      <a:pt x="2810401" y="2224109"/>
                      <a:pt x="2792901" y="2206609"/>
                      <a:pt x="2792901" y="2185022"/>
                    </a:cubicBezTo>
                    <a:cubicBezTo>
                      <a:pt x="2792901" y="2163435"/>
                      <a:pt x="2810401" y="2145935"/>
                      <a:pt x="2831988" y="2145935"/>
                    </a:cubicBezTo>
                    <a:close/>
                    <a:moveTo>
                      <a:pt x="2737355" y="2145935"/>
                    </a:moveTo>
                    <a:cubicBezTo>
                      <a:pt x="2758935" y="2145935"/>
                      <a:pt x="2776435" y="2163435"/>
                      <a:pt x="2776435" y="2185022"/>
                    </a:cubicBezTo>
                    <a:cubicBezTo>
                      <a:pt x="2776435" y="2206609"/>
                      <a:pt x="2758935" y="2224109"/>
                      <a:pt x="2737355" y="2224109"/>
                    </a:cubicBezTo>
                    <a:cubicBezTo>
                      <a:pt x="2715766" y="2224109"/>
                      <a:pt x="2698264" y="2206609"/>
                      <a:pt x="2698264" y="2185022"/>
                    </a:cubicBezTo>
                    <a:cubicBezTo>
                      <a:pt x="2698264" y="2163435"/>
                      <a:pt x="2715766" y="2145935"/>
                      <a:pt x="2737355" y="2145935"/>
                    </a:cubicBezTo>
                    <a:close/>
                    <a:moveTo>
                      <a:pt x="2645073" y="2145935"/>
                    </a:moveTo>
                    <a:cubicBezTo>
                      <a:pt x="2666661" y="2145935"/>
                      <a:pt x="2684163" y="2163435"/>
                      <a:pt x="2684163" y="2185022"/>
                    </a:cubicBezTo>
                    <a:cubicBezTo>
                      <a:pt x="2684163" y="2206609"/>
                      <a:pt x="2666661" y="2224109"/>
                      <a:pt x="2645073" y="2224109"/>
                    </a:cubicBezTo>
                    <a:cubicBezTo>
                      <a:pt x="2623487" y="2224109"/>
                      <a:pt x="2605987" y="2206609"/>
                      <a:pt x="2605987" y="2185022"/>
                    </a:cubicBezTo>
                    <a:cubicBezTo>
                      <a:pt x="2605987" y="2163435"/>
                      <a:pt x="2623487" y="2145935"/>
                      <a:pt x="2645073" y="2145935"/>
                    </a:cubicBezTo>
                    <a:close/>
                    <a:moveTo>
                      <a:pt x="2550435" y="2145935"/>
                    </a:moveTo>
                    <a:cubicBezTo>
                      <a:pt x="2572023" y="2145935"/>
                      <a:pt x="2589521" y="2163435"/>
                      <a:pt x="2589521" y="2185022"/>
                    </a:cubicBezTo>
                    <a:cubicBezTo>
                      <a:pt x="2589521" y="2206609"/>
                      <a:pt x="2572023" y="2224109"/>
                      <a:pt x="2550435" y="2224109"/>
                    </a:cubicBezTo>
                    <a:cubicBezTo>
                      <a:pt x="2528848" y="2224109"/>
                      <a:pt x="2511350" y="2206609"/>
                      <a:pt x="2511350" y="2185022"/>
                    </a:cubicBezTo>
                    <a:cubicBezTo>
                      <a:pt x="2511350" y="2163435"/>
                      <a:pt x="2528848" y="2145935"/>
                      <a:pt x="2550435" y="2145935"/>
                    </a:cubicBezTo>
                    <a:close/>
                    <a:moveTo>
                      <a:pt x="2458164" y="2145935"/>
                    </a:moveTo>
                    <a:cubicBezTo>
                      <a:pt x="2479749" y="2145935"/>
                      <a:pt x="2497250" y="2163435"/>
                      <a:pt x="2497250" y="2185022"/>
                    </a:cubicBezTo>
                    <a:cubicBezTo>
                      <a:pt x="2497250" y="2206609"/>
                      <a:pt x="2479749" y="2224109"/>
                      <a:pt x="2458164" y="2224109"/>
                    </a:cubicBezTo>
                    <a:cubicBezTo>
                      <a:pt x="2436578" y="2224109"/>
                      <a:pt x="2419078" y="2206609"/>
                      <a:pt x="2419078" y="2185022"/>
                    </a:cubicBezTo>
                    <a:cubicBezTo>
                      <a:pt x="2419078" y="2163435"/>
                      <a:pt x="2436578" y="2145935"/>
                      <a:pt x="2458164" y="2145935"/>
                    </a:cubicBezTo>
                    <a:close/>
                    <a:moveTo>
                      <a:pt x="2363524" y="2145935"/>
                    </a:moveTo>
                    <a:cubicBezTo>
                      <a:pt x="2385113" y="2145935"/>
                      <a:pt x="2402611" y="2163435"/>
                      <a:pt x="2402611" y="2185022"/>
                    </a:cubicBezTo>
                    <a:cubicBezTo>
                      <a:pt x="2402611" y="2206609"/>
                      <a:pt x="2385113" y="2224109"/>
                      <a:pt x="2363524" y="2224109"/>
                    </a:cubicBezTo>
                    <a:cubicBezTo>
                      <a:pt x="2341939" y="2224109"/>
                      <a:pt x="2324437" y="2206609"/>
                      <a:pt x="2324437" y="2185022"/>
                    </a:cubicBezTo>
                    <a:cubicBezTo>
                      <a:pt x="2324437" y="2163435"/>
                      <a:pt x="2341939" y="2145935"/>
                      <a:pt x="2363524" y="2145935"/>
                    </a:cubicBezTo>
                    <a:close/>
                    <a:moveTo>
                      <a:pt x="2266521" y="2145935"/>
                    </a:moveTo>
                    <a:cubicBezTo>
                      <a:pt x="2288105" y="2145935"/>
                      <a:pt x="2305606" y="2163435"/>
                      <a:pt x="2305606" y="2185022"/>
                    </a:cubicBezTo>
                    <a:cubicBezTo>
                      <a:pt x="2305606" y="2206609"/>
                      <a:pt x="2288105" y="2224109"/>
                      <a:pt x="2266521" y="2224109"/>
                    </a:cubicBezTo>
                    <a:cubicBezTo>
                      <a:pt x="2244929" y="2224109"/>
                      <a:pt x="2227432" y="2206609"/>
                      <a:pt x="2227432" y="2185022"/>
                    </a:cubicBezTo>
                    <a:cubicBezTo>
                      <a:pt x="2227432" y="2163435"/>
                      <a:pt x="2244929" y="2145935"/>
                      <a:pt x="2266521" y="2145935"/>
                    </a:cubicBezTo>
                    <a:close/>
                    <a:moveTo>
                      <a:pt x="1232598" y="2145935"/>
                    </a:moveTo>
                    <a:cubicBezTo>
                      <a:pt x="1254184" y="2145935"/>
                      <a:pt x="1271681" y="2163435"/>
                      <a:pt x="1271681" y="2185022"/>
                    </a:cubicBezTo>
                    <a:cubicBezTo>
                      <a:pt x="1271681" y="2206609"/>
                      <a:pt x="1254184" y="2224109"/>
                      <a:pt x="1232598" y="2224109"/>
                    </a:cubicBezTo>
                    <a:cubicBezTo>
                      <a:pt x="1211010" y="2224109"/>
                      <a:pt x="1193510" y="2206609"/>
                      <a:pt x="1193510" y="2185022"/>
                    </a:cubicBezTo>
                    <a:cubicBezTo>
                      <a:pt x="1193510" y="2163435"/>
                      <a:pt x="1211010" y="2145935"/>
                      <a:pt x="1232598" y="2145935"/>
                    </a:cubicBezTo>
                    <a:close/>
                    <a:moveTo>
                      <a:pt x="1142689" y="2145935"/>
                    </a:moveTo>
                    <a:cubicBezTo>
                      <a:pt x="1164277" y="2145935"/>
                      <a:pt x="1181778" y="2163435"/>
                      <a:pt x="1181778" y="2185022"/>
                    </a:cubicBezTo>
                    <a:cubicBezTo>
                      <a:pt x="1181778" y="2206609"/>
                      <a:pt x="1164277" y="2224109"/>
                      <a:pt x="1142689" y="2224109"/>
                    </a:cubicBezTo>
                    <a:cubicBezTo>
                      <a:pt x="1121099" y="2224109"/>
                      <a:pt x="1103598" y="2206609"/>
                      <a:pt x="1103598" y="2185022"/>
                    </a:cubicBezTo>
                    <a:cubicBezTo>
                      <a:pt x="1103598" y="2163435"/>
                      <a:pt x="1121099" y="2145935"/>
                      <a:pt x="1142689" y="2145935"/>
                    </a:cubicBezTo>
                    <a:close/>
                    <a:moveTo>
                      <a:pt x="1045676" y="2145935"/>
                    </a:moveTo>
                    <a:cubicBezTo>
                      <a:pt x="1067262" y="2145935"/>
                      <a:pt x="1084764" y="2163435"/>
                      <a:pt x="1084764" y="2185022"/>
                    </a:cubicBezTo>
                    <a:cubicBezTo>
                      <a:pt x="1084764" y="2206609"/>
                      <a:pt x="1067262" y="2224109"/>
                      <a:pt x="1045676" y="2224109"/>
                    </a:cubicBezTo>
                    <a:cubicBezTo>
                      <a:pt x="1024090" y="2224109"/>
                      <a:pt x="1006591" y="2206609"/>
                      <a:pt x="1006591" y="2185022"/>
                    </a:cubicBezTo>
                    <a:cubicBezTo>
                      <a:pt x="1006591" y="2163435"/>
                      <a:pt x="1024090" y="2145935"/>
                      <a:pt x="1045676" y="2145935"/>
                    </a:cubicBezTo>
                    <a:close/>
                    <a:moveTo>
                      <a:pt x="951041" y="2145935"/>
                    </a:moveTo>
                    <a:cubicBezTo>
                      <a:pt x="972627" y="2145935"/>
                      <a:pt x="990126" y="2163435"/>
                      <a:pt x="990126" y="2185022"/>
                    </a:cubicBezTo>
                    <a:cubicBezTo>
                      <a:pt x="990126" y="2206609"/>
                      <a:pt x="972627" y="2224109"/>
                      <a:pt x="951041" y="2224109"/>
                    </a:cubicBezTo>
                    <a:cubicBezTo>
                      <a:pt x="929455" y="2224109"/>
                      <a:pt x="911956" y="2206609"/>
                      <a:pt x="911956" y="2185022"/>
                    </a:cubicBezTo>
                    <a:cubicBezTo>
                      <a:pt x="911956" y="2163435"/>
                      <a:pt x="929455" y="2145935"/>
                      <a:pt x="951041" y="2145935"/>
                    </a:cubicBezTo>
                    <a:close/>
                    <a:moveTo>
                      <a:pt x="856406" y="2145935"/>
                    </a:moveTo>
                    <a:cubicBezTo>
                      <a:pt x="877992" y="2145935"/>
                      <a:pt x="895491" y="2163435"/>
                      <a:pt x="895491" y="2185022"/>
                    </a:cubicBezTo>
                    <a:cubicBezTo>
                      <a:pt x="895491" y="2206609"/>
                      <a:pt x="877992" y="2224109"/>
                      <a:pt x="856406" y="2224109"/>
                    </a:cubicBezTo>
                    <a:cubicBezTo>
                      <a:pt x="834820" y="2224109"/>
                      <a:pt x="817321" y="2206609"/>
                      <a:pt x="817321" y="2185022"/>
                    </a:cubicBezTo>
                    <a:cubicBezTo>
                      <a:pt x="817321" y="2163435"/>
                      <a:pt x="834820" y="2145935"/>
                      <a:pt x="856406" y="2145935"/>
                    </a:cubicBezTo>
                    <a:close/>
                    <a:moveTo>
                      <a:pt x="3300457" y="2056027"/>
                    </a:moveTo>
                    <a:cubicBezTo>
                      <a:pt x="3322044" y="2056027"/>
                      <a:pt x="3339544" y="2073527"/>
                      <a:pt x="3339544" y="2095114"/>
                    </a:cubicBezTo>
                    <a:cubicBezTo>
                      <a:pt x="3339544" y="2116701"/>
                      <a:pt x="3322044" y="2134201"/>
                      <a:pt x="3300457" y="2134201"/>
                    </a:cubicBezTo>
                    <a:cubicBezTo>
                      <a:pt x="3278869" y="2134201"/>
                      <a:pt x="3261369" y="2116701"/>
                      <a:pt x="3261369" y="2095114"/>
                    </a:cubicBezTo>
                    <a:cubicBezTo>
                      <a:pt x="3261369" y="2073527"/>
                      <a:pt x="3278869" y="2056027"/>
                      <a:pt x="3300457" y="2056027"/>
                    </a:cubicBezTo>
                    <a:close/>
                    <a:moveTo>
                      <a:pt x="3205817" y="2056027"/>
                    </a:moveTo>
                    <a:cubicBezTo>
                      <a:pt x="3227404" y="2056027"/>
                      <a:pt x="3244904" y="2073527"/>
                      <a:pt x="3244904" y="2095114"/>
                    </a:cubicBezTo>
                    <a:cubicBezTo>
                      <a:pt x="3244904" y="2116701"/>
                      <a:pt x="3227404" y="2134201"/>
                      <a:pt x="3205817" y="2134201"/>
                    </a:cubicBezTo>
                    <a:cubicBezTo>
                      <a:pt x="3184229" y="2134201"/>
                      <a:pt x="3166729" y="2116701"/>
                      <a:pt x="3166729" y="2095114"/>
                    </a:cubicBezTo>
                    <a:cubicBezTo>
                      <a:pt x="3166729" y="2073527"/>
                      <a:pt x="3184229" y="2056027"/>
                      <a:pt x="3205817" y="2056027"/>
                    </a:cubicBezTo>
                    <a:close/>
                    <a:moveTo>
                      <a:pt x="3111177" y="2056027"/>
                    </a:moveTo>
                    <a:cubicBezTo>
                      <a:pt x="3132764" y="2056027"/>
                      <a:pt x="3150264" y="2073527"/>
                      <a:pt x="3150264" y="2095114"/>
                    </a:cubicBezTo>
                    <a:cubicBezTo>
                      <a:pt x="3150264" y="2116701"/>
                      <a:pt x="3132764" y="2134201"/>
                      <a:pt x="3111177" y="2134201"/>
                    </a:cubicBezTo>
                    <a:cubicBezTo>
                      <a:pt x="3089589" y="2134201"/>
                      <a:pt x="3072089" y="2116701"/>
                      <a:pt x="3072089" y="2095114"/>
                    </a:cubicBezTo>
                    <a:cubicBezTo>
                      <a:pt x="3072089" y="2073527"/>
                      <a:pt x="3089589" y="2056027"/>
                      <a:pt x="3111177" y="2056027"/>
                    </a:cubicBezTo>
                    <a:close/>
                    <a:moveTo>
                      <a:pt x="3018902" y="2056027"/>
                    </a:moveTo>
                    <a:cubicBezTo>
                      <a:pt x="3040489" y="2056027"/>
                      <a:pt x="3057989" y="2073527"/>
                      <a:pt x="3057989" y="2095114"/>
                    </a:cubicBezTo>
                    <a:cubicBezTo>
                      <a:pt x="3057989" y="2116701"/>
                      <a:pt x="3040489" y="2134201"/>
                      <a:pt x="3018902" y="2134201"/>
                    </a:cubicBezTo>
                    <a:cubicBezTo>
                      <a:pt x="2997315" y="2134201"/>
                      <a:pt x="2979815" y="2116701"/>
                      <a:pt x="2979815" y="2095114"/>
                    </a:cubicBezTo>
                    <a:cubicBezTo>
                      <a:pt x="2979815" y="2073527"/>
                      <a:pt x="2997315" y="2056027"/>
                      <a:pt x="3018902" y="2056027"/>
                    </a:cubicBezTo>
                    <a:close/>
                    <a:moveTo>
                      <a:pt x="2924263" y="2056027"/>
                    </a:moveTo>
                    <a:cubicBezTo>
                      <a:pt x="2945850" y="2056027"/>
                      <a:pt x="2963349" y="2073527"/>
                      <a:pt x="2963349" y="2095114"/>
                    </a:cubicBezTo>
                    <a:cubicBezTo>
                      <a:pt x="2963349" y="2116701"/>
                      <a:pt x="2945850" y="2134201"/>
                      <a:pt x="2924263" y="2134201"/>
                    </a:cubicBezTo>
                    <a:cubicBezTo>
                      <a:pt x="2902675" y="2134201"/>
                      <a:pt x="2885175" y="2116701"/>
                      <a:pt x="2885175" y="2095114"/>
                    </a:cubicBezTo>
                    <a:cubicBezTo>
                      <a:pt x="2885175" y="2073527"/>
                      <a:pt x="2902675" y="2056027"/>
                      <a:pt x="2924263" y="2056027"/>
                    </a:cubicBezTo>
                    <a:close/>
                    <a:moveTo>
                      <a:pt x="2831987" y="2056026"/>
                    </a:moveTo>
                    <a:cubicBezTo>
                      <a:pt x="2853574" y="2056026"/>
                      <a:pt x="2871074" y="2073526"/>
                      <a:pt x="2871074" y="2095113"/>
                    </a:cubicBezTo>
                    <a:cubicBezTo>
                      <a:pt x="2871074" y="2116700"/>
                      <a:pt x="2853574" y="2134200"/>
                      <a:pt x="2831987" y="2134200"/>
                    </a:cubicBezTo>
                    <a:cubicBezTo>
                      <a:pt x="2810400" y="2134200"/>
                      <a:pt x="2792900" y="2116700"/>
                      <a:pt x="2792900" y="2095113"/>
                    </a:cubicBezTo>
                    <a:cubicBezTo>
                      <a:pt x="2792900" y="2073526"/>
                      <a:pt x="2810400" y="2056026"/>
                      <a:pt x="2831987" y="2056026"/>
                    </a:cubicBezTo>
                    <a:close/>
                    <a:moveTo>
                      <a:pt x="2737355" y="2056026"/>
                    </a:moveTo>
                    <a:cubicBezTo>
                      <a:pt x="2758934" y="2056026"/>
                      <a:pt x="2776434" y="2073526"/>
                      <a:pt x="2776434" y="2095113"/>
                    </a:cubicBezTo>
                    <a:cubicBezTo>
                      <a:pt x="2776434" y="2116700"/>
                      <a:pt x="2758934" y="2134200"/>
                      <a:pt x="2737355" y="2134200"/>
                    </a:cubicBezTo>
                    <a:cubicBezTo>
                      <a:pt x="2715766" y="2134200"/>
                      <a:pt x="2698264" y="2116700"/>
                      <a:pt x="2698264" y="2095113"/>
                    </a:cubicBezTo>
                    <a:cubicBezTo>
                      <a:pt x="2698264" y="2073526"/>
                      <a:pt x="2715766" y="2056026"/>
                      <a:pt x="2737355" y="2056026"/>
                    </a:cubicBezTo>
                    <a:close/>
                    <a:moveTo>
                      <a:pt x="2645073" y="2056026"/>
                    </a:moveTo>
                    <a:cubicBezTo>
                      <a:pt x="2666661" y="2056026"/>
                      <a:pt x="2684163" y="2073526"/>
                      <a:pt x="2684163" y="2095113"/>
                    </a:cubicBezTo>
                    <a:cubicBezTo>
                      <a:pt x="2684163" y="2116700"/>
                      <a:pt x="2666661" y="2134200"/>
                      <a:pt x="2645073" y="2134200"/>
                    </a:cubicBezTo>
                    <a:cubicBezTo>
                      <a:pt x="2623487" y="2134200"/>
                      <a:pt x="2605987" y="2116700"/>
                      <a:pt x="2605987" y="2095113"/>
                    </a:cubicBezTo>
                    <a:cubicBezTo>
                      <a:pt x="2605987" y="2073526"/>
                      <a:pt x="2623487" y="2056026"/>
                      <a:pt x="2645073" y="2056026"/>
                    </a:cubicBezTo>
                    <a:close/>
                    <a:moveTo>
                      <a:pt x="2550435" y="2056026"/>
                    </a:moveTo>
                    <a:cubicBezTo>
                      <a:pt x="2572023" y="2056026"/>
                      <a:pt x="2589522" y="2073526"/>
                      <a:pt x="2589522" y="2095113"/>
                    </a:cubicBezTo>
                    <a:cubicBezTo>
                      <a:pt x="2589522" y="2116700"/>
                      <a:pt x="2572023" y="2134200"/>
                      <a:pt x="2550435" y="2134200"/>
                    </a:cubicBezTo>
                    <a:cubicBezTo>
                      <a:pt x="2528848" y="2134200"/>
                      <a:pt x="2511350" y="2116700"/>
                      <a:pt x="2511350" y="2095113"/>
                    </a:cubicBezTo>
                    <a:cubicBezTo>
                      <a:pt x="2511350" y="2073526"/>
                      <a:pt x="2528848" y="2056026"/>
                      <a:pt x="2550435" y="2056026"/>
                    </a:cubicBezTo>
                    <a:close/>
                    <a:moveTo>
                      <a:pt x="2458164" y="2056026"/>
                    </a:moveTo>
                    <a:cubicBezTo>
                      <a:pt x="2479749" y="2056026"/>
                      <a:pt x="2497250" y="2073526"/>
                      <a:pt x="2497250" y="2095113"/>
                    </a:cubicBezTo>
                    <a:cubicBezTo>
                      <a:pt x="2497250" y="2116700"/>
                      <a:pt x="2479749" y="2134200"/>
                      <a:pt x="2458164" y="2134200"/>
                    </a:cubicBezTo>
                    <a:cubicBezTo>
                      <a:pt x="2436578" y="2134200"/>
                      <a:pt x="2419078" y="2116700"/>
                      <a:pt x="2419078" y="2095113"/>
                    </a:cubicBezTo>
                    <a:cubicBezTo>
                      <a:pt x="2419078" y="2073526"/>
                      <a:pt x="2436578" y="2056026"/>
                      <a:pt x="2458164" y="2056026"/>
                    </a:cubicBezTo>
                    <a:close/>
                    <a:moveTo>
                      <a:pt x="2363524" y="2056026"/>
                    </a:moveTo>
                    <a:cubicBezTo>
                      <a:pt x="2385111" y="2056026"/>
                      <a:pt x="2402609" y="2073526"/>
                      <a:pt x="2402609" y="2095113"/>
                    </a:cubicBezTo>
                    <a:cubicBezTo>
                      <a:pt x="2402609" y="2116700"/>
                      <a:pt x="2385111" y="2134200"/>
                      <a:pt x="2363524" y="2134200"/>
                    </a:cubicBezTo>
                    <a:cubicBezTo>
                      <a:pt x="2341937" y="2134200"/>
                      <a:pt x="2324437" y="2116700"/>
                      <a:pt x="2324437" y="2095113"/>
                    </a:cubicBezTo>
                    <a:cubicBezTo>
                      <a:pt x="2324437" y="2073526"/>
                      <a:pt x="2341937" y="2056026"/>
                      <a:pt x="2363524" y="2056026"/>
                    </a:cubicBezTo>
                    <a:close/>
                    <a:moveTo>
                      <a:pt x="2266520" y="2056026"/>
                    </a:moveTo>
                    <a:cubicBezTo>
                      <a:pt x="2288105" y="2056026"/>
                      <a:pt x="2305606" y="2073526"/>
                      <a:pt x="2305606" y="2095113"/>
                    </a:cubicBezTo>
                    <a:cubicBezTo>
                      <a:pt x="2305606" y="2116700"/>
                      <a:pt x="2288105" y="2134200"/>
                      <a:pt x="2266520" y="2134200"/>
                    </a:cubicBezTo>
                    <a:cubicBezTo>
                      <a:pt x="2244929" y="2134200"/>
                      <a:pt x="2227431" y="2116700"/>
                      <a:pt x="2227431" y="2095113"/>
                    </a:cubicBezTo>
                    <a:cubicBezTo>
                      <a:pt x="2227431" y="2073526"/>
                      <a:pt x="2244929" y="2056026"/>
                      <a:pt x="2266520" y="2056026"/>
                    </a:cubicBezTo>
                    <a:close/>
                    <a:moveTo>
                      <a:pt x="856407" y="2056026"/>
                    </a:moveTo>
                    <a:cubicBezTo>
                      <a:pt x="877993" y="2056026"/>
                      <a:pt x="895492" y="2073526"/>
                      <a:pt x="895492" y="2095113"/>
                    </a:cubicBezTo>
                    <a:cubicBezTo>
                      <a:pt x="895492" y="2116700"/>
                      <a:pt x="877993" y="2134200"/>
                      <a:pt x="856407" y="2134200"/>
                    </a:cubicBezTo>
                    <a:cubicBezTo>
                      <a:pt x="834821" y="2134200"/>
                      <a:pt x="817323" y="2116700"/>
                      <a:pt x="817323" y="2095113"/>
                    </a:cubicBezTo>
                    <a:cubicBezTo>
                      <a:pt x="817323" y="2073526"/>
                      <a:pt x="834821" y="2056026"/>
                      <a:pt x="856407" y="2056026"/>
                    </a:cubicBezTo>
                    <a:close/>
                    <a:moveTo>
                      <a:pt x="764138" y="2056026"/>
                    </a:moveTo>
                    <a:cubicBezTo>
                      <a:pt x="785725" y="2056026"/>
                      <a:pt x="803223" y="2073526"/>
                      <a:pt x="803223" y="2095113"/>
                    </a:cubicBezTo>
                    <a:cubicBezTo>
                      <a:pt x="803223" y="2116700"/>
                      <a:pt x="785725" y="2134200"/>
                      <a:pt x="764138" y="2134200"/>
                    </a:cubicBezTo>
                    <a:cubicBezTo>
                      <a:pt x="742548" y="2134200"/>
                      <a:pt x="725053" y="2116700"/>
                      <a:pt x="725053" y="2095113"/>
                    </a:cubicBezTo>
                    <a:cubicBezTo>
                      <a:pt x="725053" y="2073526"/>
                      <a:pt x="742548" y="2056026"/>
                      <a:pt x="764138" y="2056026"/>
                    </a:cubicBezTo>
                    <a:close/>
                    <a:moveTo>
                      <a:pt x="3584377" y="1973215"/>
                    </a:moveTo>
                    <a:cubicBezTo>
                      <a:pt x="3605964" y="1973215"/>
                      <a:pt x="3623463" y="1990715"/>
                      <a:pt x="3623463" y="2012302"/>
                    </a:cubicBezTo>
                    <a:cubicBezTo>
                      <a:pt x="3623463" y="2033889"/>
                      <a:pt x="3605964" y="2051389"/>
                      <a:pt x="3584377" y="2051389"/>
                    </a:cubicBezTo>
                    <a:cubicBezTo>
                      <a:pt x="3562789" y="2051389"/>
                      <a:pt x="3545289" y="2033889"/>
                      <a:pt x="3545289" y="2012302"/>
                    </a:cubicBezTo>
                    <a:cubicBezTo>
                      <a:pt x="3545289" y="1990715"/>
                      <a:pt x="3562789" y="1973215"/>
                      <a:pt x="3584377" y="1973215"/>
                    </a:cubicBezTo>
                    <a:close/>
                    <a:moveTo>
                      <a:pt x="3489737" y="1973215"/>
                    </a:moveTo>
                    <a:cubicBezTo>
                      <a:pt x="3511324" y="1973215"/>
                      <a:pt x="3528823" y="1990715"/>
                      <a:pt x="3528823" y="2012302"/>
                    </a:cubicBezTo>
                    <a:cubicBezTo>
                      <a:pt x="3528823" y="2033889"/>
                      <a:pt x="3511324" y="2051389"/>
                      <a:pt x="3489737" y="2051389"/>
                    </a:cubicBezTo>
                    <a:cubicBezTo>
                      <a:pt x="3468149" y="2051389"/>
                      <a:pt x="3450649" y="2033889"/>
                      <a:pt x="3450649" y="2012302"/>
                    </a:cubicBezTo>
                    <a:cubicBezTo>
                      <a:pt x="3450649" y="1990715"/>
                      <a:pt x="3468149" y="1973215"/>
                      <a:pt x="3489737" y="1973215"/>
                    </a:cubicBezTo>
                    <a:close/>
                    <a:moveTo>
                      <a:pt x="3392731" y="1973215"/>
                    </a:moveTo>
                    <a:cubicBezTo>
                      <a:pt x="3414319" y="1973215"/>
                      <a:pt x="3431819" y="1990715"/>
                      <a:pt x="3431819" y="2012302"/>
                    </a:cubicBezTo>
                    <a:cubicBezTo>
                      <a:pt x="3431819" y="2033889"/>
                      <a:pt x="3414319" y="2051389"/>
                      <a:pt x="3392731" y="2051389"/>
                    </a:cubicBezTo>
                    <a:cubicBezTo>
                      <a:pt x="3371144" y="2051389"/>
                      <a:pt x="3353644" y="2033889"/>
                      <a:pt x="3353644" y="2012302"/>
                    </a:cubicBezTo>
                    <a:cubicBezTo>
                      <a:pt x="3353644" y="1990715"/>
                      <a:pt x="3371144" y="1973215"/>
                      <a:pt x="3392731" y="1973215"/>
                    </a:cubicBezTo>
                    <a:close/>
                    <a:moveTo>
                      <a:pt x="3205815" y="1973215"/>
                    </a:moveTo>
                    <a:cubicBezTo>
                      <a:pt x="3227403" y="1973215"/>
                      <a:pt x="3244903" y="1990715"/>
                      <a:pt x="3244903" y="2012302"/>
                    </a:cubicBezTo>
                    <a:cubicBezTo>
                      <a:pt x="3244903" y="2033889"/>
                      <a:pt x="3227403" y="2051389"/>
                      <a:pt x="3205815" y="2051389"/>
                    </a:cubicBezTo>
                    <a:cubicBezTo>
                      <a:pt x="3184228" y="2051389"/>
                      <a:pt x="3166728" y="2033889"/>
                      <a:pt x="3166728" y="2012302"/>
                    </a:cubicBezTo>
                    <a:cubicBezTo>
                      <a:pt x="3166728" y="1990715"/>
                      <a:pt x="3184228" y="1973215"/>
                      <a:pt x="3205815" y="1973215"/>
                    </a:cubicBezTo>
                    <a:close/>
                    <a:moveTo>
                      <a:pt x="3111175" y="1973215"/>
                    </a:moveTo>
                    <a:cubicBezTo>
                      <a:pt x="3132763" y="1973215"/>
                      <a:pt x="3150263" y="1990715"/>
                      <a:pt x="3150263" y="2012302"/>
                    </a:cubicBezTo>
                    <a:cubicBezTo>
                      <a:pt x="3150263" y="2033889"/>
                      <a:pt x="3132763" y="2051389"/>
                      <a:pt x="3111175" y="2051389"/>
                    </a:cubicBezTo>
                    <a:cubicBezTo>
                      <a:pt x="3089588" y="2051389"/>
                      <a:pt x="3072088" y="2033889"/>
                      <a:pt x="3072088" y="2012302"/>
                    </a:cubicBezTo>
                    <a:cubicBezTo>
                      <a:pt x="3072088" y="1990715"/>
                      <a:pt x="3089588" y="1973215"/>
                      <a:pt x="3111175" y="1973215"/>
                    </a:cubicBezTo>
                    <a:close/>
                    <a:moveTo>
                      <a:pt x="3018902" y="1973215"/>
                    </a:moveTo>
                    <a:cubicBezTo>
                      <a:pt x="3040489" y="1973215"/>
                      <a:pt x="3057989" y="1990715"/>
                      <a:pt x="3057989" y="2012302"/>
                    </a:cubicBezTo>
                    <a:cubicBezTo>
                      <a:pt x="3057989" y="2033889"/>
                      <a:pt x="3040489" y="2051389"/>
                      <a:pt x="3018902" y="2051389"/>
                    </a:cubicBezTo>
                    <a:cubicBezTo>
                      <a:pt x="2997315" y="2051389"/>
                      <a:pt x="2979815" y="2033889"/>
                      <a:pt x="2979815" y="2012302"/>
                    </a:cubicBezTo>
                    <a:cubicBezTo>
                      <a:pt x="2979815" y="1990715"/>
                      <a:pt x="2997315" y="1973215"/>
                      <a:pt x="3018902" y="1973215"/>
                    </a:cubicBezTo>
                    <a:close/>
                    <a:moveTo>
                      <a:pt x="2924263" y="1973215"/>
                    </a:moveTo>
                    <a:cubicBezTo>
                      <a:pt x="2945850" y="1973215"/>
                      <a:pt x="2963349" y="1990715"/>
                      <a:pt x="2963349" y="2012302"/>
                    </a:cubicBezTo>
                    <a:cubicBezTo>
                      <a:pt x="2963349" y="2033889"/>
                      <a:pt x="2945850" y="2051389"/>
                      <a:pt x="2924263" y="2051389"/>
                    </a:cubicBezTo>
                    <a:cubicBezTo>
                      <a:pt x="2902675" y="2051389"/>
                      <a:pt x="2885175" y="2033889"/>
                      <a:pt x="2885175" y="2012302"/>
                    </a:cubicBezTo>
                    <a:cubicBezTo>
                      <a:pt x="2885175" y="1990715"/>
                      <a:pt x="2902675" y="1973215"/>
                      <a:pt x="2924263" y="1973215"/>
                    </a:cubicBezTo>
                    <a:close/>
                    <a:moveTo>
                      <a:pt x="2831987" y="1973215"/>
                    </a:moveTo>
                    <a:cubicBezTo>
                      <a:pt x="2853574" y="1973215"/>
                      <a:pt x="2871074" y="1990715"/>
                      <a:pt x="2871074" y="2012302"/>
                    </a:cubicBezTo>
                    <a:cubicBezTo>
                      <a:pt x="2871074" y="2033889"/>
                      <a:pt x="2853574" y="2051389"/>
                      <a:pt x="2831987" y="2051389"/>
                    </a:cubicBezTo>
                    <a:cubicBezTo>
                      <a:pt x="2810400" y="2051389"/>
                      <a:pt x="2792900" y="2033889"/>
                      <a:pt x="2792900" y="2012302"/>
                    </a:cubicBezTo>
                    <a:cubicBezTo>
                      <a:pt x="2792900" y="1990715"/>
                      <a:pt x="2810400" y="1973215"/>
                      <a:pt x="2831987" y="1973215"/>
                    </a:cubicBezTo>
                    <a:close/>
                    <a:moveTo>
                      <a:pt x="2737356" y="1973215"/>
                    </a:moveTo>
                    <a:cubicBezTo>
                      <a:pt x="2758934" y="1973215"/>
                      <a:pt x="2776434" y="1990715"/>
                      <a:pt x="2776434" y="2012302"/>
                    </a:cubicBezTo>
                    <a:cubicBezTo>
                      <a:pt x="2776434" y="2033889"/>
                      <a:pt x="2758934" y="2051389"/>
                      <a:pt x="2737356" y="2051389"/>
                    </a:cubicBezTo>
                    <a:cubicBezTo>
                      <a:pt x="2715766" y="2051389"/>
                      <a:pt x="2698264" y="2033889"/>
                      <a:pt x="2698264" y="2012302"/>
                    </a:cubicBezTo>
                    <a:cubicBezTo>
                      <a:pt x="2698264" y="1990715"/>
                      <a:pt x="2715766" y="1973215"/>
                      <a:pt x="2737356" y="1973215"/>
                    </a:cubicBezTo>
                    <a:close/>
                    <a:moveTo>
                      <a:pt x="2645073" y="1973215"/>
                    </a:moveTo>
                    <a:cubicBezTo>
                      <a:pt x="2666661" y="1973215"/>
                      <a:pt x="2684163" y="1990715"/>
                      <a:pt x="2684163" y="2012302"/>
                    </a:cubicBezTo>
                    <a:cubicBezTo>
                      <a:pt x="2684163" y="2033889"/>
                      <a:pt x="2666661" y="2051389"/>
                      <a:pt x="2645073" y="2051389"/>
                    </a:cubicBezTo>
                    <a:cubicBezTo>
                      <a:pt x="2623487" y="2051389"/>
                      <a:pt x="2605987" y="2033889"/>
                      <a:pt x="2605987" y="2012302"/>
                    </a:cubicBezTo>
                    <a:cubicBezTo>
                      <a:pt x="2605987" y="1990715"/>
                      <a:pt x="2623487" y="1973215"/>
                      <a:pt x="2645073" y="1973215"/>
                    </a:cubicBezTo>
                    <a:close/>
                    <a:moveTo>
                      <a:pt x="2550435" y="1973215"/>
                    </a:moveTo>
                    <a:cubicBezTo>
                      <a:pt x="2572023" y="1973215"/>
                      <a:pt x="2589522" y="1990715"/>
                      <a:pt x="2589522" y="2012302"/>
                    </a:cubicBezTo>
                    <a:cubicBezTo>
                      <a:pt x="2589522" y="2033889"/>
                      <a:pt x="2572023" y="2051389"/>
                      <a:pt x="2550435" y="2051389"/>
                    </a:cubicBezTo>
                    <a:cubicBezTo>
                      <a:pt x="2528848" y="2051389"/>
                      <a:pt x="2511351" y="2033889"/>
                      <a:pt x="2511351" y="2012302"/>
                    </a:cubicBezTo>
                    <a:cubicBezTo>
                      <a:pt x="2511351" y="1990715"/>
                      <a:pt x="2528848" y="1973215"/>
                      <a:pt x="2550435" y="1973215"/>
                    </a:cubicBezTo>
                    <a:close/>
                    <a:moveTo>
                      <a:pt x="2458164" y="1973215"/>
                    </a:moveTo>
                    <a:cubicBezTo>
                      <a:pt x="2479749" y="1973215"/>
                      <a:pt x="2497250" y="1990715"/>
                      <a:pt x="2497250" y="2012302"/>
                    </a:cubicBezTo>
                    <a:cubicBezTo>
                      <a:pt x="2497250" y="2033889"/>
                      <a:pt x="2479749" y="2051389"/>
                      <a:pt x="2458164" y="2051389"/>
                    </a:cubicBezTo>
                    <a:cubicBezTo>
                      <a:pt x="2436579" y="2051389"/>
                      <a:pt x="2419078" y="2033889"/>
                      <a:pt x="2419078" y="2012302"/>
                    </a:cubicBezTo>
                    <a:cubicBezTo>
                      <a:pt x="2419078" y="1990715"/>
                      <a:pt x="2436579" y="1973215"/>
                      <a:pt x="2458164" y="1973215"/>
                    </a:cubicBezTo>
                    <a:close/>
                    <a:moveTo>
                      <a:pt x="2363524" y="1973215"/>
                    </a:moveTo>
                    <a:cubicBezTo>
                      <a:pt x="2385111" y="1973215"/>
                      <a:pt x="2402609" y="1990715"/>
                      <a:pt x="2402609" y="2012302"/>
                    </a:cubicBezTo>
                    <a:cubicBezTo>
                      <a:pt x="2402609" y="2033889"/>
                      <a:pt x="2385111" y="2051389"/>
                      <a:pt x="2363524" y="2051389"/>
                    </a:cubicBezTo>
                    <a:cubicBezTo>
                      <a:pt x="2341939" y="2051389"/>
                      <a:pt x="2324437" y="2033889"/>
                      <a:pt x="2324437" y="2012302"/>
                    </a:cubicBezTo>
                    <a:cubicBezTo>
                      <a:pt x="2324437" y="1990715"/>
                      <a:pt x="2341939" y="1973215"/>
                      <a:pt x="2363524" y="1973215"/>
                    </a:cubicBezTo>
                    <a:close/>
                    <a:moveTo>
                      <a:pt x="2266521" y="1973215"/>
                    </a:moveTo>
                    <a:cubicBezTo>
                      <a:pt x="2288105" y="1973215"/>
                      <a:pt x="2305606" y="1990715"/>
                      <a:pt x="2305606" y="2012302"/>
                    </a:cubicBezTo>
                    <a:cubicBezTo>
                      <a:pt x="2305606" y="2033889"/>
                      <a:pt x="2288105" y="2051389"/>
                      <a:pt x="2266521" y="2051389"/>
                    </a:cubicBezTo>
                    <a:cubicBezTo>
                      <a:pt x="2244929" y="2051389"/>
                      <a:pt x="2227431" y="2033889"/>
                      <a:pt x="2227431" y="2012302"/>
                    </a:cubicBezTo>
                    <a:cubicBezTo>
                      <a:pt x="2227431" y="1990715"/>
                      <a:pt x="2244929" y="1973215"/>
                      <a:pt x="2266521" y="1973215"/>
                    </a:cubicBezTo>
                    <a:close/>
                    <a:moveTo>
                      <a:pt x="1142694" y="1973215"/>
                    </a:moveTo>
                    <a:cubicBezTo>
                      <a:pt x="1164282" y="1973215"/>
                      <a:pt x="1181781" y="1990715"/>
                      <a:pt x="1181781" y="2012302"/>
                    </a:cubicBezTo>
                    <a:cubicBezTo>
                      <a:pt x="1181781" y="2033889"/>
                      <a:pt x="1164282" y="2051389"/>
                      <a:pt x="1142694" y="2051389"/>
                    </a:cubicBezTo>
                    <a:cubicBezTo>
                      <a:pt x="1121104" y="2051389"/>
                      <a:pt x="1103602" y="2033889"/>
                      <a:pt x="1103602" y="2012302"/>
                    </a:cubicBezTo>
                    <a:cubicBezTo>
                      <a:pt x="1103602" y="1990715"/>
                      <a:pt x="1121104" y="1973215"/>
                      <a:pt x="1142694" y="1973215"/>
                    </a:cubicBezTo>
                    <a:close/>
                    <a:moveTo>
                      <a:pt x="764140" y="1973215"/>
                    </a:moveTo>
                    <a:cubicBezTo>
                      <a:pt x="785728" y="1973215"/>
                      <a:pt x="803226" y="1990715"/>
                      <a:pt x="803226" y="2012302"/>
                    </a:cubicBezTo>
                    <a:cubicBezTo>
                      <a:pt x="803226" y="2033889"/>
                      <a:pt x="785728" y="2051389"/>
                      <a:pt x="764140" y="2051389"/>
                    </a:cubicBezTo>
                    <a:cubicBezTo>
                      <a:pt x="742552" y="2051389"/>
                      <a:pt x="725056" y="2033889"/>
                      <a:pt x="725056" y="2012302"/>
                    </a:cubicBezTo>
                    <a:cubicBezTo>
                      <a:pt x="725056" y="1990715"/>
                      <a:pt x="742552" y="1973215"/>
                      <a:pt x="764140" y="1973215"/>
                    </a:cubicBezTo>
                    <a:close/>
                    <a:moveTo>
                      <a:pt x="669495" y="1973215"/>
                    </a:moveTo>
                    <a:cubicBezTo>
                      <a:pt x="691093" y="1973215"/>
                      <a:pt x="708592" y="1990715"/>
                      <a:pt x="708592" y="2012302"/>
                    </a:cubicBezTo>
                    <a:cubicBezTo>
                      <a:pt x="708592" y="2033889"/>
                      <a:pt x="691093" y="2051389"/>
                      <a:pt x="669495" y="2051389"/>
                    </a:cubicBezTo>
                    <a:cubicBezTo>
                      <a:pt x="647918" y="2051389"/>
                      <a:pt x="630416" y="2033889"/>
                      <a:pt x="630416" y="2012302"/>
                    </a:cubicBezTo>
                    <a:cubicBezTo>
                      <a:pt x="630416" y="1990715"/>
                      <a:pt x="647918" y="1973215"/>
                      <a:pt x="669495" y="1973215"/>
                    </a:cubicBezTo>
                    <a:close/>
                    <a:moveTo>
                      <a:pt x="577223" y="1973215"/>
                    </a:moveTo>
                    <a:cubicBezTo>
                      <a:pt x="598813" y="1973215"/>
                      <a:pt x="616315" y="1990715"/>
                      <a:pt x="616315" y="2012302"/>
                    </a:cubicBezTo>
                    <a:cubicBezTo>
                      <a:pt x="616315" y="2033889"/>
                      <a:pt x="598813" y="2051389"/>
                      <a:pt x="577223" y="2051389"/>
                    </a:cubicBezTo>
                    <a:cubicBezTo>
                      <a:pt x="555634" y="2051389"/>
                      <a:pt x="538132" y="2033889"/>
                      <a:pt x="538132" y="2012302"/>
                    </a:cubicBezTo>
                    <a:cubicBezTo>
                      <a:pt x="538132" y="1990715"/>
                      <a:pt x="555634" y="1973215"/>
                      <a:pt x="577223" y="1973215"/>
                    </a:cubicBezTo>
                    <a:close/>
                    <a:moveTo>
                      <a:pt x="484944" y="1973215"/>
                    </a:moveTo>
                    <a:cubicBezTo>
                      <a:pt x="506530" y="1973215"/>
                      <a:pt x="524029" y="1990715"/>
                      <a:pt x="524029" y="2012302"/>
                    </a:cubicBezTo>
                    <a:cubicBezTo>
                      <a:pt x="524029" y="2033889"/>
                      <a:pt x="506530" y="2051389"/>
                      <a:pt x="484944" y="2051389"/>
                    </a:cubicBezTo>
                    <a:cubicBezTo>
                      <a:pt x="463352" y="2051389"/>
                      <a:pt x="445862" y="2033889"/>
                      <a:pt x="445862" y="2012302"/>
                    </a:cubicBezTo>
                    <a:cubicBezTo>
                      <a:pt x="445862" y="1990715"/>
                      <a:pt x="463352" y="1973215"/>
                      <a:pt x="484944" y="1973215"/>
                    </a:cubicBezTo>
                    <a:close/>
                    <a:moveTo>
                      <a:pt x="3679017" y="1892773"/>
                    </a:moveTo>
                    <a:cubicBezTo>
                      <a:pt x="3700604" y="1892773"/>
                      <a:pt x="3718103" y="1910273"/>
                      <a:pt x="3718103" y="1931860"/>
                    </a:cubicBezTo>
                    <a:cubicBezTo>
                      <a:pt x="3718103" y="1953447"/>
                      <a:pt x="3700604" y="1970947"/>
                      <a:pt x="3679017" y="1970947"/>
                    </a:cubicBezTo>
                    <a:cubicBezTo>
                      <a:pt x="3657429" y="1970947"/>
                      <a:pt x="3639929" y="1953447"/>
                      <a:pt x="3639929" y="1931860"/>
                    </a:cubicBezTo>
                    <a:cubicBezTo>
                      <a:pt x="3639929" y="1910273"/>
                      <a:pt x="3657429" y="1892773"/>
                      <a:pt x="3679017" y="1892773"/>
                    </a:cubicBezTo>
                    <a:close/>
                    <a:moveTo>
                      <a:pt x="3584377" y="1892773"/>
                    </a:moveTo>
                    <a:cubicBezTo>
                      <a:pt x="3605964" y="1892773"/>
                      <a:pt x="3623463" y="1910273"/>
                      <a:pt x="3623463" y="1931860"/>
                    </a:cubicBezTo>
                    <a:cubicBezTo>
                      <a:pt x="3623463" y="1953447"/>
                      <a:pt x="3605964" y="1970947"/>
                      <a:pt x="3584377" y="1970947"/>
                    </a:cubicBezTo>
                    <a:cubicBezTo>
                      <a:pt x="3562789" y="1970947"/>
                      <a:pt x="3545289" y="1953447"/>
                      <a:pt x="3545289" y="1931860"/>
                    </a:cubicBezTo>
                    <a:cubicBezTo>
                      <a:pt x="3545289" y="1910273"/>
                      <a:pt x="3562789" y="1892773"/>
                      <a:pt x="3584377" y="1892773"/>
                    </a:cubicBezTo>
                    <a:close/>
                    <a:moveTo>
                      <a:pt x="3489737" y="1892773"/>
                    </a:moveTo>
                    <a:cubicBezTo>
                      <a:pt x="3511324" y="1892773"/>
                      <a:pt x="3528823" y="1910273"/>
                      <a:pt x="3528823" y="1931860"/>
                    </a:cubicBezTo>
                    <a:cubicBezTo>
                      <a:pt x="3528823" y="1953447"/>
                      <a:pt x="3511324" y="1970947"/>
                      <a:pt x="3489737" y="1970947"/>
                    </a:cubicBezTo>
                    <a:cubicBezTo>
                      <a:pt x="3468149" y="1970947"/>
                      <a:pt x="3450649" y="1953447"/>
                      <a:pt x="3450649" y="1931860"/>
                    </a:cubicBezTo>
                    <a:cubicBezTo>
                      <a:pt x="3450649" y="1910273"/>
                      <a:pt x="3468149" y="1892773"/>
                      <a:pt x="3489737" y="1892773"/>
                    </a:cubicBezTo>
                    <a:close/>
                    <a:moveTo>
                      <a:pt x="3392731" y="1892773"/>
                    </a:moveTo>
                    <a:cubicBezTo>
                      <a:pt x="3414319" y="1892773"/>
                      <a:pt x="3431819" y="1910273"/>
                      <a:pt x="3431819" y="1931860"/>
                    </a:cubicBezTo>
                    <a:cubicBezTo>
                      <a:pt x="3431819" y="1953447"/>
                      <a:pt x="3414319" y="1970947"/>
                      <a:pt x="3392731" y="1970947"/>
                    </a:cubicBezTo>
                    <a:cubicBezTo>
                      <a:pt x="3371144" y="1970947"/>
                      <a:pt x="3353644" y="1953447"/>
                      <a:pt x="3353644" y="1931860"/>
                    </a:cubicBezTo>
                    <a:cubicBezTo>
                      <a:pt x="3353644" y="1910273"/>
                      <a:pt x="3371144" y="1892773"/>
                      <a:pt x="3392731" y="1892773"/>
                    </a:cubicBezTo>
                    <a:close/>
                    <a:moveTo>
                      <a:pt x="3205815" y="1892773"/>
                    </a:moveTo>
                    <a:cubicBezTo>
                      <a:pt x="3227403" y="1892773"/>
                      <a:pt x="3244903" y="1910273"/>
                      <a:pt x="3244903" y="1931860"/>
                    </a:cubicBezTo>
                    <a:cubicBezTo>
                      <a:pt x="3244903" y="1953447"/>
                      <a:pt x="3227403" y="1970947"/>
                      <a:pt x="3205815" y="1970947"/>
                    </a:cubicBezTo>
                    <a:cubicBezTo>
                      <a:pt x="3184228" y="1970947"/>
                      <a:pt x="3166728" y="1953447"/>
                      <a:pt x="3166728" y="1931860"/>
                    </a:cubicBezTo>
                    <a:cubicBezTo>
                      <a:pt x="3166728" y="1910273"/>
                      <a:pt x="3184228" y="1892773"/>
                      <a:pt x="3205815" y="1892773"/>
                    </a:cubicBezTo>
                    <a:close/>
                    <a:moveTo>
                      <a:pt x="3111175" y="1892773"/>
                    </a:moveTo>
                    <a:cubicBezTo>
                      <a:pt x="3132763" y="1892773"/>
                      <a:pt x="3150263" y="1910273"/>
                      <a:pt x="3150263" y="1931860"/>
                    </a:cubicBezTo>
                    <a:cubicBezTo>
                      <a:pt x="3150263" y="1953447"/>
                      <a:pt x="3132763" y="1970947"/>
                      <a:pt x="3111175" y="1970947"/>
                    </a:cubicBezTo>
                    <a:cubicBezTo>
                      <a:pt x="3089588" y="1970947"/>
                      <a:pt x="3072088" y="1953447"/>
                      <a:pt x="3072088" y="1931860"/>
                    </a:cubicBezTo>
                    <a:cubicBezTo>
                      <a:pt x="3072088" y="1910273"/>
                      <a:pt x="3089588" y="1892773"/>
                      <a:pt x="3111175" y="1892773"/>
                    </a:cubicBezTo>
                    <a:close/>
                    <a:moveTo>
                      <a:pt x="3018902" y="1892773"/>
                    </a:moveTo>
                    <a:cubicBezTo>
                      <a:pt x="3040489" y="1892773"/>
                      <a:pt x="3057989" y="1910273"/>
                      <a:pt x="3057989" y="1931860"/>
                    </a:cubicBezTo>
                    <a:cubicBezTo>
                      <a:pt x="3057989" y="1953447"/>
                      <a:pt x="3040489" y="1970947"/>
                      <a:pt x="3018902" y="1970947"/>
                    </a:cubicBezTo>
                    <a:cubicBezTo>
                      <a:pt x="2997315" y="1970947"/>
                      <a:pt x="2979815" y="1953447"/>
                      <a:pt x="2979815" y="1931860"/>
                    </a:cubicBezTo>
                    <a:cubicBezTo>
                      <a:pt x="2979815" y="1910273"/>
                      <a:pt x="2997315" y="1892773"/>
                      <a:pt x="3018902" y="1892773"/>
                    </a:cubicBezTo>
                    <a:close/>
                    <a:moveTo>
                      <a:pt x="2924263" y="1892773"/>
                    </a:moveTo>
                    <a:cubicBezTo>
                      <a:pt x="2945850" y="1892773"/>
                      <a:pt x="2963349" y="1910273"/>
                      <a:pt x="2963349" y="1931860"/>
                    </a:cubicBezTo>
                    <a:cubicBezTo>
                      <a:pt x="2963349" y="1953447"/>
                      <a:pt x="2945850" y="1970947"/>
                      <a:pt x="2924263" y="1970947"/>
                    </a:cubicBezTo>
                    <a:cubicBezTo>
                      <a:pt x="2902675" y="1970947"/>
                      <a:pt x="2885175" y="1953447"/>
                      <a:pt x="2885175" y="1931860"/>
                    </a:cubicBezTo>
                    <a:cubicBezTo>
                      <a:pt x="2885175" y="1910273"/>
                      <a:pt x="2902675" y="1892773"/>
                      <a:pt x="2924263" y="1892773"/>
                    </a:cubicBezTo>
                    <a:close/>
                    <a:moveTo>
                      <a:pt x="2831987" y="1892773"/>
                    </a:moveTo>
                    <a:cubicBezTo>
                      <a:pt x="2853574" y="1892773"/>
                      <a:pt x="2871074" y="1910273"/>
                      <a:pt x="2871074" y="1931860"/>
                    </a:cubicBezTo>
                    <a:cubicBezTo>
                      <a:pt x="2871074" y="1953447"/>
                      <a:pt x="2853574" y="1970947"/>
                      <a:pt x="2831987" y="1970947"/>
                    </a:cubicBezTo>
                    <a:cubicBezTo>
                      <a:pt x="2810400" y="1970947"/>
                      <a:pt x="2792900" y="1953447"/>
                      <a:pt x="2792900" y="1931860"/>
                    </a:cubicBezTo>
                    <a:cubicBezTo>
                      <a:pt x="2792900" y="1910273"/>
                      <a:pt x="2810400" y="1892773"/>
                      <a:pt x="2831987" y="1892773"/>
                    </a:cubicBezTo>
                    <a:close/>
                    <a:moveTo>
                      <a:pt x="2737356" y="1892773"/>
                    </a:moveTo>
                    <a:cubicBezTo>
                      <a:pt x="2758934" y="1892773"/>
                      <a:pt x="2776434" y="1910273"/>
                      <a:pt x="2776434" y="1931860"/>
                    </a:cubicBezTo>
                    <a:cubicBezTo>
                      <a:pt x="2776434" y="1953447"/>
                      <a:pt x="2758934" y="1970947"/>
                      <a:pt x="2737356" y="1970947"/>
                    </a:cubicBezTo>
                    <a:cubicBezTo>
                      <a:pt x="2715766" y="1970947"/>
                      <a:pt x="2698265" y="1953447"/>
                      <a:pt x="2698265" y="1931860"/>
                    </a:cubicBezTo>
                    <a:cubicBezTo>
                      <a:pt x="2698265" y="1910273"/>
                      <a:pt x="2715766" y="1892773"/>
                      <a:pt x="2737356" y="1892773"/>
                    </a:cubicBezTo>
                    <a:close/>
                    <a:moveTo>
                      <a:pt x="2645073" y="1892773"/>
                    </a:moveTo>
                    <a:cubicBezTo>
                      <a:pt x="2666661" y="1892773"/>
                      <a:pt x="2684163" y="1910273"/>
                      <a:pt x="2684163" y="1931860"/>
                    </a:cubicBezTo>
                    <a:cubicBezTo>
                      <a:pt x="2684163" y="1953447"/>
                      <a:pt x="2666661" y="1970947"/>
                      <a:pt x="2645073" y="1970947"/>
                    </a:cubicBezTo>
                    <a:cubicBezTo>
                      <a:pt x="2623487" y="1970947"/>
                      <a:pt x="2605987" y="1953447"/>
                      <a:pt x="2605987" y="1931860"/>
                    </a:cubicBezTo>
                    <a:cubicBezTo>
                      <a:pt x="2605987" y="1910273"/>
                      <a:pt x="2623487" y="1892773"/>
                      <a:pt x="2645073" y="1892773"/>
                    </a:cubicBezTo>
                    <a:close/>
                    <a:moveTo>
                      <a:pt x="2550436" y="1892773"/>
                    </a:moveTo>
                    <a:cubicBezTo>
                      <a:pt x="2572023" y="1892773"/>
                      <a:pt x="2589522" y="1910273"/>
                      <a:pt x="2589522" y="1931860"/>
                    </a:cubicBezTo>
                    <a:cubicBezTo>
                      <a:pt x="2589522" y="1953447"/>
                      <a:pt x="2572023" y="1970947"/>
                      <a:pt x="2550436" y="1970947"/>
                    </a:cubicBezTo>
                    <a:cubicBezTo>
                      <a:pt x="2528849" y="1970947"/>
                      <a:pt x="2511351" y="1953447"/>
                      <a:pt x="2511351" y="1931860"/>
                    </a:cubicBezTo>
                    <a:cubicBezTo>
                      <a:pt x="2511351" y="1910273"/>
                      <a:pt x="2528849" y="1892773"/>
                      <a:pt x="2550436" y="1892773"/>
                    </a:cubicBezTo>
                    <a:close/>
                    <a:moveTo>
                      <a:pt x="2458164" y="1892773"/>
                    </a:moveTo>
                    <a:cubicBezTo>
                      <a:pt x="2479752" y="1892773"/>
                      <a:pt x="2497251" y="1910273"/>
                      <a:pt x="2497251" y="1931860"/>
                    </a:cubicBezTo>
                    <a:cubicBezTo>
                      <a:pt x="2497251" y="1953447"/>
                      <a:pt x="2479752" y="1970947"/>
                      <a:pt x="2458164" y="1970947"/>
                    </a:cubicBezTo>
                    <a:cubicBezTo>
                      <a:pt x="2436580" y="1970947"/>
                      <a:pt x="2419078" y="1953447"/>
                      <a:pt x="2419078" y="1931860"/>
                    </a:cubicBezTo>
                    <a:cubicBezTo>
                      <a:pt x="2419078" y="1910273"/>
                      <a:pt x="2436580" y="1892773"/>
                      <a:pt x="2458164" y="1892773"/>
                    </a:cubicBezTo>
                    <a:close/>
                    <a:moveTo>
                      <a:pt x="2363524" y="1892773"/>
                    </a:moveTo>
                    <a:cubicBezTo>
                      <a:pt x="2385113" y="1892773"/>
                      <a:pt x="2402611" y="1910273"/>
                      <a:pt x="2402611" y="1931860"/>
                    </a:cubicBezTo>
                    <a:cubicBezTo>
                      <a:pt x="2402611" y="1953447"/>
                      <a:pt x="2385113" y="1970947"/>
                      <a:pt x="2363524" y="1970947"/>
                    </a:cubicBezTo>
                    <a:cubicBezTo>
                      <a:pt x="2341940" y="1970947"/>
                      <a:pt x="2324437" y="1953447"/>
                      <a:pt x="2324437" y="1931860"/>
                    </a:cubicBezTo>
                    <a:cubicBezTo>
                      <a:pt x="2324437" y="1910273"/>
                      <a:pt x="2341940" y="1892773"/>
                      <a:pt x="2363524" y="1892773"/>
                    </a:cubicBezTo>
                    <a:close/>
                    <a:moveTo>
                      <a:pt x="2266521" y="1892773"/>
                    </a:moveTo>
                    <a:cubicBezTo>
                      <a:pt x="2288107" y="1892773"/>
                      <a:pt x="2305606" y="1910273"/>
                      <a:pt x="2305606" y="1931860"/>
                    </a:cubicBezTo>
                    <a:cubicBezTo>
                      <a:pt x="2305606" y="1953447"/>
                      <a:pt x="2288107" y="1970947"/>
                      <a:pt x="2266521" y="1970947"/>
                    </a:cubicBezTo>
                    <a:cubicBezTo>
                      <a:pt x="2244929" y="1970947"/>
                      <a:pt x="2227432" y="1953447"/>
                      <a:pt x="2227432" y="1931860"/>
                    </a:cubicBezTo>
                    <a:cubicBezTo>
                      <a:pt x="2227432" y="1910273"/>
                      <a:pt x="2244929" y="1892773"/>
                      <a:pt x="2266521" y="1892773"/>
                    </a:cubicBezTo>
                    <a:close/>
                    <a:moveTo>
                      <a:pt x="951048" y="1892773"/>
                    </a:moveTo>
                    <a:cubicBezTo>
                      <a:pt x="972633" y="1892773"/>
                      <a:pt x="990133" y="1910273"/>
                      <a:pt x="990133" y="1931860"/>
                    </a:cubicBezTo>
                    <a:cubicBezTo>
                      <a:pt x="990133" y="1953447"/>
                      <a:pt x="972633" y="1970947"/>
                      <a:pt x="951048" y="1970947"/>
                    </a:cubicBezTo>
                    <a:cubicBezTo>
                      <a:pt x="929462" y="1970947"/>
                      <a:pt x="911963" y="1953447"/>
                      <a:pt x="911963" y="1931860"/>
                    </a:cubicBezTo>
                    <a:cubicBezTo>
                      <a:pt x="911963" y="1910273"/>
                      <a:pt x="929462" y="1892773"/>
                      <a:pt x="951048" y="1892773"/>
                    </a:cubicBezTo>
                    <a:close/>
                    <a:moveTo>
                      <a:pt x="764144" y="1892773"/>
                    </a:moveTo>
                    <a:cubicBezTo>
                      <a:pt x="785731" y="1892773"/>
                      <a:pt x="803230" y="1910273"/>
                      <a:pt x="803230" y="1931860"/>
                    </a:cubicBezTo>
                    <a:cubicBezTo>
                      <a:pt x="803230" y="1953447"/>
                      <a:pt x="785731" y="1970947"/>
                      <a:pt x="764144" y="1970947"/>
                    </a:cubicBezTo>
                    <a:cubicBezTo>
                      <a:pt x="742556" y="1970947"/>
                      <a:pt x="725059" y="1953447"/>
                      <a:pt x="725059" y="1931860"/>
                    </a:cubicBezTo>
                    <a:cubicBezTo>
                      <a:pt x="725059" y="1910273"/>
                      <a:pt x="742556" y="1892773"/>
                      <a:pt x="764144" y="1892773"/>
                    </a:cubicBezTo>
                    <a:close/>
                    <a:moveTo>
                      <a:pt x="577226" y="1892773"/>
                    </a:moveTo>
                    <a:cubicBezTo>
                      <a:pt x="598816" y="1892773"/>
                      <a:pt x="616318" y="1910273"/>
                      <a:pt x="616318" y="1931860"/>
                    </a:cubicBezTo>
                    <a:cubicBezTo>
                      <a:pt x="616318" y="1953447"/>
                      <a:pt x="598816" y="1970947"/>
                      <a:pt x="577226" y="1970947"/>
                    </a:cubicBezTo>
                    <a:cubicBezTo>
                      <a:pt x="555636" y="1970947"/>
                      <a:pt x="538134" y="1953447"/>
                      <a:pt x="538134" y="1931860"/>
                    </a:cubicBezTo>
                    <a:cubicBezTo>
                      <a:pt x="538134" y="1910273"/>
                      <a:pt x="555636" y="1892773"/>
                      <a:pt x="577226" y="1892773"/>
                    </a:cubicBezTo>
                    <a:close/>
                    <a:moveTo>
                      <a:pt x="484945" y="1892773"/>
                    </a:moveTo>
                    <a:cubicBezTo>
                      <a:pt x="506533" y="1892773"/>
                      <a:pt x="524032" y="1910273"/>
                      <a:pt x="524032" y="1931860"/>
                    </a:cubicBezTo>
                    <a:cubicBezTo>
                      <a:pt x="524032" y="1953447"/>
                      <a:pt x="506533" y="1970947"/>
                      <a:pt x="484945" y="1970947"/>
                    </a:cubicBezTo>
                    <a:cubicBezTo>
                      <a:pt x="463353" y="1970947"/>
                      <a:pt x="445867" y="1953447"/>
                      <a:pt x="445867" y="1931860"/>
                    </a:cubicBezTo>
                    <a:cubicBezTo>
                      <a:pt x="445867" y="1910273"/>
                      <a:pt x="463353" y="1892773"/>
                      <a:pt x="484945" y="1892773"/>
                    </a:cubicBezTo>
                    <a:close/>
                    <a:moveTo>
                      <a:pt x="3861717" y="1806975"/>
                    </a:moveTo>
                    <a:lnTo>
                      <a:pt x="3858023" y="1880127"/>
                    </a:lnTo>
                    <a:lnTo>
                      <a:pt x="3838294" y="1871955"/>
                    </a:lnTo>
                    <a:cubicBezTo>
                      <a:pt x="3831220" y="1864881"/>
                      <a:pt x="3826845" y="1855109"/>
                      <a:pt x="3826845" y="1844316"/>
                    </a:cubicBezTo>
                    <a:cubicBezTo>
                      <a:pt x="3826845" y="1833522"/>
                      <a:pt x="3831220" y="1823750"/>
                      <a:pt x="3838294" y="1816677"/>
                    </a:cubicBezTo>
                    <a:close/>
                    <a:moveTo>
                      <a:pt x="3679017" y="1805229"/>
                    </a:moveTo>
                    <a:cubicBezTo>
                      <a:pt x="3700604" y="1805229"/>
                      <a:pt x="3718103" y="1822729"/>
                      <a:pt x="3718103" y="1844316"/>
                    </a:cubicBezTo>
                    <a:cubicBezTo>
                      <a:pt x="3718103" y="1865903"/>
                      <a:pt x="3700604" y="1883404"/>
                      <a:pt x="3679017" y="1883404"/>
                    </a:cubicBezTo>
                    <a:cubicBezTo>
                      <a:pt x="3657429" y="1883404"/>
                      <a:pt x="3639929" y="1865903"/>
                      <a:pt x="3639929" y="1844316"/>
                    </a:cubicBezTo>
                    <a:cubicBezTo>
                      <a:pt x="3639929" y="1822729"/>
                      <a:pt x="3657429" y="1805229"/>
                      <a:pt x="3679017" y="1805229"/>
                    </a:cubicBezTo>
                    <a:close/>
                    <a:moveTo>
                      <a:pt x="3300457" y="1805229"/>
                    </a:moveTo>
                    <a:cubicBezTo>
                      <a:pt x="3322044" y="1805229"/>
                      <a:pt x="3339544" y="1822729"/>
                      <a:pt x="3339544" y="1844316"/>
                    </a:cubicBezTo>
                    <a:cubicBezTo>
                      <a:pt x="3339544" y="1865903"/>
                      <a:pt x="3322044" y="1883404"/>
                      <a:pt x="3300457" y="1883404"/>
                    </a:cubicBezTo>
                    <a:cubicBezTo>
                      <a:pt x="3278869" y="1883404"/>
                      <a:pt x="3261369" y="1865903"/>
                      <a:pt x="3261369" y="1844316"/>
                    </a:cubicBezTo>
                    <a:cubicBezTo>
                      <a:pt x="3261369" y="1822729"/>
                      <a:pt x="3278869" y="1805229"/>
                      <a:pt x="3300457" y="1805229"/>
                    </a:cubicBezTo>
                    <a:close/>
                    <a:moveTo>
                      <a:pt x="3111175" y="1805229"/>
                    </a:moveTo>
                    <a:cubicBezTo>
                      <a:pt x="3132763" y="1805229"/>
                      <a:pt x="3150263" y="1822729"/>
                      <a:pt x="3150263" y="1844316"/>
                    </a:cubicBezTo>
                    <a:cubicBezTo>
                      <a:pt x="3150263" y="1865903"/>
                      <a:pt x="3132763" y="1883404"/>
                      <a:pt x="3111175" y="1883404"/>
                    </a:cubicBezTo>
                    <a:cubicBezTo>
                      <a:pt x="3089588" y="1883404"/>
                      <a:pt x="3072088" y="1865903"/>
                      <a:pt x="3072088" y="1844316"/>
                    </a:cubicBezTo>
                    <a:cubicBezTo>
                      <a:pt x="3072088" y="1822729"/>
                      <a:pt x="3089588" y="1805229"/>
                      <a:pt x="3111175" y="1805229"/>
                    </a:cubicBezTo>
                    <a:close/>
                    <a:moveTo>
                      <a:pt x="3018902" y="1805229"/>
                    </a:moveTo>
                    <a:cubicBezTo>
                      <a:pt x="3040489" y="1805229"/>
                      <a:pt x="3057989" y="1822729"/>
                      <a:pt x="3057989" y="1844316"/>
                    </a:cubicBezTo>
                    <a:cubicBezTo>
                      <a:pt x="3057989" y="1865903"/>
                      <a:pt x="3040489" y="1883404"/>
                      <a:pt x="3018902" y="1883404"/>
                    </a:cubicBezTo>
                    <a:cubicBezTo>
                      <a:pt x="2997315" y="1883404"/>
                      <a:pt x="2979815" y="1865903"/>
                      <a:pt x="2979815" y="1844316"/>
                    </a:cubicBezTo>
                    <a:cubicBezTo>
                      <a:pt x="2979815" y="1822729"/>
                      <a:pt x="2997315" y="1805229"/>
                      <a:pt x="3018902" y="1805229"/>
                    </a:cubicBezTo>
                    <a:close/>
                    <a:moveTo>
                      <a:pt x="2831988" y="1805229"/>
                    </a:moveTo>
                    <a:cubicBezTo>
                      <a:pt x="2853575" y="1805229"/>
                      <a:pt x="2871075" y="1822729"/>
                      <a:pt x="2871075" y="1844316"/>
                    </a:cubicBezTo>
                    <a:cubicBezTo>
                      <a:pt x="2871075" y="1865903"/>
                      <a:pt x="2853575" y="1883404"/>
                      <a:pt x="2831988" y="1883404"/>
                    </a:cubicBezTo>
                    <a:cubicBezTo>
                      <a:pt x="2810401" y="1883404"/>
                      <a:pt x="2792901" y="1865903"/>
                      <a:pt x="2792901" y="1844316"/>
                    </a:cubicBezTo>
                    <a:cubicBezTo>
                      <a:pt x="2792901" y="1822729"/>
                      <a:pt x="2810401" y="1805229"/>
                      <a:pt x="2831988" y="1805229"/>
                    </a:cubicBezTo>
                    <a:close/>
                    <a:moveTo>
                      <a:pt x="2737358" y="1805229"/>
                    </a:moveTo>
                    <a:cubicBezTo>
                      <a:pt x="2758934" y="1805229"/>
                      <a:pt x="2776434" y="1822729"/>
                      <a:pt x="2776434" y="1844316"/>
                    </a:cubicBezTo>
                    <a:cubicBezTo>
                      <a:pt x="2776434" y="1865903"/>
                      <a:pt x="2758934" y="1883404"/>
                      <a:pt x="2737358" y="1883404"/>
                    </a:cubicBezTo>
                    <a:cubicBezTo>
                      <a:pt x="2715768" y="1883404"/>
                      <a:pt x="2698265" y="1865903"/>
                      <a:pt x="2698265" y="1844316"/>
                    </a:cubicBezTo>
                    <a:cubicBezTo>
                      <a:pt x="2698265" y="1822729"/>
                      <a:pt x="2715768" y="1805229"/>
                      <a:pt x="2737358" y="1805229"/>
                    </a:cubicBezTo>
                    <a:close/>
                    <a:moveTo>
                      <a:pt x="2645073" y="1805229"/>
                    </a:moveTo>
                    <a:cubicBezTo>
                      <a:pt x="2666661" y="1805229"/>
                      <a:pt x="2684163" y="1822729"/>
                      <a:pt x="2684163" y="1844316"/>
                    </a:cubicBezTo>
                    <a:cubicBezTo>
                      <a:pt x="2684163" y="1865903"/>
                      <a:pt x="2666661" y="1883404"/>
                      <a:pt x="2645073" y="1883404"/>
                    </a:cubicBezTo>
                    <a:cubicBezTo>
                      <a:pt x="2623487" y="1883404"/>
                      <a:pt x="2605987" y="1865903"/>
                      <a:pt x="2605987" y="1844316"/>
                    </a:cubicBezTo>
                    <a:cubicBezTo>
                      <a:pt x="2605987" y="1822729"/>
                      <a:pt x="2623487" y="1805229"/>
                      <a:pt x="2645073" y="1805229"/>
                    </a:cubicBezTo>
                    <a:close/>
                    <a:moveTo>
                      <a:pt x="2550436" y="1805229"/>
                    </a:moveTo>
                    <a:cubicBezTo>
                      <a:pt x="2572023" y="1805229"/>
                      <a:pt x="2589522" y="1822729"/>
                      <a:pt x="2589522" y="1844316"/>
                    </a:cubicBezTo>
                    <a:cubicBezTo>
                      <a:pt x="2589522" y="1865903"/>
                      <a:pt x="2572023" y="1883404"/>
                      <a:pt x="2550436" y="1883404"/>
                    </a:cubicBezTo>
                    <a:cubicBezTo>
                      <a:pt x="2528849" y="1883404"/>
                      <a:pt x="2511352" y="1865903"/>
                      <a:pt x="2511352" y="1844316"/>
                    </a:cubicBezTo>
                    <a:cubicBezTo>
                      <a:pt x="2511352" y="1822729"/>
                      <a:pt x="2528849" y="1805229"/>
                      <a:pt x="2550436" y="1805229"/>
                    </a:cubicBezTo>
                    <a:close/>
                    <a:moveTo>
                      <a:pt x="2363525" y="1805229"/>
                    </a:moveTo>
                    <a:cubicBezTo>
                      <a:pt x="2385114" y="1805229"/>
                      <a:pt x="2402611" y="1822729"/>
                      <a:pt x="2402611" y="1844316"/>
                    </a:cubicBezTo>
                    <a:cubicBezTo>
                      <a:pt x="2402611" y="1865903"/>
                      <a:pt x="2385114" y="1883404"/>
                      <a:pt x="2363525" y="1883404"/>
                    </a:cubicBezTo>
                    <a:cubicBezTo>
                      <a:pt x="2341941" y="1883404"/>
                      <a:pt x="2324438" y="1865903"/>
                      <a:pt x="2324438" y="1844316"/>
                    </a:cubicBezTo>
                    <a:cubicBezTo>
                      <a:pt x="2324438" y="1822729"/>
                      <a:pt x="2341941" y="1805229"/>
                      <a:pt x="2363525" y="1805229"/>
                    </a:cubicBezTo>
                    <a:close/>
                    <a:moveTo>
                      <a:pt x="3771293" y="1805229"/>
                    </a:moveTo>
                    <a:cubicBezTo>
                      <a:pt x="3792880" y="1805229"/>
                      <a:pt x="3810379" y="1822728"/>
                      <a:pt x="3810379" y="1844316"/>
                    </a:cubicBezTo>
                    <a:cubicBezTo>
                      <a:pt x="3810379" y="1865903"/>
                      <a:pt x="3792880" y="1883403"/>
                      <a:pt x="3771293" y="1883403"/>
                    </a:cubicBezTo>
                    <a:cubicBezTo>
                      <a:pt x="3749705" y="1883403"/>
                      <a:pt x="3732205" y="1865903"/>
                      <a:pt x="3732205" y="1844316"/>
                    </a:cubicBezTo>
                    <a:cubicBezTo>
                      <a:pt x="3732205" y="1822728"/>
                      <a:pt x="3749705" y="1805229"/>
                      <a:pt x="3771293" y="1805229"/>
                    </a:cubicBezTo>
                    <a:close/>
                    <a:moveTo>
                      <a:pt x="3584377" y="1805229"/>
                    </a:moveTo>
                    <a:cubicBezTo>
                      <a:pt x="3605964" y="1805229"/>
                      <a:pt x="3623463" y="1822728"/>
                      <a:pt x="3623463" y="1844316"/>
                    </a:cubicBezTo>
                    <a:cubicBezTo>
                      <a:pt x="3623463" y="1865903"/>
                      <a:pt x="3605964" y="1883403"/>
                      <a:pt x="3584377" y="1883403"/>
                    </a:cubicBezTo>
                    <a:cubicBezTo>
                      <a:pt x="3562789" y="1883403"/>
                      <a:pt x="3545289" y="1865903"/>
                      <a:pt x="3545289" y="1844316"/>
                    </a:cubicBezTo>
                    <a:cubicBezTo>
                      <a:pt x="3545289" y="1822728"/>
                      <a:pt x="3562789" y="1805229"/>
                      <a:pt x="3584377" y="1805229"/>
                    </a:cubicBezTo>
                    <a:close/>
                    <a:moveTo>
                      <a:pt x="3489737" y="1805229"/>
                    </a:moveTo>
                    <a:cubicBezTo>
                      <a:pt x="3511324" y="1805229"/>
                      <a:pt x="3528823" y="1822728"/>
                      <a:pt x="3528823" y="1844316"/>
                    </a:cubicBezTo>
                    <a:cubicBezTo>
                      <a:pt x="3528823" y="1865903"/>
                      <a:pt x="3511324" y="1883403"/>
                      <a:pt x="3489737" y="1883403"/>
                    </a:cubicBezTo>
                    <a:cubicBezTo>
                      <a:pt x="3468149" y="1883403"/>
                      <a:pt x="3450649" y="1865903"/>
                      <a:pt x="3450649" y="1844316"/>
                    </a:cubicBezTo>
                    <a:cubicBezTo>
                      <a:pt x="3450649" y="1822728"/>
                      <a:pt x="3468149" y="1805229"/>
                      <a:pt x="3489737" y="1805229"/>
                    </a:cubicBezTo>
                    <a:close/>
                    <a:moveTo>
                      <a:pt x="3392731" y="1805229"/>
                    </a:moveTo>
                    <a:cubicBezTo>
                      <a:pt x="3414319" y="1805229"/>
                      <a:pt x="3431819" y="1822728"/>
                      <a:pt x="3431819" y="1844316"/>
                    </a:cubicBezTo>
                    <a:cubicBezTo>
                      <a:pt x="3431819" y="1865903"/>
                      <a:pt x="3414319" y="1883403"/>
                      <a:pt x="3392731" y="1883403"/>
                    </a:cubicBezTo>
                    <a:cubicBezTo>
                      <a:pt x="3371144" y="1883403"/>
                      <a:pt x="3353644" y="1865903"/>
                      <a:pt x="3353644" y="1844316"/>
                    </a:cubicBezTo>
                    <a:cubicBezTo>
                      <a:pt x="3353644" y="1822728"/>
                      <a:pt x="3371144" y="1805229"/>
                      <a:pt x="3392731" y="1805229"/>
                    </a:cubicBezTo>
                    <a:close/>
                    <a:moveTo>
                      <a:pt x="3205817" y="1805229"/>
                    </a:moveTo>
                    <a:cubicBezTo>
                      <a:pt x="3227404" y="1805229"/>
                      <a:pt x="3244904" y="1822728"/>
                      <a:pt x="3244904" y="1844316"/>
                    </a:cubicBezTo>
                    <a:cubicBezTo>
                      <a:pt x="3244904" y="1865903"/>
                      <a:pt x="3227404" y="1883403"/>
                      <a:pt x="3205817" y="1883403"/>
                    </a:cubicBezTo>
                    <a:cubicBezTo>
                      <a:pt x="3184229" y="1883403"/>
                      <a:pt x="3166729" y="1865903"/>
                      <a:pt x="3166729" y="1844316"/>
                    </a:cubicBezTo>
                    <a:cubicBezTo>
                      <a:pt x="3166729" y="1822728"/>
                      <a:pt x="3184229" y="1805229"/>
                      <a:pt x="3205817" y="1805229"/>
                    </a:cubicBezTo>
                    <a:close/>
                    <a:moveTo>
                      <a:pt x="2924263" y="1805229"/>
                    </a:moveTo>
                    <a:cubicBezTo>
                      <a:pt x="2945850" y="1805229"/>
                      <a:pt x="2963349" y="1822728"/>
                      <a:pt x="2963349" y="1844316"/>
                    </a:cubicBezTo>
                    <a:cubicBezTo>
                      <a:pt x="2963349" y="1865903"/>
                      <a:pt x="2945850" y="1883403"/>
                      <a:pt x="2924263" y="1883403"/>
                    </a:cubicBezTo>
                    <a:cubicBezTo>
                      <a:pt x="2902675" y="1883403"/>
                      <a:pt x="2885175" y="1865903"/>
                      <a:pt x="2885175" y="1844316"/>
                    </a:cubicBezTo>
                    <a:cubicBezTo>
                      <a:pt x="2885175" y="1822728"/>
                      <a:pt x="2902675" y="1805229"/>
                      <a:pt x="2924263" y="1805229"/>
                    </a:cubicBezTo>
                    <a:close/>
                    <a:moveTo>
                      <a:pt x="2458164" y="1805229"/>
                    </a:moveTo>
                    <a:cubicBezTo>
                      <a:pt x="2479753" y="1805229"/>
                      <a:pt x="2497252" y="1822728"/>
                      <a:pt x="2497252" y="1844316"/>
                    </a:cubicBezTo>
                    <a:cubicBezTo>
                      <a:pt x="2497252" y="1865903"/>
                      <a:pt x="2479753" y="1883403"/>
                      <a:pt x="2458164" y="1883403"/>
                    </a:cubicBezTo>
                    <a:cubicBezTo>
                      <a:pt x="2436582" y="1883403"/>
                      <a:pt x="2419079" y="1865903"/>
                      <a:pt x="2419079" y="1844316"/>
                    </a:cubicBezTo>
                    <a:cubicBezTo>
                      <a:pt x="2419079" y="1822728"/>
                      <a:pt x="2436582" y="1805229"/>
                      <a:pt x="2458164" y="1805229"/>
                    </a:cubicBezTo>
                    <a:close/>
                    <a:moveTo>
                      <a:pt x="2266523" y="1805229"/>
                    </a:moveTo>
                    <a:cubicBezTo>
                      <a:pt x="2288108" y="1805229"/>
                      <a:pt x="2305609" y="1822728"/>
                      <a:pt x="2305609" y="1844316"/>
                    </a:cubicBezTo>
                    <a:cubicBezTo>
                      <a:pt x="2305609" y="1865903"/>
                      <a:pt x="2288108" y="1883403"/>
                      <a:pt x="2266523" y="1883403"/>
                    </a:cubicBezTo>
                    <a:cubicBezTo>
                      <a:pt x="2244931" y="1883403"/>
                      <a:pt x="2227433" y="1865903"/>
                      <a:pt x="2227433" y="1844316"/>
                    </a:cubicBezTo>
                    <a:cubicBezTo>
                      <a:pt x="2227433" y="1822728"/>
                      <a:pt x="2244931" y="1805229"/>
                      <a:pt x="2266523" y="1805229"/>
                    </a:cubicBezTo>
                    <a:close/>
                    <a:moveTo>
                      <a:pt x="577230" y="1805229"/>
                    </a:moveTo>
                    <a:cubicBezTo>
                      <a:pt x="598820" y="1805229"/>
                      <a:pt x="616322" y="1822728"/>
                      <a:pt x="616322" y="1844316"/>
                    </a:cubicBezTo>
                    <a:cubicBezTo>
                      <a:pt x="616322" y="1865903"/>
                      <a:pt x="598820" y="1883403"/>
                      <a:pt x="577230" y="1883403"/>
                    </a:cubicBezTo>
                    <a:cubicBezTo>
                      <a:pt x="555640" y="1883403"/>
                      <a:pt x="538137" y="1865903"/>
                      <a:pt x="538137" y="1844316"/>
                    </a:cubicBezTo>
                    <a:cubicBezTo>
                      <a:pt x="538137" y="1822728"/>
                      <a:pt x="555640" y="1805229"/>
                      <a:pt x="577230" y="1805229"/>
                    </a:cubicBezTo>
                    <a:close/>
                    <a:moveTo>
                      <a:pt x="484947" y="1805229"/>
                    </a:moveTo>
                    <a:cubicBezTo>
                      <a:pt x="506537" y="1805229"/>
                      <a:pt x="524035" y="1822728"/>
                      <a:pt x="524035" y="1844316"/>
                    </a:cubicBezTo>
                    <a:cubicBezTo>
                      <a:pt x="524035" y="1865903"/>
                      <a:pt x="506537" y="1883403"/>
                      <a:pt x="484947" y="1883403"/>
                    </a:cubicBezTo>
                    <a:cubicBezTo>
                      <a:pt x="463357" y="1883403"/>
                      <a:pt x="445867" y="1865903"/>
                      <a:pt x="445867" y="1844316"/>
                    </a:cubicBezTo>
                    <a:cubicBezTo>
                      <a:pt x="445867" y="1822728"/>
                      <a:pt x="463357" y="1805229"/>
                      <a:pt x="484947" y="1805229"/>
                    </a:cubicBezTo>
                    <a:close/>
                    <a:moveTo>
                      <a:pt x="390307" y="1805229"/>
                    </a:moveTo>
                    <a:cubicBezTo>
                      <a:pt x="411895" y="1805229"/>
                      <a:pt x="429399" y="1822728"/>
                      <a:pt x="429399" y="1844316"/>
                    </a:cubicBezTo>
                    <a:cubicBezTo>
                      <a:pt x="429399" y="1865903"/>
                      <a:pt x="411895" y="1883403"/>
                      <a:pt x="390307" y="1883403"/>
                    </a:cubicBezTo>
                    <a:cubicBezTo>
                      <a:pt x="368727" y="1883403"/>
                      <a:pt x="351227" y="1865903"/>
                      <a:pt x="351227" y="1844316"/>
                    </a:cubicBezTo>
                    <a:cubicBezTo>
                      <a:pt x="351227" y="1822728"/>
                      <a:pt x="368727" y="1805229"/>
                      <a:pt x="390307" y="1805229"/>
                    </a:cubicBezTo>
                    <a:close/>
                    <a:moveTo>
                      <a:pt x="3858672" y="1720694"/>
                    </a:moveTo>
                    <a:lnTo>
                      <a:pt x="3862373" y="1793978"/>
                    </a:lnTo>
                    <a:lnTo>
                      <a:pt x="3862353" y="1794377"/>
                    </a:lnTo>
                    <a:lnTo>
                      <a:pt x="3838294" y="1784412"/>
                    </a:lnTo>
                    <a:cubicBezTo>
                      <a:pt x="3831220" y="1777339"/>
                      <a:pt x="3826845" y="1767568"/>
                      <a:pt x="3826845" y="1756774"/>
                    </a:cubicBezTo>
                    <a:cubicBezTo>
                      <a:pt x="3826845" y="1745980"/>
                      <a:pt x="3831220" y="1736208"/>
                      <a:pt x="3838294" y="1729135"/>
                    </a:cubicBezTo>
                    <a:close/>
                    <a:moveTo>
                      <a:pt x="3771293" y="1717686"/>
                    </a:moveTo>
                    <a:cubicBezTo>
                      <a:pt x="3792880" y="1717686"/>
                      <a:pt x="3810379" y="1735186"/>
                      <a:pt x="3810379" y="1756774"/>
                    </a:cubicBezTo>
                    <a:cubicBezTo>
                      <a:pt x="3810379" y="1778361"/>
                      <a:pt x="3792880" y="1795860"/>
                      <a:pt x="3771293" y="1795860"/>
                    </a:cubicBezTo>
                    <a:cubicBezTo>
                      <a:pt x="3749705" y="1795860"/>
                      <a:pt x="3732205" y="1778361"/>
                      <a:pt x="3732205" y="1756774"/>
                    </a:cubicBezTo>
                    <a:cubicBezTo>
                      <a:pt x="3732205" y="1735186"/>
                      <a:pt x="3749705" y="1717686"/>
                      <a:pt x="3771293" y="1717686"/>
                    </a:cubicBezTo>
                    <a:close/>
                    <a:moveTo>
                      <a:pt x="3679017" y="1717686"/>
                    </a:moveTo>
                    <a:cubicBezTo>
                      <a:pt x="3700604" y="1717686"/>
                      <a:pt x="3718103" y="1735186"/>
                      <a:pt x="3718103" y="1756774"/>
                    </a:cubicBezTo>
                    <a:cubicBezTo>
                      <a:pt x="3718103" y="1778361"/>
                      <a:pt x="3700604" y="1795860"/>
                      <a:pt x="3679017" y="1795860"/>
                    </a:cubicBezTo>
                    <a:cubicBezTo>
                      <a:pt x="3657429" y="1795860"/>
                      <a:pt x="3639929" y="1778361"/>
                      <a:pt x="3639929" y="1756774"/>
                    </a:cubicBezTo>
                    <a:cubicBezTo>
                      <a:pt x="3639929" y="1735186"/>
                      <a:pt x="3657429" y="1717686"/>
                      <a:pt x="3679017" y="1717686"/>
                    </a:cubicBezTo>
                    <a:close/>
                    <a:moveTo>
                      <a:pt x="3584377" y="1717686"/>
                    </a:moveTo>
                    <a:cubicBezTo>
                      <a:pt x="3605964" y="1717686"/>
                      <a:pt x="3623463" y="1735186"/>
                      <a:pt x="3623463" y="1756774"/>
                    </a:cubicBezTo>
                    <a:cubicBezTo>
                      <a:pt x="3623463" y="1778361"/>
                      <a:pt x="3605964" y="1795860"/>
                      <a:pt x="3584377" y="1795860"/>
                    </a:cubicBezTo>
                    <a:cubicBezTo>
                      <a:pt x="3562789" y="1795860"/>
                      <a:pt x="3545289" y="1778361"/>
                      <a:pt x="3545289" y="1756774"/>
                    </a:cubicBezTo>
                    <a:cubicBezTo>
                      <a:pt x="3545289" y="1735186"/>
                      <a:pt x="3562789" y="1717686"/>
                      <a:pt x="3584377" y="1717686"/>
                    </a:cubicBezTo>
                    <a:close/>
                    <a:moveTo>
                      <a:pt x="3489737" y="1717686"/>
                    </a:moveTo>
                    <a:cubicBezTo>
                      <a:pt x="3511324" y="1717686"/>
                      <a:pt x="3528823" y="1735186"/>
                      <a:pt x="3528823" y="1756774"/>
                    </a:cubicBezTo>
                    <a:cubicBezTo>
                      <a:pt x="3528823" y="1778361"/>
                      <a:pt x="3511324" y="1795860"/>
                      <a:pt x="3489737" y="1795860"/>
                    </a:cubicBezTo>
                    <a:cubicBezTo>
                      <a:pt x="3468149" y="1795860"/>
                      <a:pt x="3450649" y="1778361"/>
                      <a:pt x="3450649" y="1756774"/>
                    </a:cubicBezTo>
                    <a:cubicBezTo>
                      <a:pt x="3450649" y="1735186"/>
                      <a:pt x="3468149" y="1717686"/>
                      <a:pt x="3489737" y="1717686"/>
                    </a:cubicBezTo>
                    <a:close/>
                    <a:moveTo>
                      <a:pt x="3392731" y="1717686"/>
                    </a:moveTo>
                    <a:cubicBezTo>
                      <a:pt x="3414319" y="1717686"/>
                      <a:pt x="3431819" y="1735186"/>
                      <a:pt x="3431819" y="1756774"/>
                    </a:cubicBezTo>
                    <a:cubicBezTo>
                      <a:pt x="3431819" y="1778361"/>
                      <a:pt x="3414319" y="1795860"/>
                      <a:pt x="3392731" y="1795860"/>
                    </a:cubicBezTo>
                    <a:cubicBezTo>
                      <a:pt x="3371144" y="1795860"/>
                      <a:pt x="3353644" y="1778361"/>
                      <a:pt x="3353644" y="1756774"/>
                    </a:cubicBezTo>
                    <a:cubicBezTo>
                      <a:pt x="3353644" y="1735186"/>
                      <a:pt x="3371144" y="1717686"/>
                      <a:pt x="3392731" y="1717686"/>
                    </a:cubicBezTo>
                    <a:close/>
                    <a:moveTo>
                      <a:pt x="3300457" y="1717686"/>
                    </a:moveTo>
                    <a:cubicBezTo>
                      <a:pt x="3322044" y="1717686"/>
                      <a:pt x="3339544" y="1735186"/>
                      <a:pt x="3339544" y="1756774"/>
                    </a:cubicBezTo>
                    <a:cubicBezTo>
                      <a:pt x="3339544" y="1778361"/>
                      <a:pt x="3322044" y="1795860"/>
                      <a:pt x="3300457" y="1795860"/>
                    </a:cubicBezTo>
                    <a:cubicBezTo>
                      <a:pt x="3278869" y="1795860"/>
                      <a:pt x="3261369" y="1778361"/>
                      <a:pt x="3261369" y="1756774"/>
                    </a:cubicBezTo>
                    <a:cubicBezTo>
                      <a:pt x="3261369" y="1735186"/>
                      <a:pt x="3278869" y="1717686"/>
                      <a:pt x="3300457" y="1717686"/>
                    </a:cubicBezTo>
                    <a:close/>
                    <a:moveTo>
                      <a:pt x="3205817" y="1717686"/>
                    </a:moveTo>
                    <a:cubicBezTo>
                      <a:pt x="3227404" y="1717686"/>
                      <a:pt x="3244904" y="1735186"/>
                      <a:pt x="3244904" y="1756774"/>
                    </a:cubicBezTo>
                    <a:cubicBezTo>
                      <a:pt x="3244904" y="1778361"/>
                      <a:pt x="3227404" y="1795860"/>
                      <a:pt x="3205817" y="1795860"/>
                    </a:cubicBezTo>
                    <a:cubicBezTo>
                      <a:pt x="3184229" y="1795860"/>
                      <a:pt x="3166729" y="1778361"/>
                      <a:pt x="3166729" y="1756774"/>
                    </a:cubicBezTo>
                    <a:cubicBezTo>
                      <a:pt x="3166729" y="1735186"/>
                      <a:pt x="3184229" y="1717686"/>
                      <a:pt x="3205817" y="1717686"/>
                    </a:cubicBezTo>
                    <a:close/>
                    <a:moveTo>
                      <a:pt x="3111175" y="1717686"/>
                    </a:moveTo>
                    <a:cubicBezTo>
                      <a:pt x="3132763" y="1717686"/>
                      <a:pt x="3150263" y="1735186"/>
                      <a:pt x="3150263" y="1756774"/>
                    </a:cubicBezTo>
                    <a:cubicBezTo>
                      <a:pt x="3150263" y="1778361"/>
                      <a:pt x="3132763" y="1795860"/>
                      <a:pt x="3111175" y="1795860"/>
                    </a:cubicBezTo>
                    <a:cubicBezTo>
                      <a:pt x="3089588" y="1795860"/>
                      <a:pt x="3072088" y="1778361"/>
                      <a:pt x="3072088" y="1756774"/>
                    </a:cubicBezTo>
                    <a:cubicBezTo>
                      <a:pt x="3072088" y="1735186"/>
                      <a:pt x="3089588" y="1717686"/>
                      <a:pt x="3111175" y="1717686"/>
                    </a:cubicBezTo>
                    <a:close/>
                    <a:moveTo>
                      <a:pt x="3018902" y="1717686"/>
                    </a:moveTo>
                    <a:cubicBezTo>
                      <a:pt x="3040489" y="1717686"/>
                      <a:pt x="3057989" y="1735186"/>
                      <a:pt x="3057989" y="1756774"/>
                    </a:cubicBezTo>
                    <a:cubicBezTo>
                      <a:pt x="3057989" y="1778361"/>
                      <a:pt x="3040489" y="1795860"/>
                      <a:pt x="3018902" y="1795860"/>
                    </a:cubicBezTo>
                    <a:cubicBezTo>
                      <a:pt x="2997315" y="1795860"/>
                      <a:pt x="2979815" y="1778361"/>
                      <a:pt x="2979815" y="1756774"/>
                    </a:cubicBezTo>
                    <a:cubicBezTo>
                      <a:pt x="2979815" y="1735186"/>
                      <a:pt x="2997315" y="1717686"/>
                      <a:pt x="3018902" y="1717686"/>
                    </a:cubicBezTo>
                    <a:close/>
                    <a:moveTo>
                      <a:pt x="2924263" y="1717686"/>
                    </a:moveTo>
                    <a:cubicBezTo>
                      <a:pt x="2945850" y="1717686"/>
                      <a:pt x="2963349" y="1735186"/>
                      <a:pt x="2963349" y="1756774"/>
                    </a:cubicBezTo>
                    <a:cubicBezTo>
                      <a:pt x="2963349" y="1778361"/>
                      <a:pt x="2945850" y="1795860"/>
                      <a:pt x="2924263" y="1795860"/>
                    </a:cubicBezTo>
                    <a:cubicBezTo>
                      <a:pt x="2902675" y="1795860"/>
                      <a:pt x="2885175" y="1778361"/>
                      <a:pt x="2885175" y="1756774"/>
                    </a:cubicBezTo>
                    <a:cubicBezTo>
                      <a:pt x="2885175" y="1735186"/>
                      <a:pt x="2902675" y="1717686"/>
                      <a:pt x="2924263" y="1717686"/>
                    </a:cubicBezTo>
                    <a:close/>
                    <a:moveTo>
                      <a:pt x="2831988" y="1717686"/>
                    </a:moveTo>
                    <a:cubicBezTo>
                      <a:pt x="2853575" y="1717686"/>
                      <a:pt x="2871075" y="1735186"/>
                      <a:pt x="2871075" y="1756774"/>
                    </a:cubicBezTo>
                    <a:cubicBezTo>
                      <a:pt x="2871075" y="1778361"/>
                      <a:pt x="2853575" y="1795860"/>
                      <a:pt x="2831988" y="1795860"/>
                    </a:cubicBezTo>
                    <a:cubicBezTo>
                      <a:pt x="2810401" y="1795860"/>
                      <a:pt x="2792901" y="1778361"/>
                      <a:pt x="2792901" y="1756774"/>
                    </a:cubicBezTo>
                    <a:cubicBezTo>
                      <a:pt x="2792901" y="1735186"/>
                      <a:pt x="2810401" y="1717686"/>
                      <a:pt x="2831988" y="1717686"/>
                    </a:cubicBezTo>
                    <a:close/>
                    <a:moveTo>
                      <a:pt x="2737359" y="1717686"/>
                    </a:moveTo>
                    <a:cubicBezTo>
                      <a:pt x="2758934" y="1717686"/>
                      <a:pt x="2776434" y="1735186"/>
                      <a:pt x="2776434" y="1756774"/>
                    </a:cubicBezTo>
                    <a:cubicBezTo>
                      <a:pt x="2776434" y="1778361"/>
                      <a:pt x="2758934" y="1795860"/>
                      <a:pt x="2737359" y="1795860"/>
                    </a:cubicBezTo>
                    <a:cubicBezTo>
                      <a:pt x="2715768" y="1795860"/>
                      <a:pt x="2698265" y="1778361"/>
                      <a:pt x="2698265" y="1756774"/>
                    </a:cubicBezTo>
                    <a:cubicBezTo>
                      <a:pt x="2698265" y="1735186"/>
                      <a:pt x="2715768" y="1717686"/>
                      <a:pt x="2737359" y="1717686"/>
                    </a:cubicBezTo>
                    <a:close/>
                    <a:moveTo>
                      <a:pt x="2645073" y="1717686"/>
                    </a:moveTo>
                    <a:cubicBezTo>
                      <a:pt x="2666662" y="1717686"/>
                      <a:pt x="2684164" y="1735186"/>
                      <a:pt x="2684164" y="1756774"/>
                    </a:cubicBezTo>
                    <a:cubicBezTo>
                      <a:pt x="2684164" y="1778361"/>
                      <a:pt x="2666662" y="1795860"/>
                      <a:pt x="2645073" y="1795860"/>
                    </a:cubicBezTo>
                    <a:cubicBezTo>
                      <a:pt x="2623487" y="1795860"/>
                      <a:pt x="2605987" y="1778361"/>
                      <a:pt x="2605987" y="1756774"/>
                    </a:cubicBezTo>
                    <a:cubicBezTo>
                      <a:pt x="2605987" y="1735186"/>
                      <a:pt x="2623487" y="1717686"/>
                      <a:pt x="2645073" y="1717686"/>
                    </a:cubicBezTo>
                    <a:close/>
                    <a:moveTo>
                      <a:pt x="2550436" y="1717686"/>
                    </a:moveTo>
                    <a:cubicBezTo>
                      <a:pt x="2572023" y="1717686"/>
                      <a:pt x="2589522" y="1735186"/>
                      <a:pt x="2589522" y="1756774"/>
                    </a:cubicBezTo>
                    <a:cubicBezTo>
                      <a:pt x="2589522" y="1778361"/>
                      <a:pt x="2572023" y="1795860"/>
                      <a:pt x="2550436" y="1795860"/>
                    </a:cubicBezTo>
                    <a:cubicBezTo>
                      <a:pt x="2528849" y="1795860"/>
                      <a:pt x="2511353" y="1778361"/>
                      <a:pt x="2511353" y="1756774"/>
                    </a:cubicBezTo>
                    <a:cubicBezTo>
                      <a:pt x="2511353" y="1735186"/>
                      <a:pt x="2528849" y="1717686"/>
                      <a:pt x="2550436" y="1717686"/>
                    </a:cubicBezTo>
                    <a:close/>
                    <a:moveTo>
                      <a:pt x="2458164" y="1717686"/>
                    </a:moveTo>
                    <a:cubicBezTo>
                      <a:pt x="2479753" y="1717686"/>
                      <a:pt x="2497252" y="1735186"/>
                      <a:pt x="2497252" y="1756774"/>
                    </a:cubicBezTo>
                    <a:cubicBezTo>
                      <a:pt x="2497252" y="1778361"/>
                      <a:pt x="2479753" y="1795860"/>
                      <a:pt x="2458164" y="1795860"/>
                    </a:cubicBezTo>
                    <a:cubicBezTo>
                      <a:pt x="2436583" y="1795860"/>
                      <a:pt x="2419080" y="1778361"/>
                      <a:pt x="2419080" y="1756774"/>
                    </a:cubicBezTo>
                    <a:cubicBezTo>
                      <a:pt x="2419080" y="1735186"/>
                      <a:pt x="2436583" y="1717686"/>
                      <a:pt x="2458164" y="1717686"/>
                    </a:cubicBezTo>
                    <a:close/>
                    <a:moveTo>
                      <a:pt x="2363525" y="1717686"/>
                    </a:moveTo>
                    <a:cubicBezTo>
                      <a:pt x="2385114" y="1717686"/>
                      <a:pt x="2402611" y="1735186"/>
                      <a:pt x="2402611" y="1756774"/>
                    </a:cubicBezTo>
                    <a:cubicBezTo>
                      <a:pt x="2402611" y="1778361"/>
                      <a:pt x="2385114" y="1795860"/>
                      <a:pt x="2363525" y="1795860"/>
                    </a:cubicBezTo>
                    <a:cubicBezTo>
                      <a:pt x="2341941" y="1795860"/>
                      <a:pt x="2324438" y="1778361"/>
                      <a:pt x="2324438" y="1756774"/>
                    </a:cubicBezTo>
                    <a:cubicBezTo>
                      <a:pt x="2324438" y="1735186"/>
                      <a:pt x="2341941" y="1717686"/>
                      <a:pt x="2363525" y="1717686"/>
                    </a:cubicBezTo>
                    <a:close/>
                    <a:moveTo>
                      <a:pt x="951054" y="1717686"/>
                    </a:moveTo>
                    <a:cubicBezTo>
                      <a:pt x="972639" y="1717686"/>
                      <a:pt x="990138" y="1735186"/>
                      <a:pt x="990138" y="1756774"/>
                    </a:cubicBezTo>
                    <a:cubicBezTo>
                      <a:pt x="990138" y="1778361"/>
                      <a:pt x="972639" y="1795860"/>
                      <a:pt x="951054" y="1795860"/>
                    </a:cubicBezTo>
                    <a:cubicBezTo>
                      <a:pt x="929469" y="1795860"/>
                      <a:pt x="911970" y="1778361"/>
                      <a:pt x="911970" y="1756774"/>
                    </a:cubicBezTo>
                    <a:cubicBezTo>
                      <a:pt x="911970" y="1735186"/>
                      <a:pt x="929469" y="1717686"/>
                      <a:pt x="951054" y="1717686"/>
                    </a:cubicBezTo>
                    <a:close/>
                    <a:moveTo>
                      <a:pt x="577233" y="1717686"/>
                    </a:moveTo>
                    <a:cubicBezTo>
                      <a:pt x="598824" y="1717686"/>
                      <a:pt x="616327" y="1735186"/>
                      <a:pt x="616327" y="1756774"/>
                    </a:cubicBezTo>
                    <a:cubicBezTo>
                      <a:pt x="616327" y="1778361"/>
                      <a:pt x="598824" y="1795860"/>
                      <a:pt x="577233" y="1795860"/>
                    </a:cubicBezTo>
                    <a:cubicBezTo>
                      <a:pt x="555643" y="1795860"/>
                      <a:pt x="538140" y="1778361"/>
                      <a:pt x="538140" y="1756774"/>
                    </a:cubicBezTo>
                    <a:cubicBezTo>
                      <a:pt x="538140" y="1735186"/>
                      <a:pt x="555643" y="1717686"/>
                      <a:pt x="577233" y="1717686"/>
                    </a:cubicBezTo>
                    <a:close/>
                    <a:moveTo>
                      <a:pt x="484950" y="1717686"/>
                    </a:moveTo>
                    <a:cubicBezTo>
                      <a:pt x="506539" y="1717686"/>
                      <a:pt x="524038" y="1735186"/>
                      <a:pt x="524038" y="1756774"/>
                    </a:cubicBezTo>
                    <a:cubicBezTo>
                      <a:pt x="524038" y="1778361"/>
                      <a:pt x="506539" y="1795860"/>
                      <a:pt x="484950" y="1795860"/>
                    </a:cubicBezTo>
                    <a:cubicBezTo>
                      <a:pt x="463359" y="1795860"/>
                      <a:pt x="445871" y="1778361"/>
                      <a:pt x="445871" y="1756774"/>
                    </a:cubicBezTo>
                    <a:cubicBezTo>
                      <a:pt x="445871" y="1735186"/>
                      <a:pt x="463359" y="1717686"/>
                      <a:pt x="484950" y="1717686"/>
                    </a:cubicBezTo>
                    <a:close/>
                    <a:moveTo>
                      <a:pt x="390308" y="1717686"/>
                    </a:moveTo>
                    <a:cubicBezTo>
                      <a:pt x="411895" y="1717686"/>
                      <a:pt x="429402" y="1735186"/>
                      <a:pt x="429402" y="1756774"/>
                    </a:cubicBezTo>
                    <a:cubicBezTo>
                      <a:pt x="429402" y="1778361"/>
                      <a:pt x="411895" y="1795860"/>
                      <a:pt x="390308" y="1795860"/>
                    </a:cubicBezTo>
                    <a:cubicBezTo>
                      <a:pt x="368730" y="1795860"/>
                      <a:pt x="351231" y="1778361"/>
                      <a:pt x="351231" y="1756774"/>
                    </a:cubicBezTo>
                    <a:cubicBezTo>
                      <a:pt x="351231" y="1735186"/>
                      <a:pt x="368730" y="1717686"/>
                      <a:pt x="390308" y="1717686"/>
                    </a:cubicBezTo>
                    <a:close/>
                    <a:moveTo>
                      <a:pt x="298037" y="1717686"/>
                    </a:moveTo>
                    <a:cubicBezTo>
                      <a:pt x="319621" y="1717686"/>
                      <a:pt x="337130" y="1735186"/>
                      <a:pt x="337130" y="1756774"/>
                    </a:cubicBezTo>
                    <a:cubicBezTo>
                      <a:pt x="337130" y="1778361"/>
                      <a:pt x="319621" y="1795860"/>
                      <a:pt x="298037" y="1795860"/>
                    </a:cubicBezTo>
                    <a:cubicBezTo>
                      <a:pt x="276449" y="1795860"/>
                      <a:pt x="258948" y="1778361"/>
                      <a:pt x="258948" y="1756774"/>
                    </a:cubicBezTo>
                    <a:cubicBezTo>
                      <a:pt x="258948" y="1735186"/>
                      <a:pt x="276449" y="1717686"/>
                      <a:pt x="298037" y="1717686"/>
                    </a:cubicBezTo>
                    <a:close/>
                    <a:moveTo>
                      <a:pt x="3854460" y="1637264"/>
                    </a:moveTo>
                    <a:lnTo>
                      <a:pt x="3858001" y="1707402"/>
                    </a:lnTo>
                    <a:lnTo>
                      <a:pt x="3838292" y="1699238"/>
                    </a:lnTo>
                    <a:cubicBezTo>
                      <a:pt x="3831219" y="1692165"/>
                      <a:pt x="3826844" y="1682393"/>
                      <a:pt x="3826844" y="1671599"/>
                    </a:cubicBezTo>
                    <a:cubicBezTo>
                      <a:pt x="3826844" y="1660806"/>
                      <a:pt x="3831219" y="1651034"/>
                      <a:pt x="3838292" y="1643961"/>
                    </a:cubicBezTo>
                    <a:close/>
                    <a:moveTo>
                      <a:pt x="3771291" y="1632512"/>
                    </a:moveTo>
                    <a:cubicBezTo>
                      <a:pt x="3792879" y="1632512"/>
                      <a:pt x="3810379" y="1650012"/>
                      <a:pt x="3810379" y="1671599"/>
                    </a:cubicBezTo>
                    <a:cubicBezTo>
                      <a:pt x="3810379" y="1693187"/>
                      <a:pt x="3792879" y="1710687"/>
                      <a:pt x="3771291" y="1710687"/>
                    </a:cubicBezTo>
                    <a:cubicBezTo>
                      <a:pt x="3749704" y="1710687"/>
                      <a:pt x="3732204" y="1693187"/>
                      <a:pt x="3732204" y="1671599"/>
                    </a:cubicBezTo>
                    <a:cubicBezTo>
                      <a:pt x="3732204" y="1650012"/>
                      <a:pt x="3749704" y="1632512"/>
                      <a:pt x="3771291" y="1632512"/>
                    </a:cubicBezTo>
                    <a:close/>
                    <a:moveTo>
                      <a:pt x="3584377" y="1632512"/>
                    </a:moveTo>
                    <a:cubicBezTo>
                      <a:pt x="3605964" y="1632512"/>
                      <a:pt x="3623463" y="1650012"/>
                      <a:pt x="3623463" y="1671599"/>
                    </a:cubicBezTo>
                    <a:cubicBezTo>
                      <a:pt x="3623463" y="1693187"/>
                      <a:pt x="3605964" y="1710687"/>
                      <a:pt x="3584377" y="1710687"/>
                    </a:cubicBezTo>
                    <a:cubicBezTo>
                      <a:pt x="3562789" y="1710687"/>
                      <a:pt x="3545289" y="1693187"/>
                      <a:pt x="3545289" y="1671599"/>
                    </a:cubicBezTo>
                    <a:cubicBezTo>
                      <a:pt x="3545289" y="1650012"/>
                      <a:pt x="3562789" y="1632512"/>
                      <a:pt x="3584377" y="1632512"/>
                    </a:cubicBezTo>
                    <a:close/>
                    <a:moveTo>
                      <a:pt x="3489737" y="1632512"/>
                    </a:moveTo>
                    <a:cubicBezTo>
                      <a:pt x="3511324" y="1632512"/>
                      <a:pt x="3528823" y="1650012"/>
                      <a:pt x="3528823" y="1671599"/>
                    </a:cubicBezTo>
                    <a:cubicBezTo>
                      <a:pt x="3528823" y="1693187"/>
                      <a:pt x="3511324" y="1710687"/>
                      <a:pt x="3489737" y="1710687"/>
                    </a:cubicBezTo>
                    <a:cubicBezTo>
                      <a:pt x="3468149" y="1710687"/>
                      <a:pt x="3450649" y="1693187"/>
                      <a:pt x="3450649" y="1671599"/>
                    </a:cubicBezTo>
                    <a:cubicBezTo>
                      <a:pt x="3450649" y="1650012"/>
                      <a:pt x="3468149" y="1632512"/>
                      <a:pt x="3489737" y="1632512"/>
                    </a:cubicBezTo>
                    <a:close/>
                    <a:moveTo>
                      <a:pt x="3392731" y="1632512"/>
                    </a:moveTo>
                    <a:cubicBezTo>
                      <a:pt x="3414319" y="1632512"/>
                      <a:pt x="3431819" y="1650012"/>
                      <a:pt x="3431819" y="1671599"/>
                    </a:cubicBezTo>
                    <a:cubicBezTo>
                      <a:pt x="3431819" y="1693187"/>
                      <a:pt x="3414319" y="1710687"/>
                      <a:pt x="3392731" y="1710687"/>
                    </a:cubicBezTo>
                    <a:cubicBezTo>
                      <a:pt x="3371144" y="1710687"/>
                      <a:pt x="3353644" y="1693187"/>
                      <a:pt x="3353644" y="1671599"/>
                    </a:cubicBezTo>
                    <a:cubicBezTo>
                      <a:pt x="3353644" y="1650012"/>
                      <a:pt x="3371144" y="1632512"/>
                      <a:pt x="3392731" y="1632512"/>
                    </a:cubicBezTo>
                    <a:close/>
                    <a:moveTo>
                      <a:pt x="2924263" y="1632512"/>
                    </a:moveTo>
                    <a:cubicBezTo>
                      <a:pt x="2945850" y="1632512"/>
                      <a:pt x="2963349" y="1650012"/>
                      <a:pt x="2963349" y="1671599"/>
                    </a:cubicBezTo>
                    <a:cubicBezTo>
                      <a:pt x="2963349" y="1693187"/>
                      <a:pt x="2945850" y="1710687"/>
                      <a:pt x="2924263" y="1710687"/>
                    </a:cubicBezTo>
                    <a:cubicBezTo>
                      <a:pt x="2902675" y="1710687"/>
                      <a:pt x="2885175" y="1693187"/>
                      <a:pt x="2885175" y="1671599"/>
                    </a:cubicBezTo>
                    <a:cubicBezTo>
                      <a:pt x="2885175" y="1650012"/>
                      <a:pt x="2902675" y="1632512"/>
                      <a:pt x="2924263" y="1632512"/>
                    </a:cubicBezTo>
                    <a:close/>
                    <a:moveTo>
                      <a:pt x="2458164" y="1632512"/>
                    </a:moveTo>
                    <a:cubicBezTo>
                      <a:pt x="2479753" y="1632512"/>
                      <a:pt x="2497252" y="1650012"/>
                      <a:pt x="2497252" y="1671599"/>
                    </a:cubicBezTo>
                    <a:cubicBezTo>
                      <a:pt x="2497252" y="1693187"/>
                      <a:pt x="2479753" y="1710687"/>
                      <a:pt x="2458164" y="1710687"/>
                    </a:cubicBezTo>
                    <a:cubicBezTo>
                      <a:pt x="2436583" y="1710687"/>
                      <a:pt x="2419080" y="1693187"/>
                      <a:pt x="2419080" y="1671599"/>
                    </a:cubicBezTo>
                    <a:cubicBezTo>
                      <a:pt x="2419080" y="1650012"/>
                      <a:pt x="2436583" y="1632512"/>
                      <a:pt x="2458164" y="1632512"/>
                    </a:cubicBezTo>
                    <a:close/>
                    <a:moveTo>
                      <a:pt x="951057" y="1632512"/>
                    </a:moveTo>
                    <a:cubicBezTo>
                      <a:pt x="972642" y="1632512"/>
                      <a:pt x="990141" y="1650012"/>
                      <a:pt x="990141" y="1671599"/>
                    </a:cubicBezTo>
                    <a:cubicBezTo>
                      <a:pt x="990141" y="1693187"/>
                      <a:pt x="972642" y="1710687"/>
                      <a:pt x="951057" y="1710687"/>
                    </a:cubicBezTo>
                    <a:cubicBezTo>
                      <a:pt x="929472" y="1710687"/>
                      <a:pt x="911973" y="1693187"/>
                      <a:pt x="911973" y="1671599"/>
                    </a:cubicBezTo>
                    <a:cubicBezTo>
                      <a:pt x="911973" y="1650012"/>
                      <a:pt x="929472" y="1632512"/>
                      <a:pt x="951057" y="1632512"/>
                    </a:cubicBezTo>
                    <a:close/>
                    <a:moveTo>
                      <a:pt x="856425" y="1632512"/>
                    </a:moveTo>
                    <a:cubicBezTo>
                      <a:pt x="878010" y="1632512"/>
                      <a:pt x="895509" y="1650012"/>
                      <a:pt x="895509" y="1671599"/>
                    </a:cubicBezTo>
                    <a:cubicBezTo>
                      <a:pt x="895509" y="1693187"/>
                      <a:pt x="878010" y="1710687"/>
                      <a:pt x="856425" y="1710687"/>
                    </a:cubicBezTo>
                    <a:cubicBezTo>
                      <a:pt x="834839" y="1710687"/>
                      <a:pt x="817341" y="1693187"/>
                      <a:pt x="817341" y="1671599"/>
                    </a:cubicBezTo>
                    <a:cubicBezTo>
                      <a:pt x="817341" y="1650012"/>
                      <a:pt x="834839" y="1632512"/>
                      <a:pt x="856425" y="1632512"/>
                    </a:cubicBezTo>
                    <a:close/>
                    <a:moveTo>
                      <a:pt x="669521" y="1632512"/>
                    </a:moveTo>
                    <a:cubicBezTo>
                      <a:pt x="691111" y="1632512"/>
                      <a:pt x="708609" y="1650012"/>
                      <a:pt x="708609" y="1671599"/>
                    </a:cubicBezTo>
                    <a:cubicBezTo>
                      <a:pt x="708609" y="1693187"/>
                      <a:pt x="691111" y="1710687"/>
                      <a:pt x="669521" y="1710687"/>
                    </a:cubicBezTo>
                    <a:cubicBezTo>
                      <a:pt x="647936" y="1710687"/>
                      <a:pt x="630433" y="1693187"/>
                      <a:pt x="630433" y="1671599"/>
                    </a:cubicBezTo>
                    <a:cubicBezTo>
                      <a:pt x="630433" y="1650012"/>
                      <a:pt x="647936" y="1632512"/>
                      <a:pt x="669521" y="1632512"/>
                    </a:cubicBezTo>
                    <a:close/>
                    <a:moveTo>
                      <a:pt x="577237" y="1632512"/>
                    </a:moveTo>
                    <a:cubicBezTo>
                      <a:pt x="598829" y="1632512"/>
                      <a:pt x="616330" y="1650012"/>
                      <a:pt x="616330" y="1671599"/>
                    </a:cubicBezTo>
                    <a:cubicBezTo>
                      <a:pt x="616330" y="1693187"/>
                      <a:pt x="598829" y="1710687"/>
                      <a:pt x="577237" y="1710687"/>
                    </a:cubicBezTo>
                    <a:cubicBezTo>
                      <a:pt x="555647" y="1710687"/>
                      <a:pt x="538144" y="1693187"/>
                      <a:pt x="538144" y="1671599"/>
                    </a:cubicBezTo>
                    <a:cubicBezTo>
                      <a:pt x="538144" y="1650012"/>
                      <a:pt x="555647" y="1632512"/>
                      <a:pt x="577237" y="1632512"/>
                    </a:cubicBezTo>
                    <a:close/>
                    <a:moveTo>
                      <a:pt x="484957" y="1632512"/>
                    </a:moveTo>
                    <a:cubicBezTo>
                      <a:pt x="506543" y="1632512"/>
                      <a:pt x="524042" y="1650012"/>
                      <a:pt x="524042" y="1671599"/>
                    </a:cubicBezTo>
                    <a:cubicBezTo>
                      <a:pt x="524042" y="1693187"/>
                      <a:pt x="506543" y="1710687"/>
                      <a:pt x="484957" y="1710687"/>
                    </a:cubicBezTo>
                    <a:cubicBezTo>
                      <a:pt x="463364" y="1710687"/>
                      <a:pt x="445875" y="1693187"/>
                      <a:pt x="445875" y="1671599"/>
                    </a:cubicBezTo>
                    <a:cubicBezTo>
                      <a:pt x="445875" y="1650012"/>
                      <a:pt x="463364" y="1632512"/>
                      <a:pt x="484957" y="1632512"/>
                    </a:cubicBezTo>
                    <a:close/>
                    <a:moveTo>
                      <a:pt x="390314" y="1632512"/>
                    </a:moveTo>
                    <a:cubicBezTo>
                      <a:pt x="411907" y="1632512"/>
                      <a:pt x="429406" y="1650012"/>
                      <a:pt x="429406" y="1671599"/>
                    </a:cubicBezTo>
                    <a:cubicBezTo>
                      <a:pt x="429406" y="1693187"/>
                      <a:pt x="411907" y="1710687"/>
                      <a:pt x="390314" y="1710687"/>
                    </a:cubicBezTo>
                    <a:cubicBezTo>
                      <a:pt x="368735" y="1710687"/>
                      <a:pt x="351235" y="1693187"/>
                      <a:pt x="351235" y="1671599"/>
                    </a:cubicBezTo>
                    <a:cubicBezTo>
                      <a:pt x="351235" y="1650012"/>
                      <a:pt x="368735" y="1632512"/>
                      <a:pt x="390314" y="1632512"/>
                    </a:cubicBezTo>
                    <a:close/>
                    <a:moveTo>
                      <a:pt x="298040" y="1632512"/>
                    </a:moveTo>
                    <a:cubicBezTo>
                      <a:pt x="319624" y="1632512"/>
                      <a:pt x="337133" y="1650012"/>
                      <a:pt x="337133" y="1671599"/>
                    </a:cubicBezTo>
                    <a:cubicBezTo>
                      <a:pt x="337133" y="1693187"/>
                      <a:pt x="319624" y="1710687"/>
                      <a:pt x="298040" y="1710687"/>
                    </a:cubicBezTo>
                    <a:cubicBezTo>
                      <a:pt x="276452" y="1710687"/>
                      <a:pt x="258951" y="1693187"/>
                      <a:pt x="258951" y="1671599"/>
                    </a:cubicBezTo>
                    <a:cubicBezTo>
                      <a:pt x="258951" y="1650012"/>
                      <a:pt x="276452" y="1632512"/>
                      <a:pt x="298040" y="1632512"/>
                    </a:cubicBezTo>
                    <a:close/>
                    <a:moveTo>
                      <a:pt x="3679017" y="1632512"/>
                    </a:moveTo>
                    <a:cubicBezTo>
                      <a:pt x="3700604" y="1632512"/>
                      <a:pt x="3718103" y="1650011"/>
                      <a:pt x="3718103" y="1671598"/>
                    </a:cubicBezTo>
                    <a:cubicBezTo>
                      <a:pt x="3718103" y="1693186"/>
                      <a:pt x="3700604" y="1710685"/>
                      <a:pt x="3679017" y="1710685"/>
                    </a:cubicBezTo>
                    <a:cubicBezTo>
                      <a:pt x="3657429" y="1710685"/>
                      <a:pt x="3639929" y="1693186"/>
                      <a:pt x="3639929" y="1671598"/>
                    </a:cubicBezTo>
                    <a:cubicBezTo>
                      <a:pt x="3639929" y="1650011"/>
                      <a:pt x="3657429" y="1632512"/>
                      <a:pt x="3679017" y="1632512"/>
                    </a:cubicBezTo>
                    <a:close/>
                    <a:moveTo>
                      <a:pt x="3300455" y="1632512"/>
                    </a:moveTo>
                    <a:cubicBezTo>
                      <a:pt x="3322043" y="1632512"/>
                      <a:pt x="3339543" y="1650011"/>
                      <a:pt x="3339543" y="1671598"/>
                    </a:cubicBezTo>
                    <a:cubicBezTo>
                      <a:pt x="3339543" y="1693186"/>
                      <a:pt x="3322043" y="1710685"/>
                      <a:pt x="3300455" y="1710685"/>
                    </a:cubicBezTo>
                    <a:cubicBezTo>
                      <a:pt x="3278868" y="1710685"/>
                      <a:pt x="3261368" y="1693186"/>
                      <a:pt x="3261368" y="1671598"/>
                    </a:cubicBezTo>
                    <a:cubicBezTo>
                      <a:pt x="3261368" y="1650011"/>
                      <a:pt x="3278868" y="1632512"/>
                      <a:pt x="3300455" y="1632512"/>
                    </a:cubicBezTo>
                    <a:close/>
                    <a:moveTo>
                      <a:pt x="3111175" y="1632512"/>
                    </a:moveTo>
                    <a:cubicBezTo>
                      <a:pt x="3132763" y="1632512"/>
                      <a:pt x="3150263" y="1650011"/>
                      <a:pt x="3150263" y="1671598"/>
                    </a:cubicBezTo>
                    <a:cubicBezTo>
                      <a:pt x="3150263" y="1693186"/>
                      <a:pt x="3132763" y="1710685"/>
                      <a:pt x="3111175" y="1710685"/>
                    </a:cubicBezTo>
                    <a:cubicBezTo>
                      <a:pt x="3089588" y="1710685"/>
                      <a:pt x="3072088" y="1693186"/>
                      <a:pt x="3072088" y="1671598"/>
                    </a:cubicBezTo>
                    <a:cubicBezTo>
                      <a:pt x="3072088" y="1650011"/>
                      <a:pt x="3089588" y="1632512"/>
                      <a:pt x="3111175" y="1632512"/>
                    </a:cubicBezTo>
                    <a:close/>
                    <a:moveTo>
                      <a:pt x="3018902" y="1632512"/>
                    </a:moveTo>
                    <a:cubicBezTo>
                      <a:pt x="3040489" y="1632512"/>
                      <a:pt x="3057989" y="1650011"/>
                      <a:pt x="3057989" y="1671598"/>
                    </a:cubicBezTo>
                    <a:cubicBezTo>
                      <a:pt x="3057989" y="1693186"/>
                      <a:pt x="3040489" y="1710685"/>
                      <a:pt x="3018902" y="1710685"/>
                    </a:cubicBezTo>
                    <a:cubicBezTo>
                      <a:pt x="2997315" y="1710685"/>
                      <a:pt x="2979815" y="1693186"/>
                      <a:pt x="2979815" y="1671598"/>
                    </a:cubicBezTo>
                    <a:cubicBezTo>
                      <a:pt x="2979815" y="1650011"/>
                      <a:pt x="2997315" y="1632512"/>
                      <a:pt x="3018902" y="1632512"/>
                    </a:cubicBezTo>
                    <a:close/>
                    <a:moveTo>
                      <a:pt x="2831987" y="1632512"/>
                    </a:moveTo>
                    <a:cubicBezTo>
                      <a:pt x="2853574" y="1632512"/>
                      <a:pt x="2871074" y="1650011"/>
                      <a:pt x="2871074" y="1671598"/>
                    </a:cubicBezTo>
                    <a:cubicBezTo>
                      <a:pt x="2871074" y="1693186"/>
                      <a:pt x="2853574" y="1710685"/>
                      <a:pt x="2831987" y="1710685"/>
                    </a:cubicBezTo>
                    <a:cubicBezTo>
                      <a:pt x="2810400" y="1710685"/>
                      <a:pt x="2792900" y="1693186"/>
                      <a:pt x="2792900" y="1671598"/>
                    </a:cubicBezTo>
                    <a:cubicBezTo>
                      <a:pt x="2792900" y="1650011"/>
                      <a:pt x="2810400" y="1632512"/>
                      <a:pt x="2831987" y="1632512"/>
                    </a:cubicBezTo>
                    <a:close/>
                    <a:moveTo>
                      <a:pt x="2737359" y="1632512"/>
                    </a:moveTo>
                    <a:cubicBezTo>
                      <a:pt x="2758934" y="1632512"/>
                      <a:pt x="2776434" y="1650011"/>
                      <a:pt x="2776434" y="1671598"/>
                    </a:cubicBezTo>
                    <a:cubicBezTo>
                      <a:pt x="2776434" y="1693186"/>
                      <a:pt x="2758934" y="1710685"/>
                      <a:pt x="2737359" y="1710685"/>
                    </a:cubicBezTo>
                    <a:cubicBezTo>
                      <a:pt x="2715769" y="1710685"/>
                      <a:pt x="2698267" y="1693186"/>
                      <a:pt x="2698267" y="1671598"/>
                    </a:cubicBezTo>
                    <a:cubicBezTo>
                      <a:pt x="2698267" y="1650011"/>
                      <a:pt x="2715769" y="1632512"/>
                      <a:pt x="2737359" y="1632512"/>
                    </a:cubicBezTo>
                    <a:close/>
                    <a:moveTo>
                      <a:pt x="2645073" y="1632512"/>
                    </a:moveTo>
                    <a:cubicBezTo>
                      <a:pt x="2666662" y="1632512"/>
                      <a:pt x="2684164" y="1650011"/>
                      <a:pt x="2684164" y="1671598"/>
                    </a:cubicBezTo>
                    <a:cubicBezTo>
                      <a:pt x="2684164" y="1693186"/>
                      <a:pt x="2666662" y="1710685"/>
                      <a:pt x="2645073" y="1710685"/>
                    </a:cubicBezTo>
                    <a:cubicBezTo>
                      <a:pt x="2623487" y="1710685"/>
                      <a:pt x="2605987" y="1693186"/>
                      <a:pt x="2605987" y="1671598"/>
                    </a:cubicBezTo>
                    <a:cubicBezTo>
                      <a:pt x="2605987" y="1650011"/>
                      <a:pt x="2623487" y="1632512"/>
                      <a:pt x="2645073" y="1632512"/>
                    </a:cubicBezTo>
                    <a:close/>
                    <a:moveTo>
                      <a:pt x="2550437" y="1632512"/>
                    </a:moveTo>
                    <a:cubicBezTo>
                      <a:pt x="2572023" y="1632512"/>
                      <a:pt x="2589522" y="1650011"/>
                      <a:pt x="2589522" y="1671598"/>
                    </a:cubicBezTo>
                    <a:cubicBezTo>
                      <a:pt x="2589522" y="1693186"/>
                      <a:pt x="2572023" y="1710685"/>
                      <a:pt x="2550437" y="1710685"/>
                    </a:cubicBezTo>
                    <a:cubicBezTo>
                      <a:pt x="2528849" y="1710685"/>
                      <a:pt x="2511353" y="1693186"/>
                      <a:pt x="2511353" y="1671598"/>
                    </a:cubicBezTo>
                    <a:cubicBezTo>
                      <a:pt x="2511353" y="1650011"/>
                      <a:pt x="2528849" y="1632512"/>
                      <a:pt x="2550437" y="1632512"/>
                    </a:cubicBezTo>
                    <a:close/>
                    <a:moveTo>
                      <a:pt x="2363525" y="1632512"/>
                    </a:moveTo>
                    <a:cubicBezTo>
                      <a:pt x="2385115" y="1632512"/>
                      <a:pt x="2402612" y="1650011"/>
                      <a:pt x="2402612" y="1671598"/>
                    </a:cubicBezTo>
                    <a:cubicBezTo>
                      <a:pt x="2402612" y="1693186"/>
                      <a:pt x="2385115" y="1710685"/>
                      <a:pt x="2363525" y="1710685"/>
                    </a:cubicBezTo>
                    <a:cubicBezTo>
                      <a:pt x="2341941" y="1710685"/>
                      <a:pt x="2324438" y="1693186"/>
                      <a:pt x="2324438" y="1671598"/>
                    </a:cubicBezTo>
                    <a:cubicBezTo>
                      <a:pt x="2324438" y="1650011"/>
                      <a:pt x="2341941" y="1632512"/>
                      <a:pt x="2363525" y="1632512"/>
                    </a:cubicBezTo>
                    <a:close/>
                    <a:moveTo>
                      <a:pt x="764159" y="1632512"/>
                    </a:moveTo>
                    <a:cubicBezTo>
                      <a:pt x="785745" y="1632512"/>
                      <a:pt x="803243" y="1650011"/>
                      <a:pt x="803243" y="1671598"/>
                    </a:cubicBezTo>
                    <a:cubicBezTo>
                      <a:pt x="803243" y="1693186"/>
                      <a:pt x="785745" y="1710685"/>
                      <a:pt x="764159" y="1710685"/>
                    </a:cubicBezTo>
                    <a:cubicBezTo>
                      <a:pt x="742570" y="1710685"/>
                      <a:pt x="725074" y="1693186"/>
                      <a:pt x="725074" y="1671598"/>
                    </a:cubicBezTo>
                    <a:cubicBezTo>
                      <a:pt x="725074" y="1650011"/>
                      <a:pt x="742570" y="1632512"/>
                      <a:pt x="764159" y="1632512"/>
                    </a:cubicBezTo>
                    <a:close/>
                    <a:moveTo>
                      <a:pt x="3846758" y="1555277"/>
                    </a:moveTo>
                    <a:lnTo>
                      <a:pt x="3852080" y="1590149"/>
                    </a:lnTo>
                    <a:lnTo>
                      <a:pt x="3853608" y="1620406"/>
                    </a:lnTo>
                    <a:lnTo>
                      <a:pt x="3838292" y="1614061"/>
                    </a:lnTo>
                    <a:cubicBezTo>
                      <a:pt x="3831219" y="1606988"/>
                      <a:pt x="3826844" y="1597216"/>
                      <a:pt x="3826844" y="1586423"/>
                    </a:cubicBezTo>
                    <a:cubicBezTo>
                      <a:pt x="3826844" y="1575629"/>
                      <a:pt x="3831219" y="1565857"/>
                      <a:pt x="3838292" y="1558784"/>
                    </a:cubicBezTo>
                    <a:close/>
                    <a:moveTo>
                      <a:pt x="3771291" y="1547335"/>
                    </a:moveTo>
                    <a:cubicBezTo>
                      <a:pt x="3792879" y="1547335"/>
                      <a:pt x="3810379" y="1564835"/>
                      <a:pt x="3810379" y="1586423"/>
                    </a:cubicBezTo>
                    <a:cubicBezTo>
                      <a:pt x="3810379" y="1608009"/>
                      <a:pt x="3792879" y="1625510"/>
                      <a:pt x="3771291" y="1625510"/>
                    </a:cubicBezTo>
                    <a:cubicBezTo>
                      <a:pt x="3749704" y="1625510"/>
                      <a:pt x="3732204" y="1608009"/>
                      <a:pt x="3732204" y="1586423"/>
                    </a:cubicBezTo>
                    <a:cubicBezTo>
                      <a:pt x="3732204" y="1564835"/>
                      <a:pt x="3749704" y="1547335"/>
                      <a:pt x="3771291" y="1547335"/>
                    </a:cubicBezTo>
                    <a:close/>
                    <a:moveTo>
                      <a:pt x="3679017" y="1547335"/>
                    </a:moveTo>
                    <a:cubicBezTo>
                      <a:pt x="3700604" y="1547335"/>
                      <a:pt x="3718103" y="1564835"/>
                      <a:pt x="3718103" y="1586423"/>
                    </a:cubicBezTo>
                    <a:cubicBezTo>
                      <a:pt x="3718103" y="1608009"/>
                      <a:pt x="3700604" y="1625510"/>
                      <a:pt x="3679017" y="1625510"/>
                    </a:cubicBezTo>
                    <a:cubicBezTo>
                      <a:pt x="3657429" y="1625510"/>
                      <a:pt x="3639929" y="1608009"/>
                      <a:pt x="3639929" y="1586423"/>
                    </a:cubicBezTo>
                    <a:cubicBezTo>
                      <a:pt x="3639929" y="1564835"/>
                      <a:pt x="3657429" y="1547335"/>
                      <a:pt x="3679017" y="1547335"/>
                    </a:cubicBezTo>
                    <a:close/>
                    <a:moveTo>
                      <a:pt x="3584377" y="1547335"/>
                    </a:moveTo>
                    <a:cubicBezTo>
                      <a:pt x="3605964" y="1547335"/>
                      <a:pt x="3623463" y="1564835"/>
                      <a:pt x="3623463" y="1586423"/>
                    </a:cubicBezTo>
                    <a:cubicBezTo>
                      <a:pt x="3623463" y="1608009"/>
                      <a:pt x="3605964" y="1625510"/>
                      <a:pt x="3584377" y="1625510"/>
                    </a:cubicBezTo>
                    <a:cubicBezTo>
                      <a:pt x="3562789" y="1625510"/>
                      <a:pt x="3545289" y="1608009"/>
                      <a:pt x="3545289" y="1586423"/>
                    </a:cubicBezTo>
                    <a:cubicBezTo>
                      <a:pt x="3545289" y="1564835"/>
                      <a:pt x="3562789" y="1547335"/>
                      <a:pt x="3584377" y="1547335"/>
                    </a:cubicBezTo>
                    <a:close/>
                    <a:moveTo>
                      <a:pt x="3489737" y="1547335"/>
                    </a:moveTo>
                    <a:cubicBezTo>
                      <a:pt x="3511324" y="1547335"/>
                      <a:pt x="3528823" y="1564835"/>
                      <a:pt x="3528823" y="1586423"/>
                    </a:cubicBezTo>
                    <a:cubicBezTo>
                      <a:pt x="3528823" y="1608009"/>
                      <a:pt x="3511324" y="1625510"/>
                      <a:pt x="3489737" y="1625510"/>
                    </a:cubicBezTo>
                    <a:cubicBezTo>
                      <a:pt x="3468149" y="1625510"/>
                      <a:pt x="3450649" y="1608009"/>
                      <a:pt x="3450649" y="1586423"/>
                    </a:cubicBezTo>
                    <a:cubicBezTo>
                      <a:pt x="3450649" y="1564835"/>
                      <a:pt x="3468149" y="1547335"/>
                      <a:pt x="3489737" y="1547335"/>
                    </a:cubicBezTo>
                    <a:close/>
                    <a:moveTo>
                      <a:pt x="3392731" y="1547335"/>
                    </a:moveTo>
                    <a:cubicBezTo>
                      <a:pt x="3414319" y="1547335"/>
                      <a:pt x="3431819" y="1564835"/>
                      <a:pt x="3431819" y="1586423"/>
                    </a:cubicBezTo>
                    <a:cubicBezTo>
                      <a:pt x="3431819" y="1608009"/>
                      <a:pt x="3414319" y="1625510"/>
                      <a:pt x="3392731" y="1625510"/>
                    </a:cubicBezTo>
                    <a:cubicBezTo>
                      <a:pt x="3371144" y="1625510"/>
                      <a:pt x="3353644" y="1608009"/>
                      <a:pt x="3353644" y="1586423"/>
                    </a:cubicBezTo>
                    <a:cubicBezTo>
                      <a:pt x="3353644" y="1564835"/>
                      <a:pt x="3371144" y="1547335"/>
                      <a:pt x="3392731" y="1547335"/>
                    </a:cubicBezTo>
                    <a:close/>
                    <a:moveTo>
                      <a:pt x="3300455" y="1547335"/>
                    </a:moveTo>
                    <a:cubicBezTo>
                      <a:pt x="3322043" y="1547335"/>
                      <a:pt x="3339543" y="1564835"/>
                      <a:pt x="3339543" y="1586423"/>
                    </a:cubicBezTo>
                    <a:cubicBezTo>
                      <a:pt x="3339543" y="1608009"/>
                      <a:pt x="3322043" y="1625510"/>
                      <a:pt x="3300455" y="1625510"/>
                    </a:cubicBezTo>
                    <a:cubicBezTo>
                      <a:pt x="3278868" y="1625510"/>
                      <a:pt x="3261368" y="1608009"/>
                      <a:pt x="3261368" y="1586423"/>
                    </a:cubicBezTo>
                    <a:cubicBezTo>
                      <a:pt x="3261368" y="1564835"/>
                      <a:pt x="3278868" y="1547335"/>
                      <a:pt x="3300455" y="1547335"/>
                    </a:cubicBezTo>
                    <a:close/>
                    <a:moveTo>
                      <a:pt x="2737361" y="1547335"/>
                    </a:moveTo>
                    <a:cubicBezTo>
                      <a:pt x="2758934" y="1547335"/>
                      <a:pt x="2776434" y="1564835"/>
                      <a:pt x="2776434" y="1586423"/>
                    </a:cubicBezTo>
                    <a:cubicBezTo>
                      <a:pt x="2776434" y="1608009"/>
                      <a:pt x="2758934" y="1625510"/>
                      <a:pt x="2737361" y="1625510"/>
                    </a:cubicBezTo>
                    <a:cubicBezTo>
                      <a:pt x="2715769" y="1625510"/>
                      <a:pt x="2698267" y="1608009"/>
                      <a:pt x="2698267" y="1586423"/>
                    </a:cubicBezTo>
                    <a:cubicBezTo>
                      <a:pt x="2698267" y="1564835"/>
                      <a:pt x="2715769" y="1547335"/>
                      <a:pt x="2737361" y="1547335"/>
                    </a:cubicBezTo>
                    <a:close/>
                    <a:moveTo>
                      <a:pt x="2645073" y="1547335"/>
                    </a:moveTo>
                    <a:cubicBezTo>
                      <a:pt x="2666662" y="1547335"/>
                      <a:pt x="2684164" y="1564835"/>
                      <a:pt x="2684164" y="1586423"/>
                    </a:cubicBezTo>
                    <a:cubicBezTo>
                      <a:pt x="2684164" y="1608009"/>
                      <a:pt x="2666662" y="1625510"/>
                      <a:pt x="2645073" y="1625510"/>
                    </a:cubicBezTo>
                    <a:cubicBezTo>
                      <a:pt x="2623487" y="1625510"/>
                      <a:pt x="2605987" y="1608009"/>
                      <a:pt x="2605987" y="1586423"/>
                    </a:cubicBezTo>
                    <a:cubicBezTo>
                      <a:pt x="2605987" y="1564835"/>
                      <a:pt x="2623487" y="1547335"/>
                      <a:pt x="2645073" y="1547335"/>
                    </a:cubicBezTo>
                    <a:close/>
                    <a:moveTo>
                      <a:pt x="2550437" y="1547335"/>
                    </a:moveTo>
                    <a:cubicBezTo>
                      <a:pt x="2572023" y="1547335"/>
                      <a:pt x="2589523" y="1564835"/>
                      <a:pt x="2589523" y="1586423"/>
                    </a:cubicBezTo>
                    <a:cubicBezTo>
                      <a:pt x="2589523" y="1608009"/>
                      <a:pt x="2572023" y="1625510"/>
                      <a:pt x="2550437" y="1625510"/>
                    </a:cubicBezTo>
                    <a:cubicBezTo>
                      <a:pt x="2528849" y="1625510"/>
                      <a:pt x="2511353" y="1608009"/>
                      <a:pt x="2511353" y="1586423"/>
                    </a:cubicBezTo>
                    <a:cubicBezTo>
                      <a:pt x="2511353" y="1564835"/>
                      <a:pt x="2528849" y="1547335"/>
                      <a:pt x="2550437" y="1547335"/>
                    </a:cubicBezTo>
                    <a:close/>
                    <a:moveTo>
                      <a:pt x="2458164" y="1547335"/>
                    </a:moveTo>
                    <a:cubicBezTo>
                      <a:pt x="2479753" y="1547335"/>
                      <a:pt x="2497252" y="1564835"/>
                      <a:pt x="2497252" y="1586423"/>
                    </a:cubicBezTo>
                    <a:cubicBezTo>
                      <a:pt x="2497252" y="1608009"/>
                      <a:pt x="2479753" y="1625510"/>
                      <a:pt x="2458164" y="1625510"/>
                    </a:cubicBezTo>
                    <a:cubicBezTo>
                      <a:pt x="2436583" y="1625510"/>
                      <a:pt x="2419081" y="1608009"/>
                      <a:pt x="2419081" y="1586423"/>
                    </a:cubicBezTo>
                    <a:cubicBezTo>
                      <a:pt x="2419081" y="1564835"/>
                      <a:pt x="2436583" y="1547335"/>
                      <a:pt x="2458164" y="1547335"/>
                    </a:cubicBezTo>
                    <a:close/>
                    <a:moveTo>
                      <a:pt x="951061" y="1547335"/>
                    </a:moveTo>
                    <a:cubicBezTo>
                      <a:pt x="972645" y="1547335"/>
                      <a:pt x="990144" y="1564835"/>
                      <a:pt x="990144" y="1586423"/>
                    </a:cubicBezTo>
                    <a:cubicBezTo>
                      <a:pt x="990144" y="1608009"/>
                      <a:pt x="972645" y="1625510"/>
                      <a:pt x="951061" y="1625510"/>
                    </a:cubicBezTo>
                    <a:cubicBezTo>
                      <a:pt x="929475" y="1625510"/>
                      <a:pt x="911977" y="1608009"/>
                      <a:pt x="911977" y="1586423"/>
                    </a:cubicBezTo>
                    <a:cubicBezTo>
                      <a:pt x="911977" y="1564835"/>
                      <a:pt x="929475" y="1547335"/>
                      <a:pt x="951061" y="1547335"/>
                    </a:cubicBezTo>
                    <a:close/>
                    <a:moveTo>
                      <a:pt x="856428" y="1547335"/>
                    </a:moveTo>
                    <a:cubicBezTo>
                      <a:pt x="878014" y="1547335"/>
                      <a:pt x="895513" y="1564835"/>
                      <a:pt x="895513" y="1586423"/>
                    </a:cubicBezTo>
                    <a:cubicBezTo>
                      <a:pt x="895513" y="1608009"/>
                      <a:pt x="878014" y="1625510"/>
                      <a:pt x="856428" y="1625510"/>
                    </a:cubicBezTo>
                    <a:cubicBezTo>
                      <a:pt x="834844" y="1625510"/>
                      <a:pt x="817346" y="1608009"/>
                      <a:pt x="817346" y="1586423"/>
                    </a:cubicBezTo>
                    <a:cubicBezTo>
                      <a:pt x="817346" y="1564835"/>
                      <a:pt x="834844" y="1547335"/>
                      <a:pt x="856428" y="1547335"/>
                    </a:cubicBezTo>
                    <a:close/>
                    <a:moveTo>
                      <a:pt x="764163" y="1547335"/>
                    </a:moveTo>
                    <a:cubicBezTo>
                      <a:pt x="785749" y="1547335"/>
                      <a:pt x="803247" y="1564835"/>
                      <a:pt x="803247" y="1586423"/>
                    </a:cubicBezTo>
                    <a:cubicBezTo>
                      <a:pt x="803247" y="1608009"/>
                      <a:pt x="785749" y="1625510"/>
                      <a:pt x="764163" y="1625510"/>
                    </a:cubicBezTo>
                    <a:cubicBezTo>
                      <a:pt x="742573" y="1625510"/>
                      <a:pt x="725079" y="1608009"/>
                      <a:pt x="725079" y="1586423"/>
                    </a:cubicBezTo>
                    <a:cubicBezTo>
                      <a:pt x="725079" y="1564835"/>
                      <a:pt x="742573" y="1547335"/>
                      <a:pt x="764163" y="1547335"/>
                    </a:cubicBezTo>
                    <a:close/>
                    <a:moveTo>
                      <a:pt x="669521" y="1547335"/>
                    </a:moveTo>
                    <a:cubicBezTo>
                      <a:pt x="691116" y="1547335"/>
                      <a:pt x="708613" y="1564835"/>
                      <a:pt x="708613" y="1586423"/>
                    </a:cubicBezTo>
                    <a:cubicBezTo>
                      <a:pt x="708613" y="1608009"/>
                      <a:pt x="691116" y="1625510"/>
                      <a:pt x="669521" y="1625510"/>
                    </a:cubicBezTo>
                    <a:cubicBezTo>
                      <a:pt x="647940" y="1625510"/>
                      <a:pt x="630438" y="1608009"/>
                      <a:pt x="630438" y="1586423"/>
                    </a:cubicBezTo>
                    <a:cubicBezTo>
                      <a:pt x="630438" y="1564835"/>
                      <a:pt x="647940" y="1547335"/>
                      <a:pt x="669521" y="1547335"/>
                    </a:cubicBezTo>
                    <a:close/>
                    <a:moveTo>
                      <a:pt x="577241" y="1547335"/>
                    </a:moveTo>
                    <a:cubicBezTo>
                      <a:pt x="598832" y="1547335"/>
                      <a:pt x="616335" y="1564835"/>
                      <a:pt x="616335" y="1586423"/>
                    </a:cubicBezTo>
                    <a:cubicBezTo>
                      <a:pt x="616335" y="1608009"/>
                      <a:pt x="598832" y="1625510"/>
                      <a:pt x="577241" y="1625510"/>
                    </a:cubicBezTo>
                    <a:cubicBezTo>
                      <a:pt x="555651" y="1625510"/>
                      <a:pt x="538147" y="1608009"/>
                      <a:pt x="538147" y="1586423"/>
                    </a:cubicBezTo>
                    <a:cubicBezTo>
                      <a:pt x="538147" y="1564835"/>
                      <a:pt x="555651" y="1547335"/>
                      <a:pt x="577241" y="1547335"/>
                    </a:cubicBezTo>
                    <a:close/>
                    <a:moveTo>
                      <a:pt x="484957" y="1547335"/>
                    </a:moveTo>
                    <a:cubicBezTo>
                      <a:pt x="506545" y="1547335"/>
                      <a:pt x="524045" y="1564835"/>
                      <a:pt x="524045" y="1586423"/>
                    </a:cubicBezTo>
                    <a:cubicBezTo>
                      <a:pt x="524045" y="1608009"/>
                      <a:pt x="506545" y="1625510"/>
                      <a:pt x="484957" y="1625510"/>
                    </a:cubicBezTo>
                    <a:cubicBezTo>
                      <a:pt x="463365" y="1625510"/>
                      <a:pt x="445879" y="1608009"/>
                      <a:pt x="445879" y="1586423"/>
                    </a:cubicBezTo>
                    <a:cubicBezTo>
                      <a:pt x="445879" y="1564835"/>
                      <a:pt x="463365" y="1547335"/>
                      <a:pt x="484957" y="1547335"/>
                    </a:cubicBezTo>
                    <a:close/>
                    <a:moveTo>
                      <a:pt x="390314" y="1547335"/>
                    </a:moveTo>
                    <a:cubicBezTo>
                      <a:pt x="411908" y="1547335"/>
                      <a:pt x="429410" y="1564835"/>
                      <a:pt x="429410" y="1586423"/>
                    </a:cubicBezTo>
                    <a:cubicBezTo>
                      <a:pt x="429410" y="1608009"/>
                      <a:pt x="411908" y="1625510"/>
                      <a:pt x="390314" y="1625510"/>
                    </a:cubicBezTo>
                    <a:cubicBezTo>
                      <a:pt x="368739" y="1625510"/>
                      <a:pt x="351238" y="1608009"/>
                      <a:pt x="351238" y="1586423"/>
                    </a:cubicBezTo>
                    <a:cubicBezTo>
                      <a:pt x="351238" y="1564835"/>
                      <a:pt x="368739" y="1547335"/>
                      <a:pt x="390314" y="1547335"/>
                    </a:cubicBezTo>
                    <a:close/>
                    <a:moveTo>
                      <a:pt x="298043" y="1547335"/>
                    </a:moveTo>
                    <a:cubicBezTo>
                      <a:pt x="319627" y="1547335"/>
                      <a:pt x="337137" y="1564835"/>
                      <a:pt x="337137" y="1586423"/>
                    </a:cubicBezTo>
                    <a:cubicBezTo>
                      <a:pt x="337137" y="1608009"/>
                      <a:pt x="319627" y="1625510"/>
                      <a:pt x="298043" y="1625510"/>
                    </a:cubicBezTo>
                    <a:cubicBezTo>
                      <a:pt x="276456" y="1625510"/>
                      <a:pt x="258954" y="1608009"/>
                      <a:pt x="258954" y="1586423"/>
                    </a:cubicBezTo>
                    <a:cubicBezTo>
                      <a:pt x="258954" y="1564835"/>
                      <a:pt x="276456" y="1547335"/>
                      <a:pt x="298043" y="1547335"/>
                    </a:cubicBezTo>
                    <a:close/>
                    <a:moveTo>
                      <a:pt x="203400" y="1547335"/>
                    </a:moveTo>
                    <a:cubicBezTo>
                      <a:pt x="224988" y="1547335"/>
                      <a:pt x="242489" y="1564835"/>
                      <a:pt x="242489" y="1586423"/>
                    </a:cubicBezTo>
                    <a:cubicBezTo>
                      <a:pt x="242489" y="1608009"/>
                      <a:pt x="224988" y="1625510"/>
                      <a:pt x="203400" y="1625510"/>
                    </a:cubicBezTo>
                    <a:cubicBezTo>
                      <a:pt x="181814" y="1625510"/>
                      <a:pt x="164314" y="1608009"/>
                      <a:pt x="164314" y="1586423"/>
                    </a:cubicBezTo>
                    <a:cubicBezTo>
                      <a:pt x="164314" y="1564835"/>
                      <a:pt x="181814" y="1547335"/>
                      <a:pt x="203400" y="1547335"/>
                    </a:cubicBezTo>
                    <a:close/>
                    <a:moveTo>
                      <a:pt x="3835635" y="1482393"/>
                    </a:moveTo>
                    <a:lnTo>
                      <a:pt x="3843416" y="1533374"/>
                    </a:lnTo>
                    <a:lnTo>
                      <a:pt x="3838294" y="1531252"/>
                    </a:lnTo>
                    <a:cubicBezTo>
                      <a:pt x="3831220" y="1524179"/>
                      <a:pt x="3826845" y="1514407"/>
                      <a:pt x="3826845" y="1503614"/>
                    </a:cubicBezTo>
                    <a:close/>
                    <a:moveTo>
                      <a:pt x="3771293" y="1464526"/>
                    </a:moveTo>
                    <a:cubicBezTo>
                      <a:pt x="3792880" y="1464526"/>
                      <a:pt x="3810379" y="1482026"/>
                      <a:pt x="3810379" y="1503614"/>
                    </a:cubicBezTo>
                    <a:cubicBezTo>
                      <a:pt x="3810379" y="1525201"/>
                      <a:pt x="3792880" y="1542701"/>
                      <a:pt x="3771293" y="1542701"/>
                    </a:cubicBezTo>
                    <a:cubicBezTo>
                      <a:pt x="3749705" y="1542701"/>
                      <a:pt x="3732205" y="1525201"/>
                      <a:pt x="3732205" y="1503614"/>
                    </a:cubicBezTo>
                    <a:cubicBezTo>
                      <a:pt x="3732205" y="1482026"/>
                      <a:pt x="3749705" y="1464526"/>
                      <a:pt x="3771293" y="1464526"/>
                    </a:cubicBezTo>
                    <a:close/>
                    <a:moveTo>
                      <a:pt x="3679018" y="1464526"/>
                    </a:moveTo>
                    <a:cubicBezTo>
                      <a:pt x="3700605" y="1464526"/>
                      <a:pt x="3718105" y="1482026"/>
                      <a:pt x="3718105" y="1503614"/>
                    </a:cubicBezTo>
                    <a:cubicBezTo>
                      <a:pt x="3718105" y="1525201"/>
                      <a:pt x="3700605" y="1542701"/>
                      <a:pt x="3679018" y="1542701"/>
                    </a:cubicBezTo>
                    <a:cubicBezTo>
                      <a:pt x="3657431" y="1542701"/>
                      <a:pt x="3639931" y="1525201"/>
                      <a:pt x="3639931" y="1503614"/>
                    </a:cubicBezTo>
                    <a:cubicBezTo>
                      <a:pt x="3639931" y="1482026"/>
                      <a:pt x="3657431" y="1464526"/>
                      <a:pt x="3679018" y="1464526"/>
                    </a:cubicBezTo>
                    <a:close/>
                    <a:moveTo>
                      <a:pt x="3489737" y="1464526"/>
                    </a:moveTo>
                    <a:cubicBezTo>
                      <a:pt x="3511324" y="1464526"/>
                      <a:pt x="3528823" y="1482026"/>
                      <a:pt x="3528823" y="1503614"/>
                    </a:cubicBezTo>
                    <a:cubicBezTo>
                      <a:pt x="3528823" y="1525201"/>
                      <a:pt x="3511324" y="1542701"/>
                      <a:pt x="3489737" y="1542701"/>
                    </a:cubicBezTo>
                    <a:cubicBezTo>
                      <a:pt x="3468149" y="1542701"/>
                      <a:pt x="3450649" y="1525201"/>
                      <a:pt x="3450649" y="1503614"/>
                    </a:cubicBezTo>
                    <a:cubicBezTo>
                      <a:pt x="3450649" y="1482026"/>
                      <a:pt x="3468149" y="1464526"/>
                      <a:pt x="3489737" y="1464526"/>
                    </a:cubicBezTo>
                    <a:close/>
                    <a:moveTo>
                      <a:pt x="3392731" y="1464526"/>
                    </a:moveTo>
                    <a:cubicBezTo>
                      <a:pt x="3414319" y="1464526"/>
                      <a:pt x="3431819" y="1482026"/>
                      <a:pt x="3431819" y="1503614"/>
                    </a:cubicBezTo>
                    <a:cubicBezTo>
                      <a:pt x="3431819" y="1525201"/>
                      <a:pt x="3414319" y="1542701"/>
                      <a:pt x="3392731" y="1542701"/>
                    </a:cubicBezTo>
                    <a:cubicBezTo>
                      <a:pt x="3371144" y="1542701"/>
                      <a:pt x="3353644" y="1525201"/>
                      <a:pt x="3353644" y="1503614"/>
                    </a:cubicBezTo>
                    <a:cubicBezTo>
                      <a:pt x="3353644" y="1482026"/>
                      <a:pt x="3371144" y="1464526"/>
                      <a:pt x="3392731" y="1464526"/>
                    </a:cubicBezTo>
                    <a:close/>
                    <a:moveTo>
                      <a:pt x="3300457" y="1464526"/>
                    </a:moveTo>
                    <a:cubicBezTo>
                      <a:pt x="3322044" y="1464526"/>
                      <a:pt x="3339544" y="1482026"/>
                      <a:pt x="3339544" y="1503614"/>
                    </a:cubicBezTo>
                    <a:cubicBezTo>
                      <a:pt x="3339544" y="1525201"/>
                      <a:pt x="3322044" y="1542701"/>
                      <a:pt x="3300457" y="1542701"/>
                    </a:cubicBezTo>
                    <a:cubicBezTo>
                      <a:pt x="3278869" y="1542701"/>
                      <a:pt x="3261369" y="1525201"/>
                      <a:pt x="3261369" y="1503614"/>
                    </a:cubicBezTo>
                    <a:cubicBezTo>
                      <a:pt x="3261369" y="1482026"/>
                      <a:pt x="3278869" y="1464526"/>
                      <a:pt x="3300457" y="1464526"/>
                    </a:cubicBezTo>
                    <a:close/>
                    <a:moveTo>
                      <a:pt x="3205817" y="1464526"/>
                    </a:moveTo>
                    <a:cubicBezTo>
                      <a:pt x="3227404" y="1464526"/>
                      <a:pt x="3244904" y="1482026"/>
                      <a:pt x="3244904" y="1503614"/>
                    </a:cubicBezTo>
                    <a:cubicBezTo>
                      <a:pt x="3244904" y="1525201"/>
                      <a:pt x="3227404" y="1542701"/>
                      <a:pt x="3205817" y="1542701"/>
                    </a:cubicBezTo>
                    <a:cubicBezTo>
                      <a:pt x="3184229" y="1542701"/>
                      <a:pt x="3166729" y="1525201"/>
                      <a:pt x="3166729" y="1503614"/>
                    </a:cubicBezTo>
                    <a:cubicBezTo>
                      <a:pt x="3166729" y="1482026"/>
                      <a:pt x="3184229" y="1464526"/>
                      <a:pt x="3205817" y="1464526"/>
                    </a:cubicBezTo>
                    <a:close/>
                    <a:moveTo>
                      <a:pt x="3111177" y="1464526"/>
                    </a:moveTo>
                    <a:cubicBezTo>
                      <a:pt x="3132764" y="1464526"/>
                      <a:pt x="3150264" y="1482026"/>
                      <a:pt x="3150264" y="1503614"/>
                    </a:cubicBezTo>
                    <a:cubicBezTo>
                      <a:pt x="3150264" y="1525201"/>
                      <a:pt x="3132764" y="1542701"/>
                      <a:pt x="3111177" y="1542701"/>
                    </a:cubicBezTo>
                    <a:cubicBezTo>
                      <a:pt x="3089589" y="1542701"/>
                      <a:pt x="3072089" y="1525201"/>
                      <a:pt x="3072089" y="1503614"/>
                    </a:cubicBezTo>
                    <a:cubicBezTo>
                      <a:pt x="3072089" y="1482026"/>
                      <a:pt x="3089589" y="1464526"/>
                      <a:pt x="3111177" y="1464526"/>
                    </a:cubicBezTo>
                    <a:close/>
                    <a:moveTo>
                      <a:pt x="3018902" y="1464526"/>
                    </a:moveTo>
                    <a:cubicBezTo>
                      <a:pt x="3040489" y="1464526"/>
                      <a:pt x="3057989" y="1482026"/>
                      <a:pt x="3057989" y="1503614"/>
                    </a:cubicBezTo>
                    <a:cubicBezTo>
                      <a:pt x="3057989" y="1525201"/>
                      <a:pt x="3040489" y="1542701"/>
                      <a:pt x="3018902" y="1542701"/>
                    </a:cubicBezTo>
                    <a:cubicBezTo>
                      <a:pt x="2997315" y="1542701"/>
                      <a:pt x="2979815" y="1525201"/>
                      <a:pt x="2979815" y="1503614"/>
                    </a:cubicBezTo>
                    <a:cubicBezTo>
                      <a:pt x="2979815" y="1482026"/>
                      <a:pt x="2997315" y="1464526"/>
                      <a:pt x="3018902" y="1464526"/>
                    </a:cubicBezTo>
                    <a:close/>
                    <a:moveTo>
                      <a:pt x="2831988" y="1464526"/>
                    </a:moveTo>
                    <a:cubicBezTo>
                      <a:pt x="2853575" y="1464526"/>
                      <a:pt x="2871075" y="1482026"/>
                      <a:pt x="2871075" y="1503614"/>
                    </a:cubicBezTo>
                    <a:cubicBezTo>
                      <a:pt x="2871075" y="1525201"/>
                      <a:pt x="2853575" y="1542701"/>
                      <a:pt x="2831988" y="1542701"/>
                    </a:cubicBezTo>
                    <a:cubicBezTo>
                      <a:pt x="2810401" y="1542701"/>
                      <a:pt x="2792901" y="1525201"/>
                      <a:pt x="2792901" y="1503614"/>
                    </a:cubicBezTo>
                    <a:cubicBezTo>
                      <a:pt x="2792901" y="1482026"/>
                      <a:pt x="2810401" y="1464526"/>
                      <a:pt x="2831988" y="1464526"/>
                    </a:cubicBezTo>
                    <a:close/>
                    <a:moveTo>
                      <a:pt x="2458167" y="1464526"/>
                    </a:moveTo>
                    <a:cubicBezTo>
                      <a:pt x="2479755" y="1464526"/>
                      <a:pt x="2497253" y="1482026"/>
                      <a:pt x="2497253" y="1503614"/>
                    </a:cubicBezTo>
                    <a:cubicBezTo>
                      <a:pt x="2497253" y="1525201"/>
                      <a:pt x="2479755" y="1542701"/>
                      <a:pt x="2458167" y="1542701"/>
                    </a:cubicBezTo>
                    <a:cubicBezTo>
                      <a:pt x="2436585" y="1542701"/>
                      <a:pt x="2419081" y="1525201"/>
                      <a:pt x="2419081" y="1503614"/>
                    </a:cubicBezTo>
                    <a:cubicBezTo>
                      <a:pt x="2419081" y="1482026"/>
                      <a:pt x="2436585" y="1464526"/>
                      <a:pt x="2458167" y="1464526"/>
                    </a:cubicBezTo>
                    <a:close/>
                    <a:moveTo>
                      <a:pt x="2363529" y="1464526"/>
                    </a:moveTo>
                    <a:cubicBezTo>
                      <a:pt x="2385118" y="1464526"/>
                      <a:pt x="2402614" y="1482026"/>
                      <a:pt x="2402614" y="1503614"/>
                    </a:cubicBezTo>
                    <a:cubicBezTo>
                      <a:pt x="2402614" y="1525201"/>
                      <a:pt x="2385118" y="1542701"/>
                      <a:pt x="2363529" y="1542701"/>
                    </a:cubicBezTo>
                    <a:cubicBezTo>
                      <a:pt x="2341943" y="1542701"/>
                      <a:pt x="2324441" y="1525201"/>
                      <a:pt x="2324441" y="1503614"/>
                    </a:cubicBezTo>
                    <a:cubicBezTo>
                      <a:pt x="2324441" y="1482026"/>
                      <a:pt x="2341943" y="1464526"/>
                      <a:pt x="2363529" y="1464526"/>
                    </a:cubicBezTo>
                    <a:close/>
                    <a:moveTo>
                      <a:pt x="1045696" y="1464526"/>
                    </a:moveTo>
                    <a:cubicBezTo>
                      <a:pt x="1067282" y="1464526"/>
                      <a:pt x="1084784" y="1482026"/>
                      <a:pt x="1084784" y="1503614"/>
                    </a:cubicBezTo>
                    <a:cubicBezTo>
                      <a:pt x="1084784" y="1525201"/>
                      <a:pt x="1067282" y="1542701"/>
                      <a:pt x="1045696" y="1542701"/>
                    </a:cubicBezTo>
                    <a:cubicBezTo>
                      <a:pt x="1024110" y="1542701"/>
                      <a:pt x="1006612" y="1525201"/>
                      <a:pt x="1006612" y="1503614"/>
                    </a:cubicBezTo>
                    <a:cubicBezTo>
                      <a:pt x="1006612" y="1482026"/>
                      <a:pt x="1024110" y="1464526"/>
                      <a:pt x="1045696" y="1464526"/>
                    </a:cubicBezTo>
                    <a:close/>
                    <a:moveTo>
                      <a:pt x="951064" y="1464526"/>
                    </a:moveTo>
                    <a:cubicBezTo>
                      <a:pt x="972649" y="1464526"/>
                      <a:pt x="990147" y="1482026"/>
                      <a:pt x="990147" y="1503614"/>
                    </a:cubicBezTo>
                    <a:cubicBezTo>
                      <a:pt x="990147" y="1525201"/>
                      <a:pt x="972649" y="1542701"/>
                      <a:pt x="951064" y="1542701"/>
                    </a:cubicBezTo>
                    <a:cubicBezTo>
                      <a:pt x="929479" y="1542701"/>
                      <a:pt x="911980" y="1525201"/>
                      <a:pt x="911980" y="1503614"/>
                    </a:cubicBezTo>
                    <a:cubicBezTo>
                      <a:pt x="911980" y="1482026"/>
                      <a:pt x="929479" y="1464526"/>
                      <a:pt x="951064" y="1464526"/>
                    </a:cubicBezTo>
                    <a:close/>
                    <a:moveTo>
                      <a:pt x="856433" y="1464526"/>
                    </a:moveTo>
                    <a:cubicBezTo>
                      <a:pt x="878018" y="1464526"/>
                      <a:pt x="895517" y="1482026"/>
                      <a:pt x="895517" y="1503614"/>
                    </a:cubicBezTo>
                    <a:cubicBezTo>
                      <a:pt x="895517" y="1525201"/>
                      <a:pt x="878018" y="1542701"/>
                      <a:pt x="856433" y="1542701"/>
                    </a:cubicBezTo>
                    <a:cubicBezTo>
                      <a:pt x="834848" y="1542701"/>
                      <a:pt x="817350" y="1525201"/>
                      <a:pt x="817350" y="1503614"/>
                    </a:cubicBezTo>
                    <a:cubicBezTo>
                      <a:pt x="817350" y="1482026"/>
                      <a:pt x="834848" y="1464526"/>
                      <a:pt x="856433" y="1464526"/>
                    </a:cubicBezTo>
                    <a:close/>
                    <a:moveTo>
                      <a:pt x="764168" y="1464526"/>
                    </a:moveTo>
                    <a:cubicBezTo>
                      <a:pt x="785753" y="1464526"/>
                      <a:pt x="803252" y="1482026"/>
                      <a:pt x="803252" y="1503614"/>
                    </a:cubicBezTo>
                    <a:cubicBezTo>
                      <a:pt x="803252" y="1525201"/>
                      <a:pt x="785753" y="1542701"/>
                      <a:pt x="764168" y="1542701"/>
                    </a:cubicBezTo>
                    <a:cubicBezTo>
                      <a:pt x="742576" y="1542701"/>
                      <a:pt x="725083" y="1525201"/>
                      <a:pt x="725083" y="1503614"/>
                    </a:cubicBezTo>
                    <a:cubicBezTo>
                      <a:pt x="725083" y="1482026"/>
                      <a:pt x="742576" y="1464526"/>
                      <a:pt x="764168" y="1464526"/>
                    </a:cubicBezTo>
                    <a:close/>
                    <a:moveTo>
                      <a:pt x="669521" y="1464526"/>
                    </a:moveTo>
                    <a:cubicBezTo>
                      <a:pt x="691121" y="1464526"/>
                      <a:pt x="708620" y="1482026"/>
                      <a:pt x="708620" y="1503614"/>
                    </a:cubicBezTo>
                    <a:cubicBezTo>
                      <a:pt x="708620" y="1525201"/>
                      <a:pt x="691121" y="1542701"/>
                      <a:pt x="669521" y="1542701"/>
                    </a:cubicBezTo>
                    <a:cubicBezTo>
                      <a:pt x="647946" y="1542701"/>
                      <a:pt x="630443" y="1525201"/>
                      <a:pt x="630443" y="1503614"/>
                    </a:cubicBezTo>
                    <a:cubicBezTo>
                      <a:pt x="630443" y="1482026"/>
                      <a:pt x="647946" y="1464526"/>
                      <a:pt x="669521" y="1464526"/>
                    </a:cubicBezTo>
                    <a:close/>
                    <a:moveTo>
                      <a:pt x="577246" y="1464526"/>
                    </a:moveTo>
                    <a:cubicBezTo>
                      <a:pt x="598837" y="1464526"/>
                      <a:pt x="616341" y="1482026"/>
                      <a:pt x="616341" y="1503614"/>
                    </a:cubicBezTo>
                    <a:cubicBezTo>
                      <a:pt x="616341" y="1525201"/>
                      <a:pt x="598837" y="1542701"/>
                      <a:pt x="577246" y="1542701"/>
                    </a:cubicBezTo>
                    <a:cubicBezTo>
                      <a:pt x="555655" y="1542701"/>
                      <a:pt x="538151" y="1525201"/>
                      <a:pt x="538151" y="1503614"/>
                    </a:cubicBezTo>
                    <a:cubicBezTo>
                      <a:pt x="538151" y="1482026"/>
                      <a:pt x="555655" y="1464526"/>
                      <a:pt x="577246" y="1464526"/>
                    </a:cubicBezTo>
                    <a:close/>
                    <a:moveTo>
                      <a:pt x="484961" y="1464526"/>
                    </a:moveTo>
                    <a:cubicBezTo>
                      <a:pt x="506550" y="1464526"/>
                      <a:pt x="524048" y="1482026"/>
                      <a:pt x="524048" y="1503614"/>
                    </a:cubicBezTo>
                    <a:cubicBezTo>
                      <a:pt x="524048" y="1525201"/>
                      <a:pt x="506550" y="1542701"/>
                      <a:pt x="484961" y="1542701"/>
                    </a:cubicBezTo>
                    <a:cubicBezTo>
                      <a:pt x="463368" y="1542701"/>
                      <a:pt x="445884" y="1525201"/>
                      <a:pt x="445884" y="1503614"/>
                    </a:cubicBezTo>
                    <a:cubicBezTo>
                      <a:pt x="445884" y="1482026"/>
                      <a:pt x="463368" y="1464526"/>
                      <a:pt x="484961" y="1464526"/>
                    </a:cubicBezTo>
                    <a:close/>
                    <a:moveTo>
                      <a:pt x="390321" y="1464526"/>
                    </a:moveTo>
                    <a:cubicBezTo>
                      <a:pt x="411908" y="1464526"/>
                      <a:pt x="429414" y="1482026"/>
                      <a:pt x="429414" y="1503614"/>
                    </a:cubicBezTo>
                    <a:cubicBezTo>
                      <a:pt x="429414" y="1525201"/>
                      <a:pt x="411908" y="1542701"/>
                      <a:pt x="390321" y="1542701"/>
                    </a:cubicBezTo>
                    <a:cubicBezTo>
                      <a:pt x="368742" y="1542701"/>
                      <a:pt x="351243" y="1525201"/>
                      <a:pt x="351243" y="1503614"/>
                    </a:cubicBezTo>
                    <a:cubicBezTo>
                      <a:pt x="351243" y="1482026"/>
                      <a:pt x="368742" y="1464526"/>
                      <a:pt x="390321" y="1464526"/>
                    </a:cubicBezTo>
                    <a:close/>
                    <a:moveTo>
                      <a:pt x="298048" y="1464526"/>
                    </a:moveTo>
                    <a:cubicBezTo>
                      <a:pt x="319631" y="1464526"/>
                      <a:pt x="337143" y="1482026"/>
                      <a:pt x="337143" y="1503614"/>
                    </a:cubicBezTo>
                    <a:cubicBezTo>
                      <a:pt x="337143" y="1525201"/>
                      <a:pt x="319631" y="1542701"/>
                      <a:pt x="298048" y="1542701"/>
                    </a:cubicBezTo>
                    <a:cubicBezTo>
                      <a:pt x="276459" y="1542701"/>
                      <a:pt x="258959" y="1525201"/>
                      <a:pt x="258959" y="1503614"/>
                    </a:cubicBezTo>
                    <a:cubicBezTo>
                      <a:pt x="258959" y="1482026"/>
                      <a:pt x="276459" y="1464526"/>
                      <a:pt x="298048" y="1464526"/>
                    </a:cubicBezTo>
                    <a:close/>
                    <a:moveTo>
                      <a:pt x="203404" y="1464526"/>
                    </a:moveTo>
                    <a:cubicBezTo>
                      <a:pt x="224994" y="1464526"/>
                      <a:pt x="242493" y="1482026"/>
                      <a:pt x="242493" y="1503614"/>
                    </a:cubicBezTo>
                    <a:cubicBezTo>
                      <a:pt x="242493" y="1525201"/>
                      <a:pt x="224994" y="1542701"/>
                      <a:pt x="203404" y="1542701"/>
                    </a:cubicBezTo>
                    <a:cubicBezTo>
                      <a:pt x="181818" y="1542701"/>
                      <a:pt x="164318" y="1525201"/>
                      <a:pt x="164318" y="1503614"/>
                    </a:cubicBezTo>
                    <a:cubicBezTo>
                      <a:pt x="164318" y="1482026"/>
                      <a:pt x="181818" y="1464526"/>
                      <a:pt x="203404" y="1464526"/>
                    </a:cubicBezTo>
                    <a:close/>
                    <a:moveTo>
                      <a:pt x="111130" y="1464526"/>
                    </a:moveTo>
                    <a:cubicBezTo>
                      <a:pt x="132718" y="1464526"/>
                      <a:pt x="150218" y="1482026"/>
                      <a:pt x="150218" y="1503614"/>
                    </a:cubicBezTo>
                    <a:cubicBezTo>
                      <a:pt x="150218" y="1525201"/>
                      <a:pt x="132718" y="1542701"/>
                      <a:pt x="111130" y="1542701"/>
                    </a:cubicBezTo>
                    <a:cubicBezTo>
                      <a:pt x="89543" y="1542701"/>
                      <a:pt x="72044" y="1525201"/>
                      <a:pt x="72044" y="1503614"/>
                    </a:cubicBezTo>
                    <a:cubicBezTo>
                      <a:pt x="72044" y="1482026"/>
                      <a:pt x="89543" y="1464526"/>
                      <a:pt x="111130" y="1464526"/>
                    </a:cubicBezTo>
                    <a:close/>
                    <a:moveTo>
                      <a:pt x="111134" y="1376985"/>
                    </a:moveTo>
                    <a:cubicBezTo>
                      <a:pt x="132721" y="1376985"/>
                      <a:pt x="150221" y="1394485"/>
                      <a:pt x="150221" y="1416072"/>
                    </a:cubicBezTo>
                    <a:cubicBezTo>
                      <a:pt x="150221" y="1437659"/>
                      <a:pt x="132721" y="1455159"/>
                      <a:pt x="111134" y="1455159"/>
                    </a:cubicBezTo>
                    <a:cubicBezTo>
                      <a:pt x="89547" y="1455159"/>
                      <a:pt x="72048" y="1437659"/>
                      <a:pt x="72048" y="1416072"/>
                    </a:cubicBezTo>
                    <a:cubicBezTo>
                      <a:pt x="72048" y="1394485"/>
                      <a:pt x="89547" y="1376985"/>
                      <a:pt x="111134" y="1376985"/>
                    </a:cubicBezTo>
                    <a:close/>
                    <a:moveTo>
                      <a:pt x="484966" y="1376984"/>
                    </a:moveTo>
                    <a:cubicBezTo>
                      <a:pt x="506553" y="1376984"/>
                      <a:pt x="524052" y="1394484"/>
                      <a:pt x="524052" y="1416071"/>
                    </a:cubicBezTo>
                    <a:cubicBezTo>
                      <a:pt x="524052" y="1437658"/>
                      <a:pt x="506553" y="1455159"/>
                      <a:pt x="484966" y="1455159"/>
                    </a:cubicBezTo>
                    <a:cubicBezTo>
                      <a:pt x="463373" y="1455159"/>
                      <a:pt x="445888" y="1437658"/>
                      <a:pt x="445888" y="1416071"/>
                    </a:cubicBezTo>
                    <a:cubicBezTo>
                      <a:pt x="445888" y="1394484"/>
                      <a:pt x="463373" y="1376984"/>
                      <a:pt x="484966" y="1376984"/>
                    </a:cubicBezTo>
                    <a:close/>
                    <a:moveTo>
                      <a:pt x="390321" y="1376984"/>
                    </a:moveTo>
                    <a:cubicBezTo>
                      <a:pt x="411908" y="1376984"/>
                      <a:pt x="429417" y="1394484"/>
                      <a:pt x="429417" y="1416071"/>
                    </a:cubicBezTo>
                    <a:cubicBezTo>
                      <a:pt x="429417" y="1437658"/>
                      <a:pt x="411908" y="1455159"/>
                      <a:pt x="390321" y="1455159"/>
                    </a:cubicBezTo>
                    <a:cubicBezTo>
                      <a:pt x="368747" y="1455159"/>
                      <a:pt x="351248" y="1437658"/>
                      <a:pt x="351248" y="1416071"/>
                    </a:cubicBezTo>
                    <a:cubicBezTo>
                      <a:pt x="351248" y="1394484"/>
                      <a:pt x="368747" y="1376984"/>
                      <a:pt x="390321" y="1376984"/>
                    </a:cubicBezTo>
                    <a:close/>
                    <a:moveTo>
                      <a:pt x="298052" y="1376984"/>
                    </a:moveTo>
                    <a:cubicBezTo>
                      <a:pt x="319635" y="1376984"/>
                      <a:pt x="337147" y="1394484"/>
                      <a:pt x="337147" y="1416071"/>
                    </a:cubicBezTo>
                    <a:cubicBezTo>
                      <a:pt x="337147" y="1437658"/>
                      <a:pt x="319635" y="1455159"/>
                      <a:pt x="298052" y="1455159"/>
                    </a:cubicBezTo>
                    <a:cubicBezTo>
                      <a:pt x="276463" y="1455159"/>
                      <a:pt x="258963" y="1437658"/>
                      <a:pt x="258963" y="1416071"/>
                    </a:cubicBezTo>
                    <a:cubicBezTo>
                      <a:pt x="258963" y="1394484"/>
                      <a:pt x="276463" y="1376984"/>
                      <a:pt x="298052" y="1376984"/>
                    </a:cubicBezTo>
                    <a:close/>
                    <a:moveTo>
                      <a:pt x="203408" y="1376984"/>
                    </a:moveTo>
                    <a:cubicBezTo>
                      <a:pt x="224998" y="1376984"/>
                      <a:pt x="242497" y="1394484"/>
                      <a:pt x="242497" y="1416071"/>
                    </a:cubicBezTo>
                    <a:cubicBezTo>
                      <a:pt x="242497" y="1437658"/>
                      <a:pt x="224998" y="1455159"/>
                      <a:pt x="203408" y="1455159"/>
                    </a:cubicBezTo>
                    <a:cubicBezTo>
                      <a:pt x="181822" y="1455159"/>
                      <a:pt x="164322" y="1437658"/>
                      <a:pt x="164322" y="1416071"/>
                    </a:cubicBezTo>
                    <a:cubicBezTo>
                      <a:pt x="164322" y="1394484"/>
                      <a:pt x="181822" y="1376984"/>
                      <a:pt x="203408" y="1376984"/>
                    </a:cubicBezTo>
                    <a:close/>
                    <a:moveTo>
                      <a:pt x="3771293" y="1376983"/>
                    </a:moveTo>
                    <a:cubicBezTo>
                      <a:pt x="3792880" y="1376983"/>
                      <a:pt x="3810379" y="1394483"/>
                      <a:pt x="3810379" y="1416070"/>
                    </a:cubicBezTo>
                    <a:cubicBezTo>
                      <a:pt x="3810379" y="1437657"/>
                      <a:pt x="3792880" y="1455158"/>
                      <a:pt x="3771293" y="1455158"/>
                    </a:cubicBezTo>
                    <a:cubicBezTo>
                      <a:pt x="3749705" y="1455158"/>
                      <a:pt x="3732205" y="1437657"/>
                      <a:pt x="3732205" y="1416070"/>
                    </a:cubicBezTo>
                    <a:cubicBezTo>
                      <a:pt x="3732205" y="1394483"/>
                      <a:pt x="3749705" y="1376983"/>
                      <a:pt x="3771293" y="1376983"/>
                    </a:cubicBezTo>
                    <a:close/>
                    <a:moveTo>
                      <a:pt x="3679018" y="1376983"/>
                    </a:moveTo>
                    <a:cubicBezTo>
                      <a:pt x="3700605" y="1376983"/>
                      <a:pt x="3718105" y="1394483"/>
                      <a:pt x="3718105" y="1416070"/>
                    </a:cubicBezTo>
                    <a:cubicBezTo>
                      <a:pt x="3718105" y="1437657"/>
                      <a:pt x="3700605" y="1455158"/>
                      <a:pt x="3679018" y="1455158"/>
                    </a:cubicBezTo>
                    <a:cubicBezTo>
                      <a:pt x="3657431" y="1455158"/>
                      <a:pt x="3639931" y="1437657"/>
                      <a:pt x="3639931" y="1416070"/>
                    </a:cubicBezTo>
                    <a:cubicBezTo>
                      <a:pt x="3639931" y="1394483"/>
                      <a:pt x="3657431" y="1376983"/>
                      <a:pt x="3679018" y="1376983"/>
                    </a:cubicBezTo>
                    <a:close/>
                    <a:moveTo>
                      <a:pt x="3489737" y="1376983"/>
                    </a:moveTo>
                    <a:cubicBezTo>
                      <a:pt x="3511324" y="1376983"/>
                      <a:pt x="3528823" y="1394483"/>
                      <a:pt x="3528823" y="1416070"/>
                    </a:cubicBezTo>
                    <a:cubicBezTo>
                      <a:pt x="3528823" y="1437657"/>
                      <a:pt x="3511324" y="1455158"/>
                      <a:pt x="3489737" y="1455158"/>
                    </a:cubicBezTo>
                    <a:cubicBezTo>
                      <a:pt x="3468149" y="1455158"/>
                      <a:pt x="3450649" y="1437657"/>
                      <a:pt x="3450649" y="1416070"/>
                    </a:cubicBezTo>
                    <a:cubicBezTo>
                      <a:pt x="3450649" y="1394483"/>
                      <a:pt x="3468149" y="1376983"/>
                      <a:pt x="3489737" y="1376983"/>
                    </a:cubicBezTo>
                    <a:close/>
                    <a:moveTo>
                      <a:pt x="3392731" y="1376983"/>
                    </a:moveTo>
                    <a:cubicBezTo>
                      <a:pt x="3414319" y="1376983"/>
                      <a:pt x="3431819" y="1394483"/>
                      <a:pt x="3431819" y="1416070"/>
                    </a:cubicBezTo>
                    <a:cubicBezTo>
                      <a:pt x="3431819" y="1437657"/>
                      <a:pt x="3414319" y="1455158"/>
                      <a:pt x="3392731" y="1455158"/>
                    </a:cubicBezTo>
                    <a:cubicBezTo>
                      <a:pt x="3371144" y="1455158"/>
                      <a:pt x="3353644" y="1437657"/>
                      <a:pt x="3353644" y="1416070"/>
                    </a:cubicBezTo>
                    <a:cubicBezTo>
                      <a:pt x="3353644" y="1394483"/>
                      <a:pt x="3371144" y="1376983"/>
                      <a:pt x="3392731" y="1376983"/>
                    </a:cubicBezTo>
                    <a:close/>
                    <a:moveTo>
                      <a:pt x="3300457" y="1376983"/>
                    </a:moveTo>
                    <a:cubicBezTo>
                      <a:pt x="3322044" y="1376983"/>
                      <a:pt x="3339544" y="1394483"/>
                      <a:pt x="3339544" y="1416070"/>
                    </a:cubicBezTo>
                    <a:cubicBezTo>
                      <a:pt x="3339544" y="1437657"/>
                      <a:pt x="3322044" y="1455158"/>
                      <a:pt x="3300457" y="1455158"/>
                    </a:cubicBezTo>
                    <a:cubicBezTo>
                      <a:pt x="3278869" y="1455158"/>
                      <a:pt x="3261369" y="1437657"/>
                      <a:pt x="3261369" y="1416070"/>
                    </a:cubicBezTo>
                    <a:cubicBezTo>
                      <a:pt x="3261369" y="1394483"/>
                      <a:pt x="3278869" y="1376983"/>
                      <a:pt x="3300457" y="1376983"/>
                    </a:cubicBezTo>
                    <a:close/>
                    <a:moveTo>
                      <a:pt x="3205817" y="1376983"/>
                    </a:moveTo>
                    <a:cubicBezTo>
                      <a:pt x="3227404" y="1376983"/>
                      <a:pt x="3244904" y="1394483"/>
                      <a:pt x="3244904" y="1416070"/>
                    </a:cubicBezTo>
                    <a:cubicBezTo>
                      <a:pt x="3244904" y="1437657"/>
                      <a:pt x="3227404" y="1455158"/>
                      <a:pt x="3205817" y="1455158"/>
                    </a:cubicBezTo>
                    <a:cubicBezTo>
                      <a:pt x="3184229" y="1455158"/>
                      <a:pt x="3166729" y="1437657"/>
                      <a:pt x="3166729" y="1416070"/>
                    </a:cubicBezTo>
                    <a:cubicBezTo>
                      <a:pt x="3166729" y="1394483"/>
                      <a:pt x="3184229" y="1376983"/>
                      <a:pt x="3205817" y="1376983"/>
                    </a:cubicBezTo>
                    <a:close/>
                    <a:moveTo>
                      <a:pt x="3111177" y="1376983"/>
                    </a:moveTo>
                    <a:cubicBezTo>
                      <a:pt x="3132764" y="1376983"/>
                      <a:pt x="3150264" y="1394483"/>
                      <a:pt x="3150264" y="1416070"/>
                    </a:cubicBezTo>
                    <a:cubicBezTo>
                      <a:pt x="3150264" y="1437657"/>
                      <a:pt x="3132764" y="1455158"/>
                      <a:pt x="3111177" y="1455158"/>
                    </a:cubicBezTo>
                    <a:cubicBezTo>
                      <a:pt x="3089589" y="1455158"/>
                      <a:pt x="3072089" y="1437657"/>
                      <a:pt x="3072089" y="1416070"/>
                    </a:cubicBezTo>
                    <a:cubicBezTo>
                      <a:pt x="3072089" y="1394483"/>
                      <a:pt x="3089589" y="1376983"/>
                      <a:pt x="3111177" y="1376983"/>
                    </a:cubicBezTo>
                    <a:close/>
                    <a:moveTo>
                      <a:pt x="3018902" y="1376983"/>
                    </a:moveTo>
                    <a:cubicBezTo>
                      <a:pt x="3040489" y="1376983"/>
                      <a:pt x="3057989" y="1394483"/>
                      <a:pt x="3057989" y="1416070"/>
                    </a:cubicBezTo>
                    <a:cubicBezTo>
                      <a:pt x="3057989" y="1437657"/>
                      <a:pt x="3040489" y="1455158"/>
                      <a:pt x="3018902" y="1455158"/>
                    </a:cubicBezTo>
                    <a:cubicBezTo>
                      <a:pt x="2997315" y="1455158"/>
                      <a:pt x="2979815" y="1437657"/>
                      <a:pt x="2979815" y="1416070"/>
                    </a:cubicBezTo>
                    <a:cubicBezTo>
                      <a:pt x="2979815" y="1394483"/>
                      <a:pt x="2997315" y="1376983"/>
                      <a:pt x="3018902" y="1376983"/>
                    </a:cubicBezTo>
                    <a:close/>
                    <a:moveTo>
                      <a:pt x="2924263" y="1376983"/>
                    </a:moveTo>
                    <a:cubicBezTo>
                      <a:pt x="2945850" y="1376983"/>
                      <a:pt x="2963349" y="1394483"/>
                      <a:pt x="2963349" y="1416070"/>
                    </a:cubicBezTo>
                    <a:cubicBezTo>
                      <a:pt x="2963349" y="1437657"/>
                      <a:pt x="2945850" y="1455158"/>
                      <a:pt x="2924263" y="1455158"/>
                    </a:cubicBezTo>
                    <a:cubicBezTo>
                      <a:pt x="2902675" y="1455158"/>
                      <a:pt x="2885175" y="1437657"/>
                      <a:pt x="2885175" y="1416070"/>
                    </a:cubicBezTo>
                    <a:cubicBezTo>
                      <a:pt x="2885175" y="1394483"/>
                      <a:pt x="2902675" y="1376983"/>
                      <a:pt x="2924263" y="1376983"/>
                    </a:cubicBezTo>
                    <a:close/>
                    <a:moveTo>
                      <a:pt x="2831988" y="1376983"/>
                    </a:moveTo>
                    <a:cubicBezTo>
                      <a:pt x="2853575" y="1376983"/>
                      <a:pt x="2871075" y="1394483"/>
                      <a:pt x="2871075" y="1416070"/>
                    </a:cubicBezTo>
                    <a:cubicBezTo>
                      <a:pt x="2871075" y="1437657"/>
                      <a:pt x="2853575" y="1455158"/>
                      <a:pt x="2831988" y="1455158"/>
                    </a:cubicBezTo>
                    <a:cubicBezTo>
                      <a:pt x="2810401" y="1455158"/>
                      <a:pt x="2792901" y="1437657"/>
                      <a:pt x="2792901" y="1416070"/>
                    </a:cubicBezTo>
                    <a:cubicBezTo>
                      <a:pt x="2792901" y="1394483"/>
                      <a:pt x="2810401" y="1376983"/>
                      <a:pt x="2831988" y="1376983"/>
                    </a:cubicBezTo>
                    <a:close/>
                    <a:moveTo>
                      <a:pt x="2550437" y="1376983"/>
                    </a:moveTo>
                    <a:cubicBezTo>
                      <a:pt x="2572024" y="1376983"/>
                      <a:pt x="2589523" y="1394483"/>
                      <a:pt x="2589523" y="1416070"/>
                    </a:cubicBezTo>
                    <a:cubicBezTo>
                      <a:pt x="2589523" y="1437657"/>
                      <a:pt x="2572024" y="1455158"/>
                      <a:pt x="2550437" y="1455158"/>
                    </a:cubicBezTo>
                    <a:cubicBezTo>
                      <a:pt x="2528850" y="1455158"/>
                      <a:pt x="2511354" y="1437657"/>
                      <a:pt x="2511354" y="1416070"/>
                    </a:cubicBezTo>
                    <a:cubicBezTo>
                      <a:pt x="2511354" y="1394483"/>
                      <a:pt x="2528850" y="1376983"/>
                      <a:pt x="2550437" y="1376983"/>
                    </a:cubicBezTo>
                    <a:close/>
                    <a:moveTo>
                      <a:pt x="2458167" y="1376983"/>
                    </a:moveTo>
                    <a:cubicBezTo>
                      <a:pt x="2479755" y="1376983"/>
                      <a:pt x="2497254" y="1394483"/>
                      <a:pt x="2497254" y="1416070"/>
                    </a:cubicBezTo>
                    <a:cubicBezTo>
                      <a:pt x="2497254" y="1437657"/>
                      <a:pt x="2479755" y="1455158"/>
                      <a:pt x="2458167" y="1455158"/>
                    </a:cubicBezTo>
                    <a:cubicBezTo>
                      <a:pt x="2436585" y="1455158"/>
                      <a:pt x="2419083" y="1437657"/>
                      <a:pt x="2419083" y="1416070"/>
                    </a:cubicBezTo>
                    <a:cubicBezTo>
                      <a:pt x="2419083" y="1394483"/>
                      <a:pt x="2436585" y="1376983"/>
                      <a:pt x="2458167" y="1376983"/>
                    </a:cubicBezTo>
                    <a:close/>
                    <a:moveTo>
                      <a:pt x="2363529" y="1376983"/>
                    </a:moveTo>
                    <a:cubicBezTo>
                      <a:pt x="2385119" y="1376983"/>
                      <a:pt x="2402614" y="1394483"/>
                      <a:pt x="2402614" y="1416070"/>
                    </a:cubicBezTo>
                    <a:cubicBezTo>
                      <a:pt x="2402614" y="1437657"/>
                      <a:pt x="2385119" y="1455158"/>
                      <a:pt x="2363529" y="1455158"/>
                    </a:cubicBezTo>
                    <a:cubicBezTo>
                      <a:pt x="2341945" y="1455158"/>
                      <a:pt x="2324442" y="1437657"/>
                      <a:pt x="2324442" y="1416070"/>
                    </a:cubicBezTo>
                    <a:cubicBezTo>
                      <a:pt x="2324442" y="1394483"/>
                      <a:pt x="2341945" y="1376983"/>
                      <a:pt x="2363529" y="1376983"/>
                    </a:cubicBezTo>
                    <a:close/>
                    <a:moveTo>
                      <a:pt x="1142717" y="1376983"/>
                    </a:moveTo>
                    <a:cubicBezTo>
                      <a:pt x="1164308" y="1376983"/>
                      <a:pt x="1181806" y="1394483"/>
                      <a:pt x="1181806" y="1416070"/>
                    </a:cubicBezTo>
                    <a:cubicBezTo>
                      <a:pt x="1181806" y="1437657"/>
                      <a:pt x="1164308" y="1455158"/>
                      <a:pt x="1142717" y="1455158"/>
                    </a:cubicBezTo>
                    <a:cubicBezTo>
                      <a:pt x="1121126" y="1455158"/>
                      <a:pt x="1103622" y="1437657"/>
                      <a:pt x="1103622" y="1416070"/>
                    </a:cubicBezTo>
                    <a:cubicBezTo>
                      <a:pt x="1103622" y="1394483"/>
                      <a:pt x="1121126" y="1376983"/>
                      <a:pt x="1142717" y="1376983"/>
                    </a:cubicBezTo>
                    <a:close/>
                    <a:moveTo>
                      <a:pt x="1045699" y="1376983"/>
                    </a:moveTo>
                    <a:cubicBezTo>
                      <a:pt x="1067284" y="1376983"/>
                      <a:pt x="1084788" y="1394483"/>
                      <a:pt x="1084788" y="1416070"/>
                    </a:cubicBezTo>
                    <a:cubicBezTo>
                      <a:pt x="1084788" y="1437657"/>
                      <a:pt x="1067284" y="1455158"/>
                      <a:pt x="1045699" y="1455158"/>
                    </a:cubicBezTo>
                    <a:cubicBezTo>
                      <a:pt x="1024114" y="1455158"/>
                      <a:pt x="1006615" y="1437657"/>
                      <a:pt x="1006615" y="1416070"/>
                    </a:cubicBezTo>
                    <a:cubicBezTo>
                      <a:pt x="1006615" y="1394483"/>
                      <a:pt x="1024114" y="1376983"/>
                      <a:pt x="1045699" y="1376983"/>
                    </a:cubicBezTo>
                    <a:close/>
                    <a:moveTo>
                      <a:pt x="951068" y="1376983"/>
                    </a:moveTo>
                    <a:cubicBezTo>
                      <a:pt x="972653" y="1376983"/>
                      <a:pt x="990151" y="1394483"/>
                      <a:pt x="990151" y="1416070"/>
                    </a:cubicBezTo>
                    <a:cubicBezTo>
                      <a:pt x="990151" y="1437657"/>
                      <a:pt x="972653" y="1455158"/>
                      <a:pt x="951068" y="1455158"/>
                    </a:cubicBezTo>
                    <a:cubicBezTo>
                      <a:pt x="929482" y="1455158"/>
                      <a:pt x="911984" y="1437657"/>
                      <a:pt x="911984" y="1416070"/>
                    </a:cubicBezTo>
                    <a:cubicBezTo>
                      <a:pt x="911984" y="1394483"/>
                      <a:pt x="929482" y="1376983"/>
                      <a:pt x="951068" y="1376983"/>
                    </a:cubicBezTo>
                    <a:close/>
                    <a:moveTo>
                      <a:pt x="856438" y="1376983"/>
                    </a:moveTo>
                    <a:cubicBezTo>
                      <a:pt x="878022" y="1376983"/>
                      <a:pt x="895520" y="1394483"/>
                      <a:pt x="895520" y="1416070"/>
                    </a:cubicBezTo>
                    <a:cubicBezTo>
                      <a:pt x="895520" y="1437657"/>
                      <a:pt x="878022" y="1455158"/>
                      <a:pt x="856438" y="1455158"/>
                    </a:cubicBezTo>
                    <a:cubicBezTo>
                      <a:pt x="834853" y="1455158"/>
                      <a:pt x="817355" y="1437657"/>
                      <a:pt x="817355" y="1416070"/>
                    </a:cubicBezTo>
                    <a:cubicBezTo>
                      <a:pt x="817355" y="1394483"/>
                      <a:pt x="834853" y="1376983"/>
                      <a:pt x="856438" y="1376983"/>
                    </a:cubicBezTo>
                    <a:close/>
                    <a:moveTo>
                      <a:pt x="764173" y="1376983"/>
                    </a:moveTo>
                    <a:cubicBezTo>
                      <a:pt x="785757" y="1376983"/>
                      <a:pt x="803257" y="1394483"/>
                      <a:pt x="803257" y="1416070"/>
                    </a:cubicBezTo>
                    <a:cubicBezTo>
                      <a:pt x="803257" y="1437657"/>
                      <a:pt x="785757" y="1455158"/>
                      <a:pt x="764173" y="1455158"/>
                    </a:cubicBezTo>
                    <a:cubicBezTo>
                      <a:pt x="742582" y="1455158"/>
                      <a:pt x="725090" y="1437657"/>
                      <a:pt x="725090" y="1416070"/>
                    </a:cubicBezTo>
                    <a:cubicBezTo>
                      <a:pt x="725090" y="1394483"/>
                      <a:pt x="742582" y="1376983"/>
                      <a:pt x="764173" y="1376983"/>
                    </a:cubicBezTo>
                    <a:close/>
                    <a:moveTo>
                      <a:pt x="669534" y="1376983"/>
                    </a:moveTo>
                    <a:cubicBezTo>
                      <a:pt x="691128" y="1376983"/>
                      <a:pt x="708624" y="1394483"/>
                      <a:pt x="708624" y="1416070"/>
                    </a:cubicBezTo>
                    <a:cubicBezTo>
                      <a:pt x="708624" y="1437657"/>
                      <a:pt x="691128" y="1455158"/>
                      <a:pt x="669534" y="1455158"/>
                    </a:cubicBezTo>
                    <a:cubicBezTo>
                      <a:pt x="647952" y="1455158"/>
                      <a:pt x="630448" y="1437657"/>
                      <a:pt x="630448" y="1416070"/>
                    </a:cubicBezTo>
                    <a:cubicBezTo>
                      <a:pt x="630448" y="1394483"/>
                      <a:pt x="647952" y="1376983"/>
                      <a:pt x="669534" y="1376983"/>
                    </a:cubicBezTo>
                    <a:close/>
                    <a:moveTo>
                      <a:pt x="577250" y="1376983"/>
                    </a:moveTo>
                    <a:cubicBezTo>
                      <a:pt x="598842" y="1376983"/>
                      <a:pt x="616345" y="1394483"/>
                      <a:pt x="616345" y="1416070"/>
                    </a:cubicBezTo>
                    <a:cubicBezTo>
                      <a:pt x="616345" y="1437657"/>
                      <a:pt x="598842" y="1455158"/>
                      <a:pt x="577250" y="1455158"/>
                    </a:cubicBezTo>
                    <a:cubicBezTo>
                      <a:pt x="555659" y="1455158"/>
                      <a:pt x="538155" y="1437657"/>
                      <a:pt x="538155" y="1416070"/>
                    </a:cubicBezTo>
                    <a:cubicBezTo>
                      <a:pt x="538155" y="1394483"/>
                      <a:pt x="555659" y="1376983"/>
                      <a:pt x="577250" y="1376983"/>
                    </a:cubicBezTo>
                    <a:close/>
                    <a:moveTo>
                      <a:pt x="3679017" y="1291809"/>
                    </a:moveTo>
                    <a:cubicBezTo>
                      <a:pt x="3700604" y="1291809"/>
                      <a:pt x="3718103" y="1309309"/>
                      <a:pt x="3718103" y="1330896"/>
                    </a:cubicBezTo>
                    <a:cubicBezTo>
                      <a:pt x="3718103" y="1352483"/>
                      <a:pt x="3700604" y="1369983"/>
                      <a:pt x="3679017" y="1369983"/>
                    </a:cubicBezTo>
                    <a:cubicBezTo>
                      <a:pt x="3657429" y="1369983"/>
                      <a:pt x="3639929" y="1352483"/>
                      <a:pt x="3639929" y="1330896"/>
                    </a:cubicBezTo>
                    <a:cubicBezTo>
                      <a:pt x="3639929" y="1309309"/>
                      <a:pt x="3657429" y="1291809"/>
                      <a:pt x="3679017" y="1291809"/>
                    </a:cubicBezTo>
                    <a:close/>
                    <a:moveTo>
                      <a:pt x="3584377" y="1291809"/>
                    </a:moveTo>
                    <a:cubicBezTo>
                      <a:pt x="3605964" y="1291809"/>
                      <a:pt x="3623463" y="1309309"/>
                      <a:pt x="3623463" y="1330896"/>
                    </a:cubicBezTo>
                    <a:cubicBezTo>
                      <a:pt x="3623463" y="1352483"/>
                      <a:pt x="3605964" y="1369983"/>
                      <a:pt x="3584377" y="1369983"/>
                    </a:cubicBezTo>
                    <a:cubicBezTo>
                      <a:pt x="3562789" y="1369983"/>
                      <a:pt x="3545289" y="1352483"/>
                      <a:pt x="3545289" y="1330896"/>
                    </a:cubicBezTo>
                    <a:cubicBezTo>
                      <a:pt x="3545289" y="1309309"/>
                      <a:pt x="3562789" y="1291809"/>
                      <a:pt x="3584377" y="1291809"/>
                    </a:cubicBezTo>
                    <a:close/>
                    <a:moveTo>
                      <a:pt x="3489737" y="1291809"/>
                    </a:moveTo>
                    <a:cubicBezTo>
                      <a:pt x="3511324" y="1291809"/>
                      <a:pt x="3528823" y="1309309"/>
                      <a:pt x="3528823" y="1330896"/>
                    </a:cubicBezTo>
                    <a:cubicBezTo>
                      <a:pt x="3528823" y="1352483"/>
                      <a:pt x="3511324" y="1369983"/>
                      <a:pt x="3489737" y="1369983"/>
                    </a:cubicBezTo>
                    <a:cubicBezTo>
                      <a:pt x="3468149" y="1369983"/>
                      <a:pt x="3450649" y="1352483"/>
                      <a:pt x="3450649" y="1330896"/>
                    </a:cubicBezTo>
                    <a:cubicBezTo>
                      <a:pt x="3450649" y="1309309"/>
                      <a:pt x="3468149" y="1291809"/>
                      <a:pt x="3489737" y="1291809"/>
                    </a:cubicBezTo>
                    <a:close/>
                    <a:moveTo>
                      <a:pt x="3392731" y="1291809"/>
                    </a:moveTo>
                    <a:cubicBezTo>
                      <a:pt x="3414319" y="1291809"/>
                      <a:pt x="3431819" y="1309309"/>
                      <a:pt x="3431819" y="1330896"/>
                    </a:cubicBezTo>
                    <a:cubicBezTo>
                      <a:pt x="3431819" y="1352483"/>
                      <a:pt x="3414319" y="1369983"/>
                      <a:pt x="3392731" y="1369983"/>
                    </a:cubicBezTo>
                    <a:cubicBezTo>
                      <a:pt x="3371144" y="1369983"/>
                      <a:pt x="3353644" y="1352483"/>
                      <a:pt x="3353644" y="1330896"/>
                    </a:cubicBezTo>
                    <a:cubicBezTo>
                      <a:pt x="3353644" y="1309309"/>
                      <a:pt x="3371144" y="1291809"/>
                      <a:pt x="3392731" y="1291809"/>
                    </a:cubicBezTo>
                    <a:close/>
                    <a:moveTo>
                      <a:pt x="3300457" y="1291809"/>
                    </a:moveTo>
                    <a:cubicBezTo>
                      <a:pt x="3322044" y="1291809"/>
                      <a:pt x="3339544" y="1309309"/>
                      <a:pt x="3339544" y="1330896"/>
                    </a:cubicBezTo>
                    <a:cubicBezTo>
                      <a:pt x="3339544" y="1352483"/>
                      <a:pt x="3322044" y="1369983"/>
                      <a:pt x="3300457" y="1369983"/>
                    </a:cubicBezTo>
                    <a:cubicBezTo>
                      <a:pt x="3278869" y="1369983"/>
                      <a:pt x="3261369" y="1352483"/>
                      <a:pt x="3261369" y="1330896"/>
                    </a:cubicBezTo>
                    <a:cubicBezTo>
                      <a:pt x="3261369" y="1309309"/>
                      <a:pt x="3278869" y="1291809"/>
                      <a:pt x="3300457" y="1291809"/>
                    </a:cubicBezTo>
                    <a:close/>
                    <a:moveTo>
                      <a:pt x="3111177" y="1291809"/>
                    </a:moveTo>
                    <a:cubicBezTo>
                      <a:pt x="3132764" y="1291809"/>
                      <a:pt x="3150264" y="1309309"/>
                      <a:pt x="3150264" y="1330896"/>
                    </a:cubicBezTo>
                    <a:cubicBezTo>
                      <a:pt x="3150264" y="1352483"/>
                      <a:pt x="3132764" y="1369983"/>
                      <a:pt x="3111177" y="1369983"/>
                    </a:cubicBezTo>
                    <a:cubicBezTo>
                      <a:pt x="3089589" y="1369983"/>
                      <a:pt x="3072089" y="1352483"/>
                      <a:pt x="3072089" y="1330896"/>
                    </a:cubicBezTo>
                    <a:cubicBezTo>
                      <a:pt x="3072089" y="1309309"/>
                      <a:pt x="3089589" y="1291809"/>
                      <a:pt x="3111177" y="1291809"/>
                    </a:cubicBezTo>
                    <a:close/>
                    <a:moveTo>
                      <a:pt x="3018902" y="1291809"/>
                    </a:moveTo>
                    <a:cubicBezTo>
                      <a:pt x="3040489" y="1291809"/>
                      <a:pt x="3057989" y="1309309"/>
                      <a:pt x="3057989" y="1330896"/>
                    </a:cubicBezTo>
                    <a:cubicBezTo>
                      <a:pt x="3057989" y="1352483"/>
                      <a:pt x="3040489" y="1369983"/>
                      <a:pt x="3018902" y="1369983"/>
                    </a:cubicBezTo>
                    <a:cubicBezTo>
                      <a:pt x="2997315" y="1369983"/>
                      <a:pt x="2979815" y="1352483"/>
                      <a:pt x="2979815" y="1330896"/>
                    </a:cubicBezTo>
                    <a:cubicBezTo>
                      <a:pt x="2979815" y="1309309"/>
                      <a:pt x="2997315" y="1291809"/>
                      <a:pt x="3018902" y="1291809"/>
                    </a:cubicBezTo>
                    <a:close/>
                    <a:moveTo>
                      <a:pt x="2924263" y="1291809"/>
                    </a:moveTo>
                    <a:cubicBezTo>
                      <a:pt x="2945850" y="1291809"/>
                      <a:pt x="2963349" y="1309309"/>
                      <a:pt x="2963349" y="1330896"/>
                    </a:cubicBezTo>
                    <a:cubicBezTo>
                      <a:pt x="2963349" y="1352483"/>
                      <a:pt x="2945850" y="1369983"/>
                      <a:pt x="2924263" y="1369983"/>
                    </a:cubicBezTo>
                    <a:cubicBezTo>
                      <a:pt x="2902675" y="1369983"/>
                      <a:pt x="2885175" y="1352483"/>
                      <a:pt x="2885175" y="1330896"/>
                    </a:cubicBezTo>
                    <a:cubicBezTo>
                      <a:pt x="2885175" y="1309309"/>
                      <a:pt x="2902675" y="1291809"/>
                      <a:pt x="2924263" y="1291809"/>
                    </a:cubicBezTo>
                    <a:close/>
                    <a:moveTo>
                      <a:pt x="2831988" y="1291809"/>
                    </a:moveTo>
                    <a:cubicBezTo>
                      <a:pt x="2853575" y="1291809"/>
                      <a:pt x="2871075" y="1309309"/>
                      <a:pt x="2871075" y="1330896"/>
                    </a:cubicBezTo>
                    <a:cubicBezTo>
                      <a:pt x="2871075" y="1352483"/>
                      <a:pt x="2853575" y="1369983"/>
                      <a:pt x="2831988" y="1369983"/>
                    </a:cubicBezTo>
                    <a:cubicBezTo>
                      <a:pt x="2810401" y="1369983"/>
                      <a:pt x="2792901" y="1352483"/>
                      <a:pt x="2792901" y="1330896"/>
                    </a:cubicBezTo>
                    <a:cubicBezTo>
                      <a:pt x="2792901" y="1309309"/>
                      <a:pt x="2810401" y="1291809"/>
                      <a:pt x="2831988" y="1291809"/>
                    </a:cubicBezTo>
                    <a:close/>
                    <a:moveTo>
                      <a:pt x="2737365" y="1291809"/>
                    </a:moveTo>
                    <a:cubicBezTo>
                      <a:pt x="2758935" y="1291809"/>
                      <a:pt x="2776435" y="1309309"/>
                      <a:pt x="2776435" y="1330896"/>
                    </a:cubicBezTo>
                    <a:cubicBezTo>
                      <a:pt x="2776435" y="1352483"/>
                      <a:pt x="2758935" y="1369983"/>
                      <a:pt x="2737365" y="1369983"/>
                    </a:cubicBezTo>
                    <a:cubicBezTo>
                      <a:pt x="2715773" y="1369983"/>
                      <a:pt x="2698269" y="1352483"/>
                      <a:pt x="2698269" y="1330896"/>
                    </a:cubicBezTo>
                    <a:cubicBezTo>
                      <a:pt x="2698269" y="1309309"/>
                      <a:pt x="2715773" y="1291809"/>
                      <a:pt x="2737365" y="1291809"/>
                    </a:cubicBezTo>
                    <a:close/>
                    <a:moveTo>
                      <a:pt x="2645074" y="1291809"/>
                    </a:moveTo>
                    <a:cubicBezTo>
                      <a:pt x="2666662" y="1291809"/>
                      <a:pt x="2684165" y="1309309"/>
                      <a:pt x="2684165" y="1330896"/>
                    </a:cubicBezTo>
                    <a:cubicBezTo>
                      <a:pt x="2684165" y="1352483"/>
                      <a:pt x="2666662" y="1369983"/>
                      <a:pt x="2645074" y="1369983"/>
                    </a:cubicBezTo>
                    <a:cubicBezTo>
                      <a:pt x="2623488" y="1369983"/>
                      <a:pt x="2605987" y="1352483"/>
                      <a:pt x="2605987" y="1330896"/>
                    </a:cubicBezTo>
                    <a:cubicBezTo>
                      <a:pt x="2605987" y="1309309"/>
                      <a:pt x="2623488" y="1291809"/>
                      <a:pt x="2645074" y="1291809"/>
                    </a:cubicBezTo>
                    <a:close/>
                    <a:moveTo>
                      <a:pt x="2550437" y="1291809"/>
                    </a:moveTo>
                    <a:cubicBezTo>
                      <a:pt x="2572024" y="1291809"/>
                      <a:pt x="2589523" y="1309309"/>
                      <a:pt x="2589523" y="1330896"/>
                    </a:cubicBezTo>
                    <a:cubicBezTo>
                      <a:pt x="2589523" y="1352483"/>
                      <a:pt x="2572024" y="1369983"/>
                      <a:pt x="2550437" y="1369983"/>
                    </a:cubicBezTo>
                    <a:cubicBezTo>
                      <a:pt x="2528850" y="1369983"/>
                      <a:pt x="2511355" y="1352483"/>
                      <a:pt x="2511355" y="1330896"/>
                    </a:cubicBezTo>
                    <a:cubicBezTo>
                      <a:pt x="2511355" y="1309309"/>
                      <a:pt x="2528850" y="1291809"/>
                      <a:pt x="2550437" y="1291809"/>
                    </a:cubicBezTo>
                    <a:close/>
                    <a:moveTo>
                      <a:pt x="1232635" y="1291809"/>
                    </a:moveTo>
                    <a:cubicBezTo>
                      <a:pt x="1254221" y="1291809"/>
                      <a:pt x="1271713" y="1309309"/>
                      <a:pt x="1271713" y="1330896"/>
                    </a:cubicBezTo>
                    <a:cubicBezTo>
                      <a:pt x="1271713" y="1352483"/>
                      <a:pt x="1254221" y="1369983"/>
                      <a:pt x="1232635" y="1369983"/>
                    </a:cubicBezTo>
                    <a:cubicBezTo>
                      <a:pt x="1211043" y="1369983"/>
                      <a:pt x="1193549" y="1352483"/>
                      <a:pt x="1193549" y="1330896"/>
                    </a:cubicBezTo>
                    <a:cubicBezTo>
                      <a:pt x="1193549" y="1309309"/>
                      <a:pt x="1211043" y="1291809"/>
                      <a:pt x="1232635" y="1291809"/>
                    </a:cubicBezTo>
                    <a:close/>
                    <a:moveTo>
                      <a:pt x="1142722" y="1291809"/>
                    </a:moveTo>
                    <a:cubicBezTo>
                      <a:pt x="1164313" y="1291809"/>
                      <a:pt x="1181812" y="1309309"/>
                      <a:pt x="1181812" y="1330896"/>
                    </a:cubicBezTo>
                    <a:cubicBezTo>
                      <a:pt x="1181812" y="1352483"/>
                      <a:pt x="1164313" y="1369983"/>
                      <a:pt x="1142722" y="1369983"/>
                    </a:cubicBezTo>
                    <a:cubicBezTo>
                      <a:pt x="1121129" y="1369983"/>
                      <a:pt x="1103625" y="1352483"/>
                      <a:pt x="1103625" y="1330896"/>
                    </a:cubicBezTo>
                    <a:cubicBezTo>
                      <a:pt x="1103625" y="1309309"/>
                      <a:pt x="1121129" y="1291809"/>
                      <a:pt x="1142722" y="1291809"/>
                    </a:cubicBezTo>
                    <a:close/>
                    <a:moveTo>
                      <a:pt x="1045702" y="1291809"/>
                    </a:moveTo>
                    <a:cubicBezTo>
                      <a:pt x="1067287" y="1291809"/>
                      <a:pt x="1084791" y="1309309"/>
                      <a:pt x="1084791" y="1330896"/>
                    </a:cubicBezTo>
                    <a:cubicBezTo>
                      <a:pt x="1084791" y="1352483"/>
                      <a:pt x="1067287" y="1369983"/>
                      <a:pt x="1045702" y="1369983"/>
                    </a:cubicBezTo>
                    <a:cubicBezTo>
                      <a:pt x="1024117" y="1369983"/>
                      <a:pt x="1006620" y="1352483"/>
                      <a:pt x="1006620" y="1330896"/>
                    </a:cubicBezTo>
                    <a:cubicBezTo>
                      <a:pt x="1006620" y="1309309"/>
                      <a:pt x="1024117" y="1291809"/>
                      <a:pt x="1045702" y="1291809"/>
                    </a:cubicBezTo>
                    <a:close/>
                    <a:moveTo>
                      <a:pt x="951072" y="1291809"/>
                    </a:moveTo>
                    <a:cubicBezTo>
                      <a:pt x="972656" y="1291809"/>
                      <a:pt x="990154" y="1309309"/>
                      <a:pt x="990154" y="1330896"/>
                    </a:cubicBezTo>
                    <a:cubicBezTo>
                      <a:pt x="990154" y="1352483"/>
                      <a:pt x="972656" y="1369983"/>
                      <a:pt x="951072" y="1369983"/>
                    </a:cubicBezTo>
                    <a:cubicBezTo>
                      <a:pt x="929487" y="1369983"/>
                      <a:pt x="911989" y="1352483"/>
                      <a:pt x="911989" y="1330896"/>
                    </a:cubicBezTo>
                    <a:cubicBezTo>
                      <a:pt x="911989" y="1309309"/>
                      <a:pt x="929487" y="1291809"/>
                      <a:pt x="951072" y="1291809"/>
                    </a:cubicBezTo>
                    <a:close/>
                    <a:moveTo>
                      <a:pt x="856442" y="1291809"/>
                    </a:moveTo>
                    <a:cubicBezTo>
                      <a:pt x="878027" y="1291809"/>
                      <a:pt x="895525" y="1309309"/>
                      <a:pt x="895525" y="1330896"/>
                    </a:cubicBezTo>
                    <a:cubicBezTo>
                      <a:pt x="895525" y="1352483"/>
                      <a:pt x="878027" y="1369983"/>
                      <a:pt x="856442" y="1369983"/>
                    </a:cubicBezTo>
                    <a:cubicBezTo>
                      <a:pt x="834858" y="1369983"/>
                      <a:pt x="817359" y="1352483"/>
                      <a:pt x="817359" y="1330896"/>
                    </a:cubicBezTo>
                    <a:cubicBezTo>
                      <a:pt x="817359" y="1309309"/>
                      <a:pt x="834858" y="1291809"/>
                      <a:pt x="856442" y="1291809"/>
                    </a:cubicBezTo>
                    <a:close/>
                    <a:moveTo>
                      <a:pt x="764178" y="1291809"/>
                    </a:moveTo>
                    <a:cubicBezTo>
                      <a:pt x="785763" y="1291809"/>
                      <a:pt x="803262" y="1309309"/>
                      <a:pt x="803262" y="1330896"/>
                    </a:cubicBezTo>
                    <a:cubicBezTo>
                      <a:pt x="803262" y="1352483"/>
                      <a:pt x="785763" y="1369983"/>
                      <a:pt x="764178" y="1369983"/>
                    </a:cubicBezTo>
                    <a:cubicBezTo>
                      <a:pt x="742587" y="1369983"/>
                      <a:pt x="725094" y="1352483"/>
                      <a:pt x="725094" y="1330896"/>
                    </a:cubicBezTo>
                    <a:cubicBezTo>
                      <a:pt x="725094" y="1309309"/>
                      <a:pt x="742587" y="1291809"/>
                      <a:pt x="764178" y="1291809"/>
                    </a:cubicBezTo>
                    <a:close/>
                    <a:moveTo>
                      <a:pt x="669534" y="1291809"/>
                    </a:moveTo>
                    <a:cubicBezTo>
                      <a:pt x="691132" y="1291809"/>
                      <a:pt x="708631" y="1309309"/>
                      <a:pt x="708631" y="1330896"/>
                    </a:cubicBezTo>
                    <a:cubicBezTo>
                      <a:pt x="708631" y="1352483"/>
                      <a:pt x="691132" y="1369983"/>
                      <a:pt x="669534" y="1369983"/>
                    </a:cubicBezTo>
                    <a:cubicBezTo>
                      <a:pt x="647957" y="1369983"/>
                      <a:pt x="630454" y="1352483"/>
                      <a:pt x="630454" y="1330896"/>
                    </a:cubicBezTo>
                    <a:cubicBezTo>
                      <a:pt x="630454" y="1309309"/>
                      <a:pt x="647957" y="1291809"/>
                      <a:pt x="669534" y="1291809"/>
                    </a:cubicBezTo>
                    <a:close/>
                    <a:moveTo>
                      <a:pt x="577255" y="1291809"/>
                    </a:moveTo>
                    <a:cubicBezTo>
                      <a:pt x="598847" y="1291809"/>
                      <a:pt x="616350" y="1309309"/>
                      <a:pt x="616350" y="1330896"/>
                    </a:cubicBezTo>
                    <a:cubicBezTo>
                      <a:pt x="616350" y="1352483"/>
                      <a:pt x="598847" y="1369983"/>
                      <a:pt x="577255" y="1369983"/>
                    </a:cubicBezTo>
                    <a:cubicBezTo>
                      <a:pt x="555663" y="1369983"/>
                      <a:pt x="538159" y="1352483"/>
                      <a:pt x="538159" y="1330896"/>
                    </a:cubicBezTo>
                    <a:cubicBezTo>
                      <a:pt x="538159" y="1309309"/>
                      <a:pt x="555663" y="1291809"/>
                      <a:pt x="577255" y="1291809"/>
                    </a:cubicBezTo>
                    <a:close/>
                    <a:moveTo>
                      <a:pt x="484969" y="1291809"/>
                    </a:moveTo>
                    <a:cubicBezTo>
                      <a:pt x="506557" y="1291809"/>
                      <a:pt x="524056" y="1309309"/>
                      <a:pt x="524056" y="1330896"/>
                    </a:cubicBezTo>
                    <a:cubicBezTo>
                      <a:pt x="524056" y="1352483"/>
                      <a:pt x="506557" y="1369983"/>
                      <a:pt x="484969" y="1369983"/>
                    </a:cubicBezTo>
                    <a:cubicBezTo>
                      <a:pt x="463376" y="1369983"/>
                      <a:pt x="445892" y="1352483"/>
                      <a:pt x="445892" y="1330896"/>
                    </a:cubicBezTo>
                    <a:cubicBezTo>
                      <a:pt x="445892" y="1309309"/>
                      <a:pt x="463376" y="1291809"/>
                      <a:pt x="484969" y="1291809"/>
                    </a:cubicBezTo>
                    <a:close/>
                    <a:moveTo>
                      <a:pt x="390321" y="1291809"/>
                    </a:moveTo>
                    <a:cubicBezTo>
                      <a:pt x="411908" y="1291809"/>
                      <a:pt x="429422" y="1309309"/>
                      <a:pt x="429422" y="1330896"/>
                    </a:cubicBezTo>
                    <a:cubicBezTo>
                      <a:pt x="429422" y="1352483"/>
                      <a:pt x="411908" y="1369983"/>
                      <a:pt x="390321" y="1369983"/>
                    </a:cubicBezTo>
                    <a:cubicBezTo>
                      <a:pt x="368752" y="1369983"/>
                      <a:pt x="351252" y="1352483"/>
                      <a:pt x="351252" y="1330896"/>
                    </a:cubicBezTo>
                    <a:cubicBezTo>
                      <a:pt x="351252" y="1309309"/>
                      <a:pt x="368752" y="1291809"/>
                      <a:pt x="390321" y="1291809"/>
                    </a:cubicBezTo>
                    <a:close/>
                    <a:moveTo>
                      <a:pt x="298056" y="1291809"/>
                    </a:moveTo>
                    <a:cubicBezTo>
                      <a:pt x="319638" y="1291809"/>
                      <a:pt x="337151" y="1309309"/>
                      <a:pt x="337151" y="1330896"/>
                    </a:cubicBezTo>
                    <a:cubicBezTo>
                      <a:pt x="337151" y="1352483"/>
                      <a:pt x="319638" y="1369983"/>
                      <a:pt x="298056" y="1369983"/>
                    </a:cubicBezTo>
                    <a:cubicBezTo>
                      <a:pt x="276465" y="1369983"/>
                      <a:pt x="258966" y="1352483"/>
                      <a:pt x="258966" y="1330896"/>
                    </a:cubicBezTo>
                    <a:cubicBezTo>
                      <a:pt x="258966" y="1309309"/>
                      <a:pt x="276465" y="1291809"/>
                      <a:pt x="298056" y="1291809"/>
                    </a:cubicBezTo>
                    <a:close/>
                    <a:moveTo>
                      <a:pt x="203411" y="1291809"/>
                    </a:moveTo>
                    <a:cubicBezTo>
                      <a:pt x="225000" y="1291809"/>
                      <a:pt x="242500" y="1309309"/>
                      <a:pt x="242500" y="1330896"/>
                    </a:cubicBezTo>
                    <a:cubicBezTo>
                      <a:pt x="242500" y="1352483"/>
                      <a:pt x="225000" y="1369983"/>
                      <a:pt x="203411" y="1369983"/>
                    </a:cubicBezTo>
                    <a:cubicBezTo>
                      <a:pt x="181825" y="1369983"/>
                      <a:pt x="164325" y="1352483"/>
                      <a:pt x="164325" y="1330896"/>
                    </a:cubicBezTo>
                    <a:cubicBezTo>
                      <a:pt x="164325" y="1309309"/>
                      <a:pt x="181825" y="1291809"/>
                      <a:pt x="203411" y="1291809"/>
                    </a:cubicBezTo>
                    <a:close/>
                    <a:moveTo>
                      <a:pt x="111138" y="1291809"/>
                    </a:moveTo>
                    <a:cubicBezTo>
                      <a:pt x="132725" y="1291809"/>
                      <a:pt x="150225" y="1309309"/>
                      <a:pt x="150225" y="1330896"/>
                    </a:cubicBezTo>
                    <a:cubicBezTo>
                      <a:pt x="150225" y="1352483"/>
                      <a:pt x="132725" y="1369983"/>
                      <a:pt x="111138" y="1369983"/>
                    </a:cubicBezTo>
                    <a:cubicBezTo>
                      <a:pt x="89550" y="1369983"/>
                      <a:pt x="72052" y="1352483"/>
                      <a:pt x="72052" y="1330896"/>
                    </a:cubicBezTo>
                    <a:cubicBezTo>
                      <a:pt x="72052" y="1309309"/>
                      <a:pt x="89550" y="1291809"/>
                      <a:pt x="111138" y="1291809"/>
                    </a:cubicBezTo>
                    <a:close/>
                    <a:moveTo>
                      <a:pt x="2458171" y="1291807"/>
                    </a:moveTo>
                    <a:cubicBezTo>
                      <a:pt x="2479759" y="1291807"/>
                      <a:pt x="2497259" y="1309307"/>
                      <a:pt x="2497259" y="1330894"/>
                    </a:cubicBezTo>
                    <a:cubicBezTo>
                      <a:pt x="2497259" y="1352482"/>
                      <a:pt x="2479759" y="1369981"/>
                      <a:pt x="2458171" y="1369981"/>
                    </a:cubicBezTo>
                    <a:cubicBezTo>
                      <a:pt x="2436595" y="1369981"/>
                      <a:pt x="2419089" y="1352482"/>
                      <a:pt x="2419089" y="1330894"/>
                    </a:cubicBezTo>
                    <a:cubicBezTo>
                      <a:pt x="2419089" y="1309307"/>
                      <a:pt x="2436595" y="1291807"/>
                      <a:pt x="2458171" y="1291807"/>
                    </a:cubicBezTo>
                    <a:close/>
                    <a:moveTo>
                      <a:pt x="2363519" y="1291807"/>
                    </a:moveTo>
                    <a:cubicBezTo>
                      <a:pt x="2385107" y="1291807"/>
                      <a:pt x="2402607" y="1309307"/>
                      <a:pt x="2402607" y="1330894"/>
                    </a:cubicBezTo>
                    <a:cubicBezTo>
                      <a:pt x="2402607" y="1352481"/>
                      <a:pt x="2385107" y="1369981"/>
                      <a:pt x="2363519" y="1369981"/>
                    </a:cubicBezTo>
                    <a:cubicBezTo>
                      <a:pt x="2341932" y="1369981"/>
                      <a:pt x="2324432" y="1352481"/>
                      <a:pt x="2324432" y="1330894"/>
                    </a:cubicBezTo>
                    <a:cubicBezTo>
                      <a:pt x="2324432" y="1309307"/>
                      <a:pt x="2341932" y="1291807"/>
                      <a:pt x="2363519" y="1291807"/>
                    </a:cubicBezTo>
                    <a:close/>
                    <a:moveTo>
                      <a:pt x="3771293" y="1208998"/>
                    </a:moveTo>
                    <a:lnTo>
                      <a:pt x="3775177" y="1210607"/>
                    </a:lnTo>
                    <a:lnTo>
                      <a:pt x="3792595" y="1278349"/>
                    </a:lnTo>
                    <a:lnTo>
                      <a:pt x="3771293" y="1287173"/>
                    </a:lnTo>
                    <a:cubicBezTo>
                      <a:pt x="3749705" y="1287173"/>
                      <a:pt x="3732205" y="1269672"/>
                      <a:pt x="3732205" y="1248085"/>
                    </a:cubicBezTo>
                    <a:cubicBezTo>
                      <a:pt x="3732205" y="1226498"/>
                      <a:pt x="3749705" y="1208998"/>
                      <a:pt x="3771293" y="1208998"/>
                    </a:cubicBezTo>
                    <a:close/>
                    <a:moveTo>
                      <a:pt x="3679017" y="1208998"/>
                    </a:moveTo>
                    <a:cubicBezTo>
                      <a:pt x="3700604" y="1208998"/>
                      <a:pt x="3718103" y="1226498"/>
                      <a:pt x="3718103" y="1248085"/>
                    </a:cubicBezTo>
                    <a:cubicBezTo>
                      <a:pt x="3718103" y="1269672"/>
                      <a:pt x="3700604" y="1287173"/>
                      <a:pt x="3679017" y="1287173"/>
                    </a:cubicBezTo>
                    <a:cubicBezTo>
                      <a:pt x="3657429" y="1287173"/>
                      <a:pt x="3639929" y="1269672"/>
                      <a:pt x="3639929" y="1248085"/>
                    </a:cubicBezTo>
                    <a:cubicBezTo>
                      <a:pt x="3639929" y="1226498"/>
                      <a:pt x="3657429" y="1208998"/>
                      <a:pt x="3679017" y="1208998"/>
                    </a:cubicBezTo>
                    <a:close/>
                    <a:moveTo>
                      <a:pt x="3584377" y="1208998"/>
                    </a:moveTo>
                    <a:cubicBezTo>
                      <a:pt x="3605964" y="1208998"/>
                      <a:pt x="3623463" y="1226498"/>
                      <a:pt x="3623463" y="1248085"/>
                    </a:cubicBezTo>
                    <a:cubicBezTo>
                      <a:pt x="3623463" y="1269672"/>
                      <a:pt x="3605964" y="1287173"/>
                      <a:pt x="3584377" y="1287173"/>
                    </a:cubicBezTo>
                    <a:cubicBezTo>
                      <a:pt x="3562789" y="1287173"/>
                      <a:pt x="3545289" y="1269672"/>
                      <a:pt x="3545289" y="1248085"/>
                    </a:cubicBezTo>
                    <a:cubicBezTo>
                      <a:pt x="3545289" y="1226498"/>
                      <a:pt x="3562789" y="1208998"/>
                      <a:pt x="3584377" y="1208998"/>
                    </a:cubicBezTo>
                    <a:close/>
                    <a:moveTo>
                      <a:pt x="3489737" y="1208998"/>
                    </a:moveTo>
                    <a:cubicBezTo>
                      <a:pt x="3511324" y="1208998"/>
                      <a:pt x="3528823" y="1226498"/>
                      <a:pt x="3528823" y="1248085"/>
                    </a:cubicBezTo>
                    <a:cubicBezTo>
                      <a:pt x="3528823" y="1269672"/>
                      <a:pt x="3511324" y="1287173"/>
                      <a:pt x="3489737" y="1287173"/>
                    </a:cubicBezTo>
                    <a:cubicBezTo>
                      <a:pt x="3468149" y="1287173"/>
                      <a:pt x="3450649" y="1269672"/>
                      <a:pt x="3450649" y="1248085"/>
                    </a:cubicBezTo>
                    <a:cubicBezTo>
                      <a:pt x="3450649" y="1226498"/>
                      <a:pt x="3468149" y="1208998"/>
                      <a:pt x="3489737" y="1208998"/>
                    </a:cubicBezTo>
                    <a:close/>
                    <a:moveTo>
                      <a:pt x="3392731" y="1208998"/>
                    </a:moveTo>
                    <a:cubicBezTo>
                      <a:pt x="3414319" y="1208998"/>
                      <a:pt x="3431819" y="1226498"/>
                      <a:pt x="3431819" y="1248085"/>
                    </a:cubicBezTo>
                    <a:cubicBezTo>
                      <a:pt x="3431819" y="1269672"/>
                      <a:pt x="3414319" y="1287173"/>
                      <a:pt x="3392731" y="1287173"/>
                    </a:cubicBezTo>
                    <a:cubicBezTo>
                      <a:pt x="3371144" y="1287173"/>
                      <a:pt x="3353644" y="1269672"/>
                      <a:pt x="3353644" y="1248085"/>
                    </a:cubicBezTo>
                    <a:cubicBezTo>
                      <a:pt x="3353644" y="1226498"/>
                      <a:pt x="3371144" y="1208998"/>
                      <a:pt x="3392731" y="1208998"/>
                    </a:cubicBezTo>
                    <a:close/>
                    <a:moveTo>
                      <a:pt x="3300457" y="1208998"/>
                    </a:moveTo>
                    <a:cubicBezTo>
                      <a:pt x="3322044" y="1208998"/>
                      <a:pt x="3339544" y="1226498"/>
                      <a:pt x="3339544" y="1248085"/>
                    </a:cubicBezTo>
                    <a:cubicBezTo>
                      <a:pt x="3339544" y="1269672"/>
                      <a:pt x="3322044" y="1287173"/>
                      <a:pt x="3300457" y="1287173"/>
                    </a:cubicBezTo>
                    <a:cubicBezTo>
                      <a:pt x="3278869" y="1287173"/>
                      <a:pt x="3261369" y="1269672"/>
                      <a:pt x="3261369" y="1248085"/>
                    </a:cubicBezTo>
                    <a:cubicBezTo>
                      <a:pt x="3261369" y="1226498"/>
                      <a:pt x="3278869" y="1208998"/>
                      <a:pt x="3300457" y="1208998"/>
                    </a:cubicBezTo>
                    <a:close/>
                    <a:moveTo>
                      <a:pt x="3205817" y="1208998"/>
                    </a:moveTo>
                    <a:cubicBezTo>
                      <a:pt x="3227404" y="1208998"/>
                      <a:pt x="3244904" y="1226498"/>
                      <a:pt x="3244904" y="1248085"/>
                    </a:cubicBezTo>
                    <a:cubicBezTo>
                      <a:pt x="3244904" y="1269672"/>
                      <a:pt x="3227404" y="1287173"/>
                      <a:pt x="3205817" y="1287173"/>
                    </a:cubicBezTo>
                    <a:cubicBezTo>
                      <a:pt x="3184229" y="1287173"/>
                      <a:pt x="3166729" y="1269672"/>
                      <a:pt x="3166729" y="1248085"/>
                    </a:cubicBezTo>
                    <a:cubicBezTo>
                      <a:pt x="3166729" y="1226498"/>
                      <a:pt x="3184229" y="1208998"/>
                      <a:pt x="3205817" y="1208998"/>
                    </a:cubicBezTo>
                    <a:close/>
                    <a:moveTo>
                      <a:pt x="3111177" y="1208998"/>
                    </a:moveTo>
                    <a:cubicBezTo>
                      <a:pt x="3132764" y="1208998"/>
                      <a:pt x="3150264" y="1226498"/>
                      <a:pt x="3150264" y="1248085"/>
                    </a:cubicBezTo>
                    <a:cubicBezTo>
                      <a:pt x="3150264" y="1269672"/>
                      <a:pt x="3132764" y="1287173"/>
                      <a:pt x="3111177" y="1287173"/>
                    </a:cubicBezTo>
                    <a:cubicBezTo>
                      <a:pt x="3089589" y="1287173"/>
                      <a:pt x="3072089" y="1269672"/>
                      <a:pt x="3072089" y="1248085"/>
                    </a:cubicBezTo>
                    <a:cubicBezTo>
                      <a:pt x="3072089" y="1226498"/>
                      <a:pt x="3089589" y="1208998"/>
                      <a:pt x="3111177" y="1208998"/>
                    </a:cubicBezTo>
                    <a:close/>
                    <a:moveTo>
                      <a:pt x="3018902" y="1208998"/>
                    </a:moveTo>
                    <a:cubicBezTo>
                      <a:pt x="3040489" y="1208998"/>
                      <a:pt x="3057989" y="1226498"/>
                      <a:pt x="3057989" y="1248085"/>
                    </a:cubicBezTo>
                    <a:cubicBezTo>
                      <a:pt x="3057989" y="1269672"/>
                      <a:pt x="3040489" y="1287173"/>
                      <a:pt x="3018902" y="1287173"/>
                    </a:cubicBezTo>
                    <a:cubicBezTo>
                      <a:pt x="2997315" y="1287173"/>
                      <a:pt x="2979815" y="1269672"/>
                      <a:pt x="2979815" y="1248085"/>
                    </a:cubicBezTo>
                    <a:cubicBezTo>
                      <a:pt x="2979815" y="1226498"/>
                      <a:pt x="2997315" y="1208998"/>
                      <a:pt x="3018902" y="1208998"/>
                    </a:cubicBezTo>
                    <a:close/>
                    <a:moveTo>
                      <a:pt x="2924263" y="1208998"/>
                    </a:moveTo>
                    <a:cubicBezTo>
                      <a:pt x="2945850" y="1208998"/>
                      <a:pt x="2963349" y="1226498"/>
                      <a:pt x="2963349" y="1248085"/>
                    </a:cubicBezTo>
                    <a:cubicBezTo>
                      <a:pt x="2963349" y="1269672"/>
                      <a:pt x="2945850" y="1287173"/>
                      <a:pt x="2924263" y="1287173"/>
                    </a:cubicBezTo>
                    <a:cubicBezTo>
                      <a:pt x="2902675" y="1287173"/>
                      <a:pt x="2885175" y="1269672"/>
                      <a:pt x="2885175" y="1248085"/>
                    </a:cubicBezTo>
                    <a:cubicBezTo>
                      <a:pt x="2885175" y="1226498"/>
                      <a:pt x="2902675" y="1208998"/>
                      <a:pt x="2924263" y="1208998"/>
                    </a:cubicBezTo>
                    <a:close/>
                    <a:moveTo>
                      <a:pt x="2831988" y="1208998"/>
                    </a:moveTo>
                    <a:cubicBezTo>
                      <a:pt x="2853575" y="1208998"/>
                      <a:pt x="2871075" y="1226498"/>
                      <a:pt x="2871075" y="1248085"/>
                    </a:cubicBezTo>
                    <a:cubicBezTo>
                      <a:pt x="2871075" y="1269672"/>
                      <a:pt x="2853575" y="1287173"/>
                      <a:pt x="2831988" y="1287173"/>
                    </a:cubicBezTo>
                    <a:cubicBezTo>
                      <a:pt x="2810401" y="1287173"/>
                      <a:pt x="2792901" y="1269672"/>
                      <a:pt x="2792901" y="1248085"/>
                    </a:cubicBezTo>
                    <a:cubicBezTo>
                      <a:pt x="2792901" y="1226498"/>
                      <a:pt x="2810401" y="1208998"/>
                      <a:pt x="2831988" y="1208998"/>
                    </a:cubicBezTo>
                    <a:close/>
                    <a:moveTo>
                      <a:pt x="2737366" y="1208998"/>
                    </a:moveTo>
                    <a:cubicBezTo>
                      <a:pt x="2758935" y="1208998"/>
                      <a:pt x="2776435" y="1226498"/>
                      <a:pt x="2776435" y="1248085"/>
                    </a:cubicBezTo>
                    <a:cubicBezTo>
                      <a:pt x="2776435" y="1269672"/>
                      <a:pt x="2758935" y="1287173"/>
                      <a:pt x="2737366" y="1287173"/>
                    </a:cubicBezTo>
                    <a:cubicBezTo>
                      <a:pt x="2715775" y="1287173"/>
                      <a:pt x="2698269" y="1269672"/>
                      <a:pt x="2698269" y="1248085"/>
                    </a:cubicBezTo>
                    <a:cubicBezTo>
                      <a:pt x="2698269" y="1226498"/>
                      <a:pt x="2715775" y="1208998"/>
                      <a:pt x="2737366" y="1208998"/>
                    </a:cubicBezTo>
                    <a:close/>
                    <a:moveTo>
                      <a:pt x="2645076" y="1208998"/>
                    </a:moveTo>
                    <a:cubicBezTo>
                      <a:pt x="2666663" y="1208998"/>
                      <a:pt x="2684167" y="1226498"/>
                      <a:pt x="2684167" y="1248085"/>
                    </a:cubicBezTo>
                    <a:cubicBezTo>
                      <a:pt x="2684167" y="1269672"/>
                      <a:pt x="2666663" y="1287173"/>
                      <a:pt x="2645076" y="1287173"/>
                    </a:cubicBezTo>
                    <a:cubicBezTo>
                      <a:pt x="2623489" y="1287173"/>
                      <a:pt x="2605987" y="1269672"/>
                      <a:pt x="2605987" y="1248085"/>
                    </a:cubicBezTo>
                    <a:cubicBezTo>
                      <a:pt x="2605987" y="1226498"/>
                      <a:pt x="2623489" y="1208998"/>
                      <a:pt x="2645076" y="1208998"/>
                    </a:cubicBezTo>
                    <a:close/>
                    <a:moveTo>
                      <a:pt x="2550439" y="1208998"/>
                    </a:moveTo>
                    <a:cubicBezTo>
                      <a:pt x="2572024" y="1208998"/>
                      <a:pt x="2589523" y="1226498"/>
                      <a:pt x="2589523" y="1248085"/>
                    </a:cubicBezTo>
                    <a:cubicBezTo>
                      <a:pt x="2589523" y="1269672"/>
                      <a:pt x="2572024" y="1287173"/>
                      <a:pt x="2550439" y="1287173"/>
                    </a:cubicBezTo>
                    <a:cubicBezTo>
                      <a:pt x="2528851" y="1287173"/>
                      <a:pt x="2511356" y="1269672"/>
                      <a:pt x="2511356" y="1248085"/>
                    </a:cubicBezTo>
                    <a:cubicBezTo>
                      <a:pt x="2511356" y="1226498"/>
                      <a:pt x="2528851" y="1208998"/>
                      <a:pt x="2550439" y="1208998"/>
                    </a:cubicBezTo>
                    <a:close/>
                    <a:moveTo>
                      <a:pt x="1419546" y="1208998"/>
                    </a:moveTo>
                    <a:cubicBezTo>
                      <a:pt x="1441132" y="1208998"/>
                      <a:pt x="1458634" y="1226498"/>
                      <a:pt x="1458634" y="1248085"/>
                    </a:cubicBezTo>
                    <a:cubicBezTo>
                      <a:pt x="1458634" y="1269672"/>
                      <a:pt x="1441132" y="1287173"/>
                      <a:pt x="1419546" y="1287173"/>
                    </a:cubicBezTo>
                    <a:cubicBezTo>
                      <a:pt x="1397954" y="1287173"/>
                      <a:pt x="1380453" y="1269672"/>
                      <a:pt x="1380453" y="1248085"/>
                    </a:cubicBezTo>
                    <a:cubicBezTo>
                      <a:pt x="1380453" y="1226498"/>
                      <a:pt x="1397954" y="1208998"/>
                      <a:pt x="1419546" y="1208998"/>
                    </a:cubicBezTo>
                    <a:close/>
                    <a:moveTo>
                      <a:pt x="1329634" y="1208998"/>
                    </a:moveTo>
                    <a:cubicBezTo>
                      <a:pt x="1351222" y="1208998"/>
                      <a:pt x="1368722" y="1226498"/>
                      <a:pt x="1368722" y="1248085"/>
                    </a:cubicBezTo>
                    <a:cubicBezTo>
                      <a:pt x="1368722" y="1269672"/>
                      <a:pt x="1351222" y="1287173"/>
                      <a:pt x="1329634" y="1287173"/>
                    </a:cubicBezTo>
                    <a:cubicBezTo>
                      <a:pt x="1308050" y="1287173"/>
                      <a:pt x="1290553" y="1269672"/>
                      <a:pt x="1290553" y="1248085"/>
                    </a:cubicBezTo>
                    <a:cubicBezTo>
                      <a:pt x="1290553" y="1226498"/>
                      <a:pt x="1308050" y="1208998"/>
                      <a:pt x="1329634" y="1208998"/>
                    </a:cubicBezTo>
                    <a:close/>
                    <a:moveTo>
                      <a:pt x="1232640" y="1208998"/>
                    </a:moveTo>
                    <a:cubicBezTo>
                      <a:pt x="1254222" y="1208998"/>
                      <a:pt x="1271716" y="1226498"/>
                      <a:pt x="1271716" y="1248085"/>
                    </a:cubicBezTo>
                    <a:cubicBezTo>
                      <a:pt x="1271716" y="1269672"/>
                      <a:pt x="1254222" y="1287173"/>
                      <a:pt x="1232640" y="1287173"/>
                    </a:cubicBezTo>
                    <a:cubicBezTo>
                      <a:pt x="1211049" y="1287173"/>
                      <a:pt x="1193553" y="1269672"/>
                      <a:pt x="1193553" y="1248085"/>
                    </a:cubicBezTo>
                    <a:cubicBezTo>
                      <a:pt x="1193553" y="1226498"/>
                      <a:pt x="1211049" y="1208998"/>
                      <a:pt x="1232640" y="1208998"/>
                    </a:cubicBezTo>
                    <a:close/>
                    <a:moveTo>
                      <a:pt x="1142726" y="1208998"/>
                    </a:moveTo>
                    <a:cubicBezTo>
                      <a:pt x="1164318" y="1208998"/>
                      <a:pt x="1181817" y="1226498"/>
                      <a:pt x="1181817" y="1248085"/>
                    </a:cubicBezTo>
                    <a:cubicBezTo>
                      <a:pt x="1181817" y="1269672"/>
                      <a:pt x="1164318" y="1287173"/>
                      <a:pt x="1142726" y="1287173"/>
                    </a:cubicBezTo>
                    <a:cubicBezTo>
                      <a:pt x="1121134" y="1287173"/>
                      <a:pt x="1103630" y="1269672"/>
                      <a:pt x="1103630" y="1248085"/>
                    </a:cubicBezTo>
                    <a:cubicBezTo>
                      <a:pt x="1103630" y="1226498"/>
                      <a:pt x="1121134" y="1208998"/>
                      <a:pt x="1142726" y="1208998"/>
                    </a:cubicBezTo>
                    <a:close/>
                    <a:moveTo>
                      <a:pt x="1045706" y="1208998"/>
                    </a:moveTo>
                    <a:cubicBezTo>
                      <a:pt x="1067291" y="1208998"/>
                      <a:pt x="1084795" y="1226498"/>
                      <a:pt x="1084795" y="1248085"/>
                    </a:cubicBezTo>
                    <a:cubicBezTo>
                      <a:pt x="1084795" y="1269672"/>
                      <a:pt x="1067291" y="1287173"/>
                      <a:pt x="1045706" y="1287173"/>
                    </a:cubicBezTo>
                    <a:cubicBezTo>
                      <a:pt x="1024121" y="1287173"/>
                      <a:pt x="1006623" y="1269672"/>
                      <a:pt x="1006623" y="1248085"/>
                    </a:cubicBezTo>
                    <a:cubicBezTo>
                      <a:pt x="1006623" y="1226498"/>
                      <a:pt x="1024121" y="1208998"/>
                      <a:pt x="1045706" y="1208998"/>
                    </a:cubicBezTo>
                    <a:close/>
                    <a:moveTo>
                      <a:pt x="951076" y="1208998"/>
                    </a:moveTo>
                    <a:cubicBezTo>
                      <a:pt x="972661" y="1208998"/>
                      <a:pt x="990159" y="1226498"/>
                      <a:pt x="990159" y="1248085"/>
                    </a:cubicBezTo>
                    <a:cubicBezTo>
                      <a:pt x="990159" y="1269672"/>
                      <a:pt x="972661" y="1287173"/>
                      <a:pt x="951076" y="1287173"/>
                    </a:cubicBezTo>
                    <a:cubicBezTo>
                      <a:pt x="929492" y="1287173"/>
                      <a:pt x="911993" y="1269672"/>
                      <a:pt x="911993" y="1248085"/>
                    </a:cubicBezTo>
                    <a:cubicBezTo>
                      <a:pt x="911993" y="1226498"/>
                      <a:pt x="929492" y="1208998"/>
                      <a:pt x="951076" y="1208998"/>
                    </a:cubicBezTo>
                    <a:close/>
                    <a:moveTo>
                      <a:pt x="856447" y="1208998"/>
                    </a:moveTo>
                    <a:cubicBezTo>
                      <a:pt x="878032" y="1208998"/>
                      <a:pt x="895530" y="1226498"/>
                      <a:pt x="895530" y="1248085"/>
                    </a:cubicBezTo>
                    <a:cubicBezTo>
                      <a:pt x="895530" y="1269672"/>
                      <a:pt x="878032" y="1287173"/>
                      <a:pt x="856447" y="1287173"/>
                    </a:cubicBezTo>
                    <a:cubicBezTo>
                      <a:pt x="834863" y="1287173"/>
                      <a:pt x="817365" y="1269672"/>
                      <a:pt x="817365" y="1248085"/>
                    </a:cubicBezTo>
                    <a:cubicBezTo>
                      <a:pt x="817365" y="1226498"/>
                      <a:pt x="834863" y="1208998"/>
                      <a:pt x="856447" y="1208998"/>
                    </a:cubicBezTo>
                    <a:close/>
                    <a:moveTo>
                      <a:pt x="764185" y="1208998"/>
                    </a:moveTo>
                    <a:cubicBezTo>
                      <a:pt x="785769" y="1208998"/>
                      <a:pt x="803268" y="1226498"/>
                      <a:pt x="803268" y="1248085"/>
                    </a:cubicBezTo>
                    <a:cubicBezTo>
                      <a:pt x="803268" y="1269672"/>
                      <a:pt x="785769" y="1287173"/>
                      <a:pt x="764185" y="1287173"/>
                    </a:cubicBezTo>
                    <a:cubicBezTo>
                      <a:pt x="742593" y="1287173"/>
                      <a:pt x="725101" y="1269672"/>
                      <a:pt x="725101" y="1248085"/>
                    </a:cubicBezTo>
                    <a:cubicBezTo>
                      <a:pt x="725101" y="1226498"/>
                      <a:pt x="742593" y="1208998"/>
                      <a:pt x="764185" y="1208998"/>
                    </a:cubicBezTo>
                    <a:close/>
                    <a:moveTo>
                      <a:pt x="669534" y="1208998"/>
                    </a:moveTo>
                    <a:cubicBezTo>
                      <a:pt x="691139" y="1208998"/>
                      <a:pt x="708638" y="1226498"/>
                      <a:pt x="708638" y="1248085"/>
                    </a:cubicBezTo>
                    <a:cubicBezTo>
                      <a:pt x="708638" y="1269672"/>
                      <a:pt x="691139" y="1287173"/>
                      <a:pt x="669534" y="1287173"/>
                    </a:cubicBezTo>
                    <a:cubicBezTo>
                      <a:pt x="647964" y="1287173"/>
                      <a:pt x="630460" y="1269672"/>
                      <a:pt x="630460" y="1248085"/>
                    </a:cubicBezTo>
                    <a:cubicBezTo>
                      <a:pt x="630460" y="1226498"/>
                      <a:pt x="647964" y="1208998"/>
                      <a:pt x="669534" y="1208998"/>
                    </a:cubicBezTo>
                    <a:close/>
                    <a:moveTo>
                      <a:pt x="577261" y="1208998"/>
                    </a:moveTo>
                    <a:cubicBezTo>
                      <a:pt x="598853" y="1208998"/>
                      <a:pt x="616357" y="1226498"/>
                      <a:pt x="616357" y="1248085"/>
                    </a:cubicBezTo>
                    <a:cubicBezTo>
                      <a:pt x="616357" y="1269672"/>
                      <a:pt x="598853" y="1287173"/>
                      <a:pt x="577261" y="1287173"/>
                    </a:cubicBezTo>
                    <a:cubicBezTo>
                      <a:pt x="555668" y="1287173"/>
                      <a:pt x="538164" y="1269672"/>
                      <a:pt x="538164" y="1248085"/>
                    </a:cubicBezTo>
                    <a:cubicBezTo>
                      <a:pt x="538164" y="1226498"/>
                      <a:pt x="555668" y="1208998"/>
                      <a:pt x="577261" y="1208998"/>
                    </a:cubicBezTo>
                    <a:close/>
                    <a:moveTo>
                      <a:pt x="484976" y="1208998"/>
                    </a:moveTo>
                    <a:cubicBezTo>
                      <a:pt x="506562" y="1208998"/>
                      <a:pt x="524060" y="1226498"/>
                      <a:pt x="524060" y="1248085"/>
                    </a:cubicBezTo>
                    <a:cubicBezTo>
                      <a:pt x="524060" y="1269672"/>
                      <a:pt x="506562" y="1287173"/>
                      <a:pt x="484976" y="1287173"/>
                    </a:cubicBezTo>
                    <a:cubicBezTo>
                      <a:pt x="463381" y="1287173"/>
                      <a:pt x="445900" y="1269672"/>
                      <a:pt x="445900" y="1248085"/>
                    </a:cubicBezTo>
                    <a:cubicBezTo>
                      <a:pt x="445900" y="1226498"/>
                      <a:pt x="463381" y="1208998"/>
                      <a:pt x="484976" y="1208998"/>
                    </a:cubicBezTo>
                    <a:close/>
                    <a:moveTo>
                      <a:pt x="390329" y="1208998"/>
                    </a:moveTo>
                    <a:cubicBezTo>
                      <a:pt x="411922" y="1208998"/>
                      <a:pt x="429427" y="1226498"/>
                      <a:pt x="429427" y="1248085"/>
                    </a:cubicBezTo>
                    <a:cubicBezTo>
                      <a:pt x="429427" y="1269672"/>
                      <a:pt x="411922" y="1287173"/>
                      <a:pt x="390329" y="1287173"/>
                    </a:cubicBezTo>
                    <a:cubicBezTo>
                      <a:pt x="368757" y="1287173"/>
                      <a:pt x="351257" y="1269672"/>
                      <a:pt x="351257" y="1248085"/>
                    </a:cubicBezTo>
                    <a:cubicBezTo>
                      <a:pt x="351257" y="1226498"/>
                      <a:pt x="368757" y="1208998"/>
                      <a:pt x="390329" y="1208998"/>
                    </a:cubicBezTo>
                    <a:close/>
                    <a:moveTo>
                      <a:pt x="298060" y="1208998"/>
                    </a:moveTo>
                    <a:cubicBezTo>
                      <a:pt x="319643" y="1208998"/>
                      <a:pt x="337156" y="1226498"/>
                      <a:pt x="337156" y="1248085"/>
                    </a:cubicBezTo>
                    <a:cubicBezTo>
                      <a:pt x="337156" y="1269672"/>
                      <a:pt x="319643" y="1287173"/>
                      <a:pt x="298060" y="1287173"/>
                    </a:cubicBezTo>
                    <a:cubicBezTo>
                      <a:pt x="276469" y="1287173"/>
                      <a:pt x="258971" y="1269672"/>
                      <a:pt x="258971" y="1248085"/>
                    </a:cubicBezTo>
                    <a:cubicBezTo>
                      <a:pt x="258971" y="1226498"/>
                      <a:pt x="276469" y="1208998"/>
                      <a:pt x="298060" y="1208998"/>
                    </a:cubicBezTo>
                    <a:close/>
                    <a:moveTo>
                      <a:pt x="203415" y="1208998"/>
                    </a:moveTo>
                    <a:cubicBezTo>
                      <a:pt x="225006" y="1208998"/>
                      <a:pt x="242504" y="1226498"/>
                      <a:pt x="242504" y="1248085"/>
                    </a:cubicBezTo>
                    <a:cubicBezTo>
                      <a:pt x="242504" y="1269672"/>
                      <a:pt x="225006" y="1287173"/>
                      <a:pt x="203415" y="1287173"/>
                    </a:cubicBezTo>
                    <a:cubicBezTo>
                      <a:pt x="181830" y="1287173"/>
                      <a:pt x="164330" y="1269672"/>
                      <a:pt x="164330" y="1248085"/>
                    </a:cubicBezTo>
                    <a:cubicBezTo>
                      <a:pt x="164330" y="1226498"/>
                      <a:pt x="181830" y="1208998"/>
                      <a:pt x="203415" y="1208998"/>
                    </a:cubicBezTo>
                    <a:close/>
                    <a:moveTo>
                      <a:pt x="111142" y="1208998"/>
                    </a:moveTo>
                    <a:cubicBezTo>
                      <a:pt x="132728" y="1208998"/>
                      <a:pt x="150229" y="1226498"/>
                      <a:pt x="150229" y="1248085"/>
                    </a:cubicBezTo>
                    <a:cubicBezTo>
                      <a:pt x="150229" y="1269672"/>
                      <a:pt x="132728" y="1287173"/>
                      <a:pt x="111142" y="1287173"/>
                    </a:cubicBezTo>
                    <a:cubicBezTo>
                      <a:pt x="89555" y="1287173"/>
                      <a:pt x="72056" y="1269672"/>
                      <a:pt x="72056" y="1248085"/>
                    </a:cubicBezTo>
                    <a:cubicBezTo>
                      <a:pt x="72056" y="1226498"/>
                      <a:pt x="89555" y="1208998"/>
                      <a:pt x="111142" y="1208998"/>
                    </a:cubicBezTo>
                    <a:close/>
                    <a:moveTo>
                      <a:pt x="3746476" y="1129380"/>
                    </a:moveTo>
                    <a:lnTo>
                      <a:pt x="3771318" y="1197252"/>
                    </a:lnTo>
                    <a:lnTo>
                      <a:pt x="3771293" y="1197263"/>
                    </a:lnTo>
                    <a:cubicBezTo>
                      <a:pt x="3749705" y="1197263"/>
                      <a:pt x="3732205" y="1179775"/>
                      <a:pt x="3732205" y="1158188"/>
                    </a:cubicBezTo>
                    <a:cubicBezTo>
                      <a:pt x="3732205" y="1147394"/>
                      <a:pt x="3736580" y="1137623"/>
                      <a:pt x="3743654" y="1130550"/>
                    </a:cubicBezTo>
                    <a:close/>
                    <a:moveTo>
                      <a:pt x="577266" y="1119103"/>
                    </a:moveTo>
                    <a:cubicBezTo>
                      <a:pt x="598858" y="1119103"/>
                      <a:pt x="616362" y="1136603"/>
                      <a:pt x="616362" y="1158190"/>
                    </a:cubicBezTo>
                    <a:cubicBezTo>
                      <a:pt x="616362" y="1179777"/>
                      <a:pt x="598858" y="1197265"/>
                      <a:pt x="577266" y="1197265"/>
                    </a:cubicBezTo>
                    <a:cubicBezTo>
                      <a:pt x="555673" y="1197265"/>
                      <a:pt x="538168" y="1179777"/>
                      <a:pt x="538168" y="1158190"/>
                    </a:cubicBezTo>
                    <a:cubicBezTo>
                      <a:pt x="538168" y="1136603"/>
                      <a:pt x="555673" y="1119103"/>
                      <a:pt x="577266" y="1119103"/>
                    </a:cubicBezTo>
                    <a:close/>
                    <a:moveTo>
                      <a:pt x="484978" y="1119103"/>
                    </a:moveTo>
                    <a:cubicBezTo>
                      <a:pt x="506566" y="1119103"/>
                      <a:pt x="524065" y="1136603"/>
                      <a:pt x="524065" y="1158190"/>
                    </a:cubicBezTo>
                    <a:cubicBezTo>
                      <a:pt x="524065" y="1179777"/>
                      <a:pt x="506566" y="1197265"/>
                      <a:pt x="484978" y="1197265"/>
                    </a:cubicBezTo>
                    <a:cubicBezTo>
                      <a:pt x="463384" y="1197265"/>
                      <a:pt x="445905" y="1179777"/>
                      <a:pt x="445905" y="1158190"/>
                    </a:cubicBezTo>
                    <a:cubicBezTo>
                      <a:pt x="445905" y="1136603"/>
                      <a:pt x="463384" y="1119103"/>
                      <a:pt x="484978" y="1119103"/>
                    </a:cubicBezTo>
                    <a:close/>
                    <a:moveTo>
                      <a:pt x="390329" y="1119103"/>
                    </a:moveTo>
                    <a:cubicBezTo>
                      <a:pt x="411922" y="1119103"/>
                      <a:pt x="429432" y="1136603"/>
                      <a:pt x="429432" y="1158190"/>
                    </a:cubicBezTo>
                    <a:cubicBezTo>
                      <a:pt x="429432" y="1179777"/>
                      <a:pt x="411922" y="1197265"/>
                      <a:pt x="390329" y="1197265"/>
                    </a:cubicBezTo>
                    <a:cubicBezTo>
                      <a:pt x="368763" y="1197265"/>
                      <a:pt x="351262" y="1179777"/>
                      <a:pt x="351262" y="1158190"/>
                    </a:cubicBezTo>
                    <a:cubicBezTo>
                      <a:pt x="351262" y="1136603"/>
                      <a:pt x="368763" y="1119103"/>
                      <a:pt x="390329" y="1119103"/>
                    </a:cubicBezTo>
                    <a:close/>
                    <a:moveTo>
                      <a:pt x="298063" y="1119103"/>
                    </a:moveTo>
                    <a:cubicBezTo>
                      <a:pt x="319646" y="1119103"/>
                      <a:pt x="337159" y="1136603"/>
                      <a:pt x="337159" y="1158190"/>
                    </a:cubicBezTo>
                    <a:cubicBezTo>
                      <a:pt x="337159" y="1179777"/>
                      <a:pt x="319646" y="1197265"/>
                      <a:pt x="298063" y="1197265"/>
                    </a:cubicBezTo>
                    <a:cubicBezTo>
                      <a:pt x="276475" y="1197265"/>
                      <a:pt x="258974" y="1179777"/>
                      <a:pt x="258974" y="1158190"/>
                    </a:cubicBezTo>
                    <a:cubicBezTo>
                      <a:pt x="258974" y="1136603"/>
                      <a:pt x="276475" y="1119103"/>
                      <a:pt x="298063" y="1119103"/>
                    </a:cubicBezTo>
                    <a:close/>
                    <a:moveTo>
                      <a:pt x="203418" y="1119103"/>
                    </a:moveTo>
                    <a:cubicBezTo>
                      <a:pt x="225008" y="1119103"/>
                      <a:pt x="242508" y="1136603"/>
                      <a:pt x="242508" y="1158190"/>
                    </a:cubicBezTo>
                    <a:cubicBezTo>
                      <a:pt x="242508" y="1179777"/>
                      <a:pt x="225008" y="1197265"/>
                      <a:pt x="203418" y="1197265"/>
                    </a:cubicBezTo>
                    <a:cubicBezTo>
                      <a:pt x="181832" y="1197265"/>
                      <a:pt x="164333" y="1179777"/>
                      <a:pt x="164333" y="1158190"/>
                    </a:cubicBezTo>
                    <a:cubicBezTo>
                      <a:pt x="164333" y="1136603"/>
                      <a:pt x="181832" y="1119103"/>
                      <a:pt x="203418" y="1119103"/>
                    </a:cubicBezTo>
                    <a:close/>
                    <a:moveTo>
                      <a:pt x="3679018" y="1119102"/>
                    </a:moveTo>
                    <a:cubicBezTo>
                      <a:pt x="3700605" y="1119102"/>
                      <a:pt x="3718105" y="1136601"/>
                      <a:pt x="3718105" y="1158188"/>
                    </a:cubicBezTo>
                    <a:cubicBezTo>
                      <a:pt x="3718105" y="1179775"/>
                      <a:pt x="3700605" y="1197263"/>
                      <a:pt x="3679018" y="1197263"/>
                    </a:cubicBezTo>
                    <a:cubicBezTo>
                      <a:pt x="3657431" y="1197263"/>
                      <a:pt x="3639931" y="1179775"/>
                      <a:pt x="3639931" y="1158188"/>
                    </a:cubicBezTo>
                    <a:cubicBezTo>
                      <a:pt x="3639931" y="1136601"/>
                      <a:pt x="3657431" y="1119102"/>
                      <a:pt x="3679018" y="1119102"/>
                    </a:cubicBezTo>
                    <a:close/>
                    <a:moveTo>
                      <a:pt x="3584377" y="1119102"/>
                    </a:moveTo>
                    <a:cubicBezTo>
                      <a:pt x="3605964" y="1119102"/>
                      <a:pt x="3623463" y="1136601"/>
                      <a:pt x="3623463" y="1158188"/>
                    </a:cubicBezTo>
                    <a:cubicBezTo>
                      <a:pt x="3623463" y="1179775"/>
                      <a:pt x="3605964" y="1197263"/>
                      <a:pt x="3584377" y="1197263"/>
                    </a:cubicBezTo>
                    <a:cubicBezTo>
                      <a:pt x="3562789" y="1197263"/>
                      <a:pt x="3545289" y="1179775"/>
                      <a:pt x="3545289" y="1158188"/>
                    </a:cubicBezTo>
                    <a:cubicBezTo>
                      <a:pt x="3545289" y="1136601"/>
                      <a:pt x="3562789" y="1119102"/>
                      <a:pt x="3584377" y="1119102"/>
                    </a:cubicBezTo>
                    <a:close/>
                    <a:moveTo>
                      <a:pt x="3489737" y="1119102"/>
                    </a:moveTo>
                    <a:cubicBezTo>
                      <a:pt x="3511324" y="1119102"/>
                      <a:pt x="3528823" y="1136601"/>
                      <a:pt x="3528823" y="1158188"/>
                    </a:cubicBezTo>
                    <a:cubicBezTo>
                      <a:pt x="3528823" y="1179775"/>
                      <a:pt x="3511324" y="1197263"/>
                      <a:pt x="3489737" y="1197263"/>
                    </a:cubicBezTo>
                    <a:cubicBezTo>
                      <a:pt x="3468149" y="1197263"/>
                      <a:pt x="3450649" y="1179775"/>
                      <a:pt x="3450649" y="1158188"/>
                    </a:cubicBezTo>
                    <a:cubicBezTo>
                      <a:pt x="3450649" y="1136601"/>
                      <a:pt x="3468149" y="1119102"/>
                      <a:pt x="3489737" y="1119102"/>
                    </a:cubicBezTo>
                    <a:close/>
                    <a:moveTo>
                      <a:pt x="3392731" y="1119102"/>
                    </a:moveTo>
                    <a:cubicBezTo>
                      <a:pt x="3414319" y="1119102"/>
                      <a:pt x="3431819" y="1136601"/>
                      <a:pt x="3431819" y="1158188"/>
                    </a:cubicBezTo>
                    <a:cubicBezTo>
                      <a:pt x="3431819" y="1179775"/>
                      <a:pt x="3414319" y="1197263"/>
                      <a:pt x="3392731" y="1197263"/>
                    </a:cubicBezTo>
                    <a:cubicBezTo>
                      <a:pt x="3371144" y="1197263"/>
                      <a:pt x="3353644" y="1179775"/>
                      <a:pt x="3353644" y="1158188"/>
                    </a:cubicBezTo>
                    <a:cubicBezTo>
                      <a:pt x="3353644" y="1136601"/>
                      <a:pt x="3371144" y="1119102"/>
                      <a:pt x="3392731" y="1119102"/>
                    </a:cubicBezTo>
                    <a:close/>
                    <a:moveTo>
                      <a:pt x="3300457" y="1119102"/>
                    </a:moveTo>
                    <a:cubicBezTo>
                      <a:pt x="3322044" y="1119102"/>
                      <a:pt x="3339544" y="1136601"/>
                      <a:pt x="3339544" y="1158188"/>
                    </a:cubicBezTo>
                    <a:cubicBezTo>
                      <a:pt x="3339544" y="1179775"/>
                      <a:pt x="3322044" y="1197263"/>
                      <a:pt x="3300457" y="1197263"/>
                    </a:cubicBezTo>
                    <a:cubicBezTo>
                      <a:pt x="3278869" y="1197263"/>
                      <a:pt x="3261369" y="1179775"/>
                      <a:pt x="3261369" y="1158188"/>
                    </a:cubicBezTo>
                    <a:cubicBezTo>
                      <a:pt x="3261369" y="1136601"/>
                      <a:pt x="3278869" y="1119102"/>
                      <a:pt x="3300457" y="1119102"/>
                    </a:cubicBezTo>
                    <a:close/>
                    <a:moveTo>
                      <a:pt x="3205817" y="1119102"/>
                    </a:moveTo>
                    <a:cubicBezTo>
                      <a:pt x="3227404" y="1119102"/>
                      <a:pt x="3244904" y="1136601"/>
                      <a:pt x="3244904" y="1158188"/>
                    </a:cubicBezTo>
                    <a:cubicBezTo>
                      <a:pt x="3244904" y="1179775"/>
                      <a:pt x="3227404" y="1197263"/>
                      <a:pt x="3205817" y="1197263"/>
                    </a:cubicBezTo>
                    <a:cubicBezTo>
                      <a:pt x="3184229" y="1197263"/>
                      <a:pt x="3166729" y="1179775"/>
                      <a:pt x="3166729" y="1158188"/>
                    </a:cubicBezTo>
                    <a:cubicBezTo>
                      <a:pt x="3166729" y="1136601"/>
                      <a:pt x="3184229" y="1119102"/>
                      <a:pt x="3205817" y="1119102"/>
                    </a:cubicBezTo>
                    <a:close/>
                    <a:moveTo>
                      <a:pt x="3018902" y="1119102"/>
                    </a:moveTo>
                    <a:cubicBezTo>
                      <a:pt x="3040489" y="1119102"/>
                      <a:pt x="3057989" y="1136601"/>
                      <a:pt x="3057989" y="1158188"/>
                    </a:cubicBezTo>
                    <a:cubicBezTo>
                      <a:pt x="3057989" y="1179775"/>
                      <a:pt x="3040489" y="1197263"/>
                      <a:pt x="3018902" y="1197263"/>
                    </a:cubicBezTo>
                    <a:cubicBezTo>
                      <a:pt x="2997315" y="1197263"/>
                      <a:pt x="2979815" y="1179775"/>
                      <a:pt x="2979815" y="1158188"/>
                    </a:cubicBezTo>
                    <a:cubicBezTo>
                      <a:pt x="2979815" y="1136601"/>
                      <a:pt x="2997315" y="1119102"/>
                      <a:pt x="3018902" y="1119102"/>
                    </a:cubicBezTo>
                    <a:close/>
                    <a:moveTo>
                      <a:pt x="2924263" y="1119102"/>
                    </a:moveTo>
                    <a:cubicBezTo>
                      <a:pt x="2945850" y="1119102"/>
                      <a:pt x="2963349" y="1136601"/>
                      <a:pt x="2963349" y="1158188"/>
                    </a:cubicBezTo>
                    <a:cubicBezTo>
                      <a:pt x="2963349" y="1179775"/>
                      <a:pt x="2945850" y="1197263"/>
                      <a:pt x="2924263" y="1197263"/>
                    </a:cubicBezTo>
                    <a:cubicBezTo>
                      <a:pt x="2902675" y="1197263"/>
                      <a:pt x="2885175" y="1179775"/>
                      <a:pt x="2885175" y="1158188"/>
                    </a:cubicBezTo>
                    <a:cubicBezTo>
                      <a:pt x="2885175" y="1136601"/>
                      <a:pt x="2902675" y="1119102"/>
                      <a:pt x="2924263" y="1119102"/>
                    </a:cubicBezTo>
                    <a:close/>
                    <a:moveTo>
                      <a:pt x="2831988" y="1119102"/>
                    </a:moveTo>
                    <a:cubicBezTo>
                      <a:pt x="2853575" y="1119102"/>
                      <a:pt x="2871075" y="1136601"/>
                      <a:pt x="2871075" y="1158188"/>
                    </a:cubicBezTo>
                    <a:cubicBezTo>
                      <a:pt x="2871075" y="1179775"/>
                      <a:pt x="2853575" y="1197263"/>
                      <a:pt x="2831988" y="1197263"/>
                    </a:cubicBezTo>
                    <a:cubicBezTo>
                      <a:pt x="2810401" y="1197263"/>
                      <a:pt x="2792901" y="1179775"/>
                      <a:pt x="2792901" y="1158188"/>
                    </a:cubicBezTo>
                    <a:cubicBezTo>
                      <a:pt x="2792901" y="1136601"/>
                      <a:pt x="2810401" y="1119102"/>
                      <a:pt x="2831988" y="1119102"/>
                    </a:cubicBezTo>
                    <a:close/>
                    <a:moveTo>
                      <a:pt x="2737367" y="1119102"/>
                    </a:moveTo>
                    <a:cubicBezTo>
                      <a:pt x="2758935" y="1119102"/>
                      <a:pt x="2776435" y="1136601"/>
                      <a:pt x="2776435" y="1158188"/>
                    </a:cubicBezTo>
                    <a:cubicBezTo>
                      <a:pt x="2776435" y="1179775"/>
                      <a:pt x="2758935" y="1197263"/>
                      <a:pt x="2737367" y="1197263"/>
                    </a:cubicBezTo>
                    <a:cubicBezTo>
                      <a:pt x="2715775" y="1197263"/>
                      <a:pt x="2698271" y="1179775"/>
                      <a:pt x="2698271" y="1158188"/>
                    </a:cubicBezTo>
                    <a:cubicBezTo>
                      <a:pt x="2698271" y="1136601"/>
                      <a:pt x="2715775" y="1119102"/>
                      <a:pt x="2737367" y="1119102"/>
                    </a:cubicBezTo>
                    <a:close/>
                    <a:moveTo>
                      <a:pt x="2645076" y="1119102"/>
                    </a:moveTo>
                    <a:cubicBezTo>
                      <a:pt x="2666663" y="1119102"/>
                      <a:pt x="2684167" y="1136601"/>
                      <a:pt x="2684167" y="1158188"/>
                    </a:cubicBezTo>
                    <a:cubicBezTo>
                      <a:pt x="2684167" y="1179775"/>
                      <a:pt x="2666663" y="1197263"/>
                      <a:pt x="2645076" y="1197263"/>
                    </a:cubicBezTo>
                    <a:cubicBezTo>
                      <a:pt x="2623490" y="1197263"/>
                      <a:pt x="2605987" y="1179775"/>
                      <a:pt x="2605987" y="1158188"/>
                    </a:cubicBezTo>
                    <a:cubicBezTo>
                      <a:pt x="2605987" y="1136601"/>
                      <a:pt x="2623490" y="1119102"/>
                      <a:pt x="2645076" y="1119102"/>
                    </a:cubicBezTo>
                    <a:close/>
                    <a:moveTo>
                      <a:pt x="2550439" y="1119102"/>
                    </a:moveTo>
                    <a:cubicBezTo>
                      <a:pt x="2572024" y="1119102"/>
                      <a:pt x="2589523" y="1136601"/>
                      <a:pt x="2589523" y="1158188"/>
                    </a:cubicBezTo>
                    <a:cubicBezTo>
                      <a:pt x="2589523" y="1179775"/>
                      <a:pt x="2572024" y="1197263"/>
                      <a:pt x="2550439" y="1197263"/>
                    </a:cubicBezTo>
                    <a:cubicBezTo>
                      <a:pt x="2528851" y="1197263"/>
                      <a:pt x="2511357" y="1179775"/>
                      <a:pt x="2511357" y="1158188"/>
                    </a:cubicBezTo>
                    <a:cubicBezTo>
                      <a:pt x="2511357" y="1136601"/>
                      <a:pt x="2528851" y="1119102"/>
                      <a:pt x="2550439" y="1119102"/>
                    </a:cubicBezTo>
                    <a:close/>
                    <a:moveTo>
                      <a:pt x="2458167" y="1119102"/>
                    </a:moveTo>
                    <a:cubicBezTo>
                      <a:pt x="2479755" y="1119102"/>
                      <a:pt x="2497254" y="1136601"/>
                      <a:pt x="2497254" y="1158188"/>
                    </a:cubicBezTo>
                    <a:cubicBezTo>
                      <a:pt x="2497254" y="1179775"/>
                      <a:pt x="2479755" y="1197263"/>
                      <a:pt x="2458167" y="1197263"/>
                    </a:cubicBezTo>
                    <a:cubicBezTo>
                      <a:pt x="2436589" y="1197263"/>
                      <a:pt x="2419085" y="1179775"/>
                      <a:pt x="2419085" y="1158188"/>
                    </a:cubicBezTo>
                    <a:cubicBezTo>
                      <a:pt x="2419085" y="1136601"/>
                      <a:pt x="2436589" y="1119102"/>
                      <a:pt x="2458167" y="1119102"/>
                    </a:cubicBezTo>
                    <a:close/>
                    <a:moveTo>
                      <a:pt x="1419551" y="1119102"/>
                    </a:moveTo>
                    <a:cubicBezTo>
                      <a:pt x="1441137" y="1119102"/>
                      <a:pt x="1458638" y="1136601"/>
                      <a:pt x="1458638" y="1158188"/>
                    </a:cubicBezTo>
                    <a:cubicBezTo>
                      <a:pt x="1458638" y="1179775"/>
                      <a:pt x="1441137" y="1197263"/>
                      <a:pt x="1419551" y="1197263"/>
                    </a:cubicBezTo>
                    <a:cubicBezTo>
                      <a:pt x="1397958" y="1197263"/>
                      <a:pt x="1380457" y="1179775"/>
                      <a:pt x="1380457" y="1158188"/>
                    </a:cubicBezTo>
                    <a:cubicBezTo>
                      <a:pt x="1380457" y="1136601"/>
                      <a:pt x="1397958" y="1119102"/>
                      <a:pt x="1419551" y="1119102"/>
                    </a:cubicBezTo>
                    <a:close/>
                    <a:moveTo>
                      <a:pt x="1329639" y="1119102"/>
                    </a:moveTo>
                    <a:cubicBezTo>
                      <a:pt x="1351226" y="1119102"/>
                      <a:pt x="1368728" y="1136601"/>
                      <a:pt x="1368728" y="1158188"/>
                    </a:cubicBezTo>
                    <a:cubicBezTo>
                      <a:pt x="1368728" y="1179775"/>
                      <a:pt x="1351226" y="1197263"/>
                      <a:pt x="1329639" y="1197263"/>
                    </a:cubicBezTo>
                    <a:cubicBezTo>
                      <a:pt x="1308055" y="1197263"/>
                      <a:pt x="1290557" y="1179775"/>
                      <a:pt x="1290557" y="1158188"/>
                    </a:cubicBezTo>
                    <a:cubicBezTo>
                      <a:pt x="1290557" y="1136601"/>
                      <a:pt x="1308055" y="1119102"/>
                      <a:pt x="1329639" y="1119102"/>
                    </a:cubicBezTo>
                    <a:close/>
                    <a:moveTo>
                      <a:pt x="1232644" y="1119102"/>
                    </a:moveTo>
                    <a:cubicBezTo>
                      <a:pt x="1254227" y="1119102"/>
                      <a:pt x="1271718" y="1136601"/>
                      <a:pt x="1271718" y="1158188"/>
                    </a:cubicBezTo>
                    <a:cubicBezTo>
                      <a:pt x="1271718" y="1179775"/>
                      <a:pt x="1254227" y="1197263"/>
                      <a:pt x="1232644" y="1197263"/>
                    </a:cubicBezTo>
                    <a:cubicBezTo>
                      <a:pt x="1211054" y="1197263"/>
                      <a:pt x="1193557" y="1179775"/>
                      <a:pt x="1193557" y="1158188"/>
                    </a:cubicBezTo>
                    <a:cubicBezTo>
                      <a:pt x="1193557" y="1136601"/>
                      <a:pt x="1211054" y="1119102"/>
                      <a:pt x="1232644" y="1119102"/>
                    </a:cubicBezTo>
                    <a:close/>
                    <a:moveTo>
                      <a:pt x="1142731" y="1119102"/>
                    </a:moveTo>
                    <a:cubicBezTo>
                      <a:pt x="1164323" y="1119102"/>
                      <a:pt x="1181822" y="1136601"/>
                      <a:pt x="1181822" y="1158188"/>
                    </a:cubicBezTo>
                    <a:cubicBezTo>
                      <a:pt x="1181822" y="1179775"/>
                      <a:pt x="1164323" y="1197263"/>
                      <a:pt x="1142731" y="1197263"/>
                    </a:cubicBezTo>
                    <a:cubicBezTo>
                      <a:pt x="1121139" y="1197263"/>
                      <a:pt x="1103634" y="1179775"/>
                      <a:pt x="1103634" y="1158188"/>
                    </a:cubicBezTo>
                    <a:cubicBezTo>
                      <a:pt x="1103634" y="1136601"/>
                      <a:pt x="1121139" y="1119102"/>
                      <a:pt x="1142731" y="1119102"/>
                    </a:cubicBezTo>
                    <a:close/>
                    <a:moveTo>
                      <a:pt x="1045709" y="1119102"/>
                    </a:moveTo>
                    <a:cubicBezTo>
                      <a:pt x="1067294" y="1119102"/>
                      <a:pt x="1084799" y="1136601"/>
                      <a:pt x="1084799" y="1158188"/>
                    </a:cubicBezTo>
                    <a:cubicBezTo>
                      <a:pt x="1084799" y="1179775"/>
                      <a:pt x="1067294" y="1197263"/>
                      <a:pt x="1045709" y="1197263"/>
                    </a:cubicBezTo>
                    <a:cubicBezTo>
                      <a:pt x="1024126" y="1197263"/>
                      <a:pt x="1006627" y="1179775"/>
                      <a:pt x="1006627" y="1158188"/>
                    </a:cubicBezTo>
                    <a:cubicBezTo>
                      <a:pt x="1006627" y="1136601"/>
                      <a:pt x="1024126" y="1119102"/>
                      <a:pt x="1045709" y="1119102"/>
                    </a:cubicBezTo>
                    <a:close/>
                    <a:moveTo>
                      <a:pt x="951081" y="1119102"/>
                    </a:moveTo>
                    <a:cubicBezTo>
                      <a:pt x="972665" y="1119102"/>
                      <a:pt x="990163" y="1136601"/>
                      <a:pt x="990163" y="1158188"/>
                    </a:cubicBezTo>
                    <a:cubicBezTo>
                      <a:pt x="990163" y="1179775"/>
                      <a:pt x="972665" y="1197263"/>
                      <a:pt x="951081" y="1197263"/>
                    </a:cubicBezTo>
                    <a:cubicBezTo>
                      <a:pt x="929496" y="1197263"/>
                      <a:pt x="911999" y="1179775"/>
                      <a:pt x="911999" y="1158188"/>
                    </a:cubicBezTo>
                    <a:cubicBezTo>
                      <a:pt x="911999" y="1136601"/>
                      <a:pt x="929496" y="1119102"/>
                      <a:pt x="951081" y="1119102"/>
                    </a:cubicBezTo>
                    <a:close/>
                    <a:moveTo>
                      <a:pt x="856453" y="1119102"/>
                    </a:moveTo>
                    <a:cubicBezTo>
                      <a:pt x="878037" y="1119102"/>
                      <a:pt x="895535" y="1136601"/>
                      <a:pt x="895535" y="1158188"/>
                    </a:cubicBezTo>
                    <a:cubicBezTo>
                      <a:pt x="895535" y="1179775"/>
                      <a:pt x="878037" y="1197263"/>
                      <a:pt x="856453" y="1197263"/>
                    </a:cubicBezTo>
                    <a:cubicBezTo>
                      <a:pt x="834868" y="1197263"/>
                      <a:pt x="817371" y="1179775"/>
                      <a:pt x="817371" y="1158188"/>
                    </a:cubicBezTo>
                    <a:cubicBezTo>
                      <a:pt x="817371" y="1136601"/>
                      <a:pt x="834868" y="1119102"/>
                      <a:pt x="856453" y="1119102"/>
                    </a:cubicBezTo>
                    <a:close/>
                    <a:moveTo>
                      <a:pt x="764190" y="1119102"/>
                    </a:moveTo>
                    <a:cubicBezTo>
                      <a:pt x="785775" y="1119102"/>
                      <a:pt x="803273" y="1136601"/>
                      <a:pt x="803273" y="1158188"/>
                    </a:cubicBezTo>
                    <a:cubicBezTo>
                      <a:pt x="803273" y="1179775"/>
                      <a:pt x="785775" y="1197263"/>
                      <a:pt x="764190" y="1197263"/>
                    </a:cubicBezTo>
                    <a:cubicBezTo>
                      <a:pt x="742599" y="1197263"/>
                      <a:pt x="725108" y="1179775"/>
                      <a:pt x="725108" y="1158188"/>
                    </a:cubicBezTo>
                    <a:cubicBezTo>
                      <a:pt x="725108" y="1136601"/>
                      <a:pt x="742599" y="1119102"/>
                      <a:pt x="764190" y="1119102"/>
                    </a:cubicBezTo>
                    <a:close/>
                    <a:moveTo>
                      <a:pt x="669546" y="1119102"/>
                    </a:moveTo>
                    <a:cubicBezTo>
                      <a:pt x="691146" y="1119102"/>
                      <a:pt x="708645" y="1136601"/>
                      <a:pt x="708645" y="1158188"/>
                    </a:cubicBezTo>
                    <a:cubicBezTo>
                      <a:pt x="708645" y="1179775"/>
                      <a:pt x="691146" y="1197263"/>
                      <a:pt x="669546" y="1197263"/>
                    </a:cubicBezTo>
                    <a:cubicBezTo>
                      <a:pt x="647970" y="1197263"/>
                      <a:pt x="630466" y="1179775"/>
                      <a:pt x="630466" y="1158188"/>
                    </a:cubicBezTo>
                    <a:cubicBezTo>
                      <a:pt x="630466" y="1136601"/>
                      <a:pt x="647970" y="1119102"/>
                      <a:pt x="669546" y="1119102"/>
                    </a:cubicBezTo>
                    <a:close/>
                    <a:moveTo>
                      <a:pt x="111145" y="1119102"/>
                    </a:moveTo>
                    <a:cubicBezTo>
                      <a:pt x="132732" y="1119102"/>
                      <a:pt x="150233" y="1136602"/>
                      <a:pt x="150233" y="1158188"/>
                    </a:cubicBezTo>
                    <a:cubicBezTo>
                      <a:pt x="150233" y="1179776"/>
                      <a:pt x="132732" y="1197263"/>
                      <a:pt x="111145" y="1197263"/>
                    </a:cubicBezTo>
                    <a:cubicBezTo>
                      <a:pt x="89558" y="1197263"/>
                      <a:pt x="72060" y="1179776"/>
                      <a:pt x="72060" y="1158188"/>
                    </a:cubicBezTo>
                    <a:cubicBezTo>
                      <a:pt x="72060" y="1136602"/>
                      <a:pt x="89558" y="1119102"/>
                      <a:pt x="111145" y="1119102"/>
                    </a:cubicBezTo>
                    <a:close/>
                    <a:moveTo>
                      <a:pt x="24845" y="1037379"/>
                    </a:moveTo>
                    <a:lnTo>
                      <a:pt x="44149" y="1045374"/>
                    </a:lnTo>
                    <a:cubicBezTo>
                      <a:pt x="51222" y="1052447"/>
                      <a:pt x="55597" y="1062219"/>
                      <a:pt x="55597" y="1073013"/>
                    </a:cubicBezTo>
                    <a:cubicBezTo>
                      <a:pt x="55597" y="1094599"/>
                      <a:pt x="38097" y="1112099"/>
                      <a:pt x="16510" y="1112099"/>
                    </a:cubicBezTo>
                    <a:lnTo>
                      <a:pt x="0" y="1105261"/>
                    </a:lnTo>
                    <a:close/>
                    <a:moveTo>
                      <a:pt x="3679017" y="1033926"/>
                    </a:moveTo>
                    <a:cubicBezTo>
                      <a:pt x="3700604" y="1033926"/>
                      <a:pt x="3718103" y="1051425"/>
                      <a:pt x="3718103" y="1073013"/>
                    </a:cubicBezTo>
                    <a:cubicBezTo>
                      <a:pt x="3718103" y="1094599"/>
                      <a:pt x="3700604" y="1112099"/>
                      <a:pt x="3679017" y="1112099"/>
                    </a:cubicBezTo>
                    <a:cubicBezTo>
                      <a:pt x="3657429" y="1112099"/>
                      <a:pt x="3639929" y="1094599"/>
                      <a:pt x="3639929" y="1073013"/>
                    </a:cubicBezTo>
                    <a:cubicBezTo>
                      <a:pt x="3639929" y="1051425"/>
                      <a:pt x="3657429" y="1033926"/>
                      <a:pt x="3679017" y="1033926"/>
                    </a:cubicBezTo>
                    <a:close/>
                    <a:moveTo>
                      <a:pt x="3584377" y="1033926"/>
                    </a:moveTo>
                    <a:cubicBezTo>
                      <a:pt x="3605964" y="1033926"/>
                      <a:pt x="3623463" y="1051425"/>
                      <a:pt x="3623463" y="1073013"/>
                    </a:cubicBezTo>
                    <a:cubicBezTo>
                      <a:pt x="3623463" y="1094599"/>
                      <a:pt x="3605964" y="1112099"/>
                      <a:pt x="3584377" y="1112099"/>
                    </a:cubicBezTo>
                    <a:cubicBezTo>
                      <a:pt x="3562789" y="1112099"/>
                      <a:pt x="3545289" y="1094599"/>
                      <a:pt x="3545289" y="1073013"/>
                    </a:cubicBezTo>
                    <a:cubicBezTo>
                      <a:pt x="3545289" y="1051425"/>
                      <a:pt x="3562789" y="1033926"/>
                      <a:pt x="3584377" y="1033926"/>
                    </a:cubicBezTo>
                    <a:close/>
                    <a:moveTo>
                      <a:pt x="3489737" y="1033926"/>
                    </a:moveTo>
                    <a:cubicBezTo>
                      <a:pt x="3511324" y="1033926"/>
                      <a:pt x="3528823" y="1051425"/>
                      <a:pt x="3528823" y="1073013"/>
                    </a:cubicBezTo>
                    <a:cubicBezTo>
                      <a:pt x="3528823" y="1094599"/>
                      <a:pt x="3511324" y="1112099"/>
                      <a:pt x="3489737" y="1112099"/>
                    </a:cubicBezTo>
                    <a:cubicBezTo>
                      <a:pt x="3468149" y="1112099"/>
                      <a:pt x="3450649" y="1094599"/>
                      <a:pt x="3450649" y="1073013"/>
                    </a:cubicBezTo>
                    <a:cubicBezTo>
                      <a:pt x="3450649" y="1051425"/>
                      <a:pt x="3468149" y="1033926"/>
                      <a:pt x="3489737" y="1033926"/>
                    </a:cubicBezTo>
                    <a:close/>
                    <a:moveTo>
                      <a:pt x="3392731" y="1033926"/>
                    </a:moveTo>
                    <a:cubicBezTo>
                      <a:pt x="3414319" y="1033926"/>
                      <a:pt x="3431819" y="1051425"/>
                      <a:pt x="3431819" y="1073013"/>
                    </a:cubicBezTo>
                    <a:cubicBezTo>
                      <a:pt x="3431819" y="1094599"/>
                      <a:pt x="3414319" y="1112099"/>
                      <a:pt x="3392731" y="1112099"/>
                    </a:cubicBezTo>
                    <a:cubicBezTo>
                      <a:pt x="3371144" y="1112099"/>
                      <a:pt x="3353644" y="1094599"/>
                      <a:pt x="3353644" y="1073013"/>
                    </a:cubicBezTo>
                    <a:cubicBezTo>
                      <a:pt x="3353644" y="1051425"/>
                      <a:pt x="3371144" y="1033926"/>
                      <a:pt x="3392731" y="1033926"/>
                    </a:cubicBezTo>
                    <a:close/>
                    <a:moveTo>
                      <a:pt x="3300455" y="1033926"/>
                    </a:moveTo>
                    <a:cubicBezTo>
                      <a:pt x="3322043" y="1033926"/>
                      <a:pt x="3339543" y="1051425"/>
                      <a:pt x="3339543" y="1073013"/>
                    </a:cubicBezTo>
                    <a:cubicBezTo>
                      <a:pt x="3339543" y="1094599"/>
                      <a:pt x="3322043" y="1112099"/>
                      <a:pt x="3300455" y="1112099"/>
                    </a:cubicBezTo>
                    <a:cubicBezTo>
                      <a:pt x="3278868" y="1112099"/>
                      <a:pt x="3261368" y="1094599"/>
                      <a:pt x="3261368" y="1073013"/>
                    </a:cubicBezTo>
                    <a:cubicBezTo>
                      <a:pt x="3261368" y="1051425"/>
                      <a:pt x="3278868" y="1033926"/>
                      <a:pt x="3300455" y="1033926"/>
                    </a:cubicBezTo>
                    <a:close/>
                    <a:moveTo>
                      <a:pt x="3205815" y="1033926"/>
                    </a:moveTo>
                    <a:cubicBezTo>
                      <a:pt x="3227403" y="1033926"/>
                      <a:pt x="3244903" y="1051425"/>
                      <a:pt x="3244903" y="1073013"/>
                    </a:cubicBezTo>
                    <a:cubicBezTo>
                      <a:pt x="3244903" y="1094599"/>
                      <a:pt x="3227403" y="1112099"/>
                      <a:pt x="3205815" y="1112099"/>
                    </a:cubicBezTo>
                    <a:cubicBezTo>
                      <a:pt x="3184228" y="1112099"/>
                      <a:pt x="3166728" y="1094599"/>
                      <a:pt x="3166728" y="1073013"/>
                    </a:cubicBezTo>
                    <a:cubicBezTo>
                      <a:pt x="3166728" y="1051425"/>
                      <a:pt x="3184228" y="1033926"/>
                      <a:pt x="3205815" y="1033926"/>
                    </a:cubicBezTo>
                    <a:close/>
                    <a:moveTo>
                      <a:pt x="3111175" y="1033926"/>
                    </a:moveTo>
                    <a:cubicBezTo>
                      <a:pt x="3132763" y="1033926"/>
                      <a:pt x="3150263" y="1051425"/>
                      <a:pt x="3150263" y="1073013"/>
                    </a:cubicBezTo>
                    <a:cubicBezTo>
                      <a:pt x="3150263" y="1094599"/>
                      <a:pt x="3132763" y="1112099"/>
                      <a:pt x="3111175" y="1112099"/>
                    </a:cubicBezTo>
                    <a:cubicBezTo>
                      <a:pt x="3089588" y="1112099"/>
                      <a:pt x="3072088" y="1094599"/>
                      <a:pt x="3072088" y="1073013"/>
                    </a:cubicBezTo>
                    <a:cubicBezTo>
                      <a:pt x="3072088" y="1051425"/>
                      <a:pt x="3089588" y="1033926"/>
                      <a:pt x="3111175" y="1033926"/>
                    </a:cubicBezTo>
                    <a:close/>
                    <a:moveTo>
                      <a:pt x="3018902" y="1033926"/>
                    </a:moveTo>
                    <a:cubicBezTo>
                      <a:pt x="3040489" y="1033926"/>
                      <a:pt x="3057989" y="1051425"/>
                      <a:pt x="3057989" y="1073013"/>
                    </a:cubicBezTo>
                    <a:cubicBezTo>
                      <a:pt x="3057989" y="1094599"/>
                      <a:pt x="3040489" y="1112099"/>
                      <a:pt x="3018902" y="1112099"/>
                    </a:cubicBezTo>
                    <a:cubicBezTo>
                      <a:pt x="2997315" y="1112099"/>
                      <a:pt x="2979815" y="1094599"/>
                      <a:pt x="2979815" y="1073013"/>
                    </a:cubicBezTo>
                    <a:cubicBezTo>
                      <a:pt x="2979815" y="1051425"/>
                      <a:pt x="2997315" y="1033926"/>
                      <a:pt x="3018902" y="1033926"/>
                    </a:cubicBezTo>
                    <a:close/>
                    <a:moveTo>
                      <a:pt x="2924263" y="1033926"/>
                    </a:moveTo>
                    <a:cubicBezTo>
                      <a:pt x="2945850" y="1033926"/>
                      <a:pt x="2963349" y="1051425"/>
                      <a:pt x="2963349" y="1073013"/>
                    </a:cubicBezTo>
                    <a:cubicBezTo>
                      <a:pt x="2963349" y="1094599"/>
                      <a:pt x="2945850" y="1112099"/>
                      <a:pt x="2924263" y="1112099"/>
                    </a:cubicBezTo>
                    <a:cubicBezTo>
                      <a:pt x="2902675" y="1112099"/>
                      <a:pt x="2885175" y="1094599"/>
                      <a:pt x="2885175" y="1073013"/>
                    </a:cubicBezTo>
                    <a:cubicBezTo>
                      <a:pt x="2885175" y="1051425"/>
                      <a:pt x="2902675" y="1033926"/>
                      <a:pt x="2924263" y="1033926"/>
                    </a:cubicBezTo>
                    <a:close/>
                    <a:moveTo>
                      <a:pt x="2831987" y="1033926"/>
                    </a:moveTo>
                    <a:cubicBezTo>
                      <a:pt x="2853574" y="1033926"/>
                      <a:pt x="2871074" y="1051425"/>
                      <a:pt x="2871074" y="1073013"/>
                    </a:cubicBezTo>
                    <a:cubicBezTo>
                      <a:pt x="2871074" y="1094599"/>
                      <a:pt x="2853574" y="1112099"/>
                      <a:pt x="2831987" y="1112099"/>
                    </a:cubicBezTo>
                    <a:cubicBezTo>
                      <a:pt x="2810400" y="1112099"/>
                      <a:pt x="2792900" y="1094599"/>
                      <a:pt x="2792900" y="1073013"/>
                    </a:cubicBezTo>
                    <a:cubicBezTo>
                      <a:pt x="2792900" y="1051425"/>
                      <a:pt x="2810400" y="1033926"/>
                      <a:pt x="2831987" y="1033926"/>
                    </a:cubicBezTo>
                    <a:close/>
                    <a:moveTo>
                      <a:pt x="2737368" y="1033926"/>
                    </a:moveTo>
                    <a:cubicBezTo>
                      <a:pt x="2758934" y="1033926"/>
                      <a:pt x="2776434" y="1051425"/>
                      <a:pt x="2776434" y="1073013"/>
                    </a:cubicBezTo>
                    <a:cubicBezTo>
                      <a:pt x="2776434" y="1094599"/>
                      <a:pt x="2758934" y="1112099"/>
                      <a:pt x="2737368" y="1112099"/>
                    </a:cubicBezTo>
                    <a:cubicBezTo>
                      <a:pt x="2715775" y="1112099"/>
                      <a:pt x="2698271" y="1094599"/>
                      <a:pt x="2698271" y="1073013"/>
                    </a:cubicBezTo>
                    <a:cubicBezTo>
                      <a:pt x="2698271" y="1051425"/>
                      <a:pt x="2715775" y="1033926"/>
                      <a:pt x="2737368" y="1033926"/>
                    </a:cubicBezTo>
                    <a:close/>
                    <a:moveTo>
                      <a:pt x="2645074" y="1033926"/>
                    </a:moveTo>
                    <a:cubicBezTo>
                      <a:pt x="2666662" y="1033926"/>
                      <a:pt x="2684167" y="1051425"/>
                      <a:pt x="2684167" y="1073013"/>
                    </a:cubicBezTo>
                    <a:cubicBezTo>
                      <a:pt x="2684167" y="1094599"/>
                      <a:pt x="2666662" y="1112099"/>
                      <a:pt x="2645074" y="1112099"/>
                    </a:cubicBezTo>
                    <a:cubicBezTo>
                      <a:pt x="2623489" y="1112099"/>
                      <a:pt x="2605987" y="1094599"/>
                      <a:pt x="2605987" y="1073013"/>
                    </a:cubicBezTo>
                    <a:cubicBezTo>
                      <a:pt x="2605987" y="1051425"/>
                      <a:pt x="2623489" y="1033926"/>
                      <a:pt x="2645074" y="1033926"/>
                    </a:cubicBezTo>
                    <a:close/>
                    <a:moveTo>
                      <a:pt x="2550439" y="1033926"/>
                    </a:moveTo>
                    <a:cubicBezTo>
                      <a:pt x="2572024" y="1033926"/>
                      <a:pt x="2589524" y="1051425"/>
                      <a:pt x="2589524" y="1073013"/>
                    </a:cubicBezTo>
                    <a:cubicBezTo>
                      <a:pt x="2589524" y="1094599"/>
                      <a:pt x="2572024" y="1112099"/>
                      <a:pt x="2550439" y="1112099"/>
                    </a:cubicBezTo>
                    <a:cubicBezTo>
                      <a:pt x="2528852" y="1112099"/>
                      <a:pt x="2511357" y="1094599"/>
                      <a:pt x="2511357" y="1073013"/>
                    </a:cubicBezTo>
                    <a:cubicBezTo>
                      <a:pt x="2511357" y="1051425"/>
                      <a:pt x="2528852" y="1033926"/>
                      <a:pt x="2550439" y="1033926"/>
                    </a:cubicBezTo>
                    <a:close/>
                    <a:moveTo>
                      <a:pt x="2458167" y="1033926"/>
                    </a:moveTo>
                    <a:cubicBezTo>
                      <a:pt x="2479755" y="1033926"/>
                      <a:pt x="2497254" y="1051425"/>
                      <a:pt x="2497254" y="1073013"/>
                    </a:cubicBezTo>
                    <a:cubicBezTo>
                      <a:pt x="2497254" y="1094599"/>
                      <a:pt x="2479755" y="1112099"/>
                      <a:pt x="2458167" y="1112099"/>
                    </a:cubicBezTo>
                    <a:cubicBezTo>
                      <a:pt x="2436589" y="1112099"/>
                      <a:pt x="2419085" y="1094599"/>
                      <a:pt x="2419085" y="1073013"/>
                    </a:cubicBezTo>
                    <a:cubicBezTo>
                      <a:pt x="2419085" y="1051425"/>
                      <a:pt x="2436589" y="1033926"/>
                      <a:pt x="2458167" y="1033926"/>
                    </a:cubicBezTo>
                    <a:close/>
                    <a:moveTo>
                      <a:pt x="2363531" y="1033926"/>
                    </a:moveTo>
                    <a:cubicBezTo>
                      <a:pt x="2385121" y="1033926"/>
                      <a:pt x="2402615" y="1051425"/>
                      <a:pt x="2402615" y="1073013"/>
                    </a:cubicBezTo>
                    <a:cubicBezTo>
                      <a:pt x="2402615" y="1094599"/>
                      <a:pt x="2385121" y="1112099"/>
                      <a:pt x="2363531" y="1112099"/>
                    </a:cubicBezTo>
                    <a:cubicBezTo>
                      <a:pt x="2341947" y="1112099"/>
                      <a:pt x="2324444" y="1094599"/>
                      <a:pt x="2324444" y="1073013"/>
                    </a:cubicBezTo>
                    <a:cubicBezTo>
                      <a:pt x="2324444" y="1051425"/>
                      <a:pt x="2341947" y="1033926"/>
                      <a:pt x="2363531" y="1033926"/>
                    </a:cubicBezTo>
                    <a:close/>
                    <a:moveTo>
                      <a:pt x="1419556" y="1033926"/>
                    </a:moveTo>
                    <a:cubicBezTo>
                      <a:pt x="1441140" y="1033926"/>
                      <a:pt x="1458643" y="1051425"/>
                      <a:pt x="1458643" y="1073013"/>
                    </a:cubicBezTo>
                    <a:cubicBezTo>
                      <a:pt x="1458643" y="1094599"/>
                      <a:pt x="1441140" y="1112099"/>
                      <a:pt x="1419556" y="1112099"/>
                    </a:cubicBezTo>
                    <a:cubicBezTo>
                      <a:pt x="1397963" y="1112099"/>
                      <a:pt x="1380461" y="1094599"/>
                      <a:pt x="1380461" y="1073013"/>
                    </a:cubicBezTo>
                    <a:cubicBezTo>
                      <a:pt x="1380461" y="1051425"/>
                      <a:pt x="1397963" y="1033926"/>
                      <a:pt x="1419556" y="1033926"/>
                    </a:cubicBezTo>
                    <a:close/>
                    <a:moveTo>
                      <a:pt x="1329642" y="1033926"/>
                    </a:moveTo>
                    <a:cubicBezTo>
                      <a:pt x="1351228" y="1033926"/>
                      <a:pt x="1368731" y="1051425"/>
                      <a:pt x="1368731" y="1073013"/>
                    </a:cubicBezTo>
                    <a:cubicBezTo>
                      <a:pt x="1368731" y="1094599"/>
                      <a:pt x="1351228" y="1112099"/>
                      <a:pt x="1329642" y="1112099"/>
                    </a:cubicBezTo>
                    <a:cubicBezTo>
                      <a:pt x="1308059" y="1112099"/>
                      <a:pt x="1290561" y="1094599"/>
                      <a:pt x="1290561" y="1073013"/>
                    </a:cubicBezTo>
                    <a:cubicBezTo>
                      <a:pt x="1290561" y="1051425"/>
                      <a:pt x="1308059" y="1033926"/>
                      <a:pt x="1329642" y="1033926"/>
                    </a:cubicBezTo>
                    <a:close/>
                    <a:moveTo>
                      <a:pt x="1232649" y="1033926"/>
                    </a:moveTo>
                    <a:cubicBezTo>
                      <a:pt x="1254235" y="1033926"/>
                      <a:pt x="1271722" y="1051425"/>
                      <a:pt x="1271722" y="1073013"/>
                    </a:cubicBezTo>
                    <a:cubicBezTo>
                      <a:pt x="1271722" y="1094599"/>
                      <a:pt x="1254235" y="1112099"/>
                      <a:pt x="1232649" y="1112099"/>
                    </a:cubicBezTo>
                    <a:cubicBezTo>
                      <a:pt x="1211058" y="1112099"/>
                      <a:pt x="1193565" y="1094599"/>
                      <a:pt x="1193565" y="1073013"/>
                    </a:cubicBezTo>
                    <a:cubicBezTo>
                      <a:pt x="1193565" y="1051425"/>
                      <a:pt x="1211058" y="1033926"/>
                      <a:pt x="1232649" y="1033926"/>
                    </a:cubicBezTo>
                    <a:close/>
                    <a:moveTo>
                      <a:pt x="1142736" y="1033926"/>
                    </a:moveTo>
                    <a:cubicBezTo>
                      <a:pt x="1164329" y="1033926"/>
                      <a:pt x="1181828" y="1051425"/>
                      <a:pt x="1181828" y="1073013"/>
                    </a:cubicBezTo>
                    <a:cubicBezTo>
                      <a:pt x="1181828" y="1094599"/>
                      <a:pt x="1164329" y="1112099"/>
                      <a:pt x="1142736" y="1112099"/>
                    </a:cubicBezTo>
                    <a:cubicBezTo>
                      <a:pt x="1121143" y="1112099"/>
                      <a:pt x="1103639" y="1094599"/>
                      <a:pt x="1103639" y="1073013"/>
                    </a:cubicBezTo>
                    <a:cubicBezTo>
                      <a:pt x="1103639" y="1051425"/>
                      <a:pt x="1121143" y="1033926"/>
                      <a:pt x="1142736" y="1033926"/>
                    </a:cubicBezTo>
                    <a:close/>
                    <a:moveTo>
                      <a:pt x="1045712" y="1033926"/>
                    </a:moveTo>
                    <a:cubicBezTo>
                      <a:pt x="1067297" y="1033926"/>
                      <a:pt x="1084802" y="1051425"/>
                      <a:pt x="1084802" y="1073013"/>
                    </a:cubicBezTo>
                    <a:cubicBezTo>
                      <a:pt x="1084802" y="1094599"/>
                      <a:pt x="1067297" y="1112099"/>
                      <a:pt x="1045712" y="1112099"/>
                    </a:cubicBezTo>
                    <a:cubicBezTo>
                      <a:pt x="1024128" y="1112099"/>
                      <a:pt x="1006631" y="1094599"/>
                      <a:pt x="1006631" y="1073013"/>
                    </a:cubicBezTo>
                    <a:cubicBezTo>
                      <a:pt x="1006631" y="1051425"/>
                      <a:pt x="1024128" y="1033926"/>
                      <a:pt x="1045712" y="1033926"/>
                    </a:cubicBezTo>
                    <a:close/>
                    <a:moveTo>
                      <a:pt x="951085" y="1033926"/>
                    </a:moveTo>
                    <a:cubicBezTo>
                      <a:pt x="972669" y="1033926"/>
                      <a:pt x="990166" y="1051425"/>
                      <a:pt x="990166" y="1073013"/>
                    </a:cubicBezTo>
                    <a:cubicBezTo>
                      <a:pt x="990166" y="1094599"/>
                      <a:pt x="972669" y="1112099"/>
                      <a:pt x="951085" y="1112099"/>
                    </a:cubicBezTo>
                    <a:cubicBezTo>
                      <a:pt x="929501" y="1112099"/>
                      <a:pt x="912003" y="1094599"/>
                      <a:pt x="912003" y="1073013"/>
                    </a:cubicBezTo>
                    <a:cubicBezTo>
                      <a:pt x="912003" y="1051425"/>
                      <a:pt x="929501" y="1033926"/>
                      <a:pt x="951085" y="1033926"/>
                    </a:cubicBezTo>
                    <a:close/>
                    <a:moveTo>
                      <a:pt x="856458" y="1033926"/>
                    </a:moveTo>
                    <a:cubicBezTo>
                      <a:pt x="878042" y="1033926"/>
                      <a:pt x="895540" y="1051425"/>
                      <a:pt x="895540" y="1073013"/>
                    </a:cubicBezTo>
                    <a:cubicBezTo>
                      <a:pt x="895540" y="1094599"/>
                      <a:pt x="878042" y="1112099"/>
                      <a:pt x="856458" y="1112099"/>
                    </a:cubicBezTo>
                    <a:cubicBezTo>
                      <a:pt x="834874" y="1112099"/>
                      <a:pt x="817376" y="1094599"/>
                      <a:pt x="817376" y="1073013"/>
                    </a:cubicBezTo>
                    <a:cubicBezTo>
                      <a:pt x="817376" y="1051425"/>
                      <a:pt x="834874" y="1033926"/>
                      <a:pt x="856458" y="1033926"/>
                    </a:cubicBezTo>
                    <a:close/>
                    <a:moveTo>
                      <a:pt x="764197" y="1033926"/>
                    </a:moveTo>
                    <a:cubicBezTo>
                      <a:pt x="785781" y="1033926"/>
                      <a:pt x="803279" y="1051425"/>
                      <a:pt x="803279" y="1073013"/>
                    </a:cubicBezTo>
                    <a:cubicBezTo>
                      <a:pt x="803279" y="1094599"/>
                      <a:pt x="785781" y="1112099"/>
                      <a:pt x="764197" y="1112099"/>
                    </a:cubicBezTo>
                    <a:cubicBezTo>
                      <a:pt x="742604" y="1112099"/>
                      <a:pt x="725113" y="1094599"/>
                      <a:pt x="725113" y="1073013"/>
                    </a:cubicBezTo>
                    <a:cubicBezTo>
                      <a:pt x="725113" y="1051425"/>
                      <a:pt x="742604" y="1033926"/>
                      <a:pt x="764197" y="1033926"/>
                    </a:cubicBezTo>
                    <a:close/>
                    <a:moveTo>
                      <a:pt x="669546" y="1033926"/>
                    </a:moveTo>
                    <a:cubicBezTo>
                      <a:pt x="691152" y="1033926"/>
                      <a:pt x="708650" y="1051425"/>
                      <a:pt x="708650" y="1073013"/>
                    </a:cubicBezTo>
                    <a:cubicBezTo>
                      <a:pt x="708650" y="1094599"/>
                      <a:pt x="691152" y="1112099"/>
                      <a:pt x="669546" y="1112099"/>
                    </a:cubicBezTo>
                    <a:cubicBezTo>
                      <a:pt x="647977" y="1112099"/>
                      <a:pt x="630473" y="1094599"/>
                      <a:pt x="630473" y="1073013"/>
                    </a:cubicBezTo>
                    <a:cubicBezTo>
                      <a:pt x="630473" y="1051425"/>
                      <a:pt x="647977" y="1033926"/>
                      <a:pt x="669546" y="1033926"/>
                    </a:cubicBezTo>
                    <a:close/>
                    <a:moveTo>
                      <a:pt x="577271" y="1033926"/>
                    </a:moveTo>
                    <a:cubicBezTo>
                      <a:pt x="598864" y="1033926"/>
                      <a:pt x="616368" y="1051425"/>
                      <a:pt x="616368" y="1073013"/>
                    </a:cubicBezTo>
                    <a:cubicBezTo>
                      <a:pt x="616368" y="1094599"/>
                      <a:pt x="598864" y="1112099"/>
                      <a:pt x="577271" y="1112099"/>
                    </a:cubicBezTo>
                    <a:cubicBezTo>
                      <a:pt x="555678" y="1112099"/>
                      <a:pt x="538174" y="1094599"/>
                      <a:pt x="538174" y="1073013"/>
                    </a:cubicBezTo>
                    <a:cubicBezTo>
                      <a:pt x="538174" y="1051425"/>
                      <a:pt x="555678" y="1033926"/>
                      <a:pt x="577271" y="1033926"/>
                    </a:cubicBezTo>
                    <a:close/>
                    <a:moveTo>
                      <a:pt x="484984" y="1033926"/>
                    </a:moveTo>
                    <a:cubicBezTo>
                      <a:pt x="506570" y="1033926"/>
                      <a:pt x="524069" y="1051425"/>
                      <a:pt x="524069" y="1073013"/>
                    </a:cubicBezTo>
                    <a:cubicBezTo>
                      <a:pt x="524069" y="1094599"/>
                      <a:pt x="506570" y="1112099"/>
                      <a:pt x="484984" y="1112099"/>
                    </a:cubicBezTo>
                    <a:cubicBezTo>
                      <a:pt x="463388" y="1112099"/>
                      <a:pt x="445908" y="1094599"/>
                      <a:pt x="445908" y="1073013"/>
                    </a:cubicBezTo>
                    <a:cubicBezTo>
                      <a:pt x="445908" y="1051425"/>
                      <a:pt x="463388" y="1033926"/>
                      <a:pt x="484984" y="1033926"/>
                    </a:cubicBezTo>
                    <a:close/>
                    <a:moveTo>
                      <a:pt x="390337" y="1033926"/>
                    </a:moveTo>
                    <a:cubicBezTo>
                      <a:pt x="411922" y="1033926"/>
                      <a:pt x="429437" y="1051425"/>
                      <a:pt x="429437" y="1073013"/>
                    </a:cubicBezTo>
                    <a:cubicBezTo>
                      <a:pt x="429437" y="1094599"/>
                      <a:pt x="411922" y="1112099"/>
                      <a:pt x="390337" y="1112099"/>
                    </a:cubicBezTo>
                    <a:cubicBezTo>
                      <a:pt x="368768" y="1112099"/>
                      <a:pt x="351267" y="1094599"/>
                      <a:pt x="351267" y="1073013"/>
                    </a:cubicBezTo>
                    <a:cubicBezTo>
                      <a:pt x="351267" y="1051425"/>
                      <a:pt x="368768" y="1033926"/>
                      <a:pt x="390337" y="1033926"/>
                    </a:cubicBezTo>
                    <a:close/>
                    <a:moveTo>
                      <a:pt x="298068" y="1033926"/>
                    </a:moveTo>
                    <a:cubicBezTo>
                      <a:pt x="319650" y="1033926"/>
                      <a:pt x="337166" y="1051425"/>
                      <a:pt x="337166" y="1073013"/>
                    </a:cubicBezTo>
                    <a:cubicBezTo>
                      <a:pt x="337166" y="1094599"/>
                      <a:pt x="319650" y="1112099"/>
                      <a:pt x="298068" y="1112099"/>
                    </a:cubicBezTo>
                    <a:cubicBezTo>
                      <a:pt x="276478" y="1112099"/>
                      <a:pt x="258978" y="1094599"/>
                      <a:pt x="258978" y="1073013"/>
                    </a:cubicBezTo>
                    <a:cubicBezTo>
                      <a:pt x="258978" y="1051425"/>
                      <a:pt x="276478" y="1033926"/>
                      <a:pt x="298068" y="1033926"/>
                    </a:cubicBezTo>
                    <a:close/>
                    <a:moveTo>
                      <a:pt x="203423" y="1033926"/>
                    </a:moveTo>
                    <a:cubicBezTo>
                      <a:pt x="225013" y="1033926"/>
                      <a:pt x="242512" y="1051425"/>
                      <a:pt x="242512" y="1073013"/>
                    </a:cubicBezTo>
                    <a:cubicBezTo>
                      <a:pt x="242512" y="1094599"/>
                      <a:pt x="225013" y="1112099"/>
                      <a:pt x="203423" y="1112099"/>
                    </a:cubicBezTo>
                    <a:cubicBezTo>
                      <a:pt x="181837" y="1112099"/>
                      <a:pt x="164337" y="1094599"/>
                      <a:pt x="164337" y="1073013"/>
                    </a:cubicBezTo>
                    <a:cubicBezTo>
                      <a:pt x="164337" y="1051425"/>
                      <a:pt x="181837" y="1033926"/>
                      <a:pt x="203423" y="1033926"/>
                    </a:cubicBezTo>
                    <a:close/>
                    <a:moveTo>
                      <a:pt x="111150" y="1033926"/>
                    </a:moveTo>
                    <a:cubicBezTo>
                      <a:pt x="132737" y="1033926"/>
                      <a:pt x="150237" y="1051425"/>
                      <a:pt x="150237" y="1073013"/>
                    </a:cubicBezTo>
                    <a:cubicBezTo>
                      <a:pt x="150237" y="1094599"/>
                      <a:pt x="132737" y="1112099"/>
                      <a:pt x="111150" y="1112099"/>
                    </a:cubicBezTo>
                    <a:cubicBezTo>
                      <a:pt x="89563" y="1112099"/>
                      <a:pt x="72064" y="1094599"/>
                      <a:pt x="72064" y="1073013"/>
                    </a:cubicBezTo>
                    <a:cubicBezTo>
                      <a:pt x="72064" y="1051425"/>
                      <a:pt x="89563" y="1033926"/>
                      <a:pt x="111150" y="1033926"/>
                    </a:cubicBezTo>
                    <a:close/>
                    <a:moveTo>
                      <a:pt x="51905" y="976551"/>
                    </a:moveTo>
                    <a:lnTo>
                      <a:pt x="55600" y="985473"/>
                    </a:lnTo>
                    <a:cubicBezTo>
                      <a:pt x="55600" y="996267"/>
                      <a:pt x="51225" y="1006038"/>
                      <a:pt x="44152" y="1013112"/>
                    </a:cubicBezTo>
                    <a:lnTo>
                      <a:pt x="31864" y="1018202"/>
                    </a:lnTo>
                    <a:lnTo>
                      <a:pt x="31938" y="1017999"/>
                    </a:lnTo>
                    <a:close/>
                    <a:moveTo>
                      <a:pt x="3672511" y="949081"/>
                    </a:moveTo>
                    <a:lnTo>
                      <a:pt x="3703905" y="1014251"/>
                    </a:lnTo>
                    <a:lnTo>
                      <a:pt x="3679017" y="1024560"/>
                    </a:lnTo>
                    <a:cubicBezTo>
                      <a:pt x="3657429" y="1024560"/>
                      <a:pt x="3639929" y="1007060"/>
                      <a:pt x="3639929" y="985473"/>
                    </a:cubicBezTo>
                    <a:cubicBezTo>
                      <a:pt x="3639929" y="974679"/>
                      <a:pt x="3644304" y="964908"/>
                      <a:pt x="3651378" y="957835"/>
                    </a:cubicBezTo>
                    <a:close/>
                    <a:moveTo>
                      <a:pt x="3584377" y="946387"/>
                    </a:moveTo>
                    <a:cubicBezTo>
                      <a:pt x="3605964" y="946387"/>
                      <a:pt x="3623463" y="963886"/>
                      <a:pt x="3623463" y="985473"/>
                    </a:cubicBezTo>
                    <a:cubicBezTo>
                      <a:pt x="3623463" y="1007060"/>
                      <a:pt x="3605964" y="1024560"/>
                      <a:pt x="3584377" y="1024560"/>
                    </a:cubicBezTo>
                    <a:cubicBezTo>
                      <a:pt x="3562789" y="1024560"/>
                      <a:pt x="3545289" y="1007060"/>
                      <a:pt x="3545289" y="985473"/>
                    </a:cubicBezTo>
                    <a:cubicBezTo>
                      <a:pt x="3545289" y="963886"/>
                      <a:pt x="3562789" y="946387"/>
                      <a:pt x="3584377" y="946387"/>
                    </a:cubicBezTo>
                    <a:close/>
                    <a:moveTo>
                      <a:pt x="3489737" y="946387"/>
                    </a:moveTo>
                    <a:cubicBezTo>
                      <a:pt x="3511324" y="946387"/>
                      <a:pt x="3528823" y="963886"/>
                      <a:pt x="3528823" y="985473"/>
                    </a:cubicBezTo>
                    <a:cubicBezTo>
                      <a:pt x="3528823" y="1007060"/>
                      <a:pt x="3511324" y="1024560"/>
                      <a:pt x="3489737" y="1024560"/>
                    </a:cubicBezTo>
                    <a:cubicBezTo>
                      <a:pt x="3468149" y="1024560"/>
                      <a:pt x="3450649" y="1007060"/>
                      <a:pt x="3450649" y="985473"/>
                    </a:cubicBezTo>
                    <a:cubicBezTo>
                      <a:pt x="3450649" y="963886"/>
                      <a:pt x="3468149" y="946387"/>
                      <a:pt x="3489737" y="946387"/>
                    </a:cubicBezTo>
                    <a:close/>
                    <a:moveTo>
                      <a:pt x="3392731" y="946387"/>
                    </a:moveTo>
                    <a:cubicBezTo>
                      <a:pt x="3414319" y="946387"/>
                      <a:pt x="3431819" y="963886"/>
                      <a:pt x="3431819" y="985473"/>
                    </a:cubicBezTo>
                    <a:cubicBezTo>
                      <a:pt x="3431819" y="1007060"/>
                      <a:pt x="3414319" y="1024560"/>
                      <a:pt x="3392731" y="1024560"/>
                    </a:cubicBezTo>
                    <a:cubicBezTo>
                      <a:pt x="3371144" y="1024560"/>
                      <a:pt x="3353644" y="1007060"/>
                      <a:pt x="3353644" y="985473"/>
                    </a:cubicBezTo>
                    <a:cubicBezTo>
                      <a:pt x="3353644" y="963886"/>
                      <a:pt x="3371144" y="946387"/>
                      <a:pt x="3392731" y="946387"/>
                    </a:cubicBezTo>
                    <a:close/>
                    <a:moveTo>
                      <a:pt x="3300455" y="946387"/>
                    </a:moveTo>
                    <a:cubicBezTo>
                      <a:pt x="3322043" y="946387"/>
                      <a:pt x="3339543" y="963886"/>
                      <a:pt x="3339543" y="985473"/>
                    </a:cubicBezTo>
                    <a:cubicBezTo>
                      <a:pt x="3339543" y="1007060"/>
                      <a:pt x="3322043" y="1024560"/>
                      <a:pt x="3300455" y="1024560"/>
                    </a:cubicBezTo>
                    <a:cubicBezTo>
                      <a:pt x="3278868" y="1024560"/>
                      <a:pt x="3261368" y="1007060"/>
                      <a:pt x="3261368" y="985473"/>
                    </a:cubicBezTo>
                    <a:cubicBezTo>
                      <a:pt x="3261368" y="963886"/>
                      <a:pt x="3278868" y="946387"/>
                      <a:pt x="3300455" y="946387"/>
                    </a:cubicBezTo>
                    <a:close/>
                    <a:moveTo>
                      <a:pt x="3205815" y="946387"/>
                    </a:moveTo>
                    <a:cubicBezTo>
                      <a:pt x="3227403" y="946387"/>
                      <a:pt x="3244903" y="963886"/>
                      <a:pt x="3244903" y="985473"/>
                    </a:cubicBezTo>
                    <a:cubicBezTo>
                      <a:pt x="3244903" y="1007060"/>
                      <a:pt x="3227403" y="1024560"/>
                      <a:pt x="3205815" y="1024560"/>
                    </a:cubicBezTo>
                    <a:cubicBezTo>
                      <a:pt x="3184228" y="1024560"/>
                      <a:pt x="3166728" y="1007060"/>
                      <a:pt x="3166728" y="985473"/>
                    </a:cubicBezTo>
                    <a:cubicBezTo>
                      <a:pt x="3166728" y="963886"/>
                      <a:pt x="3184228" y="946387"/>
                      <a:pt x="3205815" y="946387"/>
                    </a:cubicBezTo>
                    <a:close/>
                    <a:moveTo>
                      <a:pt x="3111175" y="946387"/>
                    </a:moveTo>
                    <a:cubicBezTo>
                      <a:pt x="3132763" y="946387"/>
                      <a:pt x="3150263" y="963886"/>
                      <a:pt x="3150263" y="985473"/>
                    </a:cubicBezTo>
                    <a:cubicBezTo>
                      <a:pt x="3150263" y="1007060"/>
                      <a:pt x="3132763" y="1024560"/>
                      <a:pt x="3111175" y="1024560"/>
                    </a:cubicBezTo>
                    <a:cubicBezTo>
                      <a:pt x="3089588" y="1024560"/>
                      <a:pt x="3072088" y="1007060"/>
                      <a:pt x="3072088" y="985473"/>
                    </a:cubicBezTo>
                    <a:cubicBezTo>
                      <a:pt x="3072088" y="963886"/>
                      <a:pt x="3089588" y="946387"/>
                      <a:pt x="3111175" y="946387"/>
                    </a:cubicBezTo>
                    <a:close/>
                    <a:moveTo>
                      <a:pt x="3018902" y="946387"/>
                    </a:moveTo>
                    <a:cubicBezTo>
                      <a:pt x="3040489" y="946387"/>
                      <a:pt x="3057989" y="963886"/>
                      <a:pt x="3057989" y="985473"/>
                    </a:cubicBezTo>
                    <a:cubicBezTo>
                      <a:pt x="3057989" y="1007060"/>
                      <a:pt x="3040489" y="1024560"/>
                      <a:pt x="3018902" y="1024560"/>
                    </a:cubicBezTo>
                    <a:cubicBezTo>
                      <a:pt x="2997315" y="1024560"/>
                      <a:pt x="2979815" y="1007060"/>
                      <a:pt x="2979815" y="985473"/>
                    </a:cubicBezTo>
                    <a:cubicBezTo>
                      <a:pt x="2979815" y="963886"/>
                      <a:pt x="2997315" y="946387"/>
                      <a:pt x="3018902" y="946387"/>
                    </a:cubicBezTo>
                    <a:close/>
                    <a:moveTo>
                      <a:pt x="2737369" y="946387"/>
                    </a:moveTo>
                    <a:cubicBezTo>
                      <a:pt x="2758934" y="946387"/>
                      <a:pt x="2776434" y="963886"/>
                      <a:pt x="2776434" y="985473"/>
                    </a:cubicBezTo>
                    <a:cubicBezTo>
                      <a:pt x="2776434" y="1007060"/>
                      <a:pt x="2758934" y="1024560"/>
                      <a:pt x="2737369" y="1024560"/>
                    </a:cubicBezTo>
                    <a:cubicBezTo>
                      <a:pt x="2715775" y="1024560"/>
                      <a:pt x="2698271" y="1007060"/>
                      <a:pt x="2698271" y="985473"/>
                    </a:cubicBezTo>
                    <a:cubicBezTo>
                      <a:pt x="2698271" y="963886"/>
                      <a:pt x="2715775" y="946387"/>
                      <a:pt x="2737369" y="946387"/>
                    </a:cubicBezTo>
                    <a:close/>
                    <a:moveTo>
                      <a:pt x="2458167" y="946387"/>
                    </a:moveTo>
                    <a:cubicBezTo>
                      <a:pt x="2479755" y="946387"/>
                      <a:pt x="2497255" y="963886"/>
                      <a:pt x="2497255" y="985473"/>
                    </a:cubicBezTo>
                    <a:cubicBezTo>
                      <a:pt x="2497255" y="1007060"/>
                      <a:pt x="2479755" y="1024560"/>
                      <a:pt x="2458167" y="1024560"/>
                    </a:cubicBezTo>
                    <a:cubicBezTo>
                      <a:pt x="2436591" y="1024560"/>
                      <a:pt x="2419086" y="1007060"/>
                      <a:pt x="2419086" y="985473"/>
                    </a:cubicBezTo>
                    <a:cubicBezTo>
                      <a:pt x="2419086" y="963886"/>
                      <a:pt x="2436591" y="946387"/>
                      <a:pt x="2458167" y="946387"/>
                    </a:cubicBezTo>
                    <a:close/>
                    <a:moveTo>
                      <a:pt x="1329646" y="946387"/>
                    </a:moveTo>
                    <a:cubicBezTo>
                      <a:pt x="1351233" y="946387"/>
                      <a:pt x="1368735" y="963886"/>
                      <a:pt x="1368735" y="985473"/>
                    </a:cubicBezTo>
                    <a:cubicBezTo>
                      <a:pt x="1368735" y="1007060"/>
                      <a:pt x="1351233" y="1024560"/>
                      <a:pt x="1329646" y="1024560"/>
                    </a:cubicBezTo>
                    <a:cubicBezTo>
                      <a:pt x="1308064" y="1024560"/>
                      <a:pt x="1290566" y="1007060"/>
                      <a:pt x="1290566" y="985473"/>
                    </a:cubicBezTo>
                    <a:cubicBezTo>
                      <a:pt x="1290566" y="963886"/>
                      <a:pt x="1308064" y="946387"/>
                      <a:pt x="1329646" y="946387"/>
                    </a:cubicBezTo>
                    <a:close/>
                    <a:moveTo>
                      <a:pt x="1232653" y="946387"/>
                    </a:moveTo>
                    <a:cubicBezTo>
                      <a:pt x="1254239" y="946387"/>
                      <a:pt x="1271726" y="963886"/>
                      <a:pt x="1271726" y="985473"/>
                    </a:cubicBezTo>
                    <a:cubicBezTo>
                      <a:pt x="1271726" y="1007060"/>
                      <a:pt x="1254239" y="1024560"/>
                      <a:pt x="1232653" y="1024560"/>
                    </a:cubicBezTo>
                    <a:cubicBezTo>
                      <a:pt x="1211062" y="1024560"/>
                      <a:pt x="1193568" y="1007060"/>
                      <a:pt x="1193568" y="985473"/>
                    </a:cubicBezTo>
                    <a:cubicBezTo>
                      <a:pt x="1193568" y="963886"/>
                      <a:pt x="1211062" y="946387"/>
                      <a:pt x="1232653" y="946387"/>
                    </a:cubicBezTo>
                    <a:close/>
                    <a:moveTo>
                      <a:pt x="1142740" y="946387"/>
                    </a:moveTo>
                    <a:cubicBezTo>
                      <a:pt x="1164334" y="946387"/>
                      <a:pt x="1181832" y="963886"/>
                      <a:pt x="1181832" y="985473"/>
                    </a:cubicBezTo>
                    <a:cubicBezTo>
                      <a:pt x="1181832" y="1007060"/>
                      <a:pt x="1164334" y="1024560"/>
                      <a:pt x="1142740" y="1024560"/>
                    </a:cubicBezTo>
                    <a:cubicBezTo>
                      <a:pt x="1121148" y="1024560"/>
                      <a:pt x="1103643" y="1007060"/>
                      <a:pt x="1103643" y="985473"/>
                    </a:cubicBezTo>
                    <a:cubicBezTo>
                      <a:pt x="1103643" y="963886"/>
                      <a:pt x="1121148" y="946387"/>
                      <a:pt x="1142740" y="946387"/>
                    </a:cubicBezTo>
                    <a:close/>
                    <a:moveTo>
                      <a:pt x="1045716" y="946387"/>
                    </a:moveTo>
                    <a:cubicBezTo>
                      <a:pt x="1067301" y="946387"/>
                      <a:pt x="1084805" y="963886"/>
                      <a:pt x="1084805" y="985473"/>
                    </a:cubicBezTo>
                    <a:cubicBezTo>
                      <a:pt x="1084805" y="1007060"/>
                      <a:pt x="1067301" y="1024560"/>
                      <a:pt x="1045716" y="1024560"/>
                    </a:cubicBezTo>
                    <a:cubicBezTo>
                      <a:pt x="1024132" y="1024560"/>
                      <a:pt x="1006635" y="1007060"/>
                      <a:pt x="1006635" y="985473"/>
                    </a:cubicBezTo>
                    <a:cubicBezTo>
                      <a:pt x="1006635" y="963886"/>
                      <a:pt x="1024132" y="946387"/>
                      <a:pt x="1045716" y="946387"/>
                    </a:cubicBezTo>
                    <a:close/>
                    <a:moveTo>
                      <a:pt x="764201" y="946387"/>
                    </a:moveTo>
                    <a:cubicBezTo>
                      <a:pt x="785785" y="946387"/>
                      <a:pt x="803284" y="963886"/>
                      <a:pt x="803284" y="985473"/>
                    </a:cubicBezTo>
                    <a:cubicBezTo>
                      <a:pt x="803284" y="1007060"/>
                      <a:pt x="785785" y="1024560"/>
                      <a:pt x="764201" y="1024560"/>
                    </a:cubicBezTo>
                    <a:cubicBezTo>
                      <a:pt x="742608" y="1024560"/>
                      <a:pt x="725120" y="1007060"/>
                      <a:pt x="725120" y="985473"/>
                    </a:cubicBezTo>
                    <a:cubicBezTo>
                      <a:pt x="725120" y="963886"/>
                      <a:pt x="742608" y="946387"/>
                      <a:pt x="764201" y="946387"/>
                    </a:cubicBezTo>
                    <a:close/>
                    <a:moveTo>
                      <a:pt x="669559" y="946387"/>
                    </a:moveTo>
                    <a:cubicBezTo>
                      <a:pt x="691158" y="946387"/>
                      <a:pt x="708656" y="963886"/>
                      <a:pt x="708656" y="985473"/>
                    </a:cubicBezTo>
                    <a:cubicBezTo>
                      <a:pt x="708656" y="1007060"/>
                      <a:pt x="691158" y="1024560"/>
                      <a:pt x="669559" y="1024560"/>
                    </a:cubicBezTo>
                    <a:cubicBezTo>
                      <a:pt x="647983" y="1024560"/>
                      <a:pt x="630479" y="1007060"/>
                      <a:pt x="630479" y="985473"/>
                    </a:cubicBezTo>
                    <a:cubicBezTo>
                      <a:pt x="630479" y="963886"/>
                      <a:pt x="647983" y="946387"/>
                      <a:pt x="669559" y="946387"/>
                    </a:cubicBezTo>
                    <a:close/>
                    <a:moveTo>
                      <a:pt x="577276" y="946387"/>
                    </a:moveTo>
                    <a:cubicBezTo>
                      <a:pt x="598870" y="946387"/>
                      <a:pt x="616374" y="963886"/>
                      <a:pt x="616374" y="985473"/>
                    </a:cubicBezTo>
                    <a:cubicBezTo>
                      <a:pt x="616374" y="1007060"/>
                      <a:pt x="598870" y="1024560"/>
                      <a:pt x="577276" y="1024560"/>
                    </a:cubicBezTo>
                    <a:cubicBezTo>
                      <a:pt x="555683" y="1024560"/>
                      <a:pt x="538178" y="1007060"/>
                      <a:pt x="538178" y="985473"/>
                    </a:cubicBezTo>
                    <a:cubicBezTo>
                      <a:pt x="538178" y="963886"/>
                      <a:pt x="555683" y="946387"/>
                      <a:pt x="577276" y="946387"/>
                    </a:cubicBezTo>
                    <a:close/>
                    <a:moveTo>
                      <a:pt x="484989" y="946387"/>
                    </a:moveTo>
                    <a:cubicBezTo>
                      <a:pt x="506576" y="946387"/>
                      <a:pt x="524074" y="963886"/>
                      <a:pt x="524074" y="985473"/>
                    </a:cubicBezTo>
                    <a:cubicBezTo>
                      <a:pt x="524074" y="1007060"/>
                      <a:pt x="506576" y="1024560"/>
                      <a:pt x="484989" y="1024560"/>
                    </a:cubicBezTo>
                    <a:cubicBezTo>
                      <a:pt x="463391" y="1024560"/>
                      <a:pt x="445913" y="1007060"/>
                      <a:pt x="445913" y="985473"/>
                    </a:cubicBezTo>
                    <a:cubicBezTo>
                      <a:pt x="445913" y="963886"/>
                      <a:pt x="463391" y="946387"/>
                      <a:pt x="484989" y="946387"/>
                    </a:cubicBezTo>
                    <a:close/>
                    <a:moveTo>
                      <a:pt x="390337" y="946387"/>
                    </a:moveTo>
                    <a:cubicBezTo>
                      <a:pt x="411934" y="946387"/>
                      <a:pt x="429441" y="963886"/>
                      <a:pt x="429441" y="985473"/>
                    </a:cubicBezTo>
                    <a:cubicBezTo>
                      <a:pt x="429441" y="1007060"/>
                      <a:pt x="411934" y="1024560"/>
                      <a:pt x="390337" y="1024560"/>
                    </a:cubicBezTo>
                    <a:cubicBezTo>
                      <a:pt x="368774" y="1024560"/>
                      <a:pt x="351272" y="1007060"/>
                      <a:pt x="351272" y="985473"/>
                    </a:cubicBezTo>
                    <a:cubicBezTo>
                      <a:pt x="351272" y="963886"/>
                      <a:pt x="368774" y="946387"/>
                      <a:pt x="390337" y="946387"/>
                    </a:cubicBezTo>
                    <a:close/>
                    <a:moveTo>
                      <a:pt x="298073" y="946387"/>
                    </a:moveTo>
                    <a:cubicBezTo>
                      <a:pt x="319653" y="946387"/>
                      <a:pt x="337170" y="963886"/>
                      <a:pt x="337170" y="985473"/>
                    </a:cubicBezTo>
                    <a:cubicBezTo>
                      <a:pt x="337170" y="1007060"/>
                      <a:pt x="319653" y="1024560"/>
                      <a:pt x="298073" y="1024560"/>
                    </a:cubicBezTo>
                    <a:cubicBezTo>
                      <a:pt x="276482" y="1024560"/>
                      <a:pt x="258982" y="1007060"/>
                      <a:pt x="258982" y="985473"/>
                    </a:cubicBezTo>
                    <a:cubicBezTo>
                      <a:pt x="258982" y="963886"/>
                      <a:pt x="276482" y="946387"/>
                      <a:pt x="298073" y="946387"/>
                    </a:cubicBezTo>
                    <a:close/>
                    <a:moveTo>
                      <a:pt x="203426" y="946387"/>
                    </a:moveTo>
                    <a:cubicBezTo>
                      <a:pt x="225017" y="946387"/>
                      <a:pt x="242516" y="963886"/>
                      <a:pt x="242516" y="985473"/>
                    </a:cubicBezTo>
                    <a:cubicBezTo>
                      <a:pt x="242516" y="1007060"/>
                      <a:pt x="225017" y="1024560"/>
                      <a:pt x="203426" y="1024560"/>
                    </a:cubicBezTo>
                    <a:cubicBezTo>
                      <a:pt x="181841" y="1024560"/>
                      <a:pt x="164342" y="1007060"/>
                      <a:pt x="164342" y="985473"/>
                    </a:cubicBezTo>
                    <a:cubicBezTo>
                      <a:pt x="164342" y="963886"/>
                      <a:pt x="181841" y="946387"/>
                      <a:pt x="203426" y="946387"/>
                    </a:cubicBezTo>
                    <a:close/>
                    <a:moveTo>
                      <a:pt x="111154" y="946387"/>
                    </a:moveTo>
                    <a:cubicBezTo>
                      <a:pt x="132741" y="946387"/>
                      <a:pt x="150240" y="963886"/>
                      <a:pt x="150240" y="985473"/>
                    </a:cubicBezTo>
                    <a:cubicBezTo>
                      <a:pt x="150240" y="1007060"/>
                      <a:pt x="132741" y="1024560"/>
                      <a:pt x="111154" y="1024560"/>
                    </a:cubicBezTo>
                    <a:cubicBezTo>
                      <a:pt x="89567" y="1024560"/>
                      <a:pt x="72068" y="1007060"/>
                      <a:pt x="72068" y="985473"/>
                    </a:cubicBezTo>
                    <a:cubicBezTo>
                      <a:pt x="72068" y="963886"/>
                      <a:pt x="89567" y="946387"/>
                      <a:pt x="111154" y="946387"/>
                    </a:cubicBezTo>
                    <a:close/>
                    <a:moveTo>
                      <a:pt x="3644655" y="891256"/>
                    </a:moveTo>
                    <a:lnTo>
                      <a:pt x="3666478" y="936557"/>
                    </a:lnTo>
                    <a:lnTo>
                      <a:pt x="3651378" y="930303"/>
                    </a:lnTo>
                    <a:cubicBezTo>
                      <a:pt x="3644304" y="923230"/>
                      <a:pt x="3639929" y="913458"/>
                      <a:pt x="3639929" y="902664"/>
                    </a:cubicBezTo>
                    <a:close/>
                    <a:moveTo>
                      <a:pt x="3584377" y="863578"/>
                    </a:moveTo>
                    <a:cubicBezTo>
                      <a:pt x="3605964" y="863578"/>
                      <a:pt x="3623463" y="881078"/>
                      <a:pt x="3623463" y="902664"/>
                    </a:cubicBezTo>
                    <a:cubicBezTo>
                      <a:pt x="3623463" y="924251"/>
                      <a:pt x="3605964" y="941751"/>
                      <a:pt x="3584377" y="941751"/>
                    </a:cubicBezTo>
                    <a:cubicBezTo>
                      <a:pt x="3562789" y="941751"/>
                      <a:pt x="3545289" y="924251"/>
                      <a:pt x="3545289" y="902664"/>
                    </a:cubicBezTo>
                    <a:cubicBezTo>
                      <a:pt x="3545289" y="881078"/>
                      <a:pt x="3562789" y="863578"/>
                      <a:pt x="3584377" y="863578"/>
                    </a:cubicBezTo>
                    <a:close/>
                    <a:moveTo>
                      <a:pt x="3489737" y="863578"/>
                    </a:moveTo>
                    <a:cubicBezTo>
                      <a:pt x="3511324" y="863578"/>
                      <a:pt x="3528823" y="881078"/>
                      <a:pt x="3528823" y="902664"/>
                    </a:cubicBezTo>
                    <a:cubicBezTo>
                      <a:pt x="3528823" y="924251"/>
                      <a:pt x="3511324" y="941751"/>
                      <a:pt x="3489737" y="941751"/>
                    </a:cubicBezTo>
                    <a:cubicBezTo>
                      <a:pt x="3468149" y="941751"/>
                      <a:pt x="3450649" y="924251"/>
                      <a:pt x="3450649" y="902664"/>
                    </a:cubicBezTo>
                    <a:cubicBezTo>
                      <a:pt x="3450649" y="881078"/>
                      <a:pt x="3468149" y="863578"/>
                      <a:pt x="3489737" y="863578"/>
                    </a:cubicBezTo>
                    <a:close/>
                    <a:moveTo>
                      <a:pt x="3392731" y="863578"/>
                    </a:moveTo>
                    <a:cubicBezTo>
                      <a:pt x="3414319" y="863578"/>
                      <a:pt x="3431819" y="881078"/>
                      <a:pt x="3431819" y="902664"/>
                    </a:cubicBezTo>
                    <a:cubicBezTo>
                      <a:pt x="3431819" y="924251"/>
                      <a:pt x="3414319" y="941751"/>
                      <a:pt x="3392731" y="941751"/>
                    </a:cubicBezTo>
                    <a:cubicBezTo>
                      <a:pt x="3371144" y="941751"/>
                      <a:pt x="3353644" y="924251"/>
                      <a:pt x="3353644" y="902664"/>
                    </a:cubicBezTo>
                    <a:cubicBezTo>
                      <a:pt x="3353644" y="881078"/>
                      <a:pt x="3371144" y="863578"/>
                      <a:pt x="3392731" y="863578"/>
                    </a:cubicBezTo>
                    <a:close/>
                    <a:moveTo>
                      <a:pt x="3300455" y="863578"/>
                    </a:moveTo>
                    <a:cubicBezTo>
                      <a:pt x="3322043" y="863578"/>
                      <a:pt x="3339543" y="881078"/>
                      <a:pt x="3339543" y="902664"/>
                    </a:cubicBezTo>
                    <a:cubicBezTo>
                      <a:pt x="3339543" y="924251"/>
                      <a:pt x="3322043" y="941751"/>
                      <a:pt x="3300455" y="941751"/>
                    </a:cubicBezTo>
                    <a:cubicBezTo>
                      <a:pt x="3278868" y="941751"/>
                      <a:pt x="3261368" y="924251"/>
                      <a:pt x="3261368" y="902664"/>
                    </a:cubicBezTo>
                    <a:cubicBezTo>
                      <a:pt x="3261368" y="881078"/>
                      <a:pt x="3278868" y="863578"/>
                      <a:pt x="3300455" y="863578"/>
                    </a:cubicBezTo>
                    <a:close/>
                    <a:moveTo>
                      <a:pt x="3205815" y="863578"/>
                    </a:moveTo>
                    <a:cubicBezTo>
                      <a:pt x="3227403" y="863578"/>
                      <a:pt x="3244903" y="881078"/>
                      <a:pt x="3244903" y="902664"/>
                    </a:cubicBezTo>
                    <a:cubicBezTo>
                      <a:pt x="3244903" y="924251"/>
                      <a:pt x="3227403" y="941751"/>
                      <a:pt x="3205815" y="941751"/>
                    </a:cubicBezTo>
                    <a:cubicBezTo>
                      <a:pt x="3184228" y="941751"/>
                      <a:pt x="3166728" y="924251"/>
                      <a:pt x="3166728" y="902664"/>
                    </a:cubicBezTo>
                    <a:cubicBezTo>
                      <a:pt x="3166728" y="881078"/>
                      <a:pt x="3184228" y="863578"/>
                      <a:pt x="3205815" y="863578"/>
                    </a:cubicBezTo>
                    <a:close/>
                    <a:moveTo>
                      <a:pt x="3111175" y="863578"/>
                    </a:moveTo>
                    <a:cubicBezTo>
                      <a:pt x="3132763" y="863578"/>
                      <a:pt x="3150263" y="881078"/>
                      <a:pt x="3150263" y="902664"/>
                    </a:cubicBezTo>
                    <a:cubicBezTo>
                      <a:pt x="3150263" y="924251"/>
                      <a:pt x="3132763" y="941751"/>
                      <a:pt x="3111175" y="941751"/>
                    </a:cubicBezTo>
                    <a:cubicBezTo>
                      <a:pt x="3089588" y="941751"/>
                      <a:pt x="3072088" y="924251"/>
                      <a:pt x="3072088" y="902664"/>
                    </a:cubicBezTo>
                    <a:cubicBezTo>
                      <a:pt x="3072088" y="881078"/>
                      <a:pt x="3089588" y="863578"/>
                      <a:pt x="3111175" y="863578"/>
                    </a:cubicBezTo>
                    <a:close/>
                    <a:moveTo>
                      <a:pt x="3018902" y="863578"/>
                    </a:moveTo>
                    <a:cubicBezTo>
                      <a:pt x="3040489" y="863578"/>
                      <a:pt x="3057989" y="881078"/>
                      <a:pt x="3057989" y="902664"/>
                    </a:cubicBezTo>
                    <a:cubicBezTo>
                      <a:pt x="3057989" y="924251"/>
                      <a:pt x="3040489" y="941751"/>
                      <a:pt x="3018902" y="941751"/>
                    </a:cubicBezTo>
                    <a:cubicBezTo>
                      <a:pt x="2997315" y="941751"/>
                      <a:pt x="2979815" y="924251"/>
                      <a:pt x="2979815" y="902664"/>
                    </a:cubicBezTo>
                    <a:cubicBezTo>
                      <a:pt x="2979815" y="881078"/>
                      <a:pt x="2997315" y="863578"/>
                      <a:pt x="3018902" y="863578"/>
                    </a:cubicBezTo>
                    <a:close/>
                    <a:moveTo>
                      <a:pt x="2831987" y="863578"/>
                    </a:moveTo>
                    <a:cubicBezTo>
                      <a:pt x="2853574" y="863578"/>
                      <a:pt x="2871074" y="881078"/>
                      <a:pt x="2871074" y="902664"/>
                    </a:cubicBezTo>
                    <a:cubicBezTo>
                      <a:pt x="2871074" y="924251"/>
                      <a:pt x="2853574" y="941751"/>
                      <a:pt x="2831987" y="941751"/>
                    </a:cubicBezTo>
                    <a:cubicBezTo>
                      <a:pt x="2810400" y="941751"/>
                      <a:pt x="2792900" y="924251"/>
                      <a:pt x="2792900" y="902664"/>
                    </a:cubicBezTo>
                    <a:cubicBezTo>
                      <a:pt x="2792900" y="881078"/>
                      <a:pt x="2810400" y="863578"/>
                      <a:pt x="2831987" y="863578"/>
                    </a:cubicBezTo>
                    <a:close/>
                    <a:moveTo>
                      <a:pt x="2737371" y="863578"/>
                    </a:moveTo>
                    <a:cubicBezTo>
                      <a:pt x="2758934" y="863578"/>
                      <a:pt x="2776434" y="881078"/>
                      <a:pt x="2776434" y="902664"/>
                    </a:cubicBezTo>
                    <a:cubicBezTo>
                      <a:pt x="2776434" y="924251"/>
                      <a:pt x="2758934" y="941751"/>
                      <a:pt x="2737371" y="941751"/>
                    </a:cubicBezTo>
                    <a:cubicBezTo>
                      <a:pt x="2715777" y="941751"/>
                      <a:pt x="2698272" y="924251"/>
                      <a:pt x="2698272" y="902664"/>
                    </a:cubicBezTo>
                    <a:cubicBezTo>
                      <a:pt x="2698272" y="881078"/>
                      <a:pt x="2715777" y="863578"/>
                      <a:pt x="2737371" y="863578"/>
                    </a:cubicBezTo>
                    <a:close/>
                    <a:moveTo>
                      <a:pt x="2645074" y="863578"/>
                    </a:moveTo>
                    <a:cubicBezTo>
                      <a:pt x="2666662" y="863578"/>
                      <a:pt x="2684168" y="881078"/>
                      <a:pt x="2684168" y="902664"/>
                    </a:cubicBezTo>
                    <a:cubicBezTo>
                      <a:pt x="2684168" y="924251"/>
                      <a:pt x="2666662" y="941751"/>
                      <a:pt x="2645074" y="941751"/>
                    </a:cubicBezTo>
                    <a:cubicBezTo>
                      <a:pt x="2623489" y="941751"/>
                      <a:pt x="2605987" y="924251"/>
                      <a:pt x="2605987" y="902664"/>
                    </a:cubicBezTo>
                    <a:cubicBezTo>
                      <a:pt x="2605987" y="881078"/>
                      <a:pt x="2623489" y="863578"/>
                      <a:pt x="2645074" y="863578"/>
                    </a:cubicBezTo>
                    <a:close/>
                    <a:moveTo>
                      <a:pt x="2458167" y="863577"/>
                    </a:moveTo>
                    <a:cubicBezTo>
                      <a:pt x="2479755" y="863577"/>
                      <a:pt x="2497256" y="881077"/>
                      <a:pt x="2497256" y="902664"/>
                    </a:cubicBezTo>
                    <a:cubicBezTo>
                      <a:pt x="2497256" y="924250"/>
                      <a:pt x="2479755" y="941750"/>
                      <a:pt x="2458167" y="941750"/>
                    </a:cubicBezTo>
                    <a:cubicBezTo>
                      <a:pt x="2436591" y="941750"/>
                      <a:pt x="2419089" y="924250"/>
                      <a:pt x="2419089" y="902664"/>
                    </a:cubicBezTo>
                    <a:cubicBezTo>
                      <a:pt x="2419089" y="881077"/>
                      <a:pt x="2436591" y="863577"/>
                      <a:pt x="2458167" y="863577"/>
                    </a:cubicBezTo>
                    <a:close/>
                    <a:moveTo>
                      <a:pt x="1232658" y="863577"/>
                    </a:moveTo>
                    <a:cubicBezTo>
                      <a:pt x="1254244" y="863577"/>
                      <a:pt x="1271731" y="881077"/>
                      <a:pt x="1271731" y="902664"/>
                    </a:cubicBezTo>
                    <a:cubicBezTo>
                      <a:pt x="1271731" y="924250"/>
                      <a:pt x="1254244" y="941750"/>
                      <a:pt x="1232658" y="941750"/>
                    </a:cubicBezTo>
                    <a:cubicBezTo>
                      <a:pt x="1211065" y="941750"/>
                      <a:pt x="1193572" y="924250"/>
                      <a:pt x="1193572" y="902664"/>
                    </a:cubicBezTo>
                    <a:cubicBezTo>
                      <a:pt x="1193572" y="881077"/>
                      <a:pt x="1211065" y="863577"/>
                      <a:pt x="1232658" y="863577"/>
                    </a:cubicBezTo>
                    <a:close/>
                    <a:moveTo>
                      <a:pt x="1142744" y="863577"/>
                    </a:moveTo>
                    <a:cubicBezTo>
                      <a:pt x="1164338" y="863577"/>
                      <a:pt x="1181836" y="881077"/>
                      <a:pt x="1181836" y="902664"/>
                    </a:cubicBezTo>
                    <a:cubicBezTo>
                      <a:pt x="1181836" y="924250"/>
                      <a:pt x="1164338" y="941750"/>
                      <a:pt x="1142744" y="941750"/>
                    </a:cubicBezTo>
                    <a:cubicBezTo>
                      <a:pt x="1121151" y="941750"/>
                      <a:pt x="1103646" y="924250"/>
                      <a:pt x="1103646" y="902664"/>
                    </a:cubicBezTo>
                    <a:cubicBezTo>
                      <a:pt x="1103646" y="881077"/>
                      <a:pt x="1121151" y="863577"/>
                      <a:pt x="1142744" y="863577"/>
                    </a:cubicBezTo>
                    <a:close/>
                    <a:moveTo>
                      <a:pt x="1045719" y="863577"/>
                    </a:moveTo>
                    <a:cubicBezTo>
                      <a:pt x="1067303" y="863577"/>
                      <a:pt x="1084808" y="881077"/>
                      <a:pt x="1084808" y="902664"/>
                    </a:cubicBezTo>
                    <a:cubicBezTo>
                      <a:pt x="1084808" y="924250"/>
                      <a:pt x="1067303" y="941750"/>
                      <a:pt x="1045719" y="941750"/>
                    </a:cubicBezTo>
                    <a:cubicBezTo>
                      <a:pt x="1024135" y="941750"/>
                      <a:pt x="1006638" y="924250"/>
                      <a:pt x="1006638" y="902664"/>
                    </a:cubicBezTo>
                    <a:cubicBezTo>
                      <a:pt x="1006638" y="881077"/>
                      <a:pt x="1024135" y="863577"/>
                      <a:pt x="1045719" y="863577"/>
                    </a:cubicBezTo>
                    <a:close/>
                    <a:moveTo>
                      <a:pt x="669559" y="863577"/>
                    </a:moveTo>
                    <a:cubicBezTo>
                      <a:pt x="691164" y="863577"/>
                      <a:pt x="708661" y="881077"/>
                      <a:pt x="708661" y="902664"/>
                    </a:cubicBezTo>
                    <a:cubicBezTo>
                      <a:pt x="708661" y="924250"/>
                      <a:pt x="691164" y="941750"/>
                      <a:pt x="669559" y="941750"/>
                    </a:cubicBezTo>
                    <a:cubicBezTo>
                      <a:pt x="647989" y="941750"/>
                      <a:pt x="630484" y="924250"/>
                      <a:pt x="630484" y="902664"/>
                    </a:cubicBezTo>
                    <a:cubicBezTo>
                      <a:pt x="630484" y="881077"/>
                      <a:pt x="647989" y="863577"/>
                      <a:pt x="669559" y="863577"/>
                    </a:cubicBezTo>
                    <a:close/>
                    <a:moveTo>
                      <a:pt x="577280" y="863577"/>
                    </a:moveTo>
                    <a:cubicBezTo>
                      <a:pt x="598874" y="863577"/>
                      <a:pt x="616379" y="881077"/>
                      <a:pt x="616379" y="902664"/>
                    </a:cubicBezTo>
                    <a:cubicBezTo>
                      <a:pt x="616379" y="924250"/>
                      <a:pt x="598874" y="941750"/>
                      <a:pt x="577280" y="941750"/>
                    </a:cubicBezTo>
                    <a:cubicBezTo>
                      <a:pt x="555687" y="941750"/>
                      <a:pt x="538181" y="924250"/>
                      <a:pt x="538181" y="902664"/>
                    </a:cubicBezTo>
                    <a:cubicBezTo>
                      <a:pt x="538181" y="881077"/>
                      <a:pt x="555687" y="863577"/>
                      <a:pt x="577280" y="863577"/>
                    </a:cubicBezTo>
                    <a:close/>
                    <a:moveTo>
                      <a:pt x="484994" y="863577"/>
                    </a:moveTo>
                    <a:cubicBezTo>
                      <a:pt x="506580" y="863577"/>
                      <a:pt x="524078" y="881077"/>
                      <a:pt x="524078" y="902664"/>
                    </a:cubicBezTo>
                    <a:cubicBezTo>
                      <a:pt x="524078" y="924250"/>
                      <a:pt x="506580" y="941750"/>
                      <a:pt x="484994" y="941750"/>
                    </a:cubicBezTo>
                    <a:cubicBezTo>
                      <a:pt x="463395" y="941750"/>
                      <a:pt x="445922" y="924250"/>
                      <a:pt x="445922" y="902664"/>
                    </a:cubicBezTo>
                    <a:cubicBezTo>
                      <a:pt x="445922" y="881077"/>
                      <a:pt x="463395" y="863577"/>
                      <a:pt x="484994" y="863577"/>
                    </a:cubicBezTo>
                    <a:close/>
                    <a:moveTo>
                      <a:pt x="390347" y="863577"/>
                    </a:moveTo>
                    <a:cubicBezTo>
                      <a:pt x="411934" y="863577"/>
                      <a:pt x="429445" y="881077"/>
                      <a:pt x="429445" y="902664"/>
                    </a:cubicBezTo>
                    <a:cubicBezTo>
                      <a:pt x="429445" y="924250"/>
                      <a:pt x="411934" y="941750"/>
                      <a:pt x="390347" y="941750"/>
                    </a:cubicBezTo>
                    <a:cubicBezTo>
                      <a:pt x="368777" y="941750"/>
                      <a:pt x="351276" y="924250"/>
                      <a:pt x="351276" y="902664"/>
                    </a:cubicBezTo>
                    <a:cubicBezTo>
                      <a:pt x="351276" y="881077"/>
                      <a:pt x="368777" y="863577"/>
                      <a:pt x="390347" y="863577"/>
                    </a:cubicBezTo>
                    <a:close/>
                    <a:moveTo>
                      <a:pt x="298076" y="863577"/>
                    </a:moveTo>
                    <a:cubicBezTo>
                      <a:pt x="319657" y="863577"/>
                      <a:pt x="337175" y="881077"/>
                      <a:pt x="337175" y="902664"/>
                    </a:cubicBezTo>
                    <a:cubicBezTo>
                      <a:pt x="337175" y="924250"/>
                      <a:pt x="319657" y="941750"/>
                      <a:pt x="298076" y="941750"/>
                    </a:cubicBezTo>
                    <a:cubicBezTo>
                      <a:pt x="276485" y="941750"/>
                      <a:pt x="258986" y="924250"/>
                      <a:pt x="258986" y="902664"/>
                    </a:cubicBezTo>
                    <a:cubicBezTo>
                      <a:pt x="258986" y="881077"/>
                      <a:pt x="276485" y="863577"/>
                      <a:pt x="298076" y="863577"/>
                    </a:cubicBezTo>
                    <a:close/>
                    <a:moveTo>
                      <a:pt x="203430" y="863577"/>
                    </a:moveTo>
                    <a:cubicBezTo>
                      <a:pt x="225020" y="863577"/>
                      <a:pt x="242520" y="881077"/>
                      <a:pt x="242520" y="902664"/>
                    </a:cubicBezTo>
                    <a:cubicBezTo>
                      <a:pt x="242520" y="924250"/>
                      <a:pt x="225020" y="941750"/>
                      <a:pt x="203430" y="941750"/>
                    </a:cubicBezTo>
                    <a:cubicBezTo>
                      <a:pt x="181845" y="941750"/>
                      <a:pt x="164345" y="924250"/>
                      <a:pt x="164345" y="902664"/>
                    </a:cubicBezTo>
                    <a:cubicBezTo>
                      <a:pt x="164345" y="881077"/>
                      <a:pt x="181845" y="863577"/>
                      <a:pt x="203430" y="863577"/>
                    </a:cubicBezTo>
                    <a:close/>
                    <a:moveTo>
                      <a:pt x="111158" y="863577"/>
                    </a:moveTo>
                    <a:cubicBezTo>
                      <a:pt x="132745" y="863577"/>
                      <a:pt x="150245" y="881077"/>
                      <a:pt x="150245" y="902664"/>
                    </a:cubicBezTo>
                    <a:cubicBezTo>
                      <a:pt x="150245" y="924250"/>
                      <a:pt x="132745" y="941750"/>
                      <a:pt x="111158" y="941750"/>
                    </a:cubicBezTo>
                    <a:cubicBezTo>
                      <a:pt x="100365" y="941750"/>
                      <a:pt x="90593" y="937375"/>
                      <a:pt x="83520" y="930302"/>
                    </a:cubicBezTo>
                    <a:lnTo>
                      <a:pt x="79204" y="919881"/>
                    </a:lnTo>
                    <a:lnTo>
                      <a:pt x="105123" y="866077"/>
                    </a:lnTo>
                    <a:close/>
                    <a:moveTo>
                      <a:pt x="142783" y="799461"/>
                    </a:moveTo>
                    <a:lnTo>
                      <a:pt x="150250" y="817487"/>
                    </a:lnTo>
                    <a:cubicBezTo>
                      <a:pt x="150250" y="839075"/>
                      <a:pt x="132750" y="856575"/>
                      <a:pt x="111162" y="856575"/>
                    </a:cubicBezTo>
                    <a:lnTo>
                      <a:pt x="109944" y="856070"/>
                    </a:lnTo>
                    <a:lnTo>
                      <a:pt x="115886" y="843734"/>
                    </a:lnTo>
                    <a:close/>
                    <a:moveTo>
                      <a:pt x="3582534" y="779163"/>
                    </a:moveTo>
                    <a:lnTo>
                      <a:pt x="3616309" y="834758"/>
                    </a:lnTo>
                    <a:lnTo>
                      <a:pt x="3612015" y="845126"/>
                    </a:lnTo>
                    <a:cubicBezTo>
                      <a:pt x="3604941" y="852200"/>
                      <a:pt x="3595169" y="856575"/>
                      <a:pt x="3584375" y="856575"/>
                    </a:cubicBezTo>
                    <a:cubicBezTo>
                      <a:pt x="3562788" y="856575"/>
                      <a:pt x="3545289" y="839075"/>
                      <a:pt x="3545289" y="817487"/>
                    </a:cubicBezTo>
                    <a:cubicBezTo>
                      <a:pt x="3545289" y="806694"/>
                      <a:pt x="3549664" y="796922"/>
                      <a:pt x="3556737" y="789849"/>
                    </a:cubicBezTo>
                    <a:close/>
                    <a:moveTo>
                      <a:pt x="3489735" y="778400"/>
                    </a:moveTo>
                    <a:cubicBezTo>
                      <a:pt x="3511323" y="778400"/>
                      <a:pt x="3528823" y="795900"/>
                      <a:pt x="3528823" y="817487"/>
                    </a:cubicBezTo>
                    <a:cubicBezTo>
                      <a:pt x="3528823" y="839075"/>
                      <a:pt x="3511323" y="856575"/>
                      <a:pt x="3489735" y="856575"/>
                    </a:cubicBezTo>
                    <a:cubicBezTo>
                      <a:pt x="3468148" y="856575"/>
                      <a:pt x="3450649" y="839075"/>
                      <a:pt x="3450649" y="817487"/>
                    </a:cubicBezTo>
                    <a:cubicBezTo>
                      <a:pt x="3450649" y="795900"/>
                      <a:pt x="3468148" y="778400"/>
                      <a:pt x="3489735" y="778400"/>
                    </a:cubicBezTo>
                    <a:close/>
                    <a:moveTo>
                      <a:pt x="3392730" y="778400"/>
                    </a:moveTo>
                    <a:cubicBezTo>
                      <a:pt x="3414317" y="778400"/>
                      <a:pt x="3431817" y="795900"/>
                      <a:pt x="3431817" y="817487"/>
                    </a:cubicBezTo>
                    <a:cubicBezTo>
                      <a:pt x="3431817" y="839075"/>
                      <a:pt x="3414317" y="856575"/>
                      <a:pt x="3392730" y="856575"/>
                    </a:cubicBezTo>
                    <a:cubicBezTo>
                      <a:pt x="3371143" y="856575"/>
                      <a:pt x="3353643" y="839075"/>
                      <a:pt x="3353643" y="817487"/>
                    </a:cubicBezTo>
                    <a:cubicBezTo>
                      <a:pt x="3353643" y="795900"/>
                      <a:pt x="3371143" y="778400"/>
                      <a:pt x="3392730" y="778400"/>
                    </a:cubicBezTo>
                    <a:close/>
                    <a:moveTo>
                      <a:pt x="3300455" y="778400"/>
                    </a:moveTo>
                    <a:cubicBezTo>
                      <a:pt x="3322043" y="778400"/>
                      <a:pt x="3339543" y="795900"/>
                      <a:pt x="3339543" y="817487"/>
                    </a:cubicBezTo>
                    <a:cubicBezTo>
                      <a:pt x="3339543" y="839075"/>
                      <a:pt x="3322043" y="856575"/>
                      <a:pt x="3300455" y="856575"/>
                    </a:cubicBezTo>
                    <a:cubicBezTo>
                      <a:pt x="3278868" y="856575"/>
                      <a:pt x="3261368" y="839075"/>
                      <a:pt x="3261368" y="817487"/>
                    </a:cubicBezTo>
                    <a:cubicBezTo>
                      <a:pt x="3261368" y="795900"/>
                      <a:pt x="3278868" y="778400"/>
                      <a:pt x="3300455" y="778400"/>
                    </a:cubicBezTo>
                    <a:close/>
                    <a:moveTo>
                      <a:pt x="3205815" y="778400"/>
                    </a:moveTo>
                    <a:cubicBezTo>
                      <a:pt x="3227402" y="778400"/>
                      <a:pt x="3244902" y="795900"/>
                      <a:pt x="3244902" y="817487"/>
                    </a:cubicBezTo>
                    <a:cubicBezTo>
                      <a:pt x="3244902" y="839075"/>
                      <a:pt x="3227402" y="856575"/>
                      <a:pt x="3205815" y="856575"/>
                    </a:cubicBezTo>
                    <a:cubicBezTo>
                      <a:pt x="3184227" y="856575"/>
                      <a:pt x="3166728" y="839075"/>
                      <a:pt x="3166728" y="817487"/>
                    </a:cubicBezTo>
                    <a:cubicBezTo>
                      <a:pt x="3166728" y="795900"/>
                      <a:pt x="3184227" y="778400"/>
                      <a:pt x="3205815" y="778400"/>
                    </a:cubicBezTo>
                    <a:close/>
                    <a:moveTo>
                      <a:pt x="3111175" y="778400"/>
                    </a:moveTo>
                    <a:cubicBezTo>
                      <a:pt x="3132762" y="778400"/>
                      <a:pt x="3150262" y="795900"/>
                      <a:pt x="3150262" y="817487"/>
                    </a:cubicBezTo>
                    <a:cubicBezTo>
                      <a:pt x="3150262" y="839075"/>
                      <a:pt x="3132762" y="856575"/>
                      <a:pt x="3111175" y="856575"/>
                    </a:cubicBezTo>
                    <a:cubicBezTo>
                      <a:pt x="3089588" y="856575"/>
                      <a:pt x="3072088" y="839075"/>
                      <a:pt x="3072088" y="817487"/>
                    </a:cubicBezTo>
                    <a:cubicBezTo>
                      <a:pt x="3072088" y="795900"/>
                      <a:pt x="3089588" y="778400"/>
                      <a:pt x="3111175" y="778400"/>
                    </a:cubicBezTo>
                    <a:close/>
                    <a:moveTo>
                      <a:pt x="3018901" y="778400"/>
                    </a:moveTo>
                    <a:cubicBezTo>
                      <a:pt x="3040488" y="778400"/>
                      <a:pt x="3057988" y="795900"/>
                      <a:pt x="3057988" y="817487"/>
                    </a:cubicBezTo>
                    <a:cubicBezTo>
                      <a:pt x="3057988" y="839075"/>
                      <a:pt x="3040488" y="856575"/>
                      <a:pt x="3018901" y="856575"/>
                    </a:cubicBezTo>
                    <a:cubicBezTo>
                      <a:pt x="2997313" y="856575"/>
                      <a:pt x="2979813" y="839075"/>
                      <a:pt x="2979813" y="817487"/>
                    </a:cubicBezTo>
                    <a:cubicBezTo>
                      <a:pt x="2979813" y="795900"/>
                      <a:pt x="2997313" y="778400"/>
                      <a:pt x="3018901" y="778400"/>
                    </a:cubicBezTo>
                    <a:close/>
                    <a:moveTo>
                      <a:pt x="2831986" y="778400"/>
                    </a:moveTo>
                    <a:cubicBezTo>
                      <a:pt x="2853573" y="778400"/>
                      <a:pt x="2871073" y="795900"/>
                      <a:pt x="2871073" y="817487"/>
                    </a:cubicBezTo>
                    <a:cubicBezTo>
                      <a:pt x="2871073" y="839075"/>
                      <a:pt x="2853573" y="856575"/>
                      <a:pt x="2831986" y="856575"/>
                    </a:cubicBezTo>
                    <a:cubicBezTo>
                      <a:pt x="2810399" y="856575"/>
                      <a:pt x="2792899" y="839075"/>
                      <a:pt x="2792899" y="817487"/>
                    </a:cubicBezTo>
                    <a:cubicBezTo>
                      <a:pt x="2792899" y="795900"/>
                      <a:pt x="2810399" y="778400"/>
                      <a:pt x="2831986" y="778400"/>
                    </a:cubicBezTo>
                    <a:close/>
                    <a:moveTo>
                      <a:pt x="2737371" y="778400"/>
                    </a:moveTo>
                    <a:cubicBezTo>
                      <a:pt x="2758933" y="778400"/>
                      <a:pt x="2776433" y="795900"/>
                      <a:pt x="2776433" y="817487"/>
                    </a:cubicBezTo>
                    <a:cubicBezTo>
                      <a:pt x="2776433" y="839075"/>
                      <a:pt x="2758933" y="856575"/>
                      <a:pt x="2737371" y="856575"/>
                    </a:cubicBezTo>
                    <a:cubicBezTo>
                      <a:pt x="2715777" y="856575"/>
                      <a:pt x="2698271" y="839075"/>
                      <a:pt x="2698271" y="817487"/>
                    </a:cubicBezTo>
                    <a:cubicBezTo>
                      <a:pt x="2698271" y="795900"/>
                      <a:pt x="2715777" y="778400"/>
                      <a:pt x="2737371" y="778400"/>
                    </a:cubicBezTo>
                    <a:close/>
                    <a:moveTo>
                      <a:pt x="2645073" y="778400"/>
                    </a:moveTo>
                    <a:cubicBezTo>
                      <a:pt x="2666662" y="778400"/>
                      <a:pt x="2684167" y="795900"/>
                      <a:pt x="2684167" y="817487"/>
                    </a:cubicBezTo>
                    <a:cubicBezTo>
                      <a:pt x="2684167" y="839075"/>
                      <a:pt x="2666662" y="856575"/>
                      <a:pt x="2645073" y="856575"/>
                    </a:cubicBezTo>
                    <a:cubicBezTo>
                      <a:pt x="2623489" y="856575"/>
                      <a:pt x="2605987" y="839075"/>
                      <a:pt x="2605987" y="817487"/>
                    </a:cubicBezTo>
                    <a:cubicBezTo>
                      <a:pt x="2605987" y="795900"/>
                      <a:pt x="2623489" y="778400"/>
                      <a:pt x="2645073" y="778400"/>
                    </a:cubicBezTo>
                    <a:close/>
                    <a:moveTo>
                      <a:pt x="1703431" y="778400"/>
                    </a:moveTo>
                    <a:cubicBezTo>
                      <a:pt x="1725009" y="778400"/>
                      <a:pt x="1742522" y="795900"/>
                      <a:pt x="1742522" y="817487"/>
                    </a:cubicBezTo>
                    <a:cubicBezTo>
                      <a:pt x="1742522" y="839075"/>
                      <a:pt x="1725009" y="856575"/>
                      <a:pt x="1703431" y="856575"/>
                    </a:cubicBezTo>
                    <a:cubicBezTo>
                      <a:pt x="1681836" y="856575"/>
                      <a:pt x="1664349" y="839075"/>
                      <a:pt x="1664349" y="817487"/>
                    </a:cubicBezTo>
                    <a:cubicBezTo>
                      <a:pt x="1664349" y="795900"/>
                      <a:pt x="1681836" y="778400"/>
                      <a:pt x="1703431" y="778400"/>
                    </a:cubicBezTo>
                    <a:close/>
                    <a:moveTo>
                      <a:pt x="1045724" y="778400"/>
                    </a:moveTo>
                    <a:cubicBezTo>
                      <a:pt x="1067307" y="778400"/>
                      <a:pt x="1084813" y="795900"/>
                      <a:pt x="1084813" y="817487"/>
                    </a:cubicBezTo>
                    <a:cubicBezTo>
                      <a:pt x="1084813" y="839075"/>
                      <a:pt x="1067307" y="856575"/>
                      <a:pt x="1045724" y="856575"/>
                    </a:cubicBezTo>
                    <a:cubicBezTo>
                      <a:pt x="1024139" y="856575"/>
                      <a:pt x="1006642" y="839075"/>
                      <a:pt x="1006642" y="817487"/>
                    </a:cubicBezTo>
                    <a:cubicBezTo>
                      <a:pt x="1006642" y="795900"/>
                      <a:pt x="1024139" y="778400"/>
                      <a:pt x="1045724" y="778400"/>
                    </a:cubicBezTo>
                    <a:close/>
                    <a:moveTo>
                      <a:pt x="669571" y="778400"/>
                    </a:moveTo>
                    <a:cubicBezTo>
                      <a:pt x="691172" y="778400"/>
                      <a:pt x="708668" y="795900"/>
                      <a:pt x="708668" y="817487"/>
                    </a:cubicBezTo>
                    <a:cubicBezTo>
                      <a:pt x="708668" y="839075"/>
                      <a:pt x="691172" y="856575"/>
                      <a:pt x="669571" y="856575"/>
                    </a:cubicBezTo>
                    <a:cubicBezTo>
                      <a:pt x="647995" y="856575"/>
                      <a:pt x="630491" y="839075"/>
                      <a:pt x="630491" y="817487"/>
                    </a:cubicBezTo>
                    <a:cubicBezTo>
                      <a:pt x="630491" y="795900"/>
                      <a:pt x="647995" y="778400"/>
                      <a:pt x="669571" y="778400"/>
                    </a:cubicBezTo>
                    <a:close/>
                    <a:moveTo>
                      <a:pt x="577286" y="778400"/>
                    </a:moveTo>
                    <a:cubicBezTo>
                      <a:pt x="598880" y="778400"/>
                      <a:pt x="616386" y="795900"/>
                      <a:pt x="616386" y="817487"/>
                    </a:cubicBezTo>
                    <a:cubicBezTo>
                      <a:pt x="616386" y="839075"/>
                      <a:pt x="598880" y="856575"/>
                      <a:pt x="577286" y="856575"/>
                    </a:cubicBezTo>
                    <a:cubicBezTo>
                      <a:pt x="555692" y="856575"/>
                      <a:pt x="538187" y="839075"/>
                      <a:pt x="538187" y="817487"/>
                    </a:cubicBezTo>
                    <a:cubicBezTo>
                      <a:pt x="538187" y="795900"/>
                      <a:pt x="555692" y="778400"/>
                      <a:pt x="577286" y="778400"/>
                    </a:cubicBezTo>
                    <a:close/>
                    <a:moveTo>
                      <a:pt x="484999" y="778400"/>
                    </a:moveTo>
                    <a:cubicBezTo>
                      <a:pt x="506585" y="778400"/>
                      <a:pt x="524083" y="795900"/>
                      <a:pt x="524083" y="817487"/>
                    </a:cubicBezTo>
                    <a:cubicBezTo>
                      <a:pt x="524083" y="839075"/>
                      <a:pt x="506585" y="856575"/>
                      <a:pt x="484999" y="856575"/>
                    </a:cubicBezTo>
                    <a:cubicBezTo>
                      <a:pt x="463402" y="856575"/>
                      <a:pt x="445926" y="839075"/>
                      <a:pt x="445926" y="817487"/>
                    </a:cubicBezTo>
                    <a:cubicBezTo>
                      <a:pt x="445926" y="795900"/>
                      <a:pt x="463402" y="778400"/>
                      <a:pt x="484999" y="778400"/>
                    </a:cubicBezTo>
                    <a:close/>
                    <a:moveTo>
                      <a:pt x="390347" y="778400"/>
                    </a:moveTo>
                    <a:cubicBezTo>
                      <a:pt x="411934" y="778400"/>
                      <a:pt x="429451" y="795900"/>
                      <a:pt x="429451" y="817487"/>
                    </a:cubicBezTo>
                    <a:cubicBezTo>
                      <a:pt x="429451" y="839075"/>
                      <a:pt x="411934" y="856575"/>
                      <a:pt x="390347" y="856575"/>
                    </a:cubicBezTo>
                    <a:cubicBezTo>
                      <a:pt x="368783" y="856575"/>
                      <a:pt x="351281" y="839075"/>
                      <a:pt x="351281" y="817487"/>
                    </a:cubicBezTo>
                    <a:cubicBezTo>
                      <a:pt x="351281" y="795900"/>
                      <a:pt x="368783" y="778400"/>
                      <a:pt x="390347" y="778400"/>
                    </a:cubicBezTo>
                    <a:close/>
                    <a:moveTo>
                      <a:pt x="298081" y="778400"/>
                    </a:moveTo>
                    <a:cubicBezTo>
                      <a:pt x="319662" y="778400"/>
                      <a:pt x="337179" y="795900"/>
                      <a:pt x="337179" y="817487"/>
                    </a:cubicBezTo>
                    <a:cubicBezTo>
                      <a:pt x="337179" y="839075"/>
                      <a:pt x="319662" y="856575"/>
                      <a:pt x="298081" y="856575"/>
                    </a:cubicBezTo>
                    <a:cubicBezTo>
                      <a:pt x="276488" y="856575"/>
                      <a:pt x="258991" y="839075"/>
                      <a:pt x="258991" y="817487"/>
                    </a:cubicBezTo>
                    <a:cubicBezTo>
                      <a:pt x="258991" y="795900"/>
                      <a:pt x="276488" y="778400"/>
                      <a:pt x="298081" y="778400"/>
                    </a:cubicBezTo>
                    <a:close/>
                    <a:moveTo>
                      <a:pt x="203435" y="778400"/>
                    </a:moveTo>
                    <a:cubicBezTo>
                      <a:pt x="225025" y="778400"/>
                      <a:pt x="242524" y="795900"/>
                      <a:pt x="242524" y="817487"/>
                    </a:cubicBezTo>
                    <a:cubicBezTo>
                      <a:pt x="242524" y="839075"/>
                      <a:pt x="225025" y="856575"/>
                      <a:pt x="203435" y="856575"/>
                    </a:cubicBezTo>
                    <a:cubicBezTo>
                      <a:pt x="181849" y="856575"/>
                      <a:pt x="164349" y="839075"/>
                      <a:pt x="164349" y="817487"/>
                    </a:cubicBezTo>
                    <a:cubicBezTo>
                      <a:pt x="164349" y="795900"/>
                      <a:pt x="181849" y="778400"/>
                      <a:pt x="203435" y="778400"/>
                    </a:cubicBezTo>
                    <a:close/>
                    <a:moveTo>
                      <a:pt x="3548266" y="722756"/>
                    </a:moveTo>
                    <a:lnTo>
                      <a:pt x="3573690" y="764605"/>
                    </a:lnTo>
                    <a:lnTo>
                      <a:pt x="3556737" y="757582"/>
                    </a:lnTo>
                    <a:cubicBezTo>
                      <a:pt x="3549664" y="750509"/>
                      <a:pt x="3545289" y="740737"/>
                      <a:pt x="3545289" y="729943"/>
                    </a:cubicBezTo>
                    <a:close/>
                    <a:moveTo>
                      <a:pt x="207691" y="692618"/>
                    </a:moveTo>
                    <a:lnTo>
                      <a:pt x="231082" y="702305"/>
                    </a:lnTo>
                    <a:cubicBezTo>
                      <a:pt x="238155" y="709378"/>
                      <a:pt x="242530" y="719150"/>
                      <a:pt x="242530" y="729943"/>
                    </a:cubicBezTo>
                    <a:cubicBezTo>
                      <a:pt x="242530" y="751531"/>
                      <a:pt x="225032" y="769031"/>
                      <a:pt x="203440" y="769031"/>
                    </a:cubicBezTo>
                    <a:cubicBezTo>
                      <a:pt x="192648" y="769031"/>
                      <a:pt x="182877" y="764656"/>
                      <a:pt x="175804" y="757582"/>
                    </a:cubicBezTo>
                    <a:lnTo>
                      <a:pt x="172731" y="750164"/>
                    </a:lnTo>
                    <a:close/>
                    <a:moveTo>
                      <a:pt x="3489735" y="690857"/>
                    </a:moveTo>
                    <a:cubicBezTo>
                      <a:pt x="3511322" y="690857"/>
                      <a:pt x="3528822" y="708357"/>
                      <a:pt x="3528822" y="729943"/>
                    </a:cubicBezTo>
                    <a:cubicBezTo>
                      <a:pt x="3528822" y="751531"/>
                      <a:pt x="3511322" y="769031"/>
                      <a:pt x="3489735" y="769031"/>
                    </a:cubicBezTo>
                    <a:cubicBezTo>
                      <a:pt x="3468147" y="769031"/>
                      <a:pt x="3450647" y="751531"/>
                      <a:pt x="3450647" y="729943"/>
                    </a:cubicBezTo>
                    <a:cubicBezTo>
                      <a:pt x="3450647" y="708357"/>
                      <a:pt x="3468147" y="690857"/>
                      <a:pt x="3489735" y="690857"/>
                    </a:cubicBezTo>
                    <a:close/>
                    <a:moveTo>
                      <a:pt x="3392730" y="690857"/>
                    </a:moveTo>
                    <a:cubicBezTo>
                      <a:pt x="3414317" y="690857"/>
                      <a:pt x="3431817" y="708357"/>
                      <a:pt x="3431817" y="729943"/>
                    </a:cubicBezTo>
                    <a:cubicBezTo>
                      <a:pt x="3431817" y="751531"/>
                      <a:pt x="3414317" y="769031"/>
                      <a:pt x="3392730" y="769031"/>
                    </a:cubicBezTo>
                    <a:cubicBezTo>
                      <a:pt x="3371143" y="769031"/>
                      <a:pt x="3353643" y="751531"/>
                      <a:pt x="3353643" y="729943"/>
                    </a:cubicBezTo>
                    <a:cubicBezTo>
                      <a:pt x="3353643" y="708357"/>
                      <a:pt x="3371143" y="690857"/>
                      <a:pt x="3392730" y="690857"/>
                    </a:cubicBezTo>
                    <a:close/>
                    <a:moveTo>
                      <a:pt x="3300455" y="690857"/>
                    </a:moveTo>
                    <a:cubicBezTo>
                      <a:pt x="3322042" y="690857"/>
                      <a:pt x="3339542" y="708357"/>
                      <a:pt x="3339542" y="729944"/>
                    </a:cubicBezTo>
                    <a:cubicBezTo>
                      <a:pt x="3339542" y="751532"/>
                      <a:pt x="3322042" y="769031"/>
                      <a:pt x="3300455" y="769031"/>
                    </a:cubicBezTo>
                    <a:cubicBezTo>
                      <a:pt x="3278867" y="769031"/>
                      <a:pt x="3261368" y="751532"/>
                      <a:pt x="3261368" y="729944"/>
                    </a:cubicBezTo>
                    <a:cubicBezTo>
                      <a:pt x="3261368" y="708357"/>
                      <a:pt x="3278867" y="690857"/>
                      <a:pt x="3300455" y="690857"/>
                    </a:cubicBezTo>
                    <a:close/>
                    <a:moveTo>
                      <a:pt x="3205815" y="690857"/>
                    </a:moveTo>
                    <a:cubicBezTo>
                      <a:pt x="3227402" y="690857"/>
                      <a:pt x="3244902" y="708357"/>
                      <a:pt x="3244902" y="729943"/>
                    </a:cubicBezTo>
                    <a:cubicBezTo>
                      <a:pt x="3244902" y="751531"/>
                      <a:pt x="3227402" y="769031"/>
                      <a:pt x="3205815" y="769031"/>
                    </a:cubicBezTo>
                    <a:cubicBezTo>
                      <a:pt x="3184227" y="769031"/>
                      <a:pt x="3166728" y="751531"/>
                      <a:pt x="3166728" y="729943"/>
                    </a:cubicBezTo>
                    <a:cubicBezTo>
                      <a:pt x="3166728" y="708357"/>
                      <a:pt x="3184227" y="690857"/>
                      <a:pt x="3205815" y="690857"/>
                    </a:cubicBezTo>
                    <a:close/>
                    <a:moveTo>
                      <a:pt x="3111175" y="690857"/>
                    </a:moveTo>
                    <a:cubicBezTo>
                      <a:pt x="3132762" y="690857"/>
                      <a:pt x="3150262" y="708357"/>
                      <a:pt x="3150262" y="729944"/>
                    </a:cubicBezTo>
                    <a:cubicBezTo>
                      <a:pt x="3150262" y="751532"/>
                      <a:pt x="3132762" y="769031"/>
                      <a:pt x="3111175" y="769031"/>
                    </a:cubicBezTo>
                    <a:cubicBezTo>
                      <a:pt x="3089588" y="769031"/>
                      <a:pt x="3072088" y="751532"/>
                      <a:pt x="3072088" y="729944"/>
                    </a:cubicBezTo>
                    <a:cubicBezTo>
                      <a:pt x="3072088" y="708357"/>
                      <a:pt x="3089588" y="690857"/>
                      <a:pt x="3111175" y="690857"/>
                    </a:cubicBezTo>
                    <a:close/>
                    <a:moveTo>
                      <a:pt x="3018901" y="690857"/>
                    </a:moveTo>
                    <a:cubicBezTo>
                      <a:pt x="3040488" y="690857"/>
                      <a:pt x="3057988" y="708357"/>
                      <a:pt x="3057988" y="729944"/>
                    </a:cubicBezTo>
                    <a:cubicBezTo>
                      <a:pt x="3057988" y="751532"/>
                      <a:pt x="3040488" y="769031"/>
                      <a:pt x="3018901" y="769031"/>
                    </a:cubicBezTo>
                    <a:cubicBezTo>
                      <a:pt x="2997313" y="769031"/>
                      <a:pt x="2979813" y="751532"/>
                      <a:pt x="2979813" y="729944"/>
                    </a:cubicBezTo>
                    <a:cubicBezTo>
                      <a:pt x="2979813" y="708357"/>
                      <a:pt x="2997313" y="690857"/>
                      <a:pt x="3018901" y="690857"/>
                    </a:cubicBezTo>
                    <a:close/>
                    <a:moveTo>
                      <a:pt x="2924262" y="690857"/>
                    </a:moveTo>
                    <a:cubicBezTo>
                      <a:pt x="2945849" y="690857"/>
                      <a:pt x="2963349" y="708357"/>
                      <a:pt x="2963349" y="729943"/>
                    </a:cubicBezTo>
                    <a:cubicBezTo>
                      <a:pt x="2963349" y="751531"/>
                      <a:pt x="2945849" y="769031"/>
                      <a:pt x="2924262" y="769031"/>
                    </a:cubicBezTo>
                    <a:cubicBezTo>
                      <a:pt x="2902675" y="769031"/>
                      <a:pt x="2885175" y="751531"/>
                      <a:pt x="2885175" y="729943"/>
                    </a:cubicBezTo>
                    <a:cubicBezTo>
                      <a:pt x="2885175" y="708357"/>
                      <a:pt x="2902675" y="690857"/>
                      <a:pt x="2924262" y="690857"/>
                    </a:cubicBezTo>
                    <a:close/>
                    <a:moveTo>
                      <a:pt x="2831986" y="690857"/>
                    </a:moveTo>
                    <a:cubicBezTo>
                      <a:pt x="2853573" y="690857"/>
                      <a:pt x="2871073" y="708357"/>
                      <a:pt x="2871073" y="729944"/>
                    </a:cubicBezTo>
                    <a:cubicBezTo>
                      <a:pt x="2871073" y="751532"/>
                      <a:pt x="2853573" y="769031"/>
                      <a:pt x="2831986" y="769031"/>
                    </a:cubicBezTo>
                    <a:cubicBezTo>
                      <a:pt x="2810399" y="769031"/>
                      <a:pt x="2792899" y="751532"/>
                      <a:pt x="2792899" y="729944"/>
                    </a:cubicBezTo>
                    <a:cubicBezTo>
                      <a:pt x="2792899" y="708357"/>
                      <a:pt x="2810399" y="690857"/>
                      <a:pt x="2831986" y="690857"/>
                    </a:cubicBezTo>
                    <a:close/>
                    <a:moveTo>
                      <a:pt x="2737373" y="690857"/>
                    </a:moveTo>
                    <a:cubicBezTo>
                      <a:pt x="2758934" y="690857"/>
                      <a:pt x="2776434" y="708357"/>
                      <a:pt x="2776434" y="729944"/>
                    </a:cubicBezTo>
                    <a:cubicBezTo>
                      <a:pt x="2776434" y="751532"/>
                      <a:pt x="2758934" y="769031"/>
                      <a:pt x="2737373" y="769031"/>
                    </a:cubicBezTo>
                    <a:cubicBezTo>
                      <a:pt x="2715778" y="769031"/>
                      <a:pt x="2698271" y="751532"/>
                      <a:pt x="2698271" y="729944"/>
                    </a:cubicBezTo>
                    <a:cubicBezTo>
                      <a:pt x="2698271" y="708357"/>
                      <a:pt x="2715778" y="690857"/>
                      <a:pt x="2737373" y="690857"/>
                    </a:cubicBezTo>
                    <a:close/>
                    <a:moveTo>
                      <a:pt x="2266534" y="690857"/>
                    </a:moveTo>
                    <a:cubicBezTo>
                      <a:pt x="2288114" y="690857"/>
                      <a:pt x="2305617" y="708357"/>
                      <a:pt x="2305617" y="729943"/>
                    </a:cubicBezTo>
                    <a:cubicBezTo>
                      <a:pt x="2305617" y="751531"/>
                      <a:pt x="2288114" y="769031"/>
                      <a:pt x="2266534" y="769031"/>
                    </a:cubicBezTo>
                    <a:cubicBezTo>
                      <a:pt x="2244933" y="769031"/>
                      <a:pt x="2227440" y="751531"/>
                      <a:pt x="2227440" y="729943"/>
                    </a:cubicBezTo>
                    <a:cubicBezTo>
                      <a:pt x="2227440" y="708357"/>
                      <a:pt x="2244933" y="690857"/>
                      <a:pt x="2266534" y="690857"/>
                    </a:cubicBezTo>
                    <a:close/>
                    <a:moveTo>
                      <a:pt x="2171886" y="690857"/>
                    </a:moveTo>
                    <a:cubicBezTo>
                      <a:pt x="2193476" y="690857"/>
                      <a:pt x="2210979" y="708357"/>
                      <a:pt x="2210979" y="729944"/>
                    </a:cubicBezTo>
                    <a:cubicBezTo>
                      <a:pt x="2210979" y="751532"/>
                      <a:pt x="2193476" y="769031"/>
                      <a:pt x="2171886" y="769031"/>
                    </a:cubicBezTo>
                    <a:cubicBezTo>
                      <a:pt x="2150294" y="769031"/>
                      <a:pt x="2132800" y="751532"/>
                      <a:pt x="2132800" y="729944"/>
                    </a:cubicBezTo>
                    <a:cubicBezTo>
                      <a:pt x="2132800" y="708357"/>
                      <a:pt x="2150294" y="690857"/>
                      <a:pt x="2171886" y="690857"/>
                    </a:cubicBezTo>
                    <a:close/>
                    <a:moveTo>
                      <a:pt x="2079612" y="690857"/>
                    </a:moveTo>
                    <a:cubicBezTo>
                      <a:pt x="2101211" y="690857"/>
                      <a:pt x="2118698" y="708357"/>
                      <a:pt x="2118698" y="729944"/>
                    </a:cubicBezTo>
                    <a:cubicBezTo>
                      <a:pt x="2118698" y="751532"/>
                      <a:pt x="2101211" y="769031"/>
                      <a:pt x="2079612" y="769031"/>
                    </a:cubicBezTo>
                    <a:cubicBezTo>
                      <a:pt x="2058029" y="769031"/>
                      <a:pt x="2040529" y="751532"/>
                      <a:pt x="2040529" y="729944"/>
                    </a:cubicBezTo>
                    <a:cubicBezTo>
                      <a:pt x="2040529" y="708357"/>
                      <a:pt x="2058029" y="690857"/>
                      <a:pt x="2079612" y="690857"/>
                    </a:cubicBezTo>
                    <a:close/>
                    <a:moveTo>
                      <a:pt x="1703432" y="690857"/>
                    </a:moveTo>
                    <a:cubicBezTo>
                      <a:pt x="1725009" y="690857"/>
                      <a:pt x="1742522" y="708357"/>
                      <a:pt x="1742522" y="729943"/>
                    </a:cubicBezTo>
                    <a:cubicBezTo>
                      <a:pt x="1742522" y="751531"/>
                      <a:pt x="1725009" y="769031"/>
                      <a:pt x="1703432" y="769031"/>
                    </a:cubicBezTo>
                    <a:cubicBezTo>
                      <a:pt x="1681839" y="769031"/>
                      <a:pt x="1664351" y="751531"/>
                      <a:pt x="1664351" y="729943"/>
                    </a:cubicBezTo>
                    <a:cubicBezTo>
                      <a:pt x="1664351" y="708357"/>
                      <a:pt x="1681839" y="690857"/>
                      <a:pt x="1703432" y="690857"/>
                    </a:cubicBezTo>
                    <a:close/>
                    <a:moveTo>
                      <a:pt x="1611147" y="690857"/>
                    </a:moveTo>
                    <a:cubicBezTo>
                      <a:pt x="1632741" y="690857"/>
                      <a:pt x="1650245" y="708357"/>
                      <a:pt x="1650245" y="729944"/>
                    </a:cubicBezTo>
                    <a:cubicBezTo>
                      <a:pt x="1650245" y="751532"/>
                      <a:pt x="1632741" y="769031"/>
                      <a:pt x="1611147" y="769031"/>
                    </a:cubicBezTo>
                    <a:cubicBezTo>
                      <a:pt x="1589631" y="769031"/>
                      <a:pt x="1572133" y="751532"/>
                      <a:pt x="1572133" y="729944"/>
                    </a:cubicBezTo>
                    <a:cubicBezTo>
                      <a:pt x="1572133" y="708357"/>
                      <a:pt x="1589631" y="690857"/>
                      <a:pt x="1611147" y="690857"/>
                    </a:cubicBezTo>
                    <a:close/>
                    <a:moveTo>
                      <a:pt x="1232669" y="690857"/>
                    </a:moveTo>
                    <a:cubicBezTo>
                      <a:pt x="1254252" y="690857"/>
                      <a:pt x="1271741" y="708357"/>
                      <a:pt x="1271741" y="729943"/>
                    </a:cubicBezTo>
                    <a:cubicBezTo>
                      <a:pt x="1271741" y="751531"/>
                      <a:pt x="1254252" y="769031"/>
                      <a:pt x="1232669" y="769031"/>
                    </a:cubicBezTo>
                    <a:cubicBezTo>
                      <a:pt x="1211075" y="769031"/>
                      <a:pt x="1193583" y="751531"/>
                      <a:pt x="1193583" y="729943"/>
                    </a:cubicBezTo>
                    <a:cubicBezTo>
                      <a:pt x="1193583" y="708357"/>
                      <a:pt x="1211075" y="690857"/>
                      <a:pt x="1232669" y="690857"/>
                    </a:cubicBezTo>
                    <a:close/>
                    <a:moveTo>
                      <a:pt x="1142756" y="690857"/>
                    </a:moveTo>
                    <a:cubicBezTo>
                      <a:pt x="1164349" y="690857"/>
                      <a:pt x="1181847" y="708357"/>
                      <a:pt x="1181847" y="729944"/>
                    </a:cubicBezTo>
                    <a:cubicBezTo>
                      <a:pt x="1181847" y="751532"/>
                      <a:pt x="1164349" y="769031"/>
                      <a:pt x="1142756" y="769031"/>
                    </a:cubicBezTo>
                    <a:cubicBezTo>
                      <a:pt x="1121161" y="769031"/>
                      <a:pt x="1103656" y="751532"/>
                      <a:pt x="1103656" y="729944"/>
                    </a:cubicBezTo>
                    <a:cubicBezTo>
                      <a:pt x="1103656" y="708357"/>
                      <a:pt x="1121161" y="690857"/>
                      <a:pt x="1142756" y="690857"/>
                    </a:cubicBezTo>
                    <a:close/>
                    <a:moveTo>
                      <a:pt x="856480" y="690857"/>
                    </a:moveTo>
                    <a:cubicBezTo>
                      <a:pt x="878063" y="690857"/>
                      <a:pt x="895560" y="708357"/>
                      <a:pt x="895560" y="729943"/>
                    </a:cubicBezTo>
                    <a:cubicBezTo>
                      <a:pt x="895560" y="751531"/>
                      <a:pt x="878063" y="769031"/>
                      <a:pt x="856480" y="769031"/>
                    </a:cubicBezTo>
                    <a:cubicBezTo>
                      <a:pt x="834897" y="769031"/>
                      <a:pt x="817401" y="751531"/>
                      <a:pt x="817401" y="729943"/>
                    </a:cubicBezTo>
                    <a:cubicBezTo>
                      <a:pt x="817401" y="708357"/>
                      <a:pt x="834897" y="690857"/>
                      <a:pt x="856480" y="690857"/>
                    </a:cubicBezTo>
                    <a:close/>
                    <a:moveTo>
                      <a:pt x="764220" y="690857"/>
                    </a:moveTo>
                    <a:cubicBezTo>
                      <a:pt x="785806" y="690857"/>
                      <a:pt x="803302" y="708357"/>
                      <a:pt x="803302" y="729944"/>
                    </a:cubicBezTo>
                    <a:cubicBezTo>
                      <a:pt x="803302" y="751532"/>
                      <a:pt x="785806" y="769031"/>
                      <a:pt x="764220" y="769031"/>
                    </a:cubicBezTo>
                    <a:cubicBezTo>
                      <a:pt x="742627" y="769031"/>
                      <a:pt x="725137" y="751532"/>
                      <a:pt x="725137" y="729944"/>
                    </a:cubicBezTo>
                    <a:cubicBezTo>
                      <a:pt x="725137" y="708357"/>
                      <a:pt x="742627" y="690857"/>
                      <a:pt x="764220" y="690857"/>
                    </a:cubicBezTo>
                    <a:close/>
                    <a:moveTo>
                      <a:pt x="669571" y="690857"/>
                    </a:moveTo>
                    <a:cubicBezTo>
                      <a:pt x="691179" y="690857"/>
                      <a:pt x="708675" y="708357"/>
                      <a:pt x="708675" y="729943"/>
                    </a:cubicBezTo>
                    <a:cubicBezTo>
                      <a:pt x="708675" y="751531"/>
                      <a:pt x="691179" y="769031"/>
                      <a:pt x="669571" y="769031"/>
                    </a:cubicBezTo>
                    <a:cubicBezTo>
                      <a:pt x="648002" y="769031"/>
                      <a:pt x="630497" y="751531"/>
                      <a:pt x="630497" y="729943"/>
                    </a:cubicBezTo>
                    <a:cubicBezTo>
                      <a:pt x="630497" y="708357"/>
                      <a:pt x="648002" y="690857"/>
                      <a:pt x="669571" y="690857"/>
                    </a:cubicBezTo>
                    <a:close/>
                    <a:moveTo>
                      <a:pt x="577293" y="690857"/>
                    </a:moveTo>
                    <a:cubicBezTo>
                      <a:pt x="598887" y="690857"/>
                      <a:pt x="616393" y="708357"/>
                      <a:pt x="616393" y="729943"/>
                    </a:cubicBezTo>
                    <a:cubicBezTo>
                      <a:pt x="616393" y="751531"/>
                      <a:pt x="598887" y="769031"/>
                      <a:pt x="577293" y="769031"/>
                    </a:cubicBezTo>
                    <a:cubicBezTo>
                      <a:pt x="555699" y="769031"/>
                      <a:pt x="538195" y="751531"/>
                      <a:pt x="538195" y="729943"/>
                    </a:cubicBezTo>
                    <a:cubicBezTo>
                      <a:pt x="538195" y="708357"/>
                      <a:pt x="555699" y="690857"/>
                      <a:pt x="577293" y="690857"/>
                    </a:cubicBezTo>
                    <a:close/>
                    <a:moveTo>
                      <a:pt x="485003" y="690857"/>
                    </a:moveTo>
                    <a:cubicBezTo>
                      <a:pt x="506592" y="690857"/>
                      <a:pt x="524091" y="708357"/>
                      <a:pt x="524091" y="729943"/>
                    </a:cubicBezTo>
                    <a:cubicBezTo>
                      <a:pt x="524091" y="751531"/>
                      <a:pt x="506592" y="769031"/>
                      <a:pt x="485003" y="769031"/>
                    </a:cubicBezTo>
                    <a:cubicBezTo>
                      <a:pt x="463406" y="769031"/>
                      <a:pt x="445934" y="751531"/>
                      <a:pt x="445934" y="729943"/>
                    </a:cubicBezTo>
                    <a:cubicBezTo>
                      <a:pt x="445934" y="708357"/>
                      <a:pt x="463406" y="690857"/>
                      <a:pt x="485003" y="690857"/>
                    </a:cubicBezTo>
                    <a:close/>
                    <a:moveTo>
                      <a:pt x="390354" y="690857"/>
                    </a:moveTo>
                    <a:cubicBezTo>
                      <a:pt x="411947" y="690857"/>
                      <a:pt x="429457" y="708357"/>
                      <a:pt x="429457" y="729943"/>
                    </a:cubicBezTo>
                    <a:cubicBezTo>
                      <a:pt x="429457" y="751531"/>
                      <a:pt x="411947" y="769031"/>
                      <a:pt x="390354" y="769031"/>
                    </a:cubicBezTo>
                    <a:cubicBezTo>
                      <a:pt x="368790" y="769031"/>
                      <a:pt x="351287" y="751531"/>
                      <a:pt x="351287" y="729943"/>
                    </a:cubicBezTo>
                    <a:cubicBezTo>
                      <a:pt x="351287" y="708357"/>
                      <a:pt x="368790" y="690857"/>
                      <a:pt x="390354" y="690857"/>
                    </a:cubicBezTo>
                    <a:close/>
                    <a:moveTo>
                      <a:pt x="298087" y="690857"/>
                    </a:moveTo>
                    <a:cubicBezTo>
                      <a:pt x="319667" y="690857"/>
                      <a:pt x="337188" y="708357"/>
                      <a:pt x="337188" y="729943"/>
                    </a:cubicBezTo>
                    <a:cubicBezTo>
                      <a:pt x="337188" y="751531"/>
                      <a:pt x="319667" y="769031"/>
                      <a:pt x="298087" y="769031"/>
                    </a:cubicBezTo>
                    <a:cubicBezTo>
                      <a:pt x="276494" y="769031"/>
                      <a:pt x="258997" y="751531"/>
                      <a:pt x="258997" y="729943"/>
                    </a:cubicBezTo>
                    <a:cubicBezTo>
                      <a:pt x="258997" y="708357"/>
                      <a:pt x="276494" y="690857"/>
                      <a:pt x="298087" y="690857"/>
                    </a:cubicBezTo>
                    <a:close/>
                    <a:moveTo>
                      <a:pt x="242207" y="643975"/>
                    </a:moveTo>
                    <a:lnTo>
                      <a:pt x="242535" y="644768"/>
                    </a:lnTo>
                    <a:cubicBezTo>
                      <a:pt x="242535" y="655562"/>
                      <a:pt x="238161" y="665334"/>
                      <a:pt x="231087" y="672407"/>
                    </a:cubicBezTo>
                    <a:lnTo>
                      <a:pt x="216396" y="678492"/>
                    </a:lnTo>
                    <a:close/>
                    <a:moveTo>
                      <a:pt x="3472229" y="612933"/>
                    </a:moveTo>
                    <a:lnTo>
                      <a:pt x="3516862" y="672620"/>
                    </a:lnTo>
                    <a:lnTo>
                      <a:pt x="3489735" y="683855"/>
                    </a:lnTo>
                    <a:cubicBezTo>
                      <a:pt x="3468148" y="683855"/>
                      <a:pt x="3450649" y="666356"/>
                      <a:pt x="3450649" y="644768"/>
                    </a:cubicBezTo>
                    <a:cubicBezTo>
                      <a:pt x="3450649" y="633975"/>
                      <a:pt x="3455024" y="624203"/>
                      <a:pt x="3462097" y="617130"/>
                    </a:cubicBezTo>
                    <a:close/>
                    <a:moveTo>
                      <a:pt x="3392730" y="605682"/>
                    </a:moveTo>
                    <a:cubicBezTo>
                      <a:pt x="3414317" y="605682"/>
                      <a:pt x="3431817" y="623181"/>
                      <a:pt x="3431817" y="644768"/>
                    </a:cubicBezTo>
                    <a:cubicBezTo>
                      <a:pt x="3431817" y="666356"/>
                      <a:pt x="3414317" y="683855"/>
                      <a:pt x="3392730" y="683855"/>
                    </a:cubicBezTo>
                    <a:cubicBezTo>
                      <a:pt x="3371143" y="683855"/>
                      <a:pt x="3353643" y="666356"/>
                      <a:pt x="3353643" y="644768"/>
                    </a:cubicBezTo>
                    <a:cubicBezTo>
                      <a:pt x="3353643" y="623181"/>
                      <a:pt x="3371143" y="605682"/>
                      <a:pt x="3392730" y="605682"/>
                    </a:cubicBezTo>
                    <a:close/>
                    <a:moveTo>
                      <a:pt x="3300455" y="605682"/>
                    </a:moveTo>
                    <a:cubicBezTo>
                      <a:pt x="3322043" y="605682"/>
                      <a:pt x="3339543" y="623181"/>
                      <a:pt x="3339543" y="644768"/>
                    </a:cubicBezTo>
                    <a:cubicBezTo>
                      <a:pt x="3339543" y="666356"/>
                      <a:pt x="3322043" y="683855"/>
                      <a:pt x="3300455" y="683855"/>
                    </a:cubicBezTo>
                    <a:cubicBezTo>
                      <a:pt x="3278868" y="683855"/>
                      <a:pt x="3261368" y="666356"/>
                      <a:pt x="3261368" y="644768"/>
                    </a:cubicBezTo>
                    <a:cubicBezTo>
                      <a:pt x="3261368" y="623181"/>
                      <a:pt x="3278868" y="605682"/>
                      <a:pt x="3300455" y="605682"/>
                    </a:cubicBezTo>
                    <a:close/>
                    <a:moveTo>
                      <a:pt x="3205815" y="605682"/>
                    </a:moveTo>
                    <a:cubicBezTo>
                      <a:pt x="3227403" y="605682"/>
                      <a:pt x="3244903" y="623181"/>
                      <a:pt x="3244903" y="644768"/>
                    </a:cubicBezTo>
                    <a:cubicBezTo>
                      <a:pt x="3244903" y="666356"/>
                      <a:pt x="3227403" y="683855"/>
                      <a:pt x="3205815" y="683855"/>
                    </a:cubicBezTo>
                    <a:cubicBezTo>
                      <a:pt x="3184228" y="683855"/>
                      <a:pt x="3166728" y="666356"/>
                      <a:pt x="3166728" y="644768"/>
                    </a:cubicBezTo>
                    <a:cubicBezTo>
                      <a:pt x="3166728" y="623181"/>
                      <a:pt x="3184228" y="605682"/>
                      <a:pt x="3205815" y="605682"/>
                    </a:cubicBezTo>
                    <a:close/>
                    <a:moveTo>
                      <a:pt x="3111175" y="605682"/>
                    </a:moveTo>
                    <a:cubicBezTo>
                      <a:pt x="3132763" y="605682"/>
                      <a:pt x="3150263" y="623181"/>
                      <a:pt x="3150263" y="644768"/>
                    </a:cubicBezTo>
                    <a:cubicBezTo>
                      <a:pt x="3150263" y="666356"/>
                      <a:pt x="3132763" y="683855"/>
                      <a:pt x="3111175" y="683855"/>
                    </a:cubicBezTo>
                    <a:cubicBezTo>
                      <a:pt x="3089588" y="683855"/>
                      <a:pt x="3072088" y="666356"/>
                      <a:pt x="3072088" y="644768"/>
                    </a:cubicBezTo>
                    <a:cubicBezTo>
                      <a:pt x="3072088" y="623181"/>
                      <a:pt x="3089588" y="605682"/>
                      <a:pt x="3111175" y="605682"/>
                    </a:cubicBezTo>
                    <a:close/>
                    <a:moveTo>
                      <a:pt x="3018901" y="605682"/>
                    </a:moveTo>
                    <a:cubicBezTo>
                      <a:pt x="3040488" y="605682"/>
                      <a:pt x="3057988" y="623181"/>
                      <a:pt x="3057988" y="644768"/>
                    </a:cubicBezTo>
                    <a:cubicBezTo>
                      <a:pt x="3057988" y="666356"/>
                      <a:pt x="3040488" y="683855"/>
                      <a:pt x="3018901" y="683855"/>
                    </a:cubicBezTo>
                    <a:cubicBezTo>
                      <a:pt x="2997313" y="683855"/>
                      <a:pt x="2979813" y="666356"/>
                      <a:pt x="2979813" y="644768"/>
                    </a:cubicBezTo>
                    <a:cubicBezTo>
                      <a:pt x="2979813" y="623181"/>
                      <a:pt x="2997313" y="605682"/>
                      <a:pt x="3018901" y="605682"/>
                    </a:cubicBezTo>
                    <a:close/>
                    <a:moveTo>
                      <a:pt x="2924262" y="605682"/>
                    </a:moveTo>
                    <a:cubicBezTo>
                      <a:pt x="2945849" y="605682"/>
                      <a:pt x="2963349" y="623181"/>
                      <a:pt x="2963349" y="644768"/>
                    </a:cubicBezTo>
                    <a:cubicBezTo>
                      <a:pt x="2963349" y="666356"/>
                      <a:pt x="2945849" y="683855"/>
                      <a:pt x="2924262" y="683855"/>
                    </a:cubicBezTo>
                    <a:cubicBezTo>
                      <a:pt x="2902675" y="683855"/>
                      <a:pt x="2885175" y="666356"/>
                      <a:pt x="2885175" y="644768"/>
                    </a:cubicBezTo>
                    <a:cubicBezTo>
                      <a:pt x="2885175" y="623181"/>
                      <a:pt x="2902675" y="605682"/>
                      <a:pt x="2924262" y="605682"/>
                    </a:cubicBezTo>
                    <a:close/>
                    <a:moveTo>
                      <a:pt x="2831987" y="605682"/>
                    </a:moveTo>
                    <a:cubicBezTo>
                      <a:pt x="2853574" y="605682"/>
                      <a:pt x="2871074" y="623181"/>
                      <a:pt x="2871074" y="644768"/>
                    </a:cubicBezTo>
                    <a:cubicBezTo>
                      <a:pt x="2871074" y="666356"/>
                      <a:pt x="2853574" y="683855"/>
                      <a:pt x="2831987" y="683855"/>
                    </a:cubicBezTo>
                    <a:cubicBezTo>
                      <a:pt x="2810400" y="683855"/>
                      <a:pt x="2792900" y="666356"/>
                      <a:pt x="2792900" y="644768"/>
                    </a:cubicBezTo>
                    <a:cubicBezTo>
                      <a:pt x="2792900" y="623181"/>
                      <a:pt x="2810400" y="605682"/>
                      <a:pt x="2831987" y="605682"/>
                    </a:cubicBezTo>
                    <a:close/>
                    <a:moveTo>
                      <a:pt x="2171887" y="605682"/>
                    </a:moveTo>
                    <a:cubicBezTo>
                      <a:pt x="2193477" y="605682"/>
                      <a:pt x="2210979" y="623181"/>
                      <a:pt x="2210979" y="644768"/>
                    </a:cubicBezTo>
                    <a:cubicBezTo>
                      <a:pt x="2210979" y="666356"/>
                      <a:pt x="2193477" y="683855"/>
                      <a:pt x="2171887" y="683855"/>
                    </a:cubicBezTo>
                    <a:cubicBezTo>
                      <a:pt x="2150295" y="683855"/>
                      <a:pt x="2132800" y="666356"/>
                      <a:pt x="2132800" y="644768"/>
                    </a:cubicBezTo>
                    <a:cubicBezTo>
                      <a:pt x="2132800" y="623181"/>
                      <a:pt x="2150295" y="605682"/>
                      <a:pt x="2171887" y="605682"/>
                    </a:cubicBezTo>
                    <a:close/>
                    <a:moveTo>
                      <a:pt x="1798073" y="605682"/>
                    </a:moveTo>
                    <a:cubicBezTo>
                      <a:pt x="1819661" y="605682"/>
                      <a:pt x="1837146" y="623181"/>
                      <a:pt x="1837146" y="644768"/>
                    </a:cubicBezTo>
                    <a:cubicBezTo>
                      <a:pt x="1837146" y="666356"/>
                      <a:pt x="1819661" y="683855"/>
                      <a:pt x="1798073" y="683855"/>
                    </a:cubicBezTo>
                    <a:cubicBezTo>
                      <a:pt x="1776481" y="683855"/>
                      <a:pt x="1758966" y="666356"/>
                      <a:pt x="1758966" y="644768"/>
                    </a:cubicBezTo>
                    <a:cubicBezTo>
                      <a:pt x="1758966" y="623181"/>
                      <a:pt x="1776481" y="605682"/>
                      <a:pt x="1798073" y="605682"/>
                    </a:cubicBezTo>
                    <a:close/>
                    <a:moveTo>
                      <a:pt x="1703432" y="605682"/>
                    </a:moveTo>
                    <a:cubicBezTo>
                      <a:pt x="1725011" y="605682"/>
                      <a:pt x="1742522" y="623181"/>
                      <a:pt x="1742522" y="644768"/>
                    </a:cubicBezTo>
                    <a:cubicBezTo>
                      <a:pt x="1742522" y="666356"/>
                      <a:pt x="1725011" y="683855"/>
                      <a:pt x="1703432" y="683855"/>
                    </a:cubicBezTo>
                    <a:cubicBezTo>
                      <a:pt x="1681839" y="683855"/>
                      <a:pt x="1664351" y="666356"/>
                      <a:pt x="1664351" y="644768"/>
                    </a:cubicBezTo>
                    <a:cubicBezTo>
                      <a:pt x="1664351" y="623181"/>
                      <a:pt x="1681839" y="605682"/>
                      <a:pt x="1703432" y="605682"/>
                    </a:cubicBezTo>
                    <a:close/>
                    <a:moveTo>
                      <a:pt x="1611147" y="605682"/>
                    </a:moveTo>
                    <a:cubicBezTo>
                      <a:pt x="1632741" y="605682"/>
                      <a:pt x="1650245" y="623181"/>
                      <a:pt x="1650245" y="644768"/>
                    </a:cubicBezTo>
                    <a:cubicBezTo>
                      <a:pt x="1650245" y="666356"/>
                      <a:pt x="1632741" y="683855"/>
                      <a:pt x="1611147" y="683855"/>
                    </a:cubicBezTo>
                    <a:cubicBezTo>
                      <a:pt x="1589637" y="683855"/>
                      <a:pt x="1572140" y="666356"/>
                      <a:pt x="1572140" y="644768"/>
                    </a:cubicBezTo>
                    <a:cubicBezTo>
                      <a:pt x="1572140" y="623181"/>
                      <a:pt x="1589637" y="605682"/>
                      <a:pt x="1611147" y="605682"/>
                    </a:cubicBezTo>
                    <a:close/>
                    <a:moveTo>
                      <a:pt x="1232676" y="605682"/>
                    </a:moveTo>
                    <a:cubicBezTo>
                      <a:pt x="1254261" y="605682"/>
                      <a:pt x="1271747" y="623181"/>
                      <a:pt x="1271747" y="644768"/>
                    </a:cubicBezTo>
                    <a:cubicBezTo>
                      <a:pt x="1271747" y="666356"/>
                      <a:pt x="1254261" y="683855"/>
                      <a:pt x="1232676" y="683855"/>
                    </a:cubicBezTo>
                    <a:cubicBezTo>
                      <a:pt x="1211083" y="683855"/>
                      <a:pt x="1193590" y="666356"/>
                      <a:pt x="1193590" y="644768"/>
                    </a:cubicBezTo>
                    <a:cubicBezTo>
                      <a:pt x="1193590" y="623181"/>
                      <a:pt x="1211083" y="605682"/>
                      <a:pt x="1232676" y="605682"/>
                    </a:cubicBezTo>
                    <a:close/>
                    <a:moveTo>
                      <a:pt x="1142761" y="605682"/>
                    </a:moveTo>
                    <a:cubicBezTo>
                      <a:pt x="1164354" y="605682"/>
                      <a:pt x="1181853" y="623181"/>
                      <a:pt x="1181853" y="644768"/>
                    </a:cubicBezTo>
                    <a:cubicBezTo>
                      <a:pt x="1181853" y="666356"/>
                      <a:pt x="1164354" y="683855"/>
                      <a:pt x="1142761" y="683855"/>
                    </a:cubicBezTo>
                    <a:cubicBezTo>
                      <a:pt x="1121167" y="683855"/>
                      <a:pt x="1103661" y="666356"/>
                      <a:pt x="1103661" y="644768"/>
                    </a:cubicBezTo>
                    <a:cubicBezTo>
                      <a:pt x="1103661" y="623181"/>
                      <a:pt x="1121167" y="605682"/>
                      <a:pt x="1142761" y="605682"/>
                    </a:cubicBezTo>
                    <a:close/>
                    <a:moveTo>
                      <a:pt x="1045734" y="605682"/>
                    </a:moveTo>
                    <a:cubicBezTo>
                      <a:pt x="1067319" y="605682"/>
                      <a:pt x="1084825" y="623181"/>
                      <a:pt x="1084825" y="644768"/>
                    </a:cubicBezTo>
                    <a:cubicBezTo>
                      <a:pt x="1084825" y="666356"/>
                      <a:pt x="1067319" y="683855"/>
                      <a:pt x="1045734" y="683855"/>
                    </a:cubicBezTo>
                    <a:cubicBezTo>
                      <a:pt x="1024149" y="683855"/>
                      <a:pt x="1006653" y="666356"/>
                      <a:pt x="1006653" y="644768"/>
                    </a:cubicBezTo>
                    <a:cubicBezTo>
                      <a:pt x="1006653" y="623181"/>
                      <a:pt x="1024149" y="605682"/>
                      <a:pt x="1045734" y="605682"/>
                    </a:cubicBezTo>
                    <a:close/>
                    <a:moveTo>
                      <a:pt x="856487" y="605682"/>
                    </a:moveTo>
                    <a:cubicBezTo>
                      <a:pt x="878069" y="605682"/>
                      <a:pt x="895566" y="623181"/>
                      <a:pt x="895566" y="644768"/>
                    </a:cubicBezTo>
                    <a:cubicBezTo>
                      <a:pt x="895566" y="666356"/>
                      <a:pt x="878069" y="683855"/>
                      <a:pt x="856487" y="683855"/>
                    </a:cubicBezTo>
                    <a:cubicBezTo>
                      <a:pt x="834903" y="683855"/>
                      <a:pt x="817405" y="666356"/>
                      <a:pt x="817405" y="644768"/>
                    </a:cubicBezTo>
                    <a:cubicBezTo>
                      <a:pt x="817405" y="623181"/>
                      <a:pt x="834903" y="605682"/>
                      <a:pt x="856487" y="605682"/>
                    </a:cubicBezTo>
                    <a:close/>
                    <a:moveTo>
                      <a:pt x="764226" y="605682"/>
                    </a:moveTo>
                    <a:cubicBezTo>
                      <a:pt x="785811" y="605682"/>
                      <a:pt x="803309" y="623181"/>
                      <a:pt x="803309" y="644768"/>
                    </a:cubicBezTo>
                    <a:cubicBezTo>
                      <a:pt x="803309" y="666356"/>
                      <a:pt x="785811" y="683855"/>
                      <a:pt x="764226" y="683855"/>
                    </a:cubicBezTo>
                    <a:cubicBezTo>
                      <a:pt x="742635" y="683855"/>
                      <a:pt x="725145" y="666356"/>
                      <a:pt x="725145" y="644768"/>
                    </a:cubicBezTo>
                    <a:cubicBezTo>
                      <a:pt x="725145" y="623181"/>
                      <a:pt x="742635" y="605682"/>
                      <a:pt x="764226" y="605682"/>
                    </a:cubicBezTo>
                    <a:close/>
                    <a:moveTo>
                      <a:pt x="669584" y="605682"/>
                    </a:moveTo>
                    <a:cubicBezTo>
                      <a:pt x="691185" y="605682"/>
                      <a:pt x="708684" y="623181"/>
                      <a:pt x="708684" y="644768"/>
                    </a:cubicBezTo>
                    <a:cubicBezTo>
                      <a:pt x="708684" y="666356"/>
                      <a:pt x="691185" y="683855"/>
                      <a:pt x="669584" y="683855"/>
                    </a:cubicBezTo>
                    <a:cubicBezTo>
                      <a:pt x="648010" y="683855"/>
                      <a:pt x="630505" y="666356"/>
                      <a:pt x="630505" y="644768"/>
                    </a:cubicBezTo>
                    <a:cubicBezTo>
                      <a:pt x="630505" y="623181"/>
                      <a:pt x="648010" y="605682"/>
                      <a:pt x="669584" y="605682"/>
                    </a:cubicBezTo>
                    <a:close/>
                    <a:moveTo>
                      <a:pt x="577298" y="605682"/>
                    </a:moveTo>
                    <a:cubicBezTo>
                      <a:pt x="598894" y="605682"/>
                      <a:pt x="616400" y="623181"/>
                      <a:pt x="616400" y="644768"/>
                    </a:cubicBezTo>
                    <a:cubicBezTo>
                      <a:pt x="616400" y="666356"/>
                      <a:pt x="598894" y="683855"/>
                      <a:pt x="577298" y="683855"/>
                    </a:cubicBezTo>
                    <a:cubicBezTo>
                      <a:pt x="555705" y="683855"/>
                      <a:pt x="538200" y="666356"/>
                      <a:pt x="538200" y="644768"/>
                    </a:cubicBezTo>
                    <a:cubicBezTo>
                      <a:pt x="538200" y="623181"/>
                      <a:pt x="555705" y="605682"/>
                      <a:pt x="577298" y="605682"/>
                    </a:cubicBezTo>
                    <a:close/>
                    <a:moveTo>
                      <a:pt x="485012" y="605682"/>
                    </a:moveTo>
                    <a:cubicBezTo>
                      <a:pt x="506598" y="605682"/>
                      <a:pt x="524097" y="623181"/>
                      <a:pt x="524097" y="644768"/>
                    </a:cubicBezTo>
                    <a:cubicBezTo>
                      <a:pt x="524097" y="666356"/>
                      <a:pt x="506598" y="683855"/>
                      <a:pt x="485012" y="683855"/>
                    </a:cubicBezTo>
                    <a:cubicBezTo>
                      <a:pt x="463415" y="683855"/>
                      <a:pt x="445938" y="666356"/>
                      <a:pt x="445938" y="644768"/>
                    </a:cubicBezTo>
                    <a:cubicBezTo>
                      <a:pt x="445938" y="623181"/>
                      <a:pt x="463415" y="605682"/>
                      <a:pt x="485012" y="605682"/>
                    </a:cubicBezTo>
                    <a:close/>
                    <a:moveTo>
                      <a:pt x="390363" y="605682"/>
                    </a:moveTo>
                    <a:cubicBezTo>
                      <a:pt x="411947" y="605682"/>
                      <a:pt x="429464" y="623181"/>
                      <a:pt x="429464" y="644768"/>
                    </a:cubicBezTo>
                    <a:cubicBezTo>
                      <a:pt x="429464" y="666356"/>
                      <a:pt x="411947" y="683855"/>
                      <a:pt x="390363" y="683855"/>
                    </a:cubicBezTo>
                    <a:cubicBezTo>
                      <a:pt x="368797" y="683855"/>
                      <a:pt x="351296" y="666356"/>
                      <a:pt x="351296" y="644768"/>
                    </a:cubicBezTo>
                    <a:cubicBezTo>
                      <a:pt x="351296" y="623181"/>
                      <a:pt x="368797" y="605682"/>
                      <a:pt x="390363" y="605682"/>
                    </a:cubicBezTo>
                    <a:close/>
                    <a:moveTo>
                      <a:pt x="298093" y="605682"/>
                    </a:moveTo>
                    <a:cubicBezTo>
                      <a:pt x="319673" y="605682"/>
                      <a:pt x="337193" y="623181"/>
                      <a:pt x="337193" y="644768"/>
                    </a:cubicBezTo>
                    <a:cubicBezTo>
                      <a:pt x="337193" y="666356"/>
                      <a:pt x="319673" y="683855"/>
                      <a:pt x="298093" y="683855"/>
                    </a:cubicBezTo>
                    <a:cubicBezTo>
                      <a:pt x="276501" y="683855"/>
                      <a:pt x="259002" y="666356"/>
                      <a:pt x="259002" y="644768"/>
                    </a:cubicBezTo>
                    <a:cubicBezTo>
                      <a:pt x="259002" y="623181"/>
                      <a:pt x="276501" y="605682"/>
                      <a:pt x="298093" y="605682"/>
                    </a:cubicBezTo>
                    <a:close/>
                    <a:moveTo>
                      <a:pt x="327714" y="529629"/>
                    </a:moveTo>
                    <a:lnTo>
                      <a:pt x="337200" y="552513"/>
                    </a:lnTo>
                    <a:cubicBezTo>
                      <a:pt x="337200" y="574082"/>
                      <a:pt x="319679" y="591582"/>
                      <a:pt x="298099" y="591582"/>
                    </a:cubicBezTo>
                    <a:lnTo>
                      <a:pt x="285337" y="586297"/>
                    </a:lnTo>
                    <a:close/>
                    <a:moveTo>
                      <a:pt x="3205817" y="513426"/>
                    </a:moveTo>
                    <a:cubicBezTo>
                      <a:pt x="3227404" y="513426"/>
                      <a:pt x="3244904" y="530925"/>
                      <a:pt x="3244904" y="552512"/>
                    </a:cubicBezTo>
                    <a:cubicBezTo>
                      <a:pt x="3244904" y="574082"/>
                      <a:pt x="3227404" y="591582"/>
                      <a:pt x="3205817" y="591582"/>
                    </a:cubicBezTo>
                    <a:cubicBezTo>
                      <a:pt x="3184229" y="591582"/>
                      <a:pt x="3166729" y="574082"/>
                      <a:pt x="3166729" y="552512"/>
                    </a:cubicBezTo>
                    <a:cubicBezTo>
                      <a:pt x="3166729" y="530925"/>
                      <a:pt x="3184229" y="513426"/>
                      <a:pt x="3205817" y="513426"/>
                    </a:cubicBezTo>
                    <a:close/>
                    <a:moveTo>
                      <a:pt x="3111175" y="513426"/>
                    </a:moveTo>
                    <a:cubicBezTo>
                      <a:pt x="3132763" y="513426"/>
                      <a:pt x="3150263" y="530925"/>
                      <a:pt x="3150263" y="552512"/>
                    </a:cubicBezTo>
                    <a:cubicBezTo>
                      <a:pt x="3150263" y="574082"/>
                      <a:pt x="3132763" y="591582"/>
                      <a:pt x="3111175" y="591582"/>
                    </a:cubicBezTo>
                    <a:cubicBezTo>
                      <a:pt x="3089588" y="591582"/>
                      <a:pt x="3072088" y="574082"/>
                      <a:pt x="3072088" y="552512"/>
                    </a:cubicBezTo>
                    <a:cubicBezTo>
                      <a:pt x="3072088" y="530925"/>
                      <a:pt x="3089588" y="513426"/>
                      <a:pt x="3111175" y="513426"/>
                    </a:cubicBezTo>
                    <a:close/>
                    <a:moveTo>
                      <a:pt x="3018902" y="513426"/>
                    </a:moveTo>
                    <a:cubicBezTo>
                      <a:pt x="3040489" y="513426"/>
                      <a:pt x="3057989" y="530925"/>
                      <a:pt x="3057989" y="552512"/>
                    </a:cubicBezTo>
                    <a:cubicBezTo>
                      <a:pt x="3057989" y="574082"/>
                      <a:pt x="3040489" y="591582"/>
                      <a:pt x="3018902" y="591582"/>
                    </a:cubicBezTo>
                    <a:cubicBezTo>
                      <a:pt x="2997315" y="591582"/>
                      <a:pt x="2979815" y="574082"/>
                      <a:pt x="2979815" y="552512"/>
                    </a:cubicBezTo>
                    <a:cubicBezTo>
                      <a:pt x="2979815" y="530925"/>
                      <a:pt x="2997315" y="513426"/>
                      <a:pt x="3018902" y="513426"/>
                    </a:cubicBezTo>
                    <a:close/>
                    <a:moveTo>
                      <a:pt x="2924263" y="513426"/>
                    </a:moveTo>
                    <a:cubicBezTo>
                      <a:pt x="2945850" y="513426"/>
                      <a:pt x="2963349" y="530925"/>
                      <a:pt x="2963349" y="552512"/>
                    </a:cubicBezTo>
                    <a:cubicBezTo>
                      <a:pt x="2963349" y="574082"/>
                      <a:pt x="2945850" y="591582"/>
                      <a:pt x="2924263" y="591582"/>
                    </a:cubicBezTo>
                    <a:cubicBezTo>
                      <a:pt x="2902675" y="591582"/>
                      <a:pt x="2885175" y="574082"/>
                      <a:pt x="2885175" y="552512"/>
                    </a:cubicBezTo>
                    <a:cubicBezTo>
                      <a:pt x="2885175" y="530925"/>
                      <a:pt x="2902675" y="513426"/>
                      <a:pt x="2924263" y="513426"/>
                    </a:cubicBezTo>
                    <a:close/>
                    <a:moveTo>
                      <a:pt x="2831988" y="513426"/>
                    </a:moveTo>
                    <a:cubicBezTo>
                      <a:pt x="2853575" y="513426"/>
                      <a:pt x="2871075" y="530925"/>
                      <a:pt x="2871075" y="552512"/>
                    </a:cubicBezTo>
                    <a:cubicBezTo>
                      <a:pt x="2871075" y="574082"/>
                      <a:pt x="2853575" y="591582"/>
                      <a:pt x="2831988" y="591582"/>
                    </a:cubicBezTo>
                    <a:cubicBezTo>
                      <a:pt x="2810401" y="591582"/>
                      <a:pt x="2792901" y="574082"/>
                      <a:pt x="2792901" y="552512"/>
                    </a:cubicBezTo>
                    <a:cubicBezTo>
                      <a:pt x="2792901" y="530925"/>
                      <a:pt x="2810401" y="513426"/>
                      <a:pt x="2831988" y="513426"/>
                    </a:cubicBezTo>
                    <a:close/>
                    <a:moveTo>
                      <a:pt x="1984971" y="513426"/>
                    </a:moveTo>
                    <a:cubicBezTo>
                      <a:pt x="2006563" y="513426"/>
                      <a:pt x="2024068" y="530925"/>
                      <a:pt x="2024068" y="552513"/>
                    </a:cubicBezTo>
                    <a:cubicBezTo>
                      <a:pt x="2024068" y="574082"/>
                      <a:pt x="2006563" y="591582"/>
                      <a:pt x="1984971" y="591582"/>
                    </a:cubicBezTo>
                    <a:cubicBezTo>
                      <a:pt x="1963377" y="591582"/>
                      <a:pt x="1945873" y="574082"/>
                      <a:pt x="1945873" y="552513"/>
                    </a:cubicBezTo>
                    <a:cubicBezTo>
                      <a:pt x="1945873" y="530925"/>
                      <a:pt x="1963377" y="513426"/>
                      <a:pt x="1984971" y="513426"/>
                    </a:cubicBezTo>
                    <a:close/>
                    <a:moveTo>
                      <a:pt x="1890340" y="513426"/>
                    </a:moveTo>
                    <a:cubicBezTo>
                      <a:pt x="1911917" y="513426"/>
                      <a:pt x="1929413" y="530925"/>
                      <a:pt x="1929413" y="552513"/>
                    </a:cubicBezTo>
                    <a:cubicBezTo>
                      <a:pt x="1929413" y="574082"/>
                      <a:pt x="1911917" y="591582"/>
                      <a:pt x="1890340" y="591582"/>
                    </a:cubicBezTo>
                    <a:cubicBezTo>
                      <a:pt x="1868762" y="591582"/>
                      <a:pt x="1851255" y="574082"/>
                      <a:pt x="1851255" y="552513"/>
                    </a:cubicBezTo>
                    <a:cubicBezTo>
                      <a:pt x="1851255" y="530925"/>
                      <a:pt x="1868762" y="513426"/>
                      <a:pt x="1890340" y="513426"/>
                    </a:cubicBezTo>
                    <a:close/>
                    <a:moveTo>
                      <a:pt x="1798073" y="513426"/>
                    </a:moveTo>
                    <a:cubicBezTo>
                      <a:pt x="1819663" y="513426"/>
                      <a:pt x="1837149" y="530925"/>
                      <a:pt x="1837149" y="552513"/>
                    </a:cubicBezTo>
                    <a:cubicBezTo>
                      <a:pt x="1837149" y="574082"/>
                      <a:pt x="1819663" y="591582"/>
                      <a:pt x="1798073" y="591582"/>
                    </a:cubicBezTo>
                    <a:cubicBezTo>
                      <a:pt x="1776483" y="591582"/>
                      <a:pt x="1758966" y="574082"/>
                      <a:pt x="1758966" y="552513"/>
                    </a:cubicBezTo>
                    <a:cubicBezTo>
                      <a:pt x="1758966" y="530925"/>
                      <a:pt x="1776483" y="513426"/>
                      <a:pt x="1798073" y="513426"/>
                    </a:cubicBezTo>
                    <a:close/>
                    <a:moveTo>
                      <a:pt x="1703432" y="513426"/>
                    </a:moveTo>
                    <a:cubicBezTo>
                      <a:pt x="1725011" y="513426"/>
                      <a:pt x="1742522" y="530925"/>
                      <a:pt x="1742522" y="552513"/>
                    </a:cubicBezTo>
                    <a:cubicBezTo>
                      <a:pt x="1742522" y="574082"/>
                      <a:pt x="1725011" y="591582"/>
                      <a:pt x="1703432" y="591582"/>
                    </a:cubicBezTo>
                    <a:cubicBezTo>
                      <a:pt x="1681839" y="591582"/>
                      <a:pt x="1664351" y="574082"/>
                      <a:pt x="1664351" y="552513"/>
                    </a:cubicBezTo>
                    <a:cubicBezTo>
                      <a:pt x="1664351" y="530925"/>
                      <a:pt x="1681839" y="513426"/>
                      <a:pt x="1703432" y="513426"/>
                    </a:cubicBezTo>
                    <a:close/>
                    <a:moveTo>
                      <a:pt x="1611151" y="513426"/>
                    </a:moveTo>
                    <a:cubicBezTo>
                      <a:pt x="1632741" y="513426"/>
                      <a:pt x="1650245" y="530925"/>
                      <a:pt x="1650245" y="552513"/>
                    </a:cubicBezTo>
                    <a:cubicBezTo>
                      <a:pt x="1650245" y="574082"/>
                      <a:pt x="1632741" y="591582"/>
                      <a:pt x="1611151" y="591582"/>
                    </a:cubicBezTo>
                    <a:cubicBezTo>
                      <a:pt x="1589645" y="591582"/>
                      <a:pt x="1572147" y="574082"/>
                      <a:pt x="1572147" y="552513"/>
                    </a:cubicBezTo>
                    <a:cubicBezTo>
                      <a:pt x="1572147" y="530925"/>
                      <a:pt x="1589645" y="513426"/>
                      <a:pt x="1611151" y="513426"/>
                    </a:cubicBezTo>
                    <a:close/>
                    <a:moveTo>
                      <a:pt x="1232682" y="513426"/>
                    </a:moveTo>
                    <a:cubicBezTo>
                      <a:pt x="1254268" y="513426"/>
                      <a:pt x="1271755" y="530925"/>
                      <a:pt x="1271755" y="552513"/>
                    </a:cubicBezTo>
                    <a:cubicBezTo>
                      <a:pt x="1271755" y="574082"/>
                      <a:pt x="1254268" y="591582"/>
                      <a:pt x="1232682" y="591582"/>
                    </a:cubicBezTo>
                    <a:cubicBezTo>
                      <a:pt x="1211090" y="591582"/>
                      <a:pt x="1193598" y="574082"/>
                      <a:pt x="1193598" y="552513"/>
                    </a:cubicBezTo>
                    <a:cubicBezTo>
                      <a:pt x="1193598" y="530925"/>
                      <a:pt x="1211090" y="513426"/>
                      <a:pt x="1232682" y="513426"/>
                    </a:cubicBezTo>
                    <a:close/>
                    <a:moveTo>
                      <a:pt x="1142769" y="513426"/>
                    </a:moveTo>
                    <a:cubicBezTo>
                      <a:pt x="1164361" y="513426"/>
                      <a:pt x="1181859" y="530925"/>
                      <a:pt x="1181859" y="552513"/>
                    </a:cubicBezTo>
                    <a:cubicBezTo>
                      <a:pt x="1181859" y="574082"/>
                      <a:pt x="1164361" y="591582"/>
                      <a:pt x="1142769" y="591582"/>
                    </a:cubicBezTo>
                    <a:cubicBezTo>
                      <a:pt x="1121175" y="591582"/>
                      <a:pt x="1103669" y="574082"/>
                      <a:pt x="1103669" y="552513"/>
                    </a:cubicBezTo>
                    <a:cubicBezTo>
                      <a:pt x="1103669" y="530925"/>
                      <a:pt x="1121175" y="513426"/>
                      <a:pt x="1142769" y="513426"/>
                    </a:cubicBezTo>
                    <a:close/>
                    <a:moveTo>
                      <a:pt x="1045741" y="513426"/>
                    </a:moveTo>
                    <a:cubicBezTo>
                      <a:pt x="1067327" y="513426"/>
                      <a:pt x="1084832" y="530925"/>
                      <a:pt x="1084832" y="552513"/>
                    </a:cubicBezTo>
                    <a:cubicBezTo>
                      <a:pt x="1084832" y="574082"/>
                      <a:pt x="1067327" y="591582"/>
                      <a:pt x="1045741" y="591582"/>
                    </a:cubicBezTo>
                    <a:cubicBezTo>
                      <a:pt x="1024158" y="591582"/>
                      <a:pt x="1006661" y="574082"/>
                      <a:pt x="1006661" y="552513"/>
                    </a:cubicBezTo>
                    <a:cubicBezTo>
                      <a:pt x="1006661" y="530925"/>
                      <a:pt x="1024158" y="513426"/>
                      <a:pt x="1045741" y="513426"/>
                    </a:cubicBezTo>
                    <a:close/>
                    <a:moveTo>
                      <a:pt x="951119" y="513426"/>
                    </a:moveTo>
                    <a:cubicBezTo>
                      <a:pt x="972700" y="513426"/>
                      <a:pt x="990197" y="530925"/>
                      <a:pt x="990197" y="552513"/>
                    </a:cubicBezTo>
                    <a:cubicBezTo>
                      <a:pt x="990197" y="574082"/>
                      <a:pt x="972700" y="591582"/>
                      <a:pt x="951119" y="591582"/>
                    </a:cubicBezTo>
                    <a:cubicBezTo>
                      <a:pt x="929534" y="591582"/>
                      <a:pt x="912036" y="574082"/>
                      <a:pt x="912036" y="552513"/>
                    </a:cubicBezTo>
                    <a:cubicBezTo>
                      <a:pt x="912036" y="530925"/>
                      <a:pt x="929534" y="513426"/>
                      <a:pt x="951119" y="513426"/>
                    </a:cubicBezTo>
                    <a:close/>
                    <a:moveTo>
                      <a:pt x="856494" y="513426"/>
                    </a:moveTo>
                    <a:cubicBezTo>
                      <a:pt x="878077" y="513426"/>
                      <a:pt x="895574" y="530925"/>
                      <a:pt x="895574" y="552513"/>
                    </a:cubicBezTo>
                    <a:cubicBezTo>
                      <a:pt x="895574" y="574082"/>
                      <a:pt x="878077" y="591582"/>
                      <a:pt x="856494" y="591582"/>
                    </a:cubicBezTo>
                    <a:cubicBezTo>
                      <a:pt x="834910" y="591582"/>
                      <a:pt x="817413" y="574082"/>
                      <a:pt x="817413" y="552513"/>
                    </a:cubicBezTo>
                    <a:cubicBezTo>
                      <a:pt x="817413" y="530925"/>
                      <a:pt x="834910" y="513426"/>
                      <a:pt x="856494" y="513426"/>
                    </a:cubicBezTo>
                    <a:close/>
                    <a:moveTo>
                      <a:pt x="764235" y="513426"/>
                    </a:moveTo>
                    <a:cubicBezTo>
                      <a:pt x="785818" y="513426"/>
                      <a:pt x="803316" y="530925"/>
                      <a:pt x="803316" y="552513"/>
                    </a:cubicBezTo>
                    <a:cubicBezTo>
                      <a:pt x="803316" y="574082"/>
                      <a:pt x="785818" y="591582"/>
                      <a:pt x="764235" y="591582"/>
                    </a:cubicBezTo>
                    <a:cubicBezTo>
                      <a:pt x="742642" y="591582"/>
                      <a:pt x="725152" y="574082"/>
                      <a:pt x="725152" y="552513"/>
                    </a:cubicBezTo>
                    <a:cubicBezTo>
                      <a:pt x="725152" y="530925"/>
                      <a:pt x="742642" y="513426"/>
                      <a:pt x="764235" y="513426"/>
                    </a:cubicBezTo>
                    <a:close/>
                    <a:moveTo>
                      <a:pt x="669584" y="513426"/>
                    </a:moveTo>
                    <a:cubicBezTo>
                      <a:pt x="691193" y="513426"/>
                      <a:pt x="708691" y="530925"/>
                      <a:pt x="708691" y="552513"/>
                    </a:cubicBezTo>
                    <a:cubicBezTo>
                      <a:pt x="708691" y="574082"/>
                      <a:pt x="691193" y="591582"/>
                      <a:pt x="669584" y="591582"/>
                    </a:cubicBezTo>
                    <a:cubicBezTo>
                      <a:pt x="648018" y="591582"/>
                      <a:pt x="630513" y="574082"/>
                      <a:pt x="630513" y="552513"/>
                    </a:cubicBezTo>
                    <a:cubicBezTo>
                      <a:pt x="630513" y="530925"/>
                      <a:pt x="648018" y="513426"/>
                      <a:pt x="669584" y="513426"/>
                    </a:cubicBezTo>
                    <a:close/>
                    <a:moveTo>
                      <a:pt x="577307" y="513426"/>
                    </a:moveTo>
                    <a:cubicBezTo>
                      <a:pt x="598901" y="513426"/>
                      <a:pt x="616408" y="530925"/>
                      <a:pt x="616408" y="552513"/>
                    </a:cubicBezTo>
                    <a:cubicBezTo>
                      <a:pt x="616408" y="574082"/>
                      <a:pt x="598901" y="591582"/>
                      <a:pt x="577307" y="591582"/>
                    </a:cubicBezTo>
                    <a:cubicBezTo>
                      <a:pt x="555715" y="591582"/>
                      <a:pt x="538207" y="574082"/>
                      <a:pt x="538207" y="552513"/>
                    </a:cubicBezTo>
                    <a:cubicBezTo>
                      <a:pt x="538207" y="530925"/>
                      <a:pt x="555715" y="513426"/>
                      <a:pt x="577307" y="513426"/>
                    </a:cubicBezTo>
                    <a:close/>
                    <a:moveTo>
                      <a:pt x="485015" y="513426"/>
                    </a:moveTo>
                    <a:cubicBezTo>
                      <a:pt x="506608" y="513426"/>
                      <a:pt x="524104" y="530925"/>
                      <a:pt x="524104" y="552513"/>
                    </a:cubicBezTo>
                    <a:cubicBezTo>
                      <a:pt x="524104" y="574082"/>
                      <a:pt x="506608" y="591582"/>
                      <a:pt x="485015" y="591582"/>
                    </a:cubicBezTo>
                    <a:cubicBezTo>
                      <a:pt x="463419" y="591582"/>
                      <a:pt x="445948" y="574082"/>
                      <a:pt x="445948" y="552513"/>
                    </a:cubicBezTo>
                    <a:cubicBezTo>
                      <a:pt x="445948" y="530925"/>
                      <a:pt x="463419" y="513426"/>
                      <a:pt x="485015" y="513426"/>
                    </a:cubicBezTo>
                    <a:close/>
                    <a:moveTo>
                      <a:pt x="390371" y="513426"/>
                    </a:moveTo>
                    <a:cubicBezTo>
                      <a:pt x="411958" y="513426"/>
                      <a:pt x="429471" y="530925"/>
                      <a:pt x="429471" y="552513"/>
                    </a:cubicBezTo>
                    <a:cubicBezTo>
                      <a:pt x="429471" y="574082"/>
                      <a:pt x="411958" y="591582"/>
                      <a:pt x="390371" y="591582"/>
                    </a:cubicBezTo>
                    <a:cubicBezTo>
                      <a:pt x="368803" y="591582"/>
                      <a:pt x="351303" y="574082"/>
                      <a:pt x="351303" y="552513"/>
                    </a:cubicBezTo>
                    <a:cubicBezTo>
                      <a:pt x="351303" y="530925"/>
                      <a:pt x="368803" y="513426"/>
                      <a:pt x="390371" y="513426"/>
                    </a:cubicBezTo>
                    <a:close/>
                    <a:moveTo>
                      <a:pt x="409794" y="438656"/>
                    </a:moveTo>
                    <a:lnTo>
                      <a:pt x="418018" y="442062"/>
                    </a:lnTo>
                    <a:cubicBezTo>
                      <a:pt x="425096" y="449136"/>
                      <a:pt x="429475" y="458908"/>
                      <a:pt x="429475" y="469700"/>
                    </a:cubicBezTo>
                    <a:cubicBezTo>
                      <a:pt x="429475" y="491287"/>
                      <a:pt x="411958" y="508788"/>
                      <a:pt x="390371" y="508788"/>
                    </a:cubicBezTo>
                    <a:cubicBezTo>
                      <a:pt x="379591" y="508788"/>
                      <a:pt x="369825" y="504413"/>
                      <a:pt x="362754" y="497339"/>
                    </a:cubicBezTo>
                    <a:lnTo>
                      <a:pt x="360783" y="492581"/>
                    </a:lnTo>
                    <a:close/>
                    <a:moveTo>
                      <a:pt x="3111175" y="430614"/>
                    </a:moveTo>
                    <a:cubicBezTo>
                      <a:pt x="3132763" y="430614"/>
                      <a:pt x="3150263" y="448115"/>
                      <a:pt x="3150263" y="469701"/>
                    </a:cubicBezTo>
                    <a:cubicBezTo>
                      <a:pt x="3150263" y="491287"/>
                      <a:pt x="3132763" y="508790"/>
                      <a:pt x="3111175" y="508790"/>
                    </a:cubicBezTo>
                    <a:cubicBezTo>
                      <a:pt x="3089588" y="508790"/>
                      <a:pt x="3072088" y="491287"/>
                      <a:pt x="3072088" y="469701"/>
                    </a:cubicBezTo>
                    <a:cubicBezTo>
                      <a:pt x="3072088" y="448115"/>
                      <a:pt x="3089588" y="430614"/>
                      <a:pt x="3111175" y="430614"/>
                    </a:cubicBezTo>
                    <a:close/>
                    <a:moveTo>
                      <a:pt x="3018902" y="430614"/>
                    </a:moveTo>
                    <a:cubicBezTo>
                      <a:pt x="3040489" y="430614"/>
                      <a:pt x="3057989" y="448115"/>
                      <a:pt x="3057989" y="469701"/>
                    </a:cubicBezTo>
                    <a:cubicBezTo>
                      <a:pt x="3057989" y="491287"/>
                      <a:pt x="3040489" y="508790"/>
                      <a:pt x="3018902" y="508790"/>
                    </a:cubicBezTo>
                    <a:cubicBezTo>
                      <a:pt x="2997315" y="508790"/>
                      <a:pt x="2979815" y="491287"/>
                      <a:pt x="2979815" y="469701"/>
                    </a:cubicBezTo>
                    <a:cubicBezTo>
                      <a:pt x="2979815" y="448115"/>
                      <a:pt x="2997315" y="430614"/>
                      <a:pt x="3018902" y="430614"/>
                    </a:cubicBezTo>
                    <a:close/>
                    <a:moveTo>
                      <a:pt x="2924263" y="430613"/>
                    </a:moveTo>
                    <a:cubicBezTo>
                      <a:pt x="2945850" y="430613"/>
                      <a:pt x="2963349" y="448114"/>
                      <a:pt x="2963349" y="469699"/>
                    </a:cubicBezTo>
                    <a:cubicBezTo>
                      <a:pt x="2963349" y="491287"/>
                      <a:pt x="2945850" y="508788"/>
                      <a:pt x="2924263" y="508788"/>
                    </a:cubicBezTo>
                    <a:cubicBezTo>
                      <a:pt x="2902675" y="508788"/>
                      <a:pt x="2885175" y="491287"/>
                      <a:pt x="2885175" y="469699"/>
                    </a:cubicBezTo>
                    <a:cubicBezTo>
                      <a:pt x="2885175" y="448114"/>
                      <a:pt x="2902675" y="430613"/>
                      <a:pt x="2924263" y="430613"/>
                    </a:cubicBezTo>
                    <a:close/>
                    <a:moveTo>
                      <a:pt x="2079618" y="430613"/>
                    </a:moveTo>
                    <a:cubicBezTo>
                      <a:pt x="2101211" y="430613"/>
                      <a:pt x="2118703" y="448114"/>
                      <a:pt x="2118703" y="469699"/>
                    </a:cubicBezTo>
                    <a:cubicBezTo>
                      <a:pt x="2118703" y="491287"/>
                      <a:pt x="2101211" y="508788"/>
                      <a:pt x="2079618" y="508788"/>
                    </a:cubicBezTo>
                    <a:cubicBezTo>
                      <a:pt x="2058036" y="508788"/>
                      <a:pt x="2040537" y="491287"/>
                      <a:pt x="2040537" y="469699"/>
                    </a:cubicBezTo>
                    <a:cubicBezTo>
                      <a:pt x="2040537" y="448114"/>
                      <a:pt x="2058036" y="430613"/>
                      <a:pt x="2079618" y="430613"/>
                    </a:cubicBezTo>
                    <a:close/>
                    <a:moveTo>
                      <a:pt x="1984971" y="430613"/>
                    </a:moveTo>
                    <a:cubicBezTo>
                      <a:pt x="2006563" y="430613"/>
                      <a:pt x="2024068" y="448114"/>
                      <a:pt x="2024068" y="469699"/>
                    </a:cubicBezTo>
                    <a:cubicBezTo>
                      <a:pt x="2024068" y="491287"/>
                      <a:pt x="2006563" y="508788"/>
                      <a:pt x="1984971" y="508788"/>
                    </a:cubicBezTo>
                    <a:cubicBezTo>
                      <a:pt x="1963377" y="508788"/>
                      <a:pt x="1945873" y="491287"/>
                      <a:pt x="1945873" y="469699"/>
                    </a:cubicBezTo>
                    <a:cubicBezTo>
                      <a:pt x="1945873" y="448114"/>
                      <a:pt x="1963377" y="430613"/>
                      <a:pt x="1984971" y="430613"/>
                    </a:cubicBezTo>
                    <a:close/>
                    <a:moveTo>
                      <a:pt x="1890340" y="430613"/>
                    </a:moveTo>
                    <a:cubicBezTo>
                      <a:pt x="1911917" y="430613"/>
                      <a:pt x="1929413" y="448114"/>
                      <a:pt x="1929413" y="469699"/>
                    </a:cubicBezTo>
                    <a:cubicBezTo>
                      <a:pt x="1929413" y="491287"/>
                      <a:pt x="1911917" y="508788"/>
                      <a:pt x="1890340" y="508788"/>
                    </a:cubicBezTo>
                    <a:cubicBezTo>
                      <a:pt x="1868762" y="508788"/>
                      <a:pt x="1851255" y="491287"/>
                      <a:pt x="1851255" y="469699"/>
                    </a:cubicBezTo>
                    <a:cubicBezTo>
                      <a:pt x="1851255" y="448114"/>
                      <a:pt x="1868762" y="430613"/>
                      <a:pt x="1890340" y="430613"/>
                    </a:cubicBezTo>
                    <a:close/>
                    <a:moveTo>
                      <a:pt x="1798073" y="430613"/>
                    </a:moveTo>
                    <a:cubicBezTo>
                      <a:pt x="1819663" y="430613"/>
                      <a:pt x="1837149" y="448114"/>
                      <a:pt x="1837149" y="469699"/>
                    </a:cubicBezTo>
                    <a:cubicBezTo>
                      <a:pt x="1837149" y="491287"/>
                      <a:pt x="1819663" y="508788"/>
                      <a:pt x="1798073" y="508788"/>
                    </a:cubicBezTo>
                    <a:cubicBezTo>
                      <a:pt x="1776483" y="508788"/>
                      <a:pt x="1758966" y="491287"/>
                      <a:pt x="1758966" y="469699"/>
                    </a:cubicBezTo>
                    <a:cubicBezTo>
                      <a:pt x="1758966" y="448114"/>
                      <a:pt x="1776483" y="430613"/>
                      <a:pt x="1798073" y="430613"/>
                    </a:cubicBezTo>
                    <a:close/>
                    <a:moveTo>
                      <a:pt x="1703435" y="430613"/>
                    </a:moveTo>
                    <a:cubicBezTo>
                      <a:pt x="1725015" y="430613"/>
                      <a:pt x="1742524" y="448114"/>
                      <a:pt x="1742524" y="469699"/>
                    </a:cubicBezTo>
                    <a:cubicBezTo>
                      <a:pt x="1742524" y="491287"/>
                      <a:pt x="1725015" y="508788"/>
                      <a:pt x="1703435" y="508788"/>
                    </a:cubicBezTo>
                    <a:cubicBezTo>
                      <a:pt x="1681841" y="508788"/>
                      <a:pt x="1664351" y="491287"/>
                      <a:pt x="1664351" y="469699"/>
                    </a:cubicBezTo>
                    <a:cubicBezTo>
                      <a:pt x="1664351" y="448114"/>
                      <a:pt x="1681841" y="430613"/>
                      <a:pt x="1703435" y="430613"/>
                    </a:cubicBezTo>
                    <a:close/>
                    <a:moveTo>
                      <a:pt x="1611151" y="430613"/>
                    </a:moveTo>
                    <a:cubicBezTo>
                      <a:pt x="1632741" y="430613"/>
                      <a:pt x="1650245" y="448114"/>
                      <a:pt x="1650245" y="469699"/>
                    </a:cubicBezTo>
                    <a:cubicBezTo>
                      <a:pt x="1650245" y="491287"/>
                      <a:pt x="1632741" y="508788"/>
                      <a:pt x="1611151" y="508788"/>
                    </a:cubicBezTo>
                    <a:cubicBezTo>
                      <a:pt x="1589649" y="508788"/>
                      <a:pt x="1572151" y="491287"/>
                      <a:pt x="1572151" y="469699"/>
                    </a:cubicBezTo>
                    <a:cubicBezTo>
                      <a:pt x="1572151" y="448114"/>
                      <a:pt x="1589649" y="430613"/>
                      <a:pt x="1611151" y="430613"/>
                    </a:cubicBezTo>
                    <a:close/>
                    <a:moveTo>
                      <a:pt x="1516598" y="430613"/>
                    </a:moveTo>
                    <a:cubicBezTo>
                      <a:pt x="1538184" y="430613"/>
                      <a:pt x="1555687" y="448114"/>
                      <a:pt x="1555687" y="469699"/>
                    </a:cubicBezTo>
                    <a:cubicBezTo>
                      <a:pt x="1555687" y="491287"/>
                      <a:pt x="1538184" y="508788"/>
                      <a:pt x="1516598" y="508788"/>
                    </a:cubicBezTo>
                    <a:cubicBezTo>
                      <a:pt x="1495008" y="508788"/>
                      <a:pt x="1477507" y="491287"/>
                      <a:pt x="1477507" y="469699"/>
                    </a:cubicBezTo>
                    <a:cubicBezTo>
                      <a:pt x="1477507" y="448114"/>
                      <a:pt x="1495008" y="430613"/>
                      <a:pt x="1516598" y="430613"/>
                    </a:cubicBezTo>
                    <a:close/>
                    <a:moveTo>
                      <a:pt x="1045749" y="430613"/>
                    </a:moveTo>
                    <a:cubicBezTo>
                      <a:pt x="1067333" y="430613"/>
                      <a:pt x="1084837" y="448114"/>
                      <a:pt x="1084837" y="469699"/>
                    </a:cubicBezTo>
                    <a:cubicBezTo>
                      <a:pt x="1084837" y="491287"/>
                      <a:pt x="1067333" y="508788"/>
                      <a:pt x="1045749" y="508788"/>
                    </a:cubicBezTo>
                    <a:cubicBezTo>
                      <a:pt x="1024164" y="508788"/>
                      <a:pt x="1006666" y="491287"/>
                      <a:pt x="1006666" y="469699"/>
                    </a:cubicBezTo>
                    <a:cubicBezTo>
                      <a:pt x="1006666" y="448114"/>
                      <a:pt x="1024164" y="430613"/>
                      <a:pt x="1045749" y="430613"/>
                    </a:cubicBezTo>
                    <a:close/>
                    <a:moveTo>
                      <a:pt x="951124" y="430613"/>
                    </a:moveTo>
                    <a:cubicBezTo>
                      <a:pt x="972705" y="430613"/>
                      <a:pt x="990202" y="448114"/>
                      <a:pt x="990202" y="469699"/>
                    </a:cubicBezTo>
                    <a:cubicBezTo>
                      <a:pt x="990202" y="491287"/>
                      <a:pt x="972705" y="508788"/>
                      <a:pt x="951124" y="508788"/>
                    </a:cubicBezTo>
                    <a:cubicBezTo>
                      <a:pt x="929541" y="508788"/>
                      <a:pt x="912041" y="491287"/>
                      <a:pt x="912041" y="469699"/>
                    </a:cubicBezTo>
                    <a:cubicBezTo>
                      <a:pt x="912041" y="448114"/>
                      <a:pt x="929541" y="430613"/>
                      <a:pt x="951124" y="430613"/>
                    </a:cubicBezTo>
                    <a:close/>
                    <a:moveTo>
                      <a:pt x="856499" y="430613"/>
                    </a:moveTo>
                    <a:cubicBezTo>
                      <a:pt x="878082" y="430613"/>
                      <a:pt x="895578" y="448115"/>
                      <a:pt x="895578" y="469699"/>
                    </a:cubicBezTo>
                    <a:cubicBezTo>
                      <a:pt x="895578" y="491287"/>
                      <a:pt x="878082" y="508788"/>
                      <a:pt x="856499" y="508788"/>
                    </a:cubicBezTo>
                    <a:cubicBezTo>
                      <a:pt x="834915" y="508788"/>
                      <a:pt x="817418" y="491287"/>
                      <a:pt x="817418" y="469699"/>
                    </a:cubicBezTo>
                    <a:cubicBezTo>
                      <a:pt x="817418" y="448115"/>
                      <a:pt x="834915" y="430613"/>
                      <a:pt x="856499" y="430613"/>
                    </a:cubicBezTo>
                    <a:close/>
                    <a:moveTo>
                      <a:pt x="764240" y="430613"/>
                    </a:moveTo>
                    <a:cubicBezTo>
                      <a:pt x="785824" y="430613"/>
                      <a:pt x="803321" y="448115"/>
                      <a:pt x="803321" y="469699"/>
                    </a:cubicBezTo>
                    <a:cubicBezTo>
                      <a:pt x="803321" y="491287"/>
                      <a:pt x="785824" y="508788"/>
                      <a:pt x="764240" y="508788"/>
                    </a:cubicBezTo>
                    <a:cubicBezTo>
                      <a:pt x="742646" y="508788"/>
                      <a:pt x="725157" y="491287"/>
                      <a:pt x="725157" y="469699"/>
                    </a:cubicBezTo>
                    <a:cubicBezTo>
                      <a:pt x="725157" y="448115"/>
                      <a:pt x="742646" y="430613"/>
                      <a:pt x="764240" y="430613"/>
                    </a:cubicBezTo>
                    <a:close/>
                    <a:moveTo>
                      <a:pt x="669597" y="430613"/>
                    </a:moveTo>
                    <a:cubicBezTo>
                      <a:pt x="691199" y="430613"/>
                      <a:pt x="708695" y="448115"/>
                      <a:pt x="708695" y="469699"/>
                    </a:cubicBezTo>
                    <a:cubicBezTo>
                      <a:pt x="708695" y="491287"/>
                      <a:pt x="691199" y="508788"/>
                      <a:pt x="669597" y="508788"/>
                    </a:cubicBezTo>
                    <a:cubicBezTo>
                      <a:pt x="648023" y="508788"/>
                      <a:pt x="630517" y="491287"/>
                      <a:pt x="630517" y="469699"/>
                    </a:cubicBezTo>
                    <a:cubicBezTo>
                      <a:pt x="630517" y="448115"/>
                      <a:pt x="648023" y="430613"/>
                      <a:pt x="669597" y="430613"/>
                    </a:cubicBezTo>
                    <a:close/>
                    <a:moveTo>
                      <a:pt x="577311" y="430613"/>
                    </a:moveTo>
                    <a:cubicBezTo>
                      <a:pt x="598906" y="430613"/>
                      <a:pt x="616412" y="448115"/>
                      <a:pt x="616412" y="469700"/>
                    </a:cubicBezTo>
                    <a:cubicBezTo>
                      <a:pt x="616412" y="491287"/>
                      <a:pt x="598906" y="508788"/>
                      <a:pt x="577311" y="508788"/>
                    </a:cubicBezTo>
                    <a:cubicBezTo>
                      <a:pt x="555718" y="508788"/>
                      <a:pt x="538213" y="491287"/>
                      <a:pt x="538213" y="469700"/>
                    </a:cubicBezTo>
                    <a:cubicBezTo>
                      <a:pt x="538213" y="448115"/>
                      <a:pt x="555718" y="430613"/>
                      <a:pt x="577311" y="430613"/>
                    </a:cubicBezTo>
                    <a:close/>
                    <a:moveTo>
                      <a:pt x="485025" y="430613"/>
                    </a:moveTo>
                    <a:cubicBezTo>
                      <a:pt x="506612" y="430613"/>
                      <a:pt x="524109" y="448115"/>
                      <a:pt x="524109" y="469700"/>
                    </a:cubicBezTo>
                    <a:cubicBezTo>
                      <a:pt x="524109" y="491287"/>
                      <a:pt x="506612" y="508788"/>
                      <a:pt x="485025" y="508788"/>
                    </a:cubicBezTo>
                    <a:cubicBezTo>
                      <a:pt x="463427" y="508788"/>
                      <a:pt x="445951" y="491287"/>
                      <a:pt x="445951" y="469700"/>
                    </a:cubicBezTo>
                    <a:cubicBezTo>
                      <a:pt x="445951" y="448115"/>
                      <a:pt x="463427" y="430613"/>
                      <a:pt x="485025" y="430613"/>
                    </a:cubicBezTo>
                    <a:close/>
                    <a:moveTo>
                      <a:pt x="493081" y="353508"/>
                    </a:moveTo>
                    <a:lnTo>
                      <a:pt x="512664" y="361620"/>
                    </a:lnTo>
                    <a:cubicBezTo>
                      <a:pt x="519737" y="368693"/>
                      <a:pt x="524111" y="378465"/>
                      <a:pt x="524111" y="389259"/>
                    </a:cubicBezTo>
                    <a:cubicBezTo>
                      <a:pt x="524111" y="410845"/>
                      <a:pt x="506614" y="428346"/>
                      <a:pt x="485026" y="428346"/>
                    </a:cubicBezTo>
                    <a:cubicBezTo>
                      <a:pt x="474228" y="428346"/>
                      <a:pt x="464460" y="423970"/>
                      <a:pt x="457392" y="416897"/>
                    </a:cubicBezTo>
                    <a:lnTo>
                      <a:pt x="448688" y="395861"/>
                    </a:lnTo>
                    <a:lnTo>
                      <a:pt x="459172" y="384326"/>
                    </a:lnTo>
                    <a:close/>
                    <a:moveTo>
                      <a:pt x="2079618" y="350171"/>
                    </a:moveTo>
                    <a:cubicBezTo>
                      <a:pt x="2101211" y="350171"/>
                      <a:pt x="2118703" y="367670"/>
                      <a:pt x="2118703" y="389259"/>
                    </a:cubicBezTo>
                    <a:cubicBezTo>
                      <a:pt x="2118703" y="410845"/>
                      <a:pt x="2101211" y="428346"/>
                      <a:pt x="2079618" y="428346"/>
                    </a:cubicBezTo>
                    <a:cubicBezTo>
                      <a:pt x="2058036" y="428346"/>
                      <a:pt x="2040537" y="410845"/>
                      <a:pt x="2040537" y="389259"/>
                    </a:cubicBezTo>
                    <a:cubicBezTo>
                      <a:pt x="2040537" y="367670"/>
                      <a:pt x="2058036" y="350171"/>
                      <a:pt x="2079618" y="350171"/>
                    </a:cubicBezTo>
                    <a:close/>
                    <a:moveTo>
                      <a:pt x="1984971" y="350171"/>
                    </a:moveTo>
                    <a:cubicBezTo>
                      <a:pt x="2006563" y="350171"/>
                      <a:pt x="2024068" y="367670"/>
                      <a:pt x="2024068" y="389259"/>
                    </a:cubicBezTo>
                    <a:cubicBezTo>
                      <a:pt x="2024068" y="410845"/>
                      <a:pt x="2006563" y="428346"/>
                      <a:pt x="1984971" y="428346"/>
                    </a:cubicBezTo>
                    <a:cubicBezTo>
                      <a:pt x="1963377" y="428346"/>
                      <a:pt x="1945873" y="410845"/>
                      <a:pt x="1945873" y="389259"/>
                    </a:cubicBezTo>
                    <a:cubicBezTo>
                      <a:pt x="1945873" y="367670"/>
                      <a:pt x="1963377" y="350171"/>
                      <a:pt x="1984971" y="350171"/>
                    </a:cubicBezTo>
                    <a:close/>
                    <a:moveTo>
                      <a:pt x="1890340" y="350171"/>
                    </a:moveTo>
                    <a:cubicBezTo>
                      <a:pt x="1911917" y="350171"/>
                      <a:pt x="1929413" y="367670"/>
                      <a:pt x="1929413" y="389259"/>
                    </a:cubicBezTo>
                    <a:cubicBezTo>
                      <a:pt x="1929413" y="410845"/>
                      <a:pt x="1911917" y="428346"/>
                      <a:pt x="1890340" y="428346"/>
                    </a:cubicBezTo>
                    <a:cubicBezTo>
                      <a:pt x="1868762" y="428346"/>
                      <a:pt x="1851255" y="410845"/>
                      <a:pt x="1851255" y="389259"/>
                    </a:cubicBezTo>
                    <a:cubicBezTo>
                      <a:pt x="1851255" y="367670"/>
                      <a:pt x="1868762" y="350171"/>
                      <a:pt x="1890340" y="350171"/>
                    </a:cubicBezTo>
                    <a:close/>
                    <a:moveTo>
                      <a:pt x="1798073" y="350171"/>
                    </a:moveTo>
                    <a:cubicBezTo>
                      <a:pt x="1819663" y="350171"/>
                      <a:pt x="1837149" y="367670"/>
                      <a:pt x="1837149" y="389259"/>
                    </a:cubicBezTo>
                    <a:cubicBezTo>
                      <a:pt x="1837149" y="410845"/>
                      <a:pt x="1819663" y="428346"/>
                      <a:pt x="1798073" y="428346"/>
                    </a:cubicBezTo>
                    <a:cubicBezTo>
                      <a:pt x="1776483" y="428346"/>
                      <a:pt x="1758966" y="410845"/>
                      <a:pt x="1758966" y="389259"/>
                    </a:cubicBezTo>
                    <a:cubicBezTo>
                      <a:pt x="1758966" y="367670"/>
                      <a:pt x="1776483" y="350171"/>
                      <a:pt x="1798073" y="350171"/>
                    </a:cubicBezTo>
                    <a:close/>
                    <a:moveTo>
                      <a:pt x="1703435" y="350171"/>
                    </a:moveTo>
                    <a:cubicBezTo>
                      <a:pt x="1725015" y="350171"/>
                      <a:pt x="1742524" y="367670"/>
                      <a:pt x="1742524" y="389259"/>
                    </a:cubicBezTo>
                    <a:cubicBezTo>
                      <a:pt x="1742524" y="410845"/>
                      <a:pt x="1725015" y="428346"/>
                      <a:pt x="1703435" y="428346"/>
                    </a:cubicBezTo>
                    <a:cubicBezTo>
                      <a:pt x="1681841" y="428346"/>
                      <a:pt x="1664351" y="410845"/>
                      <a:pt x="1664351" y="389259"/>
                    </a:cubicBezTo>
                    <a:cubicBezTo>
                      <a:pt x="1664351" y="367670"/>
                      <a:pt x="1681841" y="350171"/>
                      <a:pt x="1703435" y="350171"/>
                    </a:cubicBezTo>
                    <a:close/>
                    <a:moveTo>
                      <a:pt x="1611151" y="350171"/>
                    </a:moveTo>
                    <a:cubicBezTo>
                      <a:pt x="1632741" y="350171"/>
                      <a:pt x="1650245" y="367670"/>
                      <a:pt x="1650245" y="389259"/>
                    </a:cubicBezTo>
                    <a:cubicBezTo>
                      <a:pt x="1650245" y="410845"/>
                      <a:pt x="1632741" y="428346"/>
                      <a:pt x="1611151" y="428346"/>
                    </a:cubicBezTo>
                    <a:cubicBezTo>
                      <a:pt x="1589652" y="428346"/>
                      <a:pt x="1572155" y="410845"/>
                      <a:pt x="1572155" y="389259"/>
                    </a:cubicBezTo>
                    <a:cubicBezTo>
                      <a:pt x="1572155" y="367670"/>
                      <a:pt x="1589652" y="350171"/>
                      <a:pt x="1611151" y="350171"/>
                    </a:cubicBezTo>
                    <a:close/>
                    <a:moveTo>
                      <a:pt x="1516602" y="350171"/>
                    </a:moveTo>
                    <a:cubicBezTo>
                      <a:pt x="1538185" y="350171"/>
                      <a:pt x="1555690" y="367670"/>
                      <a:pt x="1555690" y="389259"/>
                    </a:cubicBezTo>
                    <a:cubicBezTo>
                      <a:pt x="1555690" y="410845"/>
                      <a:pt x="1538185" y="428346"/>
                      <a:pt x="1516602" y="428346"/>
                    </a:cubicBezTo>
                    <a:cubicBezTo>
                      <a:pt x="1495010" y="428346"/>
                      <a:pt x="1477510" y="410845"/>
                      <a:pt x="1477510" y="389259"/>
                    </a:cubicBezTo>
                    <a:cubicBezTo>
                      <a:pt x="1477510" y="367670"/>
                      <a:pt x="1495010" y="350171"/>
                      <a:pt x="1516602" y="350171"/>
                    </a:cubicBezTo>
                    <a:close/>
                    <a:moveTo>
                      <a:pt x="951124" y="350171"/>
                    </a:moveTo>
                    <a:cubicBezTo>
                      <a:pt x="972708" y="350171"/>
                      <a:pt x="990204" y="367670"/>
                      <a:pt x="990204" y="389259"/>
                    </a:cubicBezTo>
                    <a:cubicBezTo>
                      <a:pt x="990204" y="410845"/>
                      <a:pt x="972708" y="428346"/>
                      <a:pt x="951124" y="428346"/>
                    </a:cubicBezTo>
                    <a:cubicBezTo>
                      <a:pt x="929543" y="428346"/>
                      <a:pt x="912042" y="410845"/>
                      <a:pt x="912042" y="389259"/>
                    </a:cubicBezTo>
                    <a:cubicBezTo>
                      <a:pt x="912042" y="367670"/>
                      <a:pt x="929543" y="350171"/>
                      <a:pt x="951124" y="350171"/>
                    </a:cubicBezTo>
                    <a:close/>
                    <a:moveTo>
                      <a:pt x="856501" y="350171"/>
                    </a:moveTo>
                    <a:cubicBezTo>
                      <a:pt x="878085" y="350171"/>
                      <a:pt x="895581" y="367670"/>
                      <a:pt x="895581" y="389259"/>
                    </a:cubicBezTo>
                    <a:cubicBezTo>
                      <a:pt x="895581" y="410845"/>
                      <a:pt x="878085" y="428346"/>
                      <a:pt x="856501" y="428346"/>
                    </a:cubicBezTo>
                    <a:cubicBezTo>
                      <a:pt x="834918" y="428346"/>
                      <a:pt x="817421" y="410845"/>
                      <a:pt x="817421" y="389259"/>
                    </a:cubicBezTo>
                    <a:cubicBezTo>
                      <a:pt x="817421" y="367670"/>
                      <a:pt x="834918" y="350171"/>
                      <a:pt x="856501" y="350171"/>
                    </a:cubicBezTo>
                    <a:close/>
                    <a:moveTo>
                      <a:pt x="764243" y="350171"/>
                    </a:moveTo>
                    <a:cubicBezTo>
                      <a:pt x="785826" y="350171"/>
                      <a:pt x="803324" y="367671"/>
                      <a:pt x="803324" y="389259"/>
                    </a:cubicBezTo>
                    <a:cubicBezTo>
                      <a:pt x="803324" y="410845"/>
                      <a:pt x="785826" y="428346"/>
                      <a:pt x="764243" y="428346"/>
                    </a:cubicBezTo>
                    <a:cubicBezTo>
                      <a:pt x="742651" y="428346"/>
                      <a:pt x="725160" y="410845"/>
                      <a:pt x="725160" y="389259"/>
                    </a:cubicBezTo>
                    <a:cubicBezTo>
                      <a:pt x="725160" y="367671"/>
                      <a:pt x="742651" y="350171"/>
                      <a:pt x="764243" y="350171"/>
                    </a:cubicBezTo>
                    <a:close/>
                    <a:moveTo>
                      <a:pt x="669597" y="350171"/>
                    </a:moveTo>
                    <a:cubicBezTo>
                      <a:pt x="691200" y="350171"/>
                      <a:pt x="708698" y="367671"/>
                      <a:pt x="708698" y="389259"/>
                    </a:cubicBezTo>
                    <a:cubicBezTo>
                      <a:pt x="708698" y="410845"/>
                      <a:pt x="691200" y="428346"/>
                      <a:pt x="669597" y="428346"/>
                    </a:cubicBezTo>
                    <a:cubicBezTo>
                      <a:pt x="648024" y="428346"/>
                      <a:pt x="630519" y="410845"/>
                      <a:pt x="630519" y="389259"/>
                    </a:cubicBezTo>
                    <a:cubicBezTo>
                      <a:pt x="630519" y="367671"/>
                      <a:pt x="648024" y="350171"/>
                      <a:pt x="669597" y="350171"/>
                    </a:cubicBezTo>
                    <a:close/>
                    <a:moveTo>
                      <a:pt x="577316" y="350171"/>
                    </a:moveTo>
                    <a:cubicBezTo>
                      <a:pt x="598910" y="350171"/>
                      <a:pt x="616414" y="367671"/>
                      <a:pt x="616414" y="389259"/>
                    </a:cubicBezTo>
                    <a:cubicBezTo>
                      <a:pt x="616414" y="410845"/>
                      <a:pt x="598910" y="428346"/>
                      <a:pt x="577316" y="428346"/>
                    </a:cubicBezTo>
                    <a:cubicBezTo>
                      <a:pt x="555721" y="428346"/>
                      <a:pt x="538216" y="410845"/>
                      <a:pt x="538216" y="389259"/>
                    </a:cubicBezTo>
                    <a:cubicBezTo>
                      <a:pt x="538216" y="367671"/>
                      <a:pt x="555721" y="350171"/>
                      <a:pt x="577316" y="350171"/>
                    </a:cubicBezTo>
                    <a:close/>
                    <a:moveTo>
                      <a:pt x="591716" y="263862"/>
                    </a:moveTo>
                    <a:lnTo>
                      <a:pt x="604964" y="269347"/>
                    </a:lnTo>
                    <a:cubicBezTo>
                      <a:pt x="612039" y="276420"/>
                      <a:pt x="616416" y="286192"/>
                      <a:pt x="616416" y="296985"/>
                    </a:cubicBezTo>
                    <a:cubicBezTo>
                      <a:pt x="616416" y="318571"/>
                      <a:pt x="598910" y="336071"/>
                      <a:pt x="577316" y="336071"/>
                    </a:cubicBezTo>
                    <a:cubicBezTo>
                      <a:pt x="566520" y="336071"/>
                      <a:pt x="556745" y="331696"/>
                      <a:pt x="549670" y="324623"/>
                    </a:cubicBezTo>
                    <a:lnTo>
                      <a:pt x="542883" y="308244"/>
                    </a:lnTo>
                    <a:close/>
                    <a:moveTo>
                      <a:pt x="951129" y="257899"/>
                    </a:moveTo>
                    <a:cubicBezTo>
                      <a:pt x="972708" y="257899"/>
                      <a:pt x="990205" y="275398"/>
                      <a:pt x="990205" y="296985"/>
                    </a:cubicBezTo>
                    <a:cubicBezTo>
                      <a:pt x="990205" y="318571"/>
                      <a:pt x="972708" y="336070"/>
                      <a:pt x="951129" y="336070"/>
                    </a:cubicBezTo>
                    <a:cubicBezTo>
                      <a:pt x="929543" y="336070"/>
                      <a:pt x="912045" y="318571"/>
                      <a:pt x="912045" y="296985"/>
                    </a:cubicBezTo>
                    <a:cubicBezTo>
                      <a:pt x="912045" y="275398"/>
                      <a:pt x="929543" y="257899"/>
                      <a:pt x="951129" y="257899"/>
                    </a:cubicBezTo>
                    <a:close/>
                    <a:moveTo>
                      <a:pt x="856503" y="257899"/>
                    </a:moveTo>
                    <a:cubicBezTo>
                      <a:pt x="878086" y="257899"/>
                      <a:pt x="895582" y="275398"/>
                      <a:pt x="895582" y="296985"/>
                    </a:cubicBezTo>
                    <a:cubicBezTo>
                      <a:pt x="895582" y="318571"/>
                      <a:pt x="878086" y="336070"/>
                      <a:pt x="856503" y="336070"/>
                    </a:cubicBezTo>
                    <a:cubicBezTo>
                      <a:pt x="834919" y="336070"/>
                      <a:pt x="817422" y="318571"/>
                      <a:pt x="817422" y="296985"/>
                    </a:cubicBezTo>
                    <a:cubicBezTo>
                      <a:pt x="817422" y="275398"/>
                      <a:pt x="834919" y="257899"/>
                      <a:pt x="856503" y="257899"/>
                    </a:cubicBezTo>
                    <a:close/>
                    <a:moveTo>
                      <a:pt x="764243" y="257899"/>
                    </a:moveTo>
                    <a:cubicBezTo>
                      <a:pt x="785826" y="257899"/>
                      <a:pt x="803326" y="275398"/>
                      <a:pt x="803326" y="296985"/>
                    </a:cubicBezTo>
                    <a:cubicBezTo>
                      <a:pt x="803326" y="318571"/>
                      <a:pt x="785826" y="336070"/>
                      <a:pt x="764243" y="336070"/>
                    </a:cubicBezTo>
                    <a:cubicBezTo>
                      <a:pt x="742651" y="336070"/>
                      <a:pt x="725161" y="318571"/>
                      <a:pt x="725161" y="296985"/>
                    </a:cubicBezTo>
                    <a:cubicBezTo>
                      <a:pt x="725161" y="275398"/>
                      <a:pt x="742651" y="257899"/>
                      <a:pt x="764243" y="257899"/>
                    </a:cubicBezTo>
                    <a:close/>
                    <a:moveTo>
                      <a:pt x="669597" y="257899"/>
                    </a:moveTo>
                    <a:cubicBezTo>
                      <a:pt x="691200" y="257899"/>
                      <a:pt x="708698" y="275398"/>
                      <a:pt x="708698" y="296985"/>
                    </a:cubicBezTo>
                    <a:cubicBezTo>
                      <a:pt x="708698" y="318571"/>
                      <a:pt x="691200" y="336070"/>
                      <a:pt x="669597" y="336070"/>
                    </a:cubicBezTo>
                    <a:cubicBezTo>
                      <a:pt x="648024" y="336070"/>
                      <a:pt x="630520" y="318571"/>
                      <a:pt x="630520" y="296985"/>
                    </a:cubicBezTo>
                    <a:cubicBezTo>
                      <a:pt x="630520" y="275398"/>
                      <a:pt x="648024" y="257899"/>
                      <a:pt x="669597" y="257899"/>
                    </a:cubicBezTo>
                    <a:close/>
                    <a:moveTo>
                      <a:pt x="2079618" y="257899"/>
                    </a:moveTo>
                    <a:cubicBezTo>
                      <a:pt x="2101211" y="257899"/>
                      <a:pt x="2118703" y="275398"/>
                      <a:pt x="2118703" y="296984"/>
                    </a:cubicBezTo>
                    <a:cubicBezTo>
                      <a:pt x="2118703" y="318571"/>
                      <a:pt x="2101211" y="336070"/>
                      <a:pt x="2079618" y="336070"/>
                    </a:cubicBezTo>
                    <a:cubicBezTo>
                      <a:pt x="2058036" y="336070"/>
                      <a:pt x="2040537" y="318571"/>
                      <a:pt x="2040537" y="296984"/>
                    </a:cubicBezTo>
                    <a:cubicBezTo>
                      <a:pt x="2040537" y="275398"/>
                      <a:pt x="2058036" y="257899"/>
                      <a:pt x="2079618" y="257899"/>
                    </a:cubicBezTo>
                    <a:close/>
                    <a:moveTo>
                      <a:pt x="1984971" y="257899"/>
                    </a:moveTo>
                    <a:cubicBezTo>
                      <a:pt x="2006563" y="257899"/>
                      <a:pt x="2024068" y="275398"/>
                      <a:pt x="2024068" y="296984"/>
                    </a:cubicBezTo>
                    <a:cubicBezTo>
                      <a:pt x="2024068" y="318571"/>
                      <a:pt x="2006563" y="336070"/>
                      <a:pt x="1984971" y="336070"/>
                    </a:cubicBezTo>
                    <a:cubicBezTo>
                      <a:pt x="1963377" y="336070"/>
                      <a:pt x="1945873" y="318571"/>
                      <a:pt x="1945873" y="296984"/>
                    </a:cubicBezTo>
                    <a:cubicBezTo>
                      <a:pt x="1945873" y="275398"/>
                      <a:pt x="1963377" y="257899"/>
                      <a:pt x="1984971" y="257899"/>
                    </a:cubicBezTo>
                    <a:close/>
                    <a:moveTo>
                      <a:pt x="1890340" y="257899"/>
                    </a:moveTo>
                    <a:cubicBezTo>
                      <a:pt x="1911917" y="257899"/>
                      <a:pt x="1929413" y="275398"/>
                      <a:pt x="1929413" y="296984"/>
                    </a:cubicBezTo>
                    <a:cubicBezTo>
                      <a:pt x="1929413" y="318571"/>
                      <a:pt x="1911917" y="336070"/>
                      <a:pt x="1890340" y="336070"/>
                    </a:cubicBezTo>
                    <a:cubicBezTo>
                      <a:pt x="1868762" y="336070"/>
                      <a:pt x="1851255" y="318571"/>
                      <a:pt x="1851255" y="296984"/>
                    </a:cubicBezTo>
                    <a:cubicBezTo>
                      <a:pt x="1851255" y="275398"/>
                      <a:pt x="1868762" y="257899"/>
                      <a:pt x="1890340" y="257899"/>
                    </a:cubicBezTo>
                    <a:close/>
                    <a:moveTo>
                      <a:pt x="1798073" y="257899"/>
                    </a:moveTo>
                    <a:cubicBezTo>
                      <a:pt x="1819663" y="257899"/>
                      <a:pt x="1837149" y="275398"/>
                      <a:pt x="1837149" y="296984"/>
                    </a:cubicBezTo>
                    <a:cubicBezTo>
                      <a:pt x="1837149" y="318571"/>
                      <a:pt x="1819663" y="336070"/>
                      <a:pt x="1798073" y="336070"/>
                    </a:cubicBezTo>
                    <a:cubicBezTo>
                      <a:pt x="1776483" y="336070"/>
                      <a:pt x="1758966" y="318571"/>
                      <a:pt x="1758966" y="296984"/>
                    </a:cubicBezTo>
                    <a:cubicBezTo>
                      <a:pt x="1758966" y="275398"/>
                      <a:pt x="1776483" y="257899"/>
                      <a:pt x="1798073" y="257899"/>
                    </a:cubicBezTo>
                    <a:close/>
                    <a:moveTo>
                      <a:pt x="1703435" y="257899"/>
                    </a:moveTo>
                    <a:cubicBezTo>
                      <a:pt x="1725015" y="257899"/>
                      <a:pt x="1742524" y="275398"/>
                      <a:pt x="1742524" y="296984"/>
                    </a:cubicBezTo>
                    <a:cubicBezTo>
                      <a:pt x="1742524" y="318571"/>
                      <a:pt x="1725015" y="336070"/>
                      <a:pt x="1703435" y="336070"/>
                    </a:cubicBezTo>
                    <a:cubicBezTo>
                      <a:pt x="1681841" y="336070"/>
                      <a:pt x="1664351" y="318571"/>
                      <a:pt x="1664351" y="296984"/>
                    </a:cubicBezTo>
                    <a:cubicBezTo>
                      <a:pt x="1664351" y="275398"/>
                      <a:pt x="1681841" y="257899"/>
                      <a:pt x="1703435" y="257899"/>
                    </a:cubicBezTo>
                    <a:close/>
                    <a:moveTo>
                      <a:pt x="1611151" y="257899"/>
                    </a:moveTo>
                    <a:cubicBezTo>
                      <a:pt x="1632741" y="257899"/>
                      <a:pt x="1650245" y="275398"/>
                      <a:pt x="1650245" y="296984"/>
                    </a:cubicBezTo>
                    <a:cubicBezTo>
                      <a:pt x="1650245" y="318571"/>
                      <a:pt x="1632741" y="336070"/>
                      <a:pt x="1611151" y="336070"/>
                    </a:cubicBezTo>
                    <a:cubicBezTo>
                      <a:pt x="1589655" y="336070"/>
                      <a:pt x="1572155" y="318571"/>
                      <a:pt x="1572155" y="296984"/>
                    </a:cubicBezTo>
                    <a:cubicBezTo>
                      <a:pt x="1572155" y="275398"/>
                      <a:pt x="1589655" y="257899"/>
                      <a:pt x="1611151" y="257899"/>
                    </a:cubicBezTo>
                    <a:close/>
                    <a:moveTo>
                      <a:pt x="1516605" y="257899"/>
                    </a:moveTo>
                    <a:cubicBezTo>
                      <a:pt x="1538188" y="257899"/>
                      <a:pt x="1555690" y="275398"/>
                      <a:pt x="1555690" y="296984"/>
                    </a:cubicBezTo>
                    <a:cubicBezTo>
                      <a:pt x="1555690" y="318571"/>
                      <a:pt x="1538188" y="336070"/>
                      <a:pt x="1516605" y="336070"/>
                    </a:cubicBezTo>
                    <a:cubicBezTo>
                      <a:pt x="1495013" y="336070"/>
                      <a:pt x="1477512" y="318571"/>
                      <a:pt x="1477512" y="296984"/>
                    </a:cubicBezTo>
                    <a:cubicBezTo>
                      <a:pt x="1477512" y="275398"/>
                      <a:pt x="1495013" y="257899"/>
                      <a:pt x="1516605" y="257899"/>
                    </a:cubicBezTo>
                    <a:close/>
                    <a:moveTo>
                      <a:pt x="1419597" y="257899"/>
                    </a:moveTo>
                    <a:cubicBezTo>
                      <a:pt x="1441183" y="257899"/>
                      <a:pt x="1458689" y="275398"/>
                      <a:pt x="1458689" y="296984"/>
                    </a:cubicBezTo>
                    <a:cubicBezTo>
                      <a:pt x="1458689" y="318571"/>
                      <a:pt x="1441183" y="336070"/>
                      <a:pt x="1419597" y="336070"/>
                    </a:cubicBezTo>
                    <a:cubicBezTo>
                      <a:pt x="1398003" y="336070"/>
                      <a:pt x="1380501" y="318571"/>
                      <a:pt x="1380501" y="296984"/>
                    </a:cubicBezTo>
                    <a:cubicBezTo>
                      <a:pt x="1380501" y="275398"/>
                      <a:pt x="1398003" y="257899"/>
                      <a:pt x="1419597" y="257899"/>
                    </a:cubicBezTo>
                    <a:close/>
                    <a:moveTo>
                      <a:pt x="1329683" y="257899"/>
                    </a:moveTo>
                    <a:cubicBezTo>
                      <a:pt x="1351272" y="257899"/>
                      <a:pt x="1368775" y="275398"/>
                      <a:pt x="1368775" y="296984"/>
                    </a:cubicBezTo>
                    <a:cubicBezTo>
                      <a:pt x="1368775" y="318571"/>
                      <a:pt x="1351272" y="336070"/>
                      <a:pt x="1329683" y="336070"/>
                    </a:cubicBezTo>
                    <a:cubicBezTo>
                      <a:pt x="1308100" y="336070"/>
                      <a:pt x="1290601" y="318571"/>
                      <a:pt x="1290601" y="296984"/>
                    </a:cubicBezTo>
                    <a:cubicBezTo>
                      <a:pt x="1290601" y="275398"/>
                      <a:pt x="1308100" y="257899"/>
                      <a:pt x="1329683" y="257899"/>
                    </a:cubicBezTo>
                    <a:close/>
                    <a:moveTo>
                      <a:pt x="1232690" y="257899"/>
                    </a:moveTo>
                    <a:cubicBezTo>
                      <a:pt x="1254278" y="257899"/>
                      <a:pt x="1271764" y="275398"/>
                      <a:pt x="1271764" y="296985"/>
                    </a:cubicBezTo>
                    <a:cubicBezTo>
                      <a:pt x="1271764" y="318571"/>
                      <a:pt x="1254278" y="336070"/>
                      <a:pt x="1232690" y="336070"/>
                    </a:cubicBezTo>
                    <a:cubicBezTo>
                      <a:pt x="1211099" y="336070"/>
                      <a:pt x="1193607" y="318571"/>
                      <a:pt x="1193607" y="296985"/>
                    </a:cubicBezTo>
                    <a:cubicBezTo>
                      <a:pt x="1193607" y="275398"/>
                      <a:pt x="1211099" y="257899"/>
                      <a:pt x="1232690" y="257899"/>
                    </a:cubicBezTo>
                    <a:close/>
                    <a:moveTo>
                      <a:pt x="1516605" y="175085"/>
                    </a:moveTo>
                    <a:cubicBezTo>
                      <a:pt x="1538188" y="175085"/>
                      <a:pt x="1555690" y="192585"/>
                      <a:pt x="1555690" y="214170"/>
                    </a:cubicBezTo>
                    <a:cubicBezTo>
                      <a:pt x="1555690" y="235758"/>
                      <a:pt x="1538188" y="253265"/>
                      <a:pt x="1516605" y="253265"/>
                    </a:cubicBezTo>
                    <a:cubicBezTo>
                      <a:pt x="1495013" y="253265"/>
                      <a:pt x="1477512" y="235758"/>
                      <a:pt x="1477512" y="214170"/>
                    </a:cubicBezTo>
                    <a:cubicBezTo>
                      <a:pt x="1477512" y="192585"/>
                      <a:pt x="1495013" y="175085"/>
                      <a:pt x="1516605" y="175085"/>
                    </a:cubicBezTo>
                    <a:close/>
                    <a:moveTo>
                      <a:pt x="1419600" y="175085"/>
                    </a:moveTo>
                    <a:cubicBezTo>
                      <a:pt x="1441183" y="175085"/>
                      <a:pt x="1458689" y="192585"/>
                      <a:pt x="1458689" y="214170"/>
                    </a:cubicBezTo>
                    <a:cubicBezTo>
                      <a:pt x="1458689" y="235758"/>
                      <a:pt x="1441183" y="253265"/>
                      <a:pt x="1419600" y="253265"/>
                    </a:cubicBezTo>
                    <a:cubicBezTo>
                      <a:pt x="1398003" y="253265"/>
                      <a:pt x="1380502" y="235758"/>
                      <a:pt x="1380502" y="214170"/>
                    </a:cubicBezTo>
                    <a:cubicBezTo>
                      <a:pt x="1380502" y="192585"/>
                      <a:pt x="1398003" y="175085"/>
                      <a:pt x="1419600" y="175085"/>
                    </a:cubicBezTo>
                    <a:close/>
                    <a:moveTo>
                      <a:pt x="1329683" y="175085"/>
                    </a:moveTo>
                    <a:cubicBezTo>
                      <a:pt x="1351272" y="175085"/>
                      <a:pt x="1368775" y="192585"/>
                      <a:pt x="1368775" y="214170"/>
                    </a:cubicBezTo>
                    <a:cubicBezTo>
                      <a:pt x="1368775" y="235758"/>
                      <a:pt x="1351272" y="253265"/>
                      <a:pt x="1329683" y="253265"/>
                    </a:cubicBezTo>
                    <a:cubicBezTo>
                      <a:pt x="1308100" y="253265"/>
                      <a:pt x="1290601" y="235758"/>
                      <a:pt x="1290601" y="214170"/>
                    </a:cubicBezTo>
                    <a:cubicBezTo>
                      <a:pt x="1290601" y="192585"/>
                      <a:pt x="1308100" y="175085"/>
                      <a:pt x="1329683" y="175085"/>
                    </a:cubicBezTo>
                    <a:close/>
                    <a:moveTo>
                      <a:pt x="1232690" y="175085"/>
                    </a:moveTo>
                    <a:cubicBezTo>
                      <a:pt x="1254278" y="175085"/>
                      <a:pt x="1271764" y="192585"/>
                      <a:pt x="1271764" y="214170"/>
                    </a:cubicBezTo>
                    <a:cubicBezTo>
                      <a:pt x="1271764" y="235758"/>
                      <a:pt x="1254278" y="253265"/>
                      <a:pt x="1232690" y="253265"/>
                    </a:cubicBezTo>
                    <a:cubicBezTo>
                      <a:pt x="1211099" y="253265"/>
                      <a:pt x="1193607" y="235758"/>
                      <a:pt x="1193607" y="214170"/>
                    </a:cubicBezTo>
                    <a:cubicBezTo>
                      <a:pt x="1193607" y="192585"/>
                      <a:pt x="1211099" y="175085"/>
                      <a:pt x="1232690" y="175085"/>
                    </a:cubicBezTo>
                    <a:close/>
                    <a:moveTo>
                      <a:pt x="1045751" y="175085"/>
                    </a:moveTo>
                    <a:cubicBezTo>
                      <a:pt x="1067337" y="175085"/>
                      <a:pt x="1084842" y="192585"/>
                      <a:pt x="1084842" y="214172"/>
                    </a:cubicBezTo>
                    <a:cubicBezTo>
                      <a:pt x="1084842" y="235758"/>
                      <a:pt x="1067337" y="253265"/>
                      <a:pt x="1045751" y="253265"/>
                    </a:cubicBezTo>
                    <a:cubicBezTo>
                      <a:pt x="1024168" y="253265"/>
                      <a:pt x="1006670" y="235758"/>
                      <a:pt x="1006670" y="214172"/>
                    </a:cubicBezTo>
                    <a:cubicBezTo>
                      <a:pt x="1006670" y="192585"/>
                      <a:pt x="1024168" y="175085"/>
                      <a:pt x="1045751" y="175085"/>
                    </a:cubicBezTo>
                    <a:close/>
                    <a:moveTo>
                      <a:pt x="951129" y="175085"/>
                    </a:moveTo>
                    <a:cubicBezTo>
                      <a:pt x="972708" y="175085"/>
                      <a:pt x="990205" y="192585"/>
                      <a:pt x="990205" y="214172"/>
                    </a:cubicBezTo>
                    <a:cubicBezTo>
                      <a:pt x="990205" y="235758"/>
                      <a:pt x="972708" y="253265"/>
                      <a:pt x="951129" y="253265"/>
                    </a:cubicBezTo>
                    <a:cubicBezTo>
                      <a:pt x="929543" y="253265"/>
                      <a:pt x="912045" y="235758"/>
                      <a:pt x="912045" y="214172"/>
                    </a:cubicBezTo>
                    <a:cubicBezTo>
                      <a:pt x="912045" y="192585"/>
                      <a:pt x="929543" y="175085"/>
                      <a:pt x="951129" y="175085"/>
                    </a:cubicBezTo>
                    <a:close/>
                    <a:moveTo>
                      <a:pt x="856503" y="175085"/>
                    </a:moveTo>
                    <a:cubicBezTo>
                      <a:pt x="878086" y="175085"/>
                      <a:pt x="895582" y="192585"/>
                      <a:pt x="895582" y="214172"/>
                    </a:cubicBezTo>
                    <a:cubicBezTo>
                      <a:pt x="895582" y="235758"/>
                      <a:pt x="878086" y="253265"/>
                      <a:pt x="856503" y="253265"/>
                    </a:cubicBezTo>
                    <a:cubicBezTo>
                      <a:pt x="834919" y="253265"/>
                      <a:pt x="817422" y="235758"/>
                      <a:pt x="817422" y="214172"/>
                    </a:cubicBezTo>
                    <a:cubicBezTo>
                      <a:pt x="817422" y="192585"/>
                      <a:pt x="834919" y="175085"/>
                      <a:pt x="856503" y="175085"/>
                    </a:cubicBezTo>
                    <a:close/>
                    <a:moveTo>
                      <a:pt x="764243" y="175085"/>
                    </a:moveTo>
                    <a:cubicBezTo>
                      <a:pt x="785830" y="175085"/>
                      <a:pt x="803326" y="192585"/>
                      <a:pt x="803326" y="214172"/>
                    </a:cubicBezTo>
                    <a:cubicBezTo>
                      <a:pt x="803326" y="235758"/>
                      <a:pt x="785830" y="253265"/>
                      <a:pt x="764243" y="253265"/>
                    </a:cubicBezTo>
                    <a:cubicBezTo>
                      <a:pt x="742651" y="253265"/>
                      <a:pt x="725161" y="235758"/>
                      <a:pt x="725161" y="214172"/>
                    </a:cubicBezTo>
                    <a:cubicBezTo>
                      <a:pt x="725161" y="192585"/>
                      <a:pt x="742651" y="175085"/>
                      <a:pt x="764243" y="175085"/>
                    </a:cubicBezTo>
                    <a:close/>
                    <a:moveTo>
                      <a:pt x="2831988" y="175085"/>
                    </a:moveTo>
                    <a:cubicBezTo>
                      <a:pt x="2853575" y="175085"/>
                      <a:pt x="2871075" y="192585"/>
                      <a:pt x="2871075" y="214170"/>
                    </a:cubicBezTo>
                    <a:cubicBezTo>
                      <a:pt x="2871075" y="235758"/>
                      <a:pt x="2853575" y="253265"/>
                      <a:pt x="2831988" y="253265"/>
                    </a:cubicBezTo>
                    <a:cubicBezTo>
                      <a:pt x="2810401" y="253265"/>
                      <a:pt x="2792901" y="235758"/>
                      <a:pt x="2792901" y="214170"/>
                    </a:cubicBezTo>
                    <a:cubicBezTo>
                      <a:pt x="2792901" y="192585"/>
                      <a:pt x="2810401" y="175085"/>
                      <a:pt x="2831988" y="175085"/>
                    </a:cubicBezTo>
                    <a:close/>
                    <a:moveTo>
                      <a:pt x="2079618" y="175085"/>
                    </a:moveTo>
                    <a:cubicBezTo>
                      <a:pt x="2101211" y="175085"/>
                      <a:pt x="2118703" y="192585"/>
                      <a:pt x="2118703" y="214170"/>
                    </a:cubicBezTo>
                    <a:cubicBezTo>
                      <a:pt x="2118703" y="235758"/>
                      <a:pt x="2101211" y="253265"/>
                      <a:pt x="2079618" y="253265"/>
                    </a:cubicBezTo>
                    <a:cubicBezTo>
                      <a:pt x="2058036" y="253265"/>
                      <a:pt x="2040537" y="235758"/>
                      <a:pt x="2040537" y="214170"/>
                    </a:cubicBezTo>
                    <a:cubicBezTo>
                      <a:pt x="2040537" y="192585"/>
                      <a:pt x="2058036" y="175085"/>
                      <a:pt x="2079618" y="175085"/>
                    </a:cubicBezTo>
                    <a:close/>
                    <a:moveTo>
                      <a:pt x="1984973" y="175085"/>
                    </a:moveTo>
                    <a:cubicBezTo>
                      <a:pt x="2006565" y="175085"/>
                      <a:pt x="2024073" y="192585"/>
                      <a:pt x="2024073" y="214170"/>
                    </a:cubicBezTo>
                    <a:cubicBezTo>
                      <a:pt x="2024073" y="235758"/>
                      <a:pt x="2006565" y="253265"/>
                      <a:pt x="1984973" y="253265"/>
                    </a:cubicBezTo>
                    <a:cubicBezTo>
                      <a:pt x="1963378" y="253265"/>
                      <a:pt x="1945875" y="235758"/>
                      <a:pt x="1945875" y="214170"/>
                    </a:cubicBezTo>
                    <a:cubicBezTo>
                      <a:pt x="1945875" y="192585"/>
                      <a:pt x="1963378" y="175085"/>
                      <a:pt x="1984973" y="175085"/>
                    </a:cubicBezTo>
                    <a:close/>
                    <a:moveTo>
                      <a:pt x="1890340" y="175085"/>
                    </a:moveTo>
                    <a:cubicBezTo>
                      <a:pt x="1911917" y="175085"/>
                      <a:pt x="1929413" y="192585"/>
                      <a:pt x="1929413" y="214170"/>
                    </a:cubicBezTo>
                    <a:cubicBezTo>
                      <a:pt x="1929413" y="235758"/>
                      <a:pt x="1911917" y="253265"/>
                      <a:pt x="1890340" y="253265"/>
                    </a:cubicBezTo>
                    <a:cubicBezTo>
                      <a:pt x="1868762" y="253265"/>
                      <a:pt x="1851255" y="235758"/>
                      <a:pt x="1851255" y="214170"/>
                    </a:cubicBezTo>
                    <a:cubicBezTo>
                      <a:pt x="1851255" y="192585"/>
                      <a:pt x="1868762" y="175085"/>
                      <a:pt x="1890340" y="175085"/>
                    </a:cubicBezTo>
                    <a:close/>
                    <a:moveTo>
                      <a:pt x="1798073" y="175085"/>
                    </a:moveTo>
                    <a:cubicBezTo>
                      <a:pt x="1819663" y="175085"/>
                      <a:pt x="1837149" y="192585"/>
                      <a:pt x="1837149" y="214170"/>
                    </a:cubicBezTo>
                    <a:cubicBezTo>
                      <a:pt x="1837149" y="235758"/>
                      <a:pt x="1819663" y="253265"/>
                      <a:pt x="1798073" y="253265"/>
                    </a:cubicBezTo>
                    <a:cubicBezTo>
                      <a:pt x="1776483" y="253265"/>
                      <a:pt x="1758966" y="235758"/>
                      <a:pt x="1758966" y="214170"/>
                    </a:cubicBezTo>
                    <a:cubicBezTo>
                      <a:pt x="1758966" y="192585"/>
                      <a:pt x="1776483" y="175085"/>
                      <a:pt x="1798073" y="175085"/>
                    </a:cubicBezTo>
                    <a:close/>
                    <a:moveTo>
                      <a:pt x="1703435" y="175085"/>
                    </a:moveTo>
                    <a:cubicBezTo>
                      <a:pt x="1725015" y="175085"/>
                      <a:pt x="1742524" y="192585"/>
                      <a:pt x="1742524" y="214170"/>
                    </a:cubicBezTo>
                    <a:cubicBezTo>
                      <a:pt x="1742524" y="235758"/>
                      <a:pt x="1725015" y="253265"/>
                      <a:pt x="1703435" y="253265"/>
                    </a:cubicBezTo>
                    <a:cubicBezTo>
                      <a:pt x="1681841" y="253265"/>
                      <a:pt x="1664351" y="235758"/>
                      <a:pt x="1664351" y="214170"/>
                    </a:cubicBezTo>
                    <a:cubicBezTo>
                      <a:pt x="1664351" y="192585"/>
                      <a:pt x="1681841" y="175085"/>
                      <a:pt x="1703435" y="175085"/>
                    </a:cubicBezTo>
                    <a:close/>
                    <a:moveTo>
                      <a:pt x="1611151" y="175085"/>
                    </a:moveTo>
                    <a:cubicBezTo>
                      <a:pt x="1632741" y="175085"/>
                      <a:pt x="1650245" y="192585"/>
                      <a:pt x="1650245" y="214170"/>
                    </a:cubicBezTo>
                    <a:cubicBezTo>
                      <a:pt x="1650245" y="235758"/>
                      <a:pt x="1632741" y="253265"/>
                      <a:pt x="1611151" y="253265"/>
                    </a:cubicBezTo>
                    <a:cubicBezTo>
                      <a:pt x="1589656" y="253265"/>
                      <a:pt x="1572158" y="235758"/>
                      <a:pt x="1572158" y="214170"/>
                    </a:cubicBezTo>
                    <a:cubicBezTo>
                      <a:pt x="1572158" y="192585"/>
                      <a:pt x="1589656" y="175085"/>
                      <a:pt x="1611151" y="175085"/>
                    </a:cubicBezTo>
                    <a:close/>
                    <a:moveTo>
                      <a:pt x="798955" y="113714"/>
                    </a:moveTo>
                    <a:lnTo>
                      <a:pt x="803326" y="124268"/>
                    </a:lnTo>
                    <a:cubicBezTo>
                      <a:pt x="803326" y="145855"/>
                      <a:pt x="785830" y="163353"/>
                      <a:pt x="764243" y="163353"/>
                    </a:cubicBezTo>
                    <a:lnTo>
                      <a:pt x="738461" y="152674"/>
                    </a:lnTo>
                    <a:lnTo>
                      <a:pt x="754212" y="140896"/>
                    </a:lnTo>
                    <a:close/>
                    <a:moveTo>
                      <a:pt x="2904918" y="93195"/>
                    </a:moveTo>
                    <a:lnTo>
                      <a:pt x="2961886" y="127804"/>
                    </a:lnTo>
                    <a:lnTo>
                      <a:pt x="2951903" y="151905"/>
                    </a:lnTo>
                    <a:cubicBezTo>
                      <a:pt x="2944829" y="158978"/>
                      <a:pt x="2935058" y="163353"/>
                      <a:pt x="2924264" y="163353"/>
                    </a:cubicBezTo>
                    <a:cubicBezTo>
                      <a:pt x="2902677" y="163353"/>
                      <a:pt x="2885177" y="145855"/>
                      <a:pt x="2885177" y="124267"/>
                    </a:cubicBezTo>
                    <a:cubicBezTo>
                      <a:pt x="2885177" y="113475"/>
                      <a:pt x="2889552" y="103703"/>
                      <a:pt x="2896625" y="96630"/>
                    </a:cubicBezTo>
                    <a:close/>
                    <a:moveTo>
                      <a:pt x="2831988" y="85181"/>
                    </a:moveTo>
                    <a:cubicBezTo>
                      <a:pt x="2853575" y="85181"/>
                      <a:pt x="2871075" y="102682"/>
                      <a:pt x="2871075" y="124267"/>
                    </a:cubicBezTo>
                    <a:cubicBezTo>
                      <a:pt x="2871075" y="145855"/>
                      <a:pt x="2853575" y="163353"/>
                      <a:pt x="2831988" y="163353"/>
                    </a:cubicBezTo>
                    <a:cubicBezTo>
                      <a:pt x="2810401" y="163353"/>
                      <a:pt x="2792901" y="145855"/>
                      <a:pt x="2792901" y="124267"/>
                    </a:cubicBezTo>
                    <a:cubicBezTo>
                      <a:pt x="2792901" y="102682"/>
                      <a:pt x="2810401" y="85181"/>
                      <a:pt x="2831988" y="85181"/>
                    </a:cubicBezTo>
                    <a:close/>
                    <a:moveTo>
                      <a:pt x="2171887" y="85181"/>
                    </a:moveTo>
                    <a:cubicBezTo>
                      <a:pt x="2193477" y="85181"/>
                      <a:pt x="2210981" y="102682"/>
                      <a:pt x="2210981" y="124267"/>
                    </a:cubicBezTo>
                    <a:cubicBezTo>
                      <a:pt x="2210981" y="145855"/>
                      <a:pt x="2193477" y="163353"/>
                      <a:pt x="2171887" y="163353"/>
                    </a:cubicBezTo>
                    <a:cubicBezTo>
                      <a:pt x="2150295" y="163353"/>
                      <a:pt x="2132800" y="145855"/>
                      <a:pt x="2132800" y="124267"/>
                    </a:cubicBezTo>
                    <a:cubicBezTo>
                      <a:pt x="2132800" y="102682"/>
                      <a:pt x="2150295" y="85181"/>
                      <a:pt x="2171887" y="85181"/>
                    </a:cubicBezTo>
                    <a:close/>
                    <a:moveTo>
                      <a:pt x="2079618" y="85181"/>
                    </a:moveTo>
                    <a:cubicBezTo>
                      <a:pt x="2101211" y="85181"/>
                      <a:pt x="2118703" y="102682"/>
                      <a:pt x="2118703" y="124267"/>
                    </a:cubicBezTo>
                    <a:cubicBezTo>
                      <a:pt x="2118703" y="145855"/>
                      <a:pt x="2101211" y="163353"/>
                      <a:pt x="2079618" y="163353"/>
                    </a:cubicBezTo>
                    <a:cubicBezTo>
                      <a:pt x="2058036" y="163353"/>
                      <a:pt x="2040537" y="145855"/>
                      <a:pt x="2040537" y="124267"/>
                    </a:cubicBezTo>
                    <a:cubicBezTo>
                      <a:pt x="2040537" y="102682"/>
                      <a:pt x="2058036" y="85181"/>
                      <a:pt x="2079618" y="85181"/>
                    </a:cubicBezTo>
                    <a:close/>
                    <a:moveTo>
                      <a:pt x="1984973" y="85181"/>
                    </a:moveTo>
                    <a:cubicBezTo>
                      <a:pt x="2006565" y="85181"/>
                      <a:pt x="2024073" y="102682"/>
                      <a:pt x="2024073" y="124268"/>
                    </a:cubicBezTo>
                    <a:cubicBezTo>
                      <a:pt x="2024073" y="145855"/>
                      <a:pt x="2006565" y="163353"/>
                      <a:pt x="1984973" y="163353"/>
                    </a:cubicBezTo>
                    <a:cubicBezTo>
                      <a:pt x="1963378" y="163353"/>
                      <a:pt x="1945875" y="145855"/>
                      <a:pt x="1945875" y="124268"/>
                    </a:cubicBezTo>
                    <a:cubicBezTo>
                      <a:pt x="1945875" y="102682"/>
                      <a:pt x="1963378" y="85181"/>
                      <a:pt x="1984973" y="85181"/>
                    </a:cubicBezTo>
                    <a:close/>
                    <a:moveTo>
                      <a:pt x="1890340" y="85181"/>
                    </a:moveTo>
                    <a:cubicBezTo>
                      <a:pt x="1911917" y="85181"/>
                      <a:pt x="1929413" y="102682"/>
                      <a:pt x="1929413" y="124268"/>
                    </a:cubicBezTo>
                    <a:cubicBezTo>
                      <a:pt x="1929413" y="145855"/>
                      <a:pt x="1911917" y="163353"/>
                      <a:pt x="1890340" y="163353"/>
                    </a:cubicBezTo>
                    <a:cubicBezTo>
                      <a:pt x="1868762" y="163353"/>
                      <a:pt x="1851255" y="145855"/>
                      <a:pt x="1851255" y="124268"/>
                    </a:cubicBezTo>
                    <a:cubicBezTo>
                      <a:pt x="1851255" y="102682"/>
                      <a:pt x="1868762" y="85181"/>
                      <a:pt x="1890340" y="85181"/>
                    </a:cubicBezTo>
                    <a:close/>
                    <a:moveTo>
                      <a:pt x="1798073" y="85181"/>
                    </a:moveTo>
                    <a:cubicBezTo>
                      <a:pt x="1819663" y="85181"/>
                      <a:pt x="1837149" y="102682"/>
                      <a:pt x="1837149" y="124268"/>
                    </a:cubicBezTo>
                    <a:cubicBezTo>
                      <a:pt x="1837149" y="145855"/>
                      <a:pt x="1819663" y="163353"/>
                      <a:pt x="1798073" y="163353"/>
                    </a:cubicBezTo>
                    <a:cubicBezTo>
                      <a:pt x="1776483" y="163353"/>
                      <a:pt x="1758966" y="145855"/>
                      <a:pt x="1758966" y="124268"/>
                    </a:cubicBezTo>
                    <a:cubicBezTo>
                      <a:pt x="1758966" y="102682"/>
                      <a:pt x="1776483" y="85181"/>
                      <a:pt x="1798073" y="85181"/>
                    </a:cubicBezTo>
                    <a:close/>
                    <a:moveTo>
                      <a:pt x="1703435" y="85181"/>
                    </a:moveTo>
                    <a:cubicBezTo>
                      <a:pt x="1725015" y="85181"/>
                      <a:pt x="1742524" y="102682"/>
                      <a:pt x="1742524" y="124268"/>
                    </a:cubicBezTo>
                    <a:cubicBezTo>
                      <a:pt x="1742524" y="145855"/>
                      <a:pt x="1725015" y="163353"/>
                      <a:pt x="1703435" y="163353"/>
                    </a:cubicBezTo>
                    <a:cubicBezTo>
                      <a:pt x="1681841" y="163353"/>
                      <a:pt x="1664351" y="145855"/>
                      <a:pt x="1664351" y="124268"/>
                    </a:cubicBezTo>
                    <a:cubicBezTo>
                      <a:pt x="1664351" y="102682"/>
                      <a:pt x="1681841" y="85181"/>
                      <a:pt x="1703435" y="85181"/>
                    </a:cubicBezTo>
                    <a:close/>
                    <a:moveTo>
                      <a:pt x="1611151" y="85181"/>
                    </a:moveTo>
                    <a:cubicBezTo>
                      <a:pt x="1632741" y="85181"/>
                      <a:pt x="1650245" y="102683"/>
                      <a:pt x="1650245" y="124268"/>
                    </a:cubicBezTo>
                    <a:cubicBezTo>
                      <a:pt x="1650245" y="145855"/>
                      <a:pt x="1632741" y="163353"/>
                      <a:pt x="1611151" y="163353"/>
                    </a:cubicBezTo>
                    <a:cubicBezTo>
                      <a:pt x="1589656" y="163353"/>
                      <a:pt x="1572160" y="145855"/>
                      <a:pt x="1572160" y="124268"/>
                    </a:cubicBezTo>
                    <a:cubicBezTo>
                      <a:pt x="1572160" y="102683"/>
                      <a:pt x="1589656" y="85181"/>
                      <a:pt x="1611151" y="85181"/>
                    </a:cubicBezTo>
                    <a:close/>
                    <a:moveTo>
                      <a:pt x="1516607" y="85181"/>
                    </a:moveTo>
                    <a:cubicBezTo>
                      <a:pt x="1538188" y="85181"/>
                      <a:pt x="1555693" y="102683"/>
                      <a:pt x="1555693" y="124268"/>
                    </a:cubicBezTo>
                    <a:cubicBezTo>
                      <a:pt x="1555693" y="145855"/>
                      <a:pt x="1538188" y="163353"/>
                      <a:pt x="1516607" y="163353"/>
                    </a:cubicBezTo>
                    <a:cubicBezTo>
                      <a:pt x="1495014" y="163353"/>
                      <a:pt x="1477512" y="145855"/>
                      <a:pt x="1477512" y="124268"/>
                    </a:cubicBezTo>
                    <a:cubicBezTo>
                      <a:pt x="1477512" y="102683"/>
                      <a:pt x="1495014" y="85181"/>
                      <a:pt x="1516607" y="85181"/>
                    </a:cubicBezTo>
                    <a:close/>
                    <a:moveTo>
                      <a:pt x="1419600" y="85181"/>
                    </a:moveTo>
                    <a:cubicBezTo>
                      <a:pt x="1441183" y="85181"/>
                      <a:pt x="1458689" y="102683"/>
                      <a:pt x="1458689" y="124268"/>
                    </a:cubicBezTo>
                    <a:cubicBezTo>
                      <a:pt x="1458689" y="145855"/>
                      <a:pt x="1441183" y="163353"/>
                      <a:pt x="1419600" y="163353"/>
                    </a:cubicBezTo>
                    <a:cubicBezTo>
                      <a:pt x="1398003" y="163353"/>
                      <a:pt x="1380504" y="145855"/>
                      <a:pt x="1380504" y="124268"/>
                    </a:cubicBezTo>
                    <a:cubicBezTo>
                      <a:pt x="1380504" y="102683"/>
                      <a:pt x="1398003" y="85181"/>
                      <a:pt x="1419600" y="85181"/>
                    </a:cubicBezTo>
                    <a:close/>
                    <a:moveTo>
                      <a:pt x="1329684" y="85181"/>
                    </a:moveTo>
                    <a:cubicBezTo>
                      <a:pt x="1351272" y="85181"/>
                      <a:pt x="1368775" y="102683"/>
                      <a:pt x="1368775" y="124268"/>
                    </a:cubicBezTo>
                    <a:cubicBezTo>
                      <a:pt x="1368775" y="145855"/>
                      <a:pt x="1351272" y="163353"/>
                      <a:pt x="1329684" y="163353"/>
                    </a:cubicBezTo>
                    <a:cubicBezTo>
                      <a:pt x="1308100" y="163353"/>
                      <a:pt x="1290604" y="145855"/>
                      <a:pt x="1290604" y="124268"/>
                    </a:cubicBezTo>
                    <a:cubicBezTo>
                      <a:pt x="1290604" y="102683"/>
                      <a:pt x="1308100" y="85181"/>
                      <a:pt x="1329684" y="85181"/>
                    </a:cubicBezTo>
                    <a:close/>
                    <a:moveTo>
                      <a:pt x="1142780" y="85181"/>
                    </a:moveTo>
                    <a:cubicBezTo>
                      <a:pt x="1164374" y="85181"/>
                      <a:pt x="1181872" y="102683"/>
                      <a:pt x="1181872" y="124268"/>
                    </a:cubicBezTo>
                    <a:cubicBezTo>
                      <a:pt x="1181872" y="145855"/>
                      <a:pt x="1164374" y="163353"/>
                      <a:pt x="1142780" y="163353"/>
                    </a:cubicBezTo>
                    <a:cubicBezTo>
                      <a:pt x="1121186" y="163353"/>
                      <a:pt x="1103680" y="145855"/>
                      <a:pt x="1103680" y="124268"/>
                    </a:cubicBezTo>
                    <a:cubicBezTo>
                      <a:pt x="1103680" y="102683"/>
                      <a:pt x="1121186" y="85181"/>
                      <a:pt x="1142780" y="85181"/>
                    </a:cubicBezTo>
                    <a:close/>
                    <a:moveTo>
                      <a:pt x="1045753" y="85181"/>
                    </a:moveTo>
                    <a:cubicBezTo>
                      <a:pt x="1067337" y="85181"/>
                      <a:pt x="1084842" y="102683"/>
                      <a:pt x="1084842" y="124268"/>
                    </a:cubicBezTo>
                    <a:cubicBezTo>
                      <a:pt x="1084842" y="145855"/>
                      <a:pt x="1067337" y="163353"/>
                      <a:pt x="1045753" y="163353"/>
                    </a:cubicBezTo>
                    <a:cubicBezTo>
                      <a:pt x="1024168" y="163353"/>
                      <a:pt x="1006670" y="145855"/>
                      <a:pt x="1006670" y="124268"/>
                    </a:cubicBezTo>
                    <a:cubicBezTo>
                      <a:pt x="1006670" y="102683"/>
                      <a:pt x="1024168" y="85181"/>
                      <a:pt x="1045753" y="85181"/>
                    </a:cubicBezTo>
                    <a:close/>
                    <a:moveTo>
                      <a:pt x="951129" y="85181"/>
                    </a:moveTo>
                    <a:cubicBezTo>
                      <a:pt x="972708" y="85181"/>
                      <a:pt x="990205" y="102683"/>
                      <a:pt x="990205" y="124268"/>
                    </a:cubicBezTo>
                    <a:cubicBezTo>
                      <a:pt x="990205" y="145855"/>
                      <a:pt x="972708" y="163353"/>
                      <a:pt x="951129" y="163353"/>
                    </a:cubicBezTo>
                    <a:cubicBezTo>
                      <a:pt x="929543" y="163353"/>
                      <a:pt x="912045" y="145855"/>
                      <a:pt x="912045" y="124268"/>
                    </a:cubicBezTo>
                    <a:cubicBezTo>
                      <a:pt x="912045" y="102683"/>
                      <a:pt x="929543" y="85181"/>
                      <a:pt x="951129" y="85181"/>
                    </a:cubicBezTo>
                    <a:close/>
                    <a:moveTo>
                      <a:pt x="856503" y="85181"/>
                    </a:moveTo>
                    <a:cubicBezTo>
                      <a:pt x="878086" y="85181"/>
                      <a:pt x="895582" y="102683"/>
                      <a:pt x="895582" y="124268"/>
                    </a:cubicBezTo>
                    <a:cubicBezTo>
                      <a:pt x="895582" y="145855"/>
                      <a:pt x="878086" y="163353"/>
                      <a:pt x="856503" y="163353"/>
                    </a:cubicBezTo>
                    <a:cubicBezTo>
                      <a:pt x="834921" y="163353"/>
                      <a:pt x="817424" y="145855"/>
                      <a:pt x="817424" y="124268"/>
                    </a:cubicBezTo>
                    <a:cubicBezTo>
                      <a:pt x="817424" y="102683"/>
                      <a:pt x="834921" y="85181"/>
                      <a:pt x="856503" y="85181"/>
                    </a:cubicBezTo>
                    <a:close/>
                    <a:moveTo>
                      <a:pt x="978967" y="11950"/>
                    </a:moveTo>
                    <a:lnTo>
                      <a:pt x="990205" y="39087"/>
                    </a:lnTo>
                    <a:cubicBezTo>
                      <a:pt x="990205" y="60674"/>
                      <a:pt x="972708" y="78173"/>
                      <a:pt x="951129" y="78173"/>
                    </a:cubicBezTo>
                    <a:cubicBezTo>
                      <a:pt x="940336" y="78173"/>
                      <a:pt x="930565" y="73798"/>
                      <a:pt x="923492" y="66725"/>
                    </a:cubicBezTo>
                    <a:lnTo>
                      <a:pt x="914005" y="43819"/>
                    </a:lnTo>
                    <a:lnTo>
                      <a:pt x="918580" y="41040"/>
                    </a:lnTo>
                    <a:close/>
                    <a:moveTo>
                      <a:pt x="2266537" y="0"/>
                    </a:moveTo>
                    <a:cubicBezTo>
                      <a:pt x="2288118" y="0"/>
                      <a:pt x="2305619" y="17499"/>
                      <a:pt x="2305619" y="39087"/>
                    </a:cubicBezTo>
                    <a:cubicBezTo>
                      <a:pt x="2305619" y="60673"/>
                      <a:pt x="2288118" y="78173"/>
                      <a:pt x="2266537" y="78173"/>
                    </a:cubicBezTo>
                    <a:cubicBezTo>
                      <a:pt x="2244936" y="78173"/>
                      <a:pt x="2227443" y="60673"/>
                      <a:pt x="2227443" y="39087"/>
                    </a:cubicBezTo>
                    <a:cubicBezTo>
                      <a:pt x="2227443" y="17499"/>
                      <a:pt x="2244936" y="0"/>
                      <a:pt x="2266537" y="0"/>
                    </a:cubicBezTo>
                    <a:close/>
                    <a:moveTo>
                      <a:pt x="2171887" y="0"/>
                    </a:moveTo>
                    <a:cubicBezTo>
                      <a:pt x="2193477" y="0"/>
                      <a:pt x="2210981" y="17499"/>
                      <a:pt x="2210981" y="39087"/>
                    </a:cubicBezTo>
                    <a:cubicBezTo>
                      <a:pt x="2210981" y="60673"/>
                      <a:pt x="2193477" y="78173"/>
                      <a:pt x="2171887" y="78173"/>
                    </a:cubicBezTo>
                    <a:cubicBezTo>
                      <a:pt x="2150295" y="78173"/>
                      <a:pt x="2132800" y="60673"/>
                      <a:pt x="2132800" y="39087"/>
                    </a:cubicBezTo>
                    <a:cubicBezTo>
                      <a:pt x="2132800" y="17499"/>
                      <a:pt x="2150295" y="0"/>
                      <a:pt x="2171887" y="0"/>
                    </a:cubicBezTo>
                    <a:close/>
                    <a:moveTo>
                      <a:pt x="2079618" y="0"/>
                    </a:moveTo>
                    <a:cubicBezTo>
                      <a:pt x="2101211" y="0"/>
                      <a:pt x="2118703" y="17499"/>
                      <a:pt x="2118703" y="39087"/>
                    </a:cubicBezTo>
                    <a:cubicBezTo>
                      <a:pt x="2118703" y="60673"/>
                      <a:pt x="2101211" y="78173"/>
                      <a:pt x="2079618" y="78173"/>
                    </a:cubicBezTo>
                    <a:cubicBezTo>
                      <a:pt x="2058036" y="78173"/>
                      <a:pt x="2040537" y="60673"/>
                      <a:pt x="2040537" y="39087"/>
                    </a:cubicBezTo>
                    <a:cubicBezTo>
                      <a:pt x="2040537" y="17499"/>
                      <a:pt x="2058036" y="0"/>
                      <a:pt x="2079618" y="0"/>
                    </a:cubicBezTo>
                    <a:close/>
                    <a:moveTo>
                      <a:pt x="1984973" y="0"/>
                    </a:moveTo>
                    <a:cubicBezTo>
                      <a:pt x="2006565" y="0"/>
                      <a:pt x="2024073" y="17499"/>
                      <a:pt x="2024073" y="39087"/>
                    </a:cubicBezTo>
                    <a:cubicBezTo>
                      <a:pt x="2024073" y="60673"/>
                      <a:pt x="2006565" y="78173"/>
                      <a:pt x="1984973" y="78173"/>
                    </a:cubicBezTo>
                    <a:cubicBezTo>
                      <a:pt x="1963378" y="78173"/>
                      <a:pt x="1945875" y="60673"/>
                      <a:pt x="1945875" y="39087"/>
                    </a:cubicBezTo>
                    <a:cubicBezTo>
                      <a:pt x="1945875" y="17499"/>
                      <a:pt x="1963378" y="0"/>
                      <a:pt x="1984973" y="0"/>
                    </a:cubicBezTo>
                    <a:close/>
                    <a:moveTo>
                      <a:pt x="1890340" y="0"/>
                    </a:moveTo>
                    <a:cubicBezTo>
                      <a:pt x="1911917" y="0"/>
                      <a:pt x="1929413" y="17499"/>
                      <a:pt x="1929413" y="39087"/>
                    </a:cubicBezTo>
                    <a:cubicBezTo>
                      <a:pt x="1929413" y="60673"/>
                      <a:pt x="1911917" y="78173"/>
                      <a:pt x="1890340" y="78173"/>
                    </a:cubicBezTo>
                    <a:cubicBezTo>
                      <a:pt x="1868762" y="78173"/>
                      <a:pt x="1851255" y="60673"/>
                      <a:pt x="1851255" y="39087"/>
                    </a:cubicBezTo>
                    <a:cubicBezTo>
                      <a:pt x="1851255" y="17499"/>
                      <a:pt x="1868762" y="0"/>
                      <a:pt x="1890340" y="0"/>
                    </a:cubicBezTo>
                    <a:close/>
                    <a:moveTo>
                      <a:pt x="1798073" y="0"/>
                    </a:moveTo>
                    <a:cubicBezTo>
                      <a:pt x="1819663" y="0"/>
                      <a:pt x="1837149" y="17499"/>
                      <a:pt x="1837149" y="39087"/>
                    </a:cubicBezTo>
                    <a:cubicBezTo>
                      <a:pt x="1837149" y="60673"/>
                      <a:pt x="1819663" y="78173"/>
                      <a:pt x="1798073" y="78173"/>
                    </a:cubicBezTo>
                    <a:cubicBezTo>
                      <a:pt x="1776483" y="78173"/>
                      <a:pt x="1758966" y="60673"/>
                      <a:pt x="1758966" y="39087"/>
                    </a:cubicBezTo>
                    <a:cubicBezTo>
                      <a:pt x="1758966" y="17499"/>
                      <a:pt x="1776483" y="0"/>
                      <a:pt x="1798073" y="0"/>
                    </a:cubicBezTo>
                    <a:close/>
                    <a:moveTo>
                      <a:pt x="1703435" y="0"/>
                    </a:moveTo>
                    <a:cubicBezTo>
                      <a:pt x="1725015" y="0"/>
                      <a:pt x="1742524" y="17499"/>
                      <a:pt x="1742524" y="39087"/>
                    </a:cubicBezTo>
                    <a:cubicBezTo>
                      <a:pt x="1742524" y="60673"/>
                      <a:pt x="1725015" y="78173"/>
                      <a:pt x="1703435" y="78173"/>
                    </a:cubicBezTo>
                    <a:cubicBezTo>
                      <a:pt x="1681841" y="78173"/>
                      <a:pt x="1664351" y="60673"/>
                      <a:pt x="1664351" y="39087"/>
                    </a:cubicBezTo>
                    <a:cubicBezTo>
                      <a:pt x="1664351" y="17499"/>
                      <a:pt x="1681841" y="0"/>
                      <a:pt x="1703435" y="0"/>
                    </a:cubicBezTo>
                    <a:close/>
                    <a:moveTo>
                      <a:pt x="1611151" y="0"/>
                    </a:moveTo>
                    <a:cubicBezTo>
                      <a:pt x="1632741" y="0"/>
                      <a:pt x="1650245" y="17499"/>
                      <a:pt x="1650245" y="39087"/>
                    </a:cubicBezTo>
                    <a:cubicBezTo>
                      <a:pt x="1650245" y="60673"/>
                      <a:pt x="1632741" y="78173"/>
                      <a:pt x="1611151" y="78173"/>
                    </a:cubicBezTo>
                    <a:cubicBezTo>
                      <a:pt x="1589656" y="78173"/>
                      <a:pt x="1572160" y="60673"/>
                      <a:pt x="1572160" y="39087"/>
                    </a:cubicBezTo>
                    <a:cubicBezTo>
                      <a:pt x="1572160" y="17499"/>
                      <a:pt x="1589656" y="0"/>
                      <a:pt x="1611151" y="0"/>
                    </a:cubicBezTo>
                    <a:close/>
                    <a:moveTo>
                      <a:pt x="1516607" y="0"/>
                    </a:moveTo>
                    <a:cubicBezTo>
                      <a:pt x="1538188" y="0"/>
                      <a:pt x="1555693" y="17499"/>
                      <a:pt x="1555693" y="39087"/>
                    </a:cubicBezTo>
                    <a:cubicBezTo>
                      <a:pt x="1555693" y="60673"/>
                      <a:pt x="1538188" y="78173"/>
                      <a:pt x="1516607" y="78173"/>
                    </a:cubicBezTo>
                    <a:cubicBezTo>
                      <a:pt x="1495014" y="78173"/>
                      <a:pt x="1477512" y="60673"/>
                      <a:pt x="1477512" y="39087"/>
                    </a:cubicBezTo>
                    <a:cubicBezTo>
                      <a:pt x="1477512" y="17499"/>
                      <a:pt x="1495014" y="0"/>
                      <a:pt x="1516607" y="0"/>
                    </a:cubicBezTo>
                    <a:close/>
                    <a:moveTo>
                      <a:pt x="1232692" y="0"/>
                    </a:moveTo>
                    <a:cubicBezTo>
                      <a:pt x="1254278" y="0"/>
                      <a:pt x="1271765" y="17499"/>
                      <a:pt x="1271765" y="39087"/>
                    </a:cubicBezTo>
                    <a:cubicBezTo>
                      <a:pt x="1271765" y="60673"/>
                      <a:pt x="1254278" y="78173"/>
                      <a:pt x="1232692" y="78173"/>
                    </a:cubicBezTo>
                    <a:cubicBezTo>
                      <a:pt x="1211099" y="78173"/>
                      <a:pt x="1193607" y="60673"/>
                      <a:pt x="1193607" y="39087"/>
                    </a:cubicBezTo>
                    <a:cubicBezTo>
                      <a:pt x="1193607" y="17499"/>
                      <a:pt x="1211099" y="0"/>
                      <a:pt x="1232692" y="0"/>
                    </a:cubicBezTo>
                    <a:close/>
                    <a:moveTo>
                      <a:pt x="1142780" y="0"/>
                    </a:moveTo>
                    <a:cubicBezTo>
                      <a:pt x="1164374" y="0"/>
                      <a:pt x="1181872" y="17499"/>
                      <a:pt x="1181872" y="39087"/>
                    </a:cubicBezTo>
                    <a:cubicBezTo>
                      <a:pt x="1181872" y="60674"/>
                      <a:pt x="1164374" y="78173"/>
                      <a:pt x="1142780" y="78173"/>
                    </a:cubicBezTo>
                    <a:cubicBezTo>
                      <a:pt x="1121186" y="78173"/>
                      <a:pt x="1103680" y="60674"/>
                      <a:pt x="1103680" y="39087"/>
                    </a:cubicBezTo>
                    <a:cubicBezTo>
                      <a:pt x="1103680" y="17499"/>
                      <a:pt x="1121186" y="0"/>
                      <a:pt x="1142780" y="0"/>
                    </a:cubicBezTo>
                    <a:close/>
                    <a:moveTo>
                      <a:pt x="1045753" y="0"/>
                    </a:moveTo>
                    <a:cubicBezTo>
                      <a:pt x="1067337" y="0"/>
                      <a:pt x="1084842" y="17500"/>
                      <a:pt x="1084842" y="39087"/>
                    </a:cubicBezTo>
                    <a:cubicBezTo>
                      <a:pt x="1084842" y="60674"/>
                      <a:pt x="1067337" y="78173"/>
                      <a:pt x="1045753" y="78173"/>
                    </a:cubicBezTo>
                    <a:cubicBezTo>
                      <a:pt x="1024168" y="78173"/>
                      <a:pt x="1006670" y="60674"/>
                      <a:pt x="1006670" y="39087"/>
                    </a:cubicBezTo>
                    <a:cubicBezTo>
                      <a:pt x="1006670" y="17500"/>
                      <a:pt x="1024168" y="0"/>
                      <a:pt x="1045753" y="0"/>
                    </a:cubicBezTo>
                    <a:close/>
                  </a:path>
                </a:pathLst>
              </a:custGeom>
              <a:solidFill>
                <a:schemeClr val="tx1">
                  <a:lumMod val="60000"/>
                  <a:lumOff val="40000"/>
                  <a:alpha val="53000"/>
                </a:schemeClr>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dirty="0"/>
              </a:p>
            </p:txBody>
          </p:sp>
        </p:grpSp>
        <p:sp>
          <p:nvSpPr>
            <p:cNvPr id="55" name="Freeform: Shape 111"/>
            <p:cNvSpPr/>
            <p:nvPr/>
          </p:nvSpPr>
          <p:spPr>
            <a:xfrm rot="1800000">
              <a:off x="9269359" y="2728776"/>
              <a:ext cx="558816" cy="545677"/>
            </a:xfrm>
            <a:custGeom>
              <a:avLst/>
              <a:gdLst>
                <a:gd name="connsiteX0" fmla="*/ 527662 w 632165"/>
                <a:gd name="connsiteY0" fmla="*/ 335414 h 335414"/>
                <a:gd name="connsiteX1" fmla="*/ 793 w 632165"/>
                <a:gd name="connsiteY1" fmla="*/ 4488 h 335414"/>
                <a:gd name="connsiteX2" fmla="*/ 632165 w 632165"/>
                <a:gd name="connsiteY2" fmla="*/ 174305 h 335414"/>
                <a:gd name="connsiteX0" fmla="*/ 542910 w 647413"/>
                <a:gd name="connsiteY0" fmla="*/ 410831 h 410831"/>
                <a:gd name="connsiteX1" fmla="*/ 16041 w 647413"/>
                <a:gd name="connsiteY1" fmla="*/ 79905 h 410831"/>
                <a:gd name="connsiteX2" fmla="*/ 647413 w 647413"/>
                <a:gd name="connsiteY2" fmla="*/ 249722 h 410831"/>
                <a:gd name="connsiteX0" fmla="*/ 527063 w 577137"/>
                <a:gd name="connsiteY0" fmla="*/ 331712 h 331712"/>
                <a:gd name="connsiteX1" fmla="*/ 194 w 577137"/>
                <a:gd name="connsiteY1" fmla="*/ 786 h 331712"/>
                <a:gd name="connsiteX2" fmla="*/ 577137 w 577137"/>
                <a:gd name="connsiteY2" fmla="*/ 250432 h 331712"/>
                <a:gd name="connsiteX0" fmla="*/ 527063 w 577137"/>
                <a:gd name="connsiteY0" fmla="*/ 335493 h 335493"/>
                <a:gd name="connsiteX1" fmla="*/ 194 w 577137"/>
                <a:gd name="connsiteY1" fmla="*/ 4567 h 335493"/>
                <a:gd name="connsiteX2" fmla="*/ 577137 w 577137"/>
                <a:gd name="connsiteY2" fmla="*/ 254213 h 335493"/>
                <a:gd name="connsiteX0" fmla="*/ 0 w 50074"/>
                <a:gd name="connsiteY0" fmla="*/ 81280 h 81280"/>
                <a:gd name="connsiteX1" fmla="*/ 50074 w 50074"/>
                <a:gd name="connsiteY1" fmla="*/ 0 h 81280"/>
                <a:gd name="connsiteX0" fmla="*/ 312578 w 362652"/>
                <a:gd name="connsiteY0" fmla="*/ 81280 h 81280"/>
                <a:gd name="connsiteX1" fmla="*/ 362652 w 362652"/>
                <a:gd name="connsiteY1" fmla="*/ 0 h 81280"/>
                <a:gd name="connsiteX0" fmla="*/ 420807 w 470881"/>
                <a:gd name="connsiteY0" fmla="*/ 302554 h 302554"/>
                <a:gd name="connsiteX1" fmla="*/ 470881 w 470881"/>
                <a:gd name="connsiteY1" fmla="*/ 221274 h 302554"/>
                <a:gd name="connsiteX0" fmla="*/ 409238 w 459312"/>
                <a:gd name="connsiteY0" fmla="*/ 335612 h 335612"/>
                <a:gd name="connsiteX1" fmla="*/ 459312 w 459312"/>
                <a:gd name="connsiteY1" fmla="*/ 254332 h 335612"/>
                <a:gd name="connsiteX0" fmla="*/ 379622 w 514967"/>
                <a:gd name="connsiteY0" fmla="*/ 429309 h 429309"/>
                <a:gd name="connsiteX1" fmla="*/ 514967 w 514967"/>
                <a:gd name="connsiteY1" fmla="*/ 226472 h 429309"/>
                <a:gd name="connsiteX0" fmla="*/ 342987 w 600796"/>
                <a:gd name="connsiteY0" fmla="*/ 176919 h 331950"/>
                <a:gd name="connsiteX1" fmla="*/ 600796 w 600796"/>
                <a:gd name="connsiteY1" fmla="*/ 331950 h 331950"/>
                <a:gd name="connsiteX0" fmla="*/ 345613 w 593897"/>
                <a:gd name="connsiteY0" fmla="*/ 112119 h 392336"/>
                <a:gd name="connsiteX1" fmla="*/ 593897 w 593897"/>
                <a:gd name="connsiteY1" fmla="*/ 392336 h 392336"/>
                <a:gd name="connsiteX0" fmla="*/ 201334 w 564830"/>
                <a:gd name="connsiteY0" fmla="*/ 153356 h 433573"/>
                <a:gd name="connsiteX1" fmla="*/ 449618 w 564830"/>
                <a:gd name="connsiteY1" fmla="*/ 433573 h 433573"/>
                <a:gd name="connsiteX0" fmla="*/ 0 w 441974"/>
                <a:gd name="connsiteY0" fmla="*/ 367454 h 647671"/>
                <a:gd name="connsiteX1" fmla="*/ 248284 w 441974"/>
                <a:gd name="connsiteY1" fmla="*/ 647671 h 647671"/>
                <a:gd name="connsiteX0" fmla="*/ 0 w 420780"/>
                <a:gd name="connsiteY0" fmla="*/ 381084 h 624562"/>
                <a:gd name="connsiteX1" fmla="*/ 222430 w 420780"/>
                <a:gd name="connsiteY1" fmla="*/ 624562 h 624562"/>
                <a:gd name="connsiteX0" fmla="*/ 0 w 464572"/>
                <a:gd name="connsiteY0" fmla="*/ 265538 h 509016"/>
                <a:gd name="connsiteX1" fmla="*/ 222430 w 464572"/>
                <a:gd name="connsiteY1" fmla="*/ 509016 h 509016"/>
                <a:gd name="connsiteX0" fmla="*/ 0 w 469892"/>
                <a:gd name="connsiteY0" fmla="*/ 429654 h 673132"/>
                <a:gd name="connsiteX1" fmla="*/ 222430 w 469892"/>
                <a:gd name="connsiteY1" fmla="*/ 673132 h 673132"/>
                <a:gd name="connsiteX0" fmla="*/ 0 w 661692"/>
                <a:gd name="connsiteY0" fmla="*/ 422521 h 665999"/>
                <a:gd name="connsiteX1" fmla="*/ 222430 w 661692"/>
                <a:gd name="connsiteY1" fmla="*/ 665999 h 665999"/>
                <a:gd name="connsiteX0" fmla="*/ 0 w 514443"/>
                <a:gd name="connsiteY0" fmla="*/ 482376 h 499286"/>
                <a:gd name="connsiteX1" fmla="*/ 27196 w 514443"/>
                <a:gd name="connsiteY1" fmla="*/ 499286 h 499286"/>
                <a:gd name="connsiteX0" fmla="*/ 0 w 552988"/>
                <a:gd name="connsiteY0" fmla="*/ 423754 h 443390"/>
                <a:gd name="connsiteX1" fmla="*/ 27196 w 552988"/>
                <a:gd name="connsiteY1" fmla="*/ 440664 h 443390"/>
                <a:gd name="connsiteX0" fmla="*/ 0 w 542469"/>
                <a:gd name="connsiteY0" fmla="*/ 422020 h 448869"/>
                <a:gd name="connsiteX1" fmla="*/ 12734 w 542469"/>
                <a:gd name="connsiteY1" fmla="*/ 446161 h 448869"/>
                <a:gd name="connsiteX0" fmla="*/ 0 w 551125"/>
                <a:gd name="connsiteY0" fmla="*/ 585449 h 612224"/>
                <a:gd name="connsiteX1" fmla="*/ 404305 w 551125"/>
                <a:gd name="connsiteY1" fmla="*/ 194063 h 612224"/>
                <a:gd name="connsiteX2" fmla="*/ 12734 w 551125"/>
                <a:gd name="connsiteY2" fmla="*/ 609590 h 612224"/>
                <a:gd name="connsiteX0" fmla="*/ 0 w 551125"/>
                <a:gd name="connsiteY0" fmla="*/ 585449 h 612225"/>
                <a:gd name="connsiteX1" fmla="*/ 404305 w 551125"/>
                <a:gd name="connsiteY1" fmla="*/ 194063 h 612225"/>
                <a:gd name="connsiteX2" fmla="*/ 12734 w 551125"/>
                <a:gd name="connsiteY2" fmla="*/ 609590 h 612225"/>
                <a:gd name="connsiteX0" fmla="*/ 0 w 551125"/>
                <a:gd name="connsiteY0" fmla="*/ 585449 h 612225"/>
                <a:gd name="connsiteX1" fmla="*/ 404305 w 551125"/>
                <a:gd name="connsiteY1" fmla="*/ 194063 h 612225"/>
                <a:gd name="connsiteX2" fmla="*/ 12734 w 551125"/>
                <a:gd name="connsiteY2" fmla="*/ 609590 h 612225"/>
                <a:gd name="connsiteX0" fmla="*/ 0 w 694780"/>
                <a:gd name="connsiteY0" fmla="*/ 407255 h 438564"/>
                <a:gd name="connsiteX1" fmla="*/ 404305 w 694780"/>
                <a:gd name="connsiteY1" fmla="*/ 15869 h 438564"/>
                <a:gd name="connsiteX2" fmla="*/ 12734 w 694780"/>
                <a:gd name="connsiteY2" fmla="*/ 431396 h 438564"/>
                <a:gd name="connsiteX0" fmla="*/ 12236 w 707016"/>
                <a:gd name="connsiteY0" fmla="*/ 411310 h 442618"/>
                <a:gd name="connsiteX1" fmla="*/ 416541 w 707016"/>
                <a:gd name="connsiteY1" fmla="*/ 19924 h 442618"/>
                <a:gd name="connsiteX2" fmla="*/ 24970 w 707016"/>
                <a:gd name="connsiteY2" fmla="*/ 435451 h 442618"/>
                <a:gd name="connsiteX0" fmla="*/ 13604 w 690482"/>
                <a:gd name="connsiteY0" fmla="*/ 429657 h 460654"/>
                <a:gd name="connsiteX1" fmla="*/ 375972 w 690482"/>
                <a:gd name="connsiteY1" fmla="*/ 19037 h 460654"/>
                <a:gd name="connsiteX2" fmla="*/ 26338 w 690482"/>
                <a:gd name="connsiteY2" fmla="*/ 453798 h 460654"/>
                <a:gd name="connsiteX0" fmla="*/ 13604 w 447604"/>
                <a:gd name="connsiteY0" fmla="*/ 429657 h 453798"/>
                <a:gd name="connsiteX1" fmla="*/ 375972 w 447604"/>
                <a:gd name="connsiteY1" fmla="*/ 19037 h 453798"/>
                <a:gd name="connsiteX2" fmla="*/ 26338 w 447604"/>
                <a:gd name="connsiteY2" fmla="*/ 453798 h 453798"/>
                <a:gd name="connsiteX0" fmla="*/ 68391 w 502391"/>
                <a:gd name="connsiteY0" fmla="*/ 432765 h 456906"/>
                <a:gd name="connsiteX1" fmla="*/ 430759 w 502391"/>
                <a:gd name="connsiteY1" fmla="*/ 22145 h 456906"/>
                <a:gd name="connsiteX2" fmla="*/ 81125 w 502391"/>
                <a:gd name="connsiteY2" fmla="*/ 456906 h 456906"/>
                <a:gd name="connsiteX0" fmla="*/ 74438 w 534544"/>
                <a:gd name="connsiteY0" fmla="*/ 424568 h 448709"/>
                <a:gd name="connsiteX1" fmla="*/ 436806 w 534544"/>
                <a:gd name="connsiteY1" fmla="*/ 13948 h 448709"/>
                <a:gd name="connsiteX2" fmla="*/ 87172 w 534544"/>
                <a:gd name="connsiteY2" fmla="*/ 448709 h 448709"/>
                <a:gd name="connsiteX0" fmla="*/ 86491 w 485847"/>
                <a:gd name="connsiteY0" fmla="*/ 417000 h 441141"/>
                <a:gd name="connsiteX1" fmla="*/ 362328 w 485847"/>
                <a:gd name="connsiteY1" fmla="*/ 14292 h 441141"/>
                <a:gd name="connsiteX2" fmla="*/ 99225 w 485847"/>
                <a:gd name="connsiteY2" fmla="*/ 441141 h 441141"/>
                <a:gd name="connsiteX0" fmla="*/ 93701 w 466715"/>
                <a:gd name="connsiteY0" fmla="*/ 432821 h 456962"/>
                <a:gd name="connsiteX1" fmla="*/ 327762 w 466715"/>
                <a:gd name="connsiteY1" fmla="*/ 13589 h 456962"/>
                <a:gd name="connsiteX2" fmla="*/ 106435 w 466715"/>
                <a:gd name="connsiteY2" fmla="*/ 456962 h 456962"/>
                <a:gd name="connsiteX0" fmla="*/ 66595 w 390947"/>
                <a:gd name="connsiteY0" fmla="*/ 448558 h 448559"/>
                <a:gd name="connsiteX1" fmla="*/ 327173 w 390947"/>
                <a:gd name="connsiteY1" fmla="*/ 2 h 448559"/>
                <a:gd name="connsiteX2" fmla="*/ 105846 w 390947"/>
                <a:gd name="connsiteY2" fmla="*/ 443375 h 448559"/>
                <a:gd name="connsiteX0" fmla="*/ 59386 w 383738"/>
                <a:gd name="connsiteY0" fmla="*/ 448558 h 448558"/>
                <a:gd name="connsiteX1" fmla="*/ 319964 w 383738"/>
                <a:gd name="connsiteY1" fmla="*/ 2 h 448558"/>
                <a:gd name="connsiteX2" fmla="*/ 98637 w 383738"/>
                <a:gd name="connsiteY2" fmla="*/ 443375 h 448558"/>
                <a:gd name="connsiteX0" fmla="*/ 73777 w 451843"/>
                <a:gd name="connsiteY0" fmla="*/ 460313 h 460313"/>
                <a:gd name="connsiteX1" fmla="*/ 334355 w 451843"/>
                <a:gd name="connsiteY1" fmla="*/ 11757 h 460313"/>
                <a:gd name="connsiteX2" fmla="*/ 113028 w 451843"/>
                <a:gd name="connsiteY2" fmla="*/ 455130 h 460313"/>
                <a:gd name="connsiteX0" fmla="*/ 80858 w 480446"/>
                <a:gd name="connsiteY0" fmla="*/ 469536 h 469536"/>
                <a:gd name="connsiteX1" fmla="*/ 341436 w 480446"/>
                <a:gd name="connsiteY1" fmla="*/ 20980 h 469536"/>
                <a:gd name="connsiteX2" fmla="*/ 120109 w 480446"/>
                <a:gd name="connsiteY2" fmla="*/ 464353 h 469536"/>
                <a:gd name="connsiteX0" fmla="*/ 79070 w 473476"/>
                <a:gd name="connsiteY0" fmla="*/ 467248 h 467248"/>
                <a:gd name="connsiteX1" fmla="*/ 339648 w 473476"/>
                <a:gd name="connsiteY1" fmla="*/ 18692 h 467248"/>
                <a:gd name="connsiteX2" fmla="*/ 118321 w 473476"/>
                <a:gd name="connsiteY2" fmla="*/ 462065 h 467248"/>
                <a:gd name="connsiteX0" fmla="*/ 59680 w 395762"/>
                <a:gd name="connsiteY0" fmla="*/ 448641 h 471068"/>
                <a:gd name="connsiteX1" fmla="*/ 320258 w 395762"/>
                <a:gd name="connsiteY1" fmla="*/ 85 h 471068"/>
                <a:gd name="connsiteX2" fmla="*/ 119076 w 395762"/>
                <a:gd name="connsiteY2" fmla="*/ 471068 h 471068"/>
                <a:gd name="connsiteX0" fmla="*/ 81234 w 490050"/>
                <a:gd name="connsiteY0" fmla="*/ 466567 h 488994"/>
                <a:gd name="connsiteX1" fmla="*/ 341812 w 490050"/>
                <a:gd name="connsiteY1" fmla="*/ 18011 h 488994"/>
                <a:gd name="connsiteX2" fmla="*/ 140630 w 490050"/>
                <a:gd name="connsiteY2" fmla="*/ 488994 h 488994"/>
                <a:gd name="connsiteX0" fmla="*/ 89642 w 498458"/>
                <a:gd name="connsiteY0" fmla="*/ 464311 h 486738"/>
                <a:gd name="connsiteX1" fmla="*/ 350220 w 498458"/>
                <a:gd name="connsiteY1" fmla="*/ 15755 h 486738"/>
                <a:gd name="connsiteX2" fmla="*/ 149038 w 498458"/>
                <a:gd name="connsiteY2" fmla="*/ 486738 h 486738"/>
              </a:gdLst>
              <a:ahLst/>
              <a:cxnLst>
                <a:cxn ang="0">
                  <a:pos x="connsiteX0" y="connsiteY0"/>
                </a:cxn>
                <a:cxn ang="0">
                  <a:pos x="connsiteX1" y="connsiteY1"/>
                </a:cxn>
                <a:cxn ang="0">
                  <a:pos x="connsiteX2" y="connsiteY2"/>
                </a:cxn>
              </a:cxnLst>
              <a:rect l="l" t="t" r="r" b="b"/>
              <a:pathLst>
                <a:path w="498458" h="486738">
                  <a:moveTo>
                    <a:pt x="89642" y="464311"/>
                  </a:moveTo>
                  <a:cubicBezTo>
                    <a:pt x="-153198" y="175717"/>
                    <a:pt x="152999" y="-64832"/>
                    <a:pt x="350220" y="15755"/>
                  </a:cubicBezTo>
                  <a:cubicBezTo>
                    <a:pt x="547441" y="96342"/>
                    <a:pt x="607618" y="484590"/>
                    <a:pt x="149038" y="486738"/>
                  </a:cubicBezTo>
                </a:path>
              </a:pathLst>
            </a:custGeom>
            <a:noFill/>
            <a:ln w="19050" cap="sq">
              <a:solidFill>
                <a:schemeClr val="tx2"/>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1" name="Freeform: Shape 111">
              <a:extLst>
                <a:ext uri="{FF2B5EF4-FFF2-40B4-BE49-F238E27FC236}">
                  <a16:creationId xmlns:a16="http://schemas.microsoft.com/office/drawing/2014/main" id="{198F52E7-F741-4F69-8365-D1ABA9A4C309}"/>
                </a:ext>
              </a:extLst>
            </p:cNvPr>
            <p:cNvSpPr/>
            <p:nvPr/>
          </p:nvSpPr>
          <p:spPr>
            <a:xfrm rot="8100000">
              <a:off x="8827541" y="5004366"/>
              <a:ext cx="530809" cy="523826"/>
            </a:xfrm>
            <a:custGeom>
              <a:avLst/>
              <a:gdLst>
                <a:gd name="connsiteX0" fmla="*/ 527662 w 632165"/>
                <a:gd name="connsiteY0" fmla="*/ 335414 h 335414"/>
                <a:gd name="connsiteX1" fmla="*/ 793 w 632165"/>
                <a:gd name="connsiteY1" fmla="*/ 4488 h 335414"/>
                <a:gd name="connsiteX2" fmla="*/ 632165 w 632165"/>
                <a:gd name="connsiteY2" fmla="*/ 174305 h 335414"/>
                <a:gd name="connsiteX0" fmla="*/ 542910 w 647413"/>
                <a:gd name="connsiteY0" fmla="*/ 410831 h 410831"/>
                <a:gd name="connsiteX1" fmla="*/ 16041 w 647413"/>
                <a:gd name="connsiteY1" fmla="*/ 79905 h 410831"/>
                <a:gd name="connsiteX2" fmla="*/ 647413 w 647413"/>
                <a:gd name="connsiteY2" fmla="*/ 249722 h 410831"/>
                <a:gd name="connsiteX0" fmla="*/ 527063 w 577137"/>
                <a:gd name="connsiteY0" fmla="*/ 331712 h 331712"/>
                <a:gd name="connsiteX1" fmla="*/ 194 w 577137"/>
                <a:gd name="connsiteY1" fmla="*/ 786 h 331712"/>
                <a:gd name="connsiteX2" fmla="*/ 577137 w 577137"/>
                <a:gd name="connsiteY2" fmla="*/ 250432 h 331712"/>
                <a:gd name="connsiteX0" fmla="*/ 527063 w 577137"/>
                <a:gd name="connsiteY0" fmla="*/ 335493 h 335493"/>
                <a:gd name="connsiteX1" fmla="*/ 194 w 577137"/>
                <a:gd name="connsiteY1" fmla="*/ 4567 h 335493"/>
                <a:gd name="connsiteX2" fmla="*/ 577137 w 577137"/>
                <a:gd name="connsiteY2" fmla="*/ 254213 h 335493"/>
                <a:gd name="connsiteX0" fmla="*/ 0 w 50074"/>
                <a:gd name="connsiteY0" fmla="*/ 81280 h 81280"/>
                <a:gd name="connsiteX1" fmla="*/ 50074 w 50074"/>
                <a:gd name="connsiteY1" fmla="*/ 0 h 81280"/>
                <a:gd name="connsiteX0" fmla="*/ 312578 w 362652"/>
                <a:gd name="connsiteY0" fmla="*/ 81280 h 81280"/>
                <a:gd name="connsiteX1" fmla="*/ 362652 w 362652"/>
                <a:gd name="connsiteY1" fmla="*/ 0 h 81280"/>
                <a:gd name="connsiteX0" fmla="*/ 420807 w 470881"/>
                <a:gd name="connsiteY0" fmla="*/ 302554 h 302554"/>
                <a:gd name="connsiteX1" fmla="*/ 470881 w 470881"/>
                <a:gd name="connsiteY1" fmla="*/ 221274 h 302554"/>
                <a:gd name="connsiteX0" fmla="*/ 409238 w 459312"/>
                <a:gd name="connsiteY0" fmla="*/ 335612 h 335612"/>
                <a:gd name="connsiteX1" fmla="*/ 459312 w 459312"/>
                <a:gd name="connsiteY1" fmla="*/ 254332 h 335612"/>
                <a:gd name="connsiteX0" fmla="*/ 379622 w 514967"/>
                <a:gd name="connsiteY0" fmla="*/ 429309 h 429309"/>
                <a:gd name="connsiteX1" fmla="*/ 514967 w 514967"/>
                <a:gd name="connsiteY1" fmla="*/ 226472 h 429309"/>
                <a:gd name="connsiteX0" fmla="*/ 342987 w 600796"/>
                <a:gd name="connsiteY0" fmla="*/ 176919 h 331950"/>
                <a:gd name="connsiteX1" fmla="*/ 600796 w 600796"/>
                <a:gd name="connsiteY1" fmla="*/ 331950 h 331950"/>
                <a:gd name="connsiteX0" fmla="*/ 345613 w 593897"/>
                <a:gd name="connsiteY0" fmla="*/ 112119 h 392336"/>
                <a:gd name="connsiteX1" fmla="*/ 593897 w 593897"/>
                <a:gd name="connsiteY1" fmla="*/ 392336 h 392336"/>
                <a:gd name="connsiteX0" fmla="*/ 201334 w 564830"/>
                <a:gd name="connsiteY0" fmla="*/ 153356 h 433573"/>
                <a:gd name="connsiteX1" fmla="*/ 449618 w 564830"/>
                <a:gd name="connsiteY1" fmla="*/ 433573 h 433573"/>
                <a:gd name="connsiteX0" fmla="*/ 0 w 441974"/>
                <a:gd name="connsiteY0" fmla="*/ 367454 h 647671"/>
                <a:gd name="connsiteX1" fmla="*/ 248284 w 441974"/>
                <a:gd name="connsiteY1" fmla="*/ 647671 h 647671"/>
                <a:gd name="connsiteX0" fmla="*/ 0 w 420780"/>
                <a:gd name="connsiteY0" fmla="*/ 381084 h 624562"/>
                <a:gd name="connsiteX1" fmla="*/ 222430 w 420780"/>
                <a:gd name="connsiteY1" fmla="*/ 624562 h 624562"/>
                <a:gd name="connsiteX0" fmla="*/ 0 w 464572"/>
                <a:gd name="connsiteY0" fmla="*/ 265538 h 509016"/>
                <a:gd name="connsiteX1" fmla="*/ 222430 w 464572"/>
                <a:gd name="connsiteY1" fmla="*/ 509016 h 509016"/>
                <a:gd name="connsiteX0" fmla="*/ 0 w 469892"/>
                <a:gd name="connsiteY0" fmla="*/ 429654 h 673132"/>
                <a:gd name="connsiteX1" fmla="*/ 222430 w 469892"/>
                <a:gd name="connsiteY1" fmla="*/ 673132 h 673132"/>
                <a:gd name="connsiteX0" fmla="*/ 0 w 661692"/>
                <a:gd name="connsiteY0" fmla="*/ 422521 h 665999"/>
                <a:gd name="connsiteX1" fmla="*/ 222430 w 661692"/>
                <a:gd name="connsiteY1" fmla="*/ 665999 h 665999"/>
                <a:gd name="connsiteX0" fmla="*/ 0 w 514443"/>
                <a:gd name="connsiteY0" fmla="*/ 482376 h 499286"/>
                <a:gd name="connsiteX1" fmla="*/ 27196 w 514443"/>
                <a:gd name="connsiteY1" fmla="*/ 499286 h 499286"/>
                <a:gd name="connsiteX0" fmla="*/ 0 w 552988"/>
                <a:gd name="connsiteY0" fmla="*/ 423754 h 443390"/>
                <a:gd name="connsiteX1" fmla="*/ 27196 w 552988"/>
                <a:gd name="connsiteY1" fmla="*/ 440664 h 443390"/>
                <a:gd name="connsiteX0" fmla="*/ 0 w 542469"/>
                <a:gd name="connsiteY0" fmla="*/ 422020 h 448869"/>
                <a:gd name="connsiteX1" fmla="*/ 12734 w 542469"/>
                <a:gd name="connsiteY1" fmla="*/ 446161 h 448869"/>
                <a:gd name="connsiteX0" fmla="*/ 0 w 551125"/>
                <a:gd name="connsiteY0" fmla="*/ 585449 h 612224"/>
                <a:gd name="connsiteX1" fmla="*/ 404305 w 551125"/>
                <a:gd name="connsiteY1" fmla="*/ 194063 h 612224"/>
                <a:gd name="connsiteX2" fmla="*/ 12734 w 551125"/>
                <a:gd name="connsiteY2" fmla="*/ 609590 h 612224"/>
                <a:gd name="connsiteX0" fmla="*/ 0 w 551125"/>
                <a:gd name="connsiteY0" fmla="*/ 585449 h 612225"/>
                <a:gd name="connsiteX1" fmla="*/ 404305 w 551125"/>
                <a:gd name="connsiteY1" fmla="*/ 194063 h 612225"/>
                <a:gd name="connsiteX2" fmla="*/ 12734 w 551125"/>
                <a:gd name="connsiteY2" fmla="*/ 609590 h 612225"/>
                <a:gd name="connsiteX0" fmla="*/ 0 w 551125"/>
                <a:gd name="connsiteY0" fmla="*/ 585449 h 612225"/>
                <a:gd name="connsiteX1" fmla="*/ 404305 w 551125"/>
                <a:gd name="connsiteY1" fmla="*/ 194063 h 612225"/>
                <a:gd name="connsiteX2" fmla="*/ 12734 w 551125"/>
                <a:gd name="connsiteY2" fmla="*/ 609590 h 612225"/>
                <a:gd name="connsiteX0" fmla="*/ 0 w 694780"/>
                <a:gd name="connsiteY0" fmla="*/ 407255 h 438564"/>
                <a:gd name="connsiteX1" fmla="*/ 404305 w 694780"/>
                <a:gd name="connsiteY1" fmla="*/ 15869 h 438564"/>
                <a:gd name="connsiteX2" fmla="*/ 12734 w 694780"/>
                <a:gd name="connsiteY2" fmla="*/ 431396 h 438564"/>
                <a:gd name="connsiteX0" fmla="*/ 12236 w 707016"/>
                <a:gd name="connsiteY0" fmla="*/ 411310 h 442618"/>
                <a:gd name="connsiteX1" fmla="*/ 416541 w 707016"/>
                <a:gd name="connsiteY1" fmla="*/ 19924 h 442618"/>
                <a:gd name="connsiteX2" fmla="*/ 24970 w 707016"/>
                <a:gd name="connsiteY2" fmla="*/ 435451 h 442618"/>
                <a:gd name="connsiteX0" fmla="*/ 13604 w 690482"/>
                <a:gd name="connsiteY0" fmla="*/ 429657 h 460654"/>
                <a:gd name="connsiteX1" fmla="*/ 375972 w 690482"/>
                <a:gd name="connsiteY1" fmla="*/ 19037 h 460654"/>
                <a:gd name="connsiteX2" fmla="*/ 26338 w 690482"/>
                <a:gd name="connsiteY2" fmla="*/ 453798 h 460654"/>
                <a:gd name="connsiteX0" fmla="*/ 13604 w 447604"/>
                <a:gd name="connsiteY0" fmla="*/ 429657 h 453798"/>
                <a:gd name="connsiteX1" fmla="*/ 375972 w 447604"/>
                <a:gd name="connsiteY1" fmla="*/ 19037 h 453798"/>
                <a:gd name="connsiteX2" fmla="*/ 26338 w 447604"/>
                <a:gd name="connsiteY2" fmla="*/ 453798 h 453798"/>
                <a:gd name="connsiteX0" fmla="*/ 68391 w 502391"/>
                <a:gd name="connsiteY0" fmla="*/ 432765 h 456906"/>
                <a:gd name="connsiteX1" fmla="*/ 430759 w 502391"/>
                <a:gd name="connsiteY1" fmla="*/ 22145 h 456906"/>
                <a:gd name="connsiteX2" fmla="*/ 81125 w 502391"/>
                <a:gd name="connsiteY2" fmla="*/ 456906 h 456906"/>
                <a:gd name="connsiteX0" fmla="*/ 74438 w 534544"/>
                <a:gd name="connsiteY0" fmla="*/ 424568 h 448709"/>
                <a:gd name="connsiteX1" fmla="*/ 436806 w 534544"/>
                <a:gd name="connsiteY1" fmla="*/ 13948 h 448709"/>
                <a:gd name="connsiteX2" fmla="*/ 87172 w 534544"/>
                <a:gd name="connsiteY2" fmla="*/ 448709 h 448709"/>
                <a:gd name="connsiteX0" fmla="*/ 86491 w 485847"/>
                <a:gd name="connsiteY0" fmla="*/ 417000 h 441141"/>
                <a:gd name="connsiteX1" fmla="*/ 362328 w 485847"/>
                <a:gd name="connsiteY1" fmla="*/ 14292 h 441141"/>
                <a:gd name="connsiteX2" fmla="*/ 99225 w 485847"/>
                <a:gd name="connsiteY2" fmla="*/ 441141 h 441141"/>
                <a:gd name="connsiteX0" fmla="*/ 93701 w 466715"/>
                <a:gd name="connsiteY0" fmla="*/ 432821 h 456962"/>
                <a:gd name="connsiteX1" fmla="*/ 327762 w 466715"/>
                <a:gd name="connsiteY1" fmla="*/ 13589 h 456962"/>
                <a:gd name="connsiteX2" fmla="*/ 106435 w 466715"/>
                <a:gd name="connsiteY2" fmla="*/ 456962 h 456962"/>
                <a:gd name="connsiteX0" fmla="*/ 66595 w 390947"/>
                <a:gd name="connsiteY0" fmla="*/ 448558 h 448559"/>
                <a:gd name="connsiteX1" fmla="*/ 327173 w 390947"/>
                <a:gd name="connsiteY1" fmla="*/ 2 h 448559"/>
                <a:gd name="connsiteX2" fmla="*/ 105846 w 390947"/>
                <a:gd name="connsiteY2" fmla="*/ 443375 h 448559"/>
                <a:gd name="connsiteX0" fmla="*/ 59386 w 383738"/>
                <a:gd name="connsiteY0" fmla="*/ 448558 h 448558"/>
                <a:gd name="connsiteX1" fmla="*/ 319964 w 383738"/>
                <a:gd name="connsiteY1" fmla="*/ 2 h 448558"/>
                <a:gd name="connsiteX2" fmla="*/ 98637 w 383738"/>
                <a:gd name="connsiteY2" fmla="*/ 443375 h 448558"/>
                <a:gd name="connsiteX0" fmla="*/ 73777 w 451843"/>
                <a:gd name="connsiteY0" fmla="*/ 460313 h 460313"/>
                <a:gd name="connsiteX1" fmla="*/ 334355 w 451843"/>
                <a:gd name="connsiteY1" fmla="*/ 11757 h 460313"/>
                <a:gd name="connsiteX2" fmla="*/ 113028 w 451843"/>
                <a:gd name="connsiteY2" fmla="*/ 455130 h 460313"/>
                <a:gd name="connsiteX0" fmla="*/ 80858 w 480446"/>
                <a:gd name="connsiteY0" fmla="*/ 469536 h 469536"/>
                <a:gd name="connsiteX1" fmla="*/ 341436 w 480446"/>
                <a:gd name="connsiteY1" fmla="*/ 20980 h 469536"/>
                <a:gd name="connsiteX2" fmla="*/ 120109 w 480446"/>
                <a:gd name="connsiteY2" fmla="*/ 464353 h 469536"/>
                <a:gd name="connsiteX0" fmla="*/ 79070 w 473476"/>
                <a:gd name="connsiteY0" fmla="*/ 467248 h 467248"/>
                <a:gd name="connsiteX1" fmla="*/ 339648 w 473476"/>
                <a:gd name="connsiteY1" fmla="*/ 18692 h 467248"/>
                <a:gd name="connsiteX2" fmla="*/ 118321 w 473476"/>
                <a:gd name="connsiteY2" fmla="*/ 462065 h 467248"/>
              </a:gdLst>
              <a:ahLst/>
              <a:cxnLst>
                <a:cxn ang="0">
                  <a:pos x="connsiteX0" y="connsiteY0"/>
                </a:cxn>
                <a:cxn ang="0">
                  <a:pos x="connsiteX1" y="connsiteY1"/>
                </a:cxn>
                <a:cxn ang="0">
                  <a:pos x="connsiteX2" y="connsiteY2"/>
                </a:cxn>
              </a:cxnLst>
              <a:rect l="l" t="t" r="r" b="b"/>
              <a:pathLst>
                <a:path w="473476" h="467248">
                  <a:moveTo>
                    <a:pt x="79070" y="467248"/>
                  </a:moveTo>
                  <a:cubicBezTo>
                    <a:pt x="-144091" y="135059"/>
                    <a:pt x="157347" y="-63970"/>
                    <a:pt x="339648" y="18692"/>
                  </a:cubicBezTo>
                  <a:cubicBezTo>
                    <a:pt x="521949" y="101354"/>
                    <a:pt x="576901" y="459917"/>
                    <a:pt x="118321" y="462065"/>
                  </a:cubicBezTo>
                </a:path>
              </a:pathLst>
            </a:custGeom>
            <a:noFill/>
            <a:ln w="19050" cap="sq">
              <a:solidFill>
                <a:schemeClr val="tx2"/>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2" name="Freeform: Shape 111">
              <a:extLst>
                <a:ext uri="{FF2B5EF4-FFF2-40B4-BE49-F238E27FC236}">
                  <a16:creationId xmlns:a16="http://schemas.microsoft.com/office/drawing/2014/main" id="{388E5035-487E-49AA-B04E-23DEA5F7E278}"/>
                </a:ext>
              </a:extLst>
            </p:cNvPr>
            <p:cNvSpPr/>
            <p:nvPr/>
          </p:nvSpPr>
          <p:spPr>
            <a:xfrm rot="14182638">
              <a:off x="6451950" y="3862645"/>
              <a:ext cx="537898" cy="549371"/>
            </a:xfrm>
            <a:custGeom>
              <a:avLst/>
              <a:gdLst>
                <a:gd name="connsiteX0" fmla="*/ 527662 w 632165"/>
                <a:gd name="connsiteY0" fmla="*/ 335414 h 335414"/>
                <a:gd name="connsiteX1" fmla="*/ 793 w 632165"/>
                <a:gd name="connsiteY1" fmla="*/ 4488 h 335414"/>
                <a:gd name="connsiteX2" fmla="*/ 632165 w 632165"/>
                <a:gd name="connsiteY2" fmla="*/ 174305 h 335414"/>
                <a:gd name="connsiteX0" fmla="*/ 542910 w 647413"/>
                <a:gd name="connsiteY0" fmla="*/ 410831 h 410831"/>
                <a:gd name="connsiteX1" fmla="*/ 16041 w 647413"/>
                <a:gd name="connsiteY1" fmla="*/ 79905 h 410831"/>
                <a:gd name="connsiteX2" fmla="*/ 647413 w 647413"/>
                <a:gd name="connsiteY2" fmla="*/ 249722 h 410831"/>
                <a:gd name="connsiteX0" fmla="*/ 527063 w 577137"/>
                <a:gd name="connsiteY0" fmla="*/ 331712 h 331712"/>
                <a:gd name="connsiteX1" fmla="*/ 194 w 577137"/>
                <a:gd name="connsiteY1" fmla="*/ 786 h 331712"/>
                <a:gd name="connsiteX2" fmla="*/ 577137 w 577137"/>
                <a:gd name="connsiteY2" fmla="*/ 250432 h 331712"/>
                <a:gd name="connsiteX0" fmla="*/ 527063 w 577137"/>
                <a:gd name="connsiteY0" fmla="*/ 335493 h 335493"/>
                <a:gd name="connsiteX1" fmla="*/ 194 w 577137"/>
                <a:gd name="connsiteY1" fmla="*/ 4567 h 335493"/>
                <a:gd name="connsiteX2" fmla="*/ 577137 w 577137"/>
                <a:gd name="connsiteY2" fmla="*/ 254213 h 335493"/>
                <a:gd name="connsiteX0" fmla="*/ 0 w 50074"/>
                <a:gd name="connsiteY0" fmla="*/ 81280 h 81280"/>
                <a:gd name="connsiteX1" fmla="*/ 50074 w 50074"/>
                <a:gd name="connsiteY1" fmla="*/ 0 h 81280"/>
                <a:gd name="connsiteX0" fmla="*/ 312578 w 362652"/>
                <a:gd name="connsiteY0" fmla="*/ 81280 h 81280"/>
                <a:gd name="connsiteX1" fmla="*/ 362652 w 362652"/>
                <a:gd name="connsiteY1" fmla="*/ 0 h 81280"/>
                <a:gd name="connsiteX0" fmla="*/ 420807 w 470881"/>
                <a:gd name="connsiteY0" fmla="*/ 302554 h 302554"/>
                <a:gd name="connsiteX1" fmla="*/ 470881 w 470881"/>
                <a:gd name="connsiteY1" fmla="*/ 221274 h 302554"/>
                <a:gd name="connsiteX0" fmla="*/ 409238 w 459312"/>
                <a:gd name="connsiteY0" fmla="*/ 335612 h 335612"/>
                <a:gd name="connsiteX1" fmla="*/ 459312 w 459312"/>
                <a:gd name="connsiteY1" fmla="*/ 254332 h 335612"/>
                <a:gd name="connsiteX0" fmla="*/ 379622 w 514967"/>
                <a:gd name="connsiteY0" fmla="*/ 429309 h 429309"/>
                <a:gd name="connsiteX1" fmla="*/ 514967 w 514967"/>
                <a:gd name="connsiteY1" fmla="*/ 226472 h 429309"/>
                <a:gd name="connsiteX0" fmla="*/ 342987 w 600796"/>
                <a:gd name="connsiteY0" fmla="*/ 176919 h 331950"/>
                <a:gd name="connsiteX1" fmla="*/ 600796 w 600796"/>
                <a:gd name="connsiteY1" fmla="*/ 331950 h 331950"/>
                <a:gd name="connsiteX0" fmla="*/ 345613 w 593897"/>
                <a:gd name="connsiteY0" fmla="*/ 112119 h 392336"/>
                <a:gd name="connsiteX1" fmla="*/ 593897 w 593897"/>
                <a:gd name="connsiteY1" fmla="*/ 392336 h 392336"/>
                <a:gd name="connsiteX0" fmla="*/ 201334 w 564830"/>
                <a:gd name="connsiteY0" fmla="*/ 153356 h 433573"/>
                <a:gd name="connsiteX1" fmla="*/ 449618 w 564830"/>
                <a:gd name="connsiteY1" fmla="*/ 433573 h 433573"/>
                <a:gd name="connsiteX0" fmla="*/ 0 w 441974"/>
                <a:gd name="connsiteY0" fmla="*/ 367454 h 647671"/>
                <a:gd name="connsiteX1" fmla="*/ 248284 w 441974"/>
                <a:gd name="connsiteY1" fmla="*/ 647671 h 647671"/>
                <a:gd name="connsiteX0" fmla="*/ 0 w 420780"/>
                <a:gd name="connsiteY0" fmla="*/ 381084 h 624562"/>
                <a:gd name="connsiteX1" fmla="*/ 222430 w 420780"/>
                <a:gd name="connsiteY1" fmla="*/ 624562 h 624562"/>
                <a:gd name="connsiteX0" fmla="*/ 0 w 464572"/>
                <a:gd name="connsiteY0" fmla="*/ 265538 h 509016"/>
                <a:gd name="connsiteX1" fmla="*/ 222430 w 464572"/>
                <a:gd name="connsiteY1" fmla="*/ 509016 h 509016"/>
                <a:gd name="connsiteX0" fmla="*/ 0 w 469892"/>
                <a:gd name="connsiteY0" fmla="*/ 429654 h 673132"/>
                <a:gd name="connsiteX1" fmla="*/ 222430 w 469892"/>
                <a:gd name="connsiteY1" fmla="*/ 673132 h 673132"/>
                <a:gd name="connsiteX0" fmla="*/ 0 w 661692"/>
                <a:gd name="connsiteY0" fmla="*/ 422521 h 665999"/>
                <a:gd name="connsiteX1" fmla="*/ 222430 w 661692"/>
                <a:gd name="connsiteY1" fmla="*/ 665999 h 665999"/>
                <a:gd name="connsiteX0" fmla="*/ 0 w 514443"/>
                <a:gd name="connsiteY0" fmla="*/ 482376 h 499286"/>
                <a:gd name="connsiteX1" fmla="*/ 27196 w 514443"/>
                <a:gd name="connsiteY1" fmla="*/ 499286 h 499286"/>
                <a:gd name="connsiteX0" fmla="*/ 0 w 552988"/>
                <a:gd name="connsiteY0" fmla="*/ 423754 h 443390"/>
                <a:gd name="connsiteX1" fmla="*/ 27196 w 552988"/>
                <a:gd name="connsiteY1" fmla="*/ 440664 h 443390"/>
                <a:gd name="connsiteX0" fmla="*/ 0 w 542469"/>
                <a:gd name="connsiteY0" fmla="*/ 422020 h 448869"/>
                <a:gd name="connsiteX1" fmla="*/ 12734 w 542469"/>
                <a:gd name="connsiteY1" fmla="*/ 446161 h 448869"/>
                <a:gd name="connsiteX0" fmla="*/ 0 w 551125"/>
                <a:gd name="connsiteY0" fmla="*/ 585449 h 612224"/>
                <a:gd name="connsiteX1" fmla="*/ 404305 w 551125"/>
                <a:gd name="connsiteY1" fmla="*/ 194063 h 612224"/>
                <a:gd name="connsiteX2" fmla="*/ 12734 w 551125"/>
                <a:gd name="connsiteY2" fmla="*/ 609590 h 612224"/>
                <a:gd name="connsiteX0" fmla="*/ 0 w 551125"/>
                <a:gd name="connsiteY0" fmla="*/ 585449 h 612225"/>
                <a:gd name="connsiteX1" fmla="*/ 404305 w 551125"/>
                <a:gd name="connsiteY1" fmla="*/ 194063 h 612225"/>
                <a:gd name="connsiteX2" fmla="*/ 12734 w 551125"/>
                <a:gd name="connsiteY2" fmla="*/ 609590 h 612225"/>
                <a:gd name="connsiteX0" fmla="*/ 0 w 551125"/>
                <a:gd name="connsiteY0" fmla="*/ 585449 h 612225"/>
                <a:gd name="connsiteX1" fmla="*/ 404305 w 551125"/>
                <a:gd name="connsiteY1" fmla="*/ 194063 h 612225"/>
                <a:gd name="connsiteX2" fmla="*/ 12734 w 551125"/>
                <a:gd name="connsiteY2" fmla="*/ 609590 h 612225"/>
                <a:gd name="connsiteX0" fmla="*/ 0 w 694780"/>
                <a:gd name="connsiteY0" fmla="*/ 407255 h 438564"/>
                <a:gd name="connsiteX1" fmla="*/ 404305 w 694780"/>
                <a:gd name="connsiteY1" fmla="*/ 15869 h 438564"/>
                <a:gd name="connsiteX2" fmla="*/ 12734 w 694780"/>
                <a:gd name="connsiteY2" fmla="*/ 431396 h 438564"/>
                <a:gd name="connsiteX0" fmla="*/ 12236 w 707016"/>
                <a:gd name="connsiteY0" fmla="*/ 411310 h 442618"/>
                <a:gd name="connsiteX1" fmla="*/ 416541 w 707016"/>
                <a:gd name="connsiteY1" fmla="*/ 19924 h 442618"/>
                <a:gd name="connsiteX2" fmla="*/ 24970 w 707016"/>
                <a:gd name="connsiteY2" fmla="*/ 435451 h 442618"/>
                <a:gd name="connsiteX0" fmla="*/ 13604 w 690482"/>
                <a:gd name="connsiteY0" fmla="*/ 429657 h 460654"/>
                <a:gd name="connsiteX1" fmla="*/ 375972 w 690482"/>
                <a:gd name="connsiteY1" fmla="*/ 19037 h 460654"/>
                <a:gd name="connsiteX2" fmla="*/ 26338 w 690482"/>
                <a:gd name="connsiteY2" fmla="*/ 453798 h 460654"/>
                <a:gd name="connsiteX0" fmla="*/ 13604 w 447604"/>
                <a:gd name="connsiteY0" fmla="*/ 429657 h 453798"/>
                <a:gd name="connsiteX1" fmla="*/ 375972 w 447604"/>
                <a:gd name="connsiteY1" fmla="*/ 19037 h 453798"/>
                <a:gd name="connsiteX2" fmla="*/ 26338 w 447604"/>
                <a:gd name="connsiteY2" fmla="*/ 453798 h 453798"/>
                <a:gd name="connsiteX0" fmla="*/ 68391 w 502391"/>
                <a:gd name="connsiteY0" fmla="*/ 432765 h 456906"/>
                <a:gd name="connsiteX1" fmla="*/ 430759 w 502391"/>
                <a:gd name="connsiteY1" fmla="*/ 22145 h 456906"/>
                <a:gd name="connsiteX2" fmla="*/ 81125 w 502391"/>
                <a:gd name="connsiteY2" fmla="*/ 456906 h 456906"/>
                <a:gd name="connsiteX0" fmla="*/ 74438 w 534544"/>
                <a:gd name="connsiteY0" fmla="*/ 424568 h 448709"/>
                <a:gd name="connsiteX1" fmla="*/ 436806 w 534544"/>
                <a:gd name="connsiteY1" fmla="*/ 13948 h 448709"/>
                <a:gd name="connsiteX2" fmla="*/ 87172 w 534544"/>
                <a:gd name="connsiteY2" fmla="*/ 448709 h 448709"/>
                <a:gd name="connsiteX0" fmla="*/ 86491 w 485847"/>
                <a:gd name="connsiteY0" fmla="*/ 417000 h 441141"/>
                <a:gd name="connsiteX1" fmla="*/ 362328 w 485847"/>
                <a:gd name="connsiteY1" fmla="*/ 14292 h 441141"/>
                <a:gd name="connsiteX2" fmla="*/ 99225 w 485847"/>
                <a:gd name="connsiteY2" fmla="*/ 441141 h 441141"/>
                <a:gd name="connsiteX0" fmla="*/ 93701 w 466715"/>
                <a:gd name="connsiteY0" fmla="*/ 432821 h 456962"/>
                <a:gd name="connsiteX1" fmla="*/ 327762 w 466715"/>
                <a:gd name="connsiteY1" fmla="*/ 13589 h 456962"/>
                <a:gd name="connsiteX2" fmla="*/ 106435 w 466715"/>
                <a:gd name="connsiteY2" fmla="*/ 456962 h 456962"/>
                <a:gd name="connsiteX0" fmla="*/ 66595 w 390947"/>
                <a:gd name="connsiteY0" fmla="*/ 448558 h 448559"/>
                <a:gd name="connsiteX1" fmla="*/ 327173 w 390947"/>
                <a:gd name="connsiteY1" fmla="*/ 2 h 448559"/>
                <a:gd name="connsiteX2" fmla="*/ 105846 w 390947"/>
                <a:gd name="connsiteY2" fmla="*/ 443375 h 448559"/>
                <a:gd name="connsiteX0" fmla="*/ 59386 w 383738"/>
                <a:gd name="connsiteY0" fmla="*/ 448558 h 448558"/>
                <a:gd name="connsiteX1" fmla="*/ 319964 w 383738"/>
                <a:gd name="connsiteY1" fmla="*/ 2 h 448558"/>
                <a:gd name="connsiteX2" fmla="*/ 98637 w 383738"/>
                <a:gd name="connsiteY2" fmla="*/ 443375 h 448558"/>
                <a:gd name="connsiteX0" fmla="*/ 73777 w 451843"/>
                <a:gd name="connsiteY0" fmla="*/ 460313 h 460313"/>
                <a:gd name="connsiteX1" fmla="*/ 334355 w 451843"/>
                <a:gd name="connsiteY1" fmla="*/ 11757 h 460313"/>
                <a:gd name="connsiteX2" fmla="*/ 113028 w 451843"/>
                <a:gd name="connsiteY2" fmla="*/ 455130 h 460313"/>
                <a:gd name="connsiteX0" fmla="*/ 80858 w 480446"/>
                <a:gd name="connsiteY0" fmla="*/ 469536 h 469536"/>
                <a:gd name="connsiteX1" fmla="*/ 341436 w 480446"/>
                <a:gd name="connsiteY1" fmla="*/ 20980 h 469536"/>
                <a:gd name="connsiteX2" fmla="*/ 120109 w 480446"/>
                <a:gd name="connsiteY2" fmla="*/ 464353 h 469536"/>
                <a:gd name="connsiteX0" fmla="*/ 79070 w 473476"/>
                <a:gd name="connsiteY0" fmla="*/ 467248 h 467248"/>
                <a:gd name="connsiteX1" fmla="*/ 339648 w 473476"/>
                <a:gd name="connsiteY1" fmla="*/ 18692 h 467248"/>
                <a:gd name="connsiteX2" fmla="*/ 118321 w 473476"/>
                <a:gd name="connsiteY2" fmla="*/ 462065 h 467248"/>
                <a:gd name="connsiteX0" fmla="*/ 59674 w 395492"/>
                <a:gd name="connsiteY0" fmla="*/ 448653 h 472739"/>
                <a:gd name="connsiteX1" fmla="*/ 320252 w 395492"/>
                <a:gd name="connsiteY1" fmla="*/ 97 h 472739"/>
                <a:gd name="connsiteX2" fmla="*/ 118626 w 395492"/>
                <a:gd name="connsiteY2" fmla="*/ 472739 h 472739"/>
                <a:gd name="connsiteX0" fmla="*/ 76373 w 470933"/>
                <a:gd name="connsiteY0" fmla="*/ 475330 h 499416"/>
                <a:gd name="connsiteX1" fmla="*/ 336951 w 470933"/>
                <a:gd name="connsiteY1" fmla="*/ 26774 h 499416"/>
                <a:gd name="connsiteX2" fmla="*/ 135325 w 470933"/>
                <a:gd name="connsiteY2" fmla="*/ 499416 h 499416"/>
                <a:gd name="connsiteX0" fmla="*/ 74394 w 462877"/>
                <a:gd name="connsiteY0" fmla="*/ 464114 h 488200"/>
                <a:gd name="connsiteX1" fmla="*/ 334972 w 462877"/>
                <a:gd name="connsiteY1" fmla="*/ 15558 h 488200"/>
                <a:gd name="connsiteX2" fmla="*/ 133346 w 462877"/>
                <a:gd name="connsiteY2" fmla="*/ 488200 h 488200"/>
                <a:gd name="connsiteX0" fmla="*/ 75234 w 466324"/>
                <a:gd name="connsiteY0" fmla="*/ 463820 h 487906"/>
                <a:gd name="connsiteX1" fmla="*/ 335812 w 466324"/>
                <a:gd name="connsiteY1" fmla="*/ 15264 h 487906"/>
                <a:gd name="connsiteX2" fmla="*/ 134186 w 466324"/>
                <a:gd name="connsiteY2" fmla="*/ 487906 h 487906"/>
                <a:gd name="connsiteX0" fmla="*/ 78612 w 479800"/>
                <a:gd name="connsiteY0" fmla="*/ 465948 h 490034"/>
                <a:gd name="connsiteX1" fmla="*/ 339190 w 479800"/>
                <a:gd name="connsiteY1" fmla="*/ 17392 h 490034"/>
                <a:gd name="connsiteX2" fmla="*/ 137564 w 479800"/>
                <a:gd name="connsiteY2" fmla="*/ 490034 h 490034"/>
              </a:gdLst>
              <a:ahLst/>
              <a:cxnLst>
                <a:cxn ang="0">
                  <a:pos x="connsiteX0" y="connsiteY0"/>
                </a:cxn>
                <a:cxn ang="0">
                  <a:pos x="connsiteX1" y="connsiteY1"/>
                </a:cxn>
                <a:cxn ang="0">
                  <a:pos x="connsiteX2" y="connsiteY2"/>
                </a:cxn>
              </a:cxnLst>
              <a:rect l="l" t="t" r="r" b="b"/>
              <a:pathLst>
                <a:path w="479800" h="490034">
                  <a:moveTo>
                    <a:pt x="78612" y="465948"/>
                  </a:moveTo>
                  <a:cubicBezTo>
                    <a:pt x="-144549" y="133759"/>
                    <a:pt x="160117" y="-61294"/>
                    <a:pt x="339190" y="17392"/>
                  </a:cubicBezTo>
                  <a:cubicBezTo>
                    <a:pt x="518263" y="96078"/>
                    <a:pt x="596144" y="487886"/>
                    <a:pt x="137564" y="490034"/>
                  </a:cubicBezTo>
                </a:path>
              </a:pathLst>
            </a:custGeom>
            <a:noFill/>
            <a:ln w="19050" cap="sq">
              <a:solidFill>
                <a:schemeClr val="tx2"/>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3" name="Freeform: Shape 111">
              <a:extLst>
                <a:ext uri="{FF2B5EF4-FFF2-40B4-BE49-F238E27FC236}">
                  <a16:creationId xmlns:a16="http://schemas.microsoft.com/office/drawing/2014/main" id="{8955AE68-D13E-4A2F-A772-8FB480191F09}"/>
                </a:ext>
              </a:extLst>
            </p:cNvPr>
            <p:cNvSpPr/>
            <p:nvPr/>
          </p:nvSpPr>
          <p:spPr>
            <a:xfrm rot="17825032">
              <a:off x="6592408" y="2422475"/>
              <a:ext cx="565092" cy="543560"/>
            </a:xfrm>
            <a:custGeom>
              <a:avLst/>
              <a:gdLst>
                <a:gd name="connsiteX0" fmla="*/ 527662 w 632165"/>
                <a:gd name="connsiteY0" fmla="*/ 335414 h 335414"/>
                <a:gd name="connsiteX1" fmla="*/ 793 w 632165"/>
                <a:gd name="connsiteY1" fmla="*/ 4488 h 335414"/>
                <a:gd name="connsiteX2" fmla="*/ 632165 w 632165"/>
                <a:gd name="connsiteY2" fmla="*/ 174305 h 335414"/>
                <a:gd name="connsiteX0" fmla="*/ 542910 w 647413"/>
                <a:gd name="connsiteY0" fmla="*/ 410831 h 410831"/>
                <a:gd name="connsiteX1" fmla="*/ 16041 w 647413"/>
                <a:gd name="connsiteY1" fmla="*/ 79905 h 410831"/>
                <a:gd name="connsiteX2" fmla="*/ 647413 w 647413"/>
                <a:gd name="connsiteY2" fmla="*/ 249722 h 410831"/>
                <a:gd name="connsiteX0" fmla="*/ 527063 w 577137"/>
                <a:gd name="connsiteY0" fmla="*/ 331712 h 331712"/>
                <a:gd name="connsiteX1" fmla="*/ 194 w 577137"/>
                <a:gd name="connsiteY1" fmla="*/ 786 h 331712"/>
                <a:gd name="connsiteX2" fmla="*/ 577137 w 577137"/>
                <a:gd name="connsiteY2" fmla="*/ 250432 h 331712"/>
                <a:gd name="connsiteX0" fmla="*/ 527063 w 577137"/>
                <a:gd name="connsiteY0" fmla="*/ 335493 h 335493"/>
                <a:gd name="connsiteX1" fmla="*/ 194 w 577137"/>
                <a:gd name="connsiteY1" fmla="*/ 4567 h 335493"/>
                <a:gd name="connsiteX2" fmla="*/ 577137 w 577137"/>
                <a:gd name="connsiteY2" fmla="*/ 254213 h 335493"/>
                <a:gd name="connsiteX0" fmla="*/ 0 w 50074"/>
                <a:gd name="connsiteY0" fmla="*/ 81280 h 81280"/>
                <a:gd name="connsiteX1" fmla="*/ 50074 w 50074"/>
                <a:gd name="connsiteY1" fmla="*/ 0 h 81280"/>
                <a:gd name="connsiteX0" fmla="*/ 312578 w 362652"/>
                <a:gd name="connsiteY0" fmla="*/ 81280 h 81280"/>
                <a:gd name="connsiteX1" fmla="*/ 362652 w 362652"/>
                <a:gd name="connsiteY1" fmla="*/ 0 h 81280"/>
                <a:gd name="connsiteX0" fmla="*/ 420807 w 470881"/>
                <a:gd name="connsiteY0" fmla="*/ 302554 h 302554"/>
                <a:gd name="connsiteX1" fmla="*/ 470881 w 470881"/>
                <a:gd name="connsiteY1" fmla="*/ 221274 h 302554"/>
                <a:gd name="connsiteX0" fmla="*/ 409238 w 459312"/>
                <a:gd name="connsiteY0" fmla="*/ 335612 h 335612"/>
                <a:gd name="connsiteX1" fmla="*/ 459312 w 459312"/>
                <a:gd name="connsiteY1" fmla="*/ 254332 h 335612"/>
                <a:gd name="connsiteX0" fmla="*/ 379622 w 514967"/>
                <a:gd name="connsiteY0" fmla="*/ 429309 h 429309"/>
                <a:gd name="connsiteX1" fmla="*/ 514967 w 514967"/>
                <a:gd name="connsiteY1" fmla="*/ 226472 h 429309"/>
                <a:gd name="connsiteX0" fmla="*/ 342987 w 600796"/>
                <a:gd name="connsiteY0" fmla="*/ 176919 h 331950"/>
                <a:gd name="connsiteX1" fmla="*/ 600796 w 600796"/>
                <a:gd name="connsiteY1" fmla="*/ 331950 h 331950"/>
                <a:gd name="connsiteX0" fmla="*/ 345613 w 593897"/>
                <a:gd name="connsiteY0" fmla="*/ 112119 h 392336"/>
                <a:gd name="connsiteX1" fmla="*/ 593897 w 593897"/>
                <a:gd name="connsiteY1" fmla="*/ 392336 h 392336"/>
                <a:gd name="connsiteX0" fmla="*/ 201334 w 564830"/>
                <a:gd name="connsiteY0" fmla="*/ 153356 h 433573"/>
                <a:gd name="connsiteX1" fmla="*/ 449618 w 564830"/>
                <a:gd name="connsiteY1" fmla="*/ 433573 h 433573"/>
                <a:gd name="connsiteX0" fmla="*/ 0 w 441974"/>
                <a:gd name="connsiteY0" fmla="*/ 367454 h 647671"/>
                <a:gd name="connsiteX1" fmla="*/ 248284 w 441974"/>
                <a:gd name="connsiteY1" fmla="*/ 647671 h 647671"/>
                <a:gd name="connsiteX0" fmla="*/ 0 w 420780"/>
                <a:gd name="connsiteY0" fmla="*/ 381084 h 624562"/>
                <a:gd name="connsiteX1" fmla="*/ 222430 w 420780"/>
                <a:gd name="connsiteY1" fmla="*/ 624562 h 624562"/>
                <a:gd name="connsiteX0" fmla="*/ 0 w 464572"/>
                <a:gd name="connsiteY0" fmla="*/ 265538 h 509016"/>
                <a:gd name="connsiteX1" fmla="*/ 222430 w 464572"/>
                <a:gd name="connsiteY1" fmla="*/ 509016 h 509016"/>
                <a:gd name="connsiteX0" fmla="*/ 0 w 469892"/>
                <a:gd name="connsiteY0" fmla="*/ 429654 h 673132"/>
                <a:gd name="connsiteX1" fmla="*/ 222430 w 469892"/>
                <a:gd name="connsiteY1" fmla="*/ 673132 h 673132"/>
                <a:gd name="connsiteX0" fmla="*/ 0 w 661692"/>
                <a:gd name="connsiteY0" fmla="*/ 422521 h 665999"/>
                <a:gd name="connsiteX1" fmla="*/ 222430 w 661692"/>
                <a:gd name="connsiteY1" fmla="*/ 665999 h 665999"/>
                <a:gd name="connsiteX0" fmla="*/ 0 w 514443"/>
                <a:gd name="connsiteY0" fmla="*/ 482376 h 499286"/>
                <a:gd name="connsiteX1" fmla="*/ 27196 w 514443"/>
                <a:gd name="connsiteY1" fmla="*/ 499286 h 499286"/>
                <a:gd name="connsiteX0" fmla="*/ 0 w 552988"/>
                <a:gd name="connsiteY0" fmla="*/ 423754 h 443390"/>
                <a:gd name="connsiteX1" fmla="*/ 27196 w 552988"/>
                <a:gd name="connsiteY1" fmla="*/ 440664 h 443390"/>
                <a:gd name="connsiteX0" fmla="*/ 0 w 542469"/>
                <a:gd name="connsiteY0" fmla="*/ 422020 h 448869"/>
                <a:gd name="connsiteX1" fmla="*/ 12734 w 542469"/>
                <a:gd name="connsiteY1" fmla="*/ 446161 h 448869"/>
                <a:gd name="connsiteX0" fmla="*/ 0 w 551125"/>
                <a:gd name="connsiteY0" fmla="*/ 585449 h 612224"/>
                <a:gd name="connsiteX1" fmla="*/ 404305 w 551125"/>
                <a:gd name="connsiteY1" fmla="*/ 194063 h 612224"/>
                <a:gd name="connsiteX2" fmla="*/ 12734 w 551125"/>
                <a:gd name="connsiteY2" fmla="*/ 609590 h 612224"/>
                <a:gd name="connsiteX0" fmla="*/ 0 w 551125"/>
                <a:gd name="connsiteY0" fmla="*/ 585449 h 612225"/>
                <a:gd name="connsiteX1" fmla="*/ 404305 w 551125"/>
                <a:gd name="connsiteY1" fmla="*/ 194063 h 612225"/>
                <a:gd name="connsiteX2" fmla="*/ 12734 w 551125"/>
                <a:gd name="connsiteY2" fmla="*/ 609590 h 612225"/>
                <a:gd name="connsiteX0" fmla="*/ 0 w 551125"/>
                <a:gd name="connsiteY0" fmla="*/ 585449 h 612225"/>
                <a:gd name="connsiteX1" fmla="*/ 404305 w 551125"/>
                <a:gd name="connsiteY1" fmla="*/ 194063 h 612225"/>
                <a:gd name="connsiteX2" fmla="*/ 12734 w 551125"/>
                <a:gd name="connsiteY2" fmla="*/ 609590 h 612225"/>
                <a:gd name="connsiteX0" fmla="*/ 0 w 694780"/>
                <a:gd name="connsiteY0" fmla="*/ 407255 h 438564"/>
                <a:gd name="connsiteX1" fmla="*/ 404305 w 694780"/>
                <a:gd name="connsiteY1" fmla="*/ 15869 h 438564"/>
                <a:gd name="connsiteX2" fmla="*/ 12734 w 694780"/>
                <a:gd name="connsiteY2" fmla="*/ 431396 h 438564"/>
                <a:gd name="connsiteX0" fmla="*/ 12236 w 707016"/>
                <a:gd name="connsiteY0" fmla="*/ 411310 h 442618"/>
                <a:gd name="connsiteX1" fmla="*/ 416541 w 707016"/>
                <a:gd name="connsiteY1" fmla="*/ 19924 h 442618"/>
                <a:gd name="connsiteX2" fmla="*/ 24970 w 707016"/>
                <a:gd name="connsiteY2" fmla="*/ 435451 h 442618"/>
                <a:gd name="connsiteX0" fmla="*/ 13604 w 690482"/>
                <a:gd name="connsiteY0" fmla="*/ 429657 h 460654"/>
                <a:gd name="connsiteX1" fmla="*/ 375972 w 690482"/>
                <a:gd name="connsiteY1" fmla="*/ 19037 h 460654"/>
                <a:gd name="connsiteX2" fmla="*/ 26338 w 690482"/>
                <a:gd name="connsiteY2" fmla="*/ 453798 h 460654"/>
                <a:gd name="connsiteX0" fmla="*/ 13604 w 447604"/>
                <a:gd name="connsiteY0" fmla="*/ 429657 h 453798"/>
                <a:gd name="connsiteX1" fmla="*/ 375972 w 447604"/>
                <a:gd name="connsiteY1" fmla="*/ 19037 h 453798"/>
                <a:gd name="connsiteX2" fmla="*/ 26338 w 447604"/>
                <a:gd name="connsiteY2" fmla="*/ 453798 h 453798"/>
                <a:gd name="connsiteX0" fmla="*/ 68391 w 502391"/>
                <a:gd name="connsiteY0" fmla="*/ 432765 h 456906"/>
                <a:gd name="connsiteX1" fmla="*/ 430759 w 502391"/>
                <a:gd name="connsiteY1" fmla="*/ 22145 h 456906"/>
                <a:gd name="connsiteX2" fmla="*/ 81125 w 502391"/>
                <a:gd name="connsiteY2" fmla="*/ 456906 h 456906"/>
                <a:gd name="connsiteX0" fmla="*/ 74438 w 534544"/>
                <a:gd name="connsiteY0" fmla="*/ 424568 h 448709"/>
                <a:gd name="connsiteX1" fmla="*/ 436806 w 534544"/>
                <a:gd name="connsiteY1" fmla="*/ 13948 h 448709"/>
                <a:gd name="connsiteX2" fmla="*/ 87172 w 534544"/>
                <a:gd name="connsiteY2" fmla="*/ 448709 h 448709"/>
                <a:gd name="connsiteX0" fmla="*/ 86491 w 485847"/>
                <a:gd name="connsiteY0" fmla="*/ 417000 h 441141"/>
                <a:gd name="connsiteX1" fmla="*/ 362328 w 485847"/>
                <a:gd name="connsiteY1" fmla="*/ 14292 h 441141"/>
                <a:gd name="connsiteX2" fmla="*/ 99225 w 485847"/>
                <a:gd name="connsiteY2" fmla="*/ 441141 h 441141"/>
                <a:gd name="connsiteX0" fmla="*/ 93701 w 466715"/>
                <a:gd name="connsiteY0" fmla="*/ 432821 h 456962"/>
                <a:gd name="connsiteX1" fmla="*/ 327762 w 466715"/>
                <a:gd name="connsiteY1" fmla="*/ 13589 h 456962"/>
                <a:gd name="connsiteX2" fmla="*/ 106435 w 466715"/>
                <a:gd name="connsiteY2" fmla="*/ 456962 h 456962"/>
                <a:gd name="connsiteX0" fmla="*/ 66595 w 390947"/>
                <a:gd name="connsiteY0" fmla="*/ 448558 h 448559"/>
                <a:gd name="connsiteX1" fmla="*/ 327173 w 390947"/>
                <a:gd name="connsiteY1" fmla="*/ 2 h 448559"/>
                <a:gd name="connsiteX2" fmla="*/ 105846 w 390947"/>
                <a:gd name="connsiteY2" fmla="*/ 443375 h 448559"/>
                <a:gd name="connsiteX0" fmla="*/ 59386 w 383738"/>
                <a:gd name="connsiteY0" fmla="*/ 448558 h 448558"/>
                <a:gd name="connsiteX1" fmla="*/ 319964 w 383738"/>
                <a:gd name="connsiteY1" fmla="*/ 2 h 448558"/>
                <a:gd name="connsiteX2" fmla="*/ 98637 w 383738"/>
                <a:gd name="connsiteY2" fmla="*/ 443375 h 448558"/>
                <a:gd name="connsiteX0" fmla="*/ 73777 w 451843"/>
                <a:gd name="connsiteY0" fmla="*/ 460313 h 460313"/>
                <a:gd name="connsiteX1" fmla="*/ 334355 w 451843"/>
                <a:gd name="connsiteY1" fmla="*/ 11757 h 460313"/>
                <a:gd name="connsiteX2" fmla="*/ 113028 w 451843"/>
                <a:gd name="connsiteY2" fmla="*/ 455130 h 460313"/>
                <a:gd name="connsiteX0" fmla="*/ 80858 w 480446"/>
                <a:gd name="connsiteY0" fmla="*/ 469536 h 469536"/>
                <a:gd name="connsiteX1" fmla="*/ 341436 w 480446"/>
                <a:gd name="connsiteY1" fmla="*/ 20980 h 469536"/>
                <a:gd name="connsiteX2" fmla="*/ 120109 w 480446"/>
                <a:gd name="connsiteY2" fmla="*/ 464353 h 469536"/>
                <a:gd name="connsiteX0" fmla="*/ 79070 w 473476"/>
                <a:gd name="connsiteY0" fmla="*/ 467248 h 467248"/>
                <a:gd name="connsiteX1" fmla="*/ 339648 w 473476"/>
                <a:gd name="connsiteY1" fmla="*/ 18692 h 467248"/>
                <a:gd name="connsiteX2" fmla="*/ 118321 w 473476"/>
                <a:gd name="connsiteY2" fmla="*/ 462065 h 467248"/>
                <a:gd name="connsiteX0" fmla="*/ 59947 w 406999"/>
                <a:gd name="connsiteY0" fmla="*/ 448655 h 472982"/>
                <a:gd name="connsiteX1" fmla="*/ 320525 w 406999"/>
                <a:gd name="connsiteY1" fmla="*/ 99 h 472982"/>
                <a:gd name="connsiteX2" fmla="*/ 137463 w 406999"/>
                <a:gd name="connsiteY2" fmla="*/ 472981 h 472982"/>
                <a:gd name="connsiteX0" fmla="*/ 75758 w 476757"/>
                <a:gd name="connsiteY0" fmla="*/ 454736 h 479062"/>
                <a:gd name="connsiteX1" fmla="*/ 336336 w 476757"/>
                <a:gd name="connsiteY1" fmla="*/ 6180 h 479062"/>
                <a:gd name="connsiteX2" fmla="*/ 153274 w 476757"/>
                <a:gd name="connsiteY2" fmla="*/ 479062 h 479062"/>
                <a:gd name="connsiteX0" fmla="*/ 80536 w 495195"/>
                <a:gd name="connsiteY0" fmla="*/ 457654 h 481980"/>
                <a:gd name="connsiteX1" fmla="*/ 341114 w 495195"/>
                <a:gd name="connsiteY1" fmla="*/ 9098 h 481980"/>
                <a:gd name="connsiteX2" fmla="*/ 158052 w 495195"/>
                <a:gd name="connsiteY2" fmla="*/ 481980 h 481980"/>
                <a:gd name="connsiteX0" fmla="*/ 82932 w 504056"/>
                <a:gd name="connsiteY0" fmla="*/ 460525 h 484851"/>
                <a:gd name="connsiteX1" fmla="*/ 343510 w 504056"/>
                <a:gd name="connsiteY1" fmla="*/ 11969 h 484851"/>
                <a:gd name="connsiteX2" fmla="*/ 160448 w 504056"/>
                <a:gd name="connsiteY2" fmla="*/ 484851 h 484851"/>
              </a:gdLst>
              <a:ahLst/>
              <a:cxnLst>
                <a:cxn ang="0">
                  <a:pos x="connsiteX0" y="connsiteY0"/>
                </a:cxn>
                <a:cxn ang="0">
                  <a:pos x="connsiteX1" y="connsiteY1"/>
                </a:cxn>
                <a:cxn ang="0">
                  <a:pos x="connsiteX2" y="connsiteY2"/>
                </a:cxn>
              </a:cxnLst>
              <a:rect l="l" t="t" r="r" b="b"/>
              <a:pathLst>
                <a:path w="504056" h="484851">
                  <a:moveTo>
                    <a:pt x="82932" y="460525"/>
                  </a:moveTo>
                  <a:cubicBezTo>
                    <a:pt x="-140229" y="128336"/>
                    <a:pt x="135018" y="-49301"/>
                    <a:pt x="343510" y="11969"/>
                  </a:cubicBezTo>
                  <a:cubicBezTo>
                    <a:pt x="552002" y="73239"/>
                    <a:pt x="619028" y="482703"/>
                    <a:pt x="160448" y="484851"/>
                  </a:cubicBezTo>
                </a:path>
              </a:pathLst>
            </a:custGeom>
            <a:noFill/>
            <a:ln w="19050" cap="sq">
              <a:solidFill>
                <a:schemeClr val="tx2"/>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Group 11">
            <a:extLst>
              <a:ext uri="{FF2B5EF4-FFF2-40B4-BE49-F238E27FC236}">
                <a16:creationId xmlns:a16="http://schemas.microsoft.com/office/drawing/2014/main" id="{7EC7B92D-4B8A-4C9F-8426-D0ACD4E5AD54}"/>
              </a:ext>
            </a:extLst>
          </p:cNvPr>
          <p:cNvGrpSpPr/>
          <p:nvPr/>
        </p:nvGrpSpPr>
        <p:grpSpPr>
          <a:xfrm>
            <a:off x="538796" y="4017305"/>
            <a:ext cx="4823459" cy="2024083"/>
            <a:chOff x="7610771" y="4259262"/>
            <a:chExt cx="4545571" cy="1871080"/>
          </a:xfrm>
          <a:solidFill>
            <a:srgbClr val="0078C9"/>
          </a:solidFill>
        </p:grpSpPr>
        <p:sp>
          <p:nvSpPr>
            <p:cNvPr id="13" name="Rectangle 12">
              <a:extLst>
                <a:ext uri="{FF2B5EF4-FFF2-40B4-BE49-F238E27FC236}">
                  <a16:creationId xmlns:a16="http://schemas.microsoft.com/office/drawing/2014/main" id="{9EAEA917-8FE1-4A5A-BE0B-BA8793173542}"/>
                </a:ext>
              </a:extLst>
            </p:cNvPr>
            <p:cNvSpPr/>
            <p:nvPr/>
          </p:nvSpPr>
          <p:spPr bwMode="auto">
            <a:xfrm>
              <a:off x="8382202" y="4259262"/>
              <a:ext cx="1837764" cy="574654"/>
            </a:xfrm>
            <a:prstGeom prst="rect">
              <a:avLst/>
            </a:prstGeom>
            <a:grpFill/>
            <a:ln w="952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Reads</a:t>
              </a: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(1KB)</a:t>
              </a:r>
            </a:p>
          </p:txBody>
        </p:sp>
        <p:sp>
          <p:nvSpPr>
            <p:cNvPr id="14" name="Rectangle 13">
              <a:extLst>
                <a:ext uri="{FF2B5EF4-FFF2-40B4-BE49-F238E27FC236}">
                  <a16:creationId xmlns:a16="http://schemas.microsoft.com/office/drawing/2014/main" id="{FF284B02-F922-48A3-9FE7-E030C9104C8A}"/>
                </a:ext>
              </a:extLst>
            </p:cNvPr>
            <p:cNvSpPr/>
            <p:nvPr/>
          </p:nvSpPr>
          <p:spPr bwMode="auto">
            <a:xfrm>
              <a:off x="10318578" y="4259262"/>
              <a:ext cx="1837764" cy="574654"/>
            </a:xfrm>
            <a:prstGeom prst="rect">
              <a:avLst/>
            </a:prstGeom>
            <a:grpFill/>
            <a:ln w="952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Indexed writes</a:t>
              </a: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(1KB)</a:t>
              </a:r>
            </a:p>
          </p:txBody>
        </p:sp>
        <p:sp>
          <p:nvSpPr>
            <p:cNvPr id="15" name="Rectangle 14">
              <a:extLst>
                <a:ext uri="{FF2B5EF4-FFF2-40B4-BE49-F238E27FC236}">
                  <a16:creationId xmlns:a16="http://schemas.microsoft.com/office/drawing/2014/main" id="{E38F948E-19FF-4788-8CD4-181EFD953805}"/>
                </a:ext>
              </a:extLst>
            </p:cNvPr>
            <p:cNvSpPr/>
            <p:nvPr/>
          </p:nvSpPr>
          <p:spPr bwMode="auto">
            <a:xfrm>
              <a:off x="7610771" y="4907475"/>
              <a:ext cx="672819" cy="574654"/>
            </a:xfrm>
            <a:prstGeom prst="rect">
              <a:avLst/>
            </a:prstGeom>
            <a:grpFill/>
            <a:ln w="952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P50</a:t>
              </a:r>
            </a:p>
          </p:txBody>
        </p:sp>
        <p:sp>
          <p:nvSpPr>
            <p:cNvPr id="16" name="Rectangle 15">
              <a:extLst>
                <a:ext uri="{FF2B5EF4-FFF2-40B4-BE49-F238E27FC236}">
                  <a16:creationId xmlns:a16="http://schemas.microsoft.com/office/drawing/2014/main" id="{D26C28D3-8D31-4493-863C-64A6B3D047D5}"/>
                </a:ext>
              </a:extLst>
            </p:cNvPr>
            <p:cNvSpPr/>
            <p:nvPr/>
          </p:nvSpPr>
          <p:spPr bwMode="auto">
            <a:xfrm>
              <a:off x="7610771" y="5555688"/>
              <a:ext cx="672819" cy="574654"/>
            </a:xfrm>
            <a:prstGeom prst="rect">
              <a:avLst/>
            </a:prstGeom>
            <a:grpFill/>
            <a:ln w="952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P99</a:t>
              </a:r>
            </a:p>
          </p:txBody>
        </p:sp>
        <p:sp>
          <p:nvSpPr>
            <p:cNvPr id="17" name="Rectangle 16">
              <a:extLst>
                <a:ext uri="{FF2B5EF4-FFF2-40B4-BE49-F238E27FC236}">
                  <a16:creationId xmlns:a16="http://schemas.microsoft.com/office/drawing/2014/main" id="{048CF9F5-5FC4-452F-975E-FC903A52E303}"/>
                </a:ext>
              </a:extLst>
            </p:cNvPr>
            <p:cNvSpPr/>
            <p:nvPr/>
          </p:nvSpPr>
          <p:spPr bwMode="auto">
            <a:xfrm>
              <a:off x="8382202" y="4907475"/>
              <a:ext cx="1837764" cy="574654"/>
            </a:xfrm>
            <a:prstGeom prst="rect">
              <a:avLst/>
            </a:prstGeom>
            <a:grpFill/>
            <a:ln w="1079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&lt;2ms</a:t>
              </a:r>
            </a:p>
          </p:txBody>
        </p:sp>
        <p:sp>
          <p:nvSpPr>
            <p:cNvPr id="18" name="Rectangle 17">
              <a:extLst>
                <a:ext uri="{FF2B5EF4-FFF2-40B4-BE49-F238E27FC236}">
                  <a16:creationId xmlns:a16="http://schemas.microsoft.com/office/drawing/2014/main" id="{4DA6532C-7E1A-46AA-B670-95E359AF50CD}"/>
                </a:ext>
              </a:extLst>
            </p:cNvPr>
            <p:cNvSpPr/>
            <p:nvPr/>
          </p:nvSpPr>
          <p:spPr bwMode="auto">
            <a:xfrm>
              <a:off x="8382202" y="5555688"/>
              <a:ext cx="1837764" cy="574654"/>
            </a:xfrm>
            <a:prstGeom prst="rect">
              <a:avLst/>
            </a:prstGeom>
            <a:grpFill/>
            <a:ln w="1079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&lt;10ms</a:t>
              </a:r>
            </a:p>
          </p:txBody>
        </p:sp>
        <p:sp>
          <p:nvSpPr>
            <p:cNvPr id="19" name="Rectangle 18">
              <a:extLst>
                <a:ext uri="{FF2B5EF4-FFF2-40B4-BE49-F238E27FC236}">
                  <a16:creationId xmlns:a16="http://schemas.microsoft.com/office/drawing/2014/main" id="{65EC0D69-8752-4F11-8065-6AEB60066810}"/>
                </a:ext>
              </a:extLst>
            </p:cNvPr>
            <p:cNvSpPr/>
            <p:nvPr/>
          </p:nvSpPr>
          <p:spPr bwMode="auto">
            <a:xfrm>
              <a:off x="10318578" y="4907475"/>
              <a:ext cx="1837764" cy="574654"/>
            </a:xfrm>
            <a:prstGeom prst="rect">
              <a:avLst/>
            </a:prstGeom>
            <a:grpFill/>
            <a:ln w="1079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&lt;6ms</a:t>
              </a:r>
            </a:p>
          </p:txBody>
        </p:sp>
        <p:sp>
          <p:nvSpPr>
            <p:cNvPr id="20" name="Rectangle 19">
              <a:extLst>
                <a:ext uri="{FF2B5EF4-FFF2-40B4-BE49-F238E27FC236}">
                  <a16:creationId xmlns:a16="http://schemas.microsoft.com/office/drawing/2014/main" id="{A14E75DD-D5B0-4F58-85A8-2B1227B55F06}"/>
                </a:ext>
              </a:extLst>
            </p:cNvPr>
            <p:cNvSpPr/>
            <p:nvPr/>
          </p:nvSpPr>
          <p:spPr bwMode="auto">
            <a:xfrm>
              <a:off x="10318578" y="5555688"/>
              <a:ext cx="1837764" cy="574654"/>
            </a:xfrm>
            <a:prstGeom prst="rect">
              <a:avLst/>
            </a:prstGeom>
            <a:grpFill/>
            <a:ln w="1079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Calibri Light" panose="020F0302020204030204"/>
                  <a:ea typeface="+mn-ea"/>
                  <a:cs typeface="+mn-cs"/>
                </a:rPr>
                <a:t>&lt;15ms</a:t>
              </a:r>
            </a:p>
          </p:txBody>
        </p:sp>
      </p:grpSp>
    </p:spTree>
    <p:extLst>
      <p:ext uri="{BB962C8B-B14F-4D97-AF65-F5344CB8AC3E}">
        <p14:creationId xmlns:p14="http://schemas.microsoft.com/office/powerpoint/2010/main" val="79218237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0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50000">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Title 10">
            <a:extLst>
              <a:ext uri="{FF2B5EF4-FFF2-40B4-BE49-F238E27FC236}">
                <a16:creationId xmlns:a16="http://schemas.microsoft.com/office/drawing/2014/main" id="{9299B8BE-B00A-4787-A37F-DCCDF7DDF4D1}"/>
              </a:ext>
            </a:extLst>
          </p:cNvPr>
          <p:cNvSpPr>
            <a:spLocks noGrp="1"/>
          </p:cNvSpPr>
          <p:nvPr>
            <p:ph type="title"/>
          </p:nvPr>
        </p:nvSpPr>
        <p:spPr>
          <a:xfrm>
            <a:off x="268080" y="344989"/>
            <a:ext cx="11655840" cy="899665"/>
          </a:xfrm>
        </p:spPr>
        <p:txBody>
          <a:bodyPr/>
          <a:lstStyle/>
          <a:p>
            <a:pPr lvl="0"/>
            <a:r>
              <a:rPr lang="en-US" dirty="0"/>
              <a:t>COMPREHENSIVE SLA</a:t>
            </a:r>
            <a:r>
              <a:rPr lang="en-US" cap="none" dirty="0"/>
              <a:t>s</a:t>
            </a:r>
          </a:p>
        </p:txBody>
      </p:sp>
      <p:sp>
        <p:nvSpPr>
          <p:cNvPr id="3" name="Text Placeholder 2">
            <a:extLst>
              <a:ext uri="{FF2B5EF4-FFF2-40B4-BE49-F238E27FC236}">
                <a16:creationId xmlns:a16="http://schemas.microsoft.com/office/drawing/2014/main" id="{6253AE73-160C-4459-B599-846E3AE2C55F}"/>
              </a:ext>
            </a:extLst>
          </p:cNvPr>
          <p:cNvSpPr>
            <a:spLocks noGrp="1"/>
          </p:cNvSpPr>
          <p:nvPr>
            <p:ph type="body" sz="quarter" idx="10"/>
          </p:nvPr>
        </p:nvSpPr>
        <p:spPr>
          <a:xfrm>
            <a:off x="315734" y="1575607"/>
            <a:ext cx="7028966" cy="1256754"/>
          </a:xfrm>
        </p:spPr>
        <p:txBody>
          <a:bodyPr/>
          <a:lstStyle/>
          <a:p>
            <a:pPr>
              <a:lnSpc>
                <a:spcPct val="100000"/>
              </a:lnSpc>
              <a:spcBef>
                <a:spcPts val="1400"/>
              </a:spcBef>
            </a:pPr>
            <a:r>
              <a:rPr lang="en-US" sz="1600" cap="small" dirty="0"/>
              <a:t>RUN YOUR APP ON WORLD-CLASS INFRASTRUCTURE</a:t>
            </a:r>
          </a:p>
          <a:p>
            <a:pPr>
              <a:lnSpc>
                <a:spcPct val="100000"/>
              </a:lnSpc>
              <a:spcBef>
                <a:spcPts val="1400"/>
              </a:spcBef>
            </a:pPr>
            <a:r>
              <a:rPr lang="en-US" sz="1600" b="0" dirty="0">
                <a:solidFill>
                  <a:schemeClr val="tx1"/>
                </a:solidFill>
                <a:latin typeface="Segoe UI Semilight" charset="0"/>
                <a:ea typeface="Segoe UI Semilight" charset="0"/>
                <a:cs typeface="Segoe UI Semilight" charset="0"/>
              </a:rPr>
              <a:t>Azure Cosmos DB is the only service with financially-backed SLAs for millisecond latency at the 99th percentile, 99.999% HA and guaranteed throughput and consistency</a:t>
            </a:r>
          </a:p>
        </p:txBody>
      </p:sp>
      <p:grpSp>
        <p:nvGrpSpPr>
          <p:cNvPr id="4" name="Group 3"/>
          <p:cNvGrpSpPr/>
          <p:nvPr/>
        </p:nvGrpSpPr>
        <p:grpSpPr>
          <a:xfrm>
            <a:off x="1189038" y="3552953"/>
            <a:ext cx="4436769" cy="2596104"/>
            <a:chOff x="1189038" y="3552953"/>
            <a:chExt cx="4436769" cy="2596104"/>
          </a:xfrm>
        </p:grpSpPr>
        <p:sp>
          <p:nvSpPr>
            <p:cNvPr id="83" name="TextBox 82"/>
            <p:cNvSpPr txBox="1"/>
            <p:nvPr/>
          </p:nvSpPr>
          <p:spPr>
            <a:xfrm>
              <a:off x="4397134" y="3552953"/>
              <a:ext cx="672888" cy="338554"/>
            </a:xfrm>
            <a:prstGeom prst="rect">
              <a:avLst/>
            </a:prstGeom>
            <a:noFill/>
          </p:spPr>
          <p:txBody>
            <a:bodyPr wrap="square" rtlCol="0">
              <a:spAutoFit/>
            </a:bodyPr>
            <a:lstStyle/>
            <a:p>
              <a:pPr algn="ctr"/>
              <a:r>
                <a:rPr lang="en-US" sz="1600" b="1" dirty="0">
                  <a:solidFill>
                    <a:srgbClr val="0078D7"/>
                  </a:solidFill>
                  <a:latin typeface="Segoe UI Semibold" charset="0"/>
                  <a:ea typeface="Segoe UI Semibold" charset="0"/>
                  <a:cs typeface="Segoe UI Semibold" charset="0"/>
                </a:rPr>
                <a:t>HA</a:t>
              </a:r>
            </a:p>
          </p:txBody>
        </p:sp>
        <p:sp>
          <p:nvSpPr>
            <p:cNvPr id="90" name="TextBox 89"/>
            <p:cNvSpPr txBox="1"/>
            <p:nvPr/>
          </p:nvSpPr>
          <p:spPr>
            <a:xfrm>
              <a:off x="1517071" y="3552953"/>
              <a:ext cx="983338" cy="338554"/>
            </a:xfrm>
            <a:prstGeom prst="rect">
              <a:avLst/>
            </a:prstGeom>
            <a:noFill/>
          </p:spPr>
          <p:txBody>
            <a:bodyPr wrap="square" rtlCol="0">
              <a:spAutoFit/>
            </a:bodyPr>
            <a:lstStyle/>
            <a:p>
              <a:pPr algn="ctr"/>
              <a:r>
                <a:rPr lang="en-US" sz="1600" b="1" dirty="0">
                  <a:solidFill>
                    <a:srgbClr val="0078D7"/>
                  </a:solidFill>
                  <a:latin typeface="Segoe UI Semibold" charset="0"/>
                  <a:ea typeface="Segoe UI Semibold" charset="0"/>
                  <a:cs typeface="Segoe UI Semibold" charset="0"/>
                </a:rPr>
                <a:t>Latency</a:t>
              </a:r>
            </a:p>
          </p:txBody>
        </p:sp>
        <p:grpSp>
          <p:nvGrpSpPr>
            <p:cNvPr id="33" name="Group 32">
              <a:extLst>
                <a:ext uri="{FF2B5EF4-FFF2-40B4-BE49-F238E27FC236}">
                  <a16:creationId xmlns:a16="http://schemas.microsoft.com/office/drawing/2014/main" id="{4DF029D3-9086-4835-B2F3-C6B0DF40B286}"/>
                </a:ext>
              </a:extLst>
            </p:cNvPr>
            <p:cNvGrpSpPr/>
            <p:nvPr/>
          </p:nvGrpSpPr>
          <p:grpSpPr>
            <a:xfrm>
              <a:off x="1189038" y="4000957"/>
              <a:ext cx="1693569" cy="2142934"/>
              <a:chOff x="9079741" y="2473250"/>
              <a:chExt cx="838336" cy="1060779"/>
            </a:xfrm>
            <a:solidFill>
              <a:srgbClr val="F3F3F3"/>
            </a:solidFill>
          </p:grpSpPr>
          <p:grpSp>
            <p:nvGrpSpPr>
              <p:cNvPr id="34" name="Group 33">
                <a:extLst>
                  <a:ext uri="{FF2B5EF4-FFF2-40B4-BE49-F238E27FC236}">
                    <a16:creationId xmlns:a16="http://schemas.microsoft.com/office/drawing/2014/main" id="{8A2A092F-479C-4DF4-B15B-C3095F41AA01}"/>
                  </a:ext>
                </a:extLst>
              </p:cNvPr>
              <p:cNvGrpSpPr/>
              <p:nvPr/>
            </p:nvGrpSpPr>
            <p:grpSpPr>
              <a:xfrm>
                <a:off x="9200636" y="3002224"/>
                <a:ext cx="596547" cy="531805"/>
                <a:chOff x="9209059" y="3002224"/>
                <a:chExt cx="596547" cy="531805"/>
              </a:xfrm>
              <a:grpFill/>
            </p:grpSpPr>
            <p:sp>
              <p:nvSpPr>
                <p:cNvPr id="37" name="Freeform: Shape 29">
                  <a:extLst>
                    <a:ext uri="{FF2B5EF4-FFF2-40B4-BE49-F238E27FC236}">
                      <a16:creationId xmlns:a16="http://schemas.microsoft.com/office/drawing/2014/main" id="{164AF23B-6642-4C7A-96EA-14D5B7DC7FFB}"/>
                    </a:ext>
                  </a:extLst>
                </p:cNvPr>
                <p:cNvSpPr/>
                <p:nvPr/>
              </p:nvSpPr>
              <p:spPr bwMode="auto">
                <a:xfrm rot="19800000">
                  <a:off x="9563892" y="3019382"/>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38" name="Freeform: Shape 30">
                  <a:extLst>
                    <a:ext uri="{FF2B5EF4-FFF2-40B4-BE49-F238E27FC236}">
                      <a16:creationId xmlns:a16="http://schemas.microsoft.com/office/drawing/2014/main" id="{78A44DC5-0120-4CC4-A0A4-23DF44ABD098}"/>
                    </a:ext>
                  </a:extLst>
                </p:cNvPr>
                <p:cNvSpPr/>
                <p:nvPr/>
              </p:nvSpPr>
              <p:spPr bwMode="auto">
                <a:xfrm rot="1800000">
                  <a:off x="9209059" y="3002224"/>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35" name="Star: 12 Points 27">
                <a:extLst>
                  <a:ext uri="{FF2B5EF4-FFF2-40B4-BE49-F238E27FC236}">
                    <a16:creationId xmlns:a16="http://schemas.microsoft.com/office/drawing/2014/main" id="{4EEE1946-A57D-4B2C-8C82-22C90D9EF4E2}"/>
                  </a:ext>
                </a:extLst>
              </p:cNvPr>
              <p:cNvSpPr/>
              <p:nvPr/>
            </p:nvSpPr>
            <p:spPr bwMode="auto">
              <a:xfrm>
                <a:off x="9079741" y="2473250"/>
                <a:ext cx="838336" cy="838336"/>
              </a:xfrm>
              <a:prstGeom prst="star12">
                <a:avLst>
                  <a:gd name="adj" fmla="val 40530"/>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36" name="Oval 35">
                <a:extLst>
                  <a:ext uri="{FF2B5EF4-FFF2-40B4-BE49-F238E27FC236}">
                    <a16:creationId xmlns:a16="http://schemas.microsoft.com/office/drawing/2014/main" id="{95BB437C-CBA0-4AC5-8AF1-737EC46E339F}"/>
                  </a:ext>
                </a:extLst>
              </p:cNvPr>
              <p:cNvSpPr/>
              <p:nvPr/>
            </p:nvSpPr>
            <p:spPr bwMode="auto">
              <a:xfrm>
                <a:off x="9253465" y="2646974"/>
                <a:ext cx="490884" cy="490884"/>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E2C933D3-7899-47CD-8CC1-A1070C6491DE}"/>
                </a:ext>
              </a:extLst>
            </p:cNvPr>
            <p:cNvGrpSpPr/>
            <p:nvPr/>
          </p:nvGrpSpPr>
          <p:grpSpPr>
            <a:xfrm>
              <a:off x="1595311" y="4583033"/>
              <a:ext cx="892267" cy="490725"/>
              <a:chOff x="4750839" y="7810511"/>
              <a:chExt cx="936953" cy="515301"/>
            </a:xfrm>
            <a:solidFill>
              <a:schemeClr val="bg1"/>
            </a:solidFill>
          </p:grpSpPr>
          <p:sp>
            <p:nvSpPr>
              <p:cNvPr id="89" name="TextBox 88"/>
              <p:cNvSpPr txBox="1"/>
              <p:nvPr/>
            </p:nvSpPr>
            <p:spPr>
              <a:xfrm>
                <a:off x="4791720" y="7810511"/>
                <a:ext cx="816055" cy="358741"/>
              </a:xfrm>
              <a:prstGeom prst="rect">
                <a:avLst/>
              </a:prstGeom>
              <a:noFill/>
            </p:spPr>
            <p:txBody>
              <a:bodyPr wrap="none" rtlCol="0">
                <a:spAutoFit/>
              </a:bodyPr>
              <a:lstStyle/>
              <a:p>
                <a:pPr algn="ctr">
                  <a:lnSpc>
                    <a:spcPct val="90000"/>
                  </a:lnSpc>
                </a:pPr>
                <a:r>
                  <a:rPr lang="en-US" spc="-10" dirty="0">
                    <a:solidFill>
                      <a:schemeClr val="tx2"/>
                    </a:solidFill>
                    <a:latin typeface="Segoe UI Semilight" panose="020B0402040204020203" pitchFamily="34" charset="0"/>
                    <a:ea typeface="Segoe UI Black" panose="020B0A02040204020203" pitchFamily="34" charset="0"/>
                    <a:cs typeface="Segoe UI Semilight" panose="020B0402040204020203" pitchFamily="34" charset="0"/>
                  </a:rPr>
                  <a:t>&lt;10</a:t>
                </a:r>
                <a:r>
                  <a:rPr lang="en-US" sz="1200" dirty="0">
                    <a:solidFill>
                      <a:schemeClr val="tx2"/>
                    </a:solidFill>
                    <a:ea typeface="Segoe UI Black" panose="020B0A02040204020203" pitchFamily="34" charset="0"/>
                    <a:cs typeface="Segoe UI Black" panose="020B0A02040204020203" pitchFamily="34" charset="0"/>
                  </a:rPr>
                  <a:t> </a:t>
                </a:r>
                <a:r>
                  <a:rPr lang="en-US" sz="1200" dirty="0" err="1">
                    <a:solidFill>
                      <a:schemeClr val="tx2"/>
                    </a:solidFill>
                    <a:ea typeface="Segoe UI Black" panose="020B0A02040204020203" pitchFamily="34" charset="0"/>
                    <a:cs typeface="Segoe UI Black" panose="020B0A02040204020203" pitchFamily="34" charset="0"/>
                  </a:rPr>
                  <a:t>ms</a:t>
                </a:r>
                <a:endParaRPr lang="en-US" sz="1200" dirty="0">
                  <a:solidFill>
                    <a:schemeClr val="tx2"/>
                  </a:solidFill>
                  <a:ea typeface="Segoe UI Black" panose="020B0A02040204020203" pitchFamily="34" charset="0"/>
                  <a:cs typeface="Segoe UI Black" panose="020B0A02040204020203" pitchFamily="34" charset="0"/>
                </a:endParaRPr>
              </a:p>
            </p:txBody>
          </p:sp>
          <p:sp>
            <p:nvSpPr>
              <p:cNvPr id="107" name="TextBox 106"/>
              <p:cNvSpPr txBox="1"/>
              <p:nvPr/>
            </p:nvSpPr>
            <p:spPr>
              <a:xfrm>
                <a:off x="4750839" y="8122679"/>
                <a:ext cx="936953" cy="203133"/>
              </a:xfrm>
              <a:prstGeom prst="rect">
                <a:avLst/>
              </a:prstGeom>
              <a:noFill/>
            </p:spPr>
            <p:txBody>
              <a:bodyPr wrap="square" rtlCol="0">
                <a:spAutoFit/>
              </a:bodyPr>
              <a:lstStyle/>
              <a:p>
                <a:pPr algn="ctr">
                  <a:lnSpc>
                    <a:spcPct val="80000"/>
                  </a:lnSpc>
                </a:pPr>
                <a:r>
                  <a:rPr lang="en-US" sz="900" dirty="0">
                    <a:solidFill>
                      <a:schemeClr val="tx2"/>
                    </a:solidFill>
                    <a:ea typeface="Segoe UI Black" panose="020B0A02040204020203" pitchFamily="34" charset="0"/>
                    <a:cs typeface="Segoe UI Semilight" panose="020B0402040204020203" pitchFamily="34" charset="0"/>
                  </a:rPr>
                  <a:t>99</a:t>
                </a:r>
                <a:r>
                  <a:rPr lang="en-US" sz="900" baseline="30000" dirty="0">
                    <a:solidFill>
                      <a:schemeClr val="tx2"/>
                    </a:solidFill>
                    <a:ea typeface="Segoe UI Black" panose="020B0A02040204020203" pitchFamily="34" charset="0"/>
                    <a:cs typeface="Segoe UI Semilight" panose="020B0402040204020203" pitchFamily="34" charset="0"/>
                  </a:rPr>
                  <a:t>th</a:t>
                </a:r>
                <a:r>
                  <a:rPr lang="en-US" sz="900" dirty="0">
                    <a:solidFill>
                      <a:schemeClr val="tx2"/>
                    </a:solidFill>
                    <a:ea typeface="Segoe UI Black" panose="020B0A02040204020203" pitchFamily="34" charset="0"/>
                    <a:cs typeface="Segoe UI Semilight" panose="020B0402040204020203" pitchFamily="34" charset="0"/>
                  </a:rPr>
                  <a:t> </a:t>
                </a:r>
                <a:r>
                  <a:rPr lang="en-US" sz="800" spc="-10" dirty="0">
                    <a:solidFill>
                      <a:schemeClr val="tx2"/>
                    </a:solidFill>
                    <a:cs typeface="Segoe UI Semilight" panose="020B0402040204020203" pitchFamily="34" charset="0"/>
                  </a:rPr>
                  <a:t>percentile</a:t>
                </a:r>
                <a:endParaRPr lang="en-US" sz="950" spc="-10" dirty="0">
                  <a:solidFill>
                    <a:schemeClr val="tx2"/>
                  </a:solidFill>
                  <a:cs typeface="Segoe UI Semilight" panose="020B0402040204020203" pitchFamily="34" charset="0"/>
                </a:endParaRPr>
              </a:p>
            </p:txBody>
          </p:sp>
        </p:grpSp>
        <p:grpSp>
          <p:nvGrpSpPr>
            <p:cNvPr id="39" name="Group 38">
              <a:extLst>
                <a:ext uri="{FF2B5EF4-FFF2-40B4-BE49-F238E27FC236}">
                  <a16:creationId xmlns:a16="http://schemas.microsoft.com/office/drawing/2014/main" id="{4DF029D3-9086-4835-B2F3-C6B0DF40B286}"/>
                </a:ext>
              </a:extLst>
            </p:cNvPr>
            <p:cNvGrpSpPr/>
            <p:nvPr/>
          </p:nvGrpSpPr>
          <p:grpSpPr>
            <a:xfrm>
              <a:off x="3932238" y="4006123"/>
              <a:ext cx="1693569" cy="2142934"/>
              <a:chOff x="9079741" y="2473250"/>
              <a:chExt cx="838336" cy="1060779"/>
            </a:xfrm>
            <a:solidFill>
              <a:srgbClr val="F3F3F3"/>
            </a:solidFill>
          </p:grpSpPr>
          <p:grpSp>
            <p:nvGrpSpPr>
              <p:cNvPr id="40" name="Group 39">
                <a:extLst>
                  <a:ext uri="{FF2B5EF4-FFF2-40B4-BE49-F238E27FC236}">
                    <a16:creationId xmlns:a16="http://schemas.microsoft.com/office/drawing/2014/main" id="{8A2A092F-479C-4DF4-B15B-C3095F41AA01}"/>
                  </a:ext>
                </a:extLst>
              </p:cNvPr>
              <p:cNvGrpSpPr/>
              <p:nvPr/>
            </p:nvGrpSpPr>
            <p:grpSpPr>
              <a:xfrm>
                <a:off x="9200636" y="3002224"/>
                <a:ext cx="596547" cy="531805"/>
                <a:chOff x="9209059" y="3002224"/>
                <a:chExt cx="596547" cy="531805"/>
              </a:xfrm>
              <a:grpFill/>
            </p:grpSpPr>
            <p:sp>
              <p:nvSpPr>
                <p:cNvPr id="43" name="Freeform: Shape 29">
                  <a:extLst>
                    <a:ext uri="{FF2B5EF4-FFF2-40B4-BE49-F238E27FC236}">
                      <a16:creationId xmlns:a16="http://schemas.microsoft.com/office/drawing/2014/main" id="{164AF23B-6642-4C7A-96EA-14D5B7DC7FFB}"/>
                    </a:ext>
                  </a:extLst>
                </p:cNvPr>
                <p:cNvSpPr/>
                <p:nvPr/>
              </p:nvSpPr>
              <p:spPr bwMode="auto">
                <a:xfrm rot="19800000">
                  <a:off x="9563892" y="3019382"/>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44" name="Freeform: Shape 30">
                  <a:extLst>
                    <a:ext uri="{FF2B5EF4-FFF2-40B4-BE49-F238E27FC236}">
                      <a16:creationId xmlns:a16="http://schemas.microsoft.com/office/drawing/2014/main" id="{78A44DC5-0120-4CC4-A0A4-23DF44ABD098}"/>
                    </a:ext>
                  </a:extLst>
                </p:cNvPr>
                <p:cNvSpPr/>
                <p:nvPr/>
              </p:nvSpPr>
              <p:spPr bwMode="auto">
                <a:xfrm rot="1800000">
                  <a:off x="9209059" y="3002224"/>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41" name="Star: 12 Points 27">
                <a:extLst>
                  <a:ext uri="{FF2B5EF4-FFF2-40B4-BE49-F238E27FC236}">
                    <a16:creationId xmlns:a16="http://schemas.microsoft.com/office/drawing/2014/main" id="{4EEE1946-A57D-4B2C-8C82-22C90D9EF4E2}"/>
                  </a:ext>
                </a:extLst>
              </p:cNvPr>
              <p:cNvSpPr/>
              <p:nvPr/>
            </p:nvSpPr>
            <p:spPr bwMode="auto">
              <a:xfrm>
                <a:off x="9079741" y="2473250"/>
                <a:ext cx="838336" cy="838336"/>
              </a:xfrm>
              <a:prstGeom prst="star12">
                <a:avLst>
                  <a:gd name="adj" fmla="val 40530"/>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42" name="Oval 41">
                <a:extLst>
                  <a:ext uri="{FF2B5EF4-FFF2-40B4-BE49-F238E27FC236}">
                    <a16:creationId xmlns:a16="http://schemas.microsoft.com/office/drawing/2014/main" id="{95BB437C-CBA0-4AC5-8AF1-737EC46E339F}"/>
                  </a:ext>
                </a:extLst>
              </p:cNvPr>
              <p:cNvSpPr/>
              <p:nvPr/>
            </p:nvSpPr>
            <p:spPr bwMode="auto">
              <a:xfrm>
                <a:off x="9253465" y="2646974"/>
                <a:ext cx="490884" cy="490884"/>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45" name="TextBox 44"/>
            <p:cNvSpPr txBox="1"/>
            <p:nvPr/>
          </p:nvSpPr>
          <p:spPr>
            <a:xfrm>
              <a:off x="4366616" y="4611654"/>
              <a:ext cx="904415" cy="400110"/>
            </a:xfrm>
            <a:prstGeom prst="rect">
              <a:avLst/>
            </a:prstGeom>
            <a:noFill/>
          </p:spPr>
          <p:txBody>
            <a:bodyPr wrap="none" rtlCol="0">
              <a:spAutoFit/>
            </a:bodyPr>
            <a:lstStyle/>
            <a:p>
              <a:pPr algn="ctr"/>
              <a:r>
                <a:rPr lang="en-US" sz="2000" dirty="0">
                  <a:solidFill>
                    <a:schemeClr val="tx2"/>
                  </a:solidFill>
                  <a:latin typeface="Segoe UI Semilight" panose="020B0402040204020203" pitchFamily="34" charset="0"/>
                  <a:ea typeface="Segoe UI Black" panose="020B0A02040204020203" pitchFamily="34" charset="0"/>
                  <a:cs typeface="Segoe UI Semilight" panose="020B0402040204020203" pitchFamily="34" charset="0"/>
                </a:rPr>
                <a:t>99</a:t>
              </a:r>
              <a:r>
                <a:rPr lang="en-US" sz="1200" dirty="0">
                  <a:solidFill>
                    <a:schemeClr val="tx2"/>
                  </a:solidFill>
                  <a:ea typeface="Segoe UI Black" panose="020B0A02040204020203" pitchFamily="34" charset="0"/>
                  <a:cs typeface="Segoe UI Black" panose="020B0A02040204020203" pitchFamily="34" charset="0"/>
                </a:rPr>
                <a:t>.999%</a:t>
              </a:r>
            </a:p>
          </p:txBody>
        </p:sp>
      </p:grpSp>
      <p:grpSp>
        <p:nvGrpSpPr>
          <p:cNvPr id="5" name="Group 4"/>
          <p:cNvGrpSpPr/>
          <p:nvPr/>
        </p:nvGrpSpPr>
        <p:grpSpPr>
          <a:xfrm>
            <a:off x="6610862" y="3552953"/>
            <a:ext cx="4441935" cy="2590938"/>
            <a:chOff x="6610862" y="3552953"/>
            <a:chExt cx="4441935" cy="2590938"/>
          </a:xfrm>
        </p:grpSpPr>
        <p:sp>
          <p:nvSpPr>
            <p:cNvPr id="62" name="TextBox 61"/>
            <p:cNvSpPr txBox="1"/>
            <p:nvPr/>
          </p:nvSpPr>
          <p:spPr>
            <a:xfrm>
              <a:off x="6810674" y="3552953"/>
              <a:ext cx="1295484" cy="338554"/>
            </a:xfrm>
            <a:prstGeom prst="rect">
              <a:avLst/>
            </a:prstGeom>
            <a:noFill/>
          </p:spPr>
          <p:txBody>
            <a:bodyPr wrap="none" rtlCol="0">
              <a:spAutoFit/>
            </a:bodyPr>
            <a:lstStyle/>
            <a:p>
              <a:pPr algn="ctr"/>
              <a:r>
                <a:rPr lang="en-US" sz="1600" b="1" dirty="0">
                  <a:solidFill>
                    <a:srgbClr val="0078D7"/>
                  </a:solidFill>
                  <a:latin typeface="Segoe UI Semibold" charset="0"/>
                  <a:ea typeface="Segoe UI Semibold" charset="0"/>
                  <a:cs typeface="Segoe UI Semibold" charset="0"/>
                </a:rPr>
                <a:t>Throughput</a:t>
              </a:r>
            </a:p>
          </p:txBody>
        </p:sp>
        <p:sp>
          <p:nvSpPr>
            <p:cNvPr id="66" name="TextBox 65"/>
            <p:cNvSpPr txBox="1"/>
            <p:nvPr/>
          </p:nvSpPr>
          <p:spPr>
            <a:xfrm>
              <a:off x="9540000" y="3552953"/>
              <a:ext cx="1286506" cy="338554"/>
            </a:xfrm>
            <a:prstGeom prst="rect">
              <a:avLst/>
            </a:prstGeom>
            <a:noFill/>
          </p:spPr>
          <p:txBody>
            <a:bodyPr wrap="none" rtlCol="0">
              <a:spAutoFit/>
            </a:bodyPr>
            <a:lstStyle/>
            <a:p>
              <a:pPr algn="ctr"/>
              <a:r>
                <a:rPr lang="en-US" sz="1600" b="1" dirty="0">
                  <a:solidFill>
                    <a:srgbClr val="0078D7"/>
                  </a:solidFill>
                  <a:latin typeface="Segoe UI Semibold" charset="0"/>
                  <a:ea typeface="Segoe UI Semibold" charset="0"/>
                  <a:cs typeface="Segoe UI Semibold" charset="0"/>
                </a:rPr>
                <a:t>Consistency</a:t>
              </a:r>
            </a:p>
          </p:txBody>
        </p:sp>
        <p:grpSp>
          <p:nvGrpSpPr>
            <p:cNvPr id="47" name="Group 46">
              <a:extLst>
                <a:ext uri="{FF2B5EF4-FFF2-40B4-BE49-F238E27FC236}">
                  <a16:creationId xmlns:a16="http://schemas.microsoft.com/office/drawing/2014/main" id="{4DF029D3-9086-4835-B2F3-C6B0DF40B286}"/>
                </a:ext>
              </a:extLst>
            </p:cNvPr>
            <p:cNvGrpSpPr/>
            <p:nvPr/>
          </p:nvGrpSpPr>
          <p:grpSpPr>
            <a:xfrm>
              <a:off x="6610862" y="3995791"/>
              <a:ext cx="1693569" cy="2142934"/>
              <a:chOff x="9079741" y="2473250"/>
              <a:chExt cx="838336" cy="1060779"/>
            </a:xfrm>
            <a:solidFill>
              <a:srgbClr val="F3F3F3"/>
            </a:solidFill>
          </p:grpSpPr>
          <p:grpSp>
            <p:nvGrpSpPr>
              <p:cNvPr id="48" name="Group 47">
                <a:extLst>
                  <a:ext uri="{FF2B5EF4-FFF2-40B4-BE49-F238E27FC236}">
                    <a16:creationId xmlns:a16="http://schemas.microsoft.com/office/drawing/2014/main" id="{8A2A092F-479C-4DF4-B15B-C3095F41AA01}"/>
                  </a:ext>
                </a:extLst>
              </p:cNvPr>
              <p:cNvGrpSpPr/>
              <p:nvPr/>
            </p:nvGrpSpPr>
            <p:grpSpPr>
              <a:xfrm>
                <a:off x="9200636" y="3002224"/>
                <a:ext cx="596547" cy="531805"/>
                <a:chOff x="9209059" y="3002224"/>
                <a:chExt cx="596547" cy="531805"/>
              </a:xfrm>
              <a:grpFill/>
            </p:grpSpPr>
            <p:sp>
              <p:nvSpPr>
                <p:cNvPr id="51" name="Freeform: Shape 29">
                  <a:extLst>
                    <a:ext uri="{FF2B5EF4-FFF2-40B4-BE49-F238E27FC236}">
                      <a16:creationId xmlns:a16="http://schemas.microsoft.com/office/drawing/2014/main" id="{164AF23B-6642-4C7A-96EA-14D5B7DC7FFB}"/>
                    </a:ext>
                  </a:extLst>
                </p:cNvPr>
                <p:cNvSpPr/>
                <p:nvPr/>
              </p:nvSpPr>
              <p:spPr bwMode="auto">
                <a:xfrm rot="19800000">
                  <a:off x="9563892" y="3019382"/>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52" name="Freeform: Shape 30">
                  <a:extLst>
                    <a:ext uri="{FF2B5EF4-FFF2-40B4-BE49-F238E27FC236}">
                      <a16:creationId xmlns:a16="http://schemas.microsoft.com/office/drawing/2014/main" id="{78A44DC5-0120-4CC4-A0A4-23DF44ABD098}"/>
                    </a:ext>
                  </a:extLst>
                </p:cNvPr>
                <p:cNvSpPr/>
                <p:nvPr/>
              </p:nvSpPr>
              <p:spPr bwMode="auto">
                <a:xfrm rot="1800000">
                  <a:off x="9209059" y="3002224"/>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49" name="Star: 12 Points 27">
                <a:extLst>
                  <a:ext uri="{FF2B5EF4-FFF2-40B4-BE49-F238E27FC236}">
                    <a16:creationId xmlns:a16="http://schemas.microsoft.com/office/drawing/2014/main" id="{4EEE1946-A57D-4B2C-8C82-22C90D9EF4E2}"/>
                  </a:ext>
                </a:extLst>
              </p:cNvPr>
              <p:cNvSpPr/>
              <p:nvPr/>
            </p:nvSpPr>
            <p:spPr bwMode="auto">
              <a:xfrm>
                <a:off x="9079741" y="2473250"/>
                <a:ext cx="838336" cy="838336"/>
              </a:xfrm>
              <a:prstGeom prst="star12">
                <a:avLst>
                  <a:gd name="adj" fmla="val 40530"/>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50" name="Oval 49">
                <a:extLst>
                  <a:ext uri="{FF2B5EF4-FFF2-40B4-BE49-F238E27FC236}">
                    <a16:creationId xmlns:a16="http://schemas.microsoft.com/office/drawing/2014/main" id="{95BB437C-CBA0-4AC5-8AF1-737EC46E339F}"/>
                  </a:ext>
                </a:extLst>
              </p:cNvPr>
              <p:cNvSpPr/>
              <p:nvPr/>
            </p:nvSpPr>
            <p:spPr bwMode="auto">
              <a:xfrm>
                <a:off x="9253465" y="2646974"/>
                <a:ext cx="490884" cy="490884"/>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46" name="TextBox 45"/>
            <p:cNvSpPr txBox="1"/>
            <p:nvPr/>
          </p:nvSpPr>
          <p:spPr>
            <a:xfrm>
              <a:off x="7002110" y="4708966"/>
              <a:ext cx="936440" cy="249133"/>
            </a:xfrm>
            <a:prstGeom prst="rect">
              <a:avLst/>
            </a:prstGeom>
            <a:noFill/>
          </p:spPr>
          <p:txBody>
            <a:bodyPr wrap="square" rtlCol="0">
              <a:spAutoFit/>
            </a:bodyPr>
            <a:lstStyle/>
            <a:p>
              <a:pPr algn="ctr"/>
              <a:r>
                <a:rPr lang="en-US" sz="1100" dirty="0">
                  <a:solidFill>
                    <a:schemeClr val="tx2"/>
                  </a:solidFill>
                  <a:ea typeface="Segoe UI Black" panose="020B0A02040204020203" pitchFamily="34" charset="0"/>
                  <a:cs typeface="Segoe UI Black" panose="020B0A02040204020203" pitchFamily="34" charset="0"/>
                </a:rPr>
                <a:t>Guaranteed</a:t>
              </a:r>
            </a:p>
          </p:txBody>
        </p:sp>
        <p:grpSp>
          <p:nvGrpSpPr>
            <p:cNvPr id="59" name="Group 58">
              <a:extLst>
                <a:ext uri="{FF2B5EF4-FFF2-40B4-BE49-F238E27FC236}">
                  <a16:creationId xmlns:a16="http://schemas.microsoft.com/office/drawing/2014/main" id="{4DF029D3-9086-4835-B2F3-C6B0DF40B286}"/>
                </a:ext>
              </a:extLst>
            </p:cNvPr>
            <p:cNvGrpSpPr/>
            <p:nvPr/>
          </p:nvGrpSpPr>
          <p:grpSpPr>
            <a:xfrm>
              <a:off x="9359228" y="4000957"/>
              <a:ext cx="1693569" cy="2142934"/>
              <a:chOff x="9079741" y="2473250"/>
              <a:chExt cx="838336" cy="1060779"/>
            </a:xfrm>
            <a:solidFill>
              <a:srgbClr val="F3F3F3"/>
            </a:solidFill>
          </p:grpSpPr>
          <p:grpSp>
            <p:nvGrpSpPr>
              <p:cNvPr id="60" name="Group 59">
                <a:extLst>
                  <a:ext uri="{FF2B5EF4-FFF2-40B4-BE49-F238E27FC236}">
                    <a16:creationId xmlns:a16="http://schemas.microsoft.com/office/drawing/2014/main" id="{8A2A092F-479C-4DF4-B15B-C3095F41AA01}"/>
                  </a:ext>
                </a:extLst>
              </p:cNvPr>
              <p:cNvGrpSpPr/>
              <p:nvPr/>
            </p:nvGrpSpPr>
            <p:grpSpPr>
              <a:xfrm>
                <a:off x="9200636" y="3002224"/>
                <a:ext cx="596547" cy="531805"/>
                <a:chOff x="9209059" y="3002224"/>
                <a:chExt cx="596547" cy="531805"/>
              </a:xfrm>
              <a:grpFill/>
            </p:grpSpPr>
            <p:sp>
              <p:nvSpPr>
                <p:cNvPr id="65" name="Freeform: Shape 29">
                  <a:extLst>
                    <a:ext uri="{FF2B5EF4-FFF2-40B4-BE49-F238E27FC236}">
                      <a16:creationId xmlns:a16="http://schemas.microsoft.com/office/drawing/2014/main" id="{164AF23B-6642-4C7A-96EA-14D5B7DC7FFB}"/>
                    </a:ext>
                  </a:extLst>
                </p:cNvPr>
                <p:cNvSpPr/>
                <p:nvPr/>
              </p:nvSpPr>
              <p:spPr bwMode="auto">
                <a:xfrm rot="19800000">
                  <a:off x="9563892" y="3019382"/>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68" name="Freeform: Shape 30">
                  <a:extLst>
                    <a:ext uri="{FF2B5EF4-FFF2-40B4-BE49-F238E27FC236}">
                      <a16:creationId xmlns:a16="http://schemas.microsoft.com/office/drawing/2014/main" id="{78A44DC5-0120-4CC4-A0A4-23DF44ABD098}"/>
                    </a:ext>
                  </a:extLst>
                </p:cNvPr>
                <p:cNvSpPr/>
                <p:nvPr/>
              </p:nvSpPr>
              <p:spPr bwMode="auto">
                <a:xfrm rot="1800000">
                  <a:off x="9209059" y="3002224"/>
                  <a:ext cx="241714" cy="514647"/>
                </a:xfrm>
                <a:custGeom>
                  <a:avLst/>
                  <a:gdLst>
                    <a:gd name="connsiteX0" fmla="*/ 0 w 347650"/>
                    <a:gd name="connsiteY0" fmla="*/ 0 h 740203"/>
                    <a:gd name="connsiteX1" fmla="*/ 347650 w 347650"/>
                    <a:gd name="connsiteY1" fmla="*/ 0 h 740203"/>
                    <a:gd name="connsiteX2" fmla="*/ 347650 w 347650"/>
                    <a:gd name="connsiteY2" fmla="*/ 740203 h 740203"/>
                    <a:gd name="connsiteX3" fmla="*/ 172978 w 347650"/>
                    <a:gd name="connsiteY3" fmla="*/ 602925 h 740203"/>
                    <a:gd name="connsiteX4" fmla="*/ 0 w 347650"/>
                    <a:gd name="connsiteY4" fmla="*/ 738872 h 740203"/>
                    <a:gd name="connsiteX5" fmla="*/ 0 w 347650"/>
                    <a:gd name="connsiteY5" fmla="*/ 0 h 74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50" h="740203">
                      <a:moveTo>
                        <a:pt x="0" y="0"/>
                      </a:moveTo>
                      <a:lnTo>
                        <a:pt x="347650" y="0"/>
                      </a:lnTo>
                      <a:lnTo>
                        <a:pt x="347650" y="740203"/>
                      </a:lnTo>
                      <a:lnTo>
                        <a:pt x="172978" y="602925"/>
                      </a:lnTo>
                      <a:lnTo>
                        <a:pt x="0" y="738872"/>
                      </a:lnTo>
                      <a:lnTo>
                        <a:pt x="0" y="0"/>
                      </a:lnTo>
                      <a:close/>
                    </a:path>
                  </a:pathLst>
                </a:cu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61" name="Star: 12 Points 27">
                <a:extLst>
                  <a:ext uri="{FF2B5EF4-FFF2-40B4-BE49-F238E27FC236}">
                    <a16:creationId xmlns:a16="http://schemas.microsoft.com/office/drawing/2014/main" id="{4EEE1946-A57D-4B2C-8C82-22C90D9EF4E2}"/>
                  </a:ext>
                </a:extLst>
              </p:cNvPr>
              <p:cNvSpPr/>
              <p:nvPr/>
            </p:nvSpPr>
            <p:spPr bwMode="auto">
              <a:xfrm>
                <a:off x="9079741" y="2473250"/>
                <a:ext cx="838336" cy="838336"/>
              </a:xfrm>
              <a:prstGeom prst="star12">
                <a:avLst>
                  <a:gd name="adj" fmla="val 40530"/>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sp>
            <p:nvSpPr>
              <p:cNvPr id="64" name="Oval 63">
                <a:extLst>
                  <a:ext uri="{FF2B5EF4-FFF2-40B4-BE49-F238E27FC236}">
                    <a16:creationId xmlns:a16="http://schemas.microsoft.com/office/drawing/2014/main" id="{95BB437C-CBA0-4AC5-8AF1-737EC46E339F}"/>
                  </a:ext>
                </a:extLst>
              </p:cNvPr>
              <p:cNvSpPr/>
              <p:nvPr/>
            </p:nvSpPr>
            <p:spPr bwMode="auto">
              <a:xfrm>
                <a:off x="9253465" y="2646974"/>
                <a:ext cx="490884" cy="490884"/>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dirty="0">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69" name="TextBox 68"/>
            <p:cNvSpPr txBox="1"/>
            <p:nvPr/>
          </p:nvSpPr>
          <p:spPr>
            <a:xfrm>
              <a:off x="9750476" y="4714132"/>
              <a:ext cx="936440" cy="249133"/>
            </a:xfrm>
            <a:prstGeom prst="rect">
              <a:avLst/>
            </a:prstGeom>
            <a:noFill/>
          </p:spPr>
          <p:txBody>
            <a:bodyPr wrap="square" rtlCol="0">
              <a:spAutoFit/>
            </a:bodyPr>
            <a:lstStyle/>
            <a:p>
              <a:pPr algn="ctr"/>
              <a:r>
                <a:rPr lang="en-US" sz="1100" dirty="0">
                  <a:solidFill>
                    <a:schemeClr val="tx2"/>
                  </a:solidFill>
                  <a:ea typeface="Segoe UI Black" panose="020B0A02040204020203" pitchFamily="34" charset="0"/>
                  <a:cs typeface="Segoe UI Black" panose="020B0A02040204020203" pitchFamily="34" charset="0"/>
                </a:rPr>
                <a:t>Guaranteed</a:t>
              </a:r>
            </a:p>
          </p:txBody>
        </p:sp>
      </p:grpSp>
    </p:spTree>
    <p:extLst>
      <p:ext uri="{BB962C8B-B14F-4D97-AF65-F5344CB8AC3E}">
        <p14:creationId xmlns:p14="http://schemas.microsoft.com/office/powerpoint/2010/main" val="207571656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5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0000">
                                          <p:cBhvr additive="base">
                                            <p:cTn id="7" dur="500" fill="hold"/>
                                            <p:tgtEl>
                                              <p:spTgt spid="4"/>
                                            </p:tgtEl>
                                            <p:attrNameLst>
                                              <p:attrName>ppt_x</p:attrName>
                                            </p:attrNameLst>
                                          </p:cBhvr>
                                          <p:tavLst>
                                            <p:tav tm="0">
                                              <p:val>
                                                <p:strVal val="0-#ppt_w/2"/>
                                              </p:val>
                                            </p:tav>
                                            <p:tav tm="100000">
                                              <p:val>
                                                <p:strVal val="#ppt_x"/>
                                              </p:val>
                                            </p:tav>
                                          </p:tavLst>
                                        </p:anim>
                                        <p:anim calcmode="lin" valueType="num" p14:bounceEnd="5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5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50000">
                                          <p:cBhvr additive="base">
                                            <p:cTn id="11" dur="500" fill="hold"/>
                                            <p:tgtEl>
                                              <p:spTgt spid="5"/>
                                            </p:tgtEl>
                                            <p:attrNameLst>
                                              <p:attrName>ppt_x</p:attrName>
                                            </p:attrNameLst>
                                          </p:cBhvr>
                                          <p:tavLst>
                                            <p:tav tm="0">
                                              <p:val>
                                                <p:strVal val="1+#ppt_w/2"/>
                                              </p:val>
                                            </p:tav>
                                            <p:tav tm="100000">
                                              <p:val>
                                                <p:strVal val="#ppt_x"/>
                                              </p:val>
                                            </p:tav>
                                          </p:tavLst>
                                        </p:anim>
                                        <p:anim calcmode="lin" valueType="num" p14:bounceEnd="50000">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614" y="339390"/>
            <a:ext cx="5606043" cy="899665"/>
          </a:xfrm>
        </p:spPr>
        <p:txBody>
          <a:bodyPr/>
          <a:lstStyle/>
          <a:p>
            <a:r>
              <a:rPr lang="en-US"/>
              <a:t>Build Real-Time Customer experiences</a:t>
            </a:r>
            <a:endParaRPr lang="en-US" dirty="0"/>
          </a:p>
        </p:txBody>
      </p:sp>
      <p:sp>
        <p:nvSpPr>
          <p:cNvPr id="3" name="Content Placeholder 2"/>
          <p:cNvSpPr>
            <a:spLocks noGrp="1"/>
          </p:cNvSpPr>
          <p:nvPr>
            <p:ph type="body" sz="quarter" idx="11"/>
          </p:nvPr>
        </p:nvSpPr>
        <p:spPr>
          <a:xfrm>
            <a:off x="267730" y="1499634"/>
            <a:ext cx="5606043" cy="2624308"/>
          </a:xfrm>
        </p:spPr>
        <p:txBody>
          <a:bodyPr/>
          <a:lstStyle/>
          <a:p>
            <a:pPr lvl="0"/>
            <a:r>
              <a:rPr lang="en-US" dirty="0">
                <a:solidFill>
                  <a:schemeClr val="tx1"/>
                </a:solidFill>
              </a:rPr>
              <a:t>Offer latency-sensitive applications with personalization, bidding, and fraud-detection.</a:t>
            </a:r>
          </a:p>
          <a:p>
            <a:pPr marL="285750" lvl="1" indent="-285750">
              <a:spcBef>
                <a:spcPts val="1600"/>
              </a:spcBef>
              <a:spcAft>
                <a:spcPts val="0"/>
              </a:spcAft>
              <a:buFont typeface="Arial" charset="0"/>
              <a:buChar char="•"/>
            </a:pPr>
            <a:r>
              <a:rPr lang="en-US" sz="1600" dirty="0">
                <a:solidFill>
                  <a:schemeClr val="tx1"/>
                </a:solidFill>
              </a:rPr>
              <a:t>Machine learning models generate real-time recommendations across product catalogues</a:t>
            </a:r>
          </a:p>
          <a:p>
            <a:pPr marL="285750" lvl="1" indent="-285750">
              <a:spcBef>
                <a:spcPts val="1000"/>
              </a:spcBef>
              <a:spcAft>
                <a:spcPts val="0"/>
              </a:spcAft>
              <a:buFont typeface="Arial" charset="0"/>
              <a:buChar char="•"/>
            </a:pPr>
            <a:r>
              <a:rPr lang="en-US" sz="1600" dirty="0">
                <a:solidFill>
                  <a:schemeClr val="tx1"/>
                </a:solidFill>
              </a:rPr>
              <a:t>Product analysis in milliseconds</a:t>
            </a:r>
          </a:p>
          <a:p>
            <a:pPr marL="285750" lvl="1" indent="-285750">
              <a:spcBef>
                <a:spcPts val="1000"/>
              </a:spcBef>
              <a:spcAft>
                <a:spcPts val="0"/>
              </a:spcAft>
              <a:buFont typeface="Arial" charset="0"/>
              <a:buChar char="•"/>
            </a:pPr>
            <a:r>
              <a:rPr lang="en-US" sz="1600" dirty="0">
                <a:solidFill>
                  <a:schemeClr val="tx1"/>
                </a:solidFill>
              </a:rPr>
              <a:t>Low-latency ensures high app performance worldwide</a:t>
            </a:r>
          </a:p>
          <a:p>
            <a:pPr marL="285750" lvl="1" indent="-285750">
              <a:spcBef>
                <a:spcPts val="1000"/>
              </a:spcBef>
              <a:spcAft>
                <a:spcPts val="0"/>
              </a:spcAft>
              <a:buFont typeface="Arial" charset="0"/>
              <a:buChar char="•"/>
            </a:pPr>
            <a:r>
              <a:rPr lang="en-US" sz="1600" dirty="0">
                <a:solidFill>
                  <a:schemeClr val="tx1"/>
                </a:solidFill>
              </a:rPr>
              <a:t>Tunable consistency models for rapid insight</a:t>
            </a:r>
          </a:p>
        </p:txBody>
      </p:sp>
      <p:grpSp>
        <p:nvGrpSpPr>
          <p:cNvPr id="4" name="Group 3"/>
          <p:cNvGrpSpPr/>
          <p:nvPr/>
        </p:nvGrpSpPr>
        <p:grpSpPr>
          <a:xfrm>
            <a:off x="5502524" y="603003"/>
            <a:ext cx="6675353" cy="4675475"/>
            <a:chOff x="5502524" y="603003"/>
            <a:chExt cx="6675353" cy="4675475"/>
          </a:xfrm>
        </p:grpSpPr>
        <p:sp>
          <p:nvSpPr>
            <p:cNvPr id="11" name="Rectangle 10">
              <a:extLst>
                <a:ext uri="{FF2B5EF4-FFF2-40B4-BE49-F238E27FC236}">
                  <a16:creationId xmlns:a16="http://schemas.microsoft.com/office/drawing/2014/main" id="{5A3777E1-0452-4889-9093-432098573143}"/>
                </a:ext>
              </a:extLst>
            </p:cNvPr>
            <p:cNvSpPr/>
            <p:nvPr/>
          </p:nvSpPr>
          <p:spPr>
            <a:xfrm>
              <a:off x="7753057" y="2779694"/>
              <a:ext cx="3144420" cy="2498784"/>
            </a:xfrm>
            <a:prstGeom prst="rect">
              <a:avLst/>
            </a:prstGeom>
            <a:solidFill>
              <a:srgbClr val="F3F3F3"/>
            </a:solidFill>
            <a:ln>
              <a:no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Rectangle 11">
              <a:extLst>
                <a:ext uri="{FF2B5EF4-FFF2-40B4-BE49-F238E27FC236}">
                  <a16:creationId xmlns:a16="http://schemas.microsoft.com/office/drawing/2014/main" id="{72D1AEC0-D7C7-4696-A8F5-43A308AD36D6}"/>
                </a:ext>
              </a:extLst>
            </p:cNvPr>
            <p:cNvSpPr/>
            <p:nvPr/>
          </p:nvSpPr>
          <p:spPr>
            <a:xfrm>
              <a:off x="7753057" y="603003"/>
              <a:ext cx="3144420" cy="1637687"/>
            </a:xfrm>
            <a:prstGeom prst="rect">
              <a:avLst/>
            </a:prstGeom>
            <a:solidFill>
              <a:srgbClr val="F3F3F3"/>
            </a:solidFill>
            <a:ln>
              <a:no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cxnSp>
          <p:nvCxnSpPr>
            <p:cNvPr id="13" name="Straight Arrow Connector 12"/>
            <p:cNvCxnSpPr>
              <a:cxnSpLocks/>
            </p:cNvCxnSpPr>
            <p:nvPr/>
          </p:nvCxnSpPr>
          <p:spPr>
            <a:xfrm>
              <a:off x="6227247" y="2269389"/>
              <a:ext cx="40177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16" name="TextBox 15"/>
            <p:cNvSpPr txBox="1"/>
            <p:nvPr/>
          </p:nvSpPr>
          <p:spPr>
            <a:xfrm>
              <a:off x="9471708" y="1678914"/>
              <a:ext cx="1168200" cy="530915"/>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Azure Cosmos DB</a:t>
              </a:r>
            </a:p>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(distributed model store)</a:t>
              </a:r>
            </a:p>
          </p:txBody>
        </p:sp>
        <p:sp>
          <p:nvSpPr>
            <p:cNvPr id="17" name="TextBox 16"/>
            <p:cNvSpPr txBox="1"/>
            <p:nvPr/>
          </p:nvSpPr>
          <p:spPr>
            <a:xfrm>
              <a:off x="6401217" y="2474065"/>
              <a:ext cx="1368002" cy="384721"/>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.com</a:t>
              </a:r>
            </a:p>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(Product Details Page)</a:t>
              </a:r>
            </a:p>
          </p:txBody>
        </p:sp>
        <p:sp>
          <p:nvSpPr>
            <p:cNvPr id="20" name="TextBox 19"/>
            <p:cNvSpPr txBox="1"/>
            <p:nvPr/>
          </p:nvSpPr>
          <p:spPr>
            <a:xfrm>
              <a:off x="7824700" y="3354416"/>
              <a:ext cx="1263944" cy="238527"/>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Azure Event Hub</a:t>
              </a:r>
            </a:p>
          </p:txBody>
        </p:sp>
        <p:sp>
          <p:nvSpPr>
            <p:cNvPr id="21" name="TextBox 20"/>
            <p:cNvSpPr txBox="1"/>
            <p:nvPr/>
          </p:nvSpPr>
          <p:spPr>
            <a:xfrm>
              <a:off x="9284309" y="3354416"/>
              <a:ext cx="1542998" cy="384721"/>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Azure Data Lake Storage</a:t>
              </a:r>
            </a:p>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(offline raw data)</a:t>
              </a:r>
            </a:p>
          </p:txBody>
        </p:sp>
        <p:cxnSp>
          <p:nvCxnSpPr>
            <p:cNvPr id="23" name="Straight Arrow Connector 41"/>
            <p:cNvCxnSpPr>
              <a:cxnSpLocks/>
              <a:stCxn id="17" idx="2"/>
            </p:cNvCxnSpPr>
            <p:nvPr/>
          </p:nvCxnSpPr>
          <p:spPr>
            <a:xfrm rot="16200000" flipH="1">
              <a:off x="7433561" y="2510443"/>
              <a:ext cx="290970" cy="987656"/>
            </a:xfrm>
            <a:prstGeom prst="bentConnector2">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26" name="TextBox 25">
              <a:extLst>
                <a:ext uri="{FF2B5EF4-FFF2-40B4-BE49-F238E27FC236}">
                  <a16:creationId xmlns:a16="http://schemas.microsoft.com/office/drawing/2014/main" id="{9C1B3F7D-B30B-4F47-9C8E-E1CC6809D4C9}"/>
                </a:ext>
              </a:extLst>
            </p:cNvPr>
            <p:cNvSpPr txBox="1"/>
            <p:nvPr/>
          </p:nvSpPr>
          <p:spPr>
            <a:xfrm>
              <a:off x="8765207" y="4485291"/>
              <a:ext cx="2088818" cy="238527"/>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Apache Spark on Azure HDInsight</a:t>
              </a:r>
            </a:p>
          </p:txBody>
        </p:sp>
        <p:pic>
          <p:nvPicPr>
            <p:cNvPr id="28" name="Picture 2">
              <a:extLst>
                <a:ext uri="{FF2B5EF4-FFF2-40B4-BE49-F238E27FC236}">
                  <a16:creationId xmlns:a16="http://schemas.microsoft.com/office/drawing/2014/main" id="{B7F6519C-2086-4F3E-A3EE-7195D4AC6149}"/>
                </a:ext>
              </a:extLst>
            </p:cNvPr>
            <p:cNvPicPr>
              <a:picLocks noChangeAspect="1" noChangeArrowheads="1"/>
            </p:cNvPicPr>
            <p:nvPr/>
          </p:nvPicPr>
          <p:blipFill>
            <a:blip r:embed="rId3"/>
            <a:stretch>
              <a:fillRect/>
            </a:stretch>
          </p:blipFill>
          <p:spPr bwMode="auto">
            <a:xfrm>
              <a:off x="9316587" y="4166695"/>
              <a:ext cx="535872" cy="280288"/>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C9CD829A-7CF2-4DE4-AF34-CFE136686BA3}"/>
                </a:ext>
              </a:extLst>
            </p:cNvPr>
            <p:cNvSpPr txBox="1"/>
            <p:nvPr/>
          </p:nvSpPr>
          <p:spPr>
            <a:xfrm>
              <a:off x="10909072" y="2230582"/>
              <a:ext cx="1268805" cy="677108"/>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Azure Data Factory</a:t>
              </a:r>
            </a:p>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(scheduled job to refresh persisted models)</a:t>
              </a:r>
            </a:p>
          </p:txBody>
        </p:sp>
        <p:cxnSp>
          <p:nvCxnSpPr>
            <p:cNvPr id="34" name="Straight Arrow Connector 41">
              <a:extLst>
                <a:ext uri="{FF2B5EF4-FFF2-40B4-BE49-F238E27FC236}">
                  <a16:creationId xmlns:a16="http://schemas.microsoft.com/office/drawing/2014/main" id="{31B900EF-DD0B-4013-9C25-7FF7FEAEF621}"/>
                </a:ext>
              </a:extLst>
            </p:cNvPr>
            <p:cNvCxnSpPr>
              <a:cxnSpLocks/>
            </p:cNvCxnSpPr>
            <p:nvPr/>
          </p:nvCxnSpPr>
          <p:spPr>
            <a:xfrm flipV="1">
              <a:off x="7103942" y="1489293"/>
              <a:ext cx="833949" cy="379947"/>
            </a:xfrm>
            <a:prstGeom prst="bentConnector3">
              <a:avLst>
                <a:gd name="adj1" fmla="val 398"/>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37" name="TextBox 36">
              <a:extLst>
                <a:ext uri="{FF2B5EF4-FFF2-40B4-BE49-F238E27FC236}">
                  <a16:creationId xmlns:a16="http://schemas.microsoft.com/office/drawing/2014/main" id="{B353F165-77DB-4164-BA81-EA5AEC0FBD10}"/>
                </a:ext>
              </a:extLst>
            </p:cNvPr>
            <p:cNvSpPr txBox="1"/>
            <p:nvPr/>
          </p:nvSpPr>
          <p:spPr>
            <a:xfrm>
              <a:off x="7706713" y="1675099"/>
              <a:ext cx="1499918" cy="530915"/>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Azure Service Fabric</a:t>
              </a:r>
            </a:p>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(Personalization Decision Engine)</a:t>
              </a:r>
            </a:p>
          </p:txBody>
        </p:sp>
        <p:cxnSp>
          <p:nvCxnSpPr>
            <p:cNvPr id="19" name="Straight Arrow Connector 18"/>
            <p:cNvCxnSpPr>
              <a:cxnSpLocks/>
            </p:cNvCxnSpPr>
            <p:nvPr/>
          </p:nvCxnSpPr>
          <p:spPr>
            <a:xfrm>
              <a:off x="8953251" y="3191375"/>
              <a:ext cx="65843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8" name="Straight Arrow Connector 37">
              <a:extLst>
                <a:ext uri="{FF2B5EF4-FFF2-40B4-BE49-F238E27FC236}">
                  <a16:creationId xmlns:a16="http://schemas.microsoft.com/office/drawing/2014/main" id="{CF5BFEE9-EFE4-4392-8A59-CA0D37AECE24}"/>
                </a:ext>
              </a:extLst>
            </p:cNvPr>
            <p:cNvCxnSpPr>
              <a:cxnSpLocks/>
            </p:cNvCxnSpPr>
            <p:nvPr/>
          </p:nvCxnSpPr>
          <p:spPr>
            <a:xfrm>
              <a:off x="8953250" y="1397314"/>
              <a:ext cx="483602" cy="0"/>
            </a:xfrm>
            <a:prstGeom prst="straightConnector1">
              <a:avLst/>
            </a:prstGeom>
            <a:noFill/>
            <a:ln w="19050" cap="sq">
              <a:solidFill>
                <a:schemeClr val="bg1">
                  <a:lumMod val="50000"/>
                </a:schemeClr>
              </a:solidFill>
              <a:prstDash val="solid"/>
              <a:round/>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39" name="TextBox 38">
              <a:extLst>
                <a:ext uri="{FF2B5EF4-FFF2-40B4-BE49-F238E27FC236}">
                  <a16:creationId xmlns:a16="http://schemas.microsoft.com/office/drawing/2014/main" id="{4DF7BCE1-1DF4-457B-A3FC-43AD70D230C5}"/>
                </a:ext>
              </a:extLst>
            </p:cNvPr>
            <p:cNvSpPr txBox="1"/>
            <p:nvPr/>
          </p:nvSpPr>
          <p:spPr>
            <a:xfrm>
              <a:off x="8123428" y="639754"/>
              <a:ext cx="2397066" cy="461665"/>
            </a:xfrm>
            <a:prstGeom prst="rect">
              <a:avLst/>
            </a:prstGeom>
            <a:noFill/>
          </p:spPr>
          <p:txBody>
            <a:bodyPr wrap="none" rtlCol="0">
              <a:spAutoFit/>
            </a:bodyPr>
            <a:lstStyle/>
            <a:p>
              <a:pPr algn="ctr"/>
              <a:r>
                <a:rPr lang="en-US" sz="1200" dirty="0"/>
                <a:t>Online Recommendations Service</a:t>
              </a:r>
            </a:p>
            <a:p>
              <a:pPr algn="ctr"/>
              <a:r>
                <a:rPr lang="en-US" sz="1200" dirty="0">
                  <a:solidFill>
                    <a:srgbClr val="FF0000"/>
                  </a:solidFill>
                  <a:latin typeface="Segoe UI" panose="020B0502040204020203" pitchFamily="34" charset="0"/>
                  <a:cs typeface="Segoe UI" panose="020B0502040204020203" pitchFamily="34" charset="0"/>
                </a:rPr>
                <a:t>HOT</a:t>
              </a:r>
              <a:r>
                <a:rPr lang="en-US" sz="1200" dirty="0">
                  <a:solidFill>
                    <a:srgbClr val="FF0000"/>
                  </a:solidFill>
                </a:rPr>
                <a:t> path</a:t>
              </a:r>
              <a:endParaRPr lang="en-US" sz="1200" dirty="0"/>
            </a:p>
          </p:txBody>
        </p:sp>
        <p:sp>
          <p:nvSpPr>
            <p:cNvPr id="40" name="TextBox 39">
              <a:extLst>
                <a:ext uri="{FF2B5EF4-FFF2-40B4-BE49-F238E27FC236}">
                  <a16:creationId xmlns:a16="http://schemas.microsoft.com/office/drawing/2014/main" id="{20A303A2-175C-47CD-9A15-3E1A6DAB0066}"/>
                </a:ext>
              </a:extLst>
            </p:cNvPr>
            <p:cNvSpPr txBox="1"/>
            <p:nvPr/>
          </p:nvSpPr>
          <p:spPr>
            <a:xfrm>
              <a:off x="8132117" y="4816813"/>
              <a:ext cx="2379689" cy="461665"/>
            </a:xfrm>
            <a:prstGeom prst="rect">
              <a:avLst/>
            </a:prstGeom>
            <a:noFill/>
          </p:spPr>
          <p:txBody>
            <a:bodyPr wrap="none" rtlCol="0">
              <a:spAutoFit/>
            </a:bodyPr>
            <a:lstStyle/>
            <a:p>
              <a:pPr algn="ctr"/>
              <a:r>
                <a:rPr lang="en-US" sz="1200" dirty="0"/>
                <a:t>Offline Recommendations Engine</a:t>
              </a:r>
              <a:br>
                <a:rPr lang="en-US" sz="1200" dirty="0"/>
              </a:br>
              <a:r>
                <a:rPr lang="en-US" sz="1200" dirty="0">
                  <a:solidFill>
                    <a:schemeClr val="bg2"/>
                  </a:solidFill>
                  <a:latin typeface="Segoe UI" panose="020B0502040204020203" pitchFamily="34" charset="0"/>
                  <a:cs typeface="Segoe UI" panose="020B0502040204020203" pitchFamily="34" charset="0"/>
                </a:rPr>
                <a:t>COLD</a:t>
              </a:r>
              <a:r>
                <a:rPr lang="en-US" sz="1200" dirty="0">
                  <a:solidFill>
                    <a:schemeClr val="bg2"/>
                  </a:solidFill>
                </a:rPr>
                <a:t> path</a:t>
              </a:r>
              <a:endParaRPr lang="en-US" sz="1200" dirty="0"/>
            </a:p>
          </p:txBody>
        </p:sp>
        <p:sp>
          <p:nvSpPr>
            <p:cNvPr id="41" name="people_7" title="Icon of two people">
              <a:extLst>
                <a:ext uri="{FF2B5EF4-FFF2-40B4-BE49-F238E27FC236}">
                  <a16:creationId xmlns:a16="http://schemas.microsoft.com/office/drawing/2014/main" id="{FC048550-8957-44D0-8A7F-264B136CFFCB}"/>
                </a:ext>
              </a:extLst>
            </p:cNvPr>
            <p:cNvSpPr>
              <a:spLocks noChangeAspect="1" noEditPoints="1"/>
            </p:cNvSpPr>
            <p:nvPr/>
          </p:nvSpPr>
          <p:spPr bwMode="auto">
            <a:xfrm>
              <a:off x="5691753" y="2062582"/>
              <a:ext cx="378871" cy="413614"/>
            </a:xfrm>
            <a:custGeom>
              <a:avLst/>
              <a:gdLst>
                <a:gd name="T0" fmla="*/ 26 w 316"/>
                <a:gd name="T1" fmla="*/ 200 h 345"/>
                <a:gd name="T2" fmla="*/ 85 w 316"/>
                <a:gd name="T3" fmla="*/ 141 h 345"/>
                <a:gd name="T4" fmla="*/ 144 w 316"/>
                <a:gd name="T5" fmla="*/ 200 h 345"/>
                <a:gd name="T6" fmla="*/ 85 w 316"/>
                <a:gd name="T7" fmla="*/ 259 h 345"/>
                <a:gd name="T8" fmla="*/ 26 w 316"/>
                <a:gd name="T9" fmla="*/ 200 h 345"/>
                <a:gd name="T10" fmla="*/ 172 w 316"/>
                <a:gd name="T11" fmla="*/ 345 h 345"/>
                <a:gd name="T12" fmla="*/ 86 w 316"/>
                <a:gd name="T13" fmla="*/ 259 h 345"/>
                <a:gd name="T14" fmla="*/ 0 w 316"/>
                <a:gd name="T15" fmla="*/ 345 h 345"/>
                <a:gd name="T16" fmla="*/ 229 w 316"/>
                <a:gd name="T17" fmla="*/ 118 h 345"/>
                <a:gd name="T18" fmla="*/ 288 w 316"/>
                <a:gd name="T19" fmla="*/ 59 h 345"/>
                <a:gd name="T20" fmla="*/ 229 w 316"/>
                <a:gd name="T21" fmla="*/ 0 h 345"/>
                <a:gd name="T22" fmla="*/ 170 w 316"/>
                <a:gd name="T23" fmla="*/ 59 h 345"/>
                <a:gd name="T24" fmla="*/ 229 w 316"/>
                <a:gd name="T25" fmla="*/ 118 h 345"/>
                <a:gd name="T26" fmla="*/ 316 w 316"/>
                <a:gd name="T27" fmla="*/ 204 h 345"/>
                <a:gd name="T28" fmla="*/ 230 w 316"/>
                <a:gd name="T29" fmla="*/ 118 h 345"/>
                <a:gd name="T30" fmla="*/ 144 w 316"/>
                <a:gd name="T31" fmla="*/ 204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6" h="345">
                  <a:moveTo>
                    <a:pt x="26" y="200"/>
                  </a:moveTo>
                  <a:cubicBezTo>
                    <a:pt x="26" y="167"/>
                    <a:pt x="52" y="141"/>
                    <a:pt x="85" y="141"/>
                  </a:cubicBezTo>
                  <a:cubicBezTo>
                    <a:pt x="117" y="141"/>
                    <a:pt x="144" y="167"/>
                    <a:pt x="144" y="200"/>
                  </a:cubicBezTo>
                  <a:cubicBezTo>
                    <a:pt x="144" y="233"/>
                    <a:pt x="117" y="259"/>
                    <a:pt x="85" y="259"/>
                  </a:cubicBezTo>
                  <a:cubicBezTo>
                    <a:pt x="52" y="259"/>
                    <a:pt x="26" y="233"/>
                    <a:pt x="26" y="200"/>
                  </a:cubicBezTo>
                  <a:close/>
                  <a:moveTo>
                    <a:pt x="172" y="345"/>
                  </a:moveTo>
                  <a:cubicBezTo>
                    <a:pt x="172" y="298"/>
                    <a:pt x="133" y="259"/>
                    <a:pt x="86" y="259"/>
                  </a:cubicBezTo>
                  <a:cubicBezTo>
                    <a:pt x="38" y="259"/>
                    <a:pt x="0" y="298"/>
                    <a:pt x="0" y="345"/>
                  </a:cubicBezTo>
                  <a:moveTo>
                    <a:pt x="229" y="118"/>
                  </a:moveTo>
                  <a:cubicBezTo>
                    <a:pt x="261" y="118"/>
                    <a:pt x="288" y="92"/>
                    <a:pt x="288" y="59"/>
                  </a:cubicBezTo>
                  <a:cubicBezTo>
                    <a:pt x="288" y="26"/>
                    <a:pt x="261" y="0"/>
                    <a:pt x="229" y="0"/>
                  </a:cubicBezTo>
                  <a:cubicBezTo>
                    <a:pt x="196" y="0"/>
                    <a:pt x="170" y="26"/>
                    <a:pt x="170" y="59"/>
                  </a:cubicBezTo>
                  <a:cubicBezTo>
                    <a:pt x="170" y="92"/>
                    <a:pt x="196" y="118"/>
                    <a:pt x="229" y="118"/>
                  </a:cubicBezTo>
                  <a:close/>
                  <a:moveTo>
                    <a:pt x="316" y="204"/>
                  </a:moveTo>
                  <a:cubicBezTo>
                    <a:pt x="316" y="157"/>
                    <a:pt x="277" y="118"/>
                    <a:pt x="230" y="118"/>
                  </a:cubicBezTo>
                  <a:cubicBezTo>
                    <a:pt x="182" y="118"/>
                    <a:pt x="144" y="157"/>
                    <a:pt x="144" y="204"/>
                  </a:cubicBezTo>
                </a:path>
              </a:pathLst>
            </a:custGeom>
            <a:noFill/>
            <a:ln w="12700" cap="sq">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 name="TextBox 41">
              <a:extLst>
                <a:ext uri="{FF2B5EF4-FFF2-40B4-BE49-F238E27FC236}">
                  <a16:creationId xmlns:a16="http://schemas.microsoft.com/office/drawing/2014/main" id="{3383B5DD-68DB-46AC-9E8B-6E20E7637283}"/>
                </a:ext>
              </a:extLst>
            </p:cNvPr>
            <p:cNvSpPr txBox="1"/>
            <p:nvPr/>
          </p:nvSpPr>
          <p:spPr>
            <a:xfrm>
              <a:off x="5502524" y="2493243"/>
              <a:ext cx="762150" cy="238527"/>
            </a:xfrm>
            <a:prstGeom prst="rect">
              <a:avLst/>
            </a:prstGeom>
          </p:spPr>
          <p:txBody>
            <a:bodyPr wrap="square" rtlCol="0">
              <a:spAutoFit/>
            </a:bodyPr>
            <a:lstStyle/>
            <a:p>
              <a:pPr algn="ctr"/>
              <a:r>
                <a:rPr lang="en-US" sz="95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Shoppers</a:t>
              </a:r>
            </a:p>
          </p:txBody>
        </p:sp>
        <p:cxnSp>
          <p:nvCxnSpPr>
            <p:cNvPr id="44" name="Straight Arrow Connector 41">
              <a:extLst>
                <a:ext uri="{FF2B5EF4-FFF2-40B4-BE49-F238E27FC236}">
                  <a16:creationId xmlns:a16="http://schemas.microsoft.com/office/drawing/2014/main" id="{39177085-A1D0-4FF5-A74B-1A8A83BF3071}"/>
                </a:ext>
              </a:extLst>
            </p:cNvPr>
            <p:cNvCxnSpPr>
              <a:cxnSpLocks/>
              <a:stCxn id="31" idx="2"/>
            </p:cNvCxnSpPr>
            <p:nvPr/>
          </p:nvCxnSpPr>
          <p:spPr>
            <a:xfrm rot="5400000">
              <a:off x="10947337" y="2585540"/>
              <a:ext cx="273989" cy="918289"/>
            </a:xfrm>
            <a:prstGeom prst="bentConnector2">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45" name="Straight Arrow Connector 41">
              <a:extLst>
                <a:ext uri="{FF2B5EF4-FFF2-40B4-BE49-F238E27FC236}">
                  <a16:creationId xmlns:a16="http://schemas.microsoft.com/office/drawing/2014/main" id="{4D44A62F-0BC0-4363-8021-D0AD606E3999}"/>
                </a:ext>
              </a:extLst>
            </p:cNvPr>
            <p:cNvCxnSpPr>
              <a:cxnSpLocks/>
            </p:cNvCxnSpPr>
            <p:nvPr/>
          </p:nvCxnSpPr>
          <p:spPr>
            <a:xfrm rot="10800000">
              <a:off x="10594009" y="1489293"/>
              <a:ext cx="939603" cy="86587"/>
            </a:xfrm>
            <a:prstGeom prst="bentConnector3">
              <a:avLst>
                <a:gd name="adj1" fmla="val -512"/>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46" name="Straight Arrow Connector 45">
              <a:extLst>
                <a:ext uri="{FF2B5EF4-FFF2-40B4-BE49-F238E27FC236}">
                  <a16:creationId xmlns:a16="http://schemas.microsoft.com/office/drawing/2014/main" id="{561E7B6C-B5E3-49FF-841B-23966157E42B}"/>
                </a:ext>
              </a:extLst>
            </p:cNvPr>
            <p:cNvCxnSpPr>
              <a:cxnSpLocks/>
            </p:cNvCxnSpPr>
            <p:nvPr/>
          </p:nvCxnSpPr>
          <p:spPr>
            <a:xfrm>
              <a:off x="10061527" y="3752045"/>
              <a:ext cx="0" cy="295911"/>
            </a:xfrm>
            <a:prstGeom prst="straightConnector1">
              <a:avLst/>
            </a:prstGeom>
            <a:noFill/>
            <a:ln w="19050" cap="sq">
              <a:solidFill>
                <a:schemeClr val="bg1">
                  <a:lumMod val="50000"/>
                </a:schemeClr>
              </a:solidFill>
              <a:prstDash val="solid"/>
              <a:round/>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grpSp>
          <p:nvGrpSpPr>
            <p:cNvPr id="47" name="Group 46">
              <a:extLst>
                <a:ext uri="{FF2B5EF4-FFF2-40B4-BE49-F238E27FC236}">
                  <a16:creationId xmlns:a16="http://schemas.microsoft.com/office/drawing/2014/main" id="{9BF6D57B-AD6A-40FF-8CAD-1EE7B87BF48D}"/>
                </a:ext>
              </a:extLst>
            </p:cNvPr>
            <p:cNvGrpSpPr/>
            <p:nvPr/>
          </p:nvGrpSpPr>
          <p:grpSpPr>
            <a:xfrm>
              <a:off x="6842529" y="2013012"/>
              <a:ext cx="485379" cy="412901"/>
              <a:chOff x="5872464" y="2045113"/>
              <a:chExt cx="485379" cy="412901"/>
            </a:xfrm>
          </p:grpSpPr>
          <p:grpSp>
            <p:nvGrpSpPr>
              <p:cNvPr id="48" name="Group 47">
                <a:extLst>
                  <a:ext uri="{FF2B5EF4-FFF2-40B4-BE49-F238E27FC236}">
                    <a16:creationId xmlns:a16="http://schemas.microsoft.com/office/drawing/2014/main" id="{923E86AB-2533-4ADC-BCAD-0D0516C1E820}"/>
                  </a:ext>
                </a:extLst>
              </p:cNvPr>
              <p:cNvGrpSpPr/>
              <p:nvPr/>
            </p:nvGrpSpPr>
            <p:grpSpPr>
              <a:xfrm>
                <a:off x="5872464" y="2045113"/>
                <a:ext cx="485379" cy="412901"/>
                <a:chOff x="2107244" y="1575258"/>
                <a:chExt cx="310993" cy="264555"/>
              </a:xfrm>
            </p:grpSpPr>
            <p:sp>
              <p:nvSpPr>
                <p:cNvPr id="53" name="Rectangle 9">
                  <a:extLst>
                    <a:ext uri="{FF2B5EF4-FFF2-40B4-BE49-F238E27FC236}">
                      <a16:creationId xmlns:a16="http://schemas.microsoft.com/office/drawing/2014/main" id="{9BB61043-636E-45BC-B360-D4EF52EF03DD}"/>
                    </a:ext>
                  </a:extLst>
                </p:cNvPr>
                <p:cNvSpPr>
                  <a:spLocks noChangeArrowheads="1"/>
                </p:cNvSpPr>
                <p:nvPr/>
              </p:nvSpPr>
              <p:spPr bwMode="auto">
                <a:xfrm>
                  <a:off x="2107244" y="1575258"/>
                  <a:ext cx="310993" cy="264555"/>
                </a:xfrm>
                <a:prstGeom prst="rect">
                  <a:avLst/>
                </a:pr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54" name="Line 10">
                  <a:extLst>
                    <a:ext uri="{FF2B5EF4-FFF2-40B4-BE49-F238E27FC236}">
                      <a16:creationId xmlns:a16="http://schemas.microsoft.com/office/drawing/2014/main" id="{EF668CE7-77F2-46AE-A01A-AB639D52608D}"/>
                    </a:ext>
                  </a:extLst>
                </p:cNvPr>
                <p:cNvSpPr>
                  <a:spLocks noChangeShapeType="1"/>
                </p:cNvSpPr>
                <p:nvPr/>
              </p:nvSpPr>
              <p:spPr bwMode="auto">
                <a:xfrm flipH="1">
                  <a:off x="2107244" y="1647026"/>
                  <a:ext cx="310993" cy="0"/>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grpSp>
          <p:grpSp>
            <p:nvGrpSpPr>
              <p:cNvPr id="49" name="Group 48">
                <a:extLst>
                  <a:ext uri="{FF2B5EF4-FFF2-40B4-BE49-F238E27FC236}">
                    <a16:creationId xmlns:a16="http://schemas.microsoft.com/office/drawing/2014/main" id="{1A974EE8-A9DC-4A66-B79B-100457A16674}"/>
                  </a:ext>
                </a:extLst>
              </p:cNvPr>
              <p:cNvGrpSpPr/>
              <p:nvPr/>
            </p:nvGrpSpPr>
            <p:grpSpPr>
              <a:xfrm>
                <a:off x="6153589" y="2082451"/>
                <a:ext cx="149347" cy="37338"/>
                <a:chOff x="2287367" y="1599181"/>
                <a:chExt cx="95690" cy="23923"/>
              </a:xfrm>
              <a:solidFill>
                <a:schemeClr val="tx2"/>
              </a:solidFill>
            </p:grpSpPr>
            <p:sp>
              <p:nvSpPr>
                <p:cNvPr id="50" name="Oval 11">
                  <a:extLst>
                    <a:ext uri="{FF2B5EF4-FFF2-40B4-BE49-F238E27FC236}">
                      <a16:creationId xmlns:a16="http://schemas.microsoft.com/office/drawing/2014/main" id="{0B6C23DD-C26C-4A12-A7BB-6B0DF3D7F312}"/>
                    </a:ext>
                  </a:extLst>
                </p:cNvPr>
                <p:cNvSpPr>
                  <a:spLocks noChangeArrowheads="1"/>
                </p:cNvSpPr>
                <p:nvPr/>
              </p:nvSpPr>
              <p:spPr bwMode="auto">
                <a:xfrm>
                  <a:off x="2287367" y="1599181"/>
                  <a:ext cx="23923" cy="23923"/>
                </a:xfrm>
                <a:prstGeom prst="ellipse">
                  <a:avLst/>
                </a:prstGeom>
                <a:grpFill/>
                <a:ln w="12700">
                  <a:noFill/>
                  <a:round/>
                  <a:headEnd/>
                  <a:tailEnd/>
                </a:ln>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51" name="Oval 12">
                  <a:extLst>
                    <a:ext uri="{FF2B5EF4-FFF2-40B4-BE49-F238E27FC236}">
                      <a16:creationId xmlns:a16="http://schemas.microsoft.com/office/drawing/2014/main" id="{114CBFAE-5071-4DD3-8196-64125BE59FA2}"/>
                    </a:ext>
                  </a:extLst>
                </p:cNvPr>
                <p:cNvSpPr>
                  <a:spLocks noChangeArrowheads="1"/>
                </p:cNvSpPr>
                <p:nvPr/>
              </p:nvSpPr>
              <p:spPr bwMode="auto">
                <a:xfrm>
                  <a:off x="2322547" y="1599181"/>
                  <a:ext cx="23923" cy="23923"/>
                </a:xfrm>
                <a:prstGeom prst="ellipse">
                  <a:avLst/>
                </a:prstGeom>
                <a:grpFill/>
                <a:ln w="12700">
                  <a:noFill/>
                  <a:round/>
                  <a:headEnd/>
                  <a:tailEnd/>
                </a:ln>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sp>
              <p:nvSpPr>
                <p:cNvPr id="52" name="Oval 13">
                  <a:extLst>
                    <a:ext uri="{FF2B5EF4-FFF2-40B4-BE49-F238E27FC236}">
                      <a16:creationId xmlns:a16="http://schemas.microsoft.com/office/drawing/2014/main" id="{A12B77BF-A40B-4C56-A967-E1D27618EF60}"/>
                    </a:ext>
                  </a:extLst>
                </p:cNvPr>
                <p:cNvSpPr>
                  <a:spLocks noChangeArrowheads="1"/>
                </p:cNvSpPr>
                <p:nvPr/>
              </p:nvSpPr>
              <p:spPr bwMode="auto">
                <a:xfrm>
                  <a:off x="2359134" y="1599181"/>
                  <a:ext cx="23923" cy="23923"/>
                </a:xfrm>
                <a:prstGeom prst="ellipse">
                  <a:avLst/>
                </a:prstGeom>
                <a:grpFill/>
                <a:ln w="12700">
                  <a:noFill/>
                  <a:round/>
                  <a:headEnd/>
                  <a:tailEnd/>
                </a:ln>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Segoe UI"/>
                    <a:ea typeface="+mn-ea"/>
                    <a:cs typeface="+mn-cs"/>
                  </a:endParaRPr>
                </a:p>
              </p:txBody>
            </p:sp>
          </p:grpSp>
        </p:grpSp>
        <p:grpSp>
          <p:nvGrpSpPr>
            <p:cNvPr id="55" name="Group 54">
              <a:extLst>
                <a:ext uri="{FF2B5EF4-FFF2-40B4-BE49-F238E27FC236}">
                  <a16:creationId xmlns:a16="http://schemas.microsoft.com/office/drawing/2014/main" id="{BC282EAA-BB12-48C7-8104-0E5537A85B5B}"/>
                </a:ext>
              </a:extLst>
            </p:cNvPr>
            <p:cNvGrpSpPr/>
            <p:nvPr/>
          </p:nvGrpSpPr>
          <p:grpSpPr>
            <a:xfrm>
              <a:off x="8256296" y="2920776"/>
              <a:ext cx="380836" cy="393642"/>
              <a:chOff x="6175919" y="4051028"/>
              <a:chExt cx="248788" cy="257154"/>
            </a:xfrm>
          </p:grpSpPr>
          <p:sp>
            <p:nvSpPr>
              <p:cNvPr id="56" name="Freeform: Shape 526">
                <a:extLst>
                  <a:ext uri="{FF2B5EF4-FFF2-40B4-BE49-F238E27FC236}">
                    <a16:creationId xmlns:a16="http://schemas.microsoft.com/office/drawing/2014/main" id="{A385CCA8-CC54-4A57-B609-959889995403}"/>
                  </a:ext>
                </a:extLst>
              </p:cNvPr>
              <p:cNvSpPr/>
              <p:nvPr/>
            </p:nvSpPr>
            <p:spPr bwMode="auto">
              <a:xfrm>
                <a:off x="6218786" y="4102336"/>
                <a:ext cx="44930" cy="34603"/>
              </a:xfrm>
              <a:custGeom>
                <a:avLst/>
                <a:gdLst>
                  <a:gd name="connsiteX0" fmla="*/ 0 w 485816"/>
                  <a:gd name="connsiteY0" fmla="*/ 0 h 374153"/>
                  <a:gd name="connsiteX1" fmla="*/ 485816 w 485816"/>
                  <a:gd name="connsiteY1" fmla="*/ 0 h 374153"/>
                  <a:gd name="connsiteX2" fmla="*/ 485816 w 485816"/>
                  <a:gd name="connsiteY2" fmla="*/ 374153 h 374153"/>
                  <a:gd name="connsiteX3" fmla="*/ 0 w 485816"/>
                  <a:gd name="connsiteY3" fmla="*/ 374153 h 374153"/>
                  <a:gd name="connsiteX4" fmla="*/ 0 w 485816"/>
                  <a:gd name="connsiteY4" fmla="*/ 0 h 374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816" h="374153">
                    <a:moveTo>
                      <a:pt x="0" y="0"/>
                    </a:moveTo>
                    <a:lnTo>
                      <a:pt x="485816" y="0"/>
                    </a:lnTo>
                    <a:lnTo>
                      <a:pt x="485816" y="374153"/>
                    </a:lnTo>
                    <a:lnTo>
                      <a:pt x="0" y="374153"/>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7" name="Freeform: Shape 527">
                <a:extLst>
                  <a:ext uri="{FF2B5EF4-FFF2-40B4-BE49-F238E27FC236}">
                    <a16:creationId xmlns:a16="http://schemas.microsoft.com/office/drawing/2014/main" id="{799722D8-262F-40DF-82E5-7B718FD3E88D}"/>
                  </a:ext>
                </a:extLst>
              </p:cNvPr>
              <p:cNvSpPr/>
              <p:nvPr/>
            </p:nvSpPr>
            <p:spPr bwMode="auto">
              <a:xfrm>
                <a:off x="6288613" y="4132320"/>
                <a:ext cx="44930" cy="34603"/>
              </a:xfrm>
              <a:custGeom>
                <a:avLst/>
                <a:gdLst>
                  <a:gd name="connsiteX0" fmla="*/ 0 w 485816"/>
                  <a:gd name="connsiteY0" fmla="*/ 0 h 374153"/>
                  <a:gd name="connsiteX1" fmla="*/ 485816 w 485816"/>
                  <a:gd name="connsiteY1" fmla="*/ 0 h 374153"/>
                  <a:gd name="connsiteX2" fmla="*/ 485816 w 485816"/>
                  <a:gd name="connsiteY2" fmla="*/ 374153 h 374153"/>
                  <a:gd name="connsiteX3" fmla="*/ 0 w 485816"/>
                  <a:gd name="connsiteY3" fmla="*/ 374153 h 374153"/>
                  <a:gd name="connsiteX4" fmla="*/ 0 w 485816"/>
                  <a:gd name="connsiteY4" fmla="*/ 0 h 374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816" h="374153">
                    <a:moveTo>
                      <a:pt x="0" y="0"/>
                    </a:moveTo>
                    <a:lnTo>
                      <a:pt x="485816" y="0"/>
                    </a:lnTo>
                    <a:lnTo>
                      <a:pt x="485816" y="374153"/>
                    </a:lnTo>
                    <a:lnTo>
                      <a:pt x="0" y="374153"/>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8" name="Freeform: Shape 529">
                <a:extLst>
                  <a:ext uri="{FF2B5EF4-FFF2-40B4-BE49-F238E27FC236}">
                    <a16:creationId xmlns:a16="http://schemas.microsoft.com/office/drawing/2014/main" id="{0FD1AA87-3596-4E45-AA71-24D9527C72C0}"/>
                  </a:ext>
                </a:extLst>
              </p:cNvPr>
              <p:cNvSpPr/>
              <p:nvPr/>
            </p:nvSpPr>
            <p:spPr bwMode="auto">
              <a:xfrm>
                <a:off x="6218786" y="4162303"/>
                <a:ext cx="44930" cy="34603"/>
              </a:xfrm>
              <a:custGeom>
                <a:avLst/>
                <a:gdLst>
                  <a:gd name="connsiteX0" fmla="*/ 0 w 485816"/>
                  <a:gd name="connsiteY0" fmla="*/ 0 h 374153"/>
                  <a:gd name="connsiteX1" fmla="*/ 485816 w 485816"/>
                  <a:gd name="connsiteY1" fmla="*/ 0 h 374153"/>
                  <a:gd name="connsiteX2" fmla="*/ 485816 w 485816"/>
                  <a:gd name="connsiteY2" fmla="*/ 374153 h 374153"/>
                  <a:gd name="connsiteX3" fmla="*/ 0 w 485816"/>
                  <a:gd name="connsiteY3" fmla="*/ 374153 h 374153"/>
                  <a:gd name="connsiteX4" fmla="*/ 0 w 485816"/>
                  <a:gd name="connsiteY4" fmla="*/ 0 h 374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816" h="374153">
                    <a:moveTo>
                      <a:pt x="0" y="0"/>
                    </a:moveTo>
                    <a:lnTo>
                      <a:pt x="485816" y="0"/>
                    </a:lnTo>
                    <a:lnTo>
                      <a:pt x="485816" y="374153"/>
                    </a:lnTo>
                    <a:lnTo>
                      <a:pt x="0" y="374153"/>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9" name="Freeform: Shape 530">
                <a:extLst>
                  <a:ext uri="{FF2B5EF4-FFF2-40B4-BE49-F238E27FC236}">
                    <a16:creationId xmlns:a16="http://schemas.microsoft.com/office/drawing/2014/main" id="{10FB45BF-D783-47F0-9A37-6371B390C3BD}"/>
                  </a:ext>
                </a:extLst>
              </p:cNvPr>
              <p:cNvSpPr/>
              <p:nvPr/>
            </p:nvSpPr>
            <p:spPr bwMode="auto">
              <a:xfrm>
                <a:off x="6358440" y="4162303"/>
                <a:ext cx="44930" cy="34603"/>
              </a:xfrm>
              <a:custGeom>
                <a:avLst/>
                <a:gdLst>
                  <a:gd name="connsiteX0" fmla="*/ 0 w 485816"/>
                  <a:gd name="connsiteY0" fmla="*/ 0 h 374153"/>
                  <a:gd name="connsiteX1" fmla="*/ 485816 w 485816"/>
                  <a:gd name="connsiteY1" fmla="*/ 0 h 374153"/>
                  <a:gd name="connsiteX2" fmla="*/ 485816 w 485816"/>
                  <a:gd name="connsiteY2" fmla="*/ 374153 h 374153"/>
                  <a:gd name="connsiteX3" fmla="*/ 0 w 485816"/>
                  <a:gd name="connsiteY3" fmla="*/ 374153 h 374153"/>
                  <a:gd name="connsiteX4" fmla="*/ 0 w 485816"/>
                  <a:gd name="connsiteY4" fmla="*/ 0 h 374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816" h="374153">
                    <a:moveTo>
                      <a:pt x="0" y="0"/>
                    </a:moveTo>
                    <a:lnTo>
                      <a:pt x="485816" y="0"/>
                    </a:lnTo>
                    <a:lnTo>
                      <a:pt x="485816" y="374153"/>
                    </a:lnTo>
                    <a:lnTo>
                      <a:pt x="0" y="374153"/>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0" name="Freeform: Shape 531">
                <a:extLst>
                  <a:ext uri="{FF2B5EF4-FFF2-40B4-BE49-F238E27FC236}">
                    <a16:creationId xmlns:a16="http://schemas.microsoft.com/office/drawing/2014/main" id="{9F3744A6-38A6-4D19-928F-47D0FE51721D}"/>
                  </a:ext>
                </a:extLst>
              </p:cNvPr>
              <p:cNvSpPr/>
              <p:nvPr/>
            </p:nvSpPr>
            <p:spPr bwMode="auto">
              <a:xfrm>
                <a:off x="6288613" y="4192287"/>
                <a:ext cx="44930" cy="34603"/>
              </a:xfrm>
              <a:custGeom>
                <a:avLst/>
                <a:gdLst>
                  <a:gd name="connsiteX0" fmla="*/ 0 w 485816"/>
                  <a:gd name="connsiteY0" fmla="*/ 0 h 374153"/>
                  <a:gd name="connsiteX1" fmla="*/ 485816 w 485816"/>
                  <a:gd name="connsiteY1" fmla="*/ 0 h 374153"/>
                  <a:gd name="connsiteX2" fmla="*/ 485816 w 485816"/>
                  <a:gd name="connsiteY2" fmla="*/ 374153 h 374153"/>
                  <a:gd name="connsiteX3" fmla="*/ 0 w 485816"/>
                  <a:gd name="connsiteY3" fmla="*/ 374153 h 374153"/>
                  <a:gd name="connsiteX4" fmla="*/ 0 w 485816"/>
                  <a:gd name="connsiteY4" fmla="*/ 0 h 374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816" h="374153">
                    <a:moveTo>
                      <a:pt x="0" y="0"/>
                    </a:moveTo>
                    <a:lnTo>
                      <a:pt x="485816" y="0"/>
                    </a:lnTo>
                    <a:lnTo>
                      <a:pt x="485816" y="374153"/>
                    </a:lnTo>
                    <a:lnTo>
                      <a:pt x="0" y="374153"/>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1" name="Freeform: Shape 532">
                <a:extLst>
                  <a:ext uri="{FF2B5EF4-FFF2-40B4-BE49-F238E27FC236}">
                    <a16:creationId xmlns:a16="http://schemas.microsoft.com/office/drawing/2014/main" id="{4A0D1DC4-0254-4EFA-ABC3-DDC12E491DC8}"/>
                  </a:ext>
                </a:extLst>
              </p:cNvPr>
              <p:cNvSpPr/>
              <p:nvPr/>
            </p:nvSpPr>
            <p:spPr bwMode="auto">
              <a:xfrm>
                <a:off x="6218786" y="4222271"/>
                <a:ext cx="44930" cy="34603"/>
              </a:xfrm>
              <a:custGeom>
                <a:avLst/>
                <a:gdLst>
                  <a:gd name="connsiteX0" fmla="*/ 0 w 485816"/>
                  <a:gd name="connsiteY0" fmla="*/ 0 h 374153"/>
                  <a:gd name="connsiteX1" fmla="*/ 485816 w 485816"/>
                  <a:gd name="connsiteY1" fmla="*/ 0 h 374153"/>
                  <a:gd name="connsiteX2" fmla="*/ 485816 w 485816"/>
                  <a:gd name="connsiteY2" fmla="*/ 374153 h 374153"/>
                  <a:gd name="connsiteX3" fmla="*/ 0 w 485816"/>
                  <a:gd name="connsiteY3" fmla="*/ 374153 h 374153"/>
                  <a:gd name="connsiteX4" fmla="*/ 0 w 485816"/>
                  <a:gd name="connsiteY4" fmla="*/ 0 h 374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816" h="374153">
                    <a:moveTo>
                      <a:pt x="0" y="0"/>
                    </a:moveTo>
                    <a:lnTo>
                      <a:pt x="485816" y="0"/>
                    </a:lnTo>
                    <a:lnTo>
                      <a:pt x="485816" y="374153"/>
                    </a:lnTo>
                    <a:lnTo>
                      <a:pt x="0" y="374153"/>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2" name="Freeform: Shape 524">
                <a:extLst>
                  <a:ext uri="{FF2B5EF4-FFF2-40B4-BE49-F238E27FC236}">
                    <a16:creationId xmlns:a16="http://schemas.microsoft.com/office/drawing/2014/main" id="{B515FACC-220B-4763-9602-2CE99BFFEF7D}"/>
                  </a:ext>
                </a:extLst>
              </p:cNvPr>
              <p:cNvSpPr/>
              <p:nvPr/>
            </p:nvSpPr>
            <p:spPr bwMode="auto">
              <a:xfrm>
                <a:off x="6175919" y="4051028"/>
                <a:ext cx="248788" cy="60145"/>
              </a:xfrm>
              <a:custGeom>
                <a:avLst/>
                <a:gdLst>
                  <a:gd name="connsiteX0" fmla="*/ 3087278 w 3087278"/>
                  <a:gd name="connsiteY0" fmla="*/ 0 h 746355"/>
                  <a:gd name="connsiteX1" fmla="*/ 3087278 w 3087278"/>
                  <a:gd name="connsiteY1" fmla="*/ 1 h 746355"/>
                  <a:gd name="connsiteX2" fmla="*/ 3087278 w 3087278"/>
                  <a:gd name="connsiteY2" fmla="*/ 746353 h 746355"/>
                  <a:gd name="connsiteX3" fmla="*/ 2683739 w 3087278"/>
                  <a:gd name="connsiteY3" fmla="*/ 746353 h 746355"/>
                  <a:gd name="connsiteX4" fmla="*/ 2683739 w 3087278"/>
                  <a:gd name="connsiteY4" fmla="*/ 403542 h 746355"/>
                  <a:gd name="connsiteX5" fmla="*/ 403540 w 3087278"/>
                  <a:gd name="connsiteY5" fmla="*/ 403542 h 746355"/>
                  <a:gd name="connsiteX6" fmla="*/ 403540 w 3087278"/>
                  <a:gd name="connsiteY6" fmla="*/ 746355 h 746355"/>
                  <a:gd name="connsiteX7" fmla="*/ 0 w 3087278"/>
                  <a:gd name="connsiteY7" fmla="*/ 746355 h 746355"/>
                  <a:gd name="connsiteX8" fmla="*/ 0 w 3087278"/>
                  <a:gd name="connsiteY8" fmla="*/ 1 h 746355"/>
                  <a:gd name="connsiteX9" fmla="*/ 1 w 3087278"/>
                  <a:gd name="connsiteY9" fmla="*/ 1 h 746355"/>
                  <a:gd name="connsiteX10" fmla="*/ 3087278 w 3087278"/>
                  <a:gd name="connsiteY10" fmla="*/ 0 h 746355"/>
                  <a:gd name="connsiteX0" fmla="*/ 2683739 w 3087278"/>
                  <a:gd name="connsiteY0" fmla="*/ 403542 h 746355"/>
                  <a:gd name="connsiteX1" fmla="*/ 403540 w 3087278"/>
                  <a:gd name="connsiteY1" fmla="*/ 403542 h 746355"/>
                  <a:gd name="connsiteX2" fmla="*/ 403540 w 3087278"/>
                  <a:gd name="connsiteY2" fmla="*/ 746355 h 746355"/>
                  <a:gd name="connsiteX3" fmla="*/ 0 w 3087278"/>
                  <a:gd name="connsiteY3" fmla="*/ 746355 h 746355"/>
                  <a:gd name="connsiteX4" fmla="*/ 0 w 3087278"/>
                  <a:gd name="connsiteY4" fmla="*/ 1 h 746355"/>
                  <a:gd name="connsiteX5" fmla="*/ 1 w 3087278"/>
                  <a:gd name="connsiteY5" fmla="*/ 1 h 746355"/>
                  <a:gd name="connsiteX6" fmla="*/ 3087278 w 3087278"/>
                  <a:gd name="connsiteY6" fmla="*/ 0 h 746355"/>
                  <a:gd name="connsiteX7" fmla="*/ 3087278 w 3087278"/>
                  <a:gd name="connsiteY7" fmla="*/ 1 h 746355"/>
                  <a:gd name="connsiteX8" fmla="*/ 3087278 w 3087278"/>
                  <a:gd name="connsiteY8" fmla="*/ 746353 h 746355"/>
                  <a:gd name="connsiteX9" fmla="*/ 2683739 w 3087278"/>
                  <a:gd name="connsiteY9" fmla="*/ 746353 h 746355"/>
                  <a:gd name="connsiteX10" fmla="*/ 2775179 w 3087278"/>
                  <a:gd name="connsiteY10" fmla="*/ 494982 h 746355"/>
                  <a:gd name="connsiteX0" fmla="*/ 2683739 w 3087278"/>
                  <a:gd name="connsiteY0" fmla="*/ 403542 h 746355"/>
                  <a:gd name="connsiteX1" fmla="*/ 403540 w 3087278"/>
                  <a:gd name="connsiteY1" fmla="*/ 403542 h 746355"/>
                  <a:gd name="connsiteX2" fmla="*/ 403540 w 3087278"/>
                  <a:gd name="connsiteY2" fmla="*/ 746355 h 746355"/>
                  <a:gd name="connsiteX3" fmla="*/ 0 w 3087278"/>
                  <a:gd name="connsiteY3" fmla="*/ 746355 h 746355"/>
                  <a:gd name="connsiteX4" fmla="*/ 0 w 3087278"/>
                  <a:gd name="connsiteY4" fmla="*/ 1 h 746355"/>
                  <a:gd name="connsiteX5" fmla="*/ 1 w 3087278"/>
                  <a:gd name="connsiteY5" fmla="*/ 1 h 746355"/>
                  <a:gd name="connsiteX6" fmla="*/ 3087278 w 3087278"/>
                  <a:gd name="connsiteY6" fmla="*/ 0 h 746355"/>
                  <a:gd name="connsiteX7" fmla="*/ 3087278 w 3087278"/>
                  <a:gd name="connsiteY7" fmla="*/ 1 h 746355"/>
                  <a:gd name="connsiteX8" fmla="*/ 3087278 w 3087278"/>
                  <a:gd name="connsiteY8" fmla="*/ 746353 h 746355"/>
                  <a:gd name="connsiteX9" fmla="*/ 2683739 w 3087278"/>
                  <a:gd name="connsiteY9" fmla="*/ 746353 h 746355"/>
                  <a:gd name="connsiteX0" fmla="*/ 2683739 w 3087278"/>
                  <a:gd name="connsiteY0" fmla="*/ 403542 h 746355"/>
                  <a:gd name="connsiteX1" fmla="*/ 403540 w 3087278"/>
                  <a:gd name="connsiteY1" fmla="*/ 403542 h 746355"/>
                  <a:gd name="connsiteX2" fmla="*/ 403540 w 3087278"/>
                  <a:gd name="connsiteY2" fmla="*/ 746355 h 746355"/>
                  <a:gd name="connsiteX3" fmla="*/ 0 w 3087278"/>
                  <a:gd name="connsiteY3" fmla="*/ 746355 h 746355"/>
                  <a:gd name="connsiteX4" fmla="*/ 0 w 3087278"/>
                  <a:gd name="connsiteY4" fmla="*/ 1 h 746355"/>
                  <a:gd name="connsiteX5" fmla="*/ 1 w 3087278"/>
                  <a:gd name="connsiteY5" fmla="*/ 1 h 746355"/>
                  <a:gd name="connsiteX6" fmla="*/ 3087278 w 3087278"/>
                  <a:gd name="connsiteY6" fmla="*/ 0 h 746355"/>
                  <a:gd name="connsiteX7" fmla="*/ 3087278 w 3087278"/>
                  <a:gd name="connsiteY7" fmla="*/ 1 h 746355"/>
                  <a:gd name="connsiteX8" fmla="*/ 3087278 w 3087278"/>
                  <a:gd name="connsiteY8" fmla="*/ 746353 h 746355"/>
                  <a:gd name="connsiteX0" fmla="*/ 403540 w 3087278"/>
                  <a:gd name="connsiteY0" fmla="*/ 403542 h 746355"/>
                  <a:gd name="connsiteX1" fmla="*/ 403540 w 3087278"/>
                  <a:gd name="connsiteY1" fmla="*/ 746355 h 746355"/>
                  <a:gd name="connsiteX2" fmla="*/ 0 w 3087278"/>
                  <a:gd name="connsiteY2" fmla="*/ 746355 h 746355"/>
                  <a:gd name="connsiteX3" fmla="*/ 0 w 3087278"/>
                  <a:gd name="connsiteY3" fmla="*/ 1 h 746355"/>
                  <a:gd name="connsiteX4" fmla="*/ 1 w 3087278"/>
                  <a:gd name="connsiteY4" fmla="*/ 1 h 746355"/>
                  <a:gd name="connsiteX5" fmla="*/ 3087278 w 3087278"/>
                  <a:gd name="connsiteY5" fmla="*/ 0 h 746355"/>
                  <a:gd name="connsiteX6" fmla="*/ 3087278 w 3087278"/>
                  <a:gd name="connsiteY6" fmla="*/ 1 h 746355"/>
                  <a:gd name="connsiteX7" fmla="*/ 3087278 w 3087278"/>
                  <a:gd name="connsiteY7" fmla="*/ 746353 h 746355"/>
                  <a:gd name="connsiteX0" fmla="*/ 403540 w 3087278"/>
                  <a:gd name="connsiteY0" fmla="*/ 746355 h 746355"/>
                  <a:gd name="connsiteX1" fmla="*/ 0 w 3087278"/>
                  <a:gd name="connsiteY1" fmla="*/ 746355 h 746355"/>
                  <a:gd name="connsiteX2" fmla="*/ 0 w 3087278"/>
                  <a:gd name="connsiteY2" fmla="*/ 1 h 746355"/>
                  <a:gd name="connsiteX3" fmla="*/ 1 w 3087278"/>
                  <a:gd name="connsiteY3" fmla="*/ 1 h 746355"/>
                  <a:gd name="connsiteX4" fmla="*/ 3087278 w 3087278"/>
                  <a:gd name="connsiteY4" fmla="*/ 0 h 746355"/>
                  <a:gd name="connsiteX5" fmla="*/ 3087278 w 3087278"/>
                  <a:gd name="connsiteY5" fmla="*/ 1 h 746355"/>
                  <a:gd name="connsiteX6" fmla="*/ 3087278 w 3087278"/>
                  <a:gd name="connsiteY6" fmla="*/ 746353 h 746355"/>
                  <a:gd name="connsiteX0" fmla="*/ 0 w 3087278"/>
                  <a:gd name="connsiteY0" fmla="*/ 746355 h 746355"/>
                  <a:gd name="connsiteX1" fmla="*/ 0 w 3087278"/>
                  <a:gd name="connsiteY1" fmla="*/ 1 h 746355"/>
                  <a:gd name="connsiteX2" fmla="*/ 1 w 3087278"/>
                  <a:gd name="connsiteY2" fmla="*/ 1 h 746355"/>
                  <a:gd name="connsiteX3" fmla="*/ 3087278 w 3087278"/>
                  <a:gd name="connsiteY3" fmla="*/ 0 h 746355"/>
                  <a:gd name="connsiteX4" fmla="*/ 3087278 w 3087278"/>
                  <a:gd name="connsiteY4" fmla="*/ 1 h 746355"/>
                  <a:gd name="connsiteX5" fmla="*/ 3087278 w 3087278"/>
                  <a:gd name="connsiteY5" fmla="*/ 746353 h 746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87278" h="746355">
                    <a:moveTo>
                      <a:pt x="0" y="746355"/>
                    </a:moveTo>
                    <a:lnTo>
                      <a:pt x="0" y="1"/>
                    </a:lnTo>
                    <a:lnTo>
                      <a:pt x="1" y="1"/>
                    </a:lnTo>
                    <a:lnTo>
                      <a:pt x="3087278" y="0"/>
                    </a:lnTo>
                    <a:lnTo>
                      <a:pt x="3087278" y="1"/>
                    </a:lnTo>
                    <a:lnTo>
                      <a:pt x="3087278" y="746353"/>
                    </a:lnTo>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3" name="Freeform: Shape 533">
                <a:extLst>
                  <a:ext uri="{FF2B5EF4-FFF2-40B4-BE49-F238E27FC236}">
                    <a16:creationId xmlns:a16="http://schemas.microsoft.com/office/drawing/2014/main" id="{0208A469-EB04-4B6F-B7A2-86BD5F268AA3}"/>
                  </a:ext>
                </a:extLst>
              </p:cNvPr>
              <p:cNvSpPr/>
              <p:nvPr/>
            </p:nvSpPr>
            <p:spPr bwMode="auto">
              <a:xfrm>
                <a:off x="6175919" y="4248037"/>
                <a:ext cx="248788" cy="60145"/>
              </a:xfrm>
              <a:custGeom>
                <a:avLst/>
                <a:gdLst>
                  <a:gd name="connsiteX0" fmla="*/ 2683739 w 3087278"/>
                  <a:gd name="connsiteY0" fmla="*/ 0 h 746354"/>
                  <a:gd name="connsiteX1" fmla="*/ 3087278 w 3087278"/>
                  <a:gd name="connsiteY1" fmla="*/ 0 h 746354"/>
                  <a:gd name="connsiteX2" fmla="*/ 3087278 w 3087278"/>
                  <a:gd name="connsiteY2" fmla="*/ 746353 h 746354"/>
                  <a:gd name="connsiteX3" fmla="*/ 3087277 w 3087278"/>
                  <a:gd name="connsiteY3" fmla="*/ 746353 h 746354"/>
                  <a:gd name="connsiteX4" fmla="*/ 0 w 3087278"/>
                  <a:gd name="connsiteY4" fmla="*/ 746354 h 746354"/>
                  <a:gd name="connsiteX5" fmla="*/ 0 w 3087278"/>
                  <a:gd name="connsiteY5" fmla="*/ 746353 h 746354"/>
                  <a:gd name="connsiteX6" fmla="*/ 0 w 3087278"/>
                  <a:gd name="connsiteY6" fmla="*/ 1 h 746354"/>
                  <a:gd name="connsiteX7" fmla="*/ 403540 w 3087278"/>
                  <a:gd name="connsiteY7" fmla="*/ 1 h 746354"/>
                  <a:gd name="connsiteX8" fmla="*/ 403540 w 3087278"/>
                  <a:gd name="connsiteY8" fmla="*/ 342813 h 746354"/>
                  <a:gd name="connsiteX9" fmla="*/ 2683739 w 3087278"/>
                  <a:gd name="connsiteY9" fmla="*/ 342813 h 746354"/>
                  <a:gd name="connsiteX10" fmla="*/ 2683739 w 3087278"/>
                  <a:gd name="connsiteY10" fmla="*/ 0 h 746354"/>
                  <a:gd name="connsiteX0" fmla="*/ 403540 w 3087278"/>
                  <a:gd name="connsiteY0" fmla="*/ 342813 h 746354"/>
                  <a:gd name="connsiteX1" fmla="*/ 2683739 w 3087278"/>
                  <a:gd name="connsiteY1" fmla="*/ 342813 h 746354"/>
                  <a:gd name="connsiteX2" fmla="*/ 2683739 w 3087278"/>
                  <a:gd name="connsiteY2" fmla="*/ 0 h 746354"/>
                  <a:gd name="connsiteX3" fmla="*/ 3087278 w 3087278"/>
                  <a:gd name="connsiteY3" fmla="*/ 0 h 746354"/>
                  <a:gd name="connsiteX4" fmla="*/ 3087278 w 3087278"/>
                  <a:gd name="connsiteY4" fmla="*/ 746353 h 746354"/>
                  <a:gd name="connsiteX5" fmla="*/ 3087277 w 3087278"/>
                  <a:gd name="connsiteY5" fmla="*/ 746353 h 746354"/>
                  <a:gd name="connsiteX6" fmla="*/ 0 w 3087278"/>
                  <a:gd name="connsiteY6" fmla="*/ 746354 h 746354"/>
                  <a:gd name="connsiteX7" fmla="*/ 0 w 3087278"/>
                  <a:gd name="connsiteY7" fmla="*/ 746353 h 746354"/>
                  <a:gd name="connsiteX8" fmla="*/ 0 w 3087278"/>
                  <a:gd name="connsiteY8" fmla="*/ 1 h 746354"/>
                  <a:gd name="connsiteX9" fmla="*/ 403540 w 3087278"/>
                  <a:gd name="connsiteY9" fmla="*/ 1 h 746354"/>
                  <a:gd name="connsiteX10" fmla="*/ 494980 w 3087278"/>
                  <a:gd name="connsiteY10" fmla="*/ 434253 h 746354"/>
                  <a:gd name="connsiteX0" fmla="*/ 403540 w 3087278"/>
                  <a:gd name="connsiteY0" fmla="*/ 342813 h 746354"/>
                  <a:gd name="connsiteX1" fmla="*/ 2683739 w 3087278"/>
                  <a:gd name="connsiteY1" fmla="*/ 342813 h 746354"/>
                  <a:gd name="connsiteX2" fmla="*/ 2683739 w 3087278"/>
                  <a:gd name="connsiteY2" fmla="*/ 0 h 746354"/>
                  <a:gd name="connsiteX3" fmla="*/ 3087278 w 3087278"/>
                  <a:gd name="connsiteY3" fmla="*/ 0 h 746354"/>
                  <a:gd name="connsiteX4" fmla="*/ 3087278 w 3087278"/>
                  <a:gd name="connsiteY4" fmla="*/ 746353 h 746354"/>
                  <a:gd name="connsiteX5" fmla="*/ 3087277 w 3087278"/>
                  <a:gd name="connsiteY5" fmla="*/ 746353 h 746354"/>
                  <a:gd name="connsiteX6" fmla="*/ 0 w 3087278"/>
                  <a:gd name="connsiteY6" fmla="*/ 746354 h 746354"/>
                  <a:gd name="connsiteX7" fmla="*/ 0 w 3087278"/>
                  <a:gd name="connsiteY7" fmla="*/ 746353 h 746354"/>
                  <a:gd name="connsiteX8" fmla="*/ 0 w 3087278"/>
                  <a:gd name="connsiteY8" fmla="*/ 1 h 746354"/>
                  <a:gd name="connsiteX9" fmla="*/ 403540 w 3087278"/>
                  <a:gd name="connsiteY9" fmla="*/ 1 h 746354"/>
                  <a:gd name="connsiteX0" fmla="*/ 2683739 w 3087278"/>
                  <a:gd name="connsiteY0" fmla="*/ 342813 h 746354"/>
                  <a:gd name="connsiteX1" fmla="*/ 2683739 w 3087278"/>
                  <a:gd name="connsiteY1" fmla="*/ 0 h 746354"/>
                  <a:gd name="connsiteX2" fmla="*/ 3087278 w 3087278"/>
                  <a:gd name="connsiteY2" fmla="*/ 0 h 746354"/>
                  <a:gd name="connsiteX3" fmla="*/ 3087278 w 3087278"/>
                  <a:gd name="connsiteY3" fmla="*/ 746353 h 746354"/>
                  <a:gd name="connsiteX4" fmla="*/ 3087277 w 3087278"/>
                  <a:gd name="connsiteY4" fmla="*/ 746353 h 746354"/>
                  <a:gd name="connsiteX5" fmla="*/ 0 w 3087278"/>
                  <a:gd name="connsiteY5" fmla="*/ 746354 h 746354"/>
                  <a:gd name="connsiteX6" fmla="*/ 0 w 3087278"/>
                  <a:gd name="connsiteY6" fmla="*/ 746353 h 746354"/>
                  <a:gd name="connsiteX7" fmla="*/ 0 w 3087278"/>
                  <a:gd name="connsiteY7" fmla="*/ 1 h 746354"/>
                  <a:gd name="connsiteX8" fmla="*/ 403540 w 3087278"/>
                  <a:gd name="connsiteY8" fmla="*/ 1 h 746354"/>
                  <a:gd name="connsiteX0" fmla="*/ 2683739 w 3087278"/>
                  <a:gd name="connsiteY0" fmla="*/ 342813 h 746354"/>
                  <a:gd name="connsiteX1" fmla="*/ 2683739 w 3087278"/>
                  <a:gd name="connsiteY1" fmla="*/ 0 h 746354"/>
                  <a:gd name="connsiteX2" fmla="*/ 3087278 w 3087278"/>
                  <a:gd name="connsiteY2" fmla="*/ 0 h 746354"/>
                  <a:gd name="connsiteX3" fmla="*/ 3087278 w 3087278"/>
                  <a:gd name="connsiteY3" fmla="*/ 746353 h 746354"/>
                  <a:gd name="connsiteX4" fmla="*/ 3087277 w 3087278"/>
                  <a:gd name="connsiteY4" fmla="*/ 746353 h 746354"/>
                  <a:gd name="connsiteX5" fmla="*/ 0 w 3087278"/>
                  <a:gd name="connsiteY5" fmla="*/ 746354 h 746354"/>
                  <a:gd name="connsiteX6" fmla="*/ 0 w 3087278"/>
                  <a:gd name="connsiteY6" fmla="*/ 746353 h 746354"/>
                  <a:gd name="connsiteX7" fmla="*/ 0 w 3087278"/>
                  <a:gd name="connsiteY7" fmla="*/ 1 h 746354"/>
                  <a:gd name="connsiteX0" fmla="*/ 2683739 w 3087278"/>
                  <a:gd name="connsiteY0" fmla="*/ 0 h 746354"/>
                  <a:gd name="connsiteX1" fmla="*/ 3087278 w 3087278"/>
                  <a:gd name="connsiteY1" fmla="*/ 0 h 746354"/>
                  <a:gd name="connsiteX2" fmla="*/ 3087278 w 3087278"/>
                  <a:gd name="connsiteY2" fmla="*/ 746353 h 746354"/>
                  <a:gd name="connsiteX3" fmla="*/ 3087277 w 3087278"/>
                  <a:gd name="connsiteY3" fmla="*/ 746353 h 746354"/>
                  <a:gd name="connsiteX4" fmla="*/ 0 w 3087278"/>
                  <a:gd name="connsiteY4" fmla="*/ 746354 h 746354"/>
                  <a:gd name="connsiteX5" fmla="*/ 0 w 3087278"/>
                  <a:gd name="connsiteY5" fmla="*/ 746353 h 746354"/>
                  <a:gd name="connsiteX6" fmla="*/ 0 w 3087278"/>
                  <a:gd name="connsiteY6" fmla="*/ 1 h 746354"/>
                  <a:gd name="connsiteX0" fmla="*/ 3087278 w 3087278"/>
                  <a:gd name="connsiteY0" fmla="*/ 0 h 746354"/>
                  <a:gd name="connsiteX1" fmla="*/ 3087278 w 3087278"/>
                  <a:gd name="connsiteY1" fmla="*/ 746353 h 746354"/>
                  <a:gd name="connsiteX2" fmla="*/ 3087277 w 3087278"/>
                  <a:gd name="connsiteY2" fmla="*/ 746353 h 746354"/>
                  <a:gd name="connsiteX3" fmla="*/ 0 w 3087278"/>
                  <a:gd name="connsiteY3" fmla="*/ 746354 h 746354"/>
                  <a:gd name="connsiteX4" fmla="*/ 0 w 3087278"/>
                  <a:gd name="connsiteY4" fmla="*/ 746353 h 746354"/>
                  <a:gd name="connsiteX5" fmla="*/ 0 w 3087278"/>
                  <a:gd name="connsiteY5" fmla="*/ 1 h 7463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87278" h="746354">
                    <a:moveTo>
                      <a:pt x="3087278" y="0"/>
                    </a:moveTo>
                    <a:lnTo>
                      <a:pt x="3087278" y="746353"/>
                    </a:lnTo>
                    <a:lnTo>
                      <a:pt x="3087277" y="746353"/>
                    </a:lnTo>
                    <a:lnTo>
                      <a:pt x="0" y="746354"/>
                    </a:lnTo>
                    <a:lnTo>
                      <a:pt x="0" y="746353"/>
                    </a:lnTo>
                    <a:lnTo>
                      <a:pt x="0" y="1"/>
                    </a:lnTo>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64" name="Group 63">
              <a:extLst>
                <a:ext uri="{FF2B5EF4-FFF2-40B4-BE49-F238E27FC236}">
                  <a16:creationId xmlns:a16="http://schemas.microsoft.com/office/drawing/2014/main" id="{761B6408-934E-4046-BA80-A720F996AAE9}"/>
                </a:ext>
              </a:extLst>
            </p:cNvPr>
            <p:cNvGrpSpPr/>
            <p:nvPr/>
          </p:nvGrpSpPr>
          <p:grpSpPr>
            <a:xfrm>
              <a:off x="9910201" y="2924622"/>
              <a:ext cx="291216" cy="382586"/>
              <a:chOff x="2494421" y="4564004"/>
              <a:chExt cx="338257" cy="444388"/>
            </a:xfrm>
            <a:noFill/>
          </p:grpSpPr>
          <p:sp>
            <p:nvSpPr>
              <p:cNvPr id="65" name="Cylinder 513">
                <a:extLst>
                  <a:ext uri="{FF2B5EF4-FFF2-40B4-BE49-F238E27FC236}">
                    <a16:creationId xmlns:a16="http://schemas.microsoft.com/office/drawing/2014/main" id="{6E1E00C8-1CAD-4C85-BF41-255E7F84B840}"/>
                  </a:ext>
                </a:extLst>
              </p:cNvPr>
              <p:cNvSpPr/>
              <p:nvPr/>
            </p:nvSpPr>
            <p:spPr bwMode="auto">
              <a:xfrm>
                <a:off x="2494421" y="4564004"/>
                <a:ext cx="338257" cy="444388"/>
              </a:xfrm>
              <a:prstGeom prst="can">
                <a:avLst>
                  <a:gd name="adj" fmla="val 39530"/>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dirty="0">
                  <a:solidFill>
                    <a:schemeClr val="tx2"/>
                  </a:solidFill>
                  <a:latin typeface="+mj-lt"/>
                  <a:ea typeface="Segoe UI" pitchFamily="34" charset="0"/>
                  <a:cs typeface="Segoe UI" pitchFamily="34" charset="0"/>
                </a:endParaRPr>
              </a:p>
            </p:txBody>
          </p:sp>
          <p:sp>
            <p:nvSpPr>
              <p:cNvPr id="66" name="Freeform: Shape 65">
                <a:extLst>
                  <a:ext uri="{FF2B5EF4-FFF2-40B4-BE49-F238E27FC236}">
                    <a16:creationId xmlns:a16="http://schemas.microsoft.com/office/drawing/2014/main" id="{B9D8D046-595C-428D-9170-54AC8FC7D16B}"/>
                  </a:ext>
                </a:extLst>
              </p:cNvPr>
              <p:cNvSpPr/>
              <p:nvPr/>
            </p:nvSpPr>
            <p:spPr>
              <a:xfrm>
                <a:off x="2494421" y="4795838"/>
                <a:ext cx="338257" cy="34350"/>
              </a:xfrm>
              <a:custGeom>
                <a:avLst/>
                <a:gdLst>
                  <a:gd name="connsiteX0" fmla="*/ 323075 w 477631"/>
                  <a:gd name="connsiteY0" fmla="*/ 0 h 267141"/>
                  <a:gd name="connsiteX1" fmla="*/ 327273 w 477631"/>
                  <a:gd name="connsiteY1" fmla="*/ 9350 h 267141"/>
                  <a:gd name="connsiteX2" fmla="*/ 409442 w 477631"/>
                  <a:gd name="connsiteY2" fmla="*/ 47015 h 267141"/>
                  <a:gd name="connsiteX3" fmla="*/ 472501 w 477631"/>
                  <a:gd name="connsiteY3" fmla="*/ 28952 h 267141"/>
                  <a:gd name="connsiteX4" fmla="*/ 477631 w 477631"/>
                  <a:gd name="connsiteY4" fmla="*/ 24652 h 267141"/>
                  <a:gd name="connsiteX5" fmla="*/ 477631 w 477631"/>
                  <a:gd name="connsiteY5" fmla="*/ 169724 h 267141"/>
                  <a:gd name="connsiteX6" fmla="*/ 477631 w 477631"/>
                  <a:gd name="connsiteY6" fmla="*/ 169725 h 267141"/>
                  <a:gd name="connsiteX7" fmla="*/ 477631 w 477631"/>
                  <a:gd name="connsiteY7" fmla="*/ 169727 h 267141"/>
                  <a:gd name="connsiteX8" fmla="*/ 477631 w 477631"/>
                  <a:gd name="connsiteY8" fmla="*/ 172672 h 267141"/>
                  <a:gd name="connsiteX9" fmla="*/ 477266 w 477631"/>
                  <a:gd name="connsiteY9" fmla="*/ 172672 h 267141"/>
                  <a:gd name="connsiteX10" fmla="*/ 476398 w 477631"/>
                  <a:gd name="connsiteY10" fmla="*/ 179686 h 267141"/>
                  <a:gd name="connsiteX11" fmla="*/ 238816 w 477631"/>
                  <a:gd name="connsiteY11" fmla="*/ 267141 h 267141"/>
                  <a:gd name="connsiteX12" fmla="*/ 1233 w 477631"/>
                  <a:gd name="connsiteY12" fmla="*/ 179686 h 267141"/>
                  <a:gd name="connsiteX13" fmla="*/ 365 w 477631"/>
                  <a:gd name="connsiteY13" fmla="*/ 172672 h 267141"/>
                  <a:gd name="connsiteX14" fmla="*/ 0 w 477631"/>
                  <a:gd name="connsiteY14" fmla="*/ 172672 h 267141"/>
                  <a:gd name="connsiteX15" fmla="*/ 0 w 477631"/>
                  <a:gd name="connsiteY15" fmla="*/ 169725 h 267141"/>
                  <a:gd name="connsiteX16" fmla="*/ 0 w 477631"/>
                  <a:gd name="connsiteY16" fmla="*/ 24653 h 267141"/>
                  <a:gd name="connsiteX17" fmla="*/ 5131 w 477631"/>
                  <a:gd name="connsiteY17" fmla="*/ 28952 h 267141"/>
                  <a:gd name="connsiteX18" fmla="*/ 68189 w 477631"/>
                  <a:gd name="connsiteY18" fmla="*/ 47015 h 267141"/>
                  <a:gd name="connsiteX19" fmla="*/ 150359 w 477631"/>
                  <a:gd name="connsiteY19" fmla="*/ 9350 h 267141"/>
                  <a:gd name="connsiteX20" fmla="*/ 152449 w 477631"/>
                  <a:gd name="connsiteY20" fmla="*/ 4694 h 267141"/>
                  <a:gd name="connsiteX21" fmla="*/ 154539 w 477631"/>
                  <a:gd name="connsiteY21" fmla="*/ 9350 h 267141"/>
                  <a:gd name="connsiteX22" fmla="*/ 236708 w 477631"/>
                  <a:gd name="connsiteY22" fmla="*/ 47015 h 267141"/>
                  <a:gd name="connsiteX23" fmla="*/ 318878 w 477631"/>
                  <a:gd name="connsiteY23" fmla="*/ 9350 h 267141"/>
                  <a:gd name="connsiteX24" fmla="*/ 323075 w 477631"/>
                  <a:gd name="connsiteY24" fmla="*/ 0 h 267141"/>
                  <a:gd name="connsiteX0" fmla="*/ 323075 w 477631"/>
                  <a:gd name="connsiteY0" fmla="*/ 0 h 267141"/>
                  <a:gd name="connsiteX1" fmla="*/ 327273 w 477631"/>
                  <a:gd name="connsiteY1" fmla="*/ 9350 h 267141"/>
                  <a:gd name="connsiteX2" fmla="*/ 409442 w 477631"/>
                  <a:gd name="connsiteY2" fmla="*/ 47015 h 267141"/>
                  <a:gd name="connsiteX3" fmla="*/ 472501 w 477631"/>
                  <a:gd name="connsiteY3" fmla="*/ 28952 h 267141"/>
                  <a:gd name="connsiteX4" fmla="*/ 477631 w 477631"/>
                  <a:gd name="connsiteY4" fmla="*/ 24652 h 267141"/>
                  <a:gd name="connsiteX5" fmla="*/ 477631 w 477631"/>
                  <a:gd name="connsiteY5" fmla="*/ 169724 h 267141"/>
                  <a:gd name="connsiteX6" fmla="*/ 477631 w 477631"/>
                  <a:gd name="connsiteY6" fmla="*/ 169725 h 267141"/>
                  <a:gd name="connsiteX7" fmla="*/ 477631 w 477631"/>
                  <a:gd name="connsiteY7" fmla="*/ 169727 h 267141"/>
                  <a:gd name="connsiteX8" fmla="*/ 477631 w 477631"/>
                  <a:gd name="connsiteY8" fmla="*/ 172672 h 267141"/>
                  <a:gd name="connsiteX9" fmla="*/ 477266 w 477631"/>
                  <a:gd name="connsiteY9" fmla="*/ 172672 h 267141"/>
                  <a:gd name="connsiteX10" fmla="*/ 238816 w 477631"/>
                  <a:gd name="connsiteY10" fmla="*/ 267141 h 267141"/>
                  <a:gd name="connsiteX11" fmla="*/ 1233 w 477631"/>
                  <a:gd name="connsiteY11" fmla="*/ 179686 h 267141"/>
                  <a:gd name="connsiteX12" fmla="*/ 365 w 477631"/>
                  <a:gd name="connsiteY12" fmla="*/ 172672 h 267141"/>
                  <a:gd name="connsiteX13" fmla="*/ 0 w 477631"/>
                  <a:gd name="connsiteY13" fmla="*/ 172672 h 267141"/>
                  <a:gd name="connsiteX14" fmla="*/ 0 w 477631"/>
                  <a:gd name="connsiteY14" fmla="*/ 169725 h 267141"/>
                  <a:gd name="connsiteX15" fmla="*/ 0 w 477631"/>
                  <a:gd name="connsiteY15" fmla="*/ 24653 h 267141"/>
                  <a:gd name="connsiteX16" fmla="*/ 5131 w 477631"/>
                  <a:gd name="connsiteY16" fmla="*/ 28952 h 267141"/>
                  <a:gd name="connsiteX17" fmla="*/ 68189 w 477631"/>
                  <a:gd name="connsiteY17" fmla="*/ 47015 h 267141"/>
                  <a:gd name="connsiteX18" fmla="*/ 150359 w 477631"/>
                  <a:gd name="connsiteY18" fmla="*/ 9350 h 267141"/>
                  <a:gd name="connsiteX19" fmla="*/ 152449 w 477631"/>
                  <a:gd name="connsiteY19" fmla="*/ 4694 h 267141"/>
                  <a:gd name="connsiteX20" fmla="*/ 154539 w 477631"/>
                  <a:gd name="connsiteY20" fmla="*/ 9350 h 267141"/>
                  <a:gd name="connsiteX21" fmla="*/ 236708 w 477631"/>
                  <a:gd name="connsiteY21" fmla="*/ 47015 h 267141"/>
                  <a:gd name="connsiteX22" fmla="*/ 318878 w 477631"/>
                  <a:gd name="connsiteY22" fmla="*/ 9350 h 267141"/>
                  <a:gd name="connsiteX23" fmla="*/ 323075 w 477631"/>
                  <a:gd name="connsiteY23" fmla="*/ 0 h 267141"/>
                  <a:gd name="connsiteX0" fmla="*/ 238816 w 477631"/>
                  <a:gd name="connsiteY0" fmla="*/ 267141 h 358581"/>
                  <a:gd name="connsiteX1" fmla="*/ 1233 w 477631"/>
                  <a:gd name="connsiteY1" fmla="*/ 179686 h 358581"/>
                  <a:gd name="connsiteX2" fmla="*/ 365 w 477631"/>
                  <a:gd name="connsiteY2" fmla="*/ 172672 h 358581"/>
                  <a:gd name="connsiteX3" fmla="*/ 0 w 477631"/>
                  <a:gd name="connsiteY3" fmla="*/ 172672 h 358581"/>
                  <a:gd name="connsiteX4" fmla="*/ 0 w 477631"/>
                  <a:gd name="connsiteY4" fmla="*/ 169725 h 358581"/>
                  <a:gd name="connsiteX5" fmla="*/ 0 w 477631"/>
                  <a:gd name="connsiteY5" fmla="*/ 24653 h 358581"/>
                  <a:gd name="connsiteX6" fmla="*/ 5131 w 477631"/>
                  <a:gd name="connsiteY6" fmla="*/ 28952 h 358581"/>
                  <a:gd name="connsiteX7" fmla="*/ 68189 w 477631"/>
                  <a:gd name="connsiteY7" fmla="*/ 47015 h 358581"/>
                  <a:gd name="connsiteX8" fmla="*/ 150359 w 477631"/>
                  <a:gd name="connsiteY8" fmla="*/ 9350 h 358581"/>
                  <a:gd name="connsiteX9" fmla="*/ 152449 w 477631"/>
                  <a:gd name="connsiteY9" fmla="*/ 4694 h 358581"/>
                  <a:gd name="connsiteX10" fmla="*/ 154539 w 477631"/>
                  <a:gd name="connsiteY10" fmla="*/ 9350 h 358581"/>
                  <a:gd name="connsiteX11" fmla="*/ 236708 w 477631"/>
                  <a:gd name="connsiteY11" fmla="*/ 47015 h 358581"/>
                  <a:gd name="connsiteX12" fmla="*/ 318878 w 477631"/>
                  <a:gd name="connsiteY12" fmla="*/ 9350 h 358581"/>
                  <a:gd name="connsiteX13" fmla="*/ 323075 w 477631"/>
                  <a:gd name="connsiteY13" fmla="*/ 0 h 358581"/>
                  <a:gd name="connsiteX14" fmla="*/ 327273 w 477631"/>
                  <a:gd name="connsiteY14" fmla="*/ 9350 h 358581"/>
                  <a:gd name="connsiteX15" fmla="*/ 409442 w 477631"/>
                  <a:gd name="connsiteY15" fmla="*/ 47015 h 358581"/>
                  <a:gd name="connsiteX16" fmla="*/ 472501 w 477631"/>
                  <a:gd name="connsiteY16" fmla="*/ 28952 h 358581"/>
                  <a:gd name="connsiteX17" fmla="*/ 477631 w 477631"/>
                  <a:gd name="connsiteY17" fmla="*/ 24652 h 358581"/>
                  <a:gd name="connsiteX18" fmla="*/ 477631 w 477631"/>
                  <a:gd name="connsiteY18" fmla="*/ 169724 h 358581"/>
                  <a:gd name="connsiteX19" fmla="*/ 477631 w 477631"/>
                  <a:gd name="connsiteY19" fmla="*/ 169725 h 358581"/>
                  <a:gd name="connsiteX20" fmla="*/ 477631 w 477631"/>
                  <a:gd name="connsiteY20" fmla="*/ 169727 h 358581"/>
                  <a:gd name="connsiteX21" fmla="*/ 477631 w 477631"/>
                  <a:gd name="connsiteY21" fmla="*/ 172672 h 358581"/>
                  <a:gd name="connsiteX22" fmla="*/ 477266 w 477631"/>
                  <a:gd name="connsiteY22" fmla="*/ 172672 h 358581"/>
                  <a:gd name="connsiteX23" fmla="*/ 330256 w 477631"/>
                  <a:gd name="connsiteY23" fmla="*/ 358581 h 358581"/>
                  <a:gd name="connsiteX0" fmla="*/ 1233 w 477631"/>
                  <a:gd name="connsiteY0" fmla="*/ 179686 h 358581"/>
                  <a:gd name="connsiteX1" fmla="*/ 365 w 477631"/>
                  <a:gd name="connsiteY1" fmla="*/ 172672 h 358581"/>
                  <a:gd name="connsiteX2" fmla="*/ 0 w 477631"/>
                  <a:gd name="connsiteY2" fmla="*/ 172672 h 358581"/>
                  <a:gd name="connsiteX3" fmla="*/ 0 w 477631"/>
                  <a:gd name="connsiteY3" fmla="*/ 169725 h 358581"/>
                  <a:gd name="connsiteX4" fmla="*/ 0 w 477631"/>
                  <a:gd name="connsiteY4" fmla="*/ 24653 h 358581"/>
                  <a:gd name="connsiteX5" fmla="*/ 5131 w 477631"/>
                  <a:gd name="connsiteY5" fmla="*/ 28952 h 358581"/>
                  <a:gd name="connsiteX6" fmla="*/ 68189 w 477631"/>
                  <a:gd name="connsiteY6" fmla="*/ 47015 h 358581"/>
                  <a:gd name="connsiteX7" fmla="*/ 150359 w 477631"/>
                  <a:gd name="connsiteY7" fmla="*/ 9350 h 358581"/>
                  <a:gd name="connsiteX8" fmla="*/ 152449 w 477631"/>
                  <a:gd name="connsiteY8" fmla="*/ 4694 h 358581"/>
                  <a:gd name="connsiteX9" fmla="*/ 154539 w 477631"/>
                  <a:gd name="connsiteY9" fmla="*/ 9350 h 358581"/>
                  <a:gd name="connsiteX10" fmla="*/ 236708 w 477631"/>
                  <a:gd name="connsiteY10" fmla="*/ 47015 h 358581"/>
                  <a:gd name="connsiteX11" fmla="*/ 318878 w 477631"/>
                  <a:gd name="connsiteY11" fmla="*/ 9350 h 358581"/>
                  <a:gd name="connsiteX12" fmla="*/ 323075 w 477631"/>
                  <a:gd name="connsiteY12" fmla="*/ 0 h 358581"/>
                  <a:gd name="connsiteX13" fmla="*/ 327273 w 477631"/>
                  <a:gd name="connsiteY13" fmla="*/ 9350 h 358581"/>
                  <a:gd name="connsiteX14" fmla="*/ 409442 w 477631"/>
                  <a:gd name="connsiteY14" fmla="*/ 47015 h 358581"/>
                  <a:gd name="connsiteX15" fmla="*/ 472501 w 477631"/>
                  <a:gd name="connsiteY15" fmla="*/ 28952 h 358581"/>
                  <a:gd name="connsiteX16" fmla="*/ 477631 w 477631"/>
                  <a:gd name="connsiteY16" fmla="*/ 24652 h 358581"/>
                  <a:gd name="connsiteX17" fmla="*/ 477631 w 477631"/>
                  <a:gd name="connsiteY17" fmla="*/ 169724 h 358581"/>
                  <a:gd name="connsiteX18" fmla="*/ 477631 w 477631"/>
                  <a:gd name="connsiteY18" fmla="*/ 169725 h 358581"/>
                  <a:gd name="connsiteX19" fmla="*/ 477631 w 477631"/>
                  <a:gd name="connsiteY19" fmla="*/ 169727 h 358581"/>
                  <a:gd name="connsiteX20" fmla="*/ 477631 w 477631"/>
                  <a:gd name="connsiteY20" fmla="*/ 172672 h 358581"/>
                  <a:gd name="connsiteX21" fmla="*/ 477266 w 477631"/>
                  <a:gd name="connsiteY21" fmla="*/ 172672 h 358581"/>
                  <a:gd name="connsiteX22" fmla="*/ 330256 w 477631"/>
                  <a:gd name="connsiteY22" fmla="*/ 358581 h 358581"/>
                  <a:gd name="connsiteX0" fmla="*/ 365 w 477631"/>
                  <a:gd name="connsiteY0" fmla="*/ 172672 h 358581"/>
                  <a:gd name="connsiteX1" fmla="*/ 0 w 477631"/>
                  <a:gd name="connsiteY1" fmla="*/ 172672 h 358581"/>
                  <a:gd name="connsiteX2" fmla="*/ 0 w 477631"/>
                  <a:gd name="connsiteY2" fmla="*/ 169725 h 358581"/>
                  <a:gd name="connsiteX3" fmla="*/ 0 w 477631"/>
                  <a:gd name="connsiteY3" fmla="*/ 24653 h 358581"/>
                  <a:gd name="connsiteX4" fmla="*/ 5131 w 477631"/>
                  <a:gd name="connsiteY4" fmla="*/ 28952 h 358581"/>
                  <a:gd name="connsiteX5" fmla="*/ 68189 w 477631"/>
                  <a:gd name="connsiteY5" fmla="*/ 47015 h 358581"/>
                  <a:gd name="connsiteX6" fmla="*/ 150359 w 477631"/>
                  <a:gd name="connsiteY6" fmla="*/ 9350 h 358581"/>
                  <a:gd name="connsiteX7" fmla="*/ 152449 w 477631"/>
                  <a:gd name="connsiteY7" fmla="*/ 4694 h 358581"/>
                  <a:gd name="connsiteX8" fmla="*/ 154539 w 477631"/>
                  <a:gd name="connsiteY8" fmla="*/ 9350 h 358581"/>
                  <a:gd name="connsiteX9" fmla="*/ 236708 w 477631"/>
                  <a:gd name="connsiteY9" fmla="*/ 47015 h 358581"/>
                  <a:gd name="connsiteX10" fmla="*/ 318878 w 477631"/>
                  <a:gd name="connsiteY10" fmla="*/ 9350 h 358581"/>
                  <a:gd name="connsiteX11" fmla="*/ 323075 w 477631"/>
                  <a:gd name="connsiteY11" fmla="*/ 0 h 358581"/>
                  <a:gd name="connsiteX12" fmla="*/ 327273 w 477631"/>
                  <a:gd name="connsiteY12" fmla="*/ 9350 h 358581"/>
                  <a:gd name="connsiteX13" fmla="*/ 409442 w 477631"/>
                  <a:gd name="connsiteY13" fmla="*/ 47015 h 358581"/>
                  <a:gd name="connsiteX14" fmla="*/ 472501 w 477631"/>
                  <a:gd name="connsiteY14" fmla="*/ 28952 h 358581"/>
                  <a:gd name="connsiteX15" fmla="*/ 477631 w 477631"/>
                  <a:gd name="connsiteY15" fmla="*/ 24652 h 358581"/>
                  <a:gd name="connsiteX16" fmla="*/ 477631 w 477631"/>
                  <a:gd name="connsiteY16" fmla="*/ 169724 h 358581"/>
                  <a:gd name="connsiteX17" fmla="*/ 477631 w 477631"/>
                  <a:gd name="connsiteY17" fmla="*/ 169725 h 358581"/>
                  <a:gd name="connsiteX18" fmla="*/ 477631 w 477631"/>
                  <a:gd name="connsiteY18" fmla="*/ 169727 h 358581"/>
                  <a:gd name="connsiteX19" fmla="*/ 477631 w 477631"/>
                  <a:gd name="connsiteY19" fmla="*/ 172672 h 358581"/>
                  <a:gd name="connsiteX20" fmla="*/ 477266 w 477631"/>
                  <a:gd name="connsiteY20" fmla="*/ 172672 h 358581"/>
                  <a:gd name="connsiteX21" fmla="*/ 330256 w 477631"/>
                  <a:gd name="connsiteY21" fmla="*/ 358581 h 358581"/>
                  <a:gd name="connsiteX0" fmla="*/ 365 w 477631"/>
                  <a:gd name="connsiteY0" fmla="*/ 172672 h 358581"/>
                  <a:gd name="connsiteX1" fmla="*/ 0 w 477631"/>
                  <a:gd name="connsiteY1" fmla="*/ 172672 h 358581"/>
                  <a:gd name="connsiteX2" fmla="*/ 0 w 477631"/>
                  <a:gd name="connsiteY2" fmla="*/ 24653 h 358581"/>
                  <a:gd name="connsiteX3" fmla="*/ 5131 w 477631"/>
                  <a:gd name="connsiteY3" fmla="*/ 28952 h 358581"/>
                  <a:gd name="connsiteX4" fmla="*/ 68189 w 477631"/>
                  <a:gd name="connsiteY4" fmla="*/ 47015 h 358581"/>
                  <a:gd name="connsiteX5" fmla="*/ 150359 w 477631"/>
                  <a:gd name="connsiteY5" fmla="*/ 9350 h 358581"/>
                  <a:gd name="connsiteX6" fmla="*/ 152449 w 477631"/>
                  <a:gd name="connsiteY6" fmla="*/ 4694 h 358581"/>
                  <a:gd name="connsiteX7" fmla="*/ 154539 w 477631"/>
                  <a:gd name="connsiteY7" fmla="*/ 9350 h 358581"/>
                  <a:gd name="connsiteX8" fmla="*/ 236708 w 477631"/>
                  <a:gd name="connsiteY8" fmla="*/ 47015 h 358581"/>
                  <a:gd name="connsiteX9" fmla="*/ 318878 w 477631"/>
                  <a:gd name="connsiteY9" fmla="*/ 9350 h 358581"/>
                  <a:gd name="connsiteX10" fmla="*/ 323075 w 477631"/>
                  <a:gd name="connsiteY10" fmla="*/ 0 h 358581"/>
                  <a:gd name="connsiteX11" fmla="*/ 327273 w 477631"/>
                  <a:gd name="connsiteY11" fmla="*/ 9350 h 358581"/>
                  <a:gd name="connsiteX12" fmla="*/ 409442 w 477631"/>
                  <a:gd name="connsiteY12" fmla="*/ 47015 h 358581"/>
                  <a:gd name="connsiteX13" fmla="*/ 472501 w 477631"/>
                  <a:gd name="connsiteY13" fmla="*/ 28952 h 358581"/>
                  <a:gd name="connsiteX14" fmla="*/ 477631 w 477631"/>
                  <a:gd name="connsiteY14" fmla="*/ 24652 h 358581"/>
                  <a:gd name="connsiteX15" fmla="*/ 477631 w 477631"/>
                  <a:gd name="connsiteY15" fmla="*/ 169724 h 358581"/>
                  <a:gd name="connsiteX16" fmla="*/ 477631 w 477631"/>
                  <a:gd name="connsiteY16" fmla="*/ 169725 h 358581"/>
                  <a:gd name="connsiteX17" fmla="*/ 477631 w 477631"/>
                  <a:gd name="connsiteY17" fmla="*/ 169727 h 358581"/>
                  <a:gd name="connsiteX18" fmla="*/ 477631 w 477631"/>
                  <a:gd name="connsiteY18" fmla="*/ 172672 h 358581"/>
                  <a:gd name="connsiteX19" fmla="*/ 477266 w 477631"/>
                  <a:gd name="connsiteY19" fmla="*/ 172672 h 358581"/>
                  <a:gd name="connsiteX20" fmla="*/ 330256 w 477631"/>
                  <a:gd name="connsiteY20" fmla="*/ 358581 h 358581"/>
                  <a:gd name="connsiteX0" fmla="*/ 365 w 477631"/>
                  <a:gd name="connsiteY0" fmla="*/ 172672 h 358581"/>
                  <a:gd name="connsiteX1" fmla="*/ 0 w 477631"/>
                  <a:gd name="connsiteY1" fmla="*/ 24653 h 358581"/>
                  <a:gd name="connsiteX2" fmla="*/ 5131 w 477631"/>
                  <a:gd name="connsiteY2" fmla="*/ 28952 h 358581"/>
                  <a:gd name="connsiteX3" fmla="*/ 68189 w 477631"/>
                  <a:gd name="connsiteY3" fmla="*/ 47015 h 358581"/>
                  <a:gd name="connsiteX4" fmla="*/ 150359 w 477631"/>
                  <a:gd name="connsiteY4" fmla="*/ 9350 h 358581"/>
                  <a:gd name="connsiteX5" fmla="*/ 152449 w 477631"/>
                  <a:gd name="connsiteY5" fmla="*/ 4694 h 358581"/>
                  <a:gd name="connsiteX6" fmla="*/ 154539 w 477631"/>
                  <a:gd name="connsiteY6" fmla="*/ 9350 h 358581"/>
                  <a:gd name="connsiteX7" fmla="*/ 236708 w 477631"/>
                  <a:gd name="connsiteY7" fmla="*/ 47015 h 358581"/>
                  <a:gd name="connsiteX8" fmla="*/ 318878 w 477631"/>
                  <a:gd name="connsiteY8" fmla="*/ 9350 h 358581"/>
                  <a:gd name="connsiteX9" fmla="*/ 323075 w 477631"/>
                  <a:gd name="connsiteY9" fmla="*/ 0 h 358581"/>
                  <a:gd name="connsiteX10" fmla="*/ 327273 w 477631"/>
                  <a:gd name="connsiteY10" fmla="*/ 9350 h 358581"/>
                  <a:gd name="connsiteX11" fmla="*/ 409442 w 477631"/>
                  <a:gd name="connsiteY11" fmla="*/ 47015 h 358581"/>
                  <a:gd name="connsiteX12" fmla="*/ 472501 w 477631"/>
                  <a:gd name="connsiteY12" fmla="*/ 28952 h 358581"/>
                  <a:gd name="connsiteX13" fmla="*/ 477631 w 477631"/>
                  <a:gd name="connsiteY13" fmla="*/ 24652 h 358581"/>
                  <a:gd name="connsiteX14" fmla="*/ 477631 w 477631"/>
                  <a:gd name="connsiteY14" fmla="*/ 169724 h 358581"/>
                  <a:gd name="connsiteX15" fmla="*/ 477631 w 477631"/>
                  <a:gd name="connsiteY15" fmla="*/ 169725 h 358581"/>
                  <a:gd name="connsiteX16" fmla="*/ 477631 w 477631"/>
                  <a:gd name="connsiteY16" fmla="*/ 169727 h 358581"/>
                  <a:gd name="connsiteX17" fmla="*/ 477631 w 477631"/>
                  <a:gd name="connsiteY17" fmla="*/ 172672 h 358581"/>
                  <a:gd name="connsiteX18" fmla="*/ 477266 w 477631"/>
                  <a:gd name="connsiteY18" fmla="*/ 172672 h 358581"/>
                  <a:gd name="connsiteX19" fmla="*/ 330256 w 477631"/>
                  <a:gd name="connsiteY19" fmla="*/ 358581 h 358581"/>
                  <a:gd name="connsiteX0" fmla="*/ 0 w 477631"/>
                  <a:gd name="connsiteY0" fmla="*/ 24653 h 358581"/>
                  <a:gd name="connsiteX1" fmla="*/ 5131 w 477631"/>
                  <a:gd name="connsiteY1" fmla="*/ 28952 h 358581"/>
                  <a:gd name="connsiteX2" fmla="*/ 68189 w 477631"/>
                  <a:gd name="connsiteY2" fmla="*/ 47015 h 358581"/>
                  <a:gd name="connsiteX3" fmla="*/ 150359 w 477631"/>
                  <a:gd name="connsiteY3" fmla="*/ 9350 h 358581"/>
                  <a:gd name="connsiteX4" fmla="*/ 152449 w 477631"/>
                  <a:gd name="connsiteY4" fmla="*/ 4694 h 358581"/>
                  <a:gd name="connsiteX5" fmla="*/ 154539 w 477631"/>
                  <a:gd name="connsiteY5" fmla="*/ 9350 h 358581"/>
                  <a:gd name="connsiteX6" fmla="*/ 236708 w 477631"/>
                  <a:gd name="connsiteY6" fmla="*/ 47015 h 358581"/>
                  <a:gd name="connsiteX7" fmla="*/ 318878 w 477631"/>
                  <a:gd name="connsiteY7" fmla="*/ 9350 h 358581"/>
                  <a:gd name="connsiteX8" fmla="*/ 323075 w 477631"/>
                  <a:gd name="connsiteY8" fmla="*/ 0 h 358581"/>
                  <a:gd name="connsiteX9" fmla="*/ 327273 w 477631"/>
                  <a:gd name="connsiteY9" fmla="*/ 9350 h 358581"/>
                  <a:gd name="connsiteX10" fmla="*/ 409442 w 477631"/>
                  <a:gd name="connsiteY10" fmla="*/ 47015 h 358581"/>
                  <a:gd name="connsiteX11" fmla="*/ 472501 w 477631"/>
                  <a:gd name="connsiteY11" fmla="*/ 28952 h 358581"/>
                  <a:gd name="connsiteX12" fmla="*/ 477631 w 477631"/>
                  <a:gd name="connsiteY12" fmla="*/ 24652 h 358581"/>
                  <a:gd name="connsiteX13" fmla="*/ 477631 w 477631"/>
                  <a:gd name="connsiteY13" fmla="*/ 169724 h 358581"/>
                  <a:gd name="connsiteX14" fmla="*/ 477631 w 477631"/>
                  <a:gd name="connsiteY14" fmla="*/ 169725 h 358581"/>
                  <a:gd name="connsiteX15" fmla="*/ 477631 w 477631"/>
                  <a:gd name="connsiteY15" fmla="*/ 169727 h 358581"/>
                  <a:gd name="connsiteX16" fmla="*/ 477631 w 477631"/>
                  <a:gd name="connsiteY16" fmla="*/ 172672 h 358581"/>
                  <a:gd name="connsiteX17" fmla="*/ 477266 w 477631"/>
                  <a:gd name="connsiteY17" fmla="*/ 172672 h 358581"/>
                  <a:gd name="connsiteX18" fmla="*/ 330256 w 477631"/>
                  <a:gd name="connsiteY18" fmla="*/ 358581 h 358581"/>
                  <a:gd name="connsiteX0" fmla="*/ 0 w 477631"/>
                  <a:gd name="connsiteY0" fmla="*/ 24653 h 172672"/>
                  <a:gd name="connsiteX1" fmla="*/ 5131 w 477631"/>
                  <a:gd name="connsiteY1" fmla="*/ 28952 h 172672"/>
                  <a:gd name="connsiteX2" fmla="*/ 68189 w 477631"/>
                  <a:gd name="connsiteY2" fmla="*/ 47015 h 172672"/>
                  <a:gd name="connsiteX3" fmla="*/ 150359 w 477631"/>
                  <a:gd name="connsiteY3" fmla="*/ 9350 h 172672"/>
                  <a:gd name="connsiteX4" fmla="*/ 152449 w 477631"/>
                  <a:gd name="connsiteY4" fmla="*/ 4694 h 172672"/>
                  <a:gd name="connsiteX5" fmla="*/ 154539 w 477631"/>
                  <a:gd name="connsiteY5" fmla="*/ 9350 h 172672"/>
                  <a:gd name="connsiteX6" fmla="*/ 236708 w 477631"/>
                  <a:gd name="connsiteY6" fmla="*/ 47015 h 172672"/>
                  <a:gd name="connsiteX7" fmla="*/ 318878 w 477631"/>
                  <a:gd name="connsiteY7" fmla="*/ 9350 h 172672"/>
                  <a:gd name="connsiteX8" fmla="*/ 323075 w 477631"/>
                  <a:gd name="connsiteY8" fmla="*/ 0 h 172672"/>
                  <a:gd name="connsiteX9" fmla="*/ 327273 w 477631"/>
                  <a:gd name="connsiteY9" fmla="*/ 9350 h 172672"/>
                  <a:gd name="connsiteX10" fmla="*/ 409442 w 477631"/>
                  <a:gd name="connsiteY10" fmla="*/ 47015 h 172672"/>
                  <a:gd name="connsiteX11" fmla="*/ 472501 w 477631"/>
                  <a:gd name="connsiteY11" fmla="*/ 28952 h 172672"/>
                  <a:gd name="connsiteX12" fmla="*/ 477631 w 477631"/>
                  <a:gd name="connsiteY12" fmla="*/ 24652 h 172672"/>
                  <a:gd name="connsiteX13" fmla="*/ 477631 w 477631"/>
                  <a:gd name="connsiteY13" fmla="*/ 169724 h 172672"/>
                  <a:gd name="connsiteX14" fmla="*/ 477631 w 477631"/>
                  <a:gd name="connsiteY14" fmla="*/ 169725 h 172672"/>
                  <a:gd name="connsiteX15" fmla="*/ 477631 w 477631"/>
                  <a:gd name="connsiteY15" fmla="*/ 169727 h 172672"/>
                  <a:gd name="connsiteX16" fmla="*/ 477631 w 477631"/>
                  <a:gd name="connsiteY16" fmla="*/ 172672 h 172672"/>
                  <a:gd name="connsiteX17" fmla="*/ 477266 w 477631"/>
                  <a:gd name="connsiteY17" fmla="*/ 172672 h 172672"/>
                  <a:gd name="connsiteX0" fmla="*/ 0 w 477631"/>
                  <a:gd name="connsiteY0" fmla="*/ 24653 h 172672"/>
                  <a:gd name="connsiteX1" fmla="*/ 5131 w 477631"/>
                  <a:gd name="connsiteY1" fmla="*/ 28952 h 172672"/>
                  <a:gd name="connsiteX2" fmla="*/ 68189 w 477631"/>
                  <a:gd name="connsiteY2" fmla="*/ 47015 h 172672"/>
                  <a:gd name="connsiteX3" fmla="*/ 150359 w 477631"/>
                  <a:gd name="connsiteY3" fmla="*/ 9350 h 172672"/>
                  <a:gd name="connsiteX4" fmla="*/ 152449 w 477631"/>
                  <a:gd name="connsiteY4" fmla="*/ 4694 h 172672"/>
                  <a:gd name="connsiteX5" fmla="*/ 154539 w 477631"/>
                  <a:gd name="connsiteY5" fmla="*/ 9350 h 172672"/>
                  <a:gd name="connsiteX6" fmla="*/ 236708 w 477631"/>
                  <a:gd name="connsiteY6" fmla="*/ 47015 h 172672"/>
                  <a:gd name="connsiteX7" fmla="*/ 318878 w 477631"/>
                  <a:gd name="connsiteY7" fmla="*/ 9350 h 172672"/>
                  <a:gd name="connsiteX8" fmla="*/ 323075 w 477631"/>
                  <a:gd name="connsiteY8" fmla="*/ 0 h 172672"/>
                  <a:gd name="connsiteX9" fmla="*/ 327273 w 477631"/>
                  <a:gd name="connsiteY9" fmla="*/ 9350 h 172672"/>
                  <a:gd name="connsiteX10" fmla="*/ 409442 w 477631"/>
                  <a:gd name="connsiteY10" fmla="*/ 47015 h 172672"/>
                  <a:gd name="connsiteX11" fmla="*/ 472501 w 477631"/>
                  <a:gd name="connsiteY11" fmla="*/ 28952 h 172672"/>
                  <a:gd name="connsiteX12" fmla="*/ 477631 w 477631"/>
                  <a:gd name="connsiteY12" fmla="*/ 24652 h 172672"/>
                  <a:gd name="connsiteX13" fmla="*/ 477631 w 477631"/>
                  <a:gd name="connsiteY13" fmla="*/ 169724 h 172672"/>
                  <a:gd name="connsiteX14" fmla="*/ 477631 w 477631"/>
                  <a:gd name="connsiteY14" fmla="*/ 169725 h 172672"/>
                  <a:gd name="connsiteX15" fmla="*/ 477631 w 477631"/>
                  <a:gd name="connsiteY15" fmla="*/ 169727 h 172672"/>
                  <a:gd name="connsiteX16" fmla="*/ 477631 w 477631"/>
                  <a:gd name="connsiteY16" fmla="*/ 172672 h 172672"/>
                  <a:gd name="connsiteX0" fmla="*/ 0 w 477631"/>
                  <a:gd name="connsiteY0" fmla="*/ 24653 h 169727"/>
                  <a:gd name="connsiteX1" fmla="*/ 5131 w 477631"/>
                  <a:gd name="connsiteY1" fmla="*/ 28952 h 169727"/>
                  <a:gd name="connsiteX2" fmla="*/ 68189 w 477631"/>
                  <a:gd name="connsiteY2" fmla="*/ 47015 h 169727"/>
                  <a:gd name="connsiteX3" fmla="*/ 150359 w 477631"/>
                  <a:gd name="connsiteY3" fmla="*/ 9350 h 169727"/>
                  <a:gd name="connsiteX4" fmla="*/ 152449 w 477631"/>
                  <a:gd name="connsiteY4" fmla="*/ 4694 h 169727"/>
                  <a:gd name="connsiteX5" fmla="*/ 154539 w 477631"/>
                  <a:gd name="connsiteY5" fmla="*/ 9350 h 169727"/>
                  <a:gd name="connsiteX6" fmla="*/ 236708 w 477631"/>
                  <a:gd name="connsiteY6" fmla="*/ 47015 h 169727"/>
                  <a:gd name="connsiteX7" fmla="*/ 318878 w 477631"/>
                  <a:gd name="connsiteY7" fmla="*/ 9350 h 169727"/>
                  <a:gd name="connsiteX8" fmla="*/ 323075 w 477631"/>
                  <a:gd name="connsiteY8" fmla="*/ 0 h 169727"/>
                  <a:gd name="connsiteX9" fmla="*/ 327273 w 477631"/>
                  <a:gd name="connsiteY9" fmla="*/ 9350 h 169727"/>
                  <a:gd name="connsiteX10" fmla="*/ 409442 w 477631"/>
                  <a:gd name="connsiteY10" fmla="*/ 47015 h 169727"/>
                  <a:gd name="connsiteX11" fmla="*/ 472501 w 477631"/>
                  <a:gd name="connsiteY11" fmla="*/ 28952 h 169727"/>
                  <a:gd name="connsiteX12" fmla="*/ 477631 w 477631"/>
                  <a:gd name="connsiteY12" fmla="*/ 24652 h 169727"/>
                  <a:gd name="connsiteX13" fmla="*/ 477631 w 477631"/>
                  <a:gd name="connsiteY13" fmla="*/ 169724 h 169727"/>
                  <a:gd name="connsiteX14" fmla="*/ 477631 w 477631"/>
                  <a:gd name="connsiteY14" fmla="*/ 169725 h 169727"/>
                  <a:gd name="connsiteX15" fmla="*/ 477631 w 477631"/>
                  <a:gd name="connsiteY15" fmla="*/ 169727 h 169727"/>
                  <a:gd name="connsiteX0" fmla="*/ 0 w 477631"/>
                  <a:gd name="connsiteY0" fmla="*/ 24653 h 169725"/>
                  <a:gd name="connsiteX1" fmla="*/ 5131 w 477631"/>
                  <a:gd name="connsiteY1" fmla="*/ 28952 h 169725"/>
                  <a:gd name="connsiteX2" fmla="*/ 68189 w 477631"/>
                  <a:gd name="connsiteY2" fmla="*/ 47015 h 169725"/>
                  <a:gd name="connsiteX3" fmla="*/ 150359 w 477631"/>
                  <a:gd name="connsiteY3" fmla="*/ 9350 h 169725"/>
                  <a:gd name="connsiteX4" fmla="*/ 152449 w 477631"/>
                  <a:gd name="connsiteY4" fmla="*/ 4694 h 169725"/>
                  <a:gd name="connsiteX5" fmla="*/ 154539 w 477631"/>
                  <a:gd name="connsiteY5" fmla="*/ 9350 h 169725"/>
                  <a:gd name="connsiteX6" fmla="*/ 236708 w 477631"/>
                  <a:gd name="connsiteY6" fmla="*/ 47015 h 169725"/>
                  <a:gd name="connsiteX7" fmla="*/ 318878 w 477631"/>
                  <a:gd name="connsiteY7" fmla="*/ 9350 h 169725"/>
                  <a:gd name="connsiteX8" fmla="*/ 323075 w 477631"/>
                  <a:gd name="connsiteY8" fmla="*/ 0 h 169725"/>
                  <a:gd name="connsiteX9" fmla="*/ 327273 w 477631"/>
                  <a:gd name="connsiteY9" fmla="*/ 9350 h 169725"/>
                  <a:gd name="connsiteX10" fmla="*/ 409442 w 477631"/>
                  <a:gd name="connsiteY10" fmla="*/ 47015 h 169725"/>
                  <a:gd name="connsiteX11" fmla="*/ 472501 w 477631"/>
                  <a:gd name="connsiteY11" fmla="*/ 28952 h 169725"/>
                  <a:gd name="connsiteX12" fmla="*/ 477631 w 477631"/>
                  <a:gd name="connsiteY12" fmla="*/ 24652 h 169725"/>
                  <a:gd name="connsiteX13" fmla="*/ 477631 w 477631"/>
                  <a:gd name="connsiteY13" fmla="*/ 169724 h 169725"/>
                  <a:gd name="connsiteX14" fmla="*/ 477631 w 477631"/>
                  <a:gd name="connsiteY14" fmla="*/ 169725 h 169725"/>
                  <a:gd name="connsiteX0" fmla="*/ 0 w 477631"/>
                  <a:gd name="connsiteY0" fmla="*/ 24653 h 169724"/>
                  <a:gd name="connsiteX1" fmla="*/ 5131 w 477631"/>
                  <a:gd name="connsiteY1" fmla="*/ 28952 h 169724"/>
                  <a:gd name="connsiteX2" fmla="*/ 68189 w 477631"/>
                  <a:gd name="connsiteY2" fmla="*/ 47015 h 169724"/>
                  <a:gd name="connsiteX3" fmla="*/ 150359 w 477631"/>
                  <a:gd name="connsiteY3" fmla="*/ 9350 h 169724"/>
                  <a:gd name="connsiteX4" fmla="*/ 152449 w 477631"/>
                  <a:gd name="connsiteY4" fmla="*/ 4694 h 169724"/>
                  <a:gd name="connsiteX5" fmla="*/ 154539 w 477631"/>
                  <a:gd name="connsiteY5" fmla="*/ 9350 h 169724"/>
                  <a:gd name="connsiteX6" fmla="*/ 236708 w 477631"/>
                  <a:gd name="connsiteY6" fmla="*/ 47015 h 169724"/>
                  <a:gd name="connsiteX7" fmla="*/ 318878 w 477631"/>
                  <a:gd name="connsiteY7" fmla="*/ 9350 h 169724"/>
                  <a:gd name="connsiteX8" fmla="*/ 323075 w 477631"/>
                  <a:gd name="connsiteY8" fmla="*/ 0 h 169724"/>
                  <a:gd name="connsiteX9" fmla="*/ 327273 w 477631"/>
                  <a:gd name="connsiteY9" fmla="*/ 9350 h 169724"/>
                  <a:gd name="connsiteX10" fmla="*/ 409442 w 477631"/>
                  <a:gd name="connsiteY10" fmla="*/ 47015 h 169724"/>
                  <a:gd name="connsiteX11" fmla="*/ 472501 w 477631"/>
                  <a:gd name="connsiteY11" fmla="*/ 28952 h 169724"/>
                  <a:gd name="connsiteX12" fmla="*/ 477631 w 477631"/>
                  <a:gd name="connsiteY12" fmla="*/ 24652 h 169724"/>
                  <a:gd name="connsiteX13" fmla="*/ 477631 w 477631"/>
                  <a:gd name="connsiteY13" fmla="*/ 169724 h 169724"/>
                  <a:gd name="connsiteX0" fmla="*/ 0 w 477631"/>
                  <a:gd name="connsiteY0" fmla="*/ 24653 h 47015"/>
                  <a:gd name="connsiteX1" fmla="*/ 5131 w 477631"/>
                  <a:gd name="connsiteY1" fmla="*/ 28952 h 47015"/>
                  <a:gd name="connsiteX2" fmla="*/ 68189 w 477631"/>
                  <a:gd name="connsiteY2" fmla="*/ 47015 h 47015"/>
                  <a:gd name="connsiteX3" fmla="*/ 150359 w 477631"/>
                  <a:gd name="connsiteY3" fmla="*/ 9350 h 47015"/>
                  <a:gd name="connsiteX4" fmla="*/ 152449 w 477631"/>
                  <a:gd name="connsiteY4" fmla="*/ 4694 h 47015"/>
                  <a:gd name="connsiteX5" fmla="*/ 154539 w 477631"/>
                  <a:gd name="connsiteY5" fmla="*/ 9350 h 47015"/>
                  <a:gd name="connsiteX6" fmla="*/ 236708 w 477631"/>
                  <a:gd name="connsiteY6" fmla="*/ 47015 h 47015"/>
                  <a:gd name="connsiteX7" fmla="*/ 318878 w 477631"/>
                  <a:gd name="connsiteY7" fmla="*/ 9350 h 47015"/>
                  <a:gd name="connsiteX8" fmla="*/ 323075 w 477631"/>
                  <a:gd name="connsiteY8" fmla="*/ 0 h 47015"/>
                  <a:gd name="connsiteX9" fmla="*/ 327273 w 477631"/>
                  <a:gd name="connsiteY9" fmla="*/ 9350 h 47015"/>
                  <a:gd name="connsiteX10" fmla="*/ 409442 w 477631"/>
                  <a:gd name="connsiteY10" fmla="*/ 47015 h 47015"/>
                  <a:gd name="connsiteX11" fmla="*/ 472501 w 477631"/>
                  <a:gd name="connsiteY11" fmla="*/ 28952 h 47015"/>
                  <a:gd name="connsiteX12" fmla="*/ 477631 w 477631"/>
                  <a:gd name="connsiteY12" fmla="*/ 24652 h 47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77631" h="47015">
                    <a:moveTo>
                      <a:pt x="0" y="24653"/>
                    </a:moveTo>
                    <a:lnTo>
                      <a:pt x="5131" y="28952"/>
                    </a:lnTo>
                    <a:cubicBezTo>
                      <a:pt x="21269" y="40112"/>
                      <a:pt x="43563" y="47015"/>
                      <a:pt x="68189" y="47015"/>
                    </a:cubicBezTo>
                    <a:cubicBezTo>
                      <a:pt x="105127" y="47015"/>
                      <a:pt x="136821" y="31484"/>
                      <a:pt x="150359" y="9350"/>
                    </a:cubicBezTo>
                    <a:lnTo>
                      <a:pt x="152449" y="4694"/>
                    </a:lnTo>
                    <a:lnTo>
                      <a:pt x="154539" y="9350"/>
                    </a:lnTo>
                    <a:cubicBezTo>
                      <a:pt x="168077" y="31484"/>
                      <a:pt x="199770" y="47015"/>
                      <a:pt x="236708" y="47015"/>
                    </a:cubicBezTo>
                    <a:cubicBezTo>
                      <a:pt x="273647" y="47015"/>
                      <a:pt x="305340" y="31484"/>
                      <a:pt x="318878" y="9350"/>
                    </a:cubicBezTo>
                    <a:lnTo>
                      <a:pt x="323075" y="0"/>
                    </a:lnTo>
                    <a:lnTo>
                      <a:pt x="327273" y="9350"/>
                    </a:lnTo>
                    <a:cubicBezTo>
                      <a:pt x="340810" y="31484"/>
                      <a:pt x="372504" y="47015"/>
                      <a:pt x="409442" y="47015"/>
                    </a:cubicBezTo>
                    <a:cubicBezTo>
                      <a:pt x="434068" y="47015"/>
                      <a:pt x="456363" y="40112"/>
                      <a:pt x="472501" y="28952"/>
                    </a:cubicBezTo>
                    <a:lnTo>
                      <a:pt x="477631" y="24652"/>
                    </a:lnTo>
                  </a:path>
                </a:pathLst>
              </a:custGeom>
              <a:grp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a:solidFill>
                    <a:schemeClr val="tx2"/>
                  </a:solidFill>
                  <a:latin typeface="+mj-lt"/>
                  <a:cs typeface="Segoe UI" pitchFamily="34" charset="0"/>
                </a:endParaRPr>
              </a:p>
            </p:txBody>
          </p:sp>
        </p:grpSp>
        <p:grpSp>
          <p:nvGrpSpPr>
            <p:cNvPr id="67" name="Group 66">
              <a:extLst>
                <a:ext uri="{FF2B5EF4-FFF2-40B4-BE49-F238E27FC236}">
                  <a16:creationId xmlns:a16="http://schemas.microsoft.com/office/drawing/2014/main" id="{63F6F856-3DBA-4917-819D-9DAD02A93C63}"/>
                </a:ext>
              </a:extLst>
            </p:cNvPr>
            <p:cNvGrpSpPr/>
            <p:nvPr/>
          </p:nvGrpSpPr>
          <p:grpSpPr>
            <a:xfrm>
              <a:off x="9790234" y="1102179"/>
              <a:ext cx="531148" cy="457810"/>
              <a:chOff x="8376458" y="5925518"/>
              <a:chExt cx="1045926" cy="901512"/>
            </a:xfrm>
          </p:grpSpPr>
          <p:sp>
            <p:nvSpPr>
              <p:cNvPr id="68" name="Star: 4 Points 8">
                <a:extLst>
                  <a:ext uri="{FF2B5EF4-FFF2-40B4-BE49-F238E27FC236}">
                    <a16:creationId xmlns:a16="http://schemas.microsoft.com/office/drawing/2014/main" id="{AC7797E5-A9BE-4585-82D7-38DE4B55BD16}"/>
                  </a:ext>
                </a:extLst>
              </p:cNvPr>
              <p:cNvSpPr/>
              <p:nvPr/>
            </p:nvSpPr>
            <p:spPr bwMode="auto">
              <a:xfrm>
                <a:off x="8380049" y="5925518"/>
                <a:ext cx="292609" cy="292608"/>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9" name="Star: 4 Points 8">
                <a:extLst>
                  <a:ext uri="{FF2B5EF4-FFF2-40B4-BE49-F238E27FC236}">
                    <a16:creationId xmlns:a16="http://schemas.microsoft.com/office/drawing/2014/main" id="{9A291E74-10DF-4EDF-A26E-D0D455BD6B31}"/>
                  </a:ext>
                </a:extLst>
              </p:cNvPr>
              <p:cNvSpPr/>
              <p:nvPr/>
            </p:nvSpPr>
            <p:spPr bwMode="auto">
              <a:xfrm>
                <a:off x="9163935" y="6692304"/>
                <a:ext cx="134726" cy="134726"/>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0" name="Oval 69">
                <a:extLst>
                  <a:ext uri="{FF2B5EF4-FFF2-40B4-BE49-F238E27FC236}">
                    <a16:creationId xmlns:a16="http://schemas.microsoft.com/office/drawing/2014/main" id="{2DAE7069-DD1B-4E2D-8E71-D9EAAA79B44A}"/>
                  </a:ext>
                </a:extLst>
              </p:cNvPr>
              <p:cNvSpPr/>
              <p:nvPr/>
            </p:nvSpPr>
            <p:spPr bwMode="auto">
              <a:xfrm>
                <a:off x="8567675" y="6095745"/>
                <a:ext cx="647663" cy="647662"/>
              </a:xfrm>
              <a:prstGeom prst="ellipse">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1" name="Oval 9">
                <a:extLst>
                  <a:ext uri="{FF2B5EF4-FFF2-40B4-BE49-F238E27FC236}">
                    <a16:creationId xmlns:a16="http://schemas.microsoft.com/office/drawing/2014/main" id="{BBFB7ACA-15A0-4050-B237-7DDFD8806E77}"/>
                  </a:ext>
                </a:extLst>
              </p:cNvPr>
              <p:cNvSpPr/>
              <p:nvPr/>
            </p:nvSpPr>
            <p:spPr bwMode="auto">
              <a:xfrm rot="19667957">
                <a:off x="8376458" y="6275766"/>
                <a:ext cx="1045926" cy="314819"/>
              </a:xfrm>
              <a:custGeom>
                <a:avLst/>
                <a:gdLst>
                  <a:gd name="connsiteX0" fmla="*/ 0 w 5218152"/>
                  <a:gd name="connsiteY0" fmla="*/ 854451 h 1708902"/>
                  <a:gd name="connsiteX1" fmla="*/ 2609076 w 5218152"/>
                  <a:gd name="connsiteY1" fmla="*/ 0 h 1708902"/>
                  <a:gd name="connsiteX2" fmla="*/ 5218152 w 5218152"/>
                  <a:gd name="connsiteY2" fmla="*/ 854451 h 1708902"/>
                  <a:gd name="connsiteX3" fmla="*/ 2609076 w 5218152"/>
                  <a:gd name="connsiteY3" fmla="*/ 1708902 h 1708902"/>
                  <a:gd name="connsiteX4" fmla="*/ 0 w 5218152"/>
                  <a:gd name="connsiteY4" fmla="*/ 854451 h 1708902"/>
                  <a:gd name="connsiteX0" fmla="*/ 38507 w 5256659"/>
                  <a:gd name="connsiteY0" fmla="*/ 904723 h 1759174"/>
                  <a:gd name="connsiteX1" fmla="*/ 1194016 w 5256659"/>
                  <a:gd name="connsiteY1" fmla="*/ 186575 h 1759174"/>
                  <a:gd name="connsiteX2" fmla="*/ 2647583 w 5256659"/>
                  <a:gd name="connsiteY2" fmla="*/ 50272 h 1759174"/>
                  <a:gd name="connsiteX3" fmla="*/ 5256659 w 5256659"/>
                  <a:gd name="connsiteY3" fmla="*/ 904723 h 1759174"/>
                  <a:gd name="connsiteX4" fmla="*/ 2647583 w 5256659"/>
                  <a:gd name="connsiteY4" fmla="*/ 1759174 h 1759174"/>
                  <a:gd name="connsiteX5" fmla="*/ 38507 w 5256659"/>
                  <a:gd name="connsiteY5" fmla="*/ 904723 h 1759174"/>
                  <a:gd name="connsiteX0" fmla="*/ 38507 w 5298873"/>
                  <a:gd name="connsiteY0" fmla="*/ 863052 h 1717503"/>
                  <a:gd name="connsiteX1" fmla="*/ 1194016 w 5298873"/>
                  <a:gd name="connsiteY1" fmla="*/ 144904 h 1717503"/>
                  <a:gd name="connsiteX2" fmla="*/ 2647583 w 5298873"/>
                  <a:gd name="connsiteY2" fmla="*/ 8601 h 1717503"/>
                  <a:gd name="connsiteX3" fmla="*/ 4147814 w 5298873"/>
                  <a:gd name="connsiteY3" fmla="*/ 284411 h 1717503"/>
                  <a:gd name="connsiteX4" fmla="*/ 5256659 w 5298873"/>
                  <a:gd name="connsiteY4" fmla="*/ 863052 h 1717503"/>
                  <a:gd name="connsiteX5" fmla="*/ 2647583 w 5298873"/>
                  <a:gd name="connsiteY5" fmla="*/ 1717503 h 1717503"/>
                  <a:gd name="connsiteX6" fmla="*/ 38507 w 5298873"/>
                  <a:gd name="connsiteY6" fmla="*/ 863052 h 1717503"/>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6" fmla="*/ 2739023 w 5298873"/>
                  <a:gd name="connsiteY6" fmla="*/ 91440 h 1708902"/>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23152"/>
                  <a:gd name="connsiteY0" fmla="*/ 139507 h 1572599"/>
                  <a:gd name="connsiteX1" fmla="*/ 5221030 w 5223152"/>
                  <a:gd name="connsiteY1" fmla="*/ 718148 h 1572599"/>
                  <a:gd name="connsiteX2" fmla="*/ 2611954 w 5223152"/>
                  <a:gd name="connsiteY2" fmla="*/ 1572599 h 1572599"/>
                  <a:gd name="connsiteX3" fmla="*/ 2878 w 5223152"/>
                  <a:gd name="connsiteY3" fmla="*/ 718148 h 1572599"/>
                  <a:gd name="connsiteX4" fmla="*/ 1158387 w 5223152"/>
                  <a:gd name="connsiteY4" fmla="*/ 0 h 1572599"/>
                  <a:gd name="connsiteX0" fmla="*/ 4101623 w 5262379"/>
                  <a:gd name="connsiteY0" fmla="*/ 75462 h 1572599"/>
                  <a:gd name="connsiteX1" fmla="*/ 5221030 w 5262379"/>
                  <a:gd name="connsiteY1" fmla="*/ 718148 h 1572599"/>
                  <a:gd name="connsiteX2" fmla="*/ 2611954 w 5262379"/>
                  <a:gd name="connsiteY2" fmla="*/ 1572599 h 1572599"/>
                  <a:gd name="connsiteX3" fmla="*/ 2878 w 5262379"/>
                  <a:gd name="connsiteY3" fmla="*/ 718148 h 1572599"/>
                  <a:gd name="connsiteX4" fmla="*/ 1158387 w 5262379"/>
                  <a:gd name="connsiteY4" fmla="*/ 0 h 1572599"/>
                  <a:gd name="connsiteX0" fmla="*/ 4101623 w 5259200"/>
                  <a:gd name="connsiteY0" fmla="*/ 75462 h 1572599"/>
                  <a:gd name="connsiteX1" fmla="*/ 5221030 w 5259200"/>
                  <a:gd name="connsiteY1" fmla="*/ 718148 h 1572599"/>
                  <a:gd name="connsiteX2" fmla="*/ 2611954 w 5259200"/>
                  <a:gd name="connsiteY2" fmla="*/ 1572599 h 1572599"/>
                  <a:gd name="connsiteX3" fmla="*/ 2878 w 5259200"/>
                  <a:gd name="connsiteY3" fmla="*/ 718148 h 1572599"/>
                  <a:gd name="connsiteX4" fmla="*/ 1158387 w 5259200"/>
                  <a:gd name="connsiteY4" fmla="*/ 0 h 1572599"/>
                  <a:gd name="connsiteX0" fmla="*/ 4101623 w 5224756"/>
                  <a:gd name="connsiteY0" fmla="*/ 75462 h 1572599"/>
                  <a:gd name="connsiteX1" fmla="*/ 5221030 w 5224756"/>
                  <a:gd name="connsiteY1" fmla="*/ 718148 h 1572599"/>
                  <a:gd name="connsiteX2" fmla="*/ 2611954 w 5224756"/>
                  <a:gd name="connsiteY2" fmla="*/ 1572599 h 1572599"/>
                  <a:gd name="connsiteX3" fmla="*/ 2878 w 5224756"/>
                  <a:gd name="connsiteY3" fmla="*/ 718148 h 1572599"/>
                  <a:gd name="connsiteX4" fmla="*/ 1158387 w 5224756"/>
                  <a:gd name="connsiteY4" fmla="*/ 0 h 1572599"/>
                  <a:gd name="connsiteX0" fmla="*/ 4101523 w 5224656"/>
                  <a:gd name="connsiteY0" fmla="*/ 75462 h 1572599"/>
                  <a:gd name="connsiteX1" fmla="*/ 5220930 w 5224656"/>
                  <a:gd name="connsiteY1" fmla="*/ 718148 h 1572599"/>
                  <a:gd name="connsiteX2" fmla="*/ 2611854 w 5224656"/>
                  <a:gd name="connsiteY2" fmla="*/ 1572599 h 1572599"/>
                  <a:gd name="connsiteX3" fmla="*/ 2778 w 5224656"/>
                  <a:gd name="connsiteY3" fmla="*/ 718148 h 1572599"/>
                  <a:gd name="connsiteX4" fmla="*/ 1158287 w 5224656"/>
                  <a:gd name="connsiteY4" fmla="*/ 0 h 1572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24656" h="1572599">
                    <a:moveTo>
                      <a:pt x="4101523" y="75462"/>
                    </a:moveTo>
                    <a:cubicBezTo>
                      <a:pt x="4437829" y="118995"/>
                      <a:pt x="5139996" y="317331"/>
                      <a:pt x="5220930" y="718148"/>
                    </a:cubicBezTo>
                    <a:cubicBezTo>
                      <a:pt x="5301864" y="1118965"/>
                      <a:pt x="4052807" y="1572599"/>
                      <a:pt x="2611854" y="1572599"/>
                    </a:cubicBezTo>
                    <a:cubicBezTo>
                      <a:pt x="1170901" y="1572599"/>
                      <a:pt x="58844" y="1127725"/>
                      <a:pt x="2778" y="718148"/>
                    </a:cubicBezTo>
                    <a:cubicBezTo>
                      <a:pt x="-53288" y="308571"/>
                      <a:pt x="753402" y="94707"/>
                      <a:pt x="1158287" y="0"/>
                    </a:cubicBezTo>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6" name="Group 75">
              <a:extLst>
                <a:ext uri="{FF2B5EF4-FFF2-40B4-BE49-F238E27FC236}">
                  <a16:creationId xmlns:a16="http://schemas.microsoft.com/office/drawing/2014/main" id="{541BD43A-DA74-4005-9A97-C3012B2AED39}"/>
                </a:ext>
              </a:extLst>
            </p:cNvPr>
            <p:cNvGrpSpPr/>
            <p:nvPr/>
          </p:nvGrpSpPr>
          <p:grpSpPr>
            <a:xfrm>
              <a:off x="8196694" y="1139747"/>
              <a:ext cx="503002" cy="503824"/>
              <a:chOff x="7984841" y="884576"/>
              <a:chExt cx="607144" cy="608136"/>
            </a:xfrm>
            <a:solidFill>
              <a:srgbClr val="F3F3F3"/>
            </a:solidFill>
          </p:grpSpPr>
          <p:sp>
            <p:nvSpPr>
              <p:cNvPr id="77" name="Pentagon 76">
                <a:extLst>
                  <a:ext uri="{FF2B5EF4-FFF2-40B4-BE49-F238E27FC236}">
                    <a16:creationId xmlns:a16="http://schemas.microsoft.com/office/drawing/2014/main" id="{DDD60A3E-A3A6-4D97-B6A0-DB3ED1CF55FA}"/>
                  </a:ext>
                </a:extLst>
              </p:cNvPr>
              <p:cNvSpPr/>
              <p:nvPr/>
            </p:nvSpPr>
            <p:spPr bwMode="auto">
              <a:xfrm>
                <a:off x="8032201" y="974255"/>
                <a:ext cx="507642" cy="437611"/>
              </a:xfrm>
              <a:prstGeom prst="pentagon">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8" name="Oval 77">
                <a:extLst>
                  <a:ext uri="{FF2B5EF4-FFF2-40B4-BE49-F238E27FC236}">
                    <a16:creationId xmlns:a16="http://schemas.microsoft.com/office/drawing/2014/main" id="{A98BB44F-CE1B-4814-8A9D-23198F2C9325}"/>
                  </a:ext>
                </a:extLst>
              </p:cNvPr>
              <p:cNvSpPr/>
              <p:nvPr/>
            </p:nvSpPr>
            <p:spPr bwMode="auto">
              <a:xfrm>
                <a:off x="8197252" y="884576"/>
                <a:ext cx="179358" cy="179358"/>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9" name="Oval 78">
                <a:extLst>
                  <a:ext uri="{FF2B5EF4-FFF2-40B4-BE49-F238E27FC236}">
                    <a16:creationId xmlns:a16="http://schemas.microsoft.com/office/drawing/2014/main" id="{303A3190-07D2-46C1-B563-DDF24917B68F}"/>
                  </a:ext>
                </a:extLst>
              </p:cNvPr>
              <p:cNvSpPr/>
              <p:nvPr/>
            </p:nvSpPr>
            <p:spPr bwMode="auto">
              <a:xfrm>
                <a:off x="7984841" y="1043891"/>
                <a:ext cx="179358" cy="179358"/>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0" name="Oval 79">
                <a:extLst>
                  <a:ext uri="{FF2B5EF4-FFF2-40B4-BE49-F238E27FC236}">
                    <a16:creationId xmlns:a16="http://schemas.microsoft.com/office/drawing/2014/main" id="{C14F74F2-03E0-4245-8271-87D1971D4070}"/>
                  </a:ext>
                </a:extLst>
              </p:cNvPr>
              <p:cNvSpPr/>
              <p:nvPr/>
            </p:nvSpPr>
            <p:spPr bwMode="auto">
              <a:xfrm>
                <a:off x="8057090" y="1313354"/>
                <a:ext cx="179358" cy="179358"/>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1" name="Oval 80">
                <a:extLst>
                  <a:ext uri="{FF2B5EF4-FFF2-40B4-BE49-F238E27FC236}">
                    <a16:creationId xmlns:a16="http://schemas.microsoft.com/office/drawing/2014/main" id="{2F6E5869-6FB5-47CA-B5B8-0E9CC29D43DD}"/>
                  </a:ext>
                </a:extLst>
              </p:cNvPr>
              <p:cNvSpPr/>
              <p:nvPr/>
            </p:nvSpPr>
            <p:spPr bwMode="auto">
              <a:xfrm>
                <a:off x="8342912" y="1313354"/>
                <a:ext cx="179358" cy="179358"/>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2" name="Oval 81">
                <a:extLst>
                  <a:ext uri="{FF2B5EF4-FFF2-40B4-BE49-F238E27FC236}">
                    <a16:creationId xmlns:a16="http://schemas.microsoft.com/office/drawing/2014/main" id="{8087A138-B7F6-46E8-8884-59B057DC1813}"/>
                  </a:ext>
                </a:extLst>
              </p:cNvPr>
              <p:cNvSpPr/>
              <p:nvPr/>
            </p:nvSpPr>
            <p:spPr bwMode="auto">
              <a:xfrm>
                <a:off x="8412627" y="1043891"/>
                <a:ext cx="179358" cy="179358"/>
              </a:xfrm>
              <a:prstGeom prst="ellipse">
                <a:avLst/>
              </a:prstGeom>
              <a:grp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3" name="Group 82">
              <a:extLst>
                <a:ext uri="{FF2B5EF4-FFF2-40B4-BE49-F238E27FC236}">
                  <a16:creationId xmlns:a16="http://schemas.microsoft.com/office/drawing/2014/main" id="{780EE140-11BD-42C6-B1B8-D52D2AEE3ADB}"/>
                </a:ext>
              </a:extLst>
            </p:cNvPr>
            <p:cNvGrpSpPr/>
            <p:nvPr/>
          </p:nvGrpSpPr>
          <p:grpSpPr>
            <a:xfrm>
              <a:off x="11321942" y="1687719"/>
              <a:ext cx="477594" cy="479676"/>
              <a:chOff x="5279190" y="5401430"/>
              <a:chExt cx="1101836" cy="1106637"/>
            </a:xfrm>
          </p:grpSpPr>
          <p:sp>
            <p:nvSpPr>
              <p:cNvPr id="84" name="Freeform: Shape 815">
                <a:extLst>
                  <a:ext uri="{FF2B5EF4-FFF2-40B4-BE49-F238E27FC236}">
                    <a16:creationId xmlns:a16="http://schemas.microsoft.com/office/drawing/2014/main" id="{EE3979D6-4DE2-4203-A83F-7CA8209DD2A5}"/>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000" b="1" dirty="0">
                  <a:solidFill>
                    <a:schemeClr val="tx1"/>
                  </a:solidFill>
                  <a:latin typeface="+mj-lt"/>
                  <a:ea typeface="Segoe UI" pitchFamily="34" charset="0"/>
                  <a:cs typeface="Segoe UI" pitchFamily="34" charset="0"/>
                </a:endParaRPr>
              </a:p>
            </p:txBody>
          </p:sp>
          <p:sp>
            <p:nvSpPr>
              <p:cNvPr id="85" name="Freeform: Shape 816">
                <a:extLst>
                  <a:ext uri="{FF2B5EF4-FFF2-40B4-BE49-F238E27FC236}">
                    <a16:creationId xmlns:a16="http://schemas.microsoft.com/office/drawing/2014/main" id="{C10AF825-E7FB-4863-80E2-31C0CB318A72}"/>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000" b="1" dirty="0">
                  <a:solidFill>
                    <a:schemeClr val="tx1"/>
                  </a:solidFill>
                  <a:latin typeface="+mj-lt"/>
                  <a:ea typeface="Segoe UI" pitchFamily="34" charset="0"/>
                  <a:cs typeface="Segoe UI" pitchFamily="34" charset="0"/>
                </a:endParaRPr>
              </a:p>
            </p:txBody>
          </p:sp>
          <p:sp>
            <p:nvSpPr>
              <p:cNvPr id="86" name="Freeform: Shape 817">
                <a:extLst>
                  <a:ext uri="{FF2B5EF4-FFF2-40B4-BE49-F238E27FC236}">
                    <a16:creationId xmlns:a16="http://schemas.microsoft.com/office/drawing/2014/main" id="{6F0819C3-994D-4AD0-B4BC-6C26C7541EB3}"/>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000" b="1" dirty="0">
                  <a:solidFill>
                    <a:schemeClr val="tx1"/>
                  </a:solidFill>
                  <a:latin typeface="+mj-lt"/>
                  <a:ea typeface="Segoe UI" pitchFamily="34" charset="0"/>
                  <a:cs typeface="Segoe UI" pitchFamily="34" charset="0"/>
                </a:endParaRPr>
              </a:p>
            </p:txBody>
          </p:sp>
          <p:sp>
            <p:nvSpPr>
              <p:cNvPr id="87" name="Freeform: Shape 818">
                <a:extLst>
                  <a:ext uri="{FF2B5EF4-FFF2-40B4-BE49-F238E27FC236}">
                    <a16:creationId xmlns:a16="http://schemas.microsoft.com/office/drawing/2014/main" id="{E11BB33E-DBB0-4812-BCD1-218013BCDFBB}"/>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000" b="1" dirty="0">
                  <a:solidFill>
                    <a:schemeClr val="tx1"/>
                  </a:solidFill>
                  <a:latin typeface="+mj-lt"/>
                  <a:ea typeface="Segoe UI" pitchFamily="34" charset="0"/>
                  <a:cs typeface="Segoe UI" pitchFamily="34" charset="0"/>
                </a:endParaRPr>
              </a:p>
            </p:txBody>
          </p:sp>
          <p:sp useBgFill="1">
            <p:nvSpPr>
              <p:cNvPr id="88" name="Freeform: Shape 819">
                <a:extLst>
                  <a:ext uri="{FF2B5EF4-FFF2-40B4-BE49-F238E27FC236}">
                    <a16:creationId xmlns:a16="http://schemas.microsoft.com/office/drawing/2014/main" id="{B727EA11-49B6-42BC-B7C6-3B9A7018BD40}"/>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000" b="1" dirty="0">
                  <a:solidFill>
                    <a:schemeClr val="tx1"/>
                  </a:solidFill>
                  <a:latin typeface="+mj-lt"/>
                  <a:ea typeface="Segoe UI" pitchFamily="34" charset="0"/>
                  <a:cs typeface="Segoe UI" pitchFamily="34" charset="0"/>
                </a:endParaRPr>
              </a:p>
            </p:txBody>
          </p:sp>
        </p:grpSp>
        <p:grpSp>
          <p:nvGrpSpPr>
            <p:cNvPr id="92" name="Group 91">
              <a:extLst>
                <a:ext uri="{FF2B5EF4-FFF2-40B4-BE49-F238E27FC236}">
                  <a16:creationId xmlns:a16="http://schemas.microsoft.com/office/drawing/2014/main" id="{1092F846-AD32-487B-B04D-AC3E903B5E59}"/>
                </a:ext>
              </a:extLst>
            </p:cNvPr>
            <p:cNvGrpSpPr/>
            <p:nvPr/>
          </p:nvGrpSpPr>
          <p:grpSpPr>
            <a:xfrm>
              <a:off x="10022126" y="4084617"/>
              <a:ext cx="535871" cy="397229"/>
              <a:chOff x="-2575176" y="-1203590"/>
              <a:chExt cx="3082012" cy="2284628"/>
            </a:xfrm>
            <a:solidFill>
              <a:schemeClr val="tx2"/>
            </a:solidFill>
          </p:grpSpPr>
          <p:sp>
            <p:nvSpPr>
              <p:cNvPr id="93" name="Freeform 42">
                <a:extLst>
                  <a:ext uri="{FF2B5EF4-FFF2-40B4-BE49-F238E27FC236}">
                    <a16:creationId xmlns:a16="http://schemas.microsoft.com/office/drawing/2014/main" id="{CE737AC4-8BA8-4C04-81A6-F64272B19D6A}"/>
                  </a:ext>
                </a:extLst>
              </p:cNvPr>
              <p:cNvSpPr>
                <a:spLocks/>
              </p:cNvSpPr>
              <p:nvPr/>
            </p:nvSpPr>
            <p:spPr bwMode="auto">
              <a:xfrm>
                <a:off x="-2542324" y="188092"/>
                <a:ext cx="462897" cy="621177"/>
              </a:xfrm>
              <a:custGeom>
                <a:avLst/>
                <a:gdLst>
                  <a:gd name="T0" fmla="*/ 363 w 2335"/>
                  <a:gd name="T1" fmla="*/ 2397 h 3120"/>
                  <a:gd name="T2" fmla="*/ 250 w 2335"/>
                  <a:gd name="T3" fmla="*/ 2251 h 3120"/>
                  <a:gd name="T4" fmla="*/ 168 w 2335"/>
                  <a:gd name="T5" fmla="*/ 2133 h 3120"/>
                  <a:gd name="T6" fmla="*/ 122 w 2335"/>
                  <a:gd name="T7" fmla="*/ 2060 h 3120"/>
                  <a:gd name="T8" fmla="*/ 40 w 2335"/>
                  <a:gd name="T9" fmla="*/ 1892 h 3120"/>
                  <a:gd name="T10" fmla="*/ 5 w 2335"/>
                  <a:gd name="T11" fmla="*/ 1733 h 3120"/>
                  <a:gd name="T12" fmla="*/ 3 w 2335"/>
                  <a:gd name="T13" fmla="*/ 1613 h 3120"/>
                  <a:gd name="T14" fmla="*/ 20 w 2335"/>
                  <a:gd name="T15" fmla="*/ 1485 h 3120"/>
                  <a:gd name="T16" fmla="*/ 63 w 2335"/>
                  <a:gd name="T17" fmla="*/ 1347 h 3120"/>
                  <a:gd name="T18" fmla="*/ 136 w 2335"/>
                  <a:gd name="T19" fmla="*/ 1200 h 3120"/>
                  <a:gd name="T20" fmla="*/ 264 w 2335"/>
                  <a:gd name="T21" fmla="*/ 1014 h 3120"/>
                  <a:gd name="T22" fmla="*/ 411 w 2335"/>
                  <a:gd name="T23" fmla="*/ 815 h 3120"/>
                  <a:gd name="T24" fmla="*/ 625 w 2335"/>
                  <a:gd name="T25" fmla="*/ 551 h 3120"/>
                  <a:gd name="T26" fmla="*/ 1110 w 2335"/>
                  <a:gd name="T27" fmla="*/ 0 h 3120"/>
                  <a:gd name="T28" fmla="*/ 1021 w 2335"/>
                  <a:gd name="T29" fmla="*/ 632 h 3120"/>
                  <a:gd name="T30" fmla="*/ 993 w 2335"/>
                  <a:gd name="T31" fmla="*/ 666 h 3120"/>
                  <a:gd name="T32" fmla="*/ 940 w 2335"/>
                  <a:gd name="T33" fmla="*/ 730 h 3120"/>
                  <a:gd name="T34" fmla="*/ 868 w 2335"/>
                  <a:gd name="T35" fmla="*/ 815 h 3120"/>
                  <a:gd name="T36" fmla="*/ 691 w 2335"/>
                  <a:gd name="T37" fmla="*/ 1029 h 3120"/>
                  <a:gd name="T38" fmla="*/ 507 w 2335"/>
                  <a:gd name="T39" fmla="*/ 1258 h 3120"/>
                  <a:gd name="T40" fmla="*/ 412 w 2335"/>
                  <a:gd name="T41" fmla="*/ 1397 h 3120"/>
                  <a:gd name="T42" fmla="*/ 370 w 2335"/>
                  <a:gd name="T43" fmla="*/ 1498 h 3120"/>
                  <a:gd name="T44" fmla="*/ 350 w 2335"/>
                  <a:gd name="T45" fmla="*/ 1587 h 3120"/>
                  <a:gd name="T46" fmla="*/ 358 w 2335"/>
                  <a:gd name="T47" fmla="*/ 1709 h 3120"/>
                  <a:gd name="T48" fmla="*/ 390 w 2335"/>
                  <a:gd name="T49" fmla="*/ 1792 h 3120"/>
                  <a:gd name="T50" fmla="*/ 401 w 2335"/>
                  <a:gd name="T51" fmla="*/ 1809 h 3120"/>
                  <a:gd name="T52" fmla="*/ 404 w 2335"/>
                  <a:gd name="T53" fmla="*/ 1813 h 3120"/>
                  <a:gd name="T54" fmla="*/ 418 w 2335"/>
                  <a:gd name="T55" fmla="*/ 1833 h 3120"/>
                  <a:gd name="T56" fmla="*/ 460 w 2335"/>
                  <a:gd name="T57" fmla="*/ 1895 h 3120"/>
                  <a:gd name="T58" fmla="*/ 555 w 2335"/>
                  <a:gd name="T59" fmla="*/ 2020 h 3120"/>
                  <a:gd name="T60" fmla="*/ 684 w 2335"/>
                  <a:gd name="T61" fmla="*/ 2179 h 3120"/>
                  <a:gd name="T62" fmla="*/ 839 w 2335"/>
                  <a:gd name="T63" fmla="*/ 2347 h 3120"/>
                  <a:gd name="T64" fmla="*/ 1011 w 2335"/>
                  <a:gd name="T65" fmla="*/ 2505 h 3120"/>
                  <a:gd name="T66" fmla="*/ 1192 w 2335"/>
                  <a:gd name="T67" fmla="*/ 2631 h 3120"/>
                  <a:gd name="T68" fmla="*/ 1329 w 2335"/>
                  <a:gd name="T69" fmla="*/ 2693 h 3120"/>
                  <a:gd name="T70" fmla="*/ 1418 w 2335"/>
                  <a:gd name="T71" fmla="*/ 2712 h 3120"/>
                  <a:gd name="T72" fmla="*/ 1581 w 2335"/>
                  <a:gd name="T73" fmla="*/ 2713 h 3120"/>
                  <a:gd name="T74" fmla="*/ 1680 w 2335"/>
                  <a:gd name="T75" fmla="*/ 2691 h 3120"/>
                  <a:gd name="T76" fmla="*/ 1771 w 2335"/>
                  <a:gd name="T77" fmla="*/ 2642 h 3120"/>
                  <a:gd name="T78" fmla="*/ 1875 w 2335"/>
                  <a:gd name="T79" fmla="*/ 2556 h 3120"/>
                  <a:gd name="T80" fmla="*/ 2029 w 2335"/>
                  <a:gd name="T81" fmla="*/ 2386 h 3120"/>
                  <a:gd name="T82" fmla="*/ 2173 w 2335"/>
                  <a:gd name="T83" fmla="*/ 2220 h 3120"/>
                  <a:gd name="T84" fmla="*/ 2241 w 2335"/>
                  <a:gd name="T85" fmla="*/ 2559 h 3120"/>
                  <a:gd name="T86" fmla="*/ 2212 w 2335"/>
                  <a:gd name="T87" fmla="*/ 2604 h 3120"/>
                  <a:gd name="T88" fmla="*/ 2146 w 2335"/>
                  <a:gd name="T89" fmla="*/ 2704 h 3120"/>
                  <a:gd name="T90" fmla="*/ 2018 w 2335"/>
                  <a:gd name="T91" fmla="*/ 2865 h 3120"/>
                  <a:gd name="T92" fmla="*/ 1842 w 2335"/>
                  <a:gd name="T93" fmla="*/ 3013 h 3120"/>
                  <a:gd name="T94" fmla="*/ 1737 w 2335"/>
                  <a:gd name="T95" fmla="*/ 3069 h 3120"/>
                  <a:gd name="T96" fmla="*/ 1634 w 2335"/>
                  <a:gd name="T97" fmla="*/ 3107 h 3120"/>
                  <a:gd name="T98" fmla="*/ 1540 w 2335"/>
                  <a:gd name="T99" fmla="*/ 3119 h 3120"/>
                  <a:gd name="T100" fmla="*/ 1404 w 2335"/>
                  <a:gd name="T101" fmla="*/ 3115 h 3120"/>
                  <a:gd name="T102" fmla="*/ 1285 w 2335"/>
                  <a:gd name="T103" fmla="*/ 3093 h 3120"/>
                  <a:gd name="T104" fmla="*/ 1162 w 2335"/>
                  <a:gd name="T105" fmla="*/ 3053 h 3120"/>
                  <a:gd name="T106" fmla="*/ 1038 w 2335"/>
                  <a:gd name="T107" fmla="*/ 2997 h 3120"/>
                  <a:gd name="T108" fmla="*/ 912 w 2335"/>
                  <a:gd name="T109" fmla="*/ 2922 h 3120"/>
                  <a:gd name="T110" fmla="*/ 784 w 2335"/>
                  <a:gd name="T111" fmla="*/ 2830 h 3120"/>
                  <a:gd name="T112" fmla="*/ 656 w 2335"/>
                  <a:gd name="T113" fmla="*/ 2721 h 3120"/>
                  <a:gd name="T114" fmla="*/ 528 w 2335"/>
                  <a:gd name="T115" fmla="*/ 2593 h 3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5" h="3120">
                    <a:moveTo>
                      <a:pt x="496" y="2559"/>
                    </a:moveTo>
                    <a:lnTo>
                      <a:pt x="427" y="2478"/>
                    </a:lnTo>
                    <a:lnTo>
                      <a:pt x="395" y="2437"/>
                    </a:lnTo>
                    <a:lnTo>
                      <a:pt x="363" y="2397"/>
                    </a:lnTo>
                    <a:lnTo>
                      <a:pt x="333" y="2359"/>
                    </a:lnTo>
                    <a:lnTo>
                      <a:pt x="304" y="2322"/>
                    </a:lnTo>
                    <a:lnTo>
                      <a:pt x="276" y="2286"/>
                    </a:lnTo>
                    <a:lnTo>
                      <a:pt x="250" y="2251"/>
                    </a:lnTo>
                    <a:lnTo>
                      <a:pt x="227" y="2218"/>
                    </a:lnTo>
                    <a:lnTo>
                      <a:pt x="205" y="2188"/>
                    </a:lnTo>
                    <a:lnTo>
                      <a:pt x="185" y="2159"/>
                    </a:lnTo>
                    <a:lnTo>
                      <a:pt x="168" y="2133"/>
                    </a:lnTo>
                    <a:lnTo>
                      <a:pt x="152" y="2111"/>
                    </a:lnTo>
                    <a:lnTo>
                      <a:pt x="140" y="2090"/>
                    </a:lnTo>
                    <a:lnTo>
                      <a:pt x="130" y="2074"/>
                    </a:lnTo>
                    <a:lnTo>
                      <a:pt x="122" y="2060"/>
                    </a:lnTo>
                    <a:lnTo>
                      <a:pt x="100" y="2023"/>
                    </a:lnTo>
                    <a:lnTo>
                      <a:pt x="77" y="1983"/>
                    </a:lnTo>
                    <a:lnTo>
                      <a:pt x="57" y="1939"/>
                    </a:lnTo>
                    <a:lnTo>
                      <a:pt x="40" y="1892"/>
                    </a:lnTo>
                    <a:lnTo>
                      <a:pt x="24" y="1842"/>
                    </a:lnTo>
                    <a:lnTo>
                      <a:pt x="13" y="1789"/>
                    </a:lnTo>
                    <a:lnTo>
                      <a:pt x="9" y="1762"/>
                    </a:lnTo>
                    <a:lnTo>
                      <a:pt x="5" y="1733"/>
                    </a:lnTo>
                    <a:lnTo>
                      <a:pt x="3" y="1704"/>
                    </a:lnTo>
                    <a:lnTo>
                      <a:pt x="1" y="1675"/>
                    </a:lnTo>
                    <a:lnTo>
                      <a:pt x="0" y="1644"/>
                    </a:lnTo>
                    <a:lnTo>
                      <a:pt x="3" y="1613"/>
                    </a:lnTo>
                    <a:lnTo>
                      <a:pt x="5" y="1582"/>
                    </a:lnTo>
                    <a:lnTo>
                      <a:pt x="9" y="1549"/>
                    </a:lnTo>
                    <a:lnTo>
                      <a:pt x="14" y="1518"/>
                    </a:lnTo>
                    <a:lnTo>
                      <a:pt x="20" y="1485"/>
                    </a:lnTo>
                    <a:lnTo>
                      <a:pt x="28" y="1451"/>
                    </a:lnTo>
                    <a:lnTo>
                      <a:pt x="39" y="1417"/>
                    </a:lnTo>
                    <a:lnTo>
                      <a:pt x="50" y="1382"/>
                    </a:lnTo>
                    <a:lnTo>
                      <a:pt x="63" y="1347"/>
                    </a:lnTo>
                    <a:lnTo>
                      <a:pt x="79" y="1310"/>
                    </a:lnTo>
                    <a:lnTo>
                      <a:pt x="95" y="1274"/>
                    </a:lnTo>
                    <a:lnTo>
                      <a:pt x="115" y="1237"/>
                    </a:lnTo>
                    <a:lnTo>
                      <a:pt x="136" y="1200"/>
                    </a:lnTo>
                    <a:lnTo>
                      <a:pt x="158" y="1163"/>
                    </a:lnTo>
                    <a:lnTo>
                      <a:pt x="184" y="1125"/>
                    </a:lnTo>
                    <a:lnTo>
                      <a:pt x="224" y="1068"/>
                    </a:lnTo>
                    <a:lnTo>
                      <a:pt x="264" y="1014"/>
                    </a:lnTo>
                    <a:lnTo>
                      <a:pt x="302" y="961"/>
                    </a:lnTo>
                    <a:lnTo>
                      <a:pt x="339" y="911"/>
                    </a:lnTo>
                    <a:lnTo>
                      <a:pt x="375" y="861"/>
                    </a:lnTo>
                    <a:lnTo>
                      <a:pt x="411" y="815"/>
                    </a:lnTo>
                    <a:lnTo>
                      <a:pt x="447" y="769"/>
                    </a:lnTo>
                    <a:lnTo>
                      <a:pt x="483" y="723"/>
                    </a:lnTo>
                    <a:lnTo>
                      <a:pt x="554" y="637"/>
                    </a:lnTo>
                    <a:lnTo>
                      <a:pt x="625" y="551"/>
                    </a:lnTo>
                    <a:lnTo>
                      <a:pt x="699" y="465"/>
                    </a:lnTo>
                    <a:lnTo>
                      <a:pt x="738" y="422"/>
                    </a:lnTo>
                    <a:lnTo>
                      <a:pt x="776" y="377"/>
                    </a:lnTo>
                    <a:lnTo>
                      <a:pt x="1110" y="0"/>
                    </a:lnTo>
                    <a:lnTo>
                      <a:pt x="1277" y="433"/>
                    </a:lnTo>
                    <a:lnTo>
                      <a:pt x="1026" y="627"/>
                    </a:lnTo>
                    <a:lnTo>
                      <a:pt x="1025" y="628"/>
                    </a:lnTo>
                    <a:lnTo>
                      <a:pt x="1021" y="632"/>
                    </a:lnTo>
                    <a:lnTo>
                      <a:pt x="1017" y="637"/>
                    </a:lnTo>
                    <a:lnTo>
                      <a:pt x="1011" y="645"/>
                    </a:lnTo>
                    <a:lnTo>
                      <a:pt x="1003" y="654"/>
                    </a:lnTo>
                    <a:lnTo>
                      <a:pt x="993" y="666"/>
                    </a:lnTo>
                    <a:lnTo>
                      <a:pt x="981" y="679"/>
                    </a:lnTo>
                    <a:lnTo>
                      <a:pt x="969" y="695"/>
                    </a:lnTo>
                    <a:lnTo>
                      <a:pt x="954" y="711"/>
                    </a:lnTo>
                    <a:lnTo>
                      <a:pt x="940" y="730"/>
                    </a:lnTo>
                    <a:lnTo>
                      <a:pt x="923" y="749"/>
                    </a:lnTo>
                    <a:lnTo>
                      <a:pt x="906" y="770"/>
                    </a:lnTo>
                    <a:lnTo>
                      <a:pt x="887" y="792"/>
                    </a:lnTo>
                    <a:lnTo>
                      <a:pt x="868" y="815"/>
                    </a:lnTo>
                    <a:lnTo>
                      <a:pt x="827" y="864"/>
                    </a:lnTo>
                    <a:lnTo>
                      <a:pt x="783" y="917"/>
                    </a:lnTo>
                    <a:lnTo>
                      <a:pt x="738" y="973"/>
                    </a:lnTo>
                    <a:lnTo>
                      <a:pt x="691" y="1029"/>
                    </a:lnTo>
                    <a:lnTo>
                      <a:pt x="645" y="1087"/>
                    </a:lnTo>
                    <a:lnTo>
                      <a:pt x="597" y="1145"/>
                    </a:lnTo>
                    <a:lnTo>
                      <a:pt x="552" y="1202"/>
                    </a:lnTo>
                    <a:lnTo>
                      <a:pt x="507" y="1258"/>
                    </a:lnTo>
                    <a:lnTo>
                      <a:pt x="465" y="1313"/>
                    </a:lnTo>
                    <a:lnTo>
                      <a:pt x="445" y="1341"/>
                    </a:lnTo>
                    <a:lnTo>
                      <a:pt x="428" y="1369"/>
                    </a:lnTo>
                    <a:lnTo>
                      <a:pt x="412" y="1397"/>
                    </a:lnTo>
                    <a:lnTo>
                      <a:pt x="399" y="1423"/>
                    </a:lnTo>
                    <a:lnTo>
                      <a:pt x="388" y="1448"/>
                    </a:lnTo>
                    <a:lnTo>
                      <a:pt x="378" y="1474"/>
                    </a:lnTo>
                    <a:lnTo>
                      <a:pt x="370" y="1498"/>
                    </a:lnTo>
                    <a:lnTo>
                      <a:pt x="363" y="1522"/>
                    </a:lnTo>
                    <a:lnTo>
                      <a:pt x="358" y="1544"/>
                    </a:lnTo>
                    <a:lnTo>
                      <a:pt x="354" y="1566"/>
                    </a:lnTo>
                    <a:lnTo>
                      <a:pt x="350" y="1587"/>
                    </a:lnTo>
                    <a:lnTo>
                      <a:pt x="349" y="1607"/>
                    </a:lnTo>
                    <a:lnTo>
                      <a:pt x="348" y="1644"/>
                    </a:lnTo>
                    <a:lnTo>
                      <a:pt x="351" y="1678"/>
                    </a:lnTo>
                    <a:lnTo>
                      <a:pt x="358" y="1709"/>
                    </a:lnTo>
                    <a:lnTo>
                      <a:pt x="365" y="1735"/>
                    </a:lnTo>
                    <a:lnTo>
                      <a:pt x="373" y="1758"/>
                    </a:lnTo>
                    <a:lnTo>
                      <a:pt x="381" y="1777"/>
                    </a:lnTo>
                    <a:lnTo>
                      <a:pt x="390" y="1792"/>
                    </a:lnTo>
                    <a:lnTo>
                      <a:pt x="393" y="1798"/>
                    </a:lnTo>
                    <a:lnTo>
                      <a:pt x="396" y="1802"/>
                    </a:lnTo>
                    <a:lnTo>
                      <a:pt x="399" y="1806"/>
                    </a:lnTo>
                    <a:lnTo>
                      <a:pt x="401" y="1809"/>
                    </a:lnTo>
                    <a:lnTo>
                      <a:pt x="402" y="1810"/>
                    </a:lnTo>
                    <a:lnTo>
                      <a:pt x="402" y="1811"/>
                    </a:lnTo>
                    <a:lnTo>
                      <a:pt x="403" y="1811"/>
                    </a:lnTo>
                    <a:lnTo>
                      <a:pt x="404" y="1813"/>
                    </a:lnTo>
                    <a:lnTo>
                      <a:pt x="406" y="1816"/>
                    </a:lnTo>
                    <a:lnTo>
                      <a:pt x="409" y="1821"/>
                    </a:lnTo>
                    <a:lnTo>
                      <a:pt x="413" y="1827"/>
                    </a:lnTo>
                    <a:lnTo>
                      <a:pt x="418" y="1833"/>
                    </a:lnTo>
                    <a:lnTo>
                      <a:pt x="423" y="1841"/>
                    </a:lnTo>
                    <a:lnTo>
                      <a:pt x="429" y="1849"/>
                    </a:lnTo>
                    <a:lnTo>
                      <a:pt x="443" y="1870"/>
                    </a:lnTo>
                    <a:lnTo>
                      <a:pt x="460" y="1895"/>
                    </a:lnTo>
                    <a:lnTo>
                      <a:pt x="480" y="1921"/>
                    </a:lnTo>
                    <a:lnTo>
                      <a:pt x="502" y="1952"/>
                    </a:lnTo>
                    <a:lnTo>
                      <a:pt x="528" y="1985"/>
                    </a:lnTo>
                    <a:lnTo>
                      <a:pt x="555" y="2020"/>
                    </a:lnTo>
                    <a:lnTo>
                      <a:pt x="584" y="2058"/>
                    </a:lnTo>
                    <a:lnTo>
                      <a:pt x="616" y="2096"/>
                    </a:lnTo>
                    <a:lnTo>
                      <a:pt x="649" y="2138"/>
                    </a:lnTo>
                    <a:lnTo>
                      <a:pt x="684" y="2179"/>
                    </a:lnTo>
                    <a:lnTo>
                      <a:pt x="720" y="2220"/>
                    </a:lnTo>
                    <a:lnTo>
                      <a:pt x="758" y="2263"/>
                    </a:lnTo>
                    <a:lnTo>
                      <a:pt x="797" y="2305"/>
                    </a:lnTo>
                    <a:lnTo>
                      <a:pt x="839" y="2347"/>
                    </a:lnTo>
                    <a:lnTo>
                      <a:pt x="880" y="2388"/>
                    </a:lnTo>
                    <a:lnTo>
                      <a:pt x="922" y="2429"/>
                    </a:lnTo>
                    <a:lnTo>
                      <a:pt x="967" y="2468"/>
                    </a:lnTo>
                    <a:lnTo>
                      <a:pt x="1011" y="2505"/>
                    </a:lnTo>
                    <a:lnTo>
                      <a:pt x="1055" y="2540"/>
                    </a:lnTo>
                    <a:lnTo>
                      <a:pt x="1101" y="2573"/>
                    </a:lnTo>
                    <a:lnTo>
                      <a:pt x="1146" y="2604"/>
                    </a:lnTo>
                    <a:lnTo>
                      <a:pt x="1192" y="2631"/>
                    </a:lnTo>
                    <a:lnTo>
                      <a:pt x="1237" y="2656"/>
                    </a:lnTo>
                    <a:lnTo>
                      <a:pt x="1284" y="2676"/>
                    </a:lnTo>
                    <a:lnTo>
                      <a:pt x="1306" y="2685"/>
                    </a:lnTo>
                    <a:lnTo>
                      <a:pt x="1329" y="2693"/>
                    </a:lnTo>
                    <a:lnTo>
                      <a:pt x="1351" y="2699"/>
                    </a:lnTo>
                    <a:lnTo>
                      <a:pt x="1373" y="2704"/>
                    </a:lnTo>
                    <a:lnTo>
                      <a:pt x="1396" y="2709"/>
                    </a:lnTo>
                    <a:lnTo>
                      <a:pt x="1418" y="2712"/>
                    </a:lnTo>
                    <a:lnTo>
                      <a:pt x="1441" y="2714"/>
                    </a:lnTo>
                    <a:lnTo>
                      <a:pt x="1462" y="2714"/>
                    </a:lnTo>
                    <a:lnTo>
                      <a:pt x="1555" y="2714"/>
                    </a:lnTo>
                    <a:lnTo>
                      <a:pt x="1581" y="2713"/>
                    </a:lnTo>
                    <a:lnTo>
                      <a:pt x="1607" y="2710"/>
                    </a:lnTo>
                    <a:lnTo>
                      <a:pt x="1632" y="2706"/>
                    </a:lnTo>
                    <a:lnTo>
                      <a:pt x="1656" y="2699"/>
                    </a:lnTo>
                    <a:lnTo>
                      <a:pt x="1680" y="2691"/>
                    </a:lnTo>
                    <a:lnTo>
                      <a:pt x="1704" y="2681"/>
                    </a:lnTo>
                    <a:lnTo>
                      <a:pt x="1727" y="2669"/>
                    </a:lnTo>
                    <a:lnTo>
                      <a:pt x="1749" y="2657"/>
                    </a:lnTo>
                    <a:lnTo>
                      <a:pt x="1771" y="2642"/>
                    </a:lnTo>
                    <a:lnTo>
                      <a:pt x="1793" y="2628"/>
                    </a:lnTo>
                    <a:lnTo>
                      <a:pt x="1814" y="2611"/>
                    </a:lnTo>
                    <a:lnTo>
                      <a:pt x="1835" y="2594"/>
                    </a:lnTo>
                    <a:lnTo>
                      <a:pt x="1875" y="2556"/>
                    </a:lnTo>
                    <a:lnTo>
                      <a:pt x="1915" y="2516"/>
                    </a:lnTo>
                    <a:lnTo>
                      <a:pt x="1954" y="2473"/>
                    </a:lnTo>
                    <a:lnTo>
                      <a:pt x="1992" y="2430"/>
                    </a:lnTo>
                    <a:lnTo>
                      <a:pt x="2029" y="2386"/>
                    </a:lnTo>
                    <a:lnTo>
                      <a:pt x="2065" y="2343"/>
                    </a:lnTo>
                    <a:lnTo>
                      <a:pt x="2101" y="2299"/>
                    </a:lnTo>
                    <a:lnTo>
                      <a:pt x="2137" y="2258"/>
                    </a:lnTo>
                    <a:lnTo>
                      <a:pt x="2173" y="2220"/>
                    </a:lnTo>
                    <a:lnTo>
                      <a:pt x="2192" y="2202"/>
                    </a:lnTo>
                    <a:lnTo>
                      <a:pt x="2210" y="2185"/>
                    </a:lnTo>
                    <a:lnTo>
                      <a:pt x="2335" y="2371"/>
                    </a:lnTo>
                    <a:lnTo>
                      <a:pt x="2241" y="2559"/>
                    </a:lnTo>
                    <a:lnTo>
                      <a:pt x="2234" y="2568"/>
                    </a:lnTo>
                    <a:lnTo>
                      <a:pt x="2228" y="2579"/>
                    </a:lnTo>
                    <a:lnTo>
                      <a:pt x="2220" y="2591"/>
                    </a:lnTo>
                    <a:lnTo>
                      <a:pt x="2212" y="2604"/>
                    </a:lnTo>
                    <a:lnTo>
                      <a:pt x="2202" y="2619"/>
                    </a:lnTo>
                    <a:lnTo>
                      <a:pt x="2193" y="2634"/>
                    </a:lnTo>
                    <a:lnTo>
                      <a:pt x="2171" y="2668"/>
                    </a:lnTo>
                    <a:lnTo>
                      <a:pt x="2146" y="2704"/>
                    </a:lnTo>
                    <a:lnTo>
                      <a:pt x="2119" y="2743"/>
                    </a:lnTo>
                    <a:lnTo>
                      <a:pt x="2088" y="2783"/>
                    </a:lnTo>
                    <a:lnTo>
                      <a:pt x="2054" y="2824"/>
                    </a:lnTo>
                    <a:lnTo>
                      <a:pt x="2018" y="2865"/>
                    </a:lnTo>
                    <a:lnTo>
                      <a:pt x="1978" y="2905"/>
                    </a:lnTo>
                    <a:lnTo>
                      <a:pt x="1936" y="2943"/>
                    </a:lnTo>
                    <a:lnTo>
                      <a:pt x="1891" y="2980"/>
                    </a:lnTo>
                    <a:lnTo>
                      <a:pt x="1842" y="3013"/>
                    </a:lnTo>
                    <a:lnTo>
                      <a:pt x="1817" y="3029"/>
                    </a:lnTo>
                    <a:lnTo>
                      <a:pt x="1792" y="3043"/>
                    </a:lnTo>
                    <a:lnTo>
                      <a:pt x="1765" y="3056"/>
                    </a:lnTo>
                    <a:lnTo>
                      <a:pt x="1737" y="3069"/>
                    </a:lnTo>
                    <a:lnTo>
                      <a:pt x="1709" y="3079"/>
                    </a:lnTo>
                    <a:lnTo>
                      <a:pt x="1680" y="3088"/>
                    </a:lnTo>
                    <a:lnTo>
                      <a:pt x="1657" y="3099"/>
                    </a:lnTo>
                    <a:lnTo>
                      <a:pt x="1634" y="3107"/>
                    </a:lnTo>
                    <a:lnTo>
                      <a:pt x="1610" y="3112"/>
                    </a:lnTo>
                    <a:lnTo>
                      <a:pt x="1587" y="3116"/>
                    </a:lnTo>
                    <a:lnTo>
                      <a:pt x="1563" y="3118"/>
                    </a:lnTo>
                    <a:lnTo>
                      <a:pt x="1540" y="3119"/>
                    </a:lnTo>
                    <a:lnTo>
                      <a:pt x="1493" y="3120"/>
                    </a:lnTo>
                    <a:lnTo>
                      <a:pt x="1463" y="3119"/>
                    </a:lnTo>
                    <a:lnTo>
                      <a:pt x="1434" y="3118"/>
                    </a:lnTo>
                    <a:lnTo>
                      <a:pt x="1404" y="3115"/>
                    </a:lnTo>
                    <a:lnTo>
                      <a:pt x="1374" y="3111"/>
                    </a:lnTo>
                    <a:lnTo>
                      <a:pt x="1345" y="3106"/>
                    </a:lnTo>
                    <a:lnTo>
                      <a:pt x="1315" y="3101"/>
                    </a:lnTo>
                    <a:lnTo>
                      <a:pt x="1285" y="3093"/>
                    </a:lnTo>
                    <a:lnTo>
                      <a:pt x="1254" y="3085"/>
                    </a:lnTo>
                    <a:lnTo>
                      <a:pt x="1224" y="3076"/>
                    </a:lnTo>
                    <a:lnTo>
                      <a:pt x="1193" y="3066"/>
                    </a:lnTo>
                    <a:lnTo>
                      <a:pt x="1162" y="3053"/>
                    </a:lnTo>
                    <a:lnTo>
                      <a:pt x="1131" y="3041"/>
                    </a:lnTo>
                    <a:lnTo>
                      <a:pt x="1100" y="3028"/>
                    </a:lnTo>
                    <a:lnTo>
                      <a:pt x="1069" y="3013"/>
                    </a:lnTo>
                    <a:lnTo>
                      <a:pt x="1038" y="2997"/>
                    </a:lnTo>
                    <a:lnTo>
                      <a:pt x="1006" y="2980"/>
                    </a:lnTo>
                    <a:lnTo>
                      <a:pt x="975" y="2962"/>
                    </a:lnTo>
                    <a:lnTo>
                      <a:pt x="943" y="2942"/>
                    </a:lnTo>
                    <a:lnTo>
                      <a:pt x="912" y="2922"/>
                    </a:lnTo>
                    <a:lnTo>
                      <a:pt x="880" y="2901"/>
                    </a:lnTo>
                    <a:lnTo>
                      <a:pt x="848" y="2878"/>
                    </a:lnTo>
                    <a:lnTo>
                      <a:pt x="816" y="2855"/>
                    </a:lnTo>
                    <a:lnTo>
                      <a:pt x="784" y="2830"/>
                    </a:lnTo>
                    <a:lnTo>
                      <a:pt x="752" y="2804"/>
                    </a:lnTo>
                    <a:lnTo>
                      <a:pt x="720" y="2777"/>
                    </a:lnTo>
                    <a:lnTo>
                      <a:pt x="688" y="2749"/>
                    </a:lnTo>
                    <a:lnTo>
                      <a:pt x="656" y="2721"/>
                    </a:lnTo>
                    <a:lnTo>
                      <a:pt x="624" y="2691"/>
                    </a:lnTo>
                    <a:lnTo>
                      <a:pt x="592" y="2659"/>
                    </a:lnTo>
                    <a:lnTo>
                      <a:pt x="560" y="2627"/>
                    </a:lnTo>
                    <a:lnTo>
                      <a:pt x="528" y="2593"/>
                    </a:lnTo>
                    <a:lnTo>
                      <a:pt x="496" y="2559"/>
                    </a:lnTo>
                    <a:lnTo>
                      <a:pt x="496" y="25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2400" kern="0" dirty="0">
                  <a:solidFill>
                    <a:sysClr val="windowText" lastClr="000000"/>
                  </a:solidFill>
                </a:endParaRPr>
              </a:p>
            </p:txBody>
          </p:sp>
          <p:sp>
            <p:nvSpPr>
              <p:cNvPr id="94" name="Freeform 43">
                <a:extLst>
                  <a:ext uri="{FF2B5EF4-FFF2-40B4-BE49-F238E27FC236}">
                    <a16:creationId xmlns:a16="http://schemas.microsoft.com/office/drawing/2014/main" id="{73D267A6-37AE-4FAD-BAEC-05ABB9735D7B}"/>
                  </a:ext>
                </a:extLst>
              </p:cNvPr>
              <p:cNvSpPr>
                <a:spLocks/>
              </p:cNvSpPr>
              <p:nvPr/>
            </p:nvSpPr>
            <p:spPr bwMode="auto">
              <a:xfrm>
                <a:off x="-986390" y="340396"/>
                <a:ext cx="477832" cy="651044"/>
              </a:xfrm>
              <a:custGeom>
                <a:avLst/>
                <a:gdLst>
                  <a:gd name="T0" fmla="*/ 77 w 2403"/>
                  <a:gd name="T1" fmla="*/ 3032 h 3283"/>
                  <a:gd name="T2" fmla="*/ 19 w 2403"/>
                  <a:gd name="T3" fmla="*/ 2902 h 3283"/>
                  <a:gd name="T4" fmla="*/ 1 w 2403"/>
                  <a:gd name="T5" fmla="*/ 2781 h 3283"/>
                  <a:gd name="T6" fmla="*/ 2 w 2403"/>
                  <a:gd name="T7" fmla="*/ 2687 h 3283"/>
                  <a:gd name="T8" fmla="*/ 377 w 2403"/>
                  <a:gd name="T9" fmla="*/ 2720 h 3283"/>
                  <a:gd name="T10" fmla="*/ 376 w 2403"/>
                  <a:gd name="T11" fmla="*/ 2729 h 3283"/>
                  <a:gd name="T12" fmla="*/ 378 w 2403"/>
                  <a:gd name="T13" fmla="*/ 2789 h 3283"/>
                  <a:gd name="T14" fmla="*/ 409 w 2403"/>
                  <a:gd name="T15" fmla="*/ 2868 h 3283"/>
                  <a:gd name="T16" fmla="*/ 453 w 2403"/>
                  <a:gd name="T17" fmla="*/ 2911 h 3283"/>
                  <a:gd name="T18" fmla="*/ 508 w 2403"/>
                  <a:gd name="T19" fmla="*/ 2932 h 3283"/>
                  <a:gd name="T20" fmla="*/ 1748 w 2403"/>
                  <a:gd name="T21" fmla="*/ 2941 h 3283"/>
                  <a:gd name="T22" fmla="*/ 1875 w 2403"/>
                  <a:gd name="T23" fmla="*/ 2914 h 3283"/>
                  <a:gd name="T24" fmla="*/ 1974 w 2403"/>
                  <a:gd name="T25" fmla="*/ 2840 h 3283"/>
                  <a:gd name="T26" fmla="*/ 2037 w 2403"/>
                  <a:gd name="T27" fmla="*/ 2731 h 3283"/>
                  <a:gd name="T28" fmla="*/ 2060 w 2403"/>
                  <a:gd name="T29" fmla="*/ 2598 h 3283"/>
                  <a:gd name="T30" fmla="*/ 2036 w 2403"/>
                  <a:gd name="T31" fmla="*/ 2461 h 3283"/>
                  <a:gd name="T32" fmla="*/ 1982 w 2403"/>
                  <a:gd name="T33" fmla="*/ 2342 h 3283"/>
                  <a:gd name="T34" fmla="*/ 1930 w 2403"/>
                  <a:gd name="T35" fmla="*/ 2257 h 3283"/>
                  <a:gd name="T36" fmla="*/ 1907 w 2403"/>
                  <a:gd name="T37" fmla="*/ 2226 h 3283"/>
                  <a:gd name="T38" fmla="*/ 1906 w 2403"/>
                  <a:gd name="T39" fmla="*/ 2217 h 3283"/>
                  <a:gd name="T40" fmla="*/ 1908 w 2403"/>
                  <a:gd name="T41" fmla="*/ 2166 h 3283"/>
                  <a:gd name="T42" fmla="*/ 1911 w 2403"/>
                  <a:gd name="T43" fmla="*/ 2073 h 3283"/>
                  <a:gd name="T44" fmla="*/ 1913 w 2403"/>
                  <a:gd name="T45" fmla="*/ 1952 h 3283"/>
                  <a:gd name="T46" fmla="*/ 1910 w 2403"/>
                  <a:gd name="T47" fmla="*/ 1675 h 3283"/>
                  <a:gd name="T48" fmla="*/ 1899 w 2403"/>
                  <a:gd name="T49" fmla="*/ 1512 h 3283"/>
                  <a:gd name="T50" fmla="*/ 1882 w 2403"/>
                  <a:gd name="T51" fmla="*/ 1404 h 3283"/>
                  <a:gd name="T52" fmla="*/ 1827 w 2403"/>
                  <a:gd name="T53" fmla="*/ 1248 h 3283"/>
                  <a:gd name="T54" fmla="*/ 1769 w 2403"/>
                  <a:gd name="T55" fmla="*/ 1094 h 3283"/>
                  <a:gd name="T56" fmla="*/ 1714 w 2403"/>
                  <a:gd name="T57" fmla="*/ 965 h 3283"/>
                  <a:gd name="T58" fmla="*/ 1618 w 2403"/>
                  <a:gd name="T59" fmla="*/ 773 h 3283"/>
                  <a:gd name="T60" fmla="*/ 1484 w 2403"/>
                  <a:gd name="T61" fmla="*/ 567 h 3283"/>
                  <a:gd name="T62" fmla="*/ 1373 w 2403"/>
                  <a:gd name="T63" fmla="*/ 423 h 3283"/>
                  <a:gd name="T64" fmla="*/ 1853 w 2403"/>
                  <a:gd name="T65" fmla="*/ 489 h 3283"/>
                  <a:gd name="T66" fmla="*/ 1888 w 2403"/>
                  <a:gd name="T67" fmla="*/ 544 h 3283"/>
                  <a:gd name="T68" fmla="*/ 1936 w 2403"/>
                  <a:gd name="T69" fmla="*/ 622 h 3283"/>
                  <a:gd name="T70" fmla="*/ 2034 w 2403"/>
                  <a:gd name="T71" fmla="*/ 796 h 3283"/>
                  <a:gd name="T72" fmla="*/ 2144 w 2403"/>
                  <a:gd name="T73" fmla="*/ 1019 h 3283"/>
                  <a:gd name="T74" fmla="*/ 2214 w 2403"/>
                  <a:gd name="T75" fmla="*/ 1205 h 3283"/>
                  <a:gd name="T76" fmla="*/ 2238 w 2403"/>
                  <a:gd name="T77" fmla="*/ 1318 h 3283"/>
                  <a:gd name="T78" fmla="*/ 2256 w 2403"/>
                  <a:gd name="T79" fmla="*/ 1534 h 3283"/>
                  <a:gd name="T80" fmla="*/ 2254 w 2403"/>
                  <a:gd name="T81" fmla="*/ 1832 h 3283"/>
                  <a:gd name="T82" fmla="*/ 2249 w 2403"/>
                  <a:gd name="T83" fmla="*/ 2052 h 3283"/>
                  <a:gd name="T84" fmla="*/ 2338 w 2403"/>
                  <a:gd name="T85" fmla="*/ 2254 h 3283"/>
                  <a:gd name="T86" fmla="*/ 2379 w 2403"/>
                  <a:gd name="T87" fmla="*/ 2372 h 3283"/>
                  <a:gd name="T88" fmla="*/ 2400 w 2403"/>
                  <a:gd name="T89" fmla="*/ 2500 h 3283"/>
                  <a:gd name="T90" fmla="*/ 2399 w 2403"/>
                  <a:gd name="T91" fmla="*/ 2644 h 3283"/>
                  <a:gd name="T92" fmla="*/ 2375 w 2403"/>
                  <a:gd name="T93" fmla="*/ 2785 h 3283"/>
                  <a:gd name="T94" fmla="*/ 2326 w 2403"/>
                  <a:gd name="T95" fmla="*/ 2914 h 3283"/>
                  <a:gd name="T96" fmla="*/ 2257 w 2403"/>
                  <a:gd name="T97" fmla="*/ 3028 h 3283"/>
                  <a:gd name="T98" fmla="*/ 2169 w 2403"/>
                  <a:gd name="T99" fmla="*/ 3124 h 3283"/>
                  <a:gd name="T100" fmla="*/ 2065 w 2403"/>
                  <a:gd name="T101" fmla="*/ 3200 h 3283"/>
                  <a:gd name="T102" fmla="*/ 1946 w 2403"/>
                  <a:gd name="T103" fmla="*/ 3252 h 3283"/>
                  <a:gd name="T104" fmla="*/ 1816 w 2403"/>
                  <a:gd name="T105" fmla="*/ 3280 h 3283"/>
                  <a:gd name="T106" fmla="*/ 528 w 2403"/>
                  <a:gd name="T107" fmla="*/ 3280 h 3283"/>
                  <a:gd name="T108" fmla="*/ 398 w 2403"/>
                  <a:gd name="T109" fmla="*/ 3263 h 3283"/>
                  <a:gd name="T110" fmla="*/ 282 w 2403"/>
                  <a:gd name="T111" fmla="*/ 3221 h 3283"/>
                  <a:gd name="T112" fmla="*/ 185 w 2403"/>
                  <a:gd name="T113" fmla="*/ 3157 h 3283"/>
                  <a:gd name="T114" fmla="*/ 126 w 2403"/>
                  <a:gd name="T115" fmla="*/ 3093 h 3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03" h="3283">
                    <a:moveTo>
                      <a:pt x="126" y="3093"/>
                    </a:moveTo>
                    <a:lnTo>
                      <a:pt x="113" y="3078"/>
                    </a:lnTo>
                    <a:lnTo>
                      <a:pt x="99" y="3063"/>
                    </a:lnTo>
                    <a:lnTo>
                      <a:pt x="77" y="3032"/>
                    </a:lnTo>
                    <a:lnTo>
                      <a:pt x="57" y="3000"/>
                    </a:lnTo>
                    <a:lnTo>
                      <a:pt x="42" y="2967"/>
                    </a:lnTo>
                    <a:lnTo>
                      <a:pt x="29" y="2935"/>
                    </a:lnTo>
                    <a:lnTo>
                      <a:pt x="19" y="2902"/>
                    </a:lnTo>
                    <a:lnTo>
                      <a:pt x="12" y="2870"/>
                    </a:lnTo>
                    <a:lnTo>
                      <a:pt x="6" y="2839"/>
                    </a:lnTo>
                    <a:lnTo>
                      <a:pt x="3" y="2809"/>
                    </a:lnTo>
                    <a:lnTo>
                      <a:pt x="1" y="2781"/>
                    </a:lnTo>
                    <a:lnTo>
                      <a:pt x="0" y="2754"/>
                    </a:lnTo>
                    <a:lnTo>
                      <a:pt x="0" y="2729"/>
                    </a:lnTo>
                    <a:lnTo>
                      <a:pt x="1" y="2706"/>
                    </a:lnTo>
                    <a:lnTo>
                      <a:pt x="2" y="2687"/>
                    </a:lnTo>
                    <a:lnTo>
                      <a:pt x="2" y="2669"/>
                    </a:lnTo>
                    <a:lnTo>
                      <a:pt x="3" y="2656"/>
                    </a:lnTo>
                    <a:lnTo>
                      <a:pt x="341" y="2331"/>
                    </a:lnTo>
                    <a:lnTo>
                      <a:pt x="377" y="2720"/>
                    </a:lnTo>
                    <a:lnTo>
                      <a:pt x="377" y="2720"/>
                    </a:lnTo>
                    <a:lnTo>
                      <a:pt x="376" y="2722"/>
                    </a:lnTo>
                    <a:lnTo>
                      <a:pt x="376" y="2725"/>
                    </a:lnTo>
                    <a:lnTo>
                      <a:pt x="376" y="2729"/>
                    </a:lnTo>
                    <a:lnTo>
                      <a:pt x="375" y="2739"/>
                    </a:lnTo>
                    <a:lnTo>
                      <a:pt x="375" y="2754"/>
                    </a:lnTo>
                    <a:lnTo>
                      <a:pt x="376" y="2770"/>
                    </a:lnTo>
                    <a:lnTo>
                      <a:pt x="378" y="2789"/>
                    </a:lnTo>
                    <a:lnTo>
                      <a:pt x="382" y="2808"/>
                    </a:lnTo>
                    <a:lnTo>
                      <a:pt x="388" y="2829"/>
                    </a:lnTo>
                    <a:lnTo>
                      <a:pt x="397" y="2849"/>
                    </a:lnTo>
                    <a:lnTo>
                      <a:pt x="409" y="2868"/>
                    </a:lnTo>
                    <a:lnTo>
                      <a:pt x="424" y="2887"/>
                    </a:lnTo>
                    <a:lnTo>
                      <a:pt x="433" y="2896"/>
                    </a:lnTo>
                    <a:lnTo>
                      <a:pt x="442" y="2903"/>
                    </a:lnTo>
                    <a:lnTo>
                      <a:pt x="453" y="2911"/>
                    </a:lnTo>
                    <a:lnTo>
                      <a:pt x="466" y="2918"/>
                    </a:lnTo>
                    <a:lnTo>
                      <a:pt x="478" y="2924"/>
                    </a:lnTo>
                    <a:lnTo>
                      <a:pt x="493" y="2929"/>
                    </a:lnTo>
                    <a:lnTo>
                      <a:pt x="508" y="2932"/>
                    </a:lnTo>
                    <a:lnTo>
                      <a:pt x="526" y="2935"/>
                    </a:lnTo>
                    <a:lnTo>
                      <a:pt x="544" y="2937"/>
                    </a:lnTo>
                    <a:lnTo>
                      <a:pt x="564" y="2938"/>
                    </a:lnTo>
                    <a:lnTo>
                      <a:pt x="1748" y="2941"/>
                    </a:lnTo>
                    <a:lnTo>
                      <a:pt x="1782" y="2939"/>
                    </a:lnTo>
                    <a:lnTo>
                      <a:pt x="1815" y="2934"/>
                    </a:lnTo>
                    <a:lnTo>
                      <a:pt x="1846" y="2926"/>
                    </a:lnTo>
                    <a:lnTo>
                      <a:pt x="1875" y="2914"/>
                    </a:lnTo>
                    <a:lnTo>
                      <a:pt x="1903" y="2900"/>
                    </a:lnTo>
                    <a:lnTo>
                      <a:pt x="1929" y="2883"/>
                    </a:lnTo>
                    <a:lnTo>
                      <a:pt x="1952" y="2863"/>
                    </a:lnTo>
                    <a:lnTo>
                      <a:pt x="1974" y="2840"/>
                    </a:lnTo>
                    <a:lnTo>
                      <a:pt x="1993" y="2816"/>
                    </a:lnTo>
                    <a:lnTo>
                      <a:pt x="2010" y="2790"/>
                    </a:lnTo>
                    <a:lnTo>
                      <a:pt x="2025" y="2761"/>
                    </a:lnTo>
                    <a:lnTo>
                      <a:pt x="2037" y="2731"/>
                    </a:lnTo>
                    <a:lnTo>
                      <a:pt x="2047" y="2700"/>
                    </a:lnTo>
                    <a:lnTo>
                      <a:pt x="2055" y="2667"/>
                    </a:lnTo>
                    <a:lnTo>
                      <a:pt x="2059" y="2633"/>
                    </a:lnTo>
                    <a:lnTo>
                      <a:pt x="2060" y="2598"/>
                    </a:lnTo>
                    <a:lnTo>
                      <a:pt x="2059" y="2563"/>
                    </a:lnTo>
                    <a:lnTo>
                      <a:pt x="2054" y="2529"/>
                    </a:lnTo>
                    <a:lnTo>
                      <a:pt x="2046" y="2495"/>
                    </a:lnTo>
                    <a:lnTo>
                      <a:pt x="2036" y="2461"/>
                    </a:lnTo>
                    <a:lnTo>
                      <a:pt x="2025" y="2429"/>
                    </a:lnTo>
                    <a:lnTo>
                      <a:pt x="2011" y="2398"/>
                    </a:lnTo>
                    <a:lnTo>
                      <a:pt x="1997" y="2369"/>
                    </a:lnTo>
                    <a:lnTo>
                      <a:pt x="1982" y="2342"/>
                    </a:lnTo>
                    <a:lnTo>
                      <a:pt x="1968" y="2316"/>
                    </a:lnTo>
                    <a:lnTo>
                      <a:pt x="1954" y="2293"/>
                    </a:lnTo>
                    <a:lnTo>
                      <a:pt x="1941" y="2274"/>
                    </a:lnTo>
                    <a:lnTo>
                      <a:pt x="1930" y="2257"/>
                    </a:lnTo>
                    <a:lnTo>
                      <a:pt x="1919" y="2243"/>
                    </a:lnTo>
                    <a:lnTo>
                      <a:pt x="1912" y="2233"/>
                    </a:lnTo>
                    <a:lnTo>
                      <a:pt x="1909" y="2229"/>
                    </a:lnTo>
                    <a:lnTo>
                      <a:pt x="1907" y="2226"/>
                    </a:lnTo>
                    <a:lnTo>
                      <a:pt x="1906" y="2225"/>
                    </a:lnTo>
                    <a:lnTo>
                      <a:pt x="1905" y="2224"/>
                    </a:lnTo>
                    <a:lnTo>
                      <a:pt x="1905" y="2223"/>
                    </a:lnTo>
                    <a:lnTo>
                      <a:pt x="1906" y="2217"/>
                    </a:lnTo>
                    <a:lnTo>
                      <a:pt x="1906" y="2209"/>
                    </a:lnTo>
                    <a:lnTo>
                      <a:pt x="1907" y="2198"/>
                    </a:lnTo>
                    <a:lnTo>
                      <a:pt x="1907" y="2183"/>
                    </a:lnTo>
                    <a:lnTo>
                      <a:pt x="1908" y="2166"/>
                    </a:lnTo>
                    <a:lnTo>
                      <a:pt x="1909" y="2146"/>
                    </a:lnTo>
                    <a:lnTo>
                      <a:pt x="1909" y="2123"/>
                    </a:lnTo>
                    <a:lnTo>
                      <a:pt x="1910" y="2100"/>
                    </a:lnTo>
                    <a:lnTo>
                      <a:pt x="1911" y="2073"/>
                    </a:lnTo>
                    <a:lnTo>
                      <a:pt x="1911" y="2045"/>
                    </a:lnTo>
                    <a:lnTo>
                      <a:pt x="1912" y="2016"/>
                    </a:lnTo>
                    <a:lnTo>
                      <a:pt x="1913" y="1985"/>
                    </a:lnTo>
                    <a:lnTo>
                      <a:pt x="1913" y="1952"/>
                    </a:lnTo>
                    <a:lnTo>
                      <a:pt x="1914" y="1885"/>
                    </a:lnTo>
                    <a:lnTo>
                      <a:pt x="1913" y="1816"/>
                    </a:lnTo>
                    <a:lnTo>
                      <a:pt x="1912" y="1745"/>
                    </a:lnTo>
                    <a:lnTo>
                      <a:pt x="1910" y="1675"/>
                    </a:lnTo>
                    <a:lnTo>
                      <a:pt x="1907" y="1606"/>
                    </a:lnTo>
                    <a:lnTo>
                      <a:pt x="1905" y="1573"/>
                    </a:lnTo>
                    <a:lnTo>
                      <a:pt x="1902" y="1541"/>
                    </a:lnTo>
                    <a:lnTo>
                      <a:pt x="1899" y="1512"/>
                    </a:lnTo>
                    <a:lnTo>
                      <a:pt x="1896" y="1482"/>
                    </a:lnTo>
                    <a:lnTo>
                      <a:pt x="1891" y="1454"/>
                    </a:lnTo>
                    <a:lnTo>
                      <a:pt x="1886" y="1428"/>
                    </a:lnTo>
                    <a:lnTo>
                      <a:pt x="1882" y="1404"/>
                    </a:lnTo>
                    <a:lnTo>
                      <a:pt x="1876" y="1383"/>
                    </a:lnTo>
                    <a:lnTo>
                      <a:pt x="1859" y="1336"/>
                    </a:lnTo>
                    <a:lnTo>
                      <a:pt x="1843" y="1291"/>
                    </a:lnTo>
                    <a:lnTo>
                      <a:pt x="1827" y="1248"/>
                    </a:lnTo>
                    <a:lnTo>
                      <a:pt x="1812" y="1207"/>
                    </a:lnTo>
                    <a:lnTo>
                      <a:pt x="1796" y="1167"/>
                    </a:lnTo>
                    <a:lnTo>
                      <a:pt x="1782" y="1130"/>
                    </a:lnTo>
                    <a:lnTo>
                      <a:pt x="1769" y="1094"/>
                    </a:lnTo>
                    <a:lnTo>
                      <a:pt x="1754" y="1060"/>
                    </a:lnTo>
                    <a:lnTo>
                      <a:pt x="1741" y="1026"/>
                    </a:lnTo>
                    <a:lnTo>
                      <a:pt x="1727" y="995"/>
                    </a:lnTo>
                    <a:lnTo>
                      <a:pt x="1714" y="965"/>
                    </a:lnTo>
                    <a:lnTo>
                      <a:pt x="1700" y="935"/>
                    </a:lnTo>
                    <a:lnTo>
                      <a:pt x="1674" y="878"/>
                    </a:lnTo>
                    <a:lnTo>
                      <a:pt x="1647" y="824"/>
                    </a:lnTo>
                    <a:lnTo>
                      <a:pt x="1618" y="773"/>
                    </a:lnTo>
                    <a:lnTo>
                      <a:pt x="1588" y="721"/>
                    </a:lnTo>
                    <a:lnTo>
                      <a:pt x="1556" y="671"/>
                    </a:lnTo>
                    <a:lnTo>
                      <a:pt x="1522" y="621"/>
                    </a:lnTo>
                    <a:lnTo>
                      <a:pt x="1484" y="567"/>
                    </a:lnTo>
                    <a:lnTo>
                      <a:pt x="1442" y="512"/>
                    </a:lnTo>
                    <a:lnTo>
                      <a:pt x="1421" y="484"/>
                    </a:lnTo>
                    <a:lnTo>
                      <a:pt x="1398" y="454"/>
                    </a:lnTo>
                    <a:lnTo>
                      <a:pt x="1373" y="423"/>
                    </a:lnTo>
                    <a:lnTo>
                      <a:pt x="1348" y="391"/>
                    </a:lnTo>
                    <a:lnTo>
                      <a:pt x="1488" y="0"/>
                    </a:lnTo>
                    <a:lnTo>
                      <a:pt x="1847" y="479"/>
                    </a:lnTo>
                    <a:lnTo>
                      <a:pt x="1853" y="489"/>
                    </a:lnTo>
                    <a:lnTo>
                      <a:pt x="1862" y="500"/>
                    </a:lnTo>
                    <a:lnTo>
                      <a:pt x="1870" y="513"/>
                    </a:lnTo>
                    <a:lnTo>
                      <a:pt x="1879" y="528"/>
                    </a:lnTo>
                    <a:lnTo>
                      <a:pt x="1888" y="544"/>
                    </a:lnTo>
                    <a:lnTo>
                      <a:pt x="1900" y="562"/>
                    </a:lnTo>
                    <a:lnTo>
                      <a:pt x="1911" y="580"/>
                    </a:lnTo>
                    <a:lnTo>
                      <a:pt x="1922" y="601"/>
                    </a:lnTo>
                    <a:lnTo>
                      <a:pt x="1936" y="622"/>
                    </a:lnTo>
                    <a:lnTo>
                      <a:pt x="1948" y="644"/>
                    </a:lnTo>
                    <a:lnTo>
                      <a:pt x="1976" y="692"/>
                    </a:lnTo>
                    <a:lnTo>
                      <a:pt x="2004" y="742"/>
                    </a:lnTo>
                    <a:lnTo>
                      <a:pt x="2034" y="796"/>
                    </a:lnTo>
                    <a:lnTo>
                      <a:pt x="2063" y="850"/>
                    </a:lnTo>
                    <a:lnTo>
                      <a:pt x="2091" y="906"/>
                    </a:lnTo>
                    <a:lnTo>
                      <a:pt x="2119" y="963"/>
                    </a:lnTo>
                    <a:lnTo>
                      <a:pt x="2144" y="1019"/>
                    </a:lnTo>
                    <a:lnTo>
                      <a:pt x="2167" y="1075"/>
                    </a:lnTo>
                    <a:lnTo>
                      <a:pt x="2189" y="1128"/>
                    </a:lnTo>
                    <a:lnTo>
                      <a:pt x="2206" y="1180"/>
                    </a:lnTo>
                    <a:lnTo>
                      <a:pt x="2214" y="1205"/>
                    </a:lnTo>
                    <a:lnTo>
                      <a:pt x="2220" y="1228"/>
                    </a:lnTo>
                    <a:lnTo>
                      <a:pt x="2225" y="1249"/>
                    </a:lnTo>
                    <a:lnTo>
                      <a:pt x="2230" y="1272"/>
                    </a:lnTo>
                    <a:lnTo>
                      <a:pt x="2238" y="1318"/>
                    </a:lnTo>
                    <a:lnTo>
                      <a:pt x="2246" y="1368"/>
                    </a:lnTo>
                    <a:lnTo>
                      <a:pt x="2250" y="1422"/>
                    </a:lnTo>
                    <a:lnTo>
                      <a:pt x="2254" y="1477"/>
                    </a:lnTo>
                    <a:lnTo>
                      <a:pt x="2256" y="1534"/>
                    </a:lnTo>
                    <a:lnTo>
                      <a:pt x="2257" y="1593"/>
                    </a:lnTo>
                    <a:lnTo>
                      <a:pt x="2257" y="1653"/>
                    </a:lnTo>
                    <a:lnTo>
                      <a:pt x="2256" y="1772"/>
                    </a:lnTo>
                    <a:lnTo>
                      <a:pt x="2254" y="1832"/>
                    </a:lnTo>
                    <a:lnTo>
                      <a:pt x="2253" y="1890"/>
                    </a:lnTo>
                    <a:lnTo>
                      <a:pt x="2251" y="1946"/>
                    </a:lnTo>
                    <a:lnTo>
                      <a:pt x="2250" y="2001"/>
                    </a:lnTo>
                    <a:lnTo>
                      <a:pt x="2249" y="2052"/>
                    </a:lnTo>
                    <a:lnTo>
                      <a:pt x="2249" y="2101"/>
                    </a:lnTo>
                    <a:lnTo>
                      <a:pt x="2282" y="2149"/>
                    </a:lnTo>
                    <a:lnTo>
                      <a:pt x="2312" y="2201"/>
                    </a:lnTo>
                    <a:lnTo>
                      <a:pt x="2338" y="2254"/>
                    </a:lnTo>
                    <a:lnTo>
                      <a:pt x="2350" y="2282"/>
                    </a:lnTo>
                    <a:lnTo>
                      <a:pt x="2361" y="2312"/>
                    </a:lnTo>
                    <a:lnTo>
                      <a:pt x="2370" y="2341"/>
                    </a:lnTo>
                    <a:lnTo>
                      <a:pt x="2379" y="2372"/>
                    </a:lnTo>
                    <a:lnTo>
                      <a:pt x="2386" y="2403"/>
                    </a:lnTo>
                    <a:lnTo>
                      <a:pt x="2392" y="2434"/>
                    </a:lnTo>
                    <a:lnTo>
                      <a:pt x="2397" y="2466"/>
                    </a:lnTo>
                    <a:lnTo>
                      <a:pt x="2400" y="2500"/>
                    </a:lnTo>
                    <a:lnTo>
                      <a:pt x="2402" y="2534"/>
                    </a:lnTo>
                    <a:lnTo>
                      <a:pt x="2403" y="2568"/>
                    </a:lnTo>
                    <a:lnTo>
                      <a:pt x="2402" y="2606"/>
                    </a:lnTo>
                    <a:lnTo>
                      <a:pt x="2399" y="2644"/>
                    </a:lnTo>
                    <a:lnTo>
                      <a:pt x="2395" y="2680"/>
                    </a:lnTo>
                    <a:lnTo>
                      <a:pt x="2390" y="2716"/>
                    </a:lnTo>
                    <a:lnTo>
                      <a:pt x="2383" y="2751"/>
                    </a:lnTo>
                    <a:lnTo>
                      <a:pt x="2375" y="2785"/>
                    </a:lnTo>
                    <a:lnTo>
                      <a:pt x="2364" y="2819"/>
                    </a:lnTo>
                    <a:lnTo>
                      <a:pt x="2353" y="2852"/>
                    </a:lnTo>
                    <a:lnTo>
                      <a:pt x="2341" y="2884"/>
                    </a:lnTo>
                    <a:lnTo>
                      <a:pt x="2326" y="2914"/>
                    </a:lnTo>
                    <a:lnTo>
                      <a:pt x="2311" y="2944"/>
                    </a:lnTo>
                    <a:lnTo>
                      <a:pt x="2294" y="2973"/>
                    </a:lnTo>
                    <a:lnTo>
                      <a:pt x="2275" y="3001"/>
                    </a:lnTo>
                    <a:lnTo>
                      <a:pt x="2257" y="3028"/>
                    </a:lnTo>
                    <a:lnTo>
                      <a:pt x="2236" y="3054"/>
                    </a:lnTo>
                    <a:lnTo>
                      <a:pt x="2215" y="3078"/>
                    </a:lnTo>
                    <a:lnTo>
                      <a:pt x="2193" y="3102"/>
                    </a:lnTo>
                    <a:lnTo>
                      <a:pt x="2169" y="3124"/>
                    </a:lnTo>
                    <a:lnTo>
                      <a:pt x="2144" y="3145"/>
                    </a:lnTo>
                    <a:lnTo>
                      <a:pt x="2119" y="3165"/>
                    </a:lnTo>
                    <a:lnTo>
                      <a:pt x="2092" y="3183"/>
                    </a:lnTo>
                    <a:lnTo>
                      <a:pt x="2065" y="3200"/>
                    </a:lnTo>
                    <a:lnTo>
                      <a:pt x="2036" y="3215"/>
                    </a:lnTo>
                    <a:lnTo>
                      <a:pt x="2007" y="3230"/>
                    </a:lnTo>
                    <a:lnTo>
                      <a:pt x="1977" y="3242"/>
                    </a:lnTo>
                    <a:lnTo>
                      <a:pt x="1946" y="3252"/>
                    </a:lnTo>
                    <a:lnTo>
                      <a:pt x="1914" y="3262"/>
                    </a:lnTo>
                    <a:lnTo>
                      <a:pt x="1882" y="3270"/>
                    </a:lnTo>
                    <a:lnTo>
                      <a:pt x="1849" y="3276"/>
                    </a:lnTo>
                    <a:lnTo>
                      <a:pt x="1816" y="3280"/>
                    </a:lnTo>
                    <a:lnTo>
                      <a:pt x="1781" y="3282"/>
                    </a:lnTo>
                    <a:lnTo>
                      <a:pt x="1747" y="3283"/>
                    </a:lnTo>
                    <a:lnTo>
                      <a:pt x="563" y="3281"/>
                    </a:lnTo>
                    <a:lnTo>
                      <a:pt x="528" y="3280"/>
                    </a:lnTo>
                    <a:lnTo>
                      <a:pt x="494" y="3278"/>
                    </a:lnTo>
                    <a:lnTo>
                      <a:pt x="461" y="3274"/>
                    </a:lnTo>
                    <a:lnTo>
                      <a:pt x="429" y="3269"/>
                    </a:lnTo>
                    <a:lnTo>
                      <a:pt x="398" y="3263"/>
                    </a:lnTo>
                    <a:lnTo>
                      <a:pt x="367" y="3254"/>
                    </a:lnTo>
                    <a:lnTo>
                      <a:pt x="338" y="3244"/>
                    </a:lnTo>
                    <a:lnTo>
                      <a:pt x="309" y="3234"/>
                    </a:lnTo>
                    <a:lnTo>
                      <a:pt x="282" y="3221"/>
                    </a:lnTo>
                    <a:lnTo>
                      <a:pt x="256" y="3207"/>
                    </a:lnTo>
                    <a:lnTo>
                      <a:pt x="231" y="3192"/>
                    </a:lnTo>
                    <a:lnTo>
                      <a:pt x="208" y="3175"/>
                    </a:lnTo>
                    <a:lnTo>
                      <a:pt x="185" y="3157"/>
                    </a:lnTo>
                    <a:lnTo>
                      <a:pt x="164" y="3137"/>
                    </a:lnTo>
                    <a:lnTo>
                      <a:pt x="145" y="3115"/>
                    </a:lnTo>
                    <a:lnTo>
                      <a:pt x="126" y="3093"/>
                    </a:lnTo>
                    <a:lnTo>
                      <a:pt x="126" y="30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2400" kern="0" dirty="0">
                  <a:solidFill>
                    <a:sysClr val="windowText" lastClr="000000"/>
                  </a:solidFill>
                </a:endParaRPr>
              </a:p>
            </p:txBody>
          </p:sp>
          <p:sp>
            <p:nvSpPr>
              <p:cNvPr id="95" name="Freeform 44">
                <a:extLst>
                  <a:ext uri="{FF2B5EF4-FFF2-40B4-BE49-F238E27FC236}">
                    <a16:creationId xmlns:a16="http://schemas.microsoft.com/office/drawing/2014/main" id="{0C85BA92-6A85-4E18-A0B4-E518F4448AD4}"/>
                  </a:ext>
                </a:extLst>
              </p:cNvPr>
              <p:cNvSpPr>
                <a:spLocks noEditPoints="1"/>
              </p:cNvSpPr>
              <p:nvPr/>
            </p:nvSpPr>
            <p:spPr bwMode="auto">
              <a:xfrm>
                <a:off x="-2575176" y="-1203590"/>
                <a:ext cx="3082012" cy="2284628"/>
              </a:xfrm>
              <a:custGeom>
                <a:avLst/>
                <a:gdLst>
                  <a:gd name="T0" fmla="*/ 10977 w 15471"/>
                  <a:gd name="T1" fmla="*/ 1806 h 11467"/>
                  <a:gd name="T2" fmla="*/ 11863 w 15471"/>
                  <a:gd name="T3" fmla="*/ 2687 h 11467"/>
                  <a:gd name="T4" fmla="*/ 11965 w 15471"/>
                  <a:gd name="T5" fmla="*/ 3282 h 11467"/>
                  <a:gd name="T6" fmla="*/ 12755 w 15471"/>
                  <a:gd name="T7" fmla="*/ 3676 h 11467"/>
                  <a:gd name="T8" fmla="*/ 12767 w 15471"/>
                  <a:gd name="T9" fmla="*/ 4735 h 11467"/>
                  <a:gd name="T10" fmla="*/ 13108 w 15471"/>
                  <a:gd name="T11" fmla="*/ 1674 h 11467"/>
                  <a:gd name="T12" fmla="*/ 14652 w 15471"/>
                  <a:gd name="T13" fmla="*/ 942 h 11467"/>
                  <a:gd name="T14" fmla="*/ 15075 w 15471"/>
                  <a:gd name="T15" fmla="*/ 4776 h 11467"/>
                  <a:gd name="T16" fmla="*/ 12080 w 15471"/>
                  <a:gd name="T17" fmla="*/ 6929 h 11467"/>
                  <a:gd name="T18" fmla="*/ 10191 w 15471"/>
                  <a:gd name="T19" fmla="*/ 5810 h 11467"/>
                  <a:gd name="T20" fmla="*/ 11264 w 15471"/>
                  <a:gd name="T21" fmla="*/ 7535 h 11467"/>
                  <a:gd name="T22" fmla="*/ 10824 w 15471"/>
                  <a:gd name="T23" fmla="*/ 8068 h 11467"/>
                  <a:gd name="T24" fmla="*/ 8547 w 15471"/>
                  <a:gd name="T25" fmla="*/ 6706 h 11467"/>
                  <a:gd name="T26" fmla="*/ 9172 w 15471"/>
                  <a:gd name="T27" fmla="*/ 8211 h 11467"/>
                  <a:gd name="T28" fmla="*/ 6576 w 15471"/>
                  <a:gd name="T29" fmla="*/ 11116 h 11467"/>
                  <a:gd name="T30" fmla="*/ 6156 w 15471"/>
                  <a:gd name="T31" fmla="*/ 9541 h 11467"/>
                  <a:gd name="T32" fmla="*/ 6205 w 15471"/>
                  <a:gd name="T33" fmla="*/ 9052 h 11467"/>
                  <a:gd name="T34" fmla="*/ 4485 w 15471"/>
                  <a:gd name="T35" fmla="*/ 9219 h 11467"/>
                  <a:gd name="T36" fmla="*/ 3981 w 15471"/>
                  <a:gd name="T37" fmla="*/ 10956 h 11467"/>
                  <a:gd name="T38" fmla="*/ 2377 w 15471"/>
                  <a:gd name="T39" fmla="*/ 9801 h 11467"/>
                  <a:gd name="T40" fmla="*/ 1530 w 15471"/>
                  <a:gd name="T41" fmla="*/ 7314 h 11467"/>
                  <a:gd name="T42" fmla="*/ 1041 w 15471"/>
                  <a:gd name="T43" fmla="*/ 5673 h 11467"/>
                  <a:gd name="T44" fmla="*/ 412 w 15471"/>
                  <a:gd name="T45" fmla="*/ 4456 h 11467"/>
                  <a:gd name="T46" fmla="*/ 938 w 15471"/>
                  <a:gd name="T47" fmla="*/ 4506 h 11467"/>
                  <a:gd name="T48" fmla="*/ 1436 w 15471"/>
                  <a:gd name="T49" fmla="*/ 5064 h 11467"/>
                  <a:gd name="T50" fmla="*/ 4800 w 15471"/>
                  <a:gd name="T51" fmla="*/ 2713 h 11467"/>
                  <a:gd name="T52" fmla="*/ 3605 w 15471"/>
                  <a:gd name="T53" fmla="*/ 4402 h 11467"/>
                  <a:gd name="T54" fmla="*/ 3968 w 15471"/>
                  <a:gd name="T55" fmla="*/ 6936 h 11467"/>
                  <a:gd name="T56" fmla="*/ 6878 w 15471"/>
                  <a:gd name="T57" fmla="*/ 7007 h 11467"/>
                  <a:gd name="T58" fmla="*/ 8016 w 15471"/>
                  <a:gd name="T59" fmla="*/ 5640 h 11467"/>
                  <a:gd name="T60" fmla="*/ 7464 w 15471"/>
                  <a:gd name="T61" fmla="*/ 4107 h 11467"/>
                  <a:gd name="T62" fmla="*/ 7291 w 15471"/>
                  <a:gd name="T63" fmla="*/ 6616 h 11467"/>
                  <a:gd name="T64" fmla="*/ 4638 w 15471"/>
                  <a:gd name="T65" fmla="*/ 7120 h 11467"/>
                  <a:gd name="T66" fmla="*/ 3893 w 15471"/>
                  <a:gd name="T67" fmla="*/ 4655 h 11467"/>
                  <a:gd name="T68" fmla="*/ 7348 w 15471"/>
                  <a:gd name="T69" fmla="*/ 1684 h 11467"/>
                  <a:gd name="T70" fmla="*/ 7505 w 15471"/>
                  <a:gd name="T71" fmla="*/ 821 h 11467"/>
                  <a:gd name="T72" fmla="*/ 14394 w 15471"/>
                  <a:gd name="T73" fmla="*/ 1187 h 11467"/>
                  <a:gd name="T74" fmla="*/ 13401 w 15471"/>
                  <a:gd name="T75" fmla="*/ 1768 h 11467"/>
                  <a:gd name="T76" fmla="*/ 9509 w 15471"/>
                  <a:gd name="T77" fmla="*/ 2321 h 11467"/>
                  <a:gd name="T78" fmla="*/ 9002 w 15471"/>
                  <a:gd name="T79" fmla="*/ 2398 h 11467"/>
                  <a:gd name="T80" fmla="*/ 9753 w 15471"/>
                  <a:gd name="T81" fmla="*/ 3768 h 11467"/>
                  <a:gd name="T82" fmla="*/ 9917 w 15471"/>
                  <a:gd name="T83" fmla="*/ 4293 h 11467"/>
                  <a:gd name="T84" fmla="*/ 10789 w 15471"/>
                  <a:gd name="T85" fmla="*/ 3533 h 11467"/>
                  <a:gd name="T86" fmla="*/ 10668 w 15471"/>
                  <a:gd name="T87" fmla="*/ 3016 h 11467"/>
                  <a:gd name="T88" fmla="*/ 9418 w 15471"/>
                  <a:gd name="T89" fmla="*/ 3866 h 11467"/>
                  <a:gd name="T90" fmla="*/ 6560 w 15471"/>
                  <a:gd name="T91" fmla="*/ 1283 h 11467"/>
                  <a:gd name="T92" fmla="*/ 4869 w 15471"/>
                  <a:gd name="T93" fmla="*/ 2378 h 11467"/>
                  <a:gd name="T94" fmla="*/ 1533 w 15471"/>
                  <a:gd name="T95" fmla="*/ 4436 h 11467"/>
                  <a:gd name="T96" fmla="*/ 865 w 15471"/>
                  <a:gd name="T97" fmla="*/ 3460 h 11467"/>
                  <a:gd name="T98" fmla="*/ 523 w 15471"/>
                  <a:gd name="T99" fmla="*/ 5835 h 11467"/>
                  <a:gd name="T100" fmla="*/ 2021 w 15471"/>
                  <a:gd name="T101" fmla="*/ 9156 h 11467"/>
                  <a:gd name="T102" fmla="*/ 2536 w 15471"/>
                  <a:gd name="T103" fmla="*/ 11188 h 11467"/>
                  <a:gd name="T104" fmla="*/ 4423 w 15471"/>
                  <a:gd name="T105" fmla="*/ 10332 h 11467"/>
                  <a:gd name="T106" fmla="*/ 5268 w 15471"/>
                  <a:gd name="T107" fmla="*/ 9942 h 11467"/>
                  <a:gd name="T108" fmla="*/ 7052 w 15471"/>
                  <a:gd name="T109" fmla="*/ 11297 h 11467"/>
                  <a:gd name="T110" fmla="*/ 9714 w 15471"/>
                  <a:gd name="T111" fmla="*/ 7999 h 11467"/>
                  <a:gd name="T112" fmla="*/ 11839 w 15471"/>
                  <a:gd name="T113" fmla="*/ 7522 h 11467"/>
                  <a:gd name="T114" fmla="*/ 14957 w 15471"/>
                  <a:gd name="T115" fmla="*/ 5826 h 11467"/>
                  <a:gd name="T116" fmla="*/ 14949 w 15471"/>
                  <a:gd name="T117" fmla="*/ 867 h 11467"/>
                  <a:gd name="T118" fmla="*/ 13419 w 15471"/>
                  <a:gd name="T119" fmla="*/ 1053 h 11467"/>
                  <a:gd name="T120" fmla="*/ 12890 w 15471"/>
                  <a:gd name="T121" fmla="*/ 3396 h 11467"/>
                  <a:gd name="T122" fmla="*/ 12179 w 15471"/>
                  <a:gd name="T123" fmla="*/ 1882 h 11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471" h="11467">
                    <a:moveTo>
                      <a:pt x="9231" y="342"/>
                    </a:moveTo>
                    <a:lnTo>
                      <a:pt x="9450" y="342"/>
                    </a:lnTo>
                    <a:lnTo>
                      <a:pt x="9501" y="346"/>
                    </a:lnTo>
                    <a:lnTo>
                      <a:pt x="9553" y="351"/>
                    </a:lnTo>
                    <a:lnTo>
                      <a:pt x="9604" y="357"/>
                    </a:lnTo>
                    <a:lnTo>
                      <a:pt x="9654" y="364"/>
                    </a:lnTo>
                    <a:lnTo>
                      <a:pt x="9703" y="373"/>
                    </a:lnTo>
                    <a:lnTo>
                      <a:pt x="9752" y="383"/>
                    </a:lnTo>
                    <a:lnTo>
                      <a:pt x="9801" y="394"/>
                    </a:lnTo>
                    <a:lnTo>
                      <a:pt x="9848" y="405"/>
                    </a:lnTo>
                    <a:lnTo>
                      <a:pt x="9894" y="419"/>
                    </a:lnTo>
                    <a:lnTo>
                      <a:pt x="9941" y="433"/>
                    </a:lnTo>
                    <a:lnTo>
                      <a:pt x="10031" y="464"/>
                    </a:lnTo>
                    <a:lnTo>
                      <a:pt x="10118" y="499"/>
                    </a:lnTo>
                    <a:lnTo>
                      <a:pt x="10203" y="537"/>
                    </a:lnTo>
                    <a:lnTo>
                      <a:pt x="10285" y="579"/>
                    </a:lnTo>
                    <a:lnTo>
                      <a:pt x="10364" y="623"/>
                    </a:lnTo>
                    <a:lnTo>
                      <a:pt x="10441" y="669"/>
                    </a:lnTo>
                    <a:lnTo>
                      <a:pt x="10514" y="718"/>
                    </a:lnTo>
                    <a:lnTo>
                      <a:pt x="10585" y="768"/>
                    </a:lnTo>
                    <a:lnTo>
                      <a:pt x="10653" y="820"/>
                    </a:lnTo>
                    <a:lnTo>
                      <a:pt x="10719" y="873"/>
                    </a:lnTo>
                    <a:lnTo>
                      <a:pt x="10781" y="927"/>
                    </a:lnTo>
                    <a:lnTo>
                      <a:pt x="10841" y="980"/>
                    </a:lnTo>
                    <a:lnTo>
                      <a:pt x="10899" y="1035"/>
                    </a:lnTo>
                    <a:lnTo>
                      <a:pt x="10954" y="1089"/>
                    </a:lnTo>
                    <a:lnTo>
                      <a:pt x="11005" y="1144"/>
                    </a:lnTo>
                    <a:lnTo>
                      <a:pt x="11054" y="1198"/>
                    </a:lnTo>
                    <a:lnTo>
                      <a:pt x="11100" y="1249"/>
                    </a:lnTo>
                    <a:lnTo>
                      <a:pt x="11144" y="1301"/>
                    </a:lnTo>
                    <a:lnTo>
                      <a:pt x="11185" y="1350"/>
                    </a:lnTo>
                    <a:lnTo>
                      <a:pt x="11223" y="1397"/>
                    </a:lnTo>
                    <a:lnTo>
                      <a:pt x="11258" y="1443"/>
                    </a:lnTo>
                    <a:lnTo>
                      <a:pt x="11291" y="1486"/>
                    </a:lnTo>
                    <a:lnTo>
                      <a:pt x="11321" y="1526"/>
                    </a:lnTo>
                    <a:lnTo>
                      <a:pt x="11348" y="1562"/>
                    </a:lnTo>
                    <a:lnTo>
                      <a:pt x="11373" y="1596"/>
                    </a:lnTo>
                    <a:lnTo>
                      <a:pt x="11393" y="1626"/>
                    </a:lnTo>
                    <a:lnTo>
                      <a:pt x="11404" y="1638"/>
                    </a:lnTo>
                    <a:lnTo>
                      <a:pt x="11413" y="1651"/>
                    </a:lnTo>
                    <a:lnTo>
                      <a:pt x="11381" y="1651"/>
                    </a:lnTo>
                    <a:lnTo>
                      <a:pt x="11351" y="1653"/>
                    </a:lnTo>
                    <a:lnTo>
                      <a:pt x="11319" y="1658"/>
                    </a:lnTo>
                    <a:lnTo>
                      <a:pt x="11286" y="1665"/>
                    </a:lnTo>
                    <a:lnTo>
                      <a:pt x="11253" y="1676"/>
                    </a:lnTo>
                    <a:lnTo>
                      <a:pt x="11219" y="1687"/>
                    </a:lnTo>
                    <a:lnTo>
                      <a:pt x="11185" y="1700"/>
                    </a:lnTo>
                    <a:lnTo>
                      <a:pt x="11152" y="1715"/>
                    </a:lnTo>
                    <a:lnTo>
                      <a:pt x="11121" y="1729"/>
                    </a:lnTo>
                    <a:lnTo>
                      <a:pt x="11091" y="1743"/>
                    </a:lnTo>
                    <a:lnTo>
                      <a:pt x="11064" y="1758"/>
                    </a:lnTo>
                    <a:lnTo>
                      <a:pt x="11039" y="1770"/>
                    </a:lnTo>
                    <a:lnTo>
                      <a:pt x="11018" y="1783"/>
                    </a:lnTo>
                    <a:lnTo>
                      <a:pt x="11008" y="1788"/>
                    </a:lnTo>
                    <a:lnTo>
                      <a:pt x="11001" y="1792"/>
                    </a:lnTo>
                    <a:lnTo>
                      <a:pt x="10994" y="1796"/>
                    </a:lnTo>
                    <a:lnTo>
                      <a:pt x="10988" y="1800"/>
                    </a:lnTo>
                    <a:lnTo>
                      <a:pt x="10983" y="1803"/>
                    </a:lnTo>
                    <a:lnTo>
                      <a:pt x="10979" y="1805"/>
                    </a:lnTo>
                    <a:lnTo>
                      <a:pt x="10977" y="1806"/>
                    </a:lnTo>
                    <a:lnTo>
                      <a:pt x="10976" y="1806"/>
                    </a:lnTo>
                    <a:lnTo>
                      <a:pt x="11257" y="1806"/>
                    </a:lnTo>
                    <a:lnTo>
                      <a:pt x="11303" y="1806"/>
                    </a:lnTo>
                    <a:lnTo>
                      <a:pt x="11345" y="1807"/>
                    </a:lnTo>
                    <a:lnTo>
                      <a:pt x="11385" y="1808"/>
                    </a:lnTo>
                    <a:lnTo>
                      <a:pt x="11424" y="1810"/>
                    </a:lnTo>
                    <a:lnTo>
                      <a:pt x="11462" y="1815"/>
                    </a:lnTo>
                    <a:lnTo>
                      <a:pt x="11498" y="1820"/>
                    </a:lnTo>
                    <a:lnTo>
                      <a:pt x="11534" y="1828"/>
                    </a:lnTo>
                    <a:lnTo>
                      <a:pt x="11569" y="1838"/>
                    </a:lnTo>
                    <a:lnTo>
                      <a:pt x="11603" y="1851"/>
                    </a:lnTo>
                    <a:lnTo>
                      <a:pt x="11637" y="1863"/>
                    </a:lnTo>
                    <a:lnTo>
                      <a:pt x="11671" y="1877"/>
                    </a:lnTo>
                    <a:lnTo>
                      <a:pt x="11704" y="1893"/>
                    </a:lnTo>
                    <a:lnTo>
                      <a:pt x="11737" y="1910"/>
                    </a:lnTo>
                    <a:lnTo>
                      <a:pt x="11771" y="1930"/>
                    </a:lnTo>
                    <a:lnTo>
                      <a:pt x="11804" y="1951"/>
                    </a:lnTo>
                    <a:lnTo>
                      <a:pt x="11837" y="1974"/>
                    </a:lnTo>
                    <a:lnTo>
                      <a:pt x="11871" y="2000"/>
                    </a:lnTo>
                    <a:lnTo>
                      <a:pt x="11905" y="2029"/>
                    </a:lnTo>
                    <a:lnTo>
                      <a:pt x="11941" y="2061"/>
                    </a:lnTo>
                    <a:lnTo>
                      <a:pt x="11977" y="2097"/>
                    </a:lnTo>
                    <a:lnTo>
                      <a:pt x="12013" y="2135"/>
                    </a:lnTo>
                    <a:lnTo>
                      <a:pt x="12051" y="2177"/>
                    </a:lnTo>
                    <a:lnTo>
                      <a:pt x="12070" y="2200"/>
                    </a:lnTo>
                    <a:lnTo>
                      <a:pt x="12089" y="2223"/>
                    </a:lnTo>
                    <a:lnTo>
                      <a:pt x="12110" y="2248"/>
                    </a:lnTo>
                    <a:lnTo>
                      <a:pt x="12129" y="2274"/>
                    </a:lnTo>
                    <a:lnTo>
                      <a:pt x="12157" y="2310"/>
                    </a:lnTo>
                    <a:lnTo>
                      <a:pt x="12182" y="2345"/>
                    </a:lnTo>
                    <a:lnTo>
                      <a:pt x="12204" y="2381"/>
                    </a:lnTo>
                    <a:lnTo>
                      <a:pt x="12221" y="2416"/>
                    </a:lnTo>
                    <a:lnTo>
                      <a:pt x="12237" y="2451"/>
                    </a:lnTo>
                    <a:lnTo>
                      <a:pt x="12247" y="2484"/>
                    </a:lnTo>
                    <a:lnTo>
                      <a:pt x="12254" y="2517"/>
                    </a:lnTo>
                    <a:lnTo>
                      <a:pt x="12258" y="2547"/>
                    </a:lnTo>
                    <a:lnTo>
                      <a:pt x="12258" y="2561"/>
                    </a:lnTo>
                    <a:lnTo>
                      <a:pt x="12257" y="2575"/>
                    </a:lnTo>
                    <a:lnTo>
                      <a:pt x="12255" y="2588"/>
                    </a:lnTo>
                    <a:lnTo>
                      <a:pt x="12253" y="2600"/>
                    </a:lnTo>
                    <a:lnTo>
                      <a:pt x="12249" y="2612"/>
                    </a:lnTo>
                    <a:lnTo>
                      <a:pt x="12244" y="2623"/>
                    </a:lnTo>
                    <a:lnTo>
                      <a:pt x="12238" y="2632"/>
                    </a:lnTo>
                    <a:lnTo>
                      <a:pt x="12231" y="2642"/>
                    </a:lnTo>
                    <a:lnTo>
                      <a:pt x="12222" y="2650"/>
                    </a:lnTo>
                    <a:lnTo>
                      <a:pt x="12212" y="2658"/>
                    </a:lnTo>
                    <a:lnTo>
                      <a:pt x="12202" y="2664"/>
                    </a:lnTo>
                    <a:lnTo>
                      <a:pt x="12189" y="2670"/>
                    </a:lnTo>
                    <a:lnTo>
                      <a:pt x="12177" y="2674"/>
                    </a:lnTo>
                    <a:lnTo>
                      <a:pt x="12162" y="2677"/>
                    </a:lnTo>
                    <a:lnTo>
                      <a:pt x="12147" y="2679"/>
                    </a:lnTo>
                    <a:lnTo>
                      <a:pt x="12129" y="2679"/>
                    </a:lnTo>
                    <a:lnTo>
                      <a:pt x="12035" y="2679"/>
                    </a:lnTo>
                    <a:lnTo>
                      <a:pt x="12008" y="2679"/>
                    </a:lnTo>
                    <a:lnTo>
                      <a:pt x="11980" y="2680"/>
                    </a:lnTo>
                    <a:lnTo>
                      <a:pt x="11954" y="2681"/>
                    </a:lnTo>
                    <a:lnTo>
                      <a:pt x="11930" y="2682"/>
                    </a:lnTo>
                    <a:lnTo>
                      <a:pt x="11906" y="2684"/>
                    </a:lnTo>
                    <a:lnTo>
                      <a:pt x="11885" y="2685"/>
                    </a:lnTo>
                    <a:lnTo>
                      <a:pt x="11863" y="2687"/>
                    </a:lnTo>
                    <a:lnTo>
                      <a:pt x="11843" y="2690"/>
                    </a:lnTo>
                    <a:lnTo>
                      <a:pt x="11806" y="2695"/>
                    </a:lnTo>
                    <a:lnTo>
                      <a:pt x="11772" y="2702"/>
                    </a:lnTo>
                    <a:lnTo>
                      <a:pt x="11741" y="2710"/>
                    </a:lnTo>
                    <a:lnTo>
                      <a:pt x="11712" y="2718"/>
                    </a:lnTo>
                    <a:lnTo>
                      <a:pt x="11686" y="2727"/>
                    </a:lnTo>
                    <a:lnTo>
                      <a:pt x="11660" y="2737"/>
                    </a:lnTo>
                    <a:lnTo>
                      <a:pt x="11611" y="2758"/>
                    </a:lnTo>
                    <a:lnTo>
                      <a:pt x="11586" y="2769"/>
                    </a:lnTo>
                    <a:lnTo>
                      <a:pt x="11561" y="2781"/>
                    </a:lnTo>
                    <a:lnTo>
                      <a:pt x="11535" y="2792"/>
                    </a:lnTo>
                    <a:lnTo>
                      <a:pt x="11506" y="2803"/>
                    </a:lnTo>
                    <a:lnTo>
                      <a:pt x="11519" y="2802"/>
                    </a:lnTo>
                    <a:lnTo>
                      <a:pt x="11535" y="2799"/>
                    </a:lnTo>
                    <a:lnTo>
                      <a:pt x="11552" y="2794"/>
                    </a:lnTo>
                    <a:lnTo>
                      <a:pt x="11572" y="2788"/>
                    </a:lnTo>
                    <a:lnTo>
                      <a:pt x="11594" y="2783"/>
                    </a:lnTo>
                    <a:lnTo>
                      <a:pt x="11615" y="2778"/>
                    </a:lnTo>
                    <a:lnTo>
                      <a:pt x="11639" y="2775"/>
                    </a:lnTo>
                    <a:lnTo>
                      <a:pt x="11662" y="2773"/>
                    </a:lnTo>
                    <a:lnTo>
                      <a:pt x="11709" y="2774"/>
                    </a:lnTo>
                    <a:lnTo>
                      <a:pt x="11733" y="2775"/>
                    </a:lnTo>
                    <a:lnTo>
                      <a:pt x="11757" y="2777"/>
                    </a:lnTo>
                    <a:lnTo>
                      <a:pt x="11781" y="2781"/>
                    </a:lnTo>
                    <a:lnTo>
                      <a:pt x="11803" y="2787"/>
                    </a:lnTo>
                    <a:lnTo>
                      <a:pt x="11826" y="2795"/>
                    </a:lnTo>
                    <a:lnTo>
                      <a:pt x="11849" y="2805"/>
                    </a:lnTo>
                    <a:lnTo>
                      <a:pt x="11870" y="2819"/>
                    </a:lnTo>
                    <a:lnTo>
                      <a:pt x="11890" y="2835"/>
                    </a:lnTo>
                    <a:lnTo>
                      <a:pt x="11910" y="2856"/>
                    </a:lnTo>
                    <a:lnTo>
                      <a:pt x="11920" y="2867"/>
                    </a:lnTo>
                    <a:lnTo>
                      <a:pt x="11928" y="2880"/>
                    </a:lnTo>
                    <a:lnTo>
                      <a:pt x="11937" y="2894"/>
                    </a:lnTo>
                    <a:lnTo>
                      <a:pt x="11946" y="2908"/>
                    </a:lnTo>
                    <a:lnTo>
                      <a:pt x="11954" y="2925"/>
                    </a:lnTo>
                    <a:lnTo>
                      <a:pt x="11961" y="2942"/>
                    </a:lnTo>
                    <a:lnTo>
                      <a:pt x="11968" y="2961"/>
                    </a:lnTo>
                    <a:lnTo>
                      <a:pt x="11976" y="2981"/>
                    </a:lnTo>
                    <a:lnTo>
                      <a:pt x="11982" y="3002"/>
                    </a:lnTo>
                    <a:lnTo>
                      <a:pt x="11988" y="3025"/>
                    </a:lnTo>
                    <a:lnTo>
                      <a:pt x="11989" y="3058"/>
                    </a:lnTo>
                    <a:lnTo>
                      <a:pt x="11988" y="3088"/>
                    </a:lnTo>
                    <a:lnTo>
                      <a:pt x="11987" y="3117"/>
                    </a:lnTo>
                    <a:lnTo>
                      <a:pt x="11986" y="3142"/>
                    </a:lnTo>
                    <a:lnTo>
                      <a:pt x="11983" y="3166"/>
                    </a:lnTo>
                    <a:lnTo>
                      <a:pt x="11980" y="3188"/>
                    </a:lnTo>
                    <a:lnTo>
                      <a:pt x="11976" y="3207"/>
                    </a:lnTo>
                    <a:lnTo>
                      <a:pt x="11970" y="3226"/>
                    </a:lnTo>
                    <a:lnTo>
                      <a:pt x="11963" y="3241"/>
                    </a:lnTo>
                    <a:lnTo>
                      <a:pt x="11956" y="3256"/>
                    </a:lnTo>
                    <a:lnTo>
                      <a:pt x="11947" y="3268"/>
                    </a:lnTo>
                    <a:lnTo>
                      <a:pt x="11936" y="3278"/>
                    </a:lnTo>
                    <a:lnTo>
                      <a:pt x="11925" y="3288"/>
                    </a:lnTo>
                    <a:lnTo>
                      <a:pt x="11912" y="3296"/>
                    </a:lnTo>
                    <a:lnTo>
                      <a:pt x="11897" y="3302"/>
                    </a:lnTo>
                    <a:lnTo>
                      <a:pt x="11881" y="3307"/>
                    </a:lnTo>
                    <a:lnTo>
                      <a:pt x="11905" y="3298"/>
                    </a:lnTo>
                    <a:lnTo>
                      <a:pt x="11928" y="3291"/>
                    </a:lnTo>
                    <a:lnTo>
                      <a:pt x="11952" y="3284"/>
                    </a:lnTo>
                    <a:lnTo>
                      <a:pt x="11965" y="3282"/>
                    </a:lnTo>
                    <a:lnTo>
                      <a:pt x="11979" y="3280"/>
                    </a:lnTo>
                    <a:lnTo>
                      <a:pt x="11994" y="3278"/>
                    </a:lnTo>
                    <a:lnTo>
                      <a:pt x="12011" y="3277"/>
                    </a:lnTo>
                    <a:lnTo>
                      <a:pt x="12029" y="3275"/>
                    </a:lnTo>
                    <a:lnTo>
                      <a:pt x="12050" y="3274"/>
                    </a:lnTo>
                    <a:lnTo>
                      <a:pt x="12074" y="3273"/>
                    </a:lnTo>
                    <a:lnTo>
                      <a:pt x="12100" y="3273"/>
                    </a:lnTo>
                    <a:lnTo>
                      <a:pt x="12128" y="3272"/>
                    </a:lnTo>
                    <a:lnTo>
                      <a:pt x="12160" y="3271"/>
                    </a:lnTo>
                    <a:lnTo>
                      <a:pt x="12184" y="3272"/>
                    </a:lnTo>
                    <a:lnTo>
                      <a:pt x="12208" y="3275"/>
                    </a:lnTo>
                    <a:lnTo>
                      <a:pt x="12232" y="3279"/>
                    </a:lnTo>
                    <a:lnTo>
                      <a:pt x="12255" y="3284"/>
                    </a:lnTo>
                    <a:lnTo>
                      <a:pt x="12279" y="3293"/>
                    </a:lnTo>
                    <a:lnTo>
                      <a:pt x="12302" y="3301"/>
                    </a:lnTo>
                    <a:lnTo>
                      <a:pt x="12325" y="3311"/>
                    </a:lnTo>
                    <a:lnTo>
                      <a:pt x="12346" y="3324"/>
                    </a:lnTo>
                    <a:lnTo>
                      <a:pt x="12367" y="3336"/>
                    </a:lnTo>
                    <a:lnTo>
                      <a:pt x="12386" y="3350"/>
                    </a:lnTo>
                    <a:lnTo>
                      <a:pt x="12404" y="3366"/>
                    </a:lnTo>
                    <a:lnTo>
                      <a:pt x="12422" y="3382"/>
                    </a:lnTo>
                    <a:lnTo>
                      <a:pt x="12437" y="3400"/>
                    </a:lnTo>
                    <a:lnTo>
                      <a:pt x="12450" y="3418"/>
                    </a:lnTo>
                    <a:lnTo>
                      <a:pt x="12463" y="3438"/>
                    </a:lnTo>
                    <a:lnTo>
                      <a:pt x="12472" y="3459"/>
                    </a:lnTo>
                    <a:lnTo>
                      <a:pt x="12481" y="3479"/>
                    </a:lnTo>
                    <a:lnTo>
                      <a:pt x="12490" y="3499"/>
                    </a:lnTo>
                    <a:lnTo>
                      <a:pt x="12498" y="3518"/>
                    </a:lnTo>
                    <a:lnTo>
                      <a:pt x="12505" y="3537"/>
                    </a:lnTo>
                    <a:lnTo>
                      <a:pt x="12511" y="3555"/>
                    </a:lnTo>
                    <a:lnTo>
                      <a:pt x="12516" y="3574"/>
                    </a:lnTo>
                    <a:lnTo>
                      <a:pt x="12518" y="3592"/>
                    </a:lnTo>
                    <a:lnTo>
                      <a:pt x="12518" y="3612"/>
                    </a:lnTo>
                    <a:lnTo>
                      <a:pt x="12514" y="3633"/>
                    </a:lnTo>
                    <a:lnTo>
                      <a:pt x="12508" y="3654"/>
                    </a:lnTo>
                    <a:lnTo>
                      <a:pt x="12499" y="3677"/>
                    </a:lnTo>
                    <a:lnTo>
                      <a:pt x="12493" y="3688"/>
                    </a:lnTo>
                    <a:lnTo>
                      <a:pt x="12486" y="3701"/>
                    </a:lnTo>
                    <a:lnTo>
                      <a:pt x="12477" y="3714"/>
                    </a:lnTo>
                    <a:lnTo>
                      <a:pt x="12468" y="3727"/>
                    </a:lnTo>
                    <a:lnTo>
                      <a:pt x="12458" y="3742"/>
                    </a:lnTo>
                    <a:lnTo>
                      <a:pt x="12445" y="3756"/>
                    </a:lnTo>
                    <a:lnTo>
                      <a:pt x="12433" y="3771"/>
                    </a:lnTo>
                    <a:lnTo>
                      <a:pt x="12418" y="3787"/>
                    </a:lnTo>
                    <a:lnTo>
                      <a:pt x="12403" y="3804"/>
                    </a:lnTo>
                    <a:lnTo>
                      <a:pt x="12386" y="3820"/>
                    </a:lnTo>
                    <a:lnTo>
                      <a:pt x="12404" y="3804"/>
                    </a:lnTo>
                    <a:lnTo>
                      <a:pt x="12423" y="3788"/>
                    </a:lnTo>
                    <a:lnTo>
                      <a:pt x="12441" y="3774"/>
                    </a:lnTo>
                    <a:lnTo>
                      <a:pt x="12461" y="3760"/>
                    </a:lnTo>
                    <a:lnTo>
                      <a:pt x="12481" y="3748"/>
                    </a:lnTo>
                    <a:lnTo>
                      <a:pt x="12501" y="3737"/>
                    </a:lnTo>
                    <a:lnTo>
                      <a:pt x="12523" y="3726"/>
                    </a:lnTo>
                    <a:lnTo>
                      <a:pt x="12543" y="3717"/>
                    </a:lnTo>
                    <a:lnTo>
                      <a:pt x="12587" y="3702"/>
                    </a:lnTo>
                    <a:lnTo>
                      <a:pt x="12631" y="3690"/>
                    </a:lnTo>
                    <a:lnTo>
                      <a:pt x="12677" y="3682"/>
                    </a:lnTo>
                    <a:lnTo>
                      <a:pt x="12722" y="3677"/>
                    </a:lnTo>
                    <a:lnTo>
                      <a:pt x="12739" y="3676"/>
                    </a:lnTo>
                    <a:lnTo>
                      <a:pt x="12755" y="3676"/>
                    </a:lnTo>
                    <a:lnTo>
                      <a:pt x="12773" y="3677"/>
                    </a:lnTo>
                    <a:lnTo>
                      <a:pt x="12789" y="3679"/>
                    </a:lnTo>
                    <a:lnTo>
                      <a:pt x="12806" y="3683"/>
                    </a:lnTo>
                    <a:lnTo>
                      <a:pt x="12821" y="3689"/>
                    </a:lnTo>
                    <a:lnTo>
                      <a:pt x="12835" y="3697"/>
                    </a:lnTo>
                    <a:lnTo>
                      <a:pt x="12846" y="3708"/>
                    </a:lnTo>
                    <a:lnTo>
                      <a:pt x="12861" y="3724"/>
                    </a:lnTo>
                    <a:lnTo>
                      <a:pt x="12875" y="3740"/>
                    </a:lnTo>
                    <a:lnTo>
                      <a:pt x="12887" y="3755"/>
                    </a:lnTo>
                    <a:lnTo>
                      <a:pt x="12899" y="3770"/>
                    </a:lnTo>
                    <a:lnTo>
                      <a:pt x="12908" y="3784"/>
                    </a:lnTo>
                    <a:lnTo>
                      <a:pt x="12916" y="3799"/>
                    </a:lnTo>
                    <a:lnTo>
                      <a:pt x="12922" y="3816"/>
                    </a:lnTo>
                    <a:lnTo>
                      <a:pt x="12927" y="3834"/>
                    </a:lnTo>
                    <a:lnTo>
                      <a:pt x="12931" y="3854"/>
                    </a:lnTo>
                    <a:lnTo>
                      <a:pt x="12932" y="3876"/>
                    </a:lnTo>
                    <a:lnTo>
                      <a:pt x="12931" y="3900"/>
                    </a:lnTo>
                    <a:lnTo>
                      <a:pt x="12928" y="3928"/>
                    </a:lnTo>
                    <a:lnTo>
                      <a:pt x="12924" y="3959"/>
                    </a:lnTo>
                    <a:lnTo>
                      <a:pt x="12921" y="3977"/>
                    </a:lnTo>
                    <a:lnTo>
                      <a:pt x="12917" y="3995"/>
                    </a:lnTo>
                    <a:lnTo>
                      <a:pt x="12913" y="4014"/>
                    </a:lnTo>
                    <a:lnTo>
                      <a:pt x="12909" y="4034"/>
                    </a:lnTo>
                    <a:lnTo>
                      <a:pt x="12904" y="4056"/>
                    </a:lnTo>
                    <a:lnTo>
                      <a:pt x="12899" y="4079"/>
                    </a:lnTo>
                    <a:lnTo>
                      <a:pt x="12892" y="4108"/>
                    </a:lnTo>
                    <a:lnTo>
                      <a:pt x="12885" y="4139"/>
                    </a:lnTo>
                    <a:lnTo>
                      <a:pt x="12870" y="4203"/>
                    </a:lnTo>
                    <a:lnTo>
                      <a:pt x="12853" y="4269"/>
                    </a:lnTo>
                    <a:lnTo>
                      <a:pt x="12835" y="4337"/>
                    </a:lnTo>
                    <a:lnTo>
                      <a:pt x="12815" y="4405"/>
                    </a:lnTo>
                    <a:lnTo>
                      <a:pt x="12795" y="4473"/>
                    </a:lnTo>
                    <a:lnTo>
                      <a:pt x="12775" y="4539"/>
                    </a:lnTo>
                    <a:lnTo>
                      <a:pt x="12755" y="4602"/>
                    </a:lnTo>
                    <a:lnTo>
                      <a:pt x="12746" y="4633"/>
                    </a:lnTo>
                    <a:lnTo>
                      <a:pt x="12736" y="4662"/>
                    </a:lnTo>
                    <a:lnTo>
                      <a:pt x="12727" y="4690"/>
                    </a:lnTo>
                    <a:lnTo>
                      <a:pt x="12719" y="4717"/>
                    </a:lnTo>
                    <a:lnTo>
                      <a:pt x="12710" y="4742"/>
                    </a:lnTo>
                    <a:lnTo>
                      <a:pt x="12702" y="4766"/>
                    </a:lnTo>
                    <a:lnTo>
                      <a:pt x="12695" y="4788"/>
                    </a:lnTo>
                    <a:lnTo>
                      <a:pt x="12688" y="4809"/>
                    </a:lnTo>
                    <a:lnTo>
                      <a:pt x="12682" y="4827"/>
                    </a:lnTo>
                    <a:lnTo>
                      <a:pt x="12676" y="4844"/>
                    </a:lnTo>
                    <a:lnTo>
                      <a:pt x="12671" y="4858"/>
                    </a:lnTo>
                    <a:lnTo>
                      <a:pt x="12667" y="4870"/>
                    </a:lnTo>
                    <a:lnTo>
                      <a:pt x="12664" y="4879"/>
                    </a:lnTo>
                    <a:lnTo>
                      <a:pt x="12661" y="4886"/>
                    </a:lnTo>
                    <a:lnTo>
                      <a:pt x="12660" y="4890"/>
                    </a:lnTo>
                    <a:lnTo>
                      <a:pt x="12659" y="4892"/>
                    </a:lnTo>
                    <a:lnTo>
                      <a:pt x="12661" y="4890"/>
                    </a:lnTo>
                    <a:lnTo>
                      <a:pt x="12664" y="4886"/>
                    </a:lnTo>
                    <a:lnTo>
                      <a:pt x="12670" y="4878"/>
                    </a:lnTo>
                    <a:lnTo>
                      <a:pt x="12679" y="4867"/>
                    </a:lnTo>
                    <a:lnTo>
                      <a:pt x="12689" y="4852"/>
                    </a:lnTo>
                    <a:lnTo>
                      <a:pt x="12701" y="4836"/>
                    </a:lnTo>
                    <a:lnTo>
                      <a:pt x="12716" y="4815"/>
                    </a:lnTo>
                    <a:lnTo>
                      <a:pt x="12731" y="4791"/>
                    </a:lnTo>
                    <a:lnTo>
                      <a:pt x="12749" y="4765"/>
                    </a:lnTo>
                    <a:lnTo>
                      <a:pt x="12767" y="4735"/>
                    </a:lnTo>
                    <a:lnTo>
                      <a:pt x="12786" y="4702"/>
                    </a:lnTo>
                    <a:lnTo>
                      <a:pt x="12807" y="4666"/>
                    </a:lnTo>
                    <a:lnTo>
                      <a:pt x="12828" y="4627"/>
                    </a:lnTo>
                    <a:lnTo>
                      <a:pt x="12850" y="4584"/>
                    </a:lnTo>
                    <a:lnTo>
                      <a:pt x="12873" y="4538"/>
                    </a:lnTo>
                    <a:lnTo>
                      <a:pt x="12895" y="4490"/>
                    </a:lnTo>
                    <a:lnTo>
                      <a:pt x="12918" y="4438"/>
                    </a:lnTo>
                    <a:lnTo>
                      <a:pt x="12941" y="4384"/>
                    </a:lnTo>
                    <a:lnTo>
                      <a:pt x="12964" y="4326"/>
                    </a:lnTo>
                    <a:lnTo>
                      <a:pt x="12986" y="4264"/>
                    </a:lnTo>
                    <a:lnTo>
                      <a:pt x="13008" y="4200"/>
                    </a:lnTo>
                    <a:lnTo>
                      <a:pt x="13030" y="4133"/>
                    </a:lnTo>
                    <a:lnTo>
                      <a:pt x="13050" y="4063"/>
                    </a:lnTo>
                    <a:lnTo>
                      <a:pt x="13070" y="3990"/>
                    </a:lnTo>
                    <a:lnTo>
                      <a:pt x="13088" y="3914"/>
                    </a:lnTo>
                    <a:lnTo>
                      <a:pt x="13106" y="3833"/>
                    </a:lnTo>
                    <a:lnTo>
                      <a:pt x="13123" y="3751"/>
                    </a:lnTo>
                    <a:lnTo>
                      <a:pt x="13137" y="3666"/>
                    </a:lnTo>
                    <a:lnTo>
                      <a:pt x="13150" y="3577"/>
                    </a:lnTo>
                    <a:lnTo>
                      <a:pt x="13161" y="3485"/>
                    </a:lnTo>
                    <a:lnTo>
                      <a:pt x="13170" y="3391"/>
                    </a:lnTo>
                    <a:lnTo>
                      <a:pt x="13177" y="3293"/>
                    </a:lnTo>
                    <a:lnTo>
                      <a:pt x="13179" y="3239"/>
                    </a:lnTo>
                    <a:lnTo>
                      <a:pt x="13181" y="3188"/>
                    </a:lnTo>
                    <a:lnTo>
                      <a:pt x="13183" y="3136"/>
                    </a:lnTo>
                    <a:lnTo>
                      <a:pt x="13184" y="3087"/>
                    </a:lnTo>
                    <a:lnTo>
                      <a:pt x="13186" y="3037"/>
                    </a:lnTo>
                    <a:lnTo>
                      <a:pt x="13186" y="2990"/>
                    </a:lnTo>
                    <a:lnTo>
                      <a:pt x="13186" y="2944"/>
                    </a:lnTo>
                    <a:lnTo>
                      <a:pt x="13186" y="2898"/>
                    </a:lnTo>
                    <a:lnTo>
                      <a:pt x="13184" y="2854"/>
                    </a:lnTo>
                    <a:lnTo>
                      <a:pt x="13182" y="2811"/>
                    </a:lnTo>
                    <a:lnTo>
                      <a:pt x="13181" y="2768"/>
                    </a:lnTo>
                    <a:lnTo>
                      <a:pt x="13179" y="2727"/>
                    </a:lnTo>
                    <a:lnTo>
                      <a:pt x="13177" y="2687"/>
                    </a:lnTo>
                    <a:lnTo>
                      <a:pt x="13174" y="2648"/>
                    </a:lnTo>
                    <a:lnTo>
                      <a:pt x="13169" y="2573"/>
                    </a:lnTo>
                    <a:lnTo>
                      <a:pt x="13162" y="2502"/>
                    </a:lnTo>
                    <a:lnTo>
                      <a:pt x="13155" y="2435"/>
                    </a:lnTo>
                    <a:lnTo>
                      <a:pt x="13147" y="2371"/>
                    </a:lnTo>
                    <a:lnTo>
                      <a:pt x="13139" y="2310"/>
                    </a:lnTo>
                    <a:lnTo>
                      <a:pt x="13130" y="2253"/>
                    </a:lnTo>
                    <a:lnTo>
                      <a:pt x="13121" y="2200"/>
                    </a:lnTo>
                    <a:lnTo>
                      <a:pt x="13112" y="2149"/>
                    </a:lnTo>
                    <a:lnTo>
                      <a:pt x="13104" y="2102"/>
                    </a:lnTo>
                    <a:lnTo>
                      <a:pt x="13096" y="2058"/>
                    </a:lnTo>
                    <a:lnTo>
                      <a:pt x="13088" y="2015"/>
                    </a:lnTo>
                    <a:lnTo>
                      <a:pt x="13081" y="1977"/>
                    </a:lnTo>
                    <a:lnTo>
                      <a:pt x="13075" y="1940"/>
                    </a:lnTo>
                    <a:lnTo>
                      <a:pt x="13070" y="1906"/>
                    </a:lnTo>
                    <a:lnTo>
                      <a:pt x="13067" y="1875"/>
                    </a:lnTo>
                    <a:lnTo>
                      <a:pt x="13064" y="1845"/>
                    </a:lnTo>
                    <a:lnTo>
                      <a:pt x="13063" y="1818"/>
                    </a:lnTo>
                    <a:lnTo>
                      <a:pt x="13063" y="1793"/>
                    </a:lnTo>
                    <a:lnTo>
                      <a:pt x="13065" y="1769"/>
                    </a:lnTo>
                    <a:lnTo>
                      <a:pt x="13069" y="1748"/>
                    </a:lnTo>
                    <a:lnTo>
                      <a:pt x="13075" y="1727"/>
                    </a:lnTo>
                    <a:lnTo>
                      <a:pt x="13084" y="1708"/>
                    </a:lnTo>
                    <a:lnTo>
                      <a:pt x="13095" y="1691"/>
                    </a:lnTo>
                    <a:lnTo>
                      <a:pt x="13108" y="1674"/>
                    </a:lnTo>
                    <a:lnTo>
                      <a:pt x="13125" y="1659"/>
                    </a:lnTo>
                    <a:lnTo>
                      <a:pt x="13140" y="1643"/>
                    </a:lnTo>
                    <a:lnTo>
                      <a:pt x="13157" y="1627"/>
                    </a:lnTo>
                    <a:lnTo>
                      <a:pt x="13174" y="1613"/>
                    </a:lnTo>
                    <a:lnTo>
                      <a:pt x="13193" y="1599"/>
                    </a:lnTo>
                    <a:lnTo>
                      <a:pt x="13212" y="1587"/>
                    </a:lnTo>
                    <a:lnTo>
                      <a:pt x="13233" y="1576"/>
                    </a:lnTo>
                    <a:lnTo>
                      <a:pt x="13277" y="1556"/>
                    </a:lnTo>
                    <a:lnTo>
                      <a:pt x="13326" y="1539"/>
                    </a:lnTo>
                    <a:lnTo>
                      <a:pt x="13376" y="1522"/>
                    </a:lnTo>
                    <a:lnTo>
                      <a:pt x="13429" y="1507"/>
                    </a:lnTo>
                    <a:lnTo>
                      <a:pt x="13484" y="1491"/>
                    </a:lnTo>
                    <a:lnTo>
                      <a:pt x="13541" y="1476"/>
                    </a:lnTo>
                    <a:lnTo>
                      <a:pt x="13597" y="1458"/>
                    </a:lnTo>
                    <a:lnTo>
                      <a:pt x="13655" y="1439"/>
                    </a:lnTo>
                    <a:lnTo>
                      <a:pt x="13714" y="1416"/>
                    </a:lnTo>
                    <a:lnTo>
                      <a:pt x="13742" y="1403"/>
                    </a:lnTo>
                    <a:lnTo>
                      <a:pt x="13771" y="1389"/>
                    </a:lnTo>
                    <a:lnTo>
                      <a:pt x="13800" y="1374"/>
                    </a:lnTo>
                    <a:lnTo>
                      <a:pt x="13828" y="1357"/>
                    </a:lnTo>
                    <a:lnTo>
                      <a:pt x="13855" y="1340"/>
                    </a:lnTo>
                    <a:lnTo>
                      <a:pt x="13883" y="1320"/>
                    </a:lnTo>
                    <a:lnTo>
                      <a:pt x="13910" y="1300"/>
                    </a:lnTo>
                    <a:lnTo>
                      <a:pt x="13937" y="1277"/>
                    </a:lnTo>
                    <a:lnTo>
                      <a:pt x="13957" y="1262"/>
                    </a:lnTo>
                    <a:lnTo>
                      <a:pt x="13976" y="1246"/>
                    </a:lnTo>
                    <a:lnTo>
                      <a:pt x="14012" y="1211"/>
                    </a:lnTo>
                    <a:lnTo>
                      <a:pt x="14045" y="1173"/>
                    </a:lnTo>
                    <a:lnTo>
                      <a:pt x="14076" y="1134"/>
                    </a:lnTo>
                    <a:lnTo>
                      <a:pt x="14105" y="1093"/>
                    </a:lnTo>
                    <a:lnTo>
                      <a:pt x="14133" y="1050"/>
                    </a:lnTo>
                    <a:lnTo>
                      <a:pt x="14160" y="1009"/>
                    </a:lnTo>
                    <a:lnTo>
                      <a:pt x="14187" y="969"/>
                    </a:lnTo>
                    <a:lnTo>
                      <a:pt x="14213" y="931"/>
                    </a:lnTo>
                    <a:lnTo>
                      <a:pt x="14240" y="895"/>
                    </a:lnTo>
                    <a:lnTo>
                      <a:pt x="14253" y="878"/>
                    </a:lnTo>
                    <a:lnTo>
                      <a:pt x="14267" y="863"/>
                    </a:lnTo>
                    <a:lnTo>
                      <a:pt x="14282" y="847"/>
                    </a:lnTo>
                    <a:lnTo>
                      <a:pt x="14296" y="834"/>
                    </a:lnTo>
                    <a:lnTo>
                      <a:pt x="14312" y="822"/>
                    </a:lnTo>
                    <a:lnTo>
                      <a:pt x="14327" y="811"/>
                    </a:lnTo>
                    <a:lnTo>
                      <a:pt x="14344" y="801"/>
                    </a:lnTo>
                    <a:lnTo>
                      <a:pt x="14360" y="793"/>
                    </a:lnTo>
                    <a:lnTo>
                      <a:pt x="14379" y="787"/>
                    </a:lnTo>
                    <a:lnTo>
                      <a:pt x="14396" y="782"/>
                    </a:lnTo>
                    <a:lnTo>
                      <a:pt x="14416" y="779"/>
                    </a:lnTo>
                    <a:lnTo>
                      <a:pt x="14436" y="778"/>
                    </a:lnTo>
                    <a:lnTo>
                      <a:pt x="14451" y="779"/>
                    </a:lnTo>
                    <a:lnTo>
                      <a:pt x="14470" y="785"/>
                    </a:lnTo>
                    <a:lnTo>
                      <a:pt x="14489" y="793"/>
                    </a:lnTo>
                    <a:lnTo>
                      <a:pt x="14510" y="805"/>
                    </a:lnTo>
                    <a:lnTo>
                      <a:pt x="14534" y="821"/>
                    </a:lnTo>
                    <a:lnTo>
                      <a:pt x="14557" y="840"/>
                    </a:lnTo>
                    <a:lnTo>
                      <a:pt x="14571" y="851"/>
                    </a:lnTo>
                    <a:lnTo>
                      <a:pt x="14583" y="864"/>
                    </a:lnTo>
                    <a:lnTo>
                      <a:pt x="14597" y="877"/>
                    </a:lnTo>
                    <a:lnTo>
                      <a:pt x="14610" y="892"/>
                    </a:lnTo>
                    <a:lnTo>
                      <a:pt x="14625" y="907"/>
                    </a:lnTo>
                    <a:lnTo>
                      <a:pt x="14638" y="924"/>
                    </a:lnTo>
                    <a:lnTo>
                      <a:pt x="14652" y="942"/>
                    </a:lnTo>
                    <a:lnTo>
                      <a:pt x="14667" y="961"/>
                    </a:lnTo>
                    <a:lnTo>
                      <a:pt x="14681" y="981"/>
                    </a:lnTo>
                    <a:lnTo>
                      <a:pt x="14696" y="1003"/>
                    </a:lnTo>
                    <a:lnTo>
                      <a:pt x="14711" y="1026"/>
                    </a:lnTo>
                    <a:lnTo>
                      <a:pt x="14727" y="1049"/>
                    </a:lnTo>
                    <a:lnTo>
                      <a:pt x="14741" y="1075"/>
                    </a:lnTo>
                    <a:lnTo>
                      <a:pt x="14757" y="1101"/>
                    </a:lnTo>
                    <a:lnTo>
                      <a:pt x="14772" y="1129"/>
                    </a:lnTo>
                    <a:lnTo>
                      <a:pt x="14788" y="1158"/>
                    </a:lnTo>
                    <a:lnTo>
                      <a:pt x="14803" y="1188"/>
                    </a:lnTo>
                    <a:lnTo>
                      <a:pt x="14818" y="1220"/>
                    </a:lnTo>
                    <a:lnTo>
                      <a:pt x="14833" y="1254"/>
                    </a:lnTo>
                    <a:lnTo>
                      <a:pt x="14849" y="1288"/>
                    </a:lnTo>
                    <a:lnTo>
                      <a:pt x="14864" y="1324"/>
                    </a:lnTo>
                    <a:lnTo>
                      <a:pt x="14880" y="1362"/>
                    </a:lnTo>
                    <a:lnTo>
                      <a:pt x="14894" y="1402"/>
                    </a:lnTo>
                    <a:lnTo>
                      <a:pt x="14909" y="1442"/>
                    </a:lnTo>
                    <a:lnTo>
                      <a:pt x="14925" y="1484"/>
                    </a:lnTo>
                    <a:lnTo>
                      <a:pt x="14939" y="1527"/>
                    </a:lnTo>
                    <a:lnTo>
                      <a:pt x="14954" y="1573"/>
                    </a:lnTo>
                    <a:lnTo>
                      <a:pt x="14968" y="1620"/>
                    </a:lnTo>
                    <a:lnTo>
                      <a:pt x="14983" y="1668"/>
                    </a:lnTo>
                    <a:lnTo>
                      <a:pt x="14997" y="1718"/>
                    </a:lnTo>
                    <a:lnTo>
                      <a:pt x="15011" y="1770"/>
                    </a:lnTo>
                    <a:lnTo>
                      <a:pt x="15024" y="1823"/>
                    </a:lnTo>
                    <a:lnTo>
                      <a:pt x="15037" y="1878"/>
                    </a:lnTo>
                    <a:lnTo>
                      <a:pt x="15051" y="1935"/>
                    </a:lnTo>
                    <a:lnTo>
                      <a:pt x="15063" y="1994"/>
                    </a:lnTo>
                    <a:lnTo>
                      <a:pt x="15076" y="2054"/>
                    </a:lnTo>
                    <a:lnTo>
                      <a:pt x="15088" y="2115"/>
                    </a:lnTo>
                    <a:lnTo>
                      <a:pt x="15099" y="2179"/>
                    </a:lnTo>
                    <a:lnTo>
                      <a:pt x="15111" y="2245"/>
                    </a:lnTo>
                    <a:lnTo>
                      <a:pt x="15121" y="2312"/>
                    </a:lnTo>
                    <a:lnTo>
                      <a:pt x="15132" y="2381"/>
                    </a:lnTo>
                    <a:lnTo>
                      <a:pt x="15142" y="2452"/>
                    </a:lnTo>
                    <a:lnTo>
                      <a:pt x="15152" y="2525"/>
                    </a:lnTo>
                    <a:lnTo>
                      <a:pt x="15161" y="2600"/>
                    </a:lnTo>
                    <a:lnTo>
                      <a:pt x="15170" y="2678"/>
                    </a:lnTo>
                    <a:lnTo>
                      <a:pt x="15178" y="2756"/>
                    </a:lnTo>
                    <a:lnTo>
                      <a:pt x="15185" y="2837"/>
                    </a:lnTo>
                    <a:lnTo>
                      <a:pt x="15192" y="2920"/>
                    </a:lnTo>
                    <a:lnTo>
                      <a:pt x="15199" y="3004"/>
                    </a:lnTo>
                    <a:lnTo>
                      <a:pt x="15205" y="3092"/>
                    </a:lnTo>
                    <a:lnTo>
                      <a:pt x="15210" y="3180"/>
                    </a:lnTo>
                    <a:lnTo>
                      <a:pt x="15215" y="3271"/>
                    </a:lnTo>
                    <a:lnTo>
                      <a:pt x="15218" y="3383"/>
                    </a:lnTo>
                    <a:lnTo>
                      <a:pt x="15219" y="3494"/>
                    </a:lnTo>
                    <a:lnTo>
                      <a:pt x="15219" y="3602"/>
                    </a:lnTo>
                    <a:lnTo>
                      <a:pt x="15217" y="3709"/>
                    </a:lnTo>
                    <a:lnTo>
                      <a:pt x="15212" y="3814"/>
                    </a:lnTo>
                    <a:lnTo>
                      <a:pt x="15206" y="3917"/>
                    </a:lnTo>
                    <a:lnTo>
                      <a:pt x="15199" y="4019"/>
                    </a:lnTo>
                    <a:lnTo>
                      <a:pt x="15188" y="4120"/>
                    </a:lnTo>
                    <a:lnTo>
                      <a:pt x="15177" y="4219"/>
                    </a:lnTo>
                    <a:lnTo>
                      <a:pt x="15164" y="4316"/>
                    </a:lnTo>
                    <a:lnTo>
                      <a:pt x="15149" y="4411"/>
                    </a:lnTo>
                    <a:lnTo>
                      <a:pt x="15133" y="4505"/>
                    </a:lnTo>
                    <a:lnTo>
                      <a:pt x="15115" y="4597"/>
                    </a:lnTo>
                    <a:lnTo>
                      <a:pt x="15095" y="4687"/>
                    </a:lnTo>
                    <a:lnTo>
                      <a:pt x="15075" y="4776"/>
                    </a:lnTo>
                    <a:lnTo>
                      <a:pt x="15052" y="4864"/>
                    </a:lnTo>
                    <a:lnTo>
                      <a:pt x="15028" y="4949"/>
                    </a:lnTo>
                    <a:lnTo>
                      <a:pt x="15003" y="5033"/>
                    </a:lnTo>
                    <a:lnTo>
                      <a:pt x="14977" y="5115"/>
                    </a:lnTo>
                    <a:lnTo>
                      <a:pt x="14949" y="5196"/>
                    </a:lnTo>
                    <a:lnTo>
                      <a:pt x="14919" y="5274"/>
                    </a:lnTo>
                    <a:lnTo>
                      <a:pt x="14889" y="5352"/>
                    </a:lnTo>
                    <a:lnTo>
                      <a:pt x="14857" y="5427"/>
                    </a:lnTo>
                    <a:lnTo>
                      <a:pt x="14824" y="5501"/>
                    </a:lnTo>
                    <a:lnTo>
                      <a:pt x="14790" y="5573"/>
                    </a:lnTo>
                    <a:lnTo>
                      <a:pt x="14755" y="5643"/>
                    </a:lnTo>
                    <a:lnTo>
                      <a:pt x="14718" y="5712"/>
                    </a:lnTo>
                    <a:lnTo>
                      <a:pt x="14680" y="5779"/>
                    </a:lnTo>
                    <a:lnTo>
                      <a:pt x="14642" y="5844"/>
                    </a:lnTo>
                    <a:lnTo>
                      <a:pt x="14603" y="5908"/>
                    </a:lnTo>
                    <a:lnTo>
                      <a:pt x="14563" y="5970"/>
                    </a:lnTo>
                    <a:lnTo>
                      <a:pt x="14521" y="6030"/>
                    </a:lnTo>
                    <a:lnTo>
                      <a:pt x="14479" y="6087"/>
                    </a:lnTo>
                    <a:lnTo>
                      <a:pt x="14437" y="6144"/>
                    </a:lnTo>
                    <a:lnTo>
                      <a:pt x="14393" y="6199"/>
                    </a:lnTo>
                    <a:lnTo>
                      <a:pt x="14349" y="6252"/>
                    </a:lnTo>
                    <a:lnTo>
                      <a:pt x="14304" y="6304"/>
                    </a:lnTo>
                    <a:lnTo>
                      <a:pt x="14257" y="6353"/>
                    </a:lnTo>
                    <a:lnTo>
                      <a:pt x="14211" y="6400"/>
                    </a:lnTo>
                    <a:lnTo>
                      <a:pt x="14164" y="6447"/>
                    </a:lnTo>
                    <a:lnTo>
                      <a:pt x="14116" y="6491"/>
                    </a:lnTo>
                    <a:lnTo>
                      <a:pt x="14068" y="6533"/>
                    </a:lnTo>
                    <a:lnTo>
                      <a:pt x="14019" y="6574"/>
                    </a:lnTo>
                    <a:lnTo>
                      <a:pt x="13970" y="6614"/>
                    </a:lnTo>
                    <a:lnTo>
                      <a:pt x="13921" y="6651"/>
                    </a:lnTo>
                    <a:lnTo>
                      <a:pt x="13870" y="6686"/>
                    </a:lnTo>
                    <a:lnTo>
                      <a:pt x="13819" y="6720"/>
                    </a:lnTo>
                    <a:lnTo>
                      <a:pt x="13769" y="6751"/>
                    </a:lnTo>
                    <a:lnTo>
                      <a:pt x="13718" y="6781"/>
                    </a:lnTo>
                    <a:lnTo>
                      <a:pt x="13667" y="6809"/>
                    </a:lnTo>
                    <a:lnTo>
                      <a:pt x="13615" y="6835"/>
                    </a:lnTo>
                    <a:lnTo>
                      <a:pt x="13563" y="6860"/>
                    </a:lnTo>
                    <a:lnTo>
                      <a:pt x="13511" y="6882"/>
                    </a:lnTo>
                    <a:lnTo>
                      <a:pt x="13459" y="6904"/>
                    </a:lnTo>
                    <a:lnTo>
                      <a:pt x="13407" y="6923"/>
                    </a:lnTo>
                    <a:lnTo>
                      <a:pt x="13355" y="6940"/>
                    </a:lnTo>
                    <a:lnTo>
                      <a:pt x="13302" y="6956"/>
                    </a:lnTo>
                    <a:lnTo>
                      <a:pt x="13251" y="6969"/>
                    </a:lnTo>
                    <a:lnTo>
                      <a:pt x="13198" y="6980"/>
                    </a:lnTo>
                    <a:lnTo>
                      <a:pt x="13146" y="6991"/>
                    </a:lnTo>
                    <a:lnTo>
                      <a:pt x="13095" y="6998"/>
                    </a:lnTo>
                    <a:lnTo>
                      <a:pt x="13043" y="7004"/>
                    </a:lnTo>
                    <a:lnTo>
                      <a:pt x="12991" y="7008"/>
                    </a:lnTo>
                    <a:lnTo>
                      <a:pt x="12940" y="7011"/>
                    </a:lnTo>
                    <a:lnTo>
                      <a:pt x="12846" y="7011"/>
                    </a:lnTo>
                    <a:lnTo>
                      <a:pt x="12763" y="7010"/>
                    </a:lnTo>
                    <a:lnTo>
                      <a:pt x="12683" y="7007"/>
                    </a:lnTo>
                    <a:lnTo>
                      <a:pt x="12602" y="7003"/>
                    </a:lnTo>
                    <a:lnTo>
                      <a:pt x="12524" y="6997"/>
                    </a:lnTo>
                    <a:lnTo>
                      <a:pt x="12446" y="6990"/>
                    </a:lnTo>
                    <a:lnTo>
                      <a:pt x="12370" y="6980"/>
                    </a:lnTo>
                    <a:lnTo>
                      <a:pt x="12296" y="6970"/>
                    </a:lnTo>
                    <a:lnTo>
                      <a:pt x="12222" y="6958"/>
                    </a:lnTo>
                    <a:lnTo>
                      <a:pt x="12150" y="6944"/>
                    </a:lnTo>
                    <a:lnTo>
                      <a:pt x="12080" y="6929"/>
                    </a:lnTo>
                    <a:lnTo>
                      <a:pt x="12011" y="6913"/>
                    </a:lnTo>
                    <a:lnTo>
                      <a:pt x="11943" y="6896"/>
                    </a:lnTo>
                    <a:lnTo>
                      <a:pt x="11875" y="6877"/>
                    </a:lnTo>
                    <a:lnTo>
                      <a:pt x="11810" y="6858"/>
                    </a:lnTo>
                    <a:lnTo>
                      <a:pt x="11745" y="6838"/>
                    </a:lnTo>
                    <a:lnTo>
                      <a:pt x="11683" y="6816"/>
                    </a:lnTo>
                    <a:lnTo>
                      <a:pt x="11622" y="6794"/>
                    </a:lnTo>
                    <a:lnTo>
                      <a:pt x="11562" y="6770"/>
                    </a:lnTo>
                    <a:lnTo>
                      <a:pt x="11503" y="6746"/>
                    </a:lnTo>
                    <a:lnTo>
                      <a:pt x="11445" y="6722"/>
                    </a:lnTo>
                    <a:lnTo>
                      <a:pt x="11388" y="6696"/>
                    </a:lnTo>
                    <a:lnTo>
                      <a:pt x="11334" y="6670"/>
                    </a:lnTo>
                    <a:lnTo>
                      <a:pt x="11280" y="6643"/>
                    </a:lnTo>
                    <a:lnTo>
                      <a:pt x="11227" y="6617"/>
                    </a:lnTo>
                    <a:lnTo>
                      <a:pt x="11177" y="6589"/>
                    </a:lnTo>
                    <a:lnTo>
                      <a:pt x="11127" y="6561"/>
                    </a:lnTo>
                    <a:lnTo>
                      <a:pt x="11079" y="6532"/>
                    </a:lnTo>
                    <a:lnTo>
                      <a:pt x="11031" y="6504"/>
                    </a:lnTo>
                    <a:lnTo>
                      <a:pt x="10986" y="6476"/>
                    </a:lnTo>
                    <a:lnTo>
                      <a:pt x="10941" y="6446"/>
                    </a:lnTo>
                    <a:lnTo>
                      <a:pt x="10898" y="6417"/>
                    </a:lnTo>
                    <a:lnTo>
                      <a:pt x="10856" y="6388"/>
                    </a:lnTo>
                    <a:lnTo>
                      <a:pt x="10815" y="6358"/>
                    </a:lnTo>
                    <a:lnTo>
                      <a:pt x="10776" y="6329"/>
                    </a:lnTo>
                    <a:lnTo>
                      <a:pt x="10738" y="6300"/>
                    </a:lnTo>
                    <a:lnTo>
                      <a:pt x="10701" y="6272"/>
                    </a:lnTo>
                    <a:lnTo>
                      <a:pt x="10666" y="6243"/>
                    </a:lnTo>
                    <a:lnTo>
                      <a:pt x="10632" y="6215"/>
                    </a:lnTo>
                    <a:lnTo>
                      <a:pt x="10599" y="6186"/>
                    </a:lnTo>
                    <a:lnTo>
                      <a:pt x="10568" y="6159"/>
                    </a:lnTo>
                    <a:lnTo>
                      <a:pt x="10537" y="6131"/>
                    </a:lnTo>
                    <a:lnTo>
                      <a:pt x="10508" y="6105"/>
                    </a:lnTo>
                    <a:lnTo>
                      <a:pt x="10480" y="6079"/>
                    </a:lnTo>
                    <a:lnTo>
                      <a:pt x="10454" y="6053"/>
                    </a:lnTo>
                    <a:lnTo>
                      <a:pt x="10429" y="6028"/>
                    </a:lnTo>
                    <a:lnTo>
                      <a:pt x="10405" y="6005"/>
                    </a:lnTo>
                    <a:lnTo>
                      <a:pt x="10383" y="5982"/>
                    </a:lnTo>
                    <a:lnTo>
                      <a:pt x="10361" y="5959"/>
                    </a:lnTo>
                    <a:lnTo>
                      <a:pt x="10341" y="5938"/>
                    </a:lnTo>
                    <a:lnTo>
                      <a:pt x="10323" y="5917"/>
                    </a:lnTo>
                    <a:lnTo>
                      <a:pt x="10305" y="5898"/>
                    </a:lnTo>
                    <a:lnTo>
                      <a:pt x="10290" y="5879"/>
                    </a:lnTo>
                    <a:lnTo>
                      <a:pt x="10274" y="5863"/>
                    </a:lnTo>
                    <a:lnTo>
                      <a:pt x="10261" y="5846"/>
                    </a:lnTo>
                    <a:lnTo>
                      <a:pt x="10250" y="5832"/>
                    </a:lnTo>
                    <a:lnTo>
                      <a:pt x="10238" y="5818"/>
                    </a:lnTo>
                    <a:lnTo>
                      <a:pt x="10229" y="5806"/>
                    </a:lnTo>
                    <a:lnTo>
                      <a:pt x="10221" y="5796"/>
                    </a:lnTo>
                    <a:lnTo>
                      <a:pt x="10213" y="5786"/>
                    </a:lnTo>
                    <a:lnTo>
                      <a:pt x="10207" y="5778"/>
                    </a:lnTo>
                    <a:lnTo>
                      <a:pt x="10203" y="5773"/>
                    </a:lnTo>
                    <a:lnTo>
                      <a:pt x="10200" y="5768"/>
                    </a:lnTo>
                    <a:lnTo>
                      <a:pt x="10198" y="5766"/>
                    </a:lnTo>
                    <a:lnTo>
                      <a:pt x="10197" y="5765"/>
                    </a:lnTo>
                    <a:lnTo>
                      <a:pt x="10197" y="5766"/>
                    </a:lnTo>
                    <a:lnTo>
                      <a:pt x="10197" y="5770"/>
                    </a:lnTo>
                    <a:lnTo>
                      <a:pt x="10196" y="5776"/>
                    </a:lnTo>
                    <a:lnTo>
                      <a:pt x="10194" y="5785"/>
                    </a:lnTo>
                    <a:lnTo>
                      <a:pt x="10193" y="5797"/>
                    </a:lnTo>
                    <a:lnTo>
                      <a:pt x="10191" y="5810"/>
                    </a:lnTo>
                    <a:lnTo>
                      <a:pt x="10189" y="5826"/>
                    </a:lnTo>
                    <a:lnTo>
                      <a:pt x="10187" y="5844"/>
                    </a:lnTo>
                    <a:lnTo>
                      <a:pt x="10185" y="5864"/>
                    </a:lnTo>
                    <a:lnTo>
                      <a:pt x="10182" y="5885"/>
                    </a:lnTo>
                    <a:lnTo>
                      <a:pt x="10179" y="5909"/>
                    </a:lnTo>
                    <a:lnTo>
                      <a:pt x="10177" y="5935"/>
                    </a:lnTo>
                    <a:lnTo>
                      <a:pt x="10175" y="5963"/>
                    </a:lnTo>
                    <a:lnTo>
                      <a:pt x="10172" y="5991"/>
                    </a:lnTo>
                    <a:lnTo>
                      <a:pt x="10170" y="6021"/>
                    </a:lnTo>
                    <a:lnTo>
                      <a:pt x="10168" y="6053"/>
                    </a:lnTo>
                    <a:lnTo>
                      <a:pt x="10165" y="6086"/>
                    </a:lnTo>
                    <a:lnTo>
                      <a:pt x="10163" y="6121"/>
                    </a:lnTo>
                    <a:lnTo>
                      <a:pt x="10162" y="6157"/>
                    </a:lnTo>
                    <a:lnTo>
                      <a:pt x="10160" y="6194"/>
                    </a:lnTo>
                    <a:lnTo>
                      <a:pt x="10159" y="6231"/>
                    </a:lnTo>
                    <a:lnTo>
                      <a:pt x="10158" y="6271"/>
                    </a:lnTo>
                    <a:lnTo>
                      <a:pt x="10157" y="6351"/>
                    </a:lnTo>
                    <a:lnTo>
                      <a:pt x="10157" y="6434"/>
                    </a:lnTo>
                    <a:lnTo>
                      <a:pt x="10159" y="6520"/>
                    </a:lnTo>
                    <a:lnTo>
                      <a:pt x="10163" y="6607"/>
                    </a:lnTo>
                    <a:lnTo>
                      <a:pt x="10170" y="6696"/>
                    </a:lnTo>
                    <a:lnTo>
                      <a:pt x="10179" y="6784"/>
                    </a:lnTo>
                    <a:lnTo>
                      <a:pt x="10192" y="6872"/>
                    </a:lnTo>
                    <a:lnTo>
                      <a:pt x="10207" y="6959"/>
                    </a:lnTo>
                    <a:lnTo>
                      <a:pt x="10226" y="7044"/>
                    </a:lnTo>
                    <a:lnTo>
                      <a:pt x="10249" y="7128"/>
                    </a:lnTo>
                    <a:lnTo>
                      <a:pt x="10262" y="7168"/>
                    </a:lnTo>
                    <a:lnTo>
                      <a:pt x="10275" y="7207"/>
                    </a:lnTo>
                    <a:lnTo>
                      <a:pt x="10291" y="7246"/>
                    </a:lnTo>
                    <a:lnTo>
                      <a:pt x="10306" y="7283"/>
                    </a:lnTo>
                    <a:lnTo>
                      <a:pt x="10324" y="7320"/>
                    </a:lnTo>
                    <a:lnTo>
                      <a:pt x="10342" y="7355"/>
                    </a:lnTo>
                    <a:lnTo>
                      <a:pt x="10361" y="7389"/>
                    </a:lnTo>
                    <a:lnTo>
                      <a:pt x="10383" y="7422"/>
                    </a:lnTo>
                    <a:lnTo>
                      <a:pt x="10404" y="7454"/>
                    </a:lnTo>
                    <a:lnTo>
                      <a:pt x="10427" y="7484"/>
                    </a:lnTo>
                    <a:lnTo>
                      <a:pt x="10452" y="7512"/>
                    </a:lnTo>
                    <a:lnTo>
                      <a:pt x="10478" y="7539"/>
                    </a:lnTo>
                    <a:lnTo>
                      <a:pt x="10506" y="7564"/>
                    </a:lnTo>
                    <a:lnTo>
                      <a:pt x="10535" y="7587"/>
                    </a:lnTo>
                    <a:lnTo>
                      <a:pt x="10564" y="7609"/>
                    </a:lnTo>
                    <a:lnTo>
                      <a:pt x="10596" y="7627"/>
                    </a:lnTo>
                    <a:lnTo>
                      <a:pt x="10629" y="7645"/>
                    </a:lnTo>
                    <a:lnTo>
                      <a:pt x="10665" y="7660"/>
                    </a:lnTo>
                    <a:lnTo>
                      <a:pt x="10702" y="7672"/>
                    </a:lnTo>
                    <a:lnTo>
                      <a:pt x="10740" y="7683"/>
                    </a:lnTo>
                    <a:lnTo>
                      <a:pt x="10779" y="7691"/>
                    </a:lnTo>
                    <a:lnTo>
                      <a:pt x="10820" y="7697"/>
                    </a:lnTo>
                    <a:lnTo>
                      <a:pt x="10882" y="7697"/>
                    </a:lnTo>
                    <a:lnTo>
                      <a:pt x="10923" y="7695"/>
                    </a:lnTo>
                    <a:lnTo>
                      <a:pt x="10962" y="7690"/>
                    </a:lnTo>
                    <a:lnTo>
                      <a:pt x="11000" y="7683"/>
                    </a:lnTo>
                    <a:lnTo>
                      <a:pt x="11037" y="7671"/>
                    </a:lnTo>
                    <a:lnTo>
                      <a:pt x="11073" y="7658"/>
                    </a:lnTo>
                    <a:lnTo>
                      <a:pt x="11108" y="7643"/>
                    </a:lnTo>
                    <a:lnTo>
                      <a:pt x="11142" y="7624"/>
                    </a:lnTo>
                    <a:lnTo>
                      <a:pt x="11175" y="7604"/>
                    </a:lnTo>
                    <a:lnTo>
                      <a:pt x="11206" y="7583"/>
                    </a:lnTo>
                    <a:lnTo>
                      <a:pt x="11235" y="7559"/>
                    </a:lnTo>
                    <a:lnTo>
                      <a:pt x="11264" y="7535"/>
                    </a:lnTo>
                    <a:lnTo>
                      <a:pt x="11291" y="7510"/>
                    </a:lnTo>
                    <a:lnTo>
                      <a:pt x="11318" y="7483"/>
                    </a:lnTo>
                    <a:lnTo>
                      <a:pt x="11343" y="7456"/>
                    </a:lnTo>
                    <a:lnTo>
                      <a:pt x="11367" y="7428"/>
                    </a:lnTo>
                    <a:lnTo>
                      <a:pt x="11389" y="7401"/>
                    </a:lnTo>
                    <a:lnTo>
                      <a:pt x="11411" y="7373"/>
                    </a:lnTo>
                    <a:lnTo>
                      <a:pt x="11431" y="7346"/>
                    </a:lnTo>
                    <a:lnTo>
                      <a:pt x="11449" y="7318"/>
                    </a:lnTo>
                    <a:lnTo>
                      <a:pt x="11467" y="7292"/>
                    </a:lnTo>
                    <a:lnTo>
                      <a:pt x="11483" y="7267"/>
                    </a:lnTo>
                    <a:lnTo>
                      <a:pt x="11498" y="7242"/>
                    </a:lnTo>
                    <a:lnTo>
                      <a:pt x="11511" y="7219"/>
                    </a:lnTo>
                    <a:lnTo>
                      <a:pt x="11522" y="7198"/>
                    </a:lnTo>
                    <a:lnTo>
                      <a:pt x="11534" y="7177"/>
                    </a:lnTo>
                    <a:lnTo>
                      <a:pt x="11543" y="7159"/>
                    </a:lnTo>
                    <a:lnTo>
                      <a:pt x="11550" y="7144"/>
                    </a:lnTo>
                    <a:lnTo>
                      <a:pt x="11558" y="7130"/>
                    </a:lnTo>
                    <a:lnTo>
                      <a:pt x="11562" y="7119"/>
                    </a:lnTo>
                    <a:lnTo>
                      <a:pt x="11566" y="7111"/>
                    </a:lnTo>
                    <a:lnTo>
                      <a:pt x="11568" y="7106"/>
                    </a:lnTo>
                    <a:lnTo>
                      <a:pt x="11569" y="7105"/>
                    </a:lnTo>
                    <a:lnTo>
                      <a:pt x="11724" y="7136"/>
                    </a:lnTo>
                    <a:lnTo>
                      <a:pt x="11724" y="7136"/>
                    </a:lnTo>
                    <a:lnTo>
                      <a:pt x="11724" y="7138"/>
                    </a:lnTo>
                    <a:lnTo>
                      <a:pt x="11723" y="7142"/>
                    </a:lnTo>
                    <a:lnTo>
                      <a:pt x="11721" y="7146"/>
                    </a:lnTo>
                    <a:lnTo>
                      <a:pt x="11720" y="7152"/>
                    </a:lnTo>
                    <a:lnTo>
                      <a:pt x="11718" y="7158"/>
                    </a:lnTo>
                    <a:lnTo>
                      <a:pt x="11714" y="7167"/>
                    </a:lnTo>
                    <a:lnTo>
                      <a:pt x="11712" y="7176"/>
                    </a:lnTo>
                    <a:lnTo>
                      <a:pt x="11705" y="7197"/>
                    </a:lnTo>
                    <a:lnTo>
                      <a:pt x="11696" y="7222"/>
                    </a:lnTo>
                    <a:lnTo>
                      <a:pt x="11686" y="7250"/>
                    </a:lnTo>
                    <a:lnTo>
                      <a:pt x="11674" y="7282"/>
                    </a:lnTo>
                    <a:lnTo>
                      <a:pt x="11660" y="7316"/>
                    </a:lnTo>
                    <a:lnTo>
                      <a:pt x="11644" y="7352"/>
                    </a:lnTo>
                    <a:lnTo>
                      <a:pt x="11627" y="7391"/>
                    </a:lnTo>
                    <a:lnTo>
                      <a:pt x="11607" y="7431"/>
                    </a:lnTo>
                    <a:lnTo>
                      <a:pt x="11586" y="7474"/>
                    </a:lnTo>
                    <a:lnTo>
                      <a:pt x="11563" y="7516"/>
                    </a:lnTo>
                    <a:lnTo>
                      <a:pt x="11538" y="7559"/>
                    </a:lnTo>
                    <a:lnTo>
                      <a:pt x="11510" y="7603"/>
                    </a:lnTo>
                    <a:lnTo>
                      <a:pt x="11480" y="7647"/>
                    </a:lnTo>
                    <a:lnTo>
                      <a:pt x="11449" y="7690"/>
                    </a:lnTo>
                    <a:lnTo>
                      <a:pt x="11415" y="7733"/>
                    </a:lnTo>
                    <a:lnTo>
                      <a:pt x="11379" y="7774"/>
                    </a:lnTo>
                    <a:lnTo>
                      <a:pt x="11341" y="7816"/>
                    </a:lnTo>
                    <a:lnTo>
                      <a:pt x="11299" y="7854"/>
                    </a:lnTo>
                    <a:lnTo>
                      <a:pt x="11257" y="7891"/>
                    </a:lnTo>
                    <a:lnTo>
                      <a:pt x="11212" y="7925"/>
                    </a:lnTo>
                    <a:lnTo>
                      <a:pt x="11164" y="7956"/>
                    </a:lnTo>
                    <a:lnTo>
                      <a:pt x="11114" y="7985"/>
                    </a:lnTo>
                    <a:lnTo>
                      <a:pt x="11061" y="8009"/>
                    </a:lnTo>
                    <a:lnTo>
                      <a:pt x="11005" y="8031"/>
                    </a:lnTo>
                    <a:lnTo>
                      <a:pt x="10977" y="8040"/>
                    </a:lnTo>
                    <a:lnTo>
                      <a:pt x="10947" y="8047"/>
                    </a:lnTo>
                    <a:lnTo>
                      <a:pt x="10917" y="8055"/>
                    </a:lnTo>
                    <a:lnTo>
                      <a:pt x="10888" y="8061"/>
                    </a:lnTo>
                    <a:lnTo>
                      <a:pt x="10856" y="8065"/>
                    </a:lnTo>
                    <a:lnTo>
                      <a:pt x="10824" y="8068"/>
                    </a:lnTo>
                    <a:lnTo>
                      <a:pt x="10792" y="8070"/>
                    </a:lnTo>
                    <a:lnTo>
                      <a:pt x="10759" y="8071"/>
                    </a:lnTo>
                    <a:lnTo>
                      <a:pt x="10711" y="8069"/>
                    </a:lnTo>
                    <a:lnTo>
                      <a:pt x="10665" y="8065"/>
                    </a:lnTo>
                    <a:lnTo>
                      <a:pt x="10618" y="8058"/>
                    </a:lnTo>
                    <a:lnTo>
                      <a:pt x="10572" y="8047"/>
                    </a:lnTo>
                    <a:lnTo>
                      <a:pt x="10524" y="8034"/>
                    </a:lnTo>
                    <a:lnTo>
                      <a:pt x="10478" y="8019"/>
                    </a:lnTo>
                    <a:lnTo>
                      <a:pt x="10431" y="7999"/>
                    </a:lnTo>
                    <a:lnTo>
                      <a:pt x="10384" y="7977"/>
                    </a:lnTo>
                    <a:lnTo>
                      <a:pt x="10331" y="7952"/>
                    </a:lnTo>
                    <a:lnTo>
                      <a:pt x="10276" y="7924"/>
                    </a:lnTo>
                    <a:lnTo>
                      <a:pt x="10222" y="7892"/>
                    </a:lnTo>
                    <a:lnTo>
                      <a:pt x="10166" y="7857"/>
                    </a:lnTo>
                    <a:lnTo>
                      <a:pt x="10109" y="7821"/>
                    </a:lnTo>
                    <a:lnTo>
                      <a:pt x="10053" y="7781"/>
                    </a:lnTo>
                    <a:lnTo>
                      <a:pt x="9999" y="7739"/>
                    </a:lnTo>
                    <a:lnTo>
                      <a:pt x="9944" y="7696"/>
                    </a:lnTo>
                    <a:lnTo>
                      <a:pt x="9890" y="7652"/>
                    </a:lnTo>
                    <a:lnTo>
                      <a:pt x="9839" y="7607"/>
                    </a:lnTo>
                    <a:lnTo>
                      <a:pt x="9788" y="7560"/>
                    </a:lnTo>
                    <a:lnTo>
                      <a:pt x="9740" y="7513"/>
                    </a:lnTo>
                    <a:lnTo>
                      <a:pt x="9694" y="7465"/>
                    </a:lnTo>
                    <a:lnTo>
                      <a:pt x="9651" y="7417"/>
                    </a:lnTo>
                    <a:lnTo>
                      <a:pt x="9611" y="7370"/>
                    </a:lnTo>
                    <a:lnTo>
                      <a:pt x="9573" y="7323"/>
                    </a:lnTo>
                    <a:lnTo>
                      <a:pt x="9524" y="7310"/>
                    </a:lnTo>
                    <a:lnTo>
                      <a:pt x="9475" y="7295"/>
                    </a:lnTo>
                    <a:lnTo>
                      <a:pt x="9426" y="7279"/>
                    </a:lnTo>
                    <a:lnTo>
                      <a:pt x="9377" y="7260"/>
                    </a:lnTo>
                    <a:lnTo>
                      <a:pt x="9330" y="7241"/>
                    </a:lnTo>
                    <a:lnTo>
                      <a:pt x="9282" y="7219"/>
                    </a:lnTo>
                    <a:lnTo>
                      <a:pt x="9236" y="7197"/>
                    </a:lnTo>
                    <a:lnTo>
                      <a:pt x="9189" y="7173"/>
                    </a:lnTo>
                    <a:lnTo>
                      <a:pt x="9145" y="7148"/>
                    </a:lnTo>
                    <a:lnTo>
                      <a:pt x="9101" y="7123"/>
                    </a:lnTo>
                    <a:lnTo>
                      <a:pt x="9057" y="7098"/>
                    </a:lnTo>
                    <a:lnTo>
                      <a:pt x="9016" y="7071"/>
                    </a:lnTo>
                    <a:lnTo>
                      <a:pt x="8975" y="7044"/>
                    </a:lnTo>
                    <a:lnTo>
                      <a:pt x="8935" y="7017"/>
                    </a:lnTo>
                    <a:lnTo>
                      <a:pt x="8897" y="6991"/>
                    </a:lnTo>
                    <a:lnTo>
                      <a:pt x="8861" y="6965"/>
                    </a:lnTo>
                    <a:lnTo>
                      <a:pt x="8826" y="6938"/>
                    </a:lnTo>
                    <a:lnTo>
                      <a:pt x="8793" y="6912"/>
                    </a:lnTo>
                    <a:lnTo>
                      <a:pt x="8761" y="6888"/>
                    </a:lnTo>
                    <a:lnTo>
                      <a:pt x="8731" y="6864"/>
                    </a:lnTo>
                    <a:lnTo>
                      <a:pt x="8703" y="6841"/>
                    </a:lnTo>
                    <a:lnTo>
                      <a:pt x="8677" y="6819"/>
                    </a:lnTo>
                    <a:lnTo>
                      <a:pt x="8654" y="6798"/>
                    </a:lnTo>
                    <a:lnTo>
                      <a:pt x="8632" y="6779"/>
                    </a:lnTo>
                    <a:lnTo>
                      <a:pt x="8612" y="6762"/>
                    </a:lnTo>
                    <a:lnTo>
                      <a:pt x="8595" y="6746"/>
                    </a:lnTo>
                    <a:lnTo>
                      <a:pt x="8580" y="6733"/>
                    </a:lnTo>
                    <a:lnTo>
                      <a:pt x="8568" y="6721"/>
                    </a:lnTo>
                    <a:lnTo>
                      <a:pt x="8559" y="6711"/>
                    </a:lnTo>
                    <a:lnTo>
                      <a:pt x="8551" y="6705"/>
                    </a:lnTo>
                    <a:lnTo>
                      <a:pt x="8547" y="6701"/>
                    </a:lnTo>
                    <a:lnTo>
                      <a:pt x="8545" y="6699"/>
                    </a:lnTo>
                    <a:lnTo>
                      <a:pt x="8546" y="6701"/>
                    </a:lnTo>
                    <a:lnTo>
                      <a:pt x="8547" y="6706"/>
                    </a:lnTo>
                    <a:lnTo>
                      <a:pt x="8549" y="6716"/>
                    </a:lnTo>
                    <a:lnTo>
                      <a:pt x="8553" y="6728"/>
                    </a:lnTo>
                    <a:lnTo>
                      <a:pt x="8559" y="6743"/>
                    </a:lnTo>
                    <a:lnTo>
                      <a:pt x="8565" y="6762"/>
                    </a:lnTo>
                    <a:lnTo>
                      <a:pt x="8574" y="6784"/>
                    </a:lnTo>
                    <a:lnTo>
                      <a:pt x="8584" y="6808"/>
                    </a:lnTo>
                    <a:lnTo>
                      <a:pt x="8597" y="6836"/>
                    </a:lnTo>
                    <a:lnTo>
                      <a:pt x="8612" y="6867"/>
                    </a:lnTo>
                    <a:lnTo>
                      <a:pt x="8630" y="6900"/>
                    </a:lnTo>
                    <a:lnTo>
                      <a:pt x="8651" y="6936"/>
                    </a:lnTo>
                    <a:lnTo>
                      <a:pt x="8674" y="6975"/>
                    </a:lnTo>
                    <a:lnTo>
                      <a:pt x="8701" y="7015"/>
                    </a:lnTo>
                    <a:lnTo>
                      <a:pt x="8730" y="7059"/>
                    </a:lnTo>
                    <a:lnTo>
                      <a:pt x="8764" y="7105"/>
                    </a:lnTo>
                    <a:lnTo>
                      <a:pt x="8812" y="7163"/>
                    </a:lnTo>
                    <a:lnTo>
                      <a:pt x="8862" y="7218"/>
                    </a:lnTo>
                    <a:lnTo>
                      <a:pt x="8914" y="7272"/>
                    </a:lnTo>
                    <a:lnTo>
                      <a:pt x="8966" y="7323"/>
                    </a:lnTo>
                    <a:lnTo>
                      <a:pt x="9019" y="7373"/>
                    </a:lnTo>
                    <a:lnTo>
                      <a:pt x="9071" y="7419"/>
                    </a:lnTo>
                    <a:lnTo>
                      <a:pt x="9121" y="7462"/>
                    </a:lnTo>
                    <a:lnTo>
                      <a:pt x="9169" y="7501"/>
                    </a:lnTo>
                    <a:lnTo>
                      <a:pt x="9214" y="7539"/>
                    </a:lnTo>
                    <a:lnTo>
                      <a:pt x="9235" y="7555"/>
                    </a:lnTo>
                    <a:lnTo>
                      <a:pt x="9255" y="7570"/>
                    </a:lnTo>
                    <a:lnTo>
                      <a:pt x="9275" y="7585"/>
                    </a:lnTo>
                    <a:lnTo>
                      <a:pt x="9293" y="7598"/>
                    </a:lnTo>
                    <a:lnTo>
                      <a:pt x="9309" y="7611"/>
                    </a:lnTo>
                    <a:lnTo>
                      <a:pt x="9325" y="7622"/>
                    </a:lnTo>
                    <a:lnTo>
                      <a:pt x="9338" y="7631"/>
                    </a:lnTo>
                    <a:lnTo>
                      <a:pt x="9350" y="7641"/>
                    </a:lnTo>
                    <a:lnTo>
                      <a:pt x="9362" y="7648"/>
                    </a:lnTo>
                    <a:lnTo>
                      <a:pt x="9370" y="7654"/>
                    </a:lnTo>
                    <a:lnTo>
                      <a:pt x="9377" y="7659"/>
                    </a:lnTo>
                    <a:lnTo>
                      <a:pt x="9382" y="7662"/>
                    </a:lnTo>
                    <a:lnTo>
                      <a:pt x="9386" y="7665"/>
                    </a:lnTo>
                    <a:lnTo>
                      <a:pt x="9387" y="7665"/>
                    </a:lnTo>
                    <a:lnTo>
                      <a:pt x="9387" y="7666"/>
                    </a:lnTo>
                    <a:lnTo>
                      <a:pt x="9386" y="7670"/>
                    </a:lnTo>
                    <a:lnTo>
                      <a:pt x="9382" y="7677"/>
                    </a:lnTo>
                    <a:lnTo>
                      <a:pt x="9379" y="7684"/>
                    </a:lnTo>
                    <a:lnTo>
                      <a:pt x="9376" y="7694"/>
                    </a:lnTo>
                    <a:lnTo>
                      <a:pt x="9371" y="7706"/>
                    </a:lnTo>
                    <a:lnTo>
                      <a:pt x="9366" y="7721"/>
                    </a:lnTo>
                    <a:lnTo>
                      <a:pt x="9360" y="7737"/>
                    </a:lnTo>
                    <a:lnTo>
                      <a:pt x="9352" y="7756"/>
                    </a:lnTo>
                    <a:lnTo>
                      <a:pt x="9344" y="7775"/>
                    </a:lnTo>
                    <a:lnTo>
                      <a:pt x="9336" y="7797"/>
                    </a:lnTo>
                    <a:lnTo>
                      <a:pt x="9327" y="7821"/>
                    </a:lnTo>
                    <a:lnTo>
                      <a:pt x="9317" y="7845"/>
                    </a:lnTo>
                    <a:lnTo>
                      <a:pt x="9307" y="7872"/>
                    </a:lnTo>
                    <a:lnTo>
                      <a:pt x="9296" y="7901"/>
                    </a:lnTo>
                    <a:lnTo>
                      <a:pt x="9284" y="7930"/>
                    </a:lnTo>
                    <a:lnTo>
                      <a:pt x="9272" y="7962"/>
                    </a:lnTo>
                    <a:lnTo>
                      <a:pt x="9260" y="7994"/>
                    </a:lnTo>
                    <a:lnTo>
                      <a:pt x="9246" y="8027"/>
                    </a:lnTo>
                    <a:lnTo>
                      <a:pt x="9232" y="8062"/>
                    </a:lnTo>
                    <a:lnTo>
                      <a:pt x="9217" y="8098"/>
                    </a:lnTo>
                    <a:lnTo>
                      <a:pt x="9203" y="8135"/>
                    </a:lnTo>
                    <a:lnTo>
                      <a:pt x="9172" y="8211"/>
                    </a:lnTo>
                    <a:lnTo>
                      <a:pt x="9139" y="8291"/>
                    </a:lnTo>
                    <a:lnTo>
                      <a:pt x="9105" y="8374"/>
                    </a:lnTo>
                    <a:lnTo>
                      <a:pt x="9070" y="8459"/>
                    </a:lnTo>
                    <a:lnTo>
                      <a:pt x="9032" y="8546"/>
                    </a:lnTo>
                    <a:lnTo>
                      <a:pt x="8994" y="8635"/>
                    </a:lnTo>
                    <a:lnTo>
                      <a:pt x="8956" y="8723"/>
                    </a:lnTo>
                    <a:lnTo>
                      <a:pt x="8878" y="8901"/>
                    </a:lnTo>
                    <a:lnTo>
                      <a:pt x="8837" y="8989"/>
                    </a:lnTo>
                    <a:lnTo>
                      <a:pt x="8797" y="9075"/>
                    </a:lnTo>
                    <a:lnTo>
                      <a:pt x="8757" y="9161"/>
                    </a:lnTo>
                    <a:lnTo>
                      <a:pt x="8717" y="9243"/>
                    </a:lnTo>
                    <a:lnTo>
                      <a:pt x="8676" y="9323"/>
                    </a:lnTo>
                    <a:lnTo>
                      <a:pt x="8637" y="9399"/>
                    </a:lnTo>
                    <a:lnTo>
                      <a:pt x="8617" y="9435"/>
                    </a:lnTo>
                    <a:lnTo>
                      <a:pt x="8599" y="9471"/>
                    </a:lnTo>
                    <a:lnTo>
                      <a:pt x="8579" y="9505"/>
                    </a:lnTo>
                    <a:lnTo>
                      <a:pt x="8561" y="9539"/>
                    </a:lnTo>
                    <a:lnTo>
                      <a:pt x="8542" y="9571"/>
                    </a:lnTo>
                    <a:lnTo>
                      <a:pt x="8524" y="9601"/>
                    </a:lnTo>
                    <a:lnTo>
                      <a:pt x="8506" y="9631"/>
                    </a:lnTo>
                    <a:lnTo>
                      <a:pt x="8488" y="9658"/>
                    </a:lnTo>
                    <a:lnTo>
                      <a:pt x="8471" y="9684"/>
                    </a:lnTo>
                    <a:lnTo>
                      <a:pt x="8453" y="9709"/>
                    </a:lnTo>
                    <a:lnTo>
                      <a:pt x="8437" y="9733"/>
                    </a:lnTo>
                    <a:lnTo>
                      <a:pt x="8420" y="9753"/>
                    </a:lnTo>
                    <a:lnTo>
                      <a:pt x="8388" y="9794"/>
                    </a:lnTo>
                    <a:lnTo>
                      <a:pt x="8354" y="9835"/>
                    </a:lnTo>
                    <a:lnTo>
                      <a:pt x="8284" y="9913"/>
                    </a:lnTo>
                    <a:lnTo>
                      <a:pt x="8210" y="9990"/>
                    </a:lnTo>
                    <a:lnTo>
                      <a:pt x="8132" y="10065"/>
                    </a:lnTo>
                    <a:lnTo>
                      <a:pt x="8052" y="10138"/>
                    </a:lnTo>
                    <a:lnTo>
                      <a:pt x="7969" y="10212"/>
                    </a:lnTo>
                    <a:lnTo>
                      <a:pt x="7885" y="10283"/>
                    </a:lnTo>
                    <a:lnTo>
                      <a:pt x="7798" y="10354"/>
                    </a:lnTo>
                    <a:lnTo>
                      <a:pt x="7709" y="10423"/>
                    </a:lnTo>
                    <a:lnTo>
                      <a:pt x="7620" y="10493"/>
                    </a:lnTo>
                    <a:lnTo>
                      <a:pt x="7440" y="10630"/>
                    </a:lnTo>
                    <a:lnTo>
                      <a:pt x="7258" y="10768"/>
                    </a:lnTo>
                    <a:lnTo>
                      <a:pt x="7169" y="10837"/>
                    </a:lnTo>
                    <a:lnTo>
                      <a:pt x="7080" y="10907"/>
                    </a:lnTo>
                    <a:lnTo>
                      <a:pt x="7046" y="10935"/>
                    </a:lnTo>
                    <a:lnTo>
                      <a:pt x="7013" y="10960"/>
                    </a:lnTo>
                    <a:lnTo>
                      <a:pt x="6981" y="10984"/>
                    </a:lnTo>
                    <a:lnTo>
                      <a:pt x="6951" y="11007"/>
                    </a:lnTo>
                    <a:lnTo>
                      <a:pt x="6921" y="11026"/>
                    </a:lnTo>
                    <a:lnTo>
                      <a:pt x="6894" y="11044"/>
                    </a:lnTo>
                    <a:lnTo>
                      <a:pt x="6866" y="11060"/>
                    </a:lnTo>
                    <a:lnTo>
                      <a:pt x="6839" y="11074"/>
                    </a:lnTo>
                    <a:lnTo>
                      <a:pt x="6813" y="11086"/>
                    </a:lnTo>
                    <a:lnTo>
                      <a:pt x="6788" y="11097"/>
                    </a:lnTo>
                    <a:lnTo>
                      <a:pt x="6763" y="11106"/>
                    </a:lnTo>
                    <a:lnTo>
                      <a:pt x="6739" y="11113"/>
                    </a:lnTo>
                    <a:lnTo>
                      <a:pt x="6715" y="11118"/>
                    </a:lnTo>
                    <a:lnTo>
                      <a:pt x="6691" y="11122"/>
                    </a:lnTo>
                    <a:lnTo>
                      <a:pt x="6667" y="11124"/>
                    </a:lnTo>
                    <a:lnTo>
                      <a:pt x="6645" y="11125"/>
                    </a:lnTo>
                    <a:lnTo>
                      <a:pt x="6627" y="11124"/>
                    </a:lnTo>
                    <a:lnTo>
                      <a:pt x="6610" y="11123"/>
                    </a:lnTo>
                    <a:lnTo>
                      <a:pt x="6592" y="11120"/>
                    </a:lnTo>
                    <a:lnTo>
                      <a:pt x="6576" y="11116"/>
                    </a:lnTo>
                    <a:lnTo>
                      <a:pt x="6558" y="11111"/>
                    </a:lnTo>
                    <a:lnTo>
                      <a:pt x="6541" y="11105"/>
                    </a:lnTo>
                    <a:lnTo>
                      <a:pt x="6524" y="11097"/>
                    </a:lnTo>
                    <a:lnTo>
                      <a:pt x="6506" y="11089"/>
                    </a:lnTo>
                    <a:lnTo>
                      <a:pt x="6489" y="11080"/>
                    </a:lnTo>
                    <a:lnTo>
                      <a:pt x="6471" y="11070"/>
                    </a:lnTo>
                    <a:lnTo>
                      <a:pt x="6454" y="11057"/>
                    </a:lnTo>
                    <a:lnTo>
                      <a:pt x="6436" y="11044"/>
                    </a:lnTo>
                    <a:lnTo>
                      <a:pt x="6418" y="11030"/>
                    </a:lnTo>
                    <a:lnTo>
                      <a:pt x="6399" y="11015"/>
                    </a:lnTo>
                    <a:lnTo>
                      <a:pt x="6379" y="10998"/>
                    </a:lnTo>
                    <a:lnTo>
                      <a:pt x="6360" y="10981"/>
                    </a:lnTo>
                    <a:lnTo>
                      <a:pt x="6340" y="10961"/>
                    </a:lnTo>
                    <a:lnTo>
                      <a:pt x="6320" y="10942"/>
                    </a:lnTo>
                    <a:lnTo>
                      <a:pt x="6299" y="10920"/>
                    </a:lnTo>
                    <a:lnTo>
                      <a:pt x="6277" y="10898"/>
                    </a:lnTo>
                    <a:lnTo>
                      <a:pt x="6255" y="10874"/>
                    </a:lnTo>
                    <a:lnTo>
                      <a:pt x="6232" y="10849"/>
                    </a:lnTo>
                    <a:lnTo>
                      <a:pt x="6208" y="10823"/>
                    </a:lnTo>
                    <a:lnTo>
                      <a:pt x="6184" y="10796"/>
                    </a:lnTo>
                    <a:lnTo>
                      <a:pt x="6160" y="10768"/>
                    </a:lnTo>
                    <a:lnTo>
                      <a:pt x="6134" y="10738"/>
                    </a:lnTo>
                    <a:lnTo>
                      <a:pt x="6107" y="10707"/>
                    </a:lnTo>
                    <a:lnTo>
                      <a:pt x="6079" y="10674"/>
                    </a:lnTo>
                    <a:lnTo>
                      <a:pt x="6050" y="10641"/>
                    </a:lnTo>
                    <a:lnTo>
                      <a:pt x="6021" y="10606"/>
                    </a:lnTo>
                    <a:lnTo>
                      <a:pt x="5990" y="10570"/>
                    </a:lnTo>
                    <a:lnTo>
                      <a:pt x="5958" y="10533"/>
                    </a:lnTo>
                    <a:lnTo>
                      <a:pt x="5938" y="10505"/>
                    </a:lnTo>
                    <a:lnTo>
                      <a:pt x="5917" y="10478"/>
                    </a:lnTo>
                    <a:lnTo>
                      <a:pt x="5897" y="10453"/>
                    </a:lnTo>
                    <a:lnTo>
                      <a:pt x="5880" y="10427"/>
                    </a:lnTo>
                    <a:lnTo>
                      <a:pt x="5846" y="10377"/>
                    </a:lnTo>
                    <a:lnTo>
                      <a:pt x="5817" y="10330"/>
                    </a:lnTo>
                    <a:lnTo>
                      <a:pt x="5791" y="10286"/>
                    </a:lnTo>
                    <a:lnTo>
                      <a:pt x="5769" y="10242"/>
                    </a:lnTo>
                    <a:lnTo>
                      <a:pt x="5751" y="10202"/>
                    </a:lnTo>
                    <a:lnTo>
                      <a:pt x="5735" y="10163"/>
                    </a:lnTo>
                    <a:lnTo>
                      <a:pt x="5724" y="10127"/>
                    </a:lnTo>
                    <a:lnTo>
                      <a:pt x="5715" y="10092"/>
                    </a:lnTo>
                    <a:lnTo>
                      <a:pt x="5708" y="10059"/>
                    </a:lnTo>
                    <a:lnTo>
                      <a:pt x="5705" y="10027"/>
                    </a:lnTo>
                    <a:lnTo>
                      <a:pt x="5705" y="9997"/>
                    </a:lnTo>
                    <a:lnTo>
                      <a:pt x="5706" y="9969"/>
                    </a:lnTo>
                    <a:lnTo>
                      <a:pt x="5710" y="9943"/>
                    </a:lnTo>
                    <a:lnTo>
                      <a:pt x="5718" y="9917"/>
                    </a:lnTo>
                    <a:lnTo>
                      <a:pt x="5726" y="9893"/>
                    </a:lnTo>
                    <a:lnTo>
                      <a:pt x="5735" y="9870"/>
                    </a:lnTo>
                    <a:lnTo>
                      <a:pt x="5748" y="9848"/>
                    </a:lnTo>
                    <a:lnTo>
                      <a:pt x="5761" y="9827"/>
                    </a:lnTo>
                    <a:lnTo>
                      <a:pt x="5776" y="9808"/>
                    </a:lnTo>
                    <a:lnTo>
                      <a:pt x="5792" y="9788"/>
                    </a:lnTo>
                    <a:lnTo>
                      <a:pt x="5810" y="9770"/>
                    </a:lnTo>
                    <a:lnTo>
                      <a:pt x="5827" y="9752"/>
                    </a:lnTo>
                    <a:lnTo>
                      <a:pt x="5866" y="9719"/>
                    </a:lnTo>
                    <a:lnTo>
                      <a:pt x="5907" y="9688"/>
                    </a:lnTo>
                    <a:lnTo>
                      <a:pt x="5949" y="9658"/>
                    </a:lnTo>
                    <a:lnTo>
                      <a:pt x="5990" y="9628"/>
                    </a:lnTo>
                    <a:lnTo>
                      <a:pt x="6073" y="9583"/>
                    </a:lnTo>
                    <a:lnTo>
                      <a:pt x="6156" y="9541"/>
                    </a:lnTo>
                    <a:lnTo>
                      <a:pt x="6197" y="9520"/>
                    </a:lnTo>
                    <a:lnTo>
                      <a:pt x="6237" y="9500"/>
                    </a:lnTo>
                    <a:lnTo>
                      <a:pt x="6276" y="9480"/>
                    </a:lnTo>
                    <a:lnTo>
                      <a:pt x="6313" y="9462"/>
                    </a:lnTo>
                    <a:lnTo>
                      <a:pt x="6348" y="9442"/>
                    </a:lnTo>
                    <a:lnTo>
                      <a:pt x="6383" y="9424"/>
                    </a:lnTo>
                    <a:lnTo>
                      <a:pt x="6413" y="9406"/>
                    </a:lnTo>
                    <a:lnTo>
                      <a:pt x="6441" y="9387"/>
                    </a:lnTo>
                    <a:lnTo>
                      <a:pt x="6466" y="9370"/>
                    </a:lnTo>
                    <a:lnTo>
                      <a:pt x="6488" y="9352"/>
                    </a:lnTo>
                    <a:lnTo>
                      <a:pt x="6505" y="9335"/>
                    </a:lnTo>
                    <a:lnTo>
                      <a:pt x="6514" y="9326"/>
                    </a:lnTo>
                    <a:lnTo>
                      <a:pt x="6520" y="9317"/>
                    </a:lnTo>
                    <a:lnTo>
                      <a:pt x="6525" y="9307"/>
                    </a:lnTo>
                    <a:lnTo>
                      <a:pt x="6530" y="9295"/>
                    </a:lnTo>
                    <a:lnTo>
                      <a:pt x="6535" y="9279"/>
                    </a:lnTo>
                    <a:lnTo>
                      <a:pt x="6538" y="9262"/>
                    </a:lnTo>
                    <a:lnTo>
                      <a:pt x="6543" y="9242"/>
                    </a:lnTo>
                    <a:lnTo>
                      <a:pt x="6546" y="9222"/>
                    </a:lnTo>
                    <a:lnTo>
                      <a:pt x="6549" y="9198"/>
                    </a:lnTo>
                    <a:lnTo>
                      <a:pt x="6551" y="9173"/>
                    </a:lnTo>
                    <a:lnTo>
                      <a:pt x="6553" y="9147"/>
                    </a:lnTo>
                    <a:lnTo>
                      <a:pt x="6555" y="9120"/>
                    </a:lnTo>
                    <a:lnTo>
                      <a:pt x="6556" y="9092"/>
                    </a:lnTo>
                    <a:lnTo>
                      <a:pt x="6557" y="9062"/>
                    </a:lnTo>
                    <a:lnTo>
                      <a:pt x="6558" y="9001"/>
                    </a:lnTo>
                    <a:lnTo>
                      <a:pt x="6559" y="8939"/>
                    </a:lnTo>
                    <a:lnTo>
                      <a:pt x="6558" y="8877"/>
                    </a:lnTo>
                    <a:lnTo>
                      <a:pt x="6558" y="8815"/>
                    </a:lnTo>
                    <a:lnTo>
                      <a:pt x="6556" y="8755"/>
                    </a:lnTo>
                    <a:lnTo>
                      <a:pt x="6556" y="8726"/>
                    </a:lnTo>
                    <a:lnTo>
                      <a:pt x="6555" y="8699"/>
                    </a:lnTo>
                    <a:lnTo>
                      <a:pt x="6554" y="8673"/>
                    </a:lnTo>
                    <a:lnTo>
                      <a:pt x="6554" y="8648"/>
                    </a:lnTo>
                    <a:lnTo>
                      <a:pt x="6553" y="8625"/>
                    </a:lnTo>
                    <a:lnTo>
                      <a:pt x="6552" y="8604"/>
                    </a:lnTo>
                    <a:lnTo>
                      <a:pt x="6552" y="8584"/>
                    </a:lnTo>
                    <a:lnTo>
                      <a:pt x="6552" y="8567"/>
                    </a:lnTo>
                    <a:lnTo>
                      <a:pt x="6551" y="8551"/>
                    </a:lnTo>
                    <a:lnTo>
                      <a:pt x="6551" y="8538"/>
                    </a:lnTo>
                    <a:lnTo>
                      <a:pt x="6548" y="8561"/>
                    </a:lnTo>
                    <a:lnTo>
                      <a:pt x="6543" y="8586"/>
                    </a:lnTo>
                    <a:lnTo>
                      <a:pt x="6537" y="8612"/>
                    </a:lnTo>
                    <a:lnTo>
                      <a:pt x="6530" y="8638"/>
                    </a:lnTo>
                    <a:lnTo>
                      <a:pt x="6522" y="8664"/>
                    </a:lnTo>
                    <a:lnTo>
                      <a:pt x="6512" y="8691"/>
                    </a:lnTo>
                    <a:lnTo>
                      <a:pt x="6500" y="8718"/>
                    </a:lnTo>
                    <a:lnTo>
                      <a:pt x="6488" y="8746"/>
                    </a:lnTo>
                    <a:lnTo>
                      <a:pt x="6474" y="8773"/>
                    </a:lnTo>
                    <a:lnTo>
                      <a:pt x="6458" y="8800"/>
                    </a:lnTo>
                    <a:lnTo>
                      <a:pt x="6441" y="8827"/>
                    </a:lnTo>
                    <a:lnTo>
                      <a:pt x="6422" y="8855"/>
                    </a:lnTo>
                    <a:lnTo>
                      <a:pt x="6401" y="8882"/>
                    </a:lnTo>
                    <a:lnTo>
                      <a:pt x="6379" y="8907"/>
                    </a:lnTo>
                    <a:lnTo>
                      <a:pt x="6355" y="8933"/>
                    </a:lnTo>
                    <a:lnTo>
                      <a:pt x="6329" y="8959"/>
                    </a:lnTo>
                    <a:lnTo>
                      <a:pt x="6301" y="8984"/>
                    </a:lnTo>
                    <a:lnTo>
                      <a:pt x="6271" y="9006"/>
                    </a:lnTo>
                    <a:lnTo>
                      <a:pt x="6239" y="9029"/>
                    </a:lnTo>
                    <a:lnTo>
                      <a:pt x="6205" y="9052"/>
                    </a:lnTo>
                    <a:lnTo>
                      <a:pt x="6169" y="9071"/>
                    </a:lnTo>
                    <a:lnTo>
                      <a:pt x="6131" y="9091"/>
                    </a:lnTo>
                    <a:lnTo>
                      <a:pt x="6089" y="9109"/>
                    </a:lnTo>
                    <a:lnTo>
                      <a:pt x="6047" y="9126"/>
                    </a:lnTo>
                    <a:lnTo>
                      <a:pt x="6002" y="9140"/>
                    </a:lnTo>
                    <a:lnTo>
                      <a:pt x="5954" y="9154"/>
                    </a:lnTo>
                    <a:lnTo>
                      <a:pt x="5905" y="9165"/>
                    </a:lnTo>
                    <a:lnTo>
                      <a:pt x="5852" y="9174"/>
                    </a:lnTo>
                    <a:lnTo>
                      <a:pt x="5796" y="9182"/>
                    </a:lnTo>
                    <a:lnTo>
                      <a:pt x="5739" y="9188"/>
                    </a:lnTo>
                    <a:lnTo>
                      <a:pt x="5678" y="9192"/>
                    </a:lnTo>
                    <a:lnTo>
                      <a:pt x="5616" y="9193"/>
                    </a:lnTo>
                    <a:lnTo>
                      <a:pt x="5554" y="9193"/>
                    </a:lnTo>
                    <a:lnTo>
                      <a:pt x="5477" y="9188"/>
                    </a:lnTo>
                    <a:lnTo>
                      <a:pt x="5403" y="9180"/>
                    </a:lnTo>
                    <a:lnTo>
                      <a:pt x="5334" y="9170"/>
                    </a:lnTo>
                    <a:lnTo>
                      <a:pt x="5267" y="9158"/>
                    </a:lnTo>
                    <a:lnTo>
                      <a:pt x="5204" y="9142"/>
                    </a:lnTo>
                    <a:lnTo>
                      <a:pt x="5144" y="9126"/>
                    </a:lnTo>
                    <a:lnTo>
                      <a:pt x="5086" y="9106"/>
                    </a:lnTo>
                    <a:lnTo>
                      <a:pt x="5032" y="9085"/>
                    </a:lnTo>
                    <a:lnTo>
                      <a:pt x="4982" y="9062"/>
                    </a:lnTo>
                    <a:lnTo>
                      <a:pt x="4934" y="9037"/>
                    </a:lnTo>
                    <a:lnTo>
                      <a:pt x="4889" y="9012"/>
                    </a:lnTo>
                    <a:lnTo>
                      <a:pt x="4847" y="8985"/>
                    </a:lnTo>
                    <a:lnTo>
                      <a:pt x="4807" y="8957"/>
                    </a:lnTo>
                    <a:lnTo>
                      <a:pt x="4771" y="8928"/>
                    </a:lnTo>
                    <a:lnTo>
                      <a:pt x="4736" y="8899"/>
                    </a:lnTo>
                    <a:lnTo>
                      <a:pt x="4704" y="8869"/>
                    </a:lnTo>
                    <a:lnTo>
                      <a:pt x="4675" y="8839"/>
                    </a:lnTo>
                    <a:lnTo>
                      <a:pt x="4647" y="8809"/>
                    </a:lnTo>
                    <a:lnTo>
                      <a:pt x="4622" y="8779"/>
                    </a:lnTo>
                    <a:lnTo>
                      <a:pt x="4600" y="8749"/>
                    </a:lnTo>
                    <a:lnTo>
                      <a:pt x="4579" y="8720"/>
                    </a:lnTo>
                    <a:lnTo>
                      <a:pt x="4560" y="8691"/>
                    </a:lnTo>
                    <a:lnTo>
                      <a:pt x="4543" y="8663"/>
                    </a:lnTo>
                    <a:lnTo>
                      <a:pt x="4528" y="8636"/>
                    </a:lnTo>
                    <a:lnTo>
                      <a:pt x="4515" y="8610"/>
                    </a:lnTo>
                    <a:lnTo>
                      <a:pt x="4503" y="8585"/>
                    </a:lnTo>
                    <a:lnTo>
                      <a:pt x="4492" y="8562"/>
                    </a:lnTo>
                    <a:lnTo>
                      <a:pt x="4484" y="8541"/>
                    </a:lnTo>
                    <a:lnTo>
                      <a:pt x="4477" y="8521"/>
                    </a:lnTo>
                    <a:lnTo>
                      <a:pt x="4471" y="8504"/>
                    </a:lnTo>
                    <a:lnTo>
                      <a:pt x="4467" y="8488"/>
                    </a:lnTo>
                    <a:lnTo>
                      <a:pt x="4462" y="8476"/>
                    </a:lnTo>
                    <a:lnTo>
                      <a:pt x="4465" y="8501"/>
                    </a:lnTo>
                    <a:lnTo>
                      <a:pt x="4469" y="8528"/>
                    </a:lnTo>
                    <a:lnTo>
                      <a:pt x="4471" y="8558"/>
                    </a:lnTo>
                    <a:lnTo>
                      <a:pt x="4473" y="8590"/>
                    </a:lnTo>
                    <a:lnTo>
                      <a:pt x="4475" y="8625"/>
                    </a:lnTo>
                    <a:lnTo>
                      <a:pt x="4477" y="8661"/>
                    </a:lnTo>
                    <a:lnTo>
                      <a:pt x="4479" y="8699"/>
                    </a:lnTo>
                    <a:lnTo>
                      <a:pt x="4480" y="8740"/>
                    </a:lnTo>
                    <a:lnTo>
                      <a:pt x="4482" y="8780"/>
                    </a:lnTo>
                    <a:lnTo>
                      <a:pt x="4483" y="8822"/>
                    </a:lnTo>
                    <a:lnTo>
                      <a:pt x="4485" y="8910"/>
                    </a:lnTo>
                    <a:lnTo>
                      <a:pt x="4486" y="8998"/>
                    </a:lnTo>
                    <a:lnTo>
                      <a:pt x="4486" y="9088"/>
                    </a:lnTo>
                    <a:lnTo>
                      <a:pt x="4486" y="9175"/>
                    </a:lnTo>
                    <a:lnTo>
                      <a:pt x="4485" y="9219"/>
                    </a:lnTo>
                    <a:lnTo>
                      <a:pt x="4485" y="9262"/>
                    </a:lnTo>
                    <a:lnTo>
                      <a:pt x="4484" y="9303"/>
                    </a:lnTo>
                    <a:lnTo>
                      <a:pt x="4483" y="9342"/>
                    </a:lnTo>
                    <a:lnTo>
                      <a:pt x="4482" y="9381"/>
                    </a:lnTo>
                    <a:lnTo>
                      <a:pt x="4480" y="9418"/>
                    </a:lnTo>
                    <a:lnTo>
                      <a:pt x="4479" y="9453"/>
                    </a:lnTo>
                    <a:lnTo>
                      <a:pt x="4477" y="9486"/>
                    </a:lnTo>
                    <a:lnTo>
                      <a:pt x="4475" y="9516"/>
                    </a:lnTo>
                    <a:lnTo>
                      <a:pt x="4473" y="9545"/>
                    </a:lnTo>
                    <a:lnTo>
                      <a:pt x="4471" y="9571"/>
                    </a:lnTo>
                    <a:lnTo>
                      <a:pt x="4469" y="9592"/>
                    </a:lnTo>
                    <a:lnTo>
                      <a:pt x="4465" y="9612"/>
                    </a:lnTo>
                    <a:lnTo>
                      <a:pt x="4462" y="9628"/>
                    </a:lnTo>
                    <a:lnTo>
                      <a:pt x="4459" y="9642"/>
                    </a:lnTo>
                    <a:lnTo>
                      <a:pt x="4454" y="9656"/>
                    </a:lnTo>
                    <a:lnTo>
                      <a:pt x="4448" y="9673"/>
                    </a:lnTo>
                    <a:lnTo>
                      <a:pt x="4441" y="9691"/>
                    </a:lnTo>
                    <a:lnTo>
                      <a:pt x="4431" y="9712"/>
                    </a:lnTo>
                    <a:lnTo>
                      <a:pt x="4422" y="9734"/>
                    </a:lnTo>
                    <a:lnTo>
                      <a:pt x="4412" y="9756"/>
                    </a:lnTo>
                    <a:lnTo>
                      <a:pt x="4400" y="9781"/>
                    </a:lnTo>
                    <a:lnTo>
                      <a:pt x="4388" y="9806"/>
                    </a:lnTo>
                    <a:lnTo>
                      <a:pt x="4376" y="9832"/>
                    </a:lnTo>
                    <a:lnTo>
                      <a:pt x="4349" y="9887"/>
                    </a:lnTo>
                    <a:lnTo>
                      <a:pt x="4320" y="9945"/>
                    </a:lnTo>
                    <a:lnTo>
                      <a:pt x="4291" y="10002"/>
                    </a:lnTo>
                    <a:lnTo>
                      <a:pt x="4262" y="10061"/>
                    </a:lnTo>
                    <a:lnTo>
                      <a:pt x="4234" y="10118"/>
                    </a:lnTo>
                    <a:lnTo>
                      <a:pt x="4207" y="10173"/>
                    </a:lnTo>
                    <a:lnTo>
                      <a:pt x="4194" y="10199"/>
                    </a:lnTo>
                    <a:lnTo>
                      <a:pt x="4183" y="10225"/>
                    </a:lnTo>
                    <a:lnTo>
                      <a:pt x="4171" y="10249"/>
                    </a:lnTo>
                    <a:lnTo>
                      <a:pt x="4160" y="10272"/>
                    </a:lnTo>
                    <a:lnTo>
                      <a:pt x="4151" y="10294"/>
                    </a:lnTo>
                    <a:lnTo>
                      <a:pt x="4142" y="10313"/>
                    </a:lnTo>
                    <a:lnTo>
                      <a:pt x="4135" y="10332"/>
                    </a:lnTo>
                    <a:lnTo>
                      <a:pt x="4129" y="10350"/>
                    </a:lnTo>
                    <a:lnTo>
                      <a:pt x="4124" y="10364"/>
                    </a:lnTo>
                    <a:lnTo>
                      <a:pt x="4120" y="10376"/>
                    </a:lnTo>
                    <a:lnTo>
                      <a:pt x="4118" y="10389"/>
                    </a:lnTo>
                    <a:lnTo>
                      <a:pt x="4116" y="10402"/>
                    </a:lnTo>
                    <a:lnTo>
                      <a:pt x="4113" y="10418"/>
                    </a:lnTo>
                    <a:lnTo>
                      <a:pt x="4112" y="10433"/>
                    </a:lnTo>
                    <a:lnTo>
                      <a:pt x="4110" y="10467"/>
                    </a:lnTo>
                    <a:lnTo>
                      <a:pt x="4108" y="10504"/>
                    </a:lnTo>
                    <a:lnTo>
                      <a:pt x="4107" y="10544"/>
                    </a:lnTo>
                    <a:lnTo>
                      <a:pt x="4106" y="10585"/>
                    </a:lnTo>
                    <a:lnTo>
                      <a:pt x="4104" y="10629"/>
                    </a:lnTo>
                    <a:lnTo>
                      <a:pt x="4100" y="10673"/>
                    </a:lnTo>
                    <a:lnTo>
                      <a:pt x="4095" y="10716"/>
                    </a:lnTo>
                    <a:lnTo>
                      <a:pt x="4088" y="10759"/>
                    </a:lnTo>
                    <a:lnTo>
                      <a:pt x="4076" y="10802"/>
                    </a:lnTo>
                    <a:lnTo>
                      <a:pt x="4063" y="10841"/>
                    </a:lnTo>
                    <a:lnTo>
                      <a:pt x="4055" y="10860"/>
                    </a:lnTo>
                    <a:lnTo>
                      <a:pt x="4045" y="10879"/>
                    </a:lnTo>
                    <a:lnTo>
                      <a:pt x="4035" y="10896"/>
                    </a:lnTo>
                    <a:lnTo>
                      <a:pt x="4024" y="10913"/>
                    </a:lnTo>
                    <a:lnTo>
                      <a:pt x="4010" y="10928"/>
                    </a:lnTo>
                    <a:lnTo>
                      <a:pt x="3996" y="10943"/>
                    </a:lnTo>
                    <a:lnTo>
                      <a:pt x="3981" y="10956"/>
                    </a:lnTo>
                    <a:lnTo>
                      <a:pt x="3964" y="10969"/>
                    </a:lnTo>
                    <a:lnTo>
                      <a:pt x="3951" y="10975"/>
                    </a:lnTo>
                    <a:lnTo>
                      <a:pt x="3938" y="10981"/>
                    </a:lnTo>
                    <a:lnTo>
                      <a:pt x="3922" y="10986"/>
                    </a:lnTo>
                    <a:lnTo>
                      <a:pt x="3906" y="10992"/>
                    </a:lnTo>
                    <a:lnTo>
                      <a:pt x="3888" y="10997"/>
                    </a:lnTo>
                    <a:lnTo>
                      <a:pt x="3869" y="11003"/>
                    </a:lnTo>
                    <a:lnTo>
                      <a:pt x="3849" y="11008"/>
                    </a:lnTo>
                    <a:lnTo>
                      <a:pt x="3828" y="11012"/>
                    </a:lnTo>
                    <a:lnTo>
                      <a:pt x="3805" y="11016"/>
                    </a:lnTo>
                    <a:lnTo>
                      <a:pt x="3782" y="11020"/>
                    </a:lnTo>
                    <a:lnTo>
                      <a:pt x="3732" y="11026"/>
                    </a:lnTo>
                    <a:lnTo>
                      <a:pt x="3678" y="11029"/>
                    </a:lnTo>
                    <a:lnTo>
                      <a:pt x="3621" y="11031"/>
                    </a:lnTo>
                    <a:lnTo>
                      <a:pt x="3556" y="11029"/>
                    </a:lnTo>
                    <a:lnTo>
                      <a:pt x="3490" y="11025"/>
                    </a:lnTo>
                    <a:lnTo>
                      <a:pt x="3423" y="11019"/>
                    </a:lnTo>
                    <a:lnTo>
                      <a:pt x="3355" y="11010"/>
                    </a:lnTo>
                    <a:lnTo>
                      <a:pt x="3286" y="10998"/>
                    </a:lnTo>
                    <a:lnTo>
                      <a:pt x="3215" y="10984"/>
                    </a:lnTo>
                    <a:lnTo>
                      <a:pt x="3145" y="10969"/>
                    </a:lnTo>
                    <a:lnTo>
                      <a:pt x="3075" y="10950"/>
                    </a:lnTo>
                    <a:lnTo>
                      <a:pt x="3005" y="10930"/>
                    </a:lnTo>
                    <a:lnTo>
                      <a:pt x="2936" y="10909"/>
                    </a:lnTo>
                    <a:lnTo>
                      <a:pt x="2865" y="10886"/>
                    </a:lnTo>
                    <a:lnTo>
                      <a:pt x="2796" y="10861"/>
                    </a:lnTo>
                    <a:lnTo>
                      <a:pt x="2728" y="10836"/>
                    </a:lnTo>
                    <a:lnTo>
                      <a:pt x="2661" y="10808"/>
                    </a:lnTo>
                    <a:lnTo>
                      <a:pt x="2595" y="10780"/>
                    </a:lnTo>
                    <a:lnTo>
                      <a:pt x="2531" y="10751"/>
                    </a:lnTo>
                    <a:lnTo>
                      <a:pt x="2507" y="10741"/>
                    </a:lnTo>
                    <a:lnTo>
                      <a:pt x="2482" y="10732"/>
                    </a:lnTo>
                    <a:lnTo>
                      <a:pt x="2457" y="10721"/>
                    </a:lnTo>
                    <a:lnTo>
                      <a:pt x="2429" y="10712"/>
                    </a:lnTo>
                    <a:lnTo>
                      <a:pt x="2374" y="10693"/>
                    </a:lnTo>
                    <a:lnTo>
                      <a:pt x="2348" y="10681"/>
                    </a:lnTo>
                    <a:lnTo>
                      <a:pt x="2322" y="10670"/>
                    </a:lnTo>
                    <a:lnTo>
                      <a:pt x="2298" y="10658"/>
                    </a:lnTo>
                    <a:lnTo>
                      <a:pt x="2276" y="10643"/>
                    </a:lnTo>
                    <a:lnTo>
                      <a:pt x="2256" y="10629"/>
                    </a:lnTo>
                    <a:lnTo>
                      <a:pt x="2240" y="10611"/>
                    </a:lnTo>
                    <a:lnTo>
                      <a:pt x="2226" y="10593"/>
                    </a:lnTo>
                    <a:lnTo>
                      <a:pt x="2221" y="10583"/>
                    </a:lnTo>
                    <a:lnTo>
                      <a:pt x="2216" y="10573"/>
                    </a:lnTo>
                    <a:lnTo>
                      <a:pt x="2213" y="10562"/>
                    </a:lnTo>
                    <a:lnTo>
                      <a:pt x="2211" y="10550"/>
                    </a:lnTo>
                    <a:lnTo>
                      <a:pt x="2210" y="10538"/>
                    </a:lnTo>
                    <a:lnTo>
                      <a:pt x="2211" y="10525"/>
                    </a:lnTo>
                    <a:lnTo>
                      <a:pt x="2214" y="10490"/>
                    </a:lnTo>
                    <a:lnTo>
                      <a:pt x="2219" y="10452"/>
                    </a:lnTo>
                    <a:lnTo>
                      <a:pt x="2225" y="10411"/>
                    </a:lnTo>
                    <a:lnTo>
                      <a:pt x="2233" y="10369"/>
                    </a:lnTo>
                    <a:lnTo>
                      <a:pt x="2241" y="10326"/>
                    </a:lnTo>
                    <a:lnTo>
                      <a:pt x="2250" y="10281"/>
                    </a:lnTo>
                    <a:lnTo>
                      <a:pt x="2260" y="10234"/>
                    </a:lnTo>
                    <a:lnTo>
                      <a:pt x="2271" y="10187"/>
                    </a:lnTo>
                    <a:lnTo>
                      <a:pt x="2296" y="10091"/>
                    </a:lnTo>
                    <a:lnTo>
                      <a:pt x="2321" y="9993"/>
                    </a:lnTo>
                    <a:lnTo>
                      <a:pt x="2349" y="9895"/>
                    </a:lnTo>
                    <a:lnTo>
                      <a:pt x="2377" y="9801"/>
                    </a:lnTo>
                    <a:lnTo>
                      <a:pt x="2391" y="9754"/>
                    </a:lnTo>
                    <a:lnTo>
                      <a:pt x="2405" y="9709"/>
                    </a:lnTo>
                    <a:lnTo>
                      <a:pt x="2418" y="9666"/>
                    </a:lnTo>
                    <a:lnTo>
                      <a:pt x="2432" y="9623"/>
                    </a:lnTo>
                    <a:lnTo>
                      <a:pt x="2444" y="9583"/>
                    </a:lnTo>
                    <a:lnTo>
                      <a:pt x="2457" y="9545"/>
                    </a:lnTo>
                    <a:lnTo>
                      <a:pt x="2469" y="9509"/>
                    </a:lnTo>
                    <a:lnTo>
                      <a:pt x="2479" y="9476"/>
                    </a:lnTo>
                    <a:lnTo>
                      <a:pt x="2490" y="9445"/>
                    </a:lnTo>
                    <a:lnTo>
                      <a:pt x="2499" y="9417"/>
                    </a:lnTo>
                    <a:lnTo>
                      <a:pt x="2508" y="9393"/>
                    </a:lnTo>
                    <a:lnTo>
                      <a:pt x="2515" y="9372"/>
                    </a:lnTo>
                    <a:lnTo>
                      <a:pt x="2522" y="9355"/>
                    </a:lnTo>
                    <a:lnTo>
                      <a:pt x="2526" y="9340"/>
                    </a:lnTo>
                    <a:lnTo>
                      <a:pt x="2528" y="9335"/>
                    </a:lnTo>
                    <a:lnTo>
                      <a:pt x="2530" y="9331"/>
                    </a:lnTo>
                    <a:lnTo>
                      <a:pt x="2531" y="9327"/>
                    </a:lnTo>
                    <a:lnTo>
                      <a:pt x="2532" y="9325"/>
                    </a:lnTo>
                    <a:lnTo>
                      <a:pt x="2531" y="9325"/>
                    </a:lnTo>
                    <a:lnTo>
                      <a:pt x="2530" y="9322"/>
                    </a:lnTo>
                    <a:lnTo>
                      <a:pt x="2528" y="9318"/>
                    </a:lnTo>
                    <a:lnTo>
                      <a:pt x="2525" y="9313"/>
                    </a:lnTo>
                    <a:lnTo>
                      <a:pt x="2521" y="9307"/>
                    </a:lnTo>
                    <a:lnTo>
                      <a:pt x="2515" y="9300"/>
                    </a:lnTo>
                    <a:lnTo>
                      <a:pt x="2509" y="9291"/>
                    </a:lnTo>
                    <a:lnTo>
                      <a:pt x="2503" y="9280"/>
                    </a:lnTo>
                    <a:lnTo>
                      <a:pt x="2496" y="9269"/>
                    </a:lnTo>
                    <a:lnTo>
                      <a:pt x="2488" y="9256"/>
                    </a:lnTo>
                    <a:lnTo>
                      <a:pt x="2479" y="9242"/>
                    </a:lnTo>
                    <a:lnTo>
                      <a:pt x="2469" y="9227"/>
                    </a:lnTo>
                    <a:lnTo>
                      <a:pt x="2460" y="9211"/>
                    </a:lnTo>
                    <a:lnTo>
                      <a:pt x="2448" y="9194"/>
                    </a:lnTo>
                    <a:lnTo>
                      <a:pt x="2437" y="9175"/>
                    </a:lnTo>
                    <a:lnTo>
                      <a:pt x="2425" y="9156"/>
                    </a:lnTo>
                    <a:lnTo>
                      <a:pt x="2399" y="9113"/>
                    </a:lnTo>
                    <a:lnTo>
                      <a:pt x="2371" y="9068"/>
                    </a:lnTo>
                    <a:lnTo>
                      <a:pt x="2341" y="9019"/>
                    </a:lnTo>
                    <a:lnTo>
                      <a:pt x="2310" y="8966"/>
                    </a:lnTo>
                    <a:lnTo>
                      <a:pt x="2276" y="8910"/>
                    </a:lnTo>
                    <a:lnTo>
                      <a:pt x="2242" y="8851"/>
                    </a:lnTo>
                    <a:lnTo>
                      <a:pt x="2206" y="8789"/>
                    </a:lnTo>
                    <a:lnTo>
                      <a:pt x="2169" y="8725"/>
                    </a:lnTo>
                    <a:lnTo>
                      <a:pt x="2131" y="8658"/>
                    </a:lnTo>
                    <a:lnTo>
                      <a:pt x="2093" y="8590"/>
                    </a:lnTo>
                    <a:lnTo>
                      <a:pt x="2054" y="8520"/>
                    </a:lnTo>
                    <a:lnTo>
                      <a:pt x="2015" y="8448"/>
                    </a:lnTo>
                    <a:lnTo>
                      <a:pt x="1976" y="8375"/>
                    </a:lnTo>
                    <a:lnTo>
                      <a:pt x="1937" y="8300"/>
                    </a:lnTo>
                    <a:lnTo>
                      <a:pt x="1860" y="8148"/>
                    </a:lnTo>
                    <a:lnTo>
                      <a:pt x="1823" y="8072"/>
                    </a:lnTo>
                    <a:lnTo>
                      <a:pt x="1786" y="7995"/>
                    </a:lnTo>
                    <a:lnTo>
                      <a:pt x="1750" y="7918"/>
                    </a:lnTo>
                    <a:lnTo>
                      <a:pt x="1716" y="7841"/>
                    </a:lnTo>
                    <a:lnTo>
                      <a:pt x="1683" y="7765"/>
                    </a:lnTo>
                    <a:lnTo>
                      <a:pt x="1652" y="7689"/>
                    </a:lnTo>
                    <a:lnTo>
                      <a:pt x="1622" y="7615"/>
                    </a:lnTo>
                    <a:lnTo>
                      <a:pt x="1596" y="7541"/>
                    </a:lnTo>
                    <a:lnTo>
                      <a:pt x="1571" y="7466"/>
                    </a:lnTo>
                    <a:lnTo>
                      <a:pt x="1548" y="7391"/>
                    </a:lnTo>
                    <a:lnTo>
                      <a:pt x="1530" y="7314"/>
                    </a:lnTo>
                    <a:lnTo>
                      <a:pt x="1512" y="7236"/>
                    </a:lnTo>
                    <a:lnTo>
                      <a:pt x="1498" y="7156"/>
                    </a:lnTo>
                    <a:lnTo>
                      <a:pt x="1485" y="7076"/>
                    </a:lnTo>
                    <a:lnTo>
                      <a:pt x="1476" y="6996"/>
                    </a:lnTo>
                    <a:lnTo>
                      <a:pt x="1468" y="6915"/>
                    </a:lnTo>
                    <a:lnTo>
                      <a:pt x="1461" y="6835"/>
                    </a:lnTo>
                    <a:lnTo>
                      <a:pt x="1457" y="6755"/>
                    </a:lnTo>
                    <a:lnTo>
                      <a:pt x="1454" y="6675"/>
                    </a:lnTo>
                    <a:lnTo>
                      <a:pt x="1452" y="6597"/>
                    </a:lnTo>
                    <a:lnTo>
                      <a:pt x="1452" y="6520"/>
                    </a:lnTo>
                    <a:lnTo>
                      <a:pt x="1454" y="6444"/>
                    </a:lnTo>
                    <a:lnTo>
                      <a:pt x="1456" y="6370"/>
                    </a:lnTo>
                    <a:lnTo>
                      <a:pt x="1459" y="6298"/>
                    </a:lnTo>
                    <a:lnTo>
                      <a:pt x="1464" y="6228"/>
                    </a:lnTo>
                    <a:lnTo>
                      <a:pt x="1468" y="6161"/>
                    </a:lnTo>
                    <a:lnTo>
                      <a:pt x="1474" y="6098"/>
                    </a:lnTo>
                    <a:lnTo>
                      <a:pt x="1479" y="6036"/>
                    </a:lnTo>
                    <a:lnTo>
                      <a:pt x="1485" y="5978"/>
                    </a:lnTo>
                    <a:lnTo>
                      <a:pt x="1491" y="5923"/>
                    </a:lnTo>
                    <a:lnTo>
                      <a:pt x="1494" y="5899"/>
                    </a:lnTo>
                    <a:lnTo>
                      <a:pt x="1498" y="5874"/>
                    </a:lnTo>
                    <a:lnTo>
                      <a:pt x="1501" y="5850"/>
                    </a:lnTo>
                    <a:lnTo>
                      <a:pt x="1504" y="5828"/>
                    </a:lnTo>
                    <a:lnTo>
                      <a:pt x="1507" y="5806"/>
                    </a:lnTo>
                    <a:lnTo>
                      <a:pt x="1510" y="5785"/>
                    </a:lnTo>
                    <a:lnTo>
                      <a:pt x="1512" y="5767"/>
                    </a:lnTo>
                    <a:lnTo>
                      <a:pt x="1515" y="5748"/>
                    </a:lnTo>
                    <a:lnTo>
                      <a:pt x="1518" y="5732"/>
                    </a:lnTo>
                    <a:lnTo>
                      <a:pt x="1520" y="5716"/>
                    </a:lnTo>
                    <a:lnTo>
                      <a:pt x="1522" y="5702"/>
                    </a:lnTo>
                    <a:lnTo>
                      <a:pt x="1524" y="5690"/>
                    </a:lnTo>
                    <a:lnTo>
                      <a:pt x="1526" y="5678"/>
                    </a:lnTo>
                    <a:lnTo>
                      <a:pt x="1529" y="5668"/>
                    </a:lnTo>
                    <a:lnTo>
                      <a:pt x="1530" y="5660"/>
                    </a:lnTo>
                    <a:lnTo>
                      <a:pt x="1531" y="5653"/>
                    </a:lnTo>
                    <a:lnTo>
                      <a:pt x="1532" y="5647"/>
                    </a:lnTo>
                    <a:lnTo>
                      <a:pt x="1533" y="5643"/>
                    </a:lnTo>
                    <a:lnTo>
                      <a:pt x="1534" y="5641"/>
                    </a:lnTo>
                    <a:lnTo>
                      <a:pt x="1534" y="5640"/>
                    </a:lnTo>
                    <a:lnTo>
                      <a:pt x="1533" y="5640"/>
                    </a:lnTo>
                    <a:lnTo>
                      <a:pt x="1530" y="5642"/>
                    </a:lnTo>
                    <a:lnTo>
                      <a:pt x="1523" y="5645"/>
                    </a:lnTo>
                    <a:lnTo>
                      <a:pt x="1516" y="5649"/>
                    </a:lnTo>
                    <a:lnTo>
                      <a:pt x="1506" y="5655"/>
                    </a:lnTo>
                    <a:lnTo>
                      <a:pt x="1493" y="5660"/>
                    </a:lnTo>
                    <a:lnTo>
                      <a:pt x="1480" y="5665"/>
                    </a:lnTo>
                    <a:lnTo>
                      <a:pt x="1464" y="5671"/>
                    </a:lnTo>
                    <a:lnTo>
                      <a:pt x="1445" y="5677"/>
                    </a:lnTo>
                    <a:lnTo>
                      <a:pt x="1423" y="5682"/>
                    </a:lnTo>
                    <a:lnTo>
                      <a:pt x="1401" y="5688"/>
                    </a:lnTo>
                    <a:lnTo>
                      <a:pt x="1376" y="5693"/>
                    </a:lnTo>
                    <a:lnTo>
                      <a:pt x="1348" y="5697"/>
                    </a:lnTo>
                    <a:lnTo>
                      <a:pt x="1318" y="5700"/>
                    </a:lnTo>
                    <a:lnTo>
                      <a:pt x="1287" y="5702"/>
                    </a:lnTo>
                    <a:lnTo>
                      <a:pt x="1253" y="5702"/>
                    </a:lnTo>
                    <a:lnTo>
                      <a:pt x="1216" y="5701"/>
                    </a:lnTo>
                    <a:lnTo>
                      <a:pt x="1177" y="5697"/>
                    </a:lnTo>
                    <a:lnTo>
                      <a:pt x="1134" y="5691"/>
                    </a:lnTo>
                    <a:lnTo>
                      <a:pt x="1089" y="5682"/>
                    </a:lnTo>
                    <a:lnTo>
                      <a:pt x="1041" y="5673"/>
                    </a:lnTo>
                    <a:lnTo>
                      <a:pt x="990" y="5663"/>
                    </a:lnTo>
                    <a:lnTo>
                      <a:pt x="936" y="5651"/>
                    </a:lnTo>
                    <a:lnTo>
                      <a:pt x="879" y="5640"/>
                    </a:lnTo>
                    <a:lnTo>
                      <a:pt x="848" y="5624"/>
                    </a:lnTo>
                    <a:lnTo>
                      <a:pt x="818" y="5606"/>
                    </a:lnTo>
                    <a:lnTo>
                      <a:pt x="791" y="5587"/>
                    </a:lnTo>
                    <a:lnTo>
                      <a:pt x="766" y="5564"/>
                    </a:lnTo>
                    <a:lnTo>
                      <a:pt x="742" y="5541"/>
                    </a:lnTo>
                    <a:lnTo>
                      <a:pt x="720" y="5516"/>
                    </a:lnTo>
                    <a:lnTo>
                      <a:pt x="700" y="5490"/>
                    </a:lnTo>
                    <a:lnTo>
                      <a:pt x="681" y="5462"/>
                    </a:lnTo>
                    <a:lnTo>
                      <a:pt x="663" y="5434"/>
                    </a:lnTo>
                    <a:lnTo>
                      <a:pt x="647" y="5404"/>
                    </a:lnTo>
                    <a:lnTo>
                      <a:pt x="632" y="5374"/>
                    </a:lnTo>
                    <a:lnTo>
                      <a:pt x="619" y="5345"/>
                    </a:lnTo>
                    <a:lnTo>
                      <a:pt x="608" y="5314"/>
                    </a:lnTo>
                    <a:lnTo>
                      <a:pt x="596" y="5284"/>
                    </a:lnTo>
                    <a:lnTo>
                      <a:pt x="587" y="5253"/>
                    </a:lnTo>
                    <a:lnTo>
                      <a:pt x="579" y="5223"/>
                    </a:lnTo>
                    <a:lnTo>
                      <a:pt x="564" y="5164"/>
                    </a:lnTo>
                    <a:lnTo>
                      <a:pt x="559" y="5136"/>
                    </a:lnTo>
                    <a:lnTo>
                      <a:pt x="554" y="5109"/>
                    </a:lnTo>
                    <a:lnTo>
                      <a:pt x="550" y="5083"/>
                    </a:lnTo>
                    <a:lnTo>
                      <a:pt x="546" y="5058"/>
                    </a:lnTo>
                    <a:lnTo>
                      <a:pt x="544" y="5034"/>
                    </a:lnTo>
                    <a:lnTo>
                      <a:pt x="541" y="5013"/>
                    </a:lnTo>
                    <a:lnTo>
                      <a:pt x="540" y="4993"/>
                    </a:lnTo>
                    <a:lnTo>
                      <a:pt x="538" y="4976"/>
                    </a:lnTo>
                    <a:lnTo>
                      <a:pt x="538" y="4960"/>
                    </a:lnTo>
                    <a:lnTo>
                      <a:pt x="536" y="4947"/>
                    </a:lnTo>
                    <a:lnTo>
                      <a:pt x="536" y="4937"/>
                    </a:lnTo>
                    <a:lnTo>
                      <a:pt x="535" y="4929"/>
                    </a:lnTo>
                    <a:lnTo>
                      <a:pt x="535" y="4924"/>
                    </a:lnTo>
                    <a:lnTo>
                      <a:pt x="535" y="4923"/>
                    </a:lnTo>
                    <a:lnTo>
                      <a:pt x="535" y="4922"/>
                    </a:lnTo>
                    <a:lnTo>
                      <a:pt x="533" y="4921"/>
                    </a:lnTo>
                    <a:lnTo>
                      <a:pt x="530" y="4920"/>
                    </a:lnTo>
                    <a:lnTo>
                      <a:pt x="526" y="4917"/>
                    </a:lnTo>
                    <a:lnTo>
                      <a:pt x="516" y="4909"/>
                    </a:lnTo>
                    <a:lnTo>
                      <a:pt x="503" y="4899"/>
                    </a:lnTo>
                    <a:lnTo>
                      <a:pt x="488" y="4884"/>
                    </a:lnTo>
                    <a:lnTo>
                      <a:pt x="471" y="4866"/>
                    </a:lnTo>
                    <a:lnTo>
                      <a:pt x="455" y="4844"/>
                    </a:lnTo>
                    <a:lnTo>
                      <a:pt x="438" y="4818"/>
                    </a:lnTo>
                    <a:lnTo>
                      <a:pt x="430" y="4804"/>
                    </a:lnTo>
                    <a:lnTo>
                      <a:pt x="423" y="4788"/>
                    </a:lnTo>
                    <a:lnTo>
                      <a:pt x="416" y="4772"/>
                    </a:lnTo>
                    <a:lnTo>
                      <a:pt x="410" y="4754"/>
                    </a:lnTo>
                    <a:lnTo>
                      <a:pt x="404" y="4736"/>
                    </a:lnTo>
                    <a:lnTo>
                      <a:pt x="399" y="4716"/>
                    </a:lnTo>
                    <a:lnTo>
                      <a:pt x="395" y="4696"/>
                    </a:lnTo>
                    <a:lnTo>
                      <a:pt x="391" y="4673"/>
                    </a:lnTo>
                    <a:lnTo>
                      <a:pt x="389" y="4650"/>
                    </a:lnTo>
                    <a:lnTo>
                      <a:pt x="388" y="4627"/>
                    </a:lnTo>
                    <a:lnTo>
                      <a:pt x="388" y="4601"/>
                    </a:lnTo>
                    <a:lnTo>
                      <a:pt x="390" y="4574"/>
                    </a:lnTo>
                    <a:lnTo>
                      <a:pt x="393" y="4546"/>
                    </a:lnTo>
                    <a:lnTo>
                      <a:pt x="397" y="4517"/>
                    </a:lnTo>
                    <a:lnTo>
                      <a:pt x="403" y="4488"/>
                    </a:lnTo>
                    <a:lnTo>
                      <a:pt x="412" y="4456"/>
                    </a:lnTo>
                    <a:lnTo>
                      <a:pt x="421" y="4424"/>
                    </a:lnTo>
                    <a:lnTo>
                      <a:pt x="433" y="4392"/>
                    </a:lnTo>
                    <a:lnTo>
                      <a:pt x="449" y="4361"/>
                    </a:lnTo>
                    <a:lnTo>
                      <a:pt x="465" y="4329"/>
                    </a:lnTo>
                    <a:lnTo>
                      <a:pt x="484" y="4298"/>
                    </a:lnTo>
                    <a:lnTo>
                      <a:pt x="503" y="4268"/>
                    </a:lnTo>
                    <a:lnTo>
                      <a:pt x="525" y="4238"/>
                    </a:lnTo>
                    <a:lnTo>
                      <a:pt x="548" y="4209"/>
                    </a:lnTo>
                    <a:lnTo>
                      <a:pt x="573" y="4181"/>
                    </a:lnTo>
                    <a:lnTo>
                      <a:pt x="597" y="4152"/>
                    </a:lnTo>
                    <a:lnTo>
                      <a:pt x="650" y="4098"/>
                    </a:lnTo>
                    <a:lnTo>
                      <a:pt x="704" y="4048"/>
                    </a:lnTo>
                    <a:lnTo>
                      <a:pt x="758" y="4000"/>
                    </a:lnTo>
                    <a:lnTo>
                      <a:pt x="785" y="3978"/>
                    </a:lnTo>
                    <a:lnTo>
                      <a:pt x="811" y="3957"/>
                    </a:lnTo>
                    <a:lnTo>
                      <a:pt x="837" y="3936"/>
                    </a:lnTo>
                    <a:lnTo>
                      <a:pt x="863" y="3918"/>
                    </a:lnTo>
                    <a:lnTo>
                      <a:pt x="886" y="3900"/>
                    </a:lnTo>
                    <a:lnTo>
                      <a:pt x="909" y="3884"/>
                    </a:lnTo>
                    <a:lnTo>
                      <a:pt x="931" y="3870"/>
                    </a:lnTo>
                    <a:lnTo>
                      <a:pt x="950" y="3855"/>
                    </a:lnTo>
                    <a:lnTo>
                      <a:pt x="969" y="3843"/>
                    </a:lnTo>
                    <a:lnTo>
                      <a:pt x="986" y="3832"/>
                    </a:lnTo>
                    <a:lnTo>
                      <a:pt x="1000" y="3823"/>
                    </a:lnTo>
                    <a:lnTo>
                      <a:pt x="1012" y="3815"/>
                    </a:lnTo>
                    <a:lnTo>
                      <a:pt x="1022" y="3810"/>
                    </a:lnTo>
                    <a:lnTo>
                      <a:pt x="1029" y="3805"/>
                    </a:lnTo>
                    <a:lnTo>
                      <a:pt x="1033" y="3803"/>
                    </a:lnTo>
                    <a:lnTo>
                      <a:pt x="1035" y="3802"/>
                    </a:lnTo>
                    <a:lnTo>
                      <a:pt x="1034" y="3803"/>
                    </a:lnTo>
                    <a:lnTo>
                      <a:pt x="1033" y="3805"/>
                    </a:lnTo>
                    <a:lnTo>
                      <a:pt x="1032" y="3809"/>
                    </a:lnTo>
                    <a:lnTo>
                      <a:pt x="1030" y="3814"/>
                    </a:lnTo>
                    <a:lnTo>
                      <a:pt x="1027" y="3821"/>
                    </a:lnTo>
                    <a:lnTo>
                      <a:pt x="1024" y="3830"/>
                    </a:lnTo>
                    <a:lnTo>
                      <a:pt x="1020" y="3841"/>
                    </a:lnTo>
                    <a:lnTo>
                      <a:pt x="1015" y="3852"/>
                    </a:lnTo>
                    <a:lnTo>
                      <a:pt x="1011" y="3865"/>
                    </a:lnTo>
                    <a:lnTo>
                      <a:pt x="1007" y="3881"/>
                    </a:lnTo>
                    <a:lnTo>
                      <a:pt x="1002" y="3897"/>
                    </a:lnTo>
                    <a:lnTo>
                      <a:pt x="997" y="3915"/>
                    </a:lnTo>
                    <a:lnTo>
                      <a:pt x="992" y="3933"/>
                    </a:lnTo>
                    <a:lnTo>
                      <a:pt x="987" y="3954"/>
                    </a:lnTo>
                    <a:lnTo>
                      <a:pt x="981" y="3977"/>
                    </a:lnTo>
                    <a:lnTo>
                      <a:pt x="976" y="4000"/>
                    </a:lnTo>
                    <a:lnTo>
                      <a:pt x="971" y="4025"/>
                    </a:lnTo>
                    <a:lnTo>
                      <a:pt x="966" y="4051"/>
                    </a:lnTo>
                    <a:lnTo>
                      <a:pt x="962" y="4079"/>
                    </a:lnTo>
                    <a:lnTo>
                      <a:pt x="957" y="4107"/>
                    </a:lnTo>
                    <a:lnTo>
                      <a:pt x="953" y="4137"/>
                    </a:lnTo>
                    <a:lnTo>
                      <a:pt x="949" y="4168"/>
                    </a:lnTo>
                    <a:lnTo>
                      <a:pt x="945" y="4201"/>
                    </a:lnTo>
                    <a:lnTo>
                      <a:pt x="942" y="4235"/>
                    </a:lnTo>
                    <a:lnTo>
                      <a:pt x="940" y="4270"/>
                    </a:lnTo>
                    <a:lnTo>
                      <a:pt x="938" y="4306"/>
                    </a:lnTo>
                    <a:lnTo>
                      <a:pt x="937" y="4344"/>
                    </a:lnTo>
                    <a:lnTo>
                      <a:pt x="936" y="4382"/>
                    </a:lnTo>
                    <a:lnTo>
                      <a:pt x="936" y="4423"/>
                    </a:lnTo>
                    <a:lnTo>
                      <a:pt x="937" y="4464"/>
                    </a:lnTo>
                    <a:lnTo>
                      <a:pt x="938" y="4506"/>
                    </a:lnTo>
                    <a:lnTo>
                      <a:pt x="941" y="4549"/>
                    </a:lnTo>
                    <a:lnTo>
                      <a:pt x="943" y="4575"/>
                    </a:lnTo>
                    <a:lnTo>
                      <a:pt x="943" y="4599"/>
                    </a:lnTo>
                    <a:lnTo>
                      <a:pt x="943" y="4621"/>
                    </a:lnTo>
                    <a:lnTo>
                      <a:pt x="940" y="4643"/>
                    </a:lnTo>
                    <a:lnTo>
                      <a:pt x="937" y="4664"/>
                    </a:lnTo>
                    <a:lnTo>
                      <a:pt x="933" y="4682"/>
                    </a:lnTo>
                    <a:lnTo>
                      <a:pt x="927" y="4700"/>
                    </a:lnTo>
                    <a:lnTo>
                      <a:pt x="921" y="4716"/>
                    </a:lnTo>
                    <a:lnTo>
                      <a:pt x="912" y="4732"/>
                    </a:lnTo>
                    <a:lnTo>
                      <a:pt x="904" y="4746"/>
                    </a:lnTo>
                    <a:lnTo>
                      <a:pt x="896" y="4758"/>
                    </a:lnTo>
                    <a:lnTo>
                      <a:pt x="885" y="4771"/>
                    </a:lnTo>
                    <a:lnTo>
                      <a:pt x="866" y="4792"/>
                    </a:lnTo>
                    <a:lnTo>
                      <a:pt x="844" y="4810"/>
                    </a:lnTo>
                    <a:lnTo>
                      <a:pt x="821" y="4824"/>
                    </a:lnTo>
                    <a:lnTo>
                      <a:pt x="801" y="4836"/>
                    </a:lnTo>
                    <a:lnTo>
                      <a:pt x="780" y="4845"/>
                    </a:lnTo>
                    <a:lnTo>
                      <a:pt x="762" y="4851"/>
                    </a:lnTo>
                    <a:lnTo>
                      <a:pt x="746" y="4856"/>
                    </a:lnTo>
                    <a:lnTo>
                      <a:pt x="740" y="4857"/>
                    </a:lnTo>
                    <a:lnTo>
                      <a:pt x="734" y="4858"/>
                    </a:lnTo>
                    <a:lnTo>
                      <a:pt x="730" y="4859"/>
                    </a:lnTo>
                    <a:lnTo>
                      <a:pt x="725" y="4860"/>
                    </a:lnTo>
                    <a:lnTo>
                      <a:pt x="723" y="4860"/>
                    </a:lnTo>
                    <a:lnTo>
                      <a:pt x="723" y="4860"/>
                    </a:lnTo>
                    <a:lnTo>
                      <a:pt x="723" y="4861"/>
                    </a:lnTo>
                    <a:lnTo>
                      <a:pt x="724" y="4865"/>
                    </a:lnTo>
                    <a:lnTo>
                      <a:pt x="726" y="4869"/>
                    </a:lnTo>
                    <a:lnTo>
                      <a:pt x="728" y="4874"/>
                    </a:lnTo>
                    <a:lnTo>
                      <a:pt x="733" y="4881"/>
                    </a:lnTo>
                    <a:lnTo>
                      <a:pt x="737" y="4889"/>
                    </a:lnTo>
                    <a:lnTo>
                      <a:pt x="741" y="4899"/>
                    </a:lnTo>
                    <a:lnTo>
                      <a:pt x="747" y="4910"/>
                    </a:lnTo>
                    <a:lnTo>
                      <a:pt x="760" y="4933"/>
                    </a:lnTo>
                    <a:lnTo>
                      <a:pt x="777" y="4959"/>
                    </a:lnTo>
                    <a:lnTo>
                      <a:pt x="798" y="4987"/>
                    </a:lnTo>
                    <a:lnTo>
                      <a:pt x="820" y="5017"/>
                    </a:lnTo>
                    <a:lnTo>
                      <a:pt x="847" y="5046"/>
                    </a:lnTo>
                    <a:lnTo>
                      <a:pt x="877" y="5074"/>
                    </a:lnTo>
                    <a:lnTo>
                      <a:pt x="910" y="5100"/>
                    </a:lnTo>
                    <a:lnTo>
                      <a:pt x="946" y="5124"/>
                    </a:lnTo>
                    <a:lnTo>
                      <a:pt x="966" y="5134"/>
                    </a:lnTo>
                    <a:lnTo>
                      <a:pt x="987" y="5144"/>
                    </a:lnTo>
                    <a:lnTo>
                      <a:pt x="1008" y="5152"/>
                    </a:lnTo>
                    <a:lnTo>
                      <a:pt x="1030" y="5159"/>
                    </a:lnTo>
                    <a:lnTo>
                      <a:pt x="1054" y="5164"/>
                    </a:lnTo>
                    <a:lnTo>
                      <a:pt x="1077" y="5168"/>
                    </a:lnTo>
                    <a:lnTo>
                      <a:pt x="1102" y="5171"/>
                    </a:lnTo>
                    <a:lnTo>
                      <a:pt x="1128" y="5173"/>
                    </a:lnTo>
                    <a:lnTo>
                      <a:pt x="1190" y="5173"/>
                    </a:lnTo>
                    <a:lnTo>
                      <a:pt x="1219" y="5168"/>
                    </a:lnTo>
                    <a:lnTo>
                      <a:pt x="1247" y="5163"/>
                    </a:lnTo>
                    <a:lnTo>
                      <a:pt x="1275" y="5155"/>
                    </a:lnTo>
                    <a:lnTo>
                      <a:pt x="1301" y="5146"/>
                    </a:lnTo>
                    <a:lnTo>
                      <a:pt x="1328" y="5133"/>
                    </a:lnTo>
                    <a:lnTo>
                      <a:pt x="1355" y="5120"/>
                    </a:lnTo>
                    <a:lnTo>
                      <a:pt x="1382" y="5104"/>
                    </a:lnTo>
                    <a:lnTo>
                      <a:pt x="1409" y="5085"/>
                    </a:lnTo>
                    <a:lnTo>
                      <a:pt x="1436" y="5064"/>
                    </a:lnTo>
                    <a:lnTo>
                      <a:pt x="1464" y="5041"/>
                    </a:lnTo>
                    <a:lnTo>
                      <a:pt x="1492" y="5015"/>
                    </a:lnTo>
                    <a:lnTo>
                      <a:pt x="1521" y="4986"/>
                    </a:lnTo>
                    <a:lnTo>
                      <a:pt x="1551" y="4955"/>
                    </a:lnTo>
                    <a:lnTo>
                      <a:pt x="1583" y="4921"/>
                    </a:lnTo>
                    <a:lnTo>
                      <a:pt x="1616" y="4885"/>
                    </a:lnTo>
                    <a:lnTo>
                      <a:pt x="1650" y="4845"/>
                    </a:lnTo>
                    <a:lnTo>
                      <a:pt x="1686" y="4803"/>
                    </a:lnTo>
                    <a:lnTo>
                      <a:pt x="1724" y="4757"/>
                    </a:lnTo>
                    <a:lnTo>
                      <a:pt x="1763" y="4709"/>
                    </a:lnTo>
                    <a:lnTo>
                      <a:pt x="1805" y="4657"/>
                    </a:lnTo>
                    <a:lnTo>
                      <a:pt x="1850" y="4603"/>
                    </a:lnTo>
                    <a:lnTo>
                      <a:pt x="1896" y="4544"/>
                    </a:lnTo>
                    <a:lnTo>
                      <a:pt x="1945" y="4483"/>
                    </a:lnTo>
                    <a:lnTo>
                      <a:pt x="1997" y="4419"/>
                    </a:lnTo>
                    <a:lnTo>
                      <a:pt x="2052" y="4351"/>
                    </a:lnTo>
                    <a:lnTo>
                      <a:pt x="2110" y="4278"/>
                    </a:lnTo>
                    <a:lnTo>
                      <a:pt x="2171" y="4203"/>
                    </a:lnTo>
                    <a:lnTo>
                      <a:pt x="2236" y="4124"/>
                    </a:lnTo>
                    <a:lnTo>
                      <a:pt x="2304" y="4042"/>
                    </a:lnTo>
                    <a:lnTo>
                      <a:pt x="2375" y="3955"/>
                    </a:lnTo>
                    <a:lnTo>
                      <a:pt x="2451" y="3864"/>
                    </a:lnTo>
                    <a:lnTo>
                      <a:pt x="2491" y="3818"/>
                    </a:lnTo>
                    <a:lnTo>
                      <a:pt x="2531" y="3770"/>
                    </a:lnTo>
                    <a:lnTo>
                      <a:pt x="2565" y="3730"/>
                    </a:lnTo>
                    <a:lnTo>
                      <a:pt x="2601" y="3692"/>
                    </a:lnTo>
                    <a:lnTo>
                      <a:pt x="2638" y="3655"/>
                    </a:lnTo>
                    <a:lnTo>
                      <a:pt x="2676" y="3619"/>
                    </a:lnTo>
                    <a:lnTo>
                      <a:pt x="2717" y="3583"/>
                    </a:lnTo>
                    <a:lnTo>
                      <a:pt x="2757" y="3548"/>
                    </a:lnTo>
                    <a:lnTo>
                      <a:pt x="2799" y="3514"/>
                    </a:lnTo>
                    <a:lnTo>
                      <a:pt x="2843" y="3481"/>
                    </a:lnTo>
                    <a:lnTo>
                      <a:pt x="2931" y="3417"/>
                    </a:lnTo>
                    <a:lnTo>
                      <a:pt x="3024" y="3357"/>
                    </a:lnTo>
                    <a:lnTo>
                      <a:pt x="3119" y="3299"/>
                    </a:lnTo>
                    <a:lnTo>
                      <a:pt x="3217" y="3244"/>
                    </a:lnTo>
                    <a:lnTo>
                      <a:pt x="3318" y="3193"/>
                    </a:lnTo>
                    <a:lnTo>
                      <a:pt x="3420" y="3144"/>
                    </a:lnTo>
                    <a:lnTo>
                      <a:pt x="3522" y="3098"/>
                    </a:lnTo>
                    <a:lnTo>
                      <a:pt x="3625" y="3055"/>
                    </a:lnTo>
                    <a:lnTo>
                      <a:pt x="3727" y="3015"/>
                    </a:lnTo>
                    <a:lnTo>
                      <a:pt x="3830" y="2976"/>
                    </a:lnTo>
                    <a:lnTo>
                      <a:pt x="3931" y="2941"/>
                    </a:lnTo>
                    <a:lnTo>
                      <a:pt x="4031" y="2908"/>
                    </a:lnTo>
                    <a:lnTo>
                      <a:pt x="4128" y="2879"/>
                    </a:lnTo>
                    <a:lnTo>
                      <a:pt x="4223" y="2851"/>
                    </a:lnTo>
                    <a:lnTo>
                      <a:pt x="4315" y="2825"/>
                    </a:lnTo>
                    <a:lnTo>
                      <a:pt x="4359" y="2814"/>
                    </a:lnTo>
                    <a:lnTo>
                      <a:pt x="4403" y="2802"/>
                    </a:lnTo>
                    <a:lnTo>
                      <a:pt x="4445" y="2792"/>
                    </a:lnTo>
                    <a:lnTo>
                      <a:pt x="4487" y="2782"/>
                    </a:lnTo>
                    <a:lnTo>
                      <a:pt x="4527" y="2771"/>
                    </a:lnTo>
                    <a:lnTo>
                      <a:pt x="4567" y="2762"/>
                    </a:lnTo>
                    <a:lnTo>
                      <a:pt x="4604" y="2754"/>
                    </a:lnTo>
                    <a:lnTo>
                      <a:pt x="4640" y="2746"/>
                    </a:lnTo>
                    <a:lnTo>
                      <a:pt x="4675" y="2739"/>
                    </a:lnTo>
                    <a:lnTo>
                      <a:pt x="4709" y="2731"/>
                    </a:lnTo>
                    <a:lnTo>
                      <a:pt x="4741" y="2724"/>
                    </a:lnTo>
                    <a:lnTo>
                      <a:pt x="4771" y="2719"/>
                    </a:lnTo>
                    <a:lnTo>
                      <a:pt x="4800" y="2713"/>
                    </a:lnTo>
                    <a:lnTo>
                      <a:pt x="4827" y="2708"/>
                    </a:lnTo>
                    <a:lnTo>
                      <a:pt x="4853" y="2702"/>
                    </a:lnTo>
                    <a:lnTo>
                      <a:pt x="4875" y="2698"/>
                    </a:lnTo>
                    <a:lnTo>
                      <a:pt x="4897" y="2695"/>
                    </a:lnTo>
                    <a:lnTo>
                      <a:pt x="4917" y="2691"/>
                    </a:lnTo>
                    <a:lnTo>
                      <a:pt x="4934" y="2688"/>
                    </a:lnTo>
                    <a:lnTo>
                      <a:pt x="4949" y="2686"/>
                    </a:lnTo>
                    <a:lnTo>
                      <a:pt x="4962" y="2684"/>
                    </a:lnTo>
                    <a:lnTo>
                      <a:pt x="4973" y="2682"/>
                    </a:lnTo>
                    <a:lnTo>
                      <a:pt x="4982" y="2681"/>
                    </a:lnTo>
                    <a:lnTo>
                      <a:pt x="4988" y="2680"/>
                    </a:lnTo>
                    <a:lnTo>
                      <a:pt x="4992" y="2679"/>
                    </a:lnTo>
                    <a:lnTo>
                      <a:pt x="4993" y="2679"/>
                    </a:lnTo>
                    <a:lnTo>
                      <a:pt x="4991" y="2681"/>
                    </a:lnTo>
                    <a:lnTo>
                      <a:pt x="4986" y="2686"/>
                    </a:lnTo>
                    <a:lnTo>
                      <a:pt x="4978" y="2695"/>
                    </a:lnTo>
                    <a:lnTo>
                      <a:pt x="4967" y="2708"/>
                    </a:lnTo>
                    <a:lnTo>
                      <a:pt x="4953" y="2723"/>
                    </a:lnTo>
                    <a:lnTo>
                      <a:pt x="4936" y="2742"/>
                    </a:lnTo>
                    <a:lnTo>
                      <a:pt x="4918" y="2762"/>
                    </a:lnTo>
                    <a:lnTo>
                      <a:pt x="4897" y="2785"/>
                    </a:lnTo>
                    <a:lnTo>
                      <a:pt x="4873" y="2811"/>
                    </a:lnTo>
                    <a:lnTo>
                      <a:pt x="4848" y="2838"/>
                    </a:lnTo>
                    <a:lnTo>
                      <a:pt x="4822" y="2868"/>
                    </a:lnTo>
                    <a:lnTo>
                      <a:pt x="4794" y="2899"/>
                    </a:lnTo>
                    <a:lnTo>
                      <a:pt x="4765" y="2932"/>
                    </a:lnTo>
                    <a:lnTo>
                      <a:pt x="4734" y="2966"/>
                    </a:lnTo>
                    <a:lnTo>
                      <a:pt x="4702" y="3001"/>
                    </a:lnTo>
                    <a:lnTo>
                      <a:pt x="4670" y="3037"/>
                    </a:lnTo>
                    <a:lnTo>
                      <a:pt x="4603" y="3111"/>
                    </a:lnTo>
                    <a:lnTo>
                      <a:pt x="4535" y="3188"/>
                    </a:lnTo>
                    <a:lnTo>
                      <a:pt x="4468" y="3263"/>
                    </a:lnTo>
                    <a:lnTo>
                      <a:pt x="4401" y="3337"/>
                    </a:lnTo>
                    <a:lnTo>
                      <a:pt x="4369" y="3372"/>
                    </a:lnTo>
                    <a:lnTo>
                      <a:pt x="4339" y="3407"/>
                    </a:lnTo>
                    <a:lnTo>
                      <a:pt x="4309" y="3440"/>
                    </a:lnTo>
                    <a:lnTo>
                      <a:pt x="4280" y="3473"/>
                    </a:lnTo>
                    <a:lnTo>
                      <a:pt x="4253" y="3503"/>
                    </a:lnTo>
                    <a:lnTo>
                      <a:pt x="4227" y="3532"/>
                    </a:lnTo>
                    <a:lnTo>
                      <a:pt x="4204" y="3558"/>
                    </a:lnTo>
                    <a:lnTo>
                      <a:pt x="4183" y="3583"/>
                    </a:lnTo>
                    <a:lnTo>
                      <a:pt x="4164" y="3607"/>
                    </a:lnTo>
                    <a:lnTo>
                      <a:pt x="4143" y="3634"/>
                    </a:lnTo>
                    <a:lnTo>
                      <a:pt x="4121" y="3661"/>
                    </a:lnTo>
                    <a:lnTo>
                      <a:pt x="4097" y="3691"/>
                    </a:lnTo>
                    <a:lnTo>
                      <a:pt x="4071" y="3723"/>
                    </a:lnTo>
                    <a:lnTo>
                      <a:pt x="4044" y="3756"/>
                    </a:lnTo>
                    <a:lnTo>
                      <a:pt x="4016" y="3791"/>
                    </a:lnTo>
                    <a:lnTo>
                      <a:pt x="3988" y="3828"/>
                    </a:lnTo>
                    <a:lnTo>
                      <a:pt x="3958" y="3865"/>
                    </a:lnTo>
                    <a:lnTo>
                      <a:pt x="3927" y="3905"/>
                    </a:lnTo>
                    <a:lnTo>
                      <a:pt x="3897" y="3945"/>
                    </a:lnTo>
                    <a:lnTo>
                      <a:pt x="3866" y="3987"/>
                    </a:lnTo>
                    <a:lnTo>
                      <a:pt x="3834" y="4029"/>
                    </a:lnTo>
                    <a:lnTo>
                      <a:pt x="3803" y="4073"/>
                    </a:lnTo>
                    <a:lnTo>
                      <a:pt x="3742" y="4163"/>
                    </a:lnTo>
                    <a:lnTo>
                      <a:pt x="3684" y="4257"/>
                    </a:lnTo>
                    <a:lnTo>
                      <a:pt x="3656" y="4305"/>
                    </a:lnTo>
                    <a:lnTo>
                      <a:pt x="3629" y="4354"/>
                    </a:lnTo>
                    <a:lnTo>
                      <a:pt x="3605" y="4402"/>
                    </a:lnTo>
                    <a:lnTo>
                      <a:pt x="3581" y="4451"/>
                    </a:lnTo>
                    <a:lnTo>
                      <a:pt x="3558" y="4502"/>
                    </a:lnTo>
                    <a:lnTo>
                      <a:pt x="3538" y="4551"/>
                    </a:lnTo>
                    <a:lnTo>
                      <a:pt x="3520" y="4602"/>
                    </a:lnTo>
                    <a:lnTo>
                      <a:pt x="3504" y="4652"/>
                    </a:lnTo>
                    <a:lnTo>
                      <a:pt x="3491" y="4703"/>
                    </a:lnTo>
                    <a:lnTo>
                      <a:pt x="3480" y="4753"/>
                    </a:lnTo>
                    <a:lnTo>
                      <a:pt x="3471" y="4804"/>
                    </a:lnTo>
                    <a:lnTo>
                      <a:pt x="3466" y="4854"/>
                    </a:lnTo>
                    <a:lnTo>
                      <a:pt x="3464" y="4905"/>
                    </a:lnTo>
                    <a:lnTo>
                      <a:pt x="3465" y="4954"/>
                    </a:lnTo>
                    <a:lnTo>
                      <a:pt x="3469" y="4984"/>
                    </a:lnTo>
                    <a:lnTo>
                      <a:pt x="3474" y="5014"/>
                    </a:lnTo>
                    <a:lnTo>
                      <a:pt x="3482" y="5045"/>
                    </a:lnTo>
                    <a:lnTo>
                      <a:pt x="3491" y="5076"/>
                    </a:lnTo>
                    <a:lnTo>
                      <a:pt x="3501" y="5107"/>
                    </a:lnTo>
                    <a:lnTo>
                      <a:pt x="3513" y="5139"/>
                    </a:lnTo>
                    <a:lnTo>
                      <a:pt x="3526" y="5170"/>
                    </a:lnTo>
                    <a:lnTo>
                      <a:pt x="3541" y="5202"/>
                    </a:lnTo>
                    <a:lnTo>
                      <a:pt x="3557" y="5234"/>
                    </a:lnTo>
                    <a:lnTo>
                      <a:pt x="3574" y="5267"/>
                    </a:lnTo>
                    <a:lnTo>
                      <a:pt x="3591" y="5300"/>
                    </a:lnTo>
                    <a:lnTo>
                      <a:pt x="3611" y="5333"/>
                    </a:lnTo>
                    <a:lnTo>
                      <a:pt x="3651" y="5399"/>
                    </a:lnTo>
                    <a:lnTo>
                      <a:pt x="3695" y="5465"/>
                    </a:lnTo>
                    <a:lnTo>
                      <a:pt x="3742" y="5530"/>
                    </a:lnTo>
                    <a:lnTo>
                      <a:pt x="3790" y="5595"/>
                    </a:lnTo>
                    <a:lnTo>
                      <a:pt x="3840" y="5659"/>
                    </a:lnTo>
                    <a:lnTo>
                      <a:pt x="3890" y="5722"/>
                    </a:lnTo>
                    <a:lnTo>
                      <a:pt x="3941" y="5782"/>
                    </a:lnTo>
                    <a:lnTo>
                      <a:pt x="3992" y="5841"/>
                    </a:lnTo>
                    <a:lnTo>
                      <a:pt x="4041" y="5898"/>
                    </a:lnTo>
                    <a:lnTo>
                      <a:pt x="4089" y="5951"/>
                    </a:lnTo>
                    <a:lnTo>
                      <a:pt x="4117" y="5986"/>
                    </a:lnTo>
                    <a:lnTo>
                      <a:pt x="4141" y="6020"/>
                    </a:lnTo>
                    <a:lnTo>
                      <a:pt x="4164" y="6052"/>
                    </a:lnTo>
                    <a:lnTo>
                      <a:pt x="4184" y="6084"/>
                    </a:lnTo>
                    <a:lnTo>
                      <a:pt x="4201" y="6114"/>
                    </a:lnTo>
                    <a:lnTo>
                      <a:pt x="4217" y="6142"/>
                    </a:lnTo>
                    <a:lnTo>
                      <a:pt x="4230" y="6169"/>
                    </a:lnTo>
                    <a:lnTo>
                      <a:pt x="4240" y="6193"/>
                    </a:lnTo>
                    <a:lnTo>
                      <a:pt x="4250" y="6215"/>
                    </a:lnTo>
                    <a:lnTo>
                      <a:pt x="4258" y="6236"/>
                    </a:lnTo>
                    <a:lnTo>
                      <a:pt x="4264" y="6253"/>
                    </a:lnTo>
                    <a:lnTo>
                      <a:pt x="4268" y="6267"/>
                    </a:lnTo>
                    <a:lnTo>
                      <a:pt x="4272" y="6279"/>
                    </a:lnTo>
                    <a:lnTo>
                      <a:pt x="4275" y="6287"/>
                    </a:lnTo>
                    <a:lnTo>
                      <a:pt x="4276" y="6293"/>
                    </a:lnTo>
                    <a:lnTo>
                      <a:pt x="4276" y="6294"/>
                    </a:lnTo>
                    <a:lnTo>
                      <a:pt x="3902" y="6856"/>
                    </a:lnTo>
                    <a:lnTo>
                      <a:pt x="3902" y="6856"/>
                    </a:lnTo>
                    <a:lnTo>
                      <a:pt x="3904" y="6858"/>
                    </a:lnTo>
                    <a:lnTo>
                      <a:pt x="3906" y="6861"/>
                    </a:lnTo>
                    <a:lnTo>
                      <a:pt x="3909" y="6865"/>
                    </a:lnTo>
                    <a:lnTo>
                      <a:pt x="3914" y="6870"/>
                    </a:lnTo>
                    <a:lnTo>
                      <a:pt x="3919" y="6877"/>
                    </a:lnTo>
                    <a:lnTo>
                      <a:pt x="3926" y="6884"/>
                    </a:lnTo>
                    <a:lnTo>
                      <a:pt x="3932" y="6893"/>
                    </a:lnTo>
                    <a:lnTo>
                      <a:pt x="3948" y="6912"/>
                    </a:lnTo>
                    <a:lnTo>
                      <a:pt x="3968" y="6936"/>
                    </a:lnTo>
                    <a:lnTo>
                      <a:pt x="3992" y="6963"/>
                    </a:lnTo>
                    <a:lnTo>
                      <a:pt x="4017" y="6993"/>
                    </a:lnTo>
                    <a:lnTo>
                      <a:pt x="4045" y="7025"/>
                    </a:lnTo>
                    <a:lnTo>
                      <a:pt x="4077" y="7059"/>
                    </a:lnTo>
                    <a:lnTo>
                      <a:pt x="4110" y="7095"/>
                    </a:lnTo>
                    <a:lnTo>
                      <a:pt x="4147" y="7133"/>
                    </a:lnTo>
                    <a:lnTo>
                      <a:pt x="4185" y="7173"/>
                    </a:lnTo>
                    <a:lnTo>
                      <a:pt x="4225" y="7213"/>
                    </a:lnTo>
                    <a:lnTo>
                      <a:pt x="4267" y="7254"/>
                    </a:lnTo>
                    <a:lnTo>
                      <a:pt x="4311" y="7295"/>
                    </a:lnTo>
                    <a:lnTo>
                      <a:pt x="4356" y="7338"/>
                    </a:lnTo>
                    <a:lnTo>
                      <a:pt x="4403" y="7379"/>
                    </a:lnTo>
                    <a:lnTo>
                      <a:pt x="4451" y="7419"/>
                    </a:lnTo>
                    <a:lnTo>
                      <a:pt x="4500" y="7459"/>
                    </a:lnTo>
                    <a:lnTo>
                      <a:pt x="4550" y="7498"/>
                    </a:lnTo>
                    <a:lnTo>
                      <a:pt x="4601" y="7535"/>
                    </a:lnTo>
                    <a:lnTo>
                      <a:pt x="4652" y="7571"/>
                    </a:lnTo>
                    <a:lnTo>
                      <a:pt x="4704" y="7604"/>
                    </a:lnTo>
                    <a:lnTo>
                      <a:pt x="4756" y="7635"/>
                    </a:lnTo>
                    <a:lnTo>
                      <a:pt x="4808" y="7664"/>
                    </a:lnTo>
                    <a:lnTo>
                      <a:pt x="4861" y="7690"/>
                    </a:lnTo>
                    <a:lnTo>
                      <a:pt x="4912" y="7712"/>
                    </a:lnTo>
                    <a:lnTo>
                      <a:pt x="4965" y="7730"/>
                    </a:lnTo>
                    <a:lnTo>
                      <a:pt x="4991" y="7737"/>
                    </a:lnTo>
                    <a:lnTo>
                      <a:pt x="5017" y="7744"/>
                    </a:lnTo>
                    <a:lnTo>
                      <a:pt x="5042" y="7750"/>
                    </a:lnTo>
                    <a:lnTo>
                      <a:pt x="5067" y="7754"/>
                    </a:lnTo>
                    <a:lnTo>
                      <a:pt x="5092" y="7757"/>
                    </a:lnTo>
                    <a:lnTo>
                      <a:pt x="5117" y="7759"/>
                    </a:lnTo>
                    <a:lnTo>
                      <a:pt x="5163" y="7758"/>
                    </a:lnTo>
                    <a:lnTo>
                      <a:pt x="5210" y="7755"/>
                    </a:lnTo>
                    <a:lnTo>
                      <a:pt x="5256" y="7750"/>
                    </a:lnTo>
                    <a:lnTo>
                      <a:pt x="5302" y="7742"/>
                    </a:lnTo>
                    <a:lnTo>
                      <a:pt x="5347" y="7733"/>
                    </a:lnTo>
                    <a:lnTo>
                      <a:pt x="5393" y="7723"/>
                    </a:lnTo>
                    <a:lnTo>
                      <a:pt x="5437" y="7711"/>
                    </a:lnTo>
                    <a:lnTo>
                      <a:pt x="5482" y="7696"/>
                    </a:lnTo>
                    <a:lnTo>
                      <a:pt x="5527" y="7681"/>
                    </a:lnTo>
                    <a:lnTo>
                      <a:pt x="5571" y="7664"/>
                    </a:lnTo>
                    <a:lnTo>
                      <a:pt x="5616" y="7646"/>
                    </a:lnTo>
                    <a:lnTo>
                      <a:pt x="5660" y="7626"/>
                    </a:lnTo>
                    <a:lnTo>
                      <a:pt x="5704" y="7605"/>
                    </a:lnTo>
                    <a:lnTo>
                      <a:pt x="5749" y="7584"/>
                    </a:lnTo>
                    <a:lnTo>
                      <a:pt x="5838" y="7538"/>
                    </a:lnTo>
                    <a:lnTo>
                      <a:pt x="5927" y="7487"/>
                    </a:lnTo>
                    <a:lnTo>
                      <a:pt x="6017" y="7435"/>
                    </a:lnTo>
                    <a:lnTo>
                      <a:pt x="6108" y="7381"/>
                    </a:lnTo>
                    <a:lnTo>
                      <a:pt x="6200" y="7325"/>
                    </a:lnTo>
                    <a:lnTo>
                      <a:pt x="6293" y="7269"/>
                    </a:lnTo>
                    <a:lnTo>
                      <a:pt x="6388" y="7213"/>
                    </a:lnTo>
                    <a:lnTo>
                      <a:pt x="6484" y="7158"/>
                    </a:lnTo>
                    <a:lnTo>
                      <a:pt x="6582" y="7105"/>
                    </a:lnTo>
                    <a:lnTo>
                      <a:pt x="6618" y="7087"/>
                    </a:lnTo>
                    <a:lnTo>
                      <a:pt x="6653" y="7072"/>
                    </a:lnTo>
                    <a:lnTo>
                      <a:pt x="6690" y="7059"/>
                    </a:lnTo>
                    <a:lnTo>
                      <a:pt x="6727" y="7045"/>
                    </a:lnTo>
                    <a:lnTo>
                      <a:pt x="6764" y="7034"/>
                    </a:lnTo>
                    <a:lnTo>
                      <a:pt x="6803" y="7025"/>
                    </a:lnTo>
                    <a:lnTo>
                      <a:pt x="6840" y="7015"/>
                    </a:lnTo>
                    <a:lnTo>
                      <a:pt x="6878" y="7007"/>
                    </a:lnTo>
                    <a:lnTo>
                      <a:pt x="6916" y="7001"/>
                    </a:lnTo>
                    <a:lnTo>
                      <a:pt x="6954" y="6995"/>
                    </a:lnTo>
                    <a:lnTo>
                      <a:pt x="7029" y="6986"/>
                    </a:lnTo>
                    <a:lnTo>
                      <a:pt x="7103" y="6981"/>
                    </a:lnTo>
                    <a:lnTo>
                      <a:pt x="7174" y="6980"/>
                    </a:lnTo>
                    <a:lnTo>
                      <a:pt x="7237" y="6981"/>
                    </a:lnTo>
                    <a:lnTo>
                      <a:pt x="7298" y="6984"/>
                    </a:lnTo>
                    <a:lnTo>
                      <a:pt x="7356" y="6988"/>
                    </a:lnTo>
                    <a:lnTo>
                      <a:pt x="7411" y="6995"/>
                    </a:lnTo>
                    <a:lnTo>
                      <a:pt x="7463" y="7002"/>
                    </a:lnTo>
                    <a:lnTo>
                      <a:pt x="7512" y="7009"/>
                    </a:lnTo>
                    <a:lnTo>
                      <a:pt x="7557" y="7018"/>
                    </a:lnTo>
                    <a:lnTo>
                      <a:pt x="7599" y="7027"/>
                    </a:lnTo>
                    <a:lnTo>
                      <a:pt x="7618" y="7031"/>
                    </a:lnTo>
                    <a:lnTo>
                      <a:pt x="7636" y="7035"/>
                    </a:lnTo>
                    <a:lnTo>
                      <a:pt x="7653" y="7040"/>
                    </a:lnTo>
                    <a:lnTo>
                      <a:pt x="7669" y="7044"/>
                    </a:lnTo>
                    <a:lnTo>
                      <a:pt x="7684" y="7048"/>
                    </a:lnTo>
                    <a:lnTo>
                      <a:pt x="7698" y="7051"/>
                    </a:lnTo>
                    <a:lnTo>
                      <a:pt x="7710" y="7055"/>
                    </a:lnTo>
                    <a:lnTo>
                      <a:pt x="7721" y="7059"/>
                    </a:lnTo>
                    <a:lnTo>
                      <a:pt x="7732" y="7062"/>
                    </a:lnTo>
                    <a:lnTo>
                      <a:pt x="7741" y="7065"/>
                    </a:lnTo>
                    <a:lnTo>
                      <a:pt x="7748" y="7067"/>
                    </a:lnTo>
                    <a:lnTo>
                      <a:pt x="7754" y="7069"/>
                    </a:lnTo>
                    <a:lnTo>
                      <a:pt x="7760" y="7071"/>
                    </a:lnTo>
                    <a:lnTo>
                      <a:pt x="7763" y="7072"/>
                    </a:lnTo>
                    <a:lnTo>
                      <a:pt x="7766" y="7073"/>
                    </a:lnTo>
                    <a:lnTo>
                      <a:pt x="7766" y="7073"/>
                    </a:lnTo>
                    <a:lnTo>
                      <a:pt x="7766" y="7073"/>
                    </a:lnTo>
                    <a:lnTo>
                      <a:pt x="7767" y="7071"/>
                    </a:lnTo>
                    <a:lnTo>
                      <a:pt x="7768" y="7069"/>
                    </a:lnTo>
                    <a:lnTo>
                      <a:pt x="7769" y="7065"/>
                    </a:lnTo>
                    <a:lnTo>
                      <a:pt x="7772" y="7054"/>
                    </a:lnTo>
                    <a:lnTo>
                      <a:pt x="7775" y="7040"/>
                    </a:lnTo>
                    <a:lnTo>
                      <a:pt x="7780" y="7021"/>
                    </a:lnTo>
                    <a:lnTo>
                      <a:pt x="7786" y="7000"/>
                    </a:lnTo>
                    <a:lnTo>
                      <a:pt x="7794" y="6974"/>
                    </a:lnTo>
                    <a:lnTo>
                      <a:pt x="7801" y="6945"/>
                    </a:lnTo>
                    <a:lnTo>
                      <a:pt x="7809" y="6913"/>
                    </a:lnTo>
                    <a:lnTo>
                      <a:pt x="7817" y="6879"/>
                    </a:lnTo>
                    <a:lnTo>
                      <a:pt x="7827" y="6841"/>
                    </a:lnTo>
                    <a:lnTo>
                      <a:pt x="7837" y="6800"/>
                    </a:lnTo>
                    <a:lnTo>
                      <a:pt x="7847" y="6758"/>
                    </a:lnTo>
                    <a:lnTo>
                      <a:pt x="7858" y="6711"/>
                    </a:lnTo>
                    <a:lnTo>
                      <a:pt x="7868" y="6664"/>
                    </a:lnTo>
                    <a:lnTo>
                      <a:pt x="7879" y="6614"/>
                    </a:lnTo>
                    <a:lnTo>
                      <a:pt x="7890" y="6562"/>
                    </a:lnTo>
                    <a:lnTo>
                      <a:pt x="7901" y="6507"/>
                    </a:lnTo>
                    <a:lnTo>
                      <a:pt x="7912" y="6452"/>
                    </a:lnTo>
                    <a:lnTo>
                      <a:pt x="7923" y="6395"/>
                    </a:lnTo>
                    <a:lnTo>
                      <a:pt x="7933" y="6336"/>
                    </a:lnTo>
                    <a:lnTo>
                      <a:pt x="7943" y="6276"/>
                    </a:lnTo>
                    <a:lnTo>
                      <a:pt x="7954" y="6215"/>
                    </a:lnTo>
                    <a:lnTo>
                      <a:pt x="7963" y="6153"/>
                    </a:lnTo>
                    <a:lnTo>
                      <a:pt x="7981" y="6026"/>
                    </a:lnTo>
                    <a:lnTo>
                      <a:pt x="7996" y="5899"/>
                    </a:lnTo>
                    <a:lnTo>
                      <a:pt x="8007" y="5769"/>
                    </a:lnTo>
                    <a:lnTo>
                      <a:pt x="8012" y="5704"/>
                    </a:lnTo>
                    <a:lnTo>
                      <a:pt x="8016" y="5640"/>
                    </a:lnTo>
                    <a:lnTo>
                      <a:pt x="8017" y="5597"/>
                    </a:lnTo>
                    <a:lnTo>
                      <a:pt x="8017" y="5555"/>
                    </a:lnTo>
                    <a:lnTo>
                      <a:pt x="8017" y="5513"/>
                    </a:lnTo>
                    <a:lnTo>
                      <a:pt x="8016" y="5473"/>
                    </a:lnTo>
                    <a:lnTo>
                      <a:pt x="8012" y="5397"/>
                    </a:lnTo>
                    <a:lnTo>
                      <a:pt x="8004" y="5323"/>
                    </a:lnTo>
                    <a:lnTo>
                      <a:pt x="7996" y="5253"/>
                    </a:lnTo>
                    <a:lnTo>
                      <a:pt x="7986" y="5186"/>
                    </a:lnTo>
                    <a:lnTo>
                      <a:pt x="7972" y="5121"/>
                    </a:lnTo>
                    <a:lnTo>
                      <a:pt x="7959" y="5058"/>
                    </a:lnTo>
                    <a:lnTo>
                      <a:pt x="7943" y="4997"/>
                    </a:lnTo>
                    <a:lnTo>
                      <a:pt x="7927" y="4938"/>
                    </a:lnTo>
                    <a:lnTo>
                      <a:pt x="7892" y="4820"/>
                    </a:lnTo>
                    <a:lnTo>
                      <a:pt x="7855" y="4704"/>
                    </a:lnTo>
                    <a:lnTo>
                      <a:pt x="7835" y="4644"/>
                    </a:lnTo>
                    <a:lnTo>
                      <a:pt x="7817" y="4584"/>
                    </a:lnTo>
                    <a:lnTo>
                      <a:pt x="7799" y="4523"/>
                    </a:lnTo>
                    <a:lnTo>
                      <a:pt x="7781" y="4460"/>
                    </a:lnTo>
                    <a:lnTo>
                      <a:pt x="7765" y="4395"/>
                    </a:lnTo>
                    <a:lnTo>
                      <a:pt x="7750" y="4327"/>
                    </a:lnTo>
                    <a:lnTo>
                      <a:pt x="7736" y="4256"/>
                    </a:lnTo>
                    <a:lnTo>
                      <a:pt x="7723" y="4183"/>
                    </a:lnTo>
                    <a:lnTo>
                      <a:pt x="7713" y="4104"/>
                    </a:lnTo>
                    <a:lnTo>
                      <a:pt x="7709" y="4064"/>
                    </a:lnTo>
                    <a:lnTo>
                      <a:pt x="7705" y="4023"/>
                    </a:lnTo>
                    <a:lnTo>
                      <a:pt x="7701" y="3981"/>
                    </a:lnTo>
                    <a:lnTo>
                      <a:pt x="7698" y="3936"/>
                    </a:lnTo>
                    <a:lnTo>
                      <a:pt x="7696" y="3892"/>
                    </a:lnTo>
                    <a:lnTo>
                      <a:pt x="7695" y="3846"/>
                    </a:lnTo>
                    <a:lnTo>
                      <a:pt x="7694" y="3798"/>
                    </a:lnTo>
                    <a:lnTo>
                      <a:pt x="7694" y="3750"/>
                    </a:lnTo>
                    <a:lnTo>
                      <a:pt x="7694" y="3700"/>
                    </a:lnTo>
                    <a:lnTo>
                      <a:pt x="7695" y="3648"/>
                    </a:lnTo>
                    <a:lnTo>
                      <a:pt x="7697" y="3596"/>
                    </a:lnTo>
                    <a:lnTo>
                      <a:pt x="7700" y="3541"/>
                    </a:lnTo>
                    <a:lnTo>
                      <a:pt x="7703" y="3484"/>
                    </a:lnTo>
                    <a:lnTo>
                      <a:pt x="7708" y="3427"/>
                    </a:lnTo>
                    <a:lnTo>
                      <a:pt x="7713" y="3367"/>
                    </a:lnTo>
                    <a:lnTo>
                      <a:pt x="7719" y="3306"/>
                    </a:lnTo>
                    <a:lnTo>
                      <a:pt x="7727" y="3243"/>
                    </a:lnTo>
                    <a:lnTo>
                      <a:pt x="7735" y="3178"/>
                    </a:lnTo>
                    <a:lnTo>
                      <a:pt x="7715" y="3213"/>
                    </a:lnTo>
                    <a:lnTo>
                      <a:pt x="7695" y="3250"/>
                    </a:lnTo>
                    <a:lnTo>
                      <a:pt x="7675" y="3289"/>
                    </a:lnTo>
                    <a:lnTo>
                      <a:pt x="7655" y="3328"/>
                    </a:lnTo>
                    <a:lnTo>
                      <a:pt x="7637" y="3368"/>
                    </a:lnTo>
                    <a:lnTo>
                      <a:pt x="7618" y="3410"/>
                    </a:lnTo>
                    <a:lnTo>
                      <a:pt x="7601" y="3453"/>
                    </a:lnTo>
                    <a:lnTo>
                      <a:pt x="7584" y="3499"/>
                    </a:lnTo>
                    <a:lnTo>
                      <a:pt x="7568" y="3545"/>
                    </a:lnTo>
                    <a:lnTo>
                      <a:pt x="7552" y="3592"/>
                    </a:lnTo>
                    <a:lnTo>
                      <a:pt x="7538" y="3643"/>
                    </a:lnTo>
                    <a:lnTo>
                      <a:pt x="7524" y="3694"/>
                    </a:lnTo>
                    <a:lnTo>
                      <a:pt x="7512" y="3747"/>
                    </a:lnTo>
                    <a:lnTo>
                      <a:pt x="7501" y="3803"/>
                    </a:lnTo>
                    <a:lnTo>
                      <a:pt x="7490" y="3859"/>
                    </a:lnTo>
                    <a:lnTo>
                      <a:pt x="7482" y="3918"/>
                    </a:lnTo>
                    <a:lnTo>
                      <a:pt x="7475" y="3979"/>
                    </a:lnTo>
                    <a:lnTo>
                      <a:pt x="7469" y="4042"/>
                    </a:lnTo>
                    <a:lnTo>
                      <a:pt x="7464" y="4107"/>
                    </a:lnTo>
                    <a:lnTo>
                      <a:pt x="7461" y="4174"/>
                    </a:lnTo>
                    <a:lnTo>
                      <a:pt x="7460" y="4243"/>
                    </a:lnTo>
                    <a:lnTo>
                      <a:pt x="7461" y="4316"/>
                    </a:lnTo>
                    <a:lnTo>
                      <a:pt x="7463" y="4390"/>
                    </a:lnTo>
                    <a:lnTo>
                      <a:pt x="7467" y="4466"/>
                    </a:lnTo>
                    <a:lnTo>
                      <a:pt x="7474" y="4545"/>
                    </a:lnTo>
                    <a:lnTo>
                      <a:pt x="7482" y="4627"/>
                    </a:lnTo>
                    <a:lnTo>
                      <a:pt x="7493" y="4711"/>
                    </a:lnTo>
                    <a:lnTo>
                      <a:pt x="7506" y="4798"/>
                    </a:lnTo>
                    <a:lnTo>
                      <a:pt x="7520" y="4887"/>
                    </a:lnTo>
                    <a:lnTo>
                      <a:pt x="7538" y="4980"/>
                    </a:lnTo>
                    <a:lnTo>
                      <a:pt x="7557" y="5075"/>
                    </a:lnTo>
                    <a:lnTo>
                      <a:pt x="7579" y="5173"/>
                    </a:lnTo>
                    <a:lnTo>
                      <a:pt x="7592" y="5228"/>
                    </a:lnTo>
                    <a:lnTo>
                      <a:pt x="7603" y="5287"/>
                    </a:lnTo>
                    <a:lnTo>
                      <a:pt x="7611" y="5346"/>
                    </a:lnTo>
                    <a:lnTo>
                      <a:pt x="7616" y="5405"/>
                    </a:lnTo>
                    <a:lnTo>
                      <a:pt x="7619" y="5466"/>
                    </a:lnTo>
                    <a:lnTo>
                      <a:pt x="7620" y="5528"/>
                    </a:lnTo>
                    <a:lnTo>
                      <a:pt x="7619" y="5589"/>
                    </a:lnTo>
                    <a:lnTo>
                      <a:pt x="7616" y="5651"/>
                    </a:lnTo>
                    <a:lnTo>
                      <a:pt x="7611" y="5713"/>
                    </a:lnTo>
                    <a:lnTo>
                      <a:pt x="7605" y="5774"/>
                    </a:lnTo>
                    <a:lnTo>
                      <a:pt x="7598" y="5836"/>
                    </a:lnTo>
                    <a:lnTo>
                      <a:pt x="7588" y="5896"/>
                    </a:lnTo>
                    <a:lnTo>
                      <a:pt x="7579" y="5955"/>
                    </a:lnTo>
                    <a:lnTo>
                      <a:pt x="7568" y="6014"/>
                    </a:lnTo>
                    <a:lnTo>
                      <a:pt x="7556" y="6071"/>
                    </a:lnTo>
                    <a:lnTo>
                      <a:pt x="7544" y="6126"/>
                    </a:lnTo>
                    <a:lnTo>
                      <a:pt x="7531" y="6181"/>
                    </a:lnTo>
                    <a:lnTo>
                      <a:pt x="7519" y="6232"/>
                    </a:lnTo>
                    <a:lnTo>
                      <a:pt x="7506" y="6282"/>
                    </a:lnTo>
                    <a:lnTo>
                      <a:pt x="7492" y="6329"/>
                    </a:lnTo>
                    <a:lnTo>
                      <a:pt x="7480" y="6375"/>
                    </a:lnTo>
                    <a:lnTo>
                      <a:pt x="7467" y="6417"/>
                    </a:lnTo>
                    <a:lnTo>
                      <a:pt x="7455" y="6456"/>
                    </a:lnTo>
                    <a:lnTo>
                      <a:pt x="7444" y="6491"/>
                    </a:lnTo>
                    <a:lnTo>
                      <a:pt x="7432" y="6524"/>
                    </a:lnTo>
                    <a:lnTo>
                      <a:pt x="7423" y="6553"/>
                    </a:lnTo>
                    <a:lnTo>
                      <a:pt x="7414" y="6578"/>
                    </a:lnTo>
                    <a:lnTo>
                      <a:pt x="7411" y="6589"/>
                    </a:lnTo>
                    <a:lnTo>
                      <a:pt x="7407" y="6598"/>
                    </a:lnTo>
                    <a:lnTo>
                      <a:pt x="7403" y="6607"/>
                    </a:lnTo>
                    <a:lnTo>
                      <a:pt x="7400" y="6615"/>
                    </a:lnTo>
                    <a:lnTo>
                      <a:pt x="7398" y="6622"/>
                    </a:lnTo>
                    <a:lnTo>
                      <a:pt x="7396" y="6627"/>
                    </a:lnTo>
                    <a:lnTo>
                      <a:pt x="7394" y="6631"/>
                    </a:lnTo>
                    <a:lnTo>
                      <a:pt x="7393" y="6634"/>
                    </a:lnTo>
                    <a:lnTo>
                      <a:pt x="7393" y="6636"/>
                    </a:lnTo>
                    <a:lnTo>
                      <a:pt x="7392" y="6637"/>
                    </a:lnTo>
                    <a:lnTo>
                      <a:pt x="7391" y="6636"/>
                    </a:lnTo>
                    <a:lnTo>
                      <a:pt x="7388" y="6635"/>
                    </a:lnTo>
                    <a:lnTo>
                      <a:pt x="7383" y="6634"/>
                    </a:lnTo>
                    <a:lnTo>
                      <a:pt x="7376" y="6632"/>
                    </a:lnTo>
                    <a:lnTo>
                      <a:pt x="7366" y="6630"/>
                    </a:lnTo>
                    <a:lnTo>
                      <a:pt x="7355" y="6627"/>
                    </a:lnTo>
                    <a:lnTo>
                      <a:pt x="7342" y="6625"/>
                    </a:lnTo>
                    <a:lnTo>
                      <a:pt x="7326" y="6622"/>
                    </a:lnTo>
                    <a:lnTo>
                      <a:pt x="7310" y="6619"/>
                    </a:lnTo>
                    <a:lnTo>
                      <a:pt x="7291" y="6616"/>
                    </a:lnTo>
                    <a:lnTo>
                      <a:pt x="7270" y="6614"/>
                    </a:lnTo>
                    <a:lnTo>
                      <a:pt x="7248" y="6610"/>
                    </a:lnTo>
                    <a:lnTo>
                      <a:pt x="7224" y="6609"/>
                    </a:lnTo>
                    <a:lnTo>
                      <a:pt x="7199" y="6607"/>
                    </a:lnTo>
                    <a:lnTo>
                      <a:pt x="7171" y="6606"/>
                    </a:lnTo>
                    <a:lnTo>
                      <a:pt x="7143" y="6606"/>
                    </a:lnTo>
                    <a:lnTo>
                      <a:pt x="7125" y="6606"/>
                    </a:lnTo>
                    <a:lnTo>
                      <a:pt x="7105" y="6606"/>
                    </a:lnTo>
                    <a:lnTo>
                      <a:pt x="7084" y="6606"/>
                    </a:lnTo>
                    <a:lnTo>
                      <a:pt x="7063" y="6606"/>
                    </a:lnTo>
                    <a:lnTo>
                      <a:pt x="7039" y="6607"/>
                    </a:lnTo>
                    <a:lnTo>
                      <a:pt x="7015" y="6607"/>
                    </a:lnTo>
                    <a:lnTo>
                      <a:pt x="6964" y="6610"/>
                    </a:lnTo>
                    <a:lnTo>
                      <a:pt x="6910" y="6614"/>
                    </a:lnTo>
                    <a:lnTo>
                      <a:pt x="6854" y="6619"/>
                    </a:lnTo>
                    <a:lnTo>
                      <a:pt x="6796" y="6627"/>
                    </a:lnTo>
                    <a:lnTo>
                      <a:pt x="6738" y="6637"/>
                    </a:lnTo>
                    <a:lnTo>
                      <a:pt x="6693" y="6648"/>
                    </a:lnTo>
                    <a:lnTo>
                      <a:pt x="6648" y="6660"/>
                    </a:lnTo>
                    <a:lnTo>
                      <a:pt x="6600" y="6675"/>
                    </a:lnTo>
                    <a:lnTo>
                      <a:pt x="6552" y="6692"/>
                    </a:lnTo>
                    <a:lnTo>
                      <a:pt x="6503" y="6711"/>
                    </a:lnTo>
                    <a:lnTo>
                      <a:pt x="6453" y="6733"/>
                    </a:lnTo>
                    <a:lnTo>
                      <a:pt x="6402" y="6756"/>
                    </a:lnTo>
                    <a:lnTo>
                      <a:pt x="6351" y="6779"/>
                    </a:lnTo>
                    <a:lnTo>
                      <a:pt x="6299" y="6805"/>
                    </a:lnTo>
                    <a:lnTo>
                      <a:pt x="6246" y="6832"/>
                    </a:lnTo>
                    <a:lnTo>
                      <a:pt x="6141" y="6889"/>
                    </a:lnTo>
                    <a:lnTo>
                      <a:pt x="6036" y="6947"/>
                    </a:lnTo>
                    <a:lnTo>
                      <a:pt x="5931" y="7007"/>
                    </a:lnTo>
                    <a:lnTo>
                      <a:pt x="5829" y="7067"/>
                    </a:lnTo>
                    <a:lnTo>
                      <a:pt x="5729" y="7124"/>
                    </a:lnTo>
                    <a:lnTo>
                      <a:pt x="5681" y="7152"/>
                    </a:lnTo>
                    <a:lnTo>
                      <a:pt x="5633" y="7179"/>
                    </a:lnTo>
                    <a:lnTo>
                      <a:pt x="5587" y="7205"/>
                    </a:lnTo>
                    <a:lnTo>
                      <a:pt x="5541" y="7228"/>
                    </a:lnTo>
                    <a:lnTo>
                      <a:pt x="5498" y="7251"/>
                    </a:lnTo>
                    <a:lnTo>
                      <a:pt x="5455" y="7273"/>
                    </a:lnTo>
                    <a:lnTo>
                      <a:pt x="5415" y="7292"/>
                    </a:lnTo>
                    <a:lnTo>
                      <a:pt x="5377" y="7309"/>
                    </a:lnTo>
                    <a:lnTo>
                      <a:pt x="5340" y="7324"/>
                    </a:lnTo>
                    <a:lnTo>
                      <a:pt x="5305" y="7337"/>
                    </a:lnTo>
                    <a:lnTo>
                      <a:pt x="5273" y="7347"/>
                    </a:lnTo>
                    <a:lnTo>
                      <a:pt x="5242" y="7354"/>
                    </a:lnTo>
                    <a:lnTo>
                      <a:pt x="5180" y="7354"/>
                    </a:lnTo>
                    <a:lnTo>
                      <a:pt x="5142" y="7352"/>
                    </a:lnTo>
                    <a:lnTo>
                      <a:pt x="5105" y="7349"/>
                    </a:lnTo>
                    <a:lnTo>
                      <a:pt x="5066" y="7343"/>
                    </a:lnTo>
                    <a:lnTo>
                      <a:pt x="5030" y="7334"/>
                    </a:lnTo>
                    <a:lnTo>
                      <a:pt x="4993" y="7323"/>
                    </a:lnTo>
                    <a:lnTo>
                      <a:pt x="4957" y="7311"/>
                    </a:lnTo>
                    <a:lnTo>
                      <a:pt x="4922" y="7296"/>
                    </a:lnTo>
                    <a:lnTo>
                      <a:pt x="4887" y="7281"/>
                    </a:lnTo>
                    <a:lnTo>
                      <a:pt x="4853" y="7264"/>
                    </a:lnTo>
                    <a:lnTo>
                      <a:pt x="4820" y="7245"/>
                    </a:lnTo>
                    <a:lnTo>
                      <a:pt x="4755" y="7206"/>
                    </a:lnTo>
                    <a:lnTo>
                      <a:pt x="4725" y="7185"/>
                    </a:lnTo>
                    <a:lnTo>
                      <a:pt x="4695" y="7164"/>
                    </a:lnTo>
                    <a:lnTo>
                      <a:pt x="4666" y="7142"/>
                    </a:lnTo>
                    <a:lnTo>
                      <a:pt x="4638" y="7120"/>
                    </a:lnTo>
                    <a:lnTo>
                      <a:pt x="4611" y="7099"/>
                    </a:lnTo>
                    <a:lnTo>
                      <a:pt x="4586" y="7076"/>
                    </a:lnTo>
                    <a:lnTo>
                      <a:pt x="4563" y="7055"/>
                    </a:lnTo>
                    <a:lnTo>
                      <a:pt x="4540" y="7034"/>
                    </a:lnTo>
                    <a:lnTo>
                      <a:pt x="4519" y="7014"/>
                    </a:lnTo>
                    <a:lnTo>
                      <a:pt x="4500" y="6995"/>
                    </a:lnTo>
                    <a:lnTo>
                      <a:pt x="4481" y="6976"/>
                    </a:lnTo>
                    <a:lnTo>
                      <a:pt x="4465" y="6960"/>
                    </a:lnTo>
                    <a:lnTo>
                      <a:pt x="4450" y="6943"/>
                    </a:lnTo>
                    <a:lnTo>
                      <a:pt x="4438" y="6930"/>
                    </a:lnTo>
                    <a:lnTo>
                      <a:pt x="4426" y="6917"/>
                    </a:lnTo>
                    <a:lnTo>
                      <a:pt x="4417" y="6906"/>
                    </a:lnTo>
                    <a:lnTo>
                      <a:pt x="4410" y="6898"/>
                    </a:lnTo>
                    <a:lnTo>
                      <a:pt x="4405" y="6892"/>
                    </a:lnTo>
                    <a:lnTo>
                      <a:pt x="4401" y="6888"/>
                    </a:lnTo>
                    <a:lnTo>
                      <a:pt x="4400" y="6887"/>
                    </a:lnTo>
                    <a:lnTo>
                      <a:pt x="5242" y="5142"/>
                    </a:lnTo>
                    <a:lnTo>
                      <a:pt x="4525" y="5983"/>
                    </a:lnTo>
                    <a:lnTo>
                      <a:pt x="4524" y="5981"/>
                    </a:lnTo>
                    <a:lnTo>
                      <a:pt x="4522" y="5977"/>
                    </a:lnTo>
                    <a:lnTo>
                      <a:pt x="4518" y="5970"/>
                    </a:lnTo>
                    <a:lnTo>
                      <a:pt x="4513" y="5959"/>
                    </a:lnTo>
                    <a:lnTo>
                      <a:pt x="4506" y="5946"/>
                    </a:lnTo>
                    <a:lnTo>
                      <a:pt x="4497" y="5931"/>
                    </a:lnTo>
                    <a:lnTo>
                      <a:pt x="4487" y="5911"/>
                    </a:lnTo>
                    <a:lnTo>
                      <a:pt x="4475" y="5889"/>
                    </a:lnTo>
                    <a:lnTo>
                      <a:pt x="4460" y="5865"/>
                    </a:lnTo>
                    <a:lnTo>
                      <a:pt x="4445" y="5837"/>
                    </a:lnTo>
                    <a:lnTo>
                      <a:pt x="4426" y="5806"/>
                    </a:lnTo>
                    <a:lnTo>
                      <a:pt x="4407" y="5772"/>
                    </a:lnTo>
                    <a:lnTo>
                      <a:pt x="4385" y="5736"/>
                    </a:lnTo>
                    <a:lnTo>
                      <a:pt x="4361" y="5697"/>
                    </a:lnTo>
                    <a:lnTo>
                      <a:pt x="4335" y="5654"/>
                    </a:lnTo>
                    <a:lnTo>
                      <a:pt x="4307" y="5608"/>
                    </a:lnTo>
                    <a:lnTo>
                      <a:pt x="4276" y="5562"/>
                    </a:lnTo>
                    <a:lnTo>
                      <a:pt x="4241" y="5517"/>
                    </a:lnTo>
                    <a:lnTo>
                      <a:pt x="4205" y="5471"/>
                    </a:lnTo>
                    <a:lnTo>
                      <a:pt x="4168" y="5426"/>
                    </a:lnTo>
                    <a:lnTo>
                      <a:pt x="4091" y="5336"/>
                    </a:lnTo>
                    <a:lnTo>
                      <a:pt x="4053" y="5292"/>
                    </a:lnTo>
                    <a:lnTo>
                      <a:pt x="4014" y="5247"/>
                    </a:lnTo>
                    <a:lnTo>
                      <a:pt x="3979" y="5201"/>
                    </a:lnTo>
                    <a:lnTo>
                      <a:pt x="3946" y="5155"/>
                    </a:lnTo>
                    <a:lnTo>
                      <a:pt x="3916" y="5109"/>
                    </a:lnTo>
                    <a:lnTo>
                      <a:pt x="3903" y="5085"/>
                    </a:lnTo>
                    <a:lnTo>
                      <a:pt x="3890" y="5061"/>
                    </a:lnTo>
                    <a:lnTo>
                      <a:pt x="3879" y="5037"/>
                    </a:lnTo>
                    <a:lnTo>
                      <a:pt x="3870" y="5013"/>
                    </a:lnTo>
                    <a:lnTo>
                      <a:pt x="3861" y="4988"/>
                    </a:lnTo>
                    <a:lnTo>
                      <a:pt x="3853" y="4963"/>
                    </a:lnTo>
                    <a:lnTo>
                      <a:pt x="3847" y="4938"/>
                    </a:lnTo>
                    <a:lnTo>
                      <a:pt x="3843" y="4913"/>
                    </a:lnTo>
                    <a:lnTo>
                      <a:pt x="3841" y="4887"/>
                    </a:lnTo>
                    <a:lnTo>
                      <a:pt x="3840" y="4860"/>
                    </a:lnTo>
                    <a:lnTo>
                      <a:pt x="3841" y="4833"/>
                    </a:lnTo>
                    <a:lnTo>
                      <a:pt x="3846" y="4803"/>
                    </a:lnTo>
                    <a:lnTo>
                      <a:pt x="3853" y="4770"/>
                    </a:lnTo>
                    <a:lnTo>
                      <a:pt x="3864" y="4734"/>
                    </a:lnTo>
                    <a:lnTo>
                      <a:pt x="3877" y="4696"/>
                    </a:lnTo>
                    <a:lnTo>
                      <a:pt x="3893" y="4655"/>
                    </a:lnTo>
                    <a:lnTo>
                      <a:pt x="3910" y="4612"/>
                    </a:lnTo>
                    <a:lnTo>
                      <a:pt x="3931" y="4568"/>
                    </a:lnTo>
                    <a:lnTo>
                      <a:pt x="3954" y="4522"/>
                    </a:lnTo>
                    <a:lnTo>
                      <a:pt x="3979" y="4473"/>
                    </a:lnTo>
                    <a:lnTo>
                      <a:pt x="4007" y="4423"/>
                    </a:lnTo>
                    <a:lnTo>
                      <a:pt x="4037" y="4371"/>
                    </a:lnTo>
                    <a:lnTo>
                      <a:pt x="4068" y="4319"/>
                    </a:lnTo>
                    <a:lnTo>
                      <a:pt x="4102" y="4264"/>
                    </a:lnTo>
                    <a:lnTo>
                      <a:pt x="4137" y="4208"/>
                    </a:lnTo>
                    <a:lnTo>
                      <a:pt x="4174" y="4152"/>
                    </a:lnTo>
                    <a:lnTo>
                      <a:pt x="4214" y="4094"/>
                    </a:lnTo>
                    <a:lnTo>
                      <a:pt x="4254" y="4036"/>
                    </a:lnTo>
                    <a:lnTo>
                      <a:pt x="4295" y="3978"/>
                    </a:lnTo>
                    <a:lnTo>
                      <a:pt x="4339" y="3918"/>
                    </a:lnTo>
                    <a:lnTo>
                      <a:pt x="4383" y="3858"/>
                    </a:lnTo>
                    <a:lnTo>
                      <a:pt x="4428" y="3798"/>
                    </a:lnTo>
                    <a:lnTo>
                      <a:pt x="4476" y="3738"/>
                    </a:lnTo>
                    <a:lnTo>
                      <a:pt x="4523" y="3678"/>
                    </a:lnTo>
                    <a:lnTo>
                      <a:pt x="4621" y="3557"/>
                    </a:lnTo>
                    <a:lnTo>
                      <a:pt x="4723" y="3439"/>
                    </a:lnTo>
                    <a:lnTo>
                      <a:pt x="4826" y="3323"/>
                    </a:lnTo>
                    <a:lnTo>
                      <a:pt x="4877" y="3265"/>
                    </a:lnTo>
                    <a:lnTo>
                      <a:pt x="4930" y="3209"/>
                    </a:lnTo>
                    <a:lnTo>
                      <a:pt x="5030" y="3097"/>
                    </a:lnTo>
                    <a:lnTo>
                      <a:pt x="5129" y="2984"/>
                    </a:lnTo>
                    <a:lnTo>
                      <a:pt x="5229" y="2870"/>
                    </a:lnTo>
                    <a:lnTo>
                      <a:pt x="5329" y="2758"/>
                    </a:lnTo>
                    <a:lnTo>
                      <a:pt x="5426" y="2648"/>
                    </a:lnTo>
                    <a:lnTo>
                      <a:pt x="5522" y="2541"/>
                    </a:lnTo>
                    <a:lnTo>
                      <a:pt x="5568" y="2489"/>
                    </a:lnTo>
                    <a:lnTo>
                      <a:pt x="5614" y="2438"/>
                    </a:lnTo>
                    <a:lnTo>
                      <a:pt x="5661" y="2388"/>
                    </a:lnTo>
                    <a:lnTo>
                      <a:pt x="5705" y="2340"/>
                    </a:lnTo>
                    <a:lnTo>
                      <a:pt x="5750" y="2294"/>
                    </a:lnTo>
                    <a:lnTo>
                      <a:pt x="5793" y="2248"/>
                    </a:lnTo>
                    <a:lnTo>
                      <a:pt x="5835" y="2205"/>
                    </a:lnTo>
                    <a:lnTo>
                      <a:pt x="5877" y="2164"/>
                    </a:lnTo>
                    <a:lnTo>
                      <a:pt x="5917" y="2125"/>
                    </a:lnTo>
                    <a:lnTo>
                      <a:pt x="5956" y="2089"/>
                    </a:lnTo>
                    <a:lnTo>
                      <a:pt x="5993" y="2054"/>
                    </a:lnTo>
                    <a:lnTo>
                      <a:pt x="6030" y="2022"/>
                    </a:lnTo>
                    <a:lnTo>
                      <a:pt x="6066" y="1992"/>
                    </a:lnTo>
                    <a:lnTo>
                      <a:pt x="6100" y="1965"/>
                    </a:lnTo>
                    <a:lnTo>
                      <a:pt x="6132" y="1941"/>
                    </a:lnTo>
                    <a:lnTo>
                      <a:pt x="6163" y="1920"/>
                    </a:lnTo>
                    <a:lnTo>
                      <a:pt x="6193" y="1902"/>
                    </a:lnTo>
                    <a:lnTo>
                      <a:pt x="6220" y="1888"/>
                    </a:lnTo>
                    <a:lnTo>
                      <a:pt x="6246" y="1876"/>
                    </a:lnTo>
                    <a:lnTo>
                      <a:pt x="6270" y="1869"/>
                    </a:lnTo>
                    <a:lnTo>
                      <a:pt x="6863" y="1775"/>
                    </a:lnTo>
                    <a:lnTo>
                      <a:pt x="6919" y="1767"/>
                    </a:lnTo>
                    <a:lnTo>
                      <a:pt x="6975" y="1758"/>
                    </a:lnTo>
                    <a:lnTo>
                      <a:pt x="7029" y="1749"/>
                    </a:lnTo>
                    <a:lnTo>
                      <a:pt x="7080" y="1739"/>
                    </a:lnTo>
                    <a:lnTo>
                      <a:pt x="7130" y="1730"/>
                    </a:lnTo>
                    <a:lnTo>
                      <a:pt x="7177" y="1721"/>
                    </a:lnTo>
                    <a:lnTo>
                      <a:pt x="7223" y="1712"/>
                    </a:lnTo>
                    <a:lnTo>
                      <a:pt x="7266" y="1702"/>
                    </a:lnTo>
                    <a:lnTo>
                      <a:pt x="7309" y="1693"/>
                    </a:lnTo>
                    <a:lnTo>
                      <a:pt x="7348" y="1684"/>
                    </a:lnTo>
                    <a:lnTo>
                      <a:pt x="7386" y="1674"/>
                    </a:lnTo>
                    <a:lnTo>
                      <a:pt x="7422" y="1665"/>
                    </a:lnTo>
                    <a:lnTo>
                      <a:pt x="7456" y="1657"/>
                    </a:lnTo>
                    <a:lnTo>
                      <a:pt x="7489" y="1648"/>
                    </a:lnTo>
                    <a:lnTo>
                      <a:pt x="7519" y="1639"/>
                    </a:lnTo>
                    <a:lnTo>
                      <a:pt x="7548" y="1631"/>
                    </a:lnTo>
                    <a:lnTo>
                      <a:pt x="7575" y="1623"/>
                    </a:lnTo>
                    <a:lnTo>
                      <a:pt x="7600" y="1616"/>
                    </a:lnTo>
                    <a:lnTo>
                      <a:pt x="7623" y="1609"/>
                    </a:lnTo>
                    <a:lnTo>
                      <a:pt x="7645" y="1601"/>
                    </a:lnTo>
                    <a:lnTo>
                      <a:pt x="7665" y="1595"/>
                    </a:lnTo>
                    <a:lnTo>
                      <a:pt x="7682" y="1589"/>
                    </a:lnTo>
                    <a:lnTo>
                      <a:pt x="7698" y="1584"/>
                    </a:lnTo>
                    <a:lnTo>
                      <a:pt x="7712" y="1579"/>
                    </a:lnTo>
                    <a:lnTo>
                      <a:pt x="7726" y="1574"/>
                    </a:lnTo>
                    <a:lnTo>
                      <a:pt x="7736" y="1569"/>
                    </a:lnTo>
                    <a:lnTo>
                      <a:pt x="7745" y="1566"/>
                    </a:lnTo>
                    <a:lnTo>
                      <a:pt x="7752" y="1563"/>
                    </a:lnTo>
                    <a:lnTo>
                      <a:pt x="7759" y="1560"/>
                    </a:lnTo>
                    <a:lnTo>
                      <a:pt x="7763" y="1559"/>
                    </a:lnTo>
                    <a:lnTo>
                      <a:pt x="7765" y="1558"/>
                    </a:lnTo>
                    <a:lnTo>
                      <a:pt x="7766" y="1557"/>
                    </a:lnTo>
                    <a:lnTo>
                      <a:pt x="6769" y="1589"/>
                    </a:lnTo>
                    <a:lnTo>
                      <a:pt x="6771" y="1588"/>
                    </a:lnTo>
                    <a:lnTo>
                      <a:pt x="6774" y="1585"/>
                    </a:lnTo>
                    <a:lnTo>
                      <a:pt x="6777" y="1581"/>
                    </a:lnTo>
                    <a:lnTo>
                      <a:pt x="6781" y="1575"/>
                    </a:lnTo>
                    <a:lnTo>
                      <a:pt x="6786" y="1567"/>
                    </a:lnTo>
                    <a:lnTo>
                      <a:pt x="6792" y="1558"/>
                    </a:lnTo>
                    <a:lnTo>
                      <a:pt x="6800" y="1548"/>
                    </a:lnTo>
                    <a:lnTo>
                      <a:pt x="6807" y="1535"/>
                    </a:lnTo>
                    <a:lnTo>
                      <a:pt x="6816" y="1522"/>
                    </a:lnTo>
                    <a:lnTo>
                      <a:pt x="6825" y="1507"/>
                    </a:lnTo>
                    <a:lnTo>
                      <a:pt x="6836" y="1491"/>
                    </a:lnTo>
                    <a:lnTo>
                      <a:pt x="6847" y="1474"/>
                    </a:lnTo>
                    <a:lnTo>
                      <a:pt x="6860" y="1455"/>
                    </a:lnTo>
                    <a:lnTo>
                      <a:pt x="6874" y="1436"/>
                    </a:lnTo>
                    <a:lnTo>
                      <a:pt x="6888" y="1415"/>
                    </a:lnTo>
                    <a:lnTo>
                      <a:pt x="6904" y="1394"/>
                    </a:lnTo>
                    <a:lnTo>
                      <a:pt x="6920" y="1372"/>
                    </a:lnTo>
                    <a:lnTo>
                      <a:pt x="6938" y="1348"/>
                    </a:lnTo>
                    <a:lnTo>
                      <a:pt x="6958" y="1324"/>
                    </a:lnTo>
                    <a:lnTo>
                      <a:pt x="6977" y="1300"/>
                    </a:lnTo>
                    <a:lnTo>
                      <a:pt x="6999" y="1274"/>
                    </a:lnTo>
                    <a:lnTo>
                      <a:pt x="7020" y="1248"/>
                    </a:lnTo>
                    <a:lnTo>
                      <a:pt x="7044" y="1221"/>
                    </a:lnTo>
                    <a:lnTo>
                      <a:pt x="7069" y="1194"/>
                    </a:lnTo>
                    <a:lnTo>
                      <a:pt x="7095" y="1167"/>
                    </a:lnTo>
                    <a:lnTo>
                      <a:pt x="7122" y="1139"/>
                    </a:lnTo>
                    <a:lnTo>
                      <a:pt x="7150" y="1110"/>
                    </a:lnTo>
                    <a:lnTo>
                      <a:pt x="7179" y="1081"/>
                    </a:lnTo>
                    <a:lnTo>
                      <a:pt x="7210" y="1052"/>
                    </a:lnTo>
                    <a:lnTo>
                      <a:pt x="7242" y="1023"/>
                    </a:lnTo>
                    <a:lnTo>
                      <a:pt x="7275" y="995"/>
                    </a:lnTo>
                    <a:lnTo>
                      <a:pt x="7311" y="966"/>
                    </a:lnTo>
                    <a:lnTo>
                      <a:pt x="7347" y="936"/>
                    </a:lnTo>
                    <a:lnTo>
                      <a:pt x="7384" y="907"/>
                    </a:lnTo>
                    <a:lnTo>
                      <a:pt x="7423" y="878"/>
                    </a:lnTo>
                    <a:lnTo>
                      <a:pt x="7463" y="849"/>
                    </a:lnTo>
                    <a:lnTo>
                      <a:pt x="7505" y="821"/>
                    </a:lnTo>
                    <a:lnTo>
                      <a:pt x="7548" y="792"/>
                    </a:lnTo>
                    <a:lnTo>
                      <a:pt x="7592" y="764"/>
                    </a:lnTo>
                    <a:lnTo>
                      <a:pt x="7639" y="736"/>
                    </a:lnTo>
                    <a:lnTo>
                      <a:pt x="7686" y="709"/>
                    </a:lnTo>
                    <a:lnTo>
                      <a:pt x="7735" y="683"/>
                    </a:lnTo>
                    <a:lnTo>
                      <a:pt x="7785" y="657"/>
                    </a:lnTo>
                    <a:lnTo>
                      <a:pt x="7838" y="631"/>
                    </a:lnTo>
                    <a:lnTo>
                      <a:pt x="7892" y="606"/>
                    </a:lnTo>
                    <a:lnTo>
                      <a:pt x="7946" y="583"/>
                    </a:lnTo>
                    <a:lnTo>
                      <a:pt x="8003" y="559"/>
                    </a:lnTo>
                    <a:lnTo>
                      <a:pt x="8062" y="536"/>
                    </a:lnTo>
                    <a:lnTo>
                      <a:pt x="8122" y="516"/>
                    </a:lnTo>
                    <a:lnTo>
                      <a:pt x="8184" y="495"/>
                    </a:lnTo>
                    <a:lnTo>
                      <a:pt x="8247" y="476"/>
                    </a:lnTo>
                    <a:lnTo>
                      <a:pt x="8312" y="457"/>
                    </a:lnTo>
                    <a:lnTo>
                      <a:pt x="8379" y="439"/>
                    </a:lnTo>
                    <a:lnTo>
                      <a:pt x="8447" y="424"/>
                    </a:lnTo>
                    <a:lnTo>
                      <a:pt x="8517" y="409"/>
                    </a:lnTo>
                    <a:lnTo>
                      <a:pt x="8590" y="395"/>
                    </a:lnTo>
                    <a:lnTo>
                      <a:pt x="8663" y="384"/>
                    </a:lnTo>
                    <a:lnTo>
                      <a:pt x="8739" y="373"/>
                    </a:lnTo>
                    <a:lnTo>
                      <a:pt x="8817" y="363"/>
                    </a:lnTo>
                    <a:lnTo>
                      <a:pt x="8895" y="356"/>
                    </a:lnTo>
                    <a:lnTo>
                      <a:pt x="8977" y="350"/>
                    </a:lnTo>
                    <a:lnTo>
                      <a:pt x="9059" y="346"/>
                    </a:lnTo>
                    <a:lnTo>
                      <a:pt x="9144" y="343"/>
                    </a:lnTo>
                    <a:lnTo>
                      <a:pt x="9231" y="342"/>
                    </a:lnTo>
                    <a:lnTo>
                      <a:pt x="9231" y="342"/>
                    </a:lnTo>
                    <a:close/>
                    <a:moveTo>
                      <a:pt x="13524" y="1924"/>
                    </a:moveTo>
                    <a:lnTo>
                      <a:pt x="13549" y="1924"/>
                    </a:lnTo>
                    <a:lnTo>
                      <a:pt x="13574" y="1921"/>
                    </a:lnTo>
                    <a:lnTo>
                      <a:pt x="13600" y="1918"/>
                    </a:lnTo>
                    <a:lnTo>
                      <a:pt x="13628" y="1912"/>
                    </a:lnTo>
                    <a:lnTo>
                      <a:pt x="13657" y="1905"/>
                    </a:lnTo>
                    <a:lnTo>
                      <a:pt x="13688" y="1896"/>
                    </a:lnTo>
                    <a:lnTo>
                      <a:pt x="13719" y="1886"/>
                    </a:lnTo>
                    <a:lnTo>
                      <a:pt x="13750" y="1873"/>
                    </a:lnTo>
                    <a:lnTo>
                      <a:pt x="13783" y="1860"/>
                    </a:lnTo>
                    <a:lnTo>
                      <a:pt x="13816" y="1843"/>
                    </a:lnTo>
                    <a:lnTo>
                      <a:pt x="13849" y="1826"/>
                    </a:lnTo>
                    <a:lnTo>
                      <a:pt x="13883" y="1806"/>
                    </a:lnTo>
                    <a:lnTo>
                      <a:pt x="13918" y="1785"/>
                    </a:lnTo>
                    <a:lnTo>
                      <a:pt x="13954" y="1760"/>
                    </a:lnTo>
                    <a:lnTo>
                      <a:pt x="13988" y="1734"/>
                    </a:lnTo>
                    <a:lnTo>
                      <a:pt x="14023" y="1706"/>
                    </a:lnTo>
                    <a:lnTo>
                      <a:pt x="14046" y="1688"/>
                    </a:lnTo>
                    <a:lnTo>
                      <a:pt x="14069" y="1669"/>
                    </a:lnTo>
                    <a:lnTo>
                      <a:pt x="14114" y="1628"/>
                    </a:lnTo>
                    <a:lnTo>
                      <a:pt x="14156" y="1585"/>
                    </a:lnTo>
                    <a:lnTo>
                      <a:pt x="14195" y="1539"/>
                    </a:lnTo>
                    <a:lnTo>
                      <a:pt x="14233" y="1490"/>
                    </a:lnTo>
                    <a:lnTo>
                      <a:pt x="14267" y="1442"/>
                    </a:lnTo>
                    <a:lnTo>
                      <a:pt x="14299" y="1392"/>
                    </a:lnTo>
                    <a:lnTo>
                      <a:pt x="14327" y="1344"/>
                    </a:lnTo>
                    <a:lnTo>
                      <a:pt x="14351" y="1296"/>
                    </a:lnTo>
                    <a:lnTo>
                      <a:pt x="14362" y="1273"/>
                    </a:lnTo>
                    <a:lnTo>
                      <a:pt x="14372" y="1250"/>
                    </a:lnTo>
                    <a:lnTo>
                      <a:pt x="14381" y="1228"/>
                    </a:lnTo>
                    <a:lnTo>
                      <a:pt x="14388" y="1207"/>
                    </a:lnTo>
                    <a:lnTo>
                      <a:pt x="14394" y="1187"/>
                    </a:lnTo>
                    <a:lnTo>
                      <a:pt x="14401" y="1167"/>
                    </a:lnTo>
                    <a:lnTo>
                      <a:pt x="14405" y="1148"/>
                    </a:lnTo>
                    <a:lnTo>
                      <a:pt x="14407" y="1131"/>
                    </a:lnTo>
                    <a:lnTo>
                      <a:pt x="14409" y="1114"/>
                    </a:lnTo>
                    <a:lnTo>
                      <a:pt x="14409" y="1099"/>
                    </a:lnTo>
                    <a:lnTo>
                      <a:pt x="14409" y="1085"/>
                    </a:lnTo>
                    <a:lnTo>
                      <a:pt x="14406" y="1072"/>
                    </a:lnTo>
                    <a:lnTo>
                      <a:pt x="14403" y="1062"/>
                    </a:lnTo>
                    <a:lnTo>
                      <a:pt x="14397" y="1051"/>
                    </a:lnTo>
                    <a:lnTo>
                      <a:pt x="14397" y="1050"/>
                    </a:lnTo>
                    <a:lnTo>
                      <a:pt x="14396" y="1047"/>
                    </a:lnTo>
                    <a:lnTo>
                      <a:pt x="14395" y="1042"/>
                    </a:lnTo>
                    <a:lnTo>
                      <a:pt x="14393" y="1036"/>
                    </a:lnTo>
                    <a:lnTo>
                      <a:pt x="14389" y="1031"/>
                    </a:lnTo>
                    <a:lnTo>
                      <a:pt x="14384" y="1026"/>
                    </a:lnTo>
                    <a:lnTo>
                      <a:pt x="14377" y="1022"/>
                    </a:lnTo>
                    <a:lnTo>
                      <a:pt x="14366" y="1020"/>
                    </a:lnTo>
                    <a:lnTo>
                      <a:pt x="14357" y="1021"/>
                    </a:lnTo>
                    <a:lnTo>
                      <a:pt x="14348" y="1025"/>
                    </a:lnTo>
                    <a:lnTo>
                      <a:pt x="14339" y="1030"/>
                    </a:lnTo>
                    <a:lnTo>
                      <a:pt x="14328" y="1036"/>
                    </a:lnTo>
                    <a:lnTo>
                      <a:pt x="14318" y="1044"/>
                    </a:lnTo>
                    <a:lnTo>
                      <a:pt x="14307" y="1053"/>
                    </a:lnTo>
                    <a:lnTo>
                      <a:pt x="14296" y="1065"/>
                    </a:lnTo>
                    <a:lnTo>
                      <a:pt x="14285" y="1077"/>
                    </a:lnTo>
                    <a:lnTo>
                      <a:pt x="14273" y="1090"/>
                    </a:lnTo>
                    <a:lnTo>
                      <a:pt x="14260" y="1105"/>
                    </a:lnTo>
                    <a:lnTo>
                      <a:pt x="14248" y="1120"/>
                    </a:lnTo>
                    <a:lnTo>
                      <a:pt x="14234" y="1137"/>
                    </a:lnTo>
                    <a:lnTo>
                      <a:pt x="14208" y="1173"/>
                    </a:lnTo>
                    <a:lnTo>
                      <a:pt x="14180" y="1211"/>
                    </a:lnTo>
                    <a:lnTo>
                      <a:pt x="14150" y="1252"/>
                    </a:lnTo>
                    <a:lnTo>
                      <a:pt x="14118" y="1293"/>
                    </a:lnTo>
                    <a:lnTo>
                      <a:pt x="14085" y="1335"/>
                    </a:lnTo>
                    <a:lnTo>
                      <a:pt x="14051" y="1376"/>
                    </a:lnTo>
                    <a:lnTo>
                      <a:pt x="14014" y="1415"/>
                    </a:lnTo>
                    <a:lnTo>
                      <a:pt x="13977" y="1453"/>
                    </a:lnTo>
                    <a:lnTo>
                      <a:pt x="13939" y="1488"/>
                    </a:lnTo>
                    <a:lnTo>
                      <a:pt x="13918" y="1505"/>
                    </a:lnTo>
                    <a:lnTo>
                      <a:pt x="13899" y="1519"/>
                    </a:lnTo>
                    <a:lnTo>
                      <a:pt x="13863" y="1548"/>
                    </a:lnTo>
                    <a:lnTo>
                      <a:pt x="13823" y="1575"/>
                    </a:lnTo>
                    <a:lnTo>
                      <a:pt x="13783" y="1600"/>
                    </a:lnTo>
                    <a:lnTo>
                      <a:pt x="13742" y="1624"/>
                    </a:lnTo>
                    <a:lnTo>
                      <a:pt x="13701" y="1646"/>
                    </a:lnTo>
                    <a:lnTo>
                      <a:pt x="13658" y="1666"/>
                    </a:lnTo>
                    <a:lnTo>
                      <a:pt x="13618" y="1685"/>
                    </a:lnTo>
                    <a:lnTo>
                      <a:pt x="13579" y="1702"/>
                    </a:lnTo>
                    <a:lnTo>
                      <a:pt x="13543" y="1718"/>
                    </a:lnTo>
                    <a:lnTo>
                      <a:pt x="13509" y="1731"/>
                    </a:lnTo>
                    <a:lnTo>
                      <a:pt x="13478" y="1742"/>
                    </a:lnTo>
                    <a:lnTo>
                      <a:pt x="13464" y="1747"/>
                    </a:lnTo>
                    <a:lnTo>
                      <a:pt x="13452" y="1752"/>
                    </a:lnTo>
                    <a:lnTo>
                      <a:pt x="13440" y="1756"/>
                    </a:lnTo>
                    <a:lnTo>
                      <a:pt x="13430" y="1759"/>
                    </a:lnTo>
                    <a:lnTo>
                      <a:pt x="13421" y="1762"/>
                    </a:lnTo>
                    <a:lnTo>
                      <a:pt x="13414" y="1764"/>
                    </a:lnTo>
                    <a:lnTo>
                      <a:pt x="13407" y="1766"/>
                    </a:lnTo>
                    <a:lnTo>
                      <a:pt x="13403" y="1767"/>
                    </a:lnTo>
                    <a:lnTo>
                      <a:pt x="13401" y="1768"/>
                    </a:lnTo>
                    <a:lnTo>
                      <a:pt x="13400" y="1768"/>
                    </a:lnTo>
                    <a:lnTo>
                      <a:pt x="13399" y="1768"/>
                    </a:lnTo>
                    <a:lnTo>
                      <a:pt x="13397" y="1768"/>
                    </a:lnTo>
                    <a:lnTo>
                      <a:pt x="13391" y="1770"/>
                    </a:lnTo>
                    <a:lnTo>
                      <a:pt x="13382" y="1773"/>
                    </a:lnTo>
                    <a:lnTo>
                      <a:pt x="13378" y="1776"/>
                    </a:lnTo>
                    <a:lnTo>
                      <a:pt x="13372" y="1781"/>
                    </a:lnTo>
                    <a:lnTo>
                      <a:pt x="13368" y="1785"/>
                    </a:lnTo>
                    <a:lnTo>
                      <a:pt x="13365" y="1791"/>
                    </a:lnTo>
                    <a:lnTo>
                      <a:pt x="13362" y="1799"/>
                    </a:lnTo>
                    <a:lnTo>
                      <a:pt x="13361" y="1808"/>
                    </a:lnTo>
                    <a:lnTo>
                      <a:pt x="13360" y="1819"/>
                    </a:lnTo>
                    <a:lnTo>
                      <a:pt x="13361" y="1831"/>
                    </a:lnTo>
                    <a:lnTo>
                      <a:pt x="13364" y="1845"/>
                    </a:lnTo>
                    <a:lnTo>
                      <a:pt x="13369" y="1862"/>
                    </a:lnTo>
                    <a:lnTo>
                      <a:pt x="13381" y="1873"/>
                    </a:lnTo>
                    <a:lnTo>
                      <a:pt x="13393" y="1885"/>
                    </a:lnTo>
                    <a:lnTo>
                      <a:pt x="13407" y="1895"/>
                    </a:lnTo>
                    <a:lnTo>
                      <a:pt x="13423" y="1905"/>
                    </a:lnTo>
                    <a:lnTo>
                      <a:pt x="13443" y="1912"/>
                    </a:lnTo>
                    <a:lnTo>
                      <a:pt x="13453" y="1916"/>
                    </a:lnTo>
                    <a:lnTo>
                      <a:pt x="13465" y="1919"/>
                    </a:lnTo>
                    <a:lnTo>
                      <a:pt x="13478" y="1921"/>
                    </a:lnTo>
                    <a:lnTo>
                      <a:pt x="13492" y="1923"/>
                    </a:lnTo>
                    <a:lnTo>
                      <a:pt x="13508" y="1924"/>
                    </a:lnTo>
                    <a:lnTo>
                      <a:pt x="13524" y="1924"/>
                    </a:lnTo>
                    <a:lnTo>
                      <a:pt x="13524" y="1924"/>
                    </a:lnTo>
                    <a:close/>
                    <a:moveTo>
                      <a:pt x="8857" y="3146"/>
                    </a:moveTo>
                    <a:lnTo>
                      <a:pt x="8858" y="3145"/>
                    </a:lnTo>
                    <a:lnTo>
                      <a:pt x="8860" y="3140"/>
                    </a:lnTo>
                    <a:lnTo>
                      <a:pt x="8864" y="3133"/>
                    </a:lnTo>
                    <a:lnTo>
                      <a:pt x="8869" y="3123"/>
                    </a:lnTo>
                    <a:lnTo>
                      <a:pt x="8877" y="3109"/>
                    </a:lnTo>
                    <a:lnTo>
                      <a:pt x="8885" y="3094"/>
                    </a:lnTo>
                    <a:lnTo>
                      <a:pt x="8893" y="3076"/>
                    </a:lnTo>
                    <a:lnTo>
                      <a:pt x="8904" y="3057"/>
                    </a:lnTo>
                    <a:lnTo>
                      <a:pt x="8916" y="3035"/>
                    </a:lnTo>
                    <a:lnTo>
                      <a:pt x="8928" y="3011"/>
                    </a:lnTo>
                    <a:lnTo>
                      <a:pt x="8942" y="2987"/>
                    </a:lnTo>
                    <a:lnTo>
                      <a:pt x="8956" y="2961"/>
                    </a:lnTo>
                    <a:lnTo>
                      <a:pt x="8971" y="2934"/>
                    </a:lnTo>
                    <a:lnTo>
                      <a:pt x="8987" y="2905"/>
                    </a:lnTo>
                    <a:lnTo>
                      <a:pt x="9021" y="2847"/>
                    </a:lnTo>
                    <a:lnTo>
                      <a:pt x="9057" y="2786"/>
                    </a:lnTo>
                    <a:lnTo>
                      <a:pt x="9094" y="2725"/>
                    </a:lnTo>
                    <a:lnTo>
                      <a:pt x="9134" y="2665"/>
                    </a:lnTo>
                    <a:lnTo>
                      <a:pt x="9173" y="2608"/>
                    </a:lnTo>
                    <a:lnTo>
                      <a:pt x="9192" y="2580"/>
                    </a:lnTo>
                    <a:lnTo>
                      <a:pt x="9212" y="2554"/>
                    </a:lnTo>
                    <a:lnTo>
                      <a:pt x="9232" y="2529"/>
                    </a:lnTo>
                    <a:lnTo>
                      <a:pt x="9250" y="2506"/>
                    </a:lnTo>
                    <a:lnTo>
                      <a:pt x="9270" y="2483"/>
                    </a:lnTo>
                    <a:lnTo>
                      <a:pt x="9288" y="2464"/>
                    </a:lnTo>
                    <a:lnTo>
                      <a:pt x="9307" y="2446"/>
                    </a:lnTo>
                    <a:lnTo>
                      <a:pt x="9325" y="2430"/>
                    </a:lnTo>
                    <a:lnTo>
                      <a:pt x="9345" y="2413"/>
                    </a:lnTo>
                    <a:lnTo>
                      <a:pt x="9367" y="2397"/>
                    </a:lnTo>
                    <a:lnTo>
                      <a:pt x="9412" y="2368"/>
                    </a:lnTo>
                    <a:lnTo>
                      <a:pt x="9460" y="2343"/>
                    </a:lnTo>
                    <a:lnTo>
                      <a:pt x="9509" y="2321"/>
                    </a:lnTo>
                    <a:lnTo>
                      <a:pt x="9559" y="2304"/>
                    </a:lnTo>
                    <a:lnTo>
                      <a:pt x="9607" y="2288"/>
                    </a:lnTo>
                    <a:lnTo>
                      <a:pt x="9656" y="2276"/>
                    </a:lnTo>
                    <a:lnTo>
                      <a:pt x="9702" y="2266"/>
                    </a:lnTo>
                    <a:lnTo>
                      <a:pt x="9747" y="2259"/>
                    </a:lnTo>
                    <a:lnTo>
                      <a:pt x="9787" y="2252"/>
                    </a:lnTo>
                    <a:lnTo>
                      <a:pt x="9806" y="2250"/>
                    </a:lnTo>
                    <a:lnTo>
                      <a:pt x="9823" y="2248"/>
                    </a:lnTo>
                    <a:lnTo>
                      <a:pt x="9840" y="2247"/>
                    </a:lnTo>
                    <a:lnTo>
                      <a:pt x="9855" y="2246"/>
                    </a:lnTo>
                    <a:lnTo>
                      <a:pt x="9869" y="2245"/>
                    </a:lnTo>
                    <a:lnTo>
                      <a:pt x="9881" y="2244"/>
                    </a:lnTo>
                    <a:lnTo>
                      <a:pt x="9891" y="2243"/>
                    </a:lnTo>
                    <a:lnTo>
                      <a:pt x="9901" y="2243"/>
                    </a:lnTo>
                    <a:lnTo>
                      <a:pt x="9908" y="2243"/>
                    </a:lnTo>
                    <a:lnTo>
                      <a:pt x="9913" y="2243"/>
                    </a:lnTo>
                    <a:lnTo>
                      <a:pt x="9916" y="2243"/>
                    </a:lnTo>
                    <a:lnTo>
                      <a:pt x="9917" y="2243"/>
                    </a:lnTo>
                    <a:lnTo>
                      <a:pt x="9916" y="2243"/>
                    </a:lnTo>
                    <a:lnTo>
                      <a:pt x="9913" y="2242"/>
                    </a:lnTo>
                    <a:lnTo>
                      <a:pt x="9909" y="2241"/>
                    </a:lnTo>
                    <a:lnTo>
                      <a:pt x="9903" y="2239"/>
                    </a:lnTo>
                    <a:lnTo>
                      <a:pt x="9895" y="2237"/>
                    </a:lnTo>
                    <a:lnTo>
                      <a:pt x="9886" y="2234"/>
                    </a:lnTo>
                    <a:lnTo>
                      <a:pt x="9876" y="2232"/>
                    </a:lnTo>
                    <a:lnTo>
                      <a:pt x="9865" y="2229"/>
                    </a:lnTo>
                    <a:lnTo>
                      <a:pt x="9851" y="2225"/>
                    </a:lnTo>
                    <a:lnTo>
                      <a:pt x="9837" y="2221"/>
                    </a:lnTo>
                    <a:lnTo>
                      <a:pt x="9821" y="2217"/>
                    </a:lnTo>
                    <a:lnTo>
                      <a:pt x="9805" y="2213"/>
                    </a:lnTo>
                    <a:lnTo>
                      <a:pt x="9770" y="2205"/>
                    </a:lnTo>
                    <a:lnTo>
                      <a:pt x="9730" y="2197"/>
                    </a:lnTo>
                    <a:lnTo>
                      <a:pt x="9688" y="2187"/>
                    </a:lnTo>
                    <a:lnTo>
                      <a:pt x="9643" y="2179"/>
                    </a:lnTo>
                    <a:lnTo>
                      <a:pt x="9596" y="2171"/>
                    </a:lnTo>
                    <a:lnTo>
                      <a:pt x="9549" y="2164"/>
                    </a:lnTo>
                    <a:lnTo>
                      <a:pt x="9500" y="2159"/>
                    </a:lnTo>
                    <a:lnTo>
                      <a:pt x="9452" y="2153"/>
                    </a:lnTo>
                    <a:lnTo>
                      <a:pt x="9403" y="2150"/>
                    </a:lnTo>
                    <a:lnTo>
                      <a:pt x="9356" y="2149"/>
                    </a:lnTo>
                    <a:lnTo>
                      <a:pt x="9320" y="2149"/>
                    </a:lnTo>
                    <a:lnTo>
                      <a:pt x="9286" y="2150"/>
                    </a:lnTo>
                    <a:lnTo>
                      <a:pt x="9252" y="2152"/>
                    </a:lnTo>
                    <a:lnTo>
                      <a:pt x="9219" y="2158"/>
                    </a:lnTo>
                    <a:lnTo>
                      <a:pt x="9188" y="2165"/>
                    </a:lnTo>
                    <a:lnTo>
                      <a:pt x="9173" y="2170"/>
                    </a:lnTo>
                    <a:lnTo>
                      <a:pt x="9158" y="2176"/>
                    </a:lnTo>
                    <a:lnTo>
                      <a:pt x="9145" y="2183"/>
                    </a:lnTo>
                    <a:lnTo>
                      <a:pt x="9132" y="2192"/>
                    </a:lnTo>
                    <a:lnTo>
                      <a:pt x="9118" y="2201"/>
                    </a:lnTo>
                    <a:lnTo>
                      <a:pt x="9107" y="2212"/>
                    </a:lnTo>
                    <a:lnTo>
                      <a:pt x="9100" y="2217"/>
                    </a:lnTo>
                    <a:lnTo>
                      <a:pt x="9092" y="2222"/>
                    </a:lnTo>
                    <a:lnTo>
                      <a:pt x="9078" y="2238"/>
                    </a:lnTo>
                    <a:lnTo>
                      <a:pt x="9064" y="2256"/>
                    </a:lnTo>
                    <a:lnTo>
                      <a:pt x="9051" y="2279"/>
                    </a:lnTo>
                    <a:lnTo>
                      <a:pt x="9039" y="2305"/>
                    </a:lnTo>
                    <a:lnTo>
                      <a:pt x="9025" y="2333"/>
                    </a:lnTo>
                    <a:lnTo>
                      <a:pt x="9014" y="2364"/>
                    </a:lnTo>
                    <a:lnTo>
                      <a:pt x="9002" y="2398"/>
                    </a:lnTo>
                    <a:lnTo>
                      <a:pt x="8990" y="2433"/>
                    </a:lnTo>
                    <a:lnTo>
                      <a:pt x="8980" y="2470"/>
                    </a:lnTo>
                    <a:lnTo>
                      <a:pt x="8970" y="2509"/>
                    </a:lnTo>
                    <a:lnTo>
                      <a:pt x="8959" y="2549"/>
                    </a:lnTo>
                    <a:lnTo>
                      <a:pt x="8941" y="2630"/>
                    </a:lnTo>
                    <a:lnTo>
                      <a:pt x="8923" y="2714"/>
                    </a:lnTo>
                    <a:lnTo>
                      <a:pt x="8909" y="2796"/>
                    </a:lnTo>
                    <a:lnTo>
                      <a:pt x="8901" y="2836"/>
                    </a:lnTo>
                    <a:lnTo>
                      <a:pt x="8895" y="2876"/>
                    </a:lnTo>
                    <a:lnTo>
                      <a:pt x="8889" y="2913"/>
                    </a:lnTo>
                    <a:lnTo>
                      <a:pt x="8884" y="2949"/>
                    </a:lnTo>
                    <a:lnTo>
                      <a:pt x="8879" y="2983"/>
                    </a:lnTo>
                    <a:lnTo>
                      <a:pt x="8875" y="3014"/>
                    </a:lnTo>
                    <a:lnTo>
                      <a:pt x="8870" y="3042"/>
                    </a:lnTo>
                    <a:lnTo>
                      <a:pt x="8867" y="3068"/>
                    </a:lnTo>
                    <a:lnTo>
                      <a:pt x="8864" y="3091"/>
                    </a:lnTo>
                    <a:lnTo>
                      <a:pt x="8861" y="3110"/>
                    </a:lnTo>
                    <a:lnTo>
                      <a:pt x="8860" y="3126"/>
                    </a:lnTo>
                    <a:lnTo>
                      <a:pt x="8859" y="3132"/>
                    </a:lnTo>
                    <a:lnTo>
                      <a:pt x="8858" y="3137"/>
                    </a:lnTo>
                    <a:lnTo>
                      <a:pt x="8858" y="3141"/>
                    </a:lnTo>
                    <a:lnTo>
                      <a:pt x="8858" y="3144"/>
                    </a:lnTo>
                    <a:lnTo>
                      <a:pt x="8857" y="3146"/>
                    </a:lnTo>
                    <a:lnTo>
                      <a:pt x="8857" y="3146"/>
                    </a:lnTo>
                    <a:lnTo>
                      <a:pt x="8857" y="3146"/>
                    </a:lnTo>
                    <a:close/>
                    <a:moveTo>
                      <a:pt x="9387" y="3926"/>
                    </a:moveTo>
                    <a:lnTo>
                      <a:pt x="9389" y="3924"/>
                    </a:lnTo>
                    <a:lnTo>
                      <a:pt x="9393" y="3920"/>
                    </a:lnTo>
                    <a:lnTo>
                      <a:pt x="9399" y="3914"/>
                    </a:lnTo>
                    <a:lnTo>
                      <a:pt x="9407" y="3906"/>
                    </a:lnTo>
                    <a:lnTo>
                      <a:pt x="9418" y="3895"/>
                    </a:lnTo>
                    <a:lnTo>
                      <a:pt x="9430" y="3883"/>
                    </a:lnTo>
                    <a:lnTo>
                      <a:pt x="9443" y="3870"/>
                    </a:lnTo>
                    <a:lnTo>
                      <a:pt x="9457" y="3856"/>
                    </a:lnTo>
                    <a:lnTo>
                      <a:pt x="9488" y="3825"/>
                    </a:lnTo>
                    <a:lnTo>
                      <a:pt x="9519" y="3794"/>
                    </a:lnTo>
                    <a:lnTo>
                      <a:pt x="9548" y="3764"/>
                    </a:lnTo>
                    <a:lnTo>
                      <a:pt x="9561" y="3751"/>
                    </a:lnTo>
                    <a:lnTo>
                      <a:pt x="9573" y="3739"/>
                    </a:lnTo>
                    <a:lnTo>
                      <a:pt x="9597" y="3717"/>
                    </a:lnTo>
                    <a:lnTo>
                      <a:pt x="9620" y="3699"/>
                    </a:lnTo>
                    <a:lnTo>
                      <a:pt x="9641" y="3682"/>
                    </a:lnTo>
                    <a:lnTo>
                      <a:pt x="9659" y="3669"/>
                    </a:lnTo>
                    <a:lnTo>
                      <a:pt x="9676" y="3658"/>
                    </a:lnTo>
                    <a:lnTo>
                      <a:pt x="9682" y="3654"/>
                    </a:lnTo>
                    <a:lnTo>
                      <a:pt x="9688" y="3651"/>
                    </a:lnTo>
                    <a:lnTo>
                      <a:pt x="9692" y="3648"/>
                    </a:lnTo>
                    <a:lnTo>
                      <a:pt x="9696" y="3647"/>
                    </a:lnTo>
                    <a:lnTo>
                      <a:pt x="9698" y="3646"/>
                    </a:lnTo>
                    <a:lnTo>
                      <a:pt x="9698" y="3645"/>
                    </a:lnTo>
                    <a:lnTo>
                      <a:pt x="9699" y="3652"/>
                    </a:lnTo>
                    <a:lnTo>
                      <a:pt x="9700" y="3659"/>
                    </a:lnTo>
                    <a:lnTo>
                      <a:pt x="9702" y="3669"/>
                    </a:lnTo>
                    <a:lnTo>
                      <a:pt x="9705" y="3679"/>
                    </a:lnTo>
                    <a:lnTo>
                      <a:pt x="9714" y="3702"/>
                    </a:lnTo>
                    <a:lnTo>
                      <a:pt x="9719" y="3714"/>
                    </a:lnTo>
                    <a:lnTo>
                      <a:pt x="9726" y="3727"/>
                    </a:lnTo>
                    <a:lnTo>
                      <a:pt x="9733" y="3741"/>
                    </a:lnTo>
                    <a:lnTo>
                      <a:pt x="9743" y="3754"/>
                    </a:lnTo>
                    <a:lnTo>
                      <a:pt x="9753" y="3768"/>
                    </a:lnTo>
                    <a:lnTo>
                      <a:pt x="9764" y="3781"/>
                    </a:lnTo>
                    <a:lnTo>
                      <a:pt x="9777" y="3794"/>
                    </a:lnTo>
                    <a:lnTo>
                      <a:pt x="9791" y="3808"/>
                    </a:lnTo>
                    <a:lnTo>
                      <a:pt x="9807" y="3820"/>
                    </a:lnTo>
                    <a:lnTo>
                      <a:pt x="9823" y="3832"/>
                    </a:lnTo>
                    <a:lnTo>
                      <a:pt x="9846" y="3854"/>
                    </a:lnTo>
                    <a:lnTo>
                      <a:pt x="9869" y="3875"/>
                    </a:lnTo>
                    <a:lnTo>
                      <a:pt x="9889" y="3893"/>
                    </a:lnTo>
                    <a:lnTo>
                      <a:pt x="9910" y="3910"/>
                    </a:lnTo>
                    <a:lnTo>
                      <a:pt x="9929" y="3924"/>
                    </a:lnTo>
                    <a:lnTo>
                      <a:pt x="9947" y="3936"/>
                    </a:lnTo>
                    <a:lnTo>
                      <a:pt x="9964" y="3948"/>
                    </a:lnTo>
                    <a:lnTo>
                      <a:pt x="9979" y="3957"/>
                    </a:lnTo>
                    <a:lnTo>
                      <a:pt x="9993" y="3965"/>
                    </a:lnTo>
                    <a:lnTo>
                      <a:pt x="10005" y="3971"/>
                    </a:lnTo>
                    <a:lnTo>
                      <a:pt x="10016" y="3978"/>
                    </a:lnTo>
                    <a:lnTo>
                      <a:pt x="10025" y="3982"/>
                    </a:lnTo>
                    <a:lnTo>
                      <a:pt x="10032" y="3985"/>
                    </a:lnTo>
                    <a:lnTo>
                      <a:pt x="10037" y="3987"/>
                    </a:lnTo>
                    <a:lnTo>
                      <a:pt x="10040" y="3988"/>
                    </a:lnTo>
                    <a:lnTo>
                      <a:pt x="10041" y="3988"/>
                    </a:lnTo>
                    <a:lnTo>
                      <a:pt x="10040" y="3989"/>
                    </a:lnTo>
                    <a:lnTo>
                      <a:pt x="10037" y="3992"/>
                    </a:lnTo>
                    <a:lnTo>
                      <a:pt x="10033" y="3997"/>
                    </a:lnTo>
                    <a:lnTo>
                      <a:pt x="10027" y="4004"/>
                    </a:lnTo>
                    <a:lnTo>
                      <a:pt x="10018" y="4013"/>
                    </a:lnTo>
                    <a:lnTo>
                      <a:pt x="10010" y="4023"/>
                    </a:lnTo>
                    <a:lnTo>
                      <a:pt x="10001" y="4034"/>
                    </a:lnTo>
                    <a:lnTo>
                      <a:pt x="9990" y="4047"/>
                    </a:lnTo>
                    <a:lnTo>
                      <a:pt x="9980" y="4060"/>
                    </a:lnTo>
                    <a:lnTo>
                      <a:pt x="9970" y="4074"/>
                    </a:lnTo>
                    <a:lnTo>
                      <a:pt x="9949" y="4106"/>
                    </a:lnTo>
                    <a:lnTo>
                      <a:pt x="9932" y="4140"/>
                    </a:lnTo>
                    <a:lnTo>
                      <a:pt x="9923" y="4158"/>
                    </a:lnTo>
                    <a:lnTo>
                      <a:pt x="9917" y="4175"/>
                    </a:lnTo>
                    <a:lnTo>
                      <a:pt x="9895" y="4211"/>
                    </a:lnTo>
                    <a:lnTo>
                      <a:pt x="9876" y="4249"/>
                    </a:lnTo>
                    <a:lnTo>
                      <a:pt x="9859" y="4286"/>
                    </a:lnTo>
                    <a:lnTo>
                      <a:pt x="9853" y="4303"/>
                    </a:lnTo>
                    <a:lnTo>
                      <a:pt x="9847" y="4320"/>
                    </a:lnTo>
                    <a:lnTo>
                      <a:pt x="9841" y="4335"/>
                    </a:lnTo>
                    <a:lnTo>
                      <a:pt x="9837" y="4350"/>
                    </a:lnTo>
                    <a:lnTo>
                      <a:pt x="9833" y="4362"/>
                    </a:lnTo>
                    <a:lnTo>
                      <a:pt x="9828" y="4372"/>
                    </a:lnTo>
                    <a:lnTo>
                      <a:pt x="9826" y="4381"/>
                    </a:lnTo>
                    <a:lnTo>
                      <a:pt x="9824" y="4388"/>
                    </a:lnTo>
                    <a:lnTo>
                      <a:pt x="9823" y="4392"/>
                    </a:lnTo>
                    <a:lnTo>
                      <a:pt x="9823" y="4394"/>
                    </a:lnTo>
                    <a:lnTo>
                      <a:pt x="9823" y="4393"/>
                    </a:lnTo>
                    <a:lnTo>
                      <a:pt x="9826" y="4391"/>
                    </a:lnTo>
                    <a:lnTo>
                      <a:pt x="9829" y="4387"/>
                    </a:lnTo>
                    <a:lnTo>
                      <a:pt x="9835" y="4381"/>
                    </a:lnTo>
                    <a:lnTo>
                      <a:pt x="9841" y="4374"/>
                    </a:lnTo>
                    <a:lnTo>
                      <a:pt x="9848" y="4366"/>
                    </a:lnTo>
                    <a:lnTo>
                      <a:pt x="9856" y="4357"/>
                    </a:lnTo>
                    <a:lnTo>
                      <a:pt x="9867" y="4346"/>
                    </a:lnTo>
                    <a:lnTo>
                      <a:pt x="9877" y="4335"/>
                    </a:lnTo>
                    <a:lnTo>
                      <a:pt x="9889" y="4322"/>
                    </a:lnTo>
                    <a:lnTo>
                      <a:pt x="9903" y="4308"/>
                    </a:lnTo>
                    <a:lnTo>
                      <a:pt x="9917" y="4293"/>
                    </a:lnTo>
                    <a:lnTo>
                      <a:pt x="9948" y="4261"/>
                    </a:lnTo>
                    <a:lnTo>
                      <a:pt x="9983" y="4226"/>
                    </a:lnTo>
                    <a:lnTo>
                      <a:pt x="10021" y="4188"/>
                    </a:lnTo>
                    <a:lnTo>
                      <a:pt x="10062" y="4149"/>
                    </a:lnTo>
                    <a:lnTo>
                      <a:pt x="10106" y="4107"/>
                    </a:lnTo>
                    <a:lnTo>
                      <a:pt x="10153" y="4064"/>
                    </a:lnTo>
                    <a:lnTo>
                      <a:pt x="10200" y="4022"/>
                    </a:lnTo>
                    <a:lnTo>
                      <a:pt x="10250" y="3979"/>
                    </a:lnTo>
                    <a:lnTo>
                      <a:pt x="10301" y="3936"/>
                    </a:lnTo>
                    <a:lnTo>
                      <a:pt x="10353" y="3894"/>
                    </a:lnTo>
                    <a:lnTo>
                      <a:pt x="10429" y="3838"/>
                    </a:lnTo>
                    <a:lnTo>
                      <a:pt x="10505" y="3785"/>
                    </a:lnTo>
                    <a:lnTo>
                      <a:pt x="10578" y="3736"/>
                    </a:lnTo>
                    <a:lnTo>
                      <a:pt x="10651" y="3690"/>
                    </a:lnTo>
                    <a:lnTo>
                      <a:pt x="10720" y="3648"/>
                    </a:lnTo>
                    <a:lnTo>
                      <a:pt x="10787" y="3610"/>
                    </a:lnTo>
                    <a:lnTo>
                      <a:pt x="10819" y="3592"/>
                    </a:lnTo>
                    <a:lnTo>
                      <a:pt x="10851" y="3575"/>
                    </a:lnTo>
                    <a:lnTo>
                      <a:pt x="10881" y="3559"/>
                    </a:lnTo>
                    <a:lnTo>
                      <a:pt x="10910" y="3544"/>
                    </a:lnTo>
                    <a:lnTo>
                      <a:pt x="10938" y="3530"/>
                    </a:lnTo>
                    <a:lnTo>
                      <a:pt x="10965" y="3517"/>
                    </a:lnTo>
                    <a:lnTo>
                      <a:pt x="10990" y="3505"/>
                    </a:lnTo>
                    <a:lnTo>
                      <a:pt x="11014" y="3494"/>
                    </a:lnTo>
                    <a:lnTo>
                      <a:pt x="11036" y="3482"/>
                    </a:lnTo>
                    <a:lnTo>
                      <a:pt x="11057" y="3473"/>
                    </a:lnTo>
                    <a:lnTo>
                      <a:pt x="11076" y="3465"/>
                    </a:lnTo>
                    <a:lnTo>
                      <a:pt x="11094" y="3456"/>
                    </a:lnTo>
                    <a:lnTo>
                      <a:pt x="11110" y="3449"/>
                    </a:lnTo>
                    <a:lnTo>
                      <a:pt x="11123" y="3444"/>
                    </a:lnTo>
                    <a:lnTo>
                      <a:pt x="11135" y="3439"/>
                    </a:lnTo>
                    <a:lnTo>
                      <a:pt x="11146" y="3435"/>
                    </a:lnTo>
                    <a:lnTo>
                      <a:pt x="11153" y="3432"/>
                    </a:lnTo>
                    <a:lnTo>
                      <a:pt x="11159" y="3430"/>
                    </a:lnTo>
                    <a:lnTo>
                      <a:pt x="11162" y="3428"/>
                    </a:lnTo>
                    <a:lnTo>
                      <a:pt x="11163" y="3428"/>
                    </a:lnTo>
                    <a:lnTo>
                      <a:pt x="11162" y="3428"/>
                    </a:lnTo>
                    <a:lnTo>
                      <a:pt x="11158" y="3428"/>
                    </a:lnTo>
                    <a:lnTo>
                      <a:pt x="11151" y="3428"/>
                    </a:lnTo>
                    <a:lnTo>
                      <a:pt x="11142" y="3429"/>
                    </a:lnTo>
                    <a:lnTo>
                      <a:pt x="11131" y="3430"/>
                    </a:lnTo>
                    <a:lnTo>
                      <a:pt x="11118" y="3431"/>
                    </a:lnTo>
                    <a:lnTo>
                      <a:pt x="11102" y="3433"/>
                    </a:lnTo>
                    <a:lnTo>
                      <a:pt x="11086" y="3435"/>
                    </a:lnTo>
                    <a:lnTo>
                      <a:pt x="11067" y="3439"/>
                    </a:lnTo>
                    <a:lnTo>
                      <a:pt x="11048" y="3443"/>
                    </a:lnTo>
                    <a:lnTo>
                      <a:pt x="11027" y="3447"/>
                    </a:lnTo>
                    <a:lnTo>
                      <a:pt x="11005" y="3453"/>
                    </a:lnTo>
                    <a:lnTo>
                      <a:pt x="10984" y="3461"/>
                    </a:lnTo>
                    <a:lnTo>
                      <a:pt x="10961" y="3469"/>
                    </a:lnTo>
                    <a:lnTo>
                      <a:pt x="10937" y="3479"/>
                    </a:lnTo>
                    <a:lnTo>
                      <a:pt x="10914" y="3489"/>
                    </a:lnTo>
                    <a:lnTo>
                      <a:pt x="10892" y="3496"/>
                    </a:lnTo>
                    <a:lnTo>
                      <a:pt x="10872" y="3501"/>
                    </a:lnTo>
                    <a:lnTo>
                      <a:pt x="10853" y="3507"/>
                    </a:lnTo>
                    <a:lnTo>
                      <a:pt x="10837" y="3512"/>
                    </a:lnTo>
                    <a:lnTo>
                      <a:pt x="10823" y="3518"/>
                    </a:lnTo>
                    <a:lnTo>
                      <a:pt x="10810" y="3523"/>
                    </a:lnTo>
                    <a:lnTo>
                      <a:pt x="10799" y="3528"/>
                    </a:lnTo>
                    <a:lnTo>
                      <a:pt x="10789" y="3533"/>
                    </a:lnTo>
                    <a:lnTo>
                      <a:pt x="10781" y="3537"/>
                    </a:lnTo>
                    <a:lnTo>
                      <a:pt x="10775" y="3541"/>
                    </a:lnTo>
                    <a:lnTo>
                      <a:pt x="10769" y="3544"/>
                    </a:lnTo>
                    <a:lnTo>
                      <a:pt x="10765" y="3547"/>
                    </a:lnTo>
                    <a:lnTo>
                      <a:pt x="10762" y="3549"/>
                    </a:lnTo>
                    <a:lnTo>
                      <a:pt x="10760" y="3550"/>
                    </a:lnTo>
                    <a:lnTo>
                      <a:pt x="10759" y="3552"/>
                    </a:lnTo>
                    <a:lnTo>
                      <a:pt x="10759" y="3550"/>
                    </a:lnTo>
                    <a:lnTo>
                      <a:pt x="10759" y="3545"/>
                    </a:lnTo>
                    <a:lnTo>
                      <a:pt x="10757" y="3537"/>
                    </a:lnTo>
                    <a:lnTo>
                      <a:pt x="10756" y="3525"/>
                    </a:lnTo>
                    <a:lnTo>
                      <a:pt x="10754" y="3512"/>
                    </a:lnTo>
                    <a:lnTo>
                      <a:pt x="10751" y="3496"/>
                    </a:lnTo>
                    <a:lnTo>
                      <a:pt x="10748" y="3478"/>
                    </a:lnTo>
                    <a:lnTo>
                      <a:pt x="10743" y="3459"/>
                    </a:lnTo>
                    <a:lnTo>
                      <a:pt x="10736" y="3437"/>
                    </a:lnTo>
                    <a:lnTo>
                      <a:pt x="10728" y="3415"/>
                    </a:lnTo>
                    <a:lnTo>
                      <a:pt x="10717" y="3392"/>
                    </a:lnTo>
                    <a:lnTo>
                      <a:pt x="10706" y="3368"/>
                    </a:lnTo>
                    <a:lnTo>
                      <a:pt x="10691" y="3343"/>
                    </a:lnTo>
                    <a:lnTo>
                      <a:pt x="10675" y="3319"/>
                    </a:lnTo>
                    <a:lnTo>
                      <a:pt x="10655" y="3295"/>
                    </a:lnTo>
                    <a:lnTo>
                      <a:pt x="10634" y="3271"/>
                    </a:lnTo>
                    <a:lnTo>
                      <a:pt x="10615" y="3249"/>
                    </a:lnTo>
                    <a:lnTo>
                      <a:pt x="10597" y="3229"/>
                    </a:lnTo>
                    <a:lnTo>
                      <a:pt x="10579" y="3210"/>
                    </a:lnTo>
                    <a:lnTo>
                      <a:pt x="10560" y="3195"/>
                    </a:lnTo>
                    <a:lnTo>
                      <a:pt x="10542" y="3180"/>
                    </a:lnTo>
                    <a:lnTo>
                      <a:pt x="10523" y="3167"/>
                    </a:lnTo>
                    <a:lnTo>
                      <a:pt x="10506" y="3157"/>
                    </a:lnTo>
                    <a:lnTo>
                      <a:pt x="10489" y="3146"/>
                    </a:lnTo>
                    <a:lnTo>
                      <a:pt x="10474" y="3139"/>
                    </a:lnTo>
                    <a:lnTo>
                      <a:pt x="10460" y="3132"/>
                    </a:lnTo>
                    <a:lnTo>
                      <a:pt x="10447" y="3127"/>
                    </a:lnTo>
                    <a:lnTo>
                      <a:pt x="10436" y="3123"/>
                    </a:lnTo>
                    <a:lnTo>
                      <a:pt x="10427" y="3120"/>
                    </a:lnTo>
                    <a:lnTo>
                      <a:pt x="10421" y="3118"/>
                    </a:lnTo>
                    <a:lnTo>
                      <a:pt x="10417" y="3117"/>
                    </a:lnTo>
                    <a:lnTo>
                      <a:pt x="10416" y="3116"/>
                    </a:lnTo>
                    <a:lnTo>
                      <a:pt x="10416" y="3114"/>
                    </a:lnTo>
                    <a:lnTo>
                      <a:pt x="10418" y="3110"/>
                    </a:lnTo>
                    <a:lnTo>
                      <a:pt x="10419" y="3107"/>
                    </a:lnTo>
                    <a:lnTo>
                      <a:pt x="10422" y="3104"/>
                    </a:lnTo>
                    <a:lnTo>
                      <a:pt x="10426" y="3100"/>
                    </a:lnTo>
                    <a:lnTo>
                      <a:pt x="10431" y="3096"/>
                    </a:lnTo>
                    <a:lnTo>
                      <a:pt x="10437" y="3092"/>
                    </a:lnTo>
                    <a:lnTo>
                      <a:pt x="10446" y="3087"/>
                    </a:lnTo>
                    <a:lnTo>
                      <a:pt x="10456" y="3082"/>
                    </a:lnTo>
                    <a:lnTo>
                      <a:pt x="10468" y="3076"/>
                    </a:lnTo>
                    <a:lnTo>
                      <a:pt x="10482" y="3071"/>
                    </a:lnTo>
                    <a:lnTo>
                      <a:pt x="10499" y="3065"/>
                    </a:lnTo>
                    <a:lnTo>
                      <a:pt x="10518" y="3059"/>
                    </a:lnTo>
                    <a:lnTo>
                      <a:pt x="10540" y="3054"/>
                    </a:lnTo>
                    <a:lnTo>
                      <a:pt x="10562" y="3048"/>
                    </a:lnTo>
                    <a:lnTo>
                      <a:pt x="10584" y="3041"/>
                    </a:lnTo>
                    <a:lnTo>
                      <a:pt x="10604" y="3036"/>
                    </a:lnTo>
                    <a:lnTo>
                      <a:pt x="10622" y="3030"/>
                    </a:lnTo>
                    <a:lnTo>
                      <a:pt x="10639" y="3025"/>
                    </a:lnTo>
                    <a:lnTo>
                      <a:pt x="10654" y="3020"/>
                    </a:lnTo>
                    <a:lnTo>
                      <a:pt x="10668" y="3016"/>
                    </a:lnTo>
                    <a:lnTo>
                      <a:pt x="10680" y="3010"/>
                    </a:lnTo>
                    <a:lnTo>
                      <a:pt x="10691" y="3006"/>
                    </a:lnTo>
                    <a:lnTo>
                      <a:pt x="10701" y="3002"/>
                    </a:lnTo>
                    <a:lnTo>
                      <a:pt x="10709" y="2999"/>
                    </a:lnTo>
                    <a:lnTo>
                      <a:pt x="10715" y="2996"/>
                    </a:lnTo>
                    <a:lnTo>
                      <a:pt x="10720" y="2994"/>
                    </a:lnTo>
                    <a:lnTo>
                      <a:pt x="10724" y="2993"/>
                    </a:lnTo>
                    <a:lnTo>
                      <a:pt x="10727" y="2992"/>
                    </a:lnTo>
                    <a:lnTo>
                      <a:pt x="10728" y="2991"/>
                    </a:lnTo>
                    <a:lnTo>
                      <a:pt x="10723" y="2991"/>
                    </a:lnTo>
                    <a:lnTo>
                      <a:pt x="10718" y="2991"/>
                    </a:lnTo>
                    <a:lnTo>
                      <a:pt x="10710" y="2991"/>
                    </a:lnTo>
                    <a:lnTo>
                      <a:pt x="10702" y="2992"/>
                    </a:lnTo>
                    <a:lnTo>
                      <a:pt x="10690" y="2992"/>
                    </a:lnTo>
                    <a:lnTo>
                      <a:pt x="10679" y="2993"/>
                    </a:lnTo>
                    <a:lnTo>
                      <a:pt x="10665" y="2994"/>
                    </a:lnTo>
                    <a:lnTo>
                      <a:pt x="10650" y="2995"/>
                    </a:lnTo>
                    <a:lnTo>
                      <a:pt x="10634" y="2997"/>
                    </a:lnTo>
                    <a:lnTo>
                      <a:pt x="10615" y="2999"/>
                    </a:lnTo>
                    <a:lnTo>
                      <a:pt x="10595" y="3001"/>
                    </a:lnTo>
                    <a:lnTo>
                      <a:pt x="10576" y="3004"/>
                    </a:lnTo>
                    <a:lnTo>
                      <a:pt x="10554" y="3008"/>
                    </a:lnTo>
                    <a:lnTo>
                      <a:pt x="10530" y="3013"/>
                    </a:lnTo>
                    <a:lnTo>
                      <a:pt x="10507" y="3017"/>
                    </a:lnTo>
                    <a:lnTo>
                      <a:pt x="10482" y="3023"/>
                    </a:lnTo>
                    <a:lnTo>
                      <a:pt x="10428" y="3035"/>
                    </a:lnTo>
                    <a:lnTo>
                      <a:pt x="10371" y="3052"/>
                    </a:lnTo>
                    <a:lnTo>
                      <a:pt x="10312" y="3072"/>
                    </a:lnTo>
                    <a:lnTo>
                      <a:pt x="10281" y="3084"/>
                    </a:lnTo>
                    <a:lnTo>
                      <a:pt x="10250" y="3096"/>
                    </a:lnTo>
                    <a:lnTo>
                      <a:pt x="10217" y="3110"/>
                    </a:lnTo>
                    <a:lnTo>
                      <a:pt x="10185" y="3125"/>
                    </a:lnTo>
                    <a:lnTo>
                      <a:pt x="10150" y="3141"/>
                    </a:lnTo>
                    <a:lnTo>
                      <a:pt x="10117" y="3158"/>
                    </a:lnTo>
                    <a:lnTo>
                      <a:pt x="10083" y="3176"/>
                    </a:lnTo>
                    <a:lnTo>
                      <a:pt x="10048" y="3197"/>
                    </a:lnTo>
                    <a:lnTo>
                      <a:pt x="10014" y="3217"/>
                    </a:lnTo>
                    <a:lnTo>
                      <a:pt x="9979" y="3240"/>
                    </a:lnTo>
                    <a:lnTo>
                      <a:pt x="9944" y="3262"/>
                    </a:lnTo>
                    <a:lnTo>
                      <a:pt x="9911" y="3284"/>
                    </a:lnTo>
                    <a:lnTo>
                      <a:pt x="9878" y="3308"/>
                    </a:lnTo>
                    <a:lnTo>
                      <a:pt x="9846" y="3333"/>
                    </a:lnTo>
                    <a:lnTo>
                      <a:pt x="9785" y="3384"/>
                    </a:lnTo>
                    <a:lnTo>
                      <a:pt x="9728" y="3439"/>
                    </a:lnTo>
                    <a:lnTo>
                      <a:pt x="9676" y="3496"/>
                    </a:lnTo>
                    <a:lnTo>
                      <a:pt x="9651" y="3524"/>
                    </a:lnTo>
                    <a:lnTo>
                      <a:pt x="9627" y="3553"/>
                    </a:lnTo>
                    <a:lnTo>
                      <a:pt x="9604" y="3581"/>
                    </a:lnTo>
                    <a:lnTo>
                      <a:pt x="9583" y="3610"/>
                    </a:lnTo>
                    <a:lnTo>
                      <a:pt x="9562" y="3638"/>
                    </a:lnTo>
                    <a:lnTo>
                      <a:pt x="9542" y="3665"/>
                    </a:lnTo>
                    <a:lnTo>
                      <a:pt x="9524" y="3691"/>
                    </a:lnTo>
                    <a:lnTo>
                      <a:pt x="9507" y="3717"/>
                    </a:lnTo>
                    <a:lnTo>
                      <a:pt x="9491" y="3743"/>
                    </a:lnTo>
                    <a:lnTo>
                      <a:pt x="9475" y="3767"/>
                    </a:lnTo>
                    <a:lnTo>
                      <a:pt x="9462" y="3789"/>
                    </a:lnTo>
                    <a:lnTo>
                      <a:pt x="9449" y="3811"/>
                    </a:lnTo>
                    <a:lnTo>
                      <a:pt x="9437" y="3831"/>
                    </a:lnTo>
                    <a:lnTo>
                      <a:pt x="9427" y="3850"/>
                    </a:lnTo>
                    <a:lnTo>
                      <a:pt x="9418" y="3866"/>
                    </a:lnTo>
                    <a:lnTo>
                      <a:pt x="9409" y="3881"/>
                    </a:lnTo>
                    <a:lnTo>
                      <a:pt x="9403" y="3894"/>
                    </a:lnTo>
                    <a:lnTo>
                      <a:pt x="9397" y="3906"/>
                    </a:lnTo>
                    <a:lnTo>
                      <a:pt x="9393" y="3914"/>
                    </a:lnTo>
                    <a:lnTo>
                      <a:pt x="9390" y="3921"/>
                    </a:lnTo>
                    <a:lnTo>
                      <a:pt x="9388" y="3924"/>
                    </a:lnTo>
                    <a:lnTo>
                      <a:pt x="9387" y="3926"/>
                    </a:lnTo>
                    <a:lnTo>
                      <a:pt x="9387" y="3926"/>
                    </a:lnTo>
                    <a:close/>
                    <a:moveTo>
                      <a:pt x="9231" y="0"/>
                    </a:moveTo>
                    <a:lnTo>
                      <a:pt x="9134" y="1"/>
                    </a:lnTo>
                    <a:lnTo>
                      <a:pt x="9040" y="4"/>
                    </a:lnTo>
                    <a:lnTo>
                      <a:pt x="8947" y="8"/>
                    </a:lnTo>
                    <a:lnTo>
                      <a:pt x="8856" y="15"/>
                    </a:lnTo>
                    <a:lnTo>
                      <a:pt x="8767" y="23"/>
                    </a:lnTo>
                    <a:lnTo>
                      <a:pt x="8680" y="34"/>
                    </a:lnTo>
                    <a:lnTo>
                      <a:pt x="8596" y="46"/>
                    </a:lnTo>
                    <a:lnTo>
                      <a:pt x="8513" y="59"/>
                    </a:lnTo>
                    <a:lnTo>
                      <a:pt x="8433" y="75"/>
                    </a:lnTo>
                    <a:lnTo>
                      <a:pt x="8354" y="91"/>
                    </a:lnTo>
                    <a:lnTo>
                      <a:pt x="8277" y="110"/>
                    </a:lnTo>
                    <a:lnTo>
                      <a:pt x="8202" y="129"/>
                    </a:lnTo>
                    <a:lnTo>
                      <a:pt x="8129" y="150"/>
                    </a:lnTo>
                    <a:lnTo>
                      <a:pt x="8058" y="172"/>
                    </a:lnTo>
                    <a:lnTo>
                      <a:pt x="7989" y="195"/>
                    </a:lnTo>
                    <a:lnTo>
                      <a:pt x="7921" y="219"/>
                    </a:lnTo>
                    <a:lnTo>
                      <a:pt x="7856" y="245"/>
                    </a:lnTo>
                    <a:lnTo>
                      <a:pt x="7792" y="272"/>
                    </a:lnTo>
                    <a:lnTo>
                      <a:pt x="7730" y="298"/>
                    </a:lnTo>
                    <a:lnTo>
                      <a:pt x="7669" y="326"/>
                    </a:lnTo>
                    <a:lnTo>
                      <a:pt x="7610" y="355"/>
                    </a:lnTo>
                    <a:lnTo>
                      <a:pt x="7553" y="385"/>
                    </a:lnTo>
                    <a:lnTo>
                      <a:pt x="7497" y="416"/>
                    </a:lnTo>
                    <a:lnTo>
                      <a:pt x="7444" y="447"/>
                    </a:lnTo>
                    <a:lnTo>
                      <a:pt x="7392" y="478"/>
                    </a:lnTo>
                    <a:lnTo>
                      <a:pt x="7342" y="510"/>
                    </a:lnTo>
                    <a:lnTo>
                      <a:pt x="7293" y="542"/>
                    </a:lnTo>
                    <a:lnTo>
                      <a:pt x="7246" y="575"/>
                    </a:lnTo>
                    <a:lnTo>
                      <a:pt x="7200" y="608"/>
                    </a:lnTo>
                    <a:lnTo>
                      <a:pt x="7157" y="641"/>
                    </a:lnTo>
                    <a:lnTo>
                      <a:pt x="7113" y="675"/>
                    </a:lnTo>
                    <a:lnTo>
                      <a:pt x="7073" y="708"/>
                    </a:lnTo>
                    <a:lnTo>
                      <a:pt x="7034" y="742"/>
                    </a:lnTo>
                    <a:lnTo>
                      <a:pt x="6996" y="775"/>
                    </a:lnTo>
                    <a:lnTo>
                      <a:pt x="6960" y="809"/>
                    </a:lnTo>
                    <a:lnTo>
                      <a:pt x="6924" y="842"/>
                    </a:lnTo>
                    <a:lnTo>
                      <a:pt x="6890" y="875"/>
                    </a:lnTo>
                    <a:lnTo>
                      <a:pt x="6858" y="908"/>
                    </a:lnTo>
                    <a:lnTo>
                      <a:pt x="6827" y="941"/>
                    </a:lnTo>
                    <a:lnTo>
                      <a:pt x="6799" y="973"/>
                    </a:lnTo>
                    <a:lnTo>
                      <a:pt x="6771" y="1005"/>
                    </a:lnTo>
                    <a:lnTo>
                      <a:pt x="6744" y="1036"/>
                    </a:lnTo>
                    <a:lnTo>
                      <a:pt x="6718" y="1067"/>
                    </a:lnTo>
                    <a:lnTo>
                      <a:pt x="6694" y="1097"/>
                    </a:lnTo>
                    <a:lnTo>
                      <a:pt x="6672" y="1127"/>
                    </a:lnTo>
                    <a:lnTo>
                      <a:pt x="6650" y="1154"/>
                    </a:lnTo>
                    <a:lnTo>
                      <a:pt x="6629" y="1182"/>
                    </a:lnTo>
                    <a:lnTo>
                      <a:pt x="6611" y="1209"/>
                    </a:lnTo>
                    <a:lnTo>
                      <a:pt x="6593" y="1235"/>
                    </a:lnTo>
                    <a:lnTo>
                      <a:pt x="6576" y="1259"/>
                    </a:lnTo>
                    <a:lnTo>
                      <a:pt x="6560" y="1283"/>
                    </a:lnTo>
                    <a:lnTo>
                      <a:pt x="6547" y="1306"/>
                    </a:lnTo>
                    <a:lnTo>
                      <a:pt x="6533" y="1327"/>
                    </a:lnTo>
                    <a:lnTo>
                      <a:pt x="6521" y="1347"/>
                    </a:lnTo>
                    <a:lnTo>
                      <a:pt x="6509" y="1365"/>
                    </a:lnTo>
                    <a:lnTo>
                      <a:pt x="6500" y="1383"/>
                    </a:lnTo>
                    <a:lnTo>
                      <a:pt x="6491" y="1399"/>
                    </a:lnTo>
                    <a:lnTo>
                      <a:pt x="6484" y="1414"/>
                    </a:lnTo>
                    <a:lnTo>
                      <a:pt x="6476" y="1426"/>
                    </a:lnTo>
                    <a:lnTo>
                      <a:pt x="6471" y="1438"/>
                    </a:lnTo>
                    <a:lnTo>
                      <a:pt x="6466" y="1447"/>
                    </a:lnTo>
                    <a:lnTo>
                      <a:pt x="6462" y="1454"/>
                    </a:lnTo>
                    <a:lnTo>
                      <a:pt x="6460" y="1460"/>
                    </a:lnTo>
                    <a:lnTo>
                      <a:pt x="6458" y="1464"/>
                    </a:lnTo>
                    <a:lnTo>
                      <a:pt x="6431" y="1476"/>
                    </a:lnTo>
                    <a:lnTo>
                      <a:pt x="6402" y="1487"/>
                    </a:lnTo>
                    <a:lnTo>
                      <a:pt x="6373" y="1496"/>
                    </a:lnTo>
                    <a:lnTo>
                      <a:pt x="6343" y="1506"/>
                    </a:lnTo>
                    <a:lnTo>
                      <a:pt x="6311" y="1513"/>
                    </a:lnTo>
                    <a:lnTo>
                      <a:pt x="6278" y="1519"/>
                    </a:lnTo>
                    <a:lnTo>
                      <a:pt x="6244" y="1523"/>
                    </a:lnTo>
                    <a:lnTo>
                      <a:pt x="6208" y="1526"/>
                    </a:lnTo>
                    <a:lnTo>
                      <a:pt x="6161" y="1540"/>
                    </a:lnTo>
                    <a:lnTo>
                      <a:pt x="6114" y="1557"/>
                    </a:lnTo>
                    <a:lnTo>
                      <a:pt x="6090" y="1567"/>
                    </a:lnTo>
                    <a:lnTo>
                      <a:pt x="6067" y="1579"/>
                    </a:lnTo>
                    <a:lnTo>
                      <a:pt x="6043" y="1591"/>
                    </a:lnTo>
                    <a:lnTo>
                      <a:pt x="6018" y="1604"/>
                    </a:lnTo>
                    <a:lnTo>
                      <a:pt x="5994" y="1619"/>
                    </a:lnTo>
                    <a:lnTo>
                      <a:pt x="5970" y="1634"/>
                    </a:lnTo>
                    <a:lnTo>
                      <a:pt x="5945" y="1651"/>
                    </a:lnTo>
                    <a:lnTo>
                      <a:pt x="5919" y="1668"/>
                    </a:lnTo>
                    <a:lnTo>
                      <a:pt x="5893" y="1688"/>
                    </a:lnTo>
                    <a:lnTo>
                      <a:pt x="5867" y="1708"/>
                    </a:lnTo>
                    <a:lnTo>
                      <a:pt x="5842" y="1729"/>
                    </a:lnTo>
                    <a:lnTo>
                      <a:pt x="5815" y="1752"/>
                    </a:lnTo>
                    <a:lnTo>
                      <a:pt x="5787" y="1776"/>
                    </a:lnTo>
                    <a:lnTo>
                      <a:pt x="5759" y="1801"/>
                    </a:lnTo>
                    <a:lnTo>
                      <a:pt x="5731" y="1828"/>
                    </a:lnTo>
                    <a:lnTo>
                      <a:pt x="5702" y="1856"/>
                    </a:lnTo>
                    <a:lnTo>
                      <a:pt x="5673" y="1886"/>
                    </a:lnTo>
                    <a:lnTo>
                      <a:pt x="5643" y="1917"/>
                    </a:lnTo>
                    <a:lnTo>
                      <a:pt x="5612" y="1948"/>
                    </a:lnTo>
                    <a:lnTo>
                      <a:pt x="5581" y="1981"/>
                    </a:lnTo>
                    <a:lnTo>
                      <a:pt x="5549" y="2017"/>
                    </a:lnTo>
                    <a:lnTo>
                      <a:pt x="5516" y="2054"/>
                    </a:lnTo>
                    <a:lnTo>
                      <a:pt x="5483" y="2092"/>
                    </a:lnTo>
                    <a:lnTo>
                      <a:pt x="5449" y="2131"/>
                    </a:lnTo>
                    <a:lnTo>
                      <a:pt x="5414" y="2172"/>
                    </a:lnTo>
                    <a:lnTo>
                      <a:pt x="5379" y="2215"/>
                    </a:lnTo>
                    <a:lnTo>
                      <a:pt x="5342" y="2260"/>
                    </a:lnTo>
                    <a:lnTo>
                      <a:pt x="5305" y="2305"/>
                    </a:lnTo>
                    <a:lnTo>
                      <a:pt x="4961" y="2368"/>
                    </a:lnTo>
                    <a:lnTo>
                      <a:pt x="4957" y="2368"/>
                    </a:lnTo>
                    <a:lnTo>
                      <a:pt x="4951" y="2368"/>
                    </a:lnTo>
                    <a:lnTo>
                      <a:pt x="4942" y="2369"/>
                    </a:lnTo>
                    <a:lnTo>
                      <a:pt x="4932" y="2370"/>
                    </a:lnTo>
                    <a:lnTo>
                      <a:pt x="4920" y="2371"/>
                    </a:lnTo>
                    <a:lnTo>
                      <a:pt x="4904" y="2373"/>
                    </a:lnTo>
                    <a:lnTo>
                      <a:pt x="4888" y="2375"/>
                    </a:lnTo>
                    <a:lnTo>
                      <a:pt x="4869" y="2378"/>
                    </a:lnTo>
                    <a:lnTo>
                      <a:pt x="4848" y="2380"/>
                    </a:lnTo>
                    <a:lnTo>
                      <a:pt x="4826" y="2384"/>
                    </a:lnTo>
                    <a:lnTo>
                      <a:pt x="4802" y="2387"/>
                    </a:lnTo>
                    <a:lnTo>
                      <a:pt x="4776" y="2391"/>
                    </a:lnTo>
                    <a:lnTo>
                      <a:pt x="4748" y="2397"/>
                    </a:lnTo>
                    <a:lnTo>
                      <a:pt x="4719" y="2402"/>
                    </a:lnTo>
                    <a:lnTo>
                      <a:pt x="4688" y="2407"/>
                    </a:lnTo>
                    <a:lnTo>
                      <a:pt x="4656" y="2413"/>
                    </a:lnTo>
                    <a:lnTo>
                      <a:pt x="4622" y="2419"/>
                    </a:lnTo>
                    <a:lnTo>
                      <a:pt x="4587" y="2426"/>
                    </a:lnTo>
                    <a:lnTo>
                      <a:pt x="4550" y="2435"/>
                    </a:lnTo>
                    <a:lnTo>
                      <a:pt x="4512" y="2443"/>
                    </a:lnTo>
                    <a:lnTo>
                      <a:pt x="4473" y="2451"/>
                    </a:lnTo>
                    <a:lnTo>
                      <a:pt x="4432" y="2460"/>
                    </a:lnTo>
                    <a:lnTo>
                      <a:pt x="4390" y="2471"/>
                    </a:lnTo>
                    <a:lnTo>
                      <a:pt x="4347" y="2481"/>
                    </a:lnTo>
                    <a:lnTo>
                      <a:pt x="4303" y="2492"/>
                    </a:lnTo>
                    <a:lnTo>
                      <a:pt x="4258" y="2505"/>
                    </a:lnTo>
                    <a:lnTo>
                      <a:pt x="4165" y="2530"/>
                    </a:lnTo>
                    <a:lnTo>
                      <a:pt x="4068" y="2558"/>
                    </a:lnTo>
                    <a:lnTo>
                      <a:pt x="3968" y="2590"/>
                    </a:lnTo>
                    <a:lnTo>
                      <a:pt x="3865" y="2624"/>
                    </a:lnTo>
                    <a:lnTo>
                      <a:pt x="3759" y="2662"/>
                    </a:lnTo>
                    <a:lnTo>
                      <a:pt x="3652" y="2702"/>
                    </a:lnTo>
                    <a:lnTo>
                      <a:pt x="3544" y="2747"/>
                    </a:lnTo>
                    <a:lnTo>
                      <a:pt x="3433" y="2795"/>
                    </a:lnTo>
                    <a:lnTo>
                      <a:pt x="3322" y="2846"/>
                    </a:lnTo>
                    <a:lnTo>
                      <a:pt x="3210" y="2901"/>
                    </a:lnTo>
                    <a:lnTo>
                      <a:pt x="3099" y="2960"/>
                    </a:lnTo>
                    <a:lnTo>
                      <a:pt x="2987" y="3023"/>
                    </a:lnTo>
                    <a:lnTo>
                      <a:pt x="2931" y="3056"/>
                    </a:lnTo>
                    <a:lnTo>
                      <a:pt x="2877" y="3090"/>
                    </a:lnTo>
                    <a:lnTo>
                      <a:pt x="2822" y="3125"/>
                    </a:lnTo>
                    <a:lnTo>
                      <a:pt x="2767" y="3161"/>
                    </a:lnTo>
                    <a:lnTo>
                      <a:pt x="2713" y="3198"/>
                    </a:lnTo>
                    <a:lnTo>
                      <a:pt x="2659" y="3236"/>
                    </a:lnTo>
                    <a:lnTo>
                      <a:pt x="2605" y="3275"/>
                    </a:lnTo>
                    <a:lnTo>
                      <a:pt x="2553" y="3315"/>
                    </a:lnTo>
                    <a:lnTo>
                      <a:pt x="2501" y="3358"/>
                    </a:lnTo>
                    <a:lnTo>
                      <a:pt x="2449" y="3400"/>
                    </a:lnTo>
                    <a:lnTo>
                      <a:pt x="2398" y="3444"/>
                    </a:lnTo>
                    <a:lnTo>
                      <a:pt x="2348" y="3489"/>
                    </a:lnTo>
                    <a:lnTo>
                      <a:pt x="2299" y="3536"/>
                    </a:lnTo>
                    <a:lnTo>
                      <a:pt x="2250" y="3583"/>
                    </a:lnTo>
                    <a:lnTo>
                      <a:pt x="2217" y="3616"/>
                    </a:lnTo>
                    <a:lnTo>
                      <a:pt x="2184" y="3650"/>
                    </a:lnTo>
                    <a:lnTo>
                      <a:pt x="2150" y="3687"/>
                    </a:lnTo>
                    <a:lnTo>
                      <a:pt x="2116" y="3725"/>
                    </a:lnTo>
                    <a:lnTo>
                      <a:pt x="2081" y="3764"/>
                    </a:lnTo>
                    <a:lnTo>
                      <a:pt x="2046" y="3805"/>
                    </a:lnTo>
                    <a:lnTo>
                      <a:pt x="1973" y="3888"/>
                    </a:lnTo>
                    <a:lnTo>
                      <a:pt x="1901" y="3975"/>
                    </a:lnTo>
                    <a:lnTo>
                      <a:pt x="1829" y="4063"/>
                    </a:lnTo>
                    <a:lnTo>
                      <a:pt x="1759" y="4151"/>
                    </a:lnTo>
                    <a:lnTo>
                      <a:pt x="1690" y="4236"/>
                    </a:lnTo>
                    <a:lnTo>
                      <a:pt x="1657" y="4278"/>
                    </a:lnTo>
                    <a:lnTo>
                      <a:pt x="1625" y="4320"/>
                    </a:lnTo>
                    <a:lnTo>
                      <a:pt x="1593" y="4360"/>
                    </a:lnTo>
                    <a:lnTo>
                      <a:pt x="1563" y="4399"/>
                    </a:lnTo>
                    <a:lnTo>
                      <a:pt x="1533" y="4436"/>
                    </a:lnTo>
                    <a:lnTo>
                      <a:pt x="1505" y="4472"/>
                    </a:lnTo>
                    <a:lnTo>
                      <a:pt x="1478" y="4506"/>
                    </a:lnTo>
                    <a:lnTo>
                      <a:pt x="1453" y="4538"/>
                    </a:lnTo>
                    <a:lnTo>
                      <a:pt x="1429" y="4568"/>
                    </a:lnTo>
                    <a:lnTo>
                      <a:pt x="1407" y="4596"/>
                    </a:lnTo>
                    <a:lnTo>
                      <a:pt x="1387" y="4621"/>
                    </a:lnTo>
                    <a:lnTo>
                      <a:pt x="1369" y="4644"/>
                    </a:lnTo>
                    <a:lnTo>
                      <a:pt x="1352" y="4664"/>
                    </a:lnTo>
                    <a:lnTo>
                      <a:pt x="1338" y="4681"/>
                    </a:lnTo>
                    <a:lnTo>
                      <a:pt x="1325" y="4695"/>
                    </a:lnTo>
                    <a:lnTo>
                      <a:pt x="1315" y="4705"/>
                    </a:lnTo>
                    <a:lnTo>
                      <a:pt x="1315" y="4699"/>
                    </a:lnTo>
                    <a:lnTo>
                      <a:pt x="1315" y="4689"/>
                    </a:lnTo>
                    <a:lnTo>
                      <a:pt x="1315" y="4678"/>
                    </a:lnTo>
                    <a:lnTo>
                      <a:pt x="1315" y="4666"/>
                    </a:lnTo>
                    <a:lnTo>
                      <a:pt x="1315" y="4651"/>
                    </a:lnTo>
                    <a:lnTo>
                      <a:pt x="1316" y="4636"/>
                    </a:lnTo>
                    <a:lnTo>
                      <a:pt x="1316" y="4618"/>
                    </a:lnTo>
                    <a:lnTo>
                      <a:pt x="1316" y="4599"/>
                    </a:lnTo>
                    <a:lnTo>
                      <a:pt x="1316" y="4579"/>
                    </a:lnTo>
                    <a:lnTo>
                      <a:pt x="1317" y="4558"/>
                    </a:lnTo>
                    <a:lnTo>
                      <a:pt x="1317" y="4535"/>
                    </a:lnTo>
                    <a:lnTo>
                      <a:pt x="1318" y="4511"/>
                    </a:lnTo>
                    <a:lnTo>
                      <a:pt x="1320" y="4462"/>
                    </a:lnTo>
                    <a:lnTo>
                      <a:pt x="1322" y="4410"/>
                    </a:lnTo>
                    <a:lnTo>
                      <a:pt x="1325" y="4356"/>
                    </a:lnTo>
                    <a:lnTo>
                      <a:pt x="1329" y="4300"/>
                    </a:lnTo>
                    <a:lnTo>
                      <a:pt x="1334" y="4244"/>
                    </a:lnTo>
                    <a:lnTo>
                      <a:pt x="1341" y="4189"/>
                    </a:lnTo>
                    <a:lnTo>
                      <a:pt x="1348" y="4135"/>
                    </a:lnTo>
                    <a:lnTo>
                      <a:pt x="1356" y="4083"/>
                    </a:lnTo>
                    <a:lnTo>
                      <a:pt x="1366" y="4033"/>
                    </a:lnTo>
                    <a:lnTo>
                      <a:pt x="1372" y="4011"/>
                    </a:lnTo>
                    <a:lnTo>
                      <a:pt x="1378" y="3988"/>
                    </a:lnTo>
                    <a:lnTo>
                      <a:pt x="1398" y="3917"/>
                    </a:lnTo>
                    <a:lnTo>
                      <a:pt x="1421" y="3848"/>
                    </a:lnTo>
                    <a:lnTo>
                      <a:pt x="1447" y="3779"/>
                    </a:lnTo>
                    <a:lnTo>
                      <a:pt x="1474" y="3711"/>
                    </a:lnTo>
                    <a:lnTo>
                      <a:pt x="1503" y="3644"/>
                    </a:lnTo>
                    <a:lnTo>
                      <a:pt x="1534" y="3578"/>
                    </a:lnTo>
                    <a:lnTo>
                      <a:pt x="1566" y="3512"/>
                    </a:lnTo>
                    <a:lnTo>
                      <a:pt x="1600" y="3446"/>
                    </a:lnTo>
                    <a:lnTo>
                      <a:pt x="1634" y="3381"/>
                    </a:lnTo>
                    <a:lnTo>
                      <a:pt x="1670" y="3316"/>
                    </a:lnTo>
                    <a:lnTo>
                      <a:pt x="1743" y="3186"/>
                    </a:lnTo>
                    <a:lnTo>
                      <a:pt x="1820" y="3054"/>
                    </a:lnTo>
                    <a:lnTo>
                      <a:pt x="1897" y="2921"/>
                    </a:lnTo>
                    <a:lnTo>
                      <a:pt x="1780" y="2979"/>
                    </a:lnTo>
                    <a:lnTo>
                      <a:pt x="1665" y="3037"/>
                    </a:lnTo>
                    <a:lnTo>
                      <a:pt x="1547" y="3096"/>
                    </a:lnTo>
                    <a:lnTo>
                      <a:pt x="1487" y="3127"/>
                    </a:lnTo>
                    <a:lnTo>
                      <a:pt x="1425" y="3158"/>
                    </a:lnTo>
                    <a:lnTo>
                      <a:pt x="1363" y="3191"/>
                    </a:lnTo>
                    <a:lnTo>
                      <a:pt x="1298" y="3224"/>
                    </a:lnTo>
                    <a:lnTo>
                      <a:pt x="1232" y="3259"/>
                    </a:lnTo>
                    <a:lnTo>
                      <a:pt x="1164" y="3296"/>
                    </a:lnTo>
                    <a:lnTo>
                      <a:pt x="1093" y="3334"/>
                    </a:lnTo>
                    <a:lnTo>
                      <a:pt x="1020" y="3374"/>
                    </a:lnTo>
                    <a:lnTo>
                      <a:pt x="944" y="3415"/>
                    </a:lnTo>
                    <a:lnTo>
                      <a:pt x="865" y="3460"/>
                    </a:lnTo>
                    <a:lnTo>
                      <a:pt x="797" y="3496"/>
                    </a:lnTo>
                    <a:lnTo>
                      <a:pt x="731" y="3534"/>
                    </a:lnTo>
                    <a:lnTo>
                      <a:pt x="664" y="3573"/>
                    </a:lnTo>
                    <a:lnTo>
                      <a:pt x="600" y="3615"/>
                    </a:lnTo>
                    <a:lnTo>
                      <a:pt x="538" y="3658"/>
                    </a:lnTo>
                    <a:lnTo>
                      <a:pt x="477" y="3705"/>
                    </a:lnTo>
                    <a:lnTo>
                      <a:pt x="418" y="3754"/>
                    </a:lnTo>
                    <a:lnTo>
                      <a:pt x="362" y="3807"/>
                    </a:lnTo>
                    <a:lnTo>
                      <a:pt x="308" y="3862"/>
                    </a:lnTo>
                    <a:lnTo>
                      <a:pt x="259" y="3921"/>
                    </a:lnTo>
                    <a:lnTo>
                      <a:pt x="211" y="3984"/>
                    </a:lnTo>
                    <a:lnTo>
                      <a:pt x="190" y="4017"/>
                    </a:lnTo>
                    <a:lnTo>
                      <a:pt x="168" y="4051"/>
                    </a:lnTo>
                    <a:lnTo>
                      <a:pt x="148" y="4086"/>
                    </a:lnTo>
                    <a:lnTo>
                      <a:pt x="129" y="4122"/>
                    </a:lnTo>
                    <a:lnTo>
                      <a:pt x="111" y="4159"/>
                    </a:lnTo>
                    <a:lnTo>
                      <a:pt x="94" y="4197"/>
                    </a:lnTo>
                    <a:lnTo>
                      <a:pt x="78" y="4236"/>
                    </a:lnTo>
                    <a:lnTo>
                      <a:pt x="63" y="4277"/>
                    </a:lnTo>
                    <a:lnTo>
                      <a:pt x="49" y="4319"/>
                    </a:lnTo>
                    <a:lnTo>
                      <a:pt x="37" y="4362"/>
                    </a:lnTo>
                    <a:lnTo>
                      <a:pt x="29" y="4394"/>
                    </a:lnTo>
                    <a:lnTo>
                      <a:pt x="21" y="4425"/>
                    </a:lnTo>
                    <a:lnTo>
                      <a:pt x="15" y="4456"/>
                    </a:lnTo>
                    <a:lnTo>
                      <a:pt x="11" y="4485"/>
                    </a:lnTo>
                    <a:lnTo>
                      <a:pt x="3" y="4542"/>
                    </a:lnTo>
                    <a:lnTo>
                      <a:pt x="0" y="4597"/>
                    </a:lnTo>
                    <a:lnTo>
                      <a:pt x="0" y="4649"/>
                    </a:lnTo>
                    <a:lnTo>
                      <a:pt x="3" y="4699"/>
                    </a:lnTo>
                    <a:lnTo>
                      <a:pt x="9" y="4746"/>
                    </a:lnTo>
                    <a:lnTo>
                      <a:pt x="17" y="4790"/>
                    </a:lnTo>
                    <a:lnTo>
                      <a:pt x="30" y="4834"/>
                    </a:lnTo>
                    <a:lnTo>
                      <a:pt x="43" y="4874"/>
                    </a:lnTo>
                    <a:lnTo>
                      <a:pt x="59" y="4913"/>
                    </a:lnTo>
                    <a:lnTo>
                      <a:pt x="77" y="4949"/>
                    </a:lnTo>
                    <a:lnTo>
                      <a:pt x="96" y="4984"/>
                    </a:lnTo>
                    <a:lnTo>
                      <a:pt x="117" y="5018"/>
                    </a:lnTo>
                    <a:lnTo>
                      <a:pt x="139" y="5049"/>
                    </a:lnTo>
                    <a:lnTo>
                      <a:pt x="162" y="5079"/>
                    </a:lnTo>
                    <a:lnTo>
                      <a:pt x="165" y="5104"/>
                    </a:lnTo>
                    <a:lnTo>
                      <a:pt x="169" y="5128"/>
                    </a:lnTo>
                    <a:lnTo>
                      <a:pt x="173" y="5154"/>
                    </a:lnTo>
                    <a:lnTo>
                      <a:pt x="178" y="5182"/>
                    </a:lnTo>
                    <a:lnTo>
                      <a:pt x="191" y="5238"/>
                    </a:lnTo>
                    <a:lnTo>
                      <a:pt x="206" y="5298"/>
                    </a:lnTo>
                    <a:lnTo>
                      <a:pt x="225" y="5360"/>
                    </a:lnTo>
                    <a:lnTo>
                      <a:pt x="246" y="5424"/>
                    </a:lnTo>
                    <a:lnTo>
                      <a:pt x="272" y="5487"/>
                    </a:lnTo>
                    <a:lnTo>
                      <a:pt x="287" y="5519"/>
                    </a:lnTo>
                    <a:lnTo>
                      <a:pt x="302" y="5551"/>
                    </a:lnTo>
                    <a:lnTo>
                      <a:pt x="319" y="5581"/>
                    </a:lnTo>
                    <a:lnTo>
                      <a:pt x="336" y="5612"/>
                    </a:lnTo>
                    <a:lnTo>
                      <a:pt x="356" y="5643"/>
                    </a:lnTo>
                    <a:lnTo>
                      <a:pt x="375" y="5673"/>
                    </a:lnTo>
                    <a:lnTo>
                      <a:pt x="397" y="5702"/>
                    </a:lnTo>
                    <a:lnTo>
                      <a:pt x="420" y="5730"/>
                    </a:lnTo>
                    <a:lnTo>
                      <a:pt x="444" y="5758"/>
                    </a:lnTo>
                    <a:lnTo>
                      <a:pt x="468" y="5784"/>
                    </a:lnTo>
                    <a:lnTo>
                      <a:pt x="495" y="5810"/>
                    </a:lnTo>
                    <a:lnTo>
                      <a:pt x="523" y="5835"/>
                    </a:lnTo>
                    <a:lnTo>
                      <a:pt x="553" y="5858"/>
                    </a:lnTo>
                    <a:lnTo>
                      <a:pt x="584" y="5879"/>
                    </a:lnTo>
                    <a:lnTo>
                      <a:pt x="616" y="5900"/>
                    </a:lnTo>
                    <a:lnTo>
                      <a:pt x="650" y="5918"/>
                    </a:lnTo>
                    <a:lnTo>
                      <a:pt x="686" y="5936"/>
                    </a:lnTo>
                    <a:lnTo>
                      <a:pt x="723" y="5951"/>
                    </a:lnTo>
                    <a:lnTo>
                      <a:pt x="751" y="5963"/>
                    </a:lnTo>
                    <a:lnTo>
                      <a:pt x="779" y="5974"/>
                    </a:lnTo>
                    <a:lnTo>
                      <a:pt x="805" y="5983"/>
                    </a:lnTo>
                    <a:lnTo>
                      <a:pt x="830" y="5992"/>
                    </a:lnTo>
                    <a:lnTo>
                      <a:pt x="877" y="6009"/>
                    </a:lnTo>
                    <a:lnTo>
                      <a:pt x="922" y="6021"/>
                    </a:lnTo>
                    <a:lnTo>
                      <a:pt x="965" y="6032"/>
                    </a:lnTo>
                    <a:lnTo>
                      <a:pt x="1008" y="6039"/>
                    </a:lnTo>
                    <a:lnTo>
                      <a:pt x="1052" y="6043"/>
                    </a:lnTo>
                    <a:lnTo>
                      <a:pt x="1097" y="6045"/>
                    </a:lnTo>
                    <a:lnTo>
                      <a:pt x="1094" y="6086"/>
                    </a:lnTo>
                    <a:lnTo>
                      <a:pt x="1091" y="6129"/>
                    </a:lnTo>
                    <a:lnTo>
                      <a:pt x="1089" y="6173"/>
                    </a:lnTo>
                    <a:lnTo>
                      <a:pt x="1086" y="6218"/>
                    </a:lnTo>
                    <a:lnTo>
                      <a:pt x="1081" y="6311"/>
                    </a:lnTo>
                    <a:lnTo>
                      <a:pt x="1077" y="6408"/>
                    </a:lnTo>
                    <a:lnTo>
                      <a:pt x="1075" y="6507"/>
                    </a:lnTo>
                    <a:lnTo>
                      <a:pt x="1075" y="6609"/>
                    </a:lnTo>
                    <a:lnTo>
                      <a:pt x="1077" y="6714"/>
                    </a:lnTo>
                    <a:lnTo>
                      <a:pt x="1082" y="6821"/>
                    </a:lnTo>
                    <a:lnTo>
                      <a:pt x="1089" y="6928"/>
                    </a:lnTo>
                    <a:lnTo>
                      <a:pt x="1099" y="7035"/>
                    </a:lnTo>
                    <a:lnTo>
                      <a:pt x="1114" y="7143"/>
                    </a:lnTo>
                    <a:lnTo>
                      <a:pt x="1123" y="7197"/>
                    </a:lnTo>
                    <a:lnTo>
                      <a:pt x="1132" y="7250"/>
                    </a:lnTo>
                    <a:lnTo>
                      <a:pt x="1142" y="7304"/>
                    </a:lnTo>
                    <a:lnTo>
                      <a:pt x="1155" y="7356"/>
                    </a:lnTo>
                    <a:lnTo>
                      <a:pt x="1168" y="7410"/>
                    </a:lnTo>
                    <a:lnTo>
                      <a:pt x="1182" y="7461"/>
                    </a:lnTo>
                    <a:lnTo>
                      <a:pt x="1198" y="7514"/>
                    </a:lnTo>
                    <a:lnTo>
                      <a:pt x="1215" y="7564"/>
                    </a:lnTo>
                    <a:lnTo>
                      <a:pt x="1233" y="7616"/>
                    </a:lnTo>
                    <a:lnTo>
                      <a:pt x="1253" y="7665"/>
                    </a:lnTo>
                    <a:lnTo>
                      <a:pt x="1277" y="7727"/>
                    </a:lnTo>
                    <a:lnTo>
                      <a:pt x="1301" y="7789"/>
                    </a:lnTo>
                    <a:lnTo>
                      <a:pt x="1354" y="7912"/>
                    </a:lnTo>
                    <a:lnTo>
                      <a:pt x="1410" y="8037"/>
                    </a:lnTo>
                    <a:lnTo>
                      <a:pt x="1468" y="8161"/>
                    </a:lnTo>
                    <a:lnTo>
                      <a:pt x="1528" y="8282"/>
                    </a:lnTo>
                    <a:lnTo>
                      <a:pt x="1589" y="8402"/>
                    </a:lnTo>
                    <a:lnTo>
                      <a:pt x="1650" y="8518"/>
                    </a:lnTo>
                    <a:lnTo>
                      <a:pt x="1681" y="8576"/>
                    </a:lnTo>
                    <a:lnTo>
                      <a:pt x="1712" y="8631"/>
                    </a:lnTo>
                    <a:lnTo>
                      <a:pt x="1743" y="8686"/>
                    </a:lnTo>
                    <a:lnTo>
                      <a:pt x="1773" y="8741"/>
                    </a:lnTo>
                    <a:lnTo>
                      <a:pt x="1803" y="8793"/>
                    </a:lnTo>
                    <a:lnTo>
                      <a:pt x="1833" y="8844"/>
                    </a:lnTo>
                    <a:lnTo>
                      <a:pt x="1862" y="8893"/>
                    </a:lnTo>
                    <a:lnTo>
                      <a:pt x="1890" y="8941"/>
                    </a:lnTo>
                    <a:lnTo>
                      <a:pt x="1918" y="8988"/>
                    </a:lnTo>
                    <a:lnTo>
                      <a:pt x="1946" y="9033"/>
                    </a:lnTo>
                    <a:lnTo>
                      <a:pt x="1971" y="9075"/>
                    </a:lnTo>
                    <a:lnTo>
                      <a:pt x="1997" y="9117"/>
                    </a:lnTo>
                    <a:lnTo>
                      <a:pt x="2021" y="9156"/>
                    </a:lnTo>
                    <a:lnTo>
                      <a:pt x="2045" y="9193"/>
                    </a:lnTo>
                    <a:lnTo>
                      <a:pt x="2066" y="9227"/>
                    </a:lnTo>
                    <a:lnTo>
                      <a:pt x="2088" y="9260"/>
                    </a:lnTo>
                    <a:lnTo>
                      <a:pt x="2108" y="9290"/>
                    </a:lnTo>
                    <a:lnTo>
                      <a:pt x="2125" y="9317"/>
                    </a:lnTo>
                    <a:lnTo>
                      <a:pt x="2121" y="9342"/>
                    </a:lnTo>
                    <a:lnTo>
                      <a:pt x="2115" y="9371"/>
                    </a:lnTo>
                    <a:lnTo>
                      <a:pt x="2108" y="9404"/>
                    </a:lnTo>
                    <a:lnTo>
                      <a:pt x="2099" y="9439"/>
                    </a:lnTo>
                    <a:lnTo>
                      <a:pt x="2089" y="9477"/>
                    </a:lnTo>
                    <a:lnTo>
                      <a:pt x="2078" y="9518"/>
                    </a:lnTo>
                    <a:lnTo>
                      <a:pt x="2065" y="9562"/>
                    </a:lnTo>
                    <a:lnTo>
                      <a:pt x="2052" y="9607"/>
                    </a:lnTo>
                    <a:lnTo>
                      <a:pt x="2037" y="9653"/>
                    </a:lnTo>
                    <a:lnTo>
                      <a:pt x="2023" y="9703"/>
                    </a:lnTo>
                    <a:lnTo>
                      <a:pt x="2008" y="9752"/>
                    </a:lnTo>
                    <a:lnTo>
                      <a:pt x="1991" y="9804"/>
                    </a:lnTo>
                    <a:lnTo>
                      <a:pt x="1958" y="9908"/>
                    </a:lnTo>
                    <a:lnTo>
                      <a:pt x="1925" y="10014"/>
                    </a:lnTo>
                    <a:lnTo>
                      <a:pt x="1893" y="10119"/>
                    </a:lnTo>
                    <a:lnTo>
                      <a:pt x="1876" y="10170"/>
                    </a:lnTo>
                    <a:lnTo>
                      <a:pt x="1862" y="10221"/>
                    </a:lnTo>
                    <a:lnTo>
                      <a:pt x="1848" y="10270"/>
                    </a:lnTo>
                    <a:lnTo>
                      <a:pt x="1833" y="10319"/>
                    </a:lnTo>
                    <a:lnTo>
                      <a:pt x="1821" y="10365"/>
                    </a:lnTo>
                    <a:lnTo>
                      <a:pt x="1808" y="10409"/>
                    </a:lnTo>
                    <a:lnTo>
                      <a:pt x="1797" y="10452"/>
                    </a:lnTo>
                    <a:lnTo>
                      <a:pt x="1788" y="10492"/>
                    </a:lnTo>
                    <a:lnTo>
                      <a:pt x="1779" y="10528"/>
                    </a:lnTo>
                    <a:lnTo>
                      <a:pt x="1773" y="10562"/>
                    </a:lnTo>
                    <a:lnTo>
                      <a:pt x="1768" y="10593"/>
                    </a:lnTo>
                    <a:lnTo>
                      <a:pt x="1764" y="10620"/>
                    </a:lnTo>
                    <a:lnTo>
                      <a:pt x="1763" y="10644"/>
                    </a:lnTo>
                    <a:lnTo>
                      <a:pt x="1763" y="10654"/>
                    </a:lnTo>
                    <a:lnTo>
                      <a:pt x="1763" y="10664"/>
                    </a:lnTo>
                    <a:lnTo>
                      <a:pt x="1766" y="10683"/>
                    </a:lnTo>
                    <a:lnTo>
                      <a:pt x="1772" y="10704"/>
                    </a:lnTo>
                    <a:lnTo>
                      <a:pt x="1780" y="10724"/>
                    </a:lnTo>
                    <a:lnTo>
                      <a:pt x="1792" y="10745"/>
                    </a:lnTo>
                    <a:lnTo>
                      <a:pt x="1805" y="10766"/>
                    </a:lnTo>
                    <a:lnTo>
                      <a:pt x="1822" y="10786"/>
                    </a:lnTo>
                    <a:lnTo>
                      <a:pt x="1840" y="10807"/>
                    </a:lnTo>
                    <a:lnTo>
                      <a:pt x="1861" y="10829"/>
                    </a:lnTo>
                    <a:lnTo>
                      <a:pt x="1884" y="10849"/>
                    </a:lnTo>
                    <a:lnTo>
                      <a:pt x="1909" y="10870"/>
                    </a:lnTo>
                    <a:lnTo>
                      <a:pt x="1936" y="10891"/>
                    </a:lnTo>
                    <a:lnTo>
                      <a:pt x="1966" y="10912"/>
                    </a:lnTo>
                    <a:lnTo>
                      <a:pt x="1997" y="10933"/>
                    </a:lnTo>
                    <a:lnTo>
                      <a:pt x="2030" y="10954"/>
                    </a:lnTo>
                    <a:lnTo>
                      <a:pt x="2065" y="10975"/>
                    </a:lnTo>
                    <a:lnTo>
                      <a:pt x="2101" y="10995"/>
                    </a:lnTo>
                    <a:lnTo>
                      <a:pt x="2140" y="11015"/>
                    </a:lnTo>
                    <a:lnTo>
                      <a:pt x="2179" y="11036"/>
                    </a:lnTo>
                    <a:lnTo>
                      <a:pt x="2219" y="11055"/>
                    </a:lnTo>
                    <a:lnTo>
                      <a:pt x="2261" y="11076"/>
                    </a:lnTo>
                    <a:lnTo>
                      <a:pt x="2305" y="11095"/>
                    </a:lnTo>
                    <a:lnTo>
                      <a:pt x="2349" y="11114"/>
                    </a:lnTo>
                    <a:lnTo>
                      <a:pt x="2395" y="11133"/>
                    </a:lnTo>
                    <a:lnTo>
                      <a:pt x="2441" y="11152"/>
                    </a:lnTo>
                    <a:lnTo>
                      <a:pt x="2536" y="11188"/>
                    </a:lnTo>
                    <a:lnTo>
                      <a:pt x="2634" y="11223"/>
                    </a:lnTo>
                    <a:lnTo>
                      <a:pt x="2734" y="11256"/>
                    </a:lnTo>
                    <a:lnTo>
                      <a:pt x="2836" y="11287"/>
                    </a:lnTo>
                    <a:lnTo>
                      <a:pt x="2939" y="11316"/>
                    </a:lnTo>
                    <a:lnTo>
                      <a:pt x="3041" y="11342"/>
                    </a:lnTo>
                    <a:lnTo>
                      <a:pt x="3143" y="11367"/>
                    </a:lnTo>
                    <a:lnTo>
                      <a:pt x="3243" y="11389"/>
                    </a:lnTo>
                    <a:lnTo>
                      <a:pt x="3341" y="11407"/>
                    </a:lnTo>
                    <a:lnTo>
                      <a:pt x="3437" y="11424"/>
                    </a:lnTo>
                    <a:lnTo>
                      <a:pt x="3529" y="11436"/>
                    </a:lnTo>
                    <a:lnTo>
                      <a:pt x="3574" y="11441"/>
                    </a:lnTo>
                    <a:lnTo>
                      <a:pt x="3618" y="11445"/>
                    </a:lnTo>
                    <a:lnTo>
                      <a:pt x="3660" y="11449"/>
                    </a:lnTo>
                    <a:lnTo>
                      <a:pt x="3702" y="11452"/>
                    </a:lnTo>
                    <a:lnTo>
                      <a:pt x="3741" y="11453"/>
                    </a:lnTo>
                    <a:lnTo>
                      <a:pt x="3779" y="11453"/>
                    </a:lnTo>
                    <a:lnTo>
                      <a:pt x="3816" y="11453"/>
                    </a:lnTo>
                    <a:lnTo>
                      <a:pt x="3851" y="11452"/>
                    </a:lnTo>
                    <a:lnTo>
                      <a:pt x="3884" y="11449"/>
                    </a:lnTo>
                    <a:lnTo>
                      <a:pt x="3916" y="11445"/>
                    </a:lnTo>
                    <a:lnTo>
                      <a:pt x="3946" y="11440"/>
                    </a:lnTo>
                    <a:lnTo>
                      <a:pt x="3974" y="11435"/>
                    </a:lnTo>
                    <a:lnTo>
                      <a:pt x="4000" y="11428"/>
                    </a:lnTo>
                    <a:lnTo>
                      <a:pt x="4024" y="11420"/>
                    </a:lnTo>
                    <a:lnTo>
                      <a:pt x="4045" y="11410"/>
                    </a:lnTo>
                    <a:lnTo>
                      <a:pt x="4064" y="11400"/>
                    </a:lnTo>
                    <a:lnTo>
                      <a:pt x="4080" y="11389"/>
                    </a:lnTo>
                    <a:lnTo>
                      <a:pt x="4095" y="11376"/>
                    </a:lnTo>
                    <a:lnTo>
                      <a:pt x="4122" y="11347"/>
                    </a:lnTo>
                    <a:lnTo>
                      <a:pt x="4147" y="11317"/>
                    </a:lnTo>
                    <a:lnTo>
                      <a:pt x="4170" y="11287"/>
                    </a:lnTo>
                    <a:lnTo>
                      <a:pt x="4192" y="11256"/>
                    </a:lnTo>
                    <a:lnTo>
                      <a:pt x="4213" y="11224"/>
                    </a:lnTo>
                    <a:lnTo>
                      <a:pt x="4232" y="11192"/>
                    </a:lnTo>
                    <a:lnTo>
                      <a:pt x="4250" y="11159"/>
                    </a:lnTo>
                    <a:lnTo>
                      <a:pt x="4266" y="11126"/>
                    </a:lnTo>
                    <a:lnTo>
                      <a:pt x="4282" y="11093"/>
                    </a:lnTo>
                    <a:lnTo>
                      <a:pt x="4296" y="11060"/>
                    </a:lnTo>
                    <a:lnTo>
                      <a:pt x="4309" y="11027"/>
                    </a:lnTo>
                    <a:lnTo>
                      <a:pt x="4321" y="10994"/>
                    </a:lnTo>
                    <a:lnTo>
                      <a:pt x="4331" y="10961"/>
                    </a:lnTo>
                    <a:lnTo>
                      <a:pt x="4341" y="10928"/>
                    </a:lnTo>
                    <a:lnTo>
                      <a:pt x="4358" y="10862"/>
                    </a:lnTo>
                    <a:lnTo>
                      <a:pt x="4371" y="10799"/>
                    </a:lnTo>
                    <a:lnTo>
                      <a:pt x="4381" y="10737"/>
                    </a:lnTo>
                    <a:lnTo>
                      <a:pt x="4389" y="10677"/>
                    </a:lnTo>
                    <a:lnTo>
                      <a:pt x="4394" y="10621"/>
                    </a:lnTo>
                    <a:lnTo>
                      <a:pt x="4396" y="10595"/>
                    </a:lnTo>
                    <a:lnTo>
                      <a:pt x="4397" y="10569"/>
                    </a:lnTo>
                    <a:lnTo>
                      <a:pt x="4398" y="10544"/>
                    </a:lnTo>
                    <a:lnTo>
                      <a:pt x="4399" y="10521"/>
                    </a:lnTo>
                    <a:lnTo>
                      <a:pt x="4400" y="10498"/>
                    </a:lnTo>
                    <a:lnTo>
                      <a:pt x="4400" y="10477"/>
                    </a:lnTo>
                    <a:lnTo>
                      <a:pt x="4400" y="10458"/>
                    </a:lnTo>
                    <a:lnTo>
                      <a:pt x="4400" y="10439"/>
                    </a:lnTo>
                    <a:lnTo>
                      <a:pt x="4400" y="10376"/>
                    </a:lnTo>
                    <a:lnTo>
                      <a:pt x="4405" y="10369"/>
                    </a:lnTo>
                    <a:lnTo>
                      <a:pt x="4410" y="10359"/>
                    </a:lnTo>
                    <a:lnTo>
                      <a:pt x="4416" y="10346"/>
                    </a:lnTo>
                    <a:lnTo>
                      <a:pt x="4423" y="10332"/>
                    </a:lnTo>
                    <a:lnTo>
                      <a:pt x="4431" y="10315"/>
                    </a:lnTo>
                    <a:lnTo>
                      <a:pt x="4441" y="10295"/>
                    </a:lnTo>
                    <a:lnTo>
                      <a:pt x="4451" y="10274"/>
                    </a:lnTo>
                    <a:lnTo>
                      <a:pt x="4462" y="10251"/>
                    </a:lnTo>
                    <a:lnTo>
                      <a:pt x="4474" y="10227"/>
                    </a:lnTo>
                    <a:lnTo>
                      <a:pt x="4487" y="10200"/>
                    </a:lnTo>
                    <a:lnTo>
                      <a:pt x="4500" y="10173"/>
                    </a:lnTo>
                    <a:lnTo>
                      <a:pt x="4513" y="10146"/>
                    </a:lnTo>
                    <a:lnTo>
                      <a:pt x="4540" y="10087"/>
                    </a:lnTo>
                    <a:lnTo>
                      <a:pt x="4568" y="10026"/>
                    </a:lnTo>
                    <a:lnTo>
                      <a:pt x="4596" y="9964"/>
                    </a:lnTo>
                    <a:lnTo>
                      <a:pt x="4621" y="9904"/>
                    </a:lnTo>
                    <a:lnTo>
                      <a:pt x="4646" y="9845"/>
                    </a:lnTo>
                    <a:lnTo>
                      <a:pt x="4658" y="9817"/>
                    </a:lnTo>
                    <a:lnTo>
                      <a:pt x="4668" y="9789"/>
                    </a:lnTo>
                    <a:lnTo>
                      <a:pt x="4677" y="9763"/>
                    </a:lnTo>
                    <a:lnTo>
                      <a:pt x="4686" y="9739"/>
                    </a:lnTo>
                    <a:lnTo>
                      <a:pt x="4694" y="9716"/>
                    </a:lnTo>
                    <a:lnTo>
                      <a:pt x="4700" y="9694"/>
                    </a:lnTo>
                    <a:lnTo>
                      <a:pt x="4705" y="9675"/>
                    </a:lnTo>
                    <a:lnTo>
                      <a:pt x="4709" y="9657"/>
                    </a:lnTo>
                    <a:lnTo>
                      <a:pt x="4711" y="9642"/>
                    </a:lnTo>
                    <a:lnTo>
                      <a:pt x="4712" y="9628"/>
                    </a:lnTo>
                    <a:lnTo>
                      <a:pt x="4713" y="9604"/>
                    </a:lnTo>
                    <a:lnTo>
                      <a:pt x="4717" y="9576"/>
                    </a:lnTo>
                    <a:lnTo>
                      <a:pt x="4722" y="9546"/>
                    </a:lnTo>
                    <a:lnTo>
                      <a:pt x="4728" y="9512"/>
                    </a:lnTo>
                    <a:lnTo>
                      <a:pt x="4734" y="9476"/>
                    </a:lnTo>
                    <a:lnTo>
                      <a:pt x="4739" y="9436"/>
                    </a:lnTo>
                    <a:lnTo>
                      <a:pt x="4742" y="9394"/>
                    </a:lnTo>
                    <a:lnTo>
                      <a:pt x="4743" y="9348"/>
                    </a:lnTo>
                    <a:lnTo>
                      <a:pt x="4779" y="9366"/>
                    </a:lnTo>
                    <a:lnTo>
                      <a:pt x="4816" y="9382"/>
                    </a:lnTo>
                    <a:lnTo>
                      <a:pt x="4855" y="9398"/>
                    </a:lnTo>
                    <a:lnTo>
                      <a:pt x="4894" y="9412"/>
                    </a:lnTo>
                    <a:lnTo>
                      <a:pt x="4935" y="9426"/>
                    </a:lnTo>
                    <a:lnTo>
                      <a:pt x="4976" y="9439"/>
                    </a:lnTo>
                    <a:lnTo>
                      <a:pt x="5020" y="9450"/>
                    </a:lnTo>
                    <a:lnTo>
                      <a:pt x="5063" y="9462"/>
                    </a:lnTo>
                    <a:lnTo>
                      <a:pt x="5107" y="9471"/>
                    </a:lnTo>
                    <a:lnTo>
                      <a:pt x="5152" y="9479"/>
                    </a:lnTo>
                    <a:lnTo>
                      <a:pt x="5197" y="9486"/>
                    </a:lnTo>
                    <a:lnTo>
                      <a:pt x="5243" y="9493"/>
                    </a:lnTo>
                    <a:lnTo>
                      <a:pt x="5289" y="9498"/>
                    </a:lnTo>
                    <a:lnTo>
                      <a:pt x="5336" y="9502"/>
                    </a:lnTo>
                    <a:lnTo>
                      <a:pt x="5382" y="9504"/>
                    </a:lnTo>
                    <a:lnTo>
                      <a:pt x="5429" y="9504"/>
                    </a:lnTo>
                    <a:lnTo>
                      <a:pt x="5406" y="9540"/>
                    </a:lnTo>
                    <a:lnTo>
                      <a:pt x="5382" y="9575"/>
                    </a:lnTo>
                    <a:lnTo>
                      <a:pt x="5361" y="9613"/>
                    </a:lnTo>
                    <a:lnTo>
                      <a:pt x="5340" y="9652"/>
                    </a:lnTo>
                    <a:lnTo>
                      <a:pt x="5320" y="9694"/>
                    </a:lnTo>
                    <a:lnTo>
                      <a:pt x="5311" y="9717"/>
                    </a:lnTo>
                    <a:lnTo>
                      <a:pt x="5302" y="9741"/>
                    </a:lnTo>
                    <a:lnTo>
                      <a:pt x="5293" y="9765"/>
                    </a:lnTo>
                    <a:lnTo>
                      <a:pt x="5286" y="9791"/>
                    </a:lnTo>
                    <a:lnTo>
                      <a:pt x="5279" y="9819"/>
                    </a:lnTo>
                    <a:lnTo>
                      <a:pt x="5273" y="9847"/>
                    </a:lnTo>
                    <a:lnTo>
                      <a:pt x="5269" y="9894"/>
                    </a:lnTo>
                    <a:lnTo>
                      <a:pt x="5268" y="9942"/>
                    </a:lnTo>
                    <a:lnTo>
                      <a:pt x="5270" y="9991"/>
                    </a:lnTo>
                    <a:lnTo>
                      <a:pt x="5274" y="10041"/>
                    </a:lnTo>
                    <a:lnTo>
                      <a:pt x="5282" y="10091"/>
                    </a:lnTo>
                    <a:lnTo>
                      <a:pt x="5294" y="10142"/>
                    </a:lnTo>
                    <a:lnTo>
                      <a:pt x="5309" y="10195"/>
                    </a:lnTo>
                    <a:lnTo>
                      <a:pt x="5327" y="10249"/>
                    </a:lnTo>
                    <a:lnTo>
                      <a:pt x="5350" y="10303"/>
                    </a:lnTo>
                    <a:lnTo>
                      <a:pt x="5376" y="10359"/>
                    </a:lnTo>
                    <a:lnTo>
                      <a:pt x="5406" y="10415"/>
                    </a:lnTo>
                    <a:lnTo>
                      <a:pt x="5440" y="10473"/>
                    </a:lnTo>
                    <a:lnTo>
                      <a:pt x="5477" y="10533"/>
                    </a:lnTo>
                    <a:lnTo>
                      <a:pt x="5498" y="10564"/>
                    </a:lnTo>
                    <a:lnTo>
                      <a:pt x="5519" y="10594"/>
                    </a:lnTo>
                    <a:lnTo>
                      <a:pt x="5542" y="10625"/>
                    </a:lnTo>
                    <a:lnTo>
                      <a:pt x="5565" y="10656"/>
                    </a:lnTo>
                    <a:lnTo>
                      <a:pt x="5590" y="10687"/>
                    </a:lnTo>
                    <a:lnTo>
                      <a:pt x="5616" y="10719"/>
                    </a:lnTo>
                    <a:lnTo>
                      <a:pt x="5651" y="10763"/>
                    </a:lnTo>
                    <a:lnTo>
                      <a:pt x="5685" y="10805"/>
                    </a:lnTo>
                    <a:lnTo>
                      <a:pt x="5718" y="10846"/>
                    </a:lnTo>
                    <a:lnTo>
                      <a:pt x="5751" y="10886"/>
                    </a:lnTo>
                    <a:lnTo>
                      <a:pt x="5783" y="10924"/>
                    </a:lnTo>
                    <a:lnTo>
                      <a:pt x="5815" y="10962"/>
                    </a:lnTo>
                    <a:lnTo>
                      <a:pt x="5846" y="10998"/>
                    </a:lnTo>
                    <a:lnTo>
                      <a:pt x="5877" y="11033"/>
                    </a:lnTo>
                    <a:lnTo>
                      <a:pt x="5907" y="11067"/>
                    </a:lnTo>
                    <a:lnTo>
                      <a:pt x="5937" y="11100"/>
                    </a:lnTo>
                    <a:lnTo>
                      <a:pt x="5966" y="11131"/>
                    </a:lnTo>
                    <a:lnTo>
                      <a:pt x="5995" y="11162"/>
                    </a:lnTo>
                    <a:lnTo>
                      <a:pt x="6024" y="11190"/>
                    </a:lnTo>
                    <a:lnTo>
                      <a:pt x="6053" y="11218"/>
                    </a:lnTo>
                    <a:lnTo>
                      <a:pt x="6082" y="11244"/>
                    </a:lnTo>
                    <a:lnTo>
                      <a:pt x="6111" y="11269"/>
                    </a:lnTo>
                    <a:lnTo>
                      <a:pt x="6139" y="11292"/>
                    </a:lnTo>
                    <a:lnTo>
                      <a:pt x="6168" y="11315"/>
                    </a:lnTo>
                    <a:lnTo>
                      <a:pt x="6196" y="11335"/>
                    </a:lnTo>
                    <a:lnTo>
                      <a:pt x="6225" y="11354"/>
                    </a:lnTo>
                    <a:lnTo>
                      <a:pt x="6252" y="11372"/>
                    </a:lnTo>
                    <a:lnTo>
                      <a:pt x="6281" y="11388"/>
                    </a:lnTo>
                    <a:lnTo>
                      <a:pt x="6310" y="11403"/>
                    </a:lnTo>
                    <a:lnTo>
                      <a:pt x="6339" y="11417"/>
                    </a:lnTo>
                    <a:lnTo>
                      <a:pt x="6368" y="11428"/>
                    </a:lnTo>
                    <a:lnTo>
                      <a:pt x="6398" y="11438"/>
                    </a:lnTo>
                    <a:lnTo>
                      <a:pt x="6427" y="11448"/>
                    </a:lnTo>
                    <a:lnTo>
                      <a:pt x="6458" y="11455"/>
                    </a:lnTo>
                    <a:lnTo>
                      <a:pt x="6488" y="11460"/>
                    </a:lnTo>
                    <a:lnTo>
                      <a:pt x="6519" y="11464"/>
                    </a:lnTo>
                    <a:lnTo>
                      <a:pt x="6550" y="11466"/>
                    </a:lnTo>
                    <a:lnTo>
                      <a:pt x="6582" y="11467"/>
                    </a:lnTo>
                    <a:lnTo>
                      <a:pt x="6628" y="11466"/>
                    </a:lnTo>
                    <a:lnTo>
                      <a:pt x="6674" y="11460"/>
                    </a:lnTo>
                    <a:lnTo>
                      <a:pt x="6719" y="11452"/>
                    </a:lnTo>
                    <a:lnTo>
                      <a:pt x="6763" y="11440"/>
                    </a:lnTo>
                    <a:lnTo>
                      <a:pt x="6807" y="11427"/>
                    </a:lnTo>
                    <a:lnTo>
                      <a:pt x="6849" y="11410"/>
                    </a:lnTo>
                    <a:lnTo>
                      <a:pt x="6891" y="11391"/>
                    </a:lnTo>
                    <a:lnTo>
                      <a:pt x="6933" y="11370"/>
                    </a:lnTo>
                    <a:lnTo>
                      <a:pt x="6973" y="11348"/>
                    </a:lnTo>
                    <a:lnTo>
                      <a:pt x="7013" y="11323"/>
                    </a:lnTo>
                    <a:lnTo>
                      <a:pt x="7052" y="11297"/>
                    </a:lnTo>
                    <a:lnTo>
                      <a:pt x="7091" y="11270"/>
                    </a:lnTo>
                    <a:lnTo>
                      <a:pt x="7165" y="11214"/>
                    </a:lnTo>
                    <a:lnTo>
                      <a:pt x="7236" y="11156"/>
                    </a:lnTo>
                    <a:lnTo>
                      <a:pt x="7271" y="11131"/>
                    </a:lnTo>
                    <a:lnTo>
                      <a:pt x="7306" y="11105"/>
                    </a:lnTo>
                    <a:lnTo>
                      <a:pt x="7342" y="11076"/>
                    </a:lnTo>
                    <a:lnTo>
                      <a:pt x="7377" y="11047"/>
                    </a:lnTo>
                    <a:lnTo>
                      <a:pt x="7412" y="11018"/>
                    </a:lnTo>
                    <a:lnTo>
                      <a:pt x="7447" y="10989"/>
                    </a:lnTo>
                    <a:lnTo>
                      <a:pt x="7482" y="10962"/>
                    </a:lnTo>
                    <a:lnTo>
                      <a:pt x="7517" y="10938"/>
                    </a:lnTo>
                    <a:lnTo>
                      <a:pt x="7658" y="10820"/>
                    </a:lnTo>
                    <a:lnTo>
                      <a:pt x="7802" y="10703"/>
                    </a:lnTo>
                    <a:lnTo>
                      <a:pt x="7944" y="10583"/>
                    </a:lnTo>
                    <a:lnTo>
                      <a:pt x="8086" y="10462"/>
                    </a:lnTo>
                    <a:lnTo>
                      <a:pt x="8156" y="10401"/>
                    </a:lnTo>
                    <a:lnTo>
                      <a:pt x="8224" y="10338"/>
                    </a:lnTo>
                    <a:lnTo>
                      <a:pt x="8292" y="10274"/>
                    </a:lnTo>
                    <a:lnTo>
                      <a:pt x="8358" y="10210"/>
                    </a:lnTo>
                    <a:lnTo>
                      <a:pt x="8423" y="10145"/>
                    </a:lnTo>
                    <a:lnTo>
                      <a:pt x="8487" y="10078"/>
                    </a:lnTo>
                    <a:lnTo>
                      <a:pt x="8548" y="10010"/>
                    </a:lnTo>
                    <a:lnTo>
                      <a:pt x="8608" y="9941"/>
                    </a:lnTo>
                    <a:lnTo>
                      <a:pt x="8623" y="9921"/>
                    </a:lnTo>
                    <a:lnTo>
                      <a:pt x="8638" y="9900"/>
                    </a:lnTo>
                    <a:lnTo>
                      <a:pt x="8653" y="9878"/>
                    </a:lnTo>
                    <a:lnTo>
                      <a:pt x="8668" y="9855"/>
                    </a:lnTo>
                    <a:lnTo>
                      <a:pt x="8685" y="9831"/>
                    </a:lnTo>
                    <a:lnTo>
                      <a:pt x="8700" y="9807"/>
                    </a:lnTo>
                    <a:lnTo>
                      <a:pt x="8733" y="9754"/>
                    </a:lnTo>
                    <a:lnTo>
                      <a:pt x="8766" y="9698"/>
                    </a:lnTo>
                    <a:lnTo>
                      <a:pt x="8799" y="9638"/>
                    </a:lnTo>
                    <a:lnTo>
                      <a:pt x="8834" y="9575"/>
                    </a:lnTo>
                    <a:lnTo>
                      <a:pt x="8868" y="9510"/>
                    </a:lnTo>
                    <a:lnTo>
                      <a:pt x="8903" y="9442"/>
                    </a:lnTo>
                    <a:lnTo>
                      <a:pt x="8939" y="9372"/>
                    </a:lnTo>
                    <a:lnTo>
                      <a:pt x="8975" y="9300"/>
                    </a:lnTo>
                    <a:lnTo>
                      <a:pt x="9010" y="9227"/>
                    </a:lnTo>
                    <a:lnTo>
                      <a:pt x="9045" y="9153"/>
                    </a:lnTo>
                    <a:lnTo>
                      <a:pt x="9080" y="9076"/>
                    </a:lnTo>
                    <a:lnTo>
                      <a:pt x="9149" y="8924"/>
                    </a:lnTo>
                    <a:lnTo>
                      <a:pt x="9217" y="8770"/>
                    </a:lnTo>
                    <a:lnTo>
                      <a:pt x="9250" y="8694"/>
                    </a:lnTo>
                    <a:lnTo>
                      <a:pt x="9282" y="8619"/>
                    </a:lnTo>
                    <a:lnTo>
                      <a:pt x="9313" y="8545"/>
                    </a:lnTo>
                    <a:lnTo>
                      <a:pt x="9343" y="8473"/>
                    </a:lnTo>
                    <a:lnTo>
                      <a:pt x="9373" y="8402"/>
                    </a:lnTo>
                    <a:lnTo>
                      <a:pt x="9401" y="8333"/>
                    </a:lnTo>
                    <a:lnTo>
                      <a:pt x="9428" y="8266"/>
                    </a:lnTo>
                    <a:lnTo>
                      <a:pt x="9454" y="8201"/>
                    </a:lnTo>
                    <a:lnTo>
                      <a:pt x="9477" y="8139"/>
                    </a:lnTo>
                    <a:lnTo>
                      <a:pt x="9500" y="8081"/>
                    </a:lnTo>
                    <a:lnTo>
                      <a:pt x="9522" y="8026"/>
                    </a:lnTo>
                    <a:lnTo>
                      <a:pt x="9540" y="7974"/>
                    </a:lnTo>
                    <a:lnTo>
                      <a:pt x="9550" y="7951"/>
                    </a:lnTo>
                    <a:lnTo>
                      <a:pt x="9558" y="7927"/>
                    </a:lnTo>
                    <a:lnTo>
                      <a:pt x="9566" y="7905"/>
                    </a:lnTo>
                    <a:lnTo>
                      <a:pt x="9573" y="7884"/>
                    </a:lnTo>
                    <a:lnTo>
                      <a:pt x="9644" y="7942"/>
                    </a:lnTo>
                    <a:lnTo>
                      <a:pt x="9714" y="7999"/>
                    </a:lnTo>
                    <a:lnTo>
                      <a:pt x="9784" y="8055"/>
                    </a:lnTo>
                    <a:lnTo>
                      <a:pt x="9819" y="8080"/>
                    </a:lnTo>
                    <a:lnTo>
                      <a:pt x="9854" y="8106"/>
                    </a:lnTo>
                    <a:lnTo>
                      <a:pt x="9889" y="8130"/>
                    </a:lnTo>
                    <a:lnTo>
                      <a:pt x="9924" y="8153"/>
                    </a:lnTo>
                    <a:lnTo>
                      <a:pt x="9960" y="8175"/>
                    </a:lnTo>
                    <a:lnTo>
                      <a:pt x="9995" y="8195"/>
                    </a:lnTo>
                    <a:lnTo>
                      <a:pt x="10030" y="8213"/>
                    </a:lnTo>
                    <a:lnTo>
                      <a:pt x="10065" y="8231"/>
                    </a:lnTo>
                    <a:lnTo>
                      <a:pt x="10100" y="8245"/>
                    </a:lnTo>
                    <a:lnTo>
                      <a:pt x="10135" y="8258"/>
                    </a:lnTo>
                    <a:lnTo>
                      <a:pt x="10205" y="8281"/>
                    </a:lnTo>
                    <a:lnTo>
                      <a:pt x="10274" y="8304"/>
                    </a:lnTo>
                    <a:lnTo>
                      <a:pt x="10344" y="8324"/>
                    </a:lnTo>
                    <a:lnTo>
                      <a:pt x="10412" y="8343"/>
                    </a:lnTo>
                    <a:lnTo>
                      <a:pt x="10478" y="8359"/>
                    </a:lnTo>
                    <a:lnTo>
                      <a:pt x="10511" y="8366"/>
                    </a:lnTo>
                    <a:lnTo>
                      <a:pt x="10543" y="8372"/>
                    </a:lnTo>
                    <a:lnTo>
                      <a:pt x="10574" y="8376"/>
                    </a:lnTo>
                    <a:lnTo>
                      <a:pt x="10605" y="8380"/>
                    </a:lnTo>
                    <a:lnTo>
                      <a:pt x="10636" y="8382"/>
                    </a:lnTo>
                    <a:lnTo>
                      <a:pt x="10665" y="8382"/>
                    </a:lnTo>
                    <a:lnTo>
                      <a:pt x="10706" y="8382"/>
                    </a:lnTo>
                    <a:lnTo>
                      <a:pt x="10745" y="8380"/>
                    </a:lnTo>
                    <a:lnTo>
                      <a:pt x="10785" y="8377"/>
                    </a:lnTo>
                    <a:lnTo>
                      <a:pt x="10825" y="8372"/>
                    </a:lnTo>
                    <a:lnTo>
                      <a:pt x="10863" y="8367"/>
                    </a:lnTo>
                    <a:lnTo>
                      <a:pt x="10901" y="8359"/>
                    </a:lnTo>
                    <a:lnTo>
                      <a:pt x="10938" y="8351"/>
                    </a:lnTo>
                    <a:lnTo>
                      <a:pt x="10975" y="8342"/>
                    </a:lnTo>
                    <a:lnTo>
                      <a:pt x="11011" y="8331"/>
                    </a:lnTo>
                    <a:lnTo>
                      <a:pt x="11048" y="8318"/>
                    </a:lnTo>
                    <a:lnTo>
                      <a:pt x="11083" y="8305"/>
                    </a:lnTo>
                    <a:lnTo>
                      <a:pt x="11118" y="8290"/>
                    </a:lnTo>
                    <a:lnTo>
                      <a:pt x="11152" y="8274"/>
                    </a:lnTo>
                    <a:lnTo>
                      <a:pt x="11186" y="8258"/>
                    </a:lnTo>
                    <a:lnTo>
                      <a:pt x="11220" y="8239"/>
                    </a:lnTo>
                    <a:lnTo>
                      <a:pt x="11253" y="8218"/>
                    </a:lnTo>
                    <a:lnTo>
                      <a:pt x="11286" y="8198"/>
                    </a:lnTo>
                    <a:lnTo>
                      <a:pt x="11318" y="8175"/>
                    </a:lnTo>
                    <a:lnTo>
                      <a:pt x="11349" y="8151"/>
                    </a:lnTo>
                    <a:lnTo>
                      <a:pt x="11381" y="8127"/>
                    </a:lnTo>
                    <a:lnTo>
                      <a:pt x="11412" y="8101"/>
                    </a:lnTo>
                    <a:lnTo>
                      <a:pt x="11442" y="8073"/>
                    </a:lnTo>
                    <a:lnTo>
                      <a:pt x="11472" y="8044"/>
                    </a:lnTo>
                    <a:lnTo>
                      <a:pt x="11502" y="8014"/>
                    </a:lnTo>
                    <a:lnTo>
                      <a:pt x="11531" y="7982"/>
                    </a:lnTo>
                    <a:lnTo>
                      <a:pt x="11560" y="7951"/>
                    </a:lnTo>
                    <a:lnTo>
                      <a:pt x="11587" y="7917"/>
                    </a:lnTo>
                    <a:lnTo>
                      <a:pt x="11616" y="7882"/>
                    </a:lnTo>
                    <a:lnTo>
                      <a:pt x="11643" y="7844"/>
                    </a:lnTo>
                    <a:lnTo>
                      <a:pt x="11671" y="7807"/>
                    </a:lnTo>
                    <a:lnTo>
                      <a:pt x="11698" y="7768"/>
                    </a:lnTo>
                    <a:lnTo>
                      <a:pt x="11724" y="7728"/>
                    </a:lnTo>
                    <a:lnTo>
                      <a:pt x="11746" y="7693"/>
                    </a:lnTo>
                    <a:lnTo>
                      <a:pt x="11768" y="7658"/>
                    </a:lnTo>
                    <a:lnTo>
                      <a:pt x="11788" y="7623"/>
                    </a:lnTo>
                    <a:lnTo>
                      <a:pt x="11806" y="7589"/>
                    </a:lnTo>
                    <a:lnTo>
                      <a:pt x="11824" y="7555"/>
                    </a:lnTo>
                    <a:lnTo>
                      <a:pt x="11839" y="7522"/>
                    </a:lnTo>
                    <a:lnTo>
                      <a:pt x="11855" y="7490"/>
                    </a:lnTo>
                    <a:lnTo>
                      <a:pt x="11868" y="7459"/>
                    </a:lnTo>
                    <a:lnTo>
                      <a:pt x="11881" y="7429"/>
                    </a:lnTo>
                    <a:lnTo>
                      <a:pt x="11893" y="7401"/>
                    </a:lnTo>
                    <a:lnTo>
                      <a:pt x="11903" y="7373"/>
                    </a:lnTo>
                    <a:lnTo>
                      <a:pt x="11913" y="7347"/>
                    </a:lnTo>
                    <a:lnTo>
                      <a:pt x="11921" y="7322"/>
                    </a:lnTo>
                    <a:lnTo>
                      <a:pt x="11929" y="7300"/>
                    </a:lnTo>
                    <a:lnTo>
                      <a:pt x="11936" y="7279"/>
                    </a:lnTo>
                    <a:lnTo>
                      <a:pt x="11943" y="7260"/>
                    </a:lnTo>
                    <a:lnTo>
                      <a:pt x="12038" y="7282"/>
                    </a:lnTo>
                    <a:lnTo>
                      <a:pt x="12135" y="7302"/>
                    </a:lnTo>
                    <a:lnTo>
                      <a:pt x="12235" y="7317"/>
                    </a:lnTo>
                    <a:lnTo>
                      <a:pt x="12336" y="7330"/>
                    </a:lnTo>
                    <a:lnTo>
                      <a:pt x="12439" y="7341"/>
                    </a:lnTo>
                    <a:lnTo>
                      <a:pt x="12543" y="7348"/>
                    </a:lnTo>
                    <a:lnTo>
                      <a:pt x="12648" y="7352"/>
                    </a:lnTo>
                    <a:lnTo>
                      <a:pt x="12753" y="7354"/>
                    </a:lnTo>
                    <a:lnTo>
                      <a:pt x="12846" y="7354"/>
                    </a:lnTo>
                    <a:lnTo>
                      <a:pt x="12899" y="7353"/>
                    </a:lnTo>
                    <a:lnTo>
                      <a:pt x="12951" y="7351"/>
                    </a:lnTo>
                    <a:lnTo>
                      <a:pt x="13004" y="7347"/>
                    </a:lnTo>
                    <a:lnTo>
                      <a:pt x="13056" y="7341"/>
                    </a:lnTo>
                    <a:lnTo>
                      <a:pt x="13109" y="7334"/>
                    </a:lnTo>
                    <a:lnTo>
                      <a:pt x="13161" y="7324"/>
                    </a:lnTo>
                    <a:lnTo>
                      <a:pt x="13213" y="7314"/>
                    </a:lnTo>
                    <a:lnTo>
                      <a:pt x="13265" y="7303"/>
                    </a:lnTo>
                    <a:lnTo>
                      <a:pt x="13318" y="7288"/>
                    </a:lnTo>
                    <a:lnTo>
                      <a:pt x="13369" y="7274"/>
                    </a:lnTo>
                    <a:lnTo>
                      <a:pt x="13421" y="7257"/>
                    </a:lnTo>
                    <a:lnTo>
                      <a:pt x="13472" y="7239"/>
                    </a:lnTo>
                    <a:lnTo>
                      <a:pt x="13524" y="7219"/>
                    </a:lnTo>
                    <a:lnTo>
                      <a:pt x="13575" y="7198"/>
                    </a:lnTo>
                    <a:lnTo>
                      <a:pt x="13625" y="7175"/>
                    </a:lnTo>
                    <a:lnTo>
                      <a:pt x="13676" y="7151"/>
                    </a:lnTo>
                    <a:lnTo>
                      <a:pt x="13726" y="7125"/>
                    </a:lnTo>
                    <a:lnTo>
                      <a:pt x="13776" y="7099"/>
                    </a:lnTo>
                    <a:lnTo>
                      <a:pt x="13826" y="7070"/>
                    </a:lnTo>
                    <a:lnTo>
                      <a:pt x="13875" y="7040"/>
                    </a:lnTo>
                    <a:lnTo>
                      <a:pt x="13925" y="7009"/>
                    </a:lnTo>
                    <a:lnTo>
                      <a:pt x="13973" y="6976"/>
                    </a:lnTo>
                    <a:lnTo>
                      <a:pt x="14022" y="6942"/>
                    </a:lnTo>
                    <a:lnTo>
                      <a:pt x="14069" y="6907"/>
                    </a:lnTo>
                    <a:lnTo>
                      <a:pt x="14117" y="6870"/>
                    </a:lnTo>
                    <a:lnTo>
                      <a:pt x="14164" y="6832"/>
                    </a:lnTo>
                    <a:lnTo>
                      <a:pt x="14211" y="6792"/>
                    </a:lnTo>
                    <a:lnTo>
                      <a:pt x="14256" y="6752"/>
                    </a:lnTo>
                    <a:lnTo>
                      <a:pt x="14302" y="6709"/>
                    </a:lnTo>
                    <a:lnTo>
                      <a:pt x="14347" y="6666"/>
                    </a:lnTo>
                    <a:lnTo>
                      <a:pt x="14392" y="6621"/>
                    </a:lnTo>
                    <a:lnTo>
                      <a:pt x="14436" y="6574"/>
                    </a:lnTo>
                    <a:lnTo>
                      <a:pt x="14502" y="6500"/>
                    </a:lnTo>
                    <a:lnTo>
                      <a:pt x="14566" y="6424"/>
                    </a:lnTo>
                    <a:lnTo>
                      <a:pt x="14629" y="6345"/>
                    </a:lnTo>
                    <a:lnTo>
                      <a:pt x="14689" y="6264"/>
                    </a:lnTo>
                    <a:lnTo>
                      <a:pt x="14746" y="6181"/>
                    </a:lnTo>
                    <a:lnTo>
                      <a:pt x="14802" y="6095"/>
                    </a:lnTo>
                    <a:lnTo>
                      <a:pt x="14856" y="6008"/>
                    </a:lnTo>
                    <a:lnTo>
                      <a:pt x="14907" y="5918"/>
                    </a:lnTo>
                    <a:lnTo>
                      <a:pt x="14957" y="5826"/>
                    </a:lnTo>
                    <a:lnTo>
                      <a:pt x="15004" y="5732"/>
                    </a:lnTo>
                    <a:lnTo>
                      <a:pt x="15050" y="5636"/>
                    </a:lnTo>
                    <a:lnTo>
                      <a:pt x="15092" y="5539"/>
                    </a:lnTo>
                    <a:lnTo>
                      <a:pt x="15133" y="5439"/>
                    </a:lnTo>
                    <a:lnTo>
                      <a:pt x="15172" y="5337"/>
                    </a:lnTo>
                    <a:lnTo>
                      <a:pt x="15208" y="5234"/>
                    </a:lnTo>
                    <a:lnTo>
                      <a:pt x="15242" y="5129"/>
                    </a:lnTo>
                    <a:lnTo>
                      <a:pt x="15274" y="5023"/>
                    </a:lnTo>
                    <a:lnTo>
                      <a:pt x="15303" y="4914"/>
                    </a:lnTo>
                    <a:lnTo>
                      <a:pt x="15331" y="4804"/>
                    </a:lnTo>
                    <a:lnTo>
                      <a:pt x="15355" y="4693"/>
                    </a:lnTo>
                    <a:lnTo>
                      <a:pt x="15377" y="4579"/>
                    </a:lnTo>
                    <a:lnTo>
                      <a:pt x="15398" y="4464"/>
                    </a:lnTo>
                    <a:lnTo>
                      <a:pt x="15415" y="4348"/>
                    </a:lnTo>
                    <a:lnTo>
                      <a:pt x="15431" y="4230"/>
                    </a:lnTo>
                    <a:lnTo>
                      <a:pt x="15443" y="4111"/>
                    </a:lnTo>
                    <a:lnTo>
                      <a:pt x="15454" y="3990"/>
                    </a:lnTo>
                    <a:lnTo>
                      <a:pt x="15462" y="3868"/>
                    </a:lnTo>
                    <a:lnTo>
                      <a:pt x="15467" y="3745"/>
                    </a:lnTo>
                    <a:lnTo>
                      <a:pt x="15470" y="3621"/>
                    </a:lnTo>
                    <a:lnTo>
                      <a:pt x="15471" y="3496"/>
                    </a:lnTo>
                    <a:lnTo>
                      <a:pt x="15469" y="3369"/>
                    </a:lnTo>
                    <a:lnTo>
                      <a:pt x="15464" y="3240"/>
                    </a:lnTo>
                    <a:lnTo>
                      <a:pt x="15460" y="3150"/>
                    </a:lnTo>
                    <a:lnTo>
                      <a:pt x="15455" y="3060"/>
                    </a:lnTo>
                    <a:lnTo>
                      <a:pt x="15448" y="2971"/>
                    </a:lnTo>
                    <a:lnTo>
                      <a:pt x="15441" y="2885"/>
                    </a:lnTo>
                    <a:lnTo>
                      <a:pt x="15435" y="2799"/>
                    </a:lnTo>
                    <a:lnTo>
                      <a:pt x="15427" y="2716"/>
                    </a:lnTo>
                    <a:lnTo>
                      <a:pt x="15418" y="2633"/>
                    </a:lnTo>
                    <a:lnTo>
                      <a:pt x="15409" y="2553"/>
                    </a:lnTo>
                    <a:lnTo>
                      <a:pt x="15400" y="2475"/>
                    </a:lnTo>
                    <a:lnTo>
                      <a:pt x="15390" y="2397"/>
                    </a:lnTo>
                    <a:lnTo>
                      <a:pt x="15379" y="2321"/>
                    </a:lnTo>
                    <a:lnTo>
                      <a:pt x="15369" y="2246"/>
                    </a:lnTo>
                    <a:lnTo>
                      <a:pt x="15356" y="2174"/>
                    </a:lnTo>
                    <a:lnTo>
                      <a:pt x="15345" y="2102"/>
                    </a:lnTo>
                    <a:lnTo>
                      <a:pt x="15332" y="2032"/>
                    </a:lnTo>
                    <a:lnTo>
                      <a:pt x="15319" y="1964"/>
                    </a:lnTo>
                    <a:lnTo>
                      <a:pt x="15306" y="1897"/>
                    </a:lnTo>
                    <a:lnTo>
                      <a:pt x="15291" y="1832"/>
                    </a:lnTo>
                    <a:lnTo>
                      <a:pt x="15277" y="1768"/>
                    </a:lnTo>
                    <a:lnTo>
                      <a:pt x="15261" y="1705"/>
                    </a:lnTo>
                    <a:lnTo>
                      <a:pt x="15247" y="1645"/>
                    </a:lnTo>
                    <a:lnTo>
                      <a:pt x="15231" y="1585"/>
                    </a:lnTo>
                    <a:lnTo>
                      <a:pt x="15214" y="1527"/>
                    </a:lnTo>
                    <a:lnTo>
                      <a:pt x="15197" y="1471"/>
                    </a:lnTo>
                    <a:lnTo>
                      <a:pt x="15181" y="1415"/>
                    </a:lnTo>
                    <a:lnTo>
                      <a:pt x="15163" y="1361"/>
                    </a:lnTo>
                    <a:lnTo>
                      <a:pt x="15146" y="1310"/>
                    </a:lnTo>
                    <a:lnTo>
                      <a:pt x="15127" y="1258"/>
                    </a:lnTo>
                    <a:lnTo>
                      <a:pt x="15109" y="1210"/>
                    </a:lnTo>
                    <a:lnTo>
                      <a:pt x="15090" y="1162"/>
                    </a:lnTo>
                    <a:lnTo>
                      <a:pt x="15071" y="1115"/>
                    </a:lnTo>
                    <a:lnTo>
                      <a:pt x="15051" y="1071"/>
                    </a:lnTo>
                    <a:lnTo>
                      <a:pt x="15031" y="1027"/>
                    </a:lnTo>
                    <a:lnTo>
                      <a:pt x="15011" y="985"/>
                    </a:lnTo>
                    <a:lnTo>
                      <a:pt x="14991" y="944"/>
                    </a:lnTo>
                    <a:lnTo>
                      <a:pt x="14969" y="905"/>
                    </a:lnTo>
                    <a:lnTo>
                      <a:pt x="14949" y="867"/>
                    </a:lnTo>
                    <a:lnTo>
                      <a:pt x="14927" y="831"/>
                    </a:lnTo>
                    <a:lnTo>
                      <a:pt x="14905" y="796"/>
                    </a:lnTo>
                    <a:lnTo>
                      <a:pt x="14884" y="763"/>
                    </a:lnTo>
                    <a:lnTo>
                      <a:pt x="14862" y="731"/>
                    </a:lnTo>
                    <a:lnTo>
                      <a:pt x="14839" y="700"/>
                    </a:lnTo>
                    <a:lnTo>
                      <a:pt x="14817" y="670"/>
                    </a:lnTo>
                    <a:lnTo>
                      <a:pt x="14794" y="642"/>
                    </a:lnTo>
                    <a:lnTo>
                      <a:pt x="14771" y="617"/>
                    </a:lnTo>
                    <a:lnTo>
                      <a:pt x="14748" y="591"/>
                    </a:lnTo>
                    <a:lnTo>
                      <a:pt x="14725" y="567"/>
                    </a:lnTo>
                    <a:lnTo>
                      <a:pt x="14702" y="546"/>
                    </a:lnTo>
                    <a:lnTo>
                      <a:pt x="14678" y="524"/>
                    </a:lnTo>
                    <a:lnTo>
                      <a:pt x="14654" y="504"/>
                    </a:lnTo>
                    <a:lnTo>
                      <a:pt x="14630" y="487"/>
                    </a:lnTo>
                    <a:lnTo>
                      <a:pt x="14606" y="469"/>
                    </a:lnTo>
                    <a:lnTo>
                      <a:pt x="14582" y="454"/>
                    </a:lnTo>
                    <a:lnTo>
                      <a:pt x="14557" y="440"/>
                    </a:lnTo>
                    <a:lnTo>
                      <a:pt x="14534" y="427"/>
                    </a:lnTo>
                    <a:lnTo>
                      <a:pt x="14509" y="416"/>
                    </a:lnTo>
                    <a:lnTo>
                      <a:pt x="14484" y="405"/>
                    </a:lnTo>
                    <a:lnTo>
                      <a:pt x="14459" y="397"/>
                    </a:lnTo>
                    <a:lnTo>
                      <a:pt x="14435" y="390"/>
                    </a:lnTo>
                    <a:lnTo>
                      <a:pt x="14410" y="384"/>
                    </a:lnTo>
                    <a:lnTo>
                      <a:pt x="14385" y="380"/>
                    </a:lnTo>
                    <a:lnTo>
                      <a:pt x="14360" y="376"/>
                    </a:lnTo>
                    <a:lnTo>
                      <a:pt x="14336" y="374"/>
                    </a:lnTo>
                    <a:lnTo>
                      <a:pt x="14311" y="374"/>
                    </a:lnTo>
                    <a:lnTo>
                      <a:pt x="14280" y="374"/>
                    </a:lnTo>
                    <a:lnTo>
                      <a:pt x="14251" y="377"/>
                    </a:lnTo>
                    <a:lnTo>
                      <a:pt x="14223" y="381"/>
                    </a:lnTo>
                    <a:lnTo>
                      <a:pt x="14170" y="393"/>
                    </a:lnTo>
                    <a:lnTo>
                      <a:pt x="14121" y="409"/>
                    </a:lnTo>
                    <a:lnTo>
                      <a:pt x="14074" y="428"/>
                    </a:lnTo>
                    <a:lnTo>
                      <a:pt x="14031" y="450"/>
                    </a:lnTo>
                    <a:lnTo>
                      <a:pt x="13990" y="473"/>
                    </a:lnTo>
                    <a:lnTo>
                      <a:pt x="13953" y="500"/>
                    </a:lnTo>
                    <a:lnTo>
                      <a:pt x="13917" y="529"/>
                    </a:lnTo>
                    <a:lnTo>
                      <a:pt x="13885" y="559"/>
                    </a:lnTo>
                    <a:lnTo>
                      <a:pt x="13855" y="590"/>
                    </a:lnTo>
                    <a:lnTo>
                      <a:pt x="13828" y="622"/>
                    </a:lnTo>
                    <a:lnTo>
                      <a:pt x="13802" y="654"/>
                    </a:lnTo>
                    <a:lnTo>
                      <a:pt x="13779" y="686"/>
                    </a:lnTo>
                    <a:lnTo>
                      <a:pt x="13757" y="718"/>
                    </a:lnTo>
                    <a:lnTo>
                      <a:pt x="13737" y="748"/>
                    </a:lnTo>
                    <a:lnTo>
                      <a:pt x="13719" y="778"/>
                    </a:lnTo>
                    <a:lnTo>
                      <a:pt x="13706" y="803"/>
                    </a:lnTo>
                    <a:lnTo>
                      <a:pt x="13690" y="829"/>
                    </a:lnTo>
                    <a:lnTo>
                      <a:pt x="13674" y="857"/>
                    </a:lnTo>
                    <a:lnTo>
                      <a:pt x="13656" y="883"/>
                    </a:lnTo>
                    <a:lnTo>
                      <a:pt x="13639" y="909"/>
                    </a:lnTo>
                    <a:lnTo>
                      <a:pt x="13622" y="932"/>
                    </a:lnTo>
                    <a:lnTo>
                      <a:pt x="13615" y="942"/>
                    </a:lnTo>
                    <a:lnTo>
                      <a:pt x="13607" y="951"/>
                    </a:lnTo>
                    <a:lnTo>
                      <a:pt x="13600" y="959"/>
                    </a:lnTo>
                    <a:lnTo>
                      <a:pt x="13594" y="966"/>
                    </a:lnTo>
                    <a:lnTo>
                      <a:pt x="13559" y="987"/>
                    </a:lnTo>
                    <a:lnTo>
                      <a:pt x="13524" y="1007"/>
                    </a:lnTo>
                    <a:lnTo>
                      <a:pt x="13489" y="1025"/>
                    </a:lnTo>
                    <a:lnTo>
                      <a:pt x="13454" y="1040"/>
                    </a:lnTo>
                    <a:lnTo>
                      <a:pt x="13419" y="1053"/>
                    </a:lnTo>
                    <a:lnTo>
                      <a:pt x="13384" y="1067"/>
                    </a:lnTo>
                    <a:lnTo>
                      <a:pt x="13314" y="1090"/>
                    </a:lnTo>
                    <a:lnTo>
                      <a:pt x="13266" y="1112"/>
                    </a:lnTo>
                    <a:lnTo>
                      <a:pt x="13214" y="1134"/>
                    </a:lnTo>
                    <a:lnTo>
                      <a:pt x="13162" y="1157"/>
                    </a:lnTo>
                    <a:lnTo>
                      <a:pt x="13135" y="1170"/>
                    </a:lnTo>
                    <a:lnTo>
                      <a:pt x="13107" y="1183"/>
                    </a:lnTo>
                    <a:lnTo>
                      <a:pt x="13079" y="1199"/>
                    </a:lnTo>
                    <a:lnTo>
                      <a:pt x="13051" y="1216"/>
                    </a:lnTo>
                    <a:lnTo>
                      <a:pt x="13022" y="1235"/>
                    </a:lnTo>
                    <a:lnTo>
                      <a:pt x="12993" y="1256"/>
                    </a:lnTo>
                    <a:lnTo>
                      <a:pt x="12965" y="1280"/>
                    </a:lnTo>
                    <a:lnTo>
                      <a:pt x="12936" y="1307"/>
                    </a:lnTo>
                    <a:lnTo>
                      <a:pt x="12907" y="1337"/>
                    </a:lnTo>
                    <a:lnTo>
                      <a:pt x="12878" y="1371"/>
                    </a:lnTo>
                    <a:lnTo>
                      <a:pt x="12858" y="1391"/>
                    </a:lnTo>
                    <a:lnTo>
                      <a:pt x="12840" y="1412"/>
                    </a:lnTo>
                    <a:lnTo>
                      <a:pt x="12823" y="1433"/>
                    </a:lnTo>
                    <a:lnTo>
                      <a:pt x="12809" y="1455"/>
                    </a:lnTo>
                    <a:lnTo>
                      <a:pt x="12795" y="1477"/>
                    </a:lnTo>
                    <a:lnTo>
                      <a:pt x="12783" y="1499"/>
                    </a:lnTo>
                    <a:lnTo>
                      <a:pt x="12772" y="1522"/>
                    </a:lnTo>
                    <a:lnTo>
                      <a:pt x="12762" y="1545"/>
                    </a:lnTo>
                    <a:lnTo>
                      <a:pt x="12754" y="1568"/>
                    </a:lnTo>
                    <a:lnTo>
                      <a:pt x="12747" y="1591"/>
                    </a:lnTo>
                    <a:lnTo>
                      <a:pt x="12741" y="1615"/>
                    </a:lnTo>
                    <a:lnTo>
                      <a:pt x="12735" y="1638"/>
                    </a:lnTo>
                    <a:lnTo>
                      <a:pt x="12729" y="1688"/>
                    </a:lnTo>
                    <a:lnTo>
                      <a:pt x="12725" y="1736"/>
                    </a:lnTo>
                    <a:lnTo>
                      <a:pt x="12726" y="1787"/>
                    </a:lnTo>
                    <a:lnTo>
                      <a:pt x="12728" y="1837"/>
                    </a:lnTo>
                    <a:lnTo>
                      <a:pt x="12734" y="1889"/>
                    </a:lnTo>
                    <a:lnTo>
                      <a:pt x="12742" y="1940"/>
                    </a:lnTo>
                    <a:lnTo>
                      <a:pt x="12751" y="1992"/>
                    </a:lnTo>
                    <a:lnTo>
                      <a:pt x="12761" y="2044"/>
                    </a:lnTo>
                    <a:lnTo>
                      <a:pt x="12784" y="2149"/>
                    </a:lnTo>
                    <a:lnTo>
                      <a:pt x="12795" y="2203"/>
                    </a:lnTo>
                    <a:lnTo>
                      <a:pt x="12809" y="2260"/>
                    </a:lnTo>
                    <a:lnTo>
                      <a:pt x="12821" y="2318"/>
                    </a:lnTo>
                    <a:lnTo>
                      <a:pt x="12835" y="2379"/>
                    </a:lnTo>
                    <a:lnTo>
                      <a:pt x="12847" y="2444"/>
                    </a:lnTo>
                    <a:lnTo>
                      <a:pt x="12859" y="2511"/>
                    </a:lnTo>
                    <a:lnTo>
                      <a:pt x="12871" y="2582"/>
                    </a:lnTo>
                    <a:lnTo>
                      <a:pt x="12881" y="2656"/>
                    </a:lnTo>
                    <a:lnTo>
                      <a:pt x="12891" y="2733"/>
                    </a:lnTo>
                    <a:lnTo>
                      <a:pt x="12900" y="2815"/>
                    </a:lnTo>
                    <a:lnTo>
                      <a:pt x="12903" y="2858"/>
                    </a:lnTo>
                    <a:lnTo>
                      <a:pt x="12906" y="2901"/>
                    </a:lnTo>
                    <a:lnTo>
                      <a:pt x="12909" y="2946"/>
                    </a:lnTo>
                    <a:lnTo>
                      <a:pt x="12911" y="2991"/>
                    </a:lnTo>
                    <a:lnTo>
                      <a:pt x="12913" y="3037"/>
                    </a:lnTo>
                    <a:lnTo>
                      <a:pt x="12914" y="3085"/>
                    </a:lnTo>
                    <a:lnTo>
                      <a:pt x="12915" y="3134"/>
                    </a:lnTo>
                    <a:lnTo>
                      <a:pt x="12915" y="3184"/>
                    </a:lnTo>
                    <a:lnTo>
                      <a:pt x="12914" y="3235"/>
                    </a:lnTo>
                    <a:lnTo>
                      <a:pt x="12913" y="3288"/>
                    </a:lnTo>
                    <a:lnTo>
                      <a:pt x="12911" y="3341"/>
                    </a:lnTo>
                    <a:lnTo>
                      <a:pt x="12909" y="3396"/>
                    </a:lnTo>
                    <a:lnTo>
                      <a:pt x="12901" y="3396"/>
                    </a:lnTo>
                    <a:lnTo>
                      <a:pt x="12890" y="3396"/>
                    </a:lnTo>
                    <a:lnTo>
                      <a:pt x="12869" y="3392"/>
                    </a:lnTo>
                    <a:lnTo>
                      <a:pt x="12843" y="3384"/>
                    </a:lnTo>
                    <a:lnTo>
                      <a:pt x="12815" y="3375"/>
                    </a:lnTo>
                    <a:lnTo>
                      <a:pt x="12785" y="3362"/>
                    </a:lnTo>
                    <a:lnTo>
                      <a:pt x="12754" y="3345"/>
                    </a:lnTo>
                    <a:lnTo>
                      <a:pt x="12722" y="3326"/>
                    </a:lnTo>
                    <a:lnTo>
                      <a:pt x="12690" y="3303"/>
                    </a:lnTo>
                    <a:lnTo>
                      <a:pt x="12690" y="3302"/>
                    </a:lnTo>
                    <a:lnTo>
                      <a:pt x="12688" y="3300"/>
                    </a:lnTo>
                    <a:lnTo>
                      <a:pt x="12685" y="3296"/>
                    </a:lnTo>
                    <a:lnTo>
                      <a:pt x="12681" y="3291"/>
                    </a:lnTo>
                    <a:lnTo>
                      <a:pt x="12676" y="3284"/>
                    </a:lnTo>
                    <a:lnTo>
                      <a:pt x="12669" y="3276"/>
                    </a:lnTo>
                    <a:lnTo>
                      <a:pt x="12662" y="3268"/>
                    </a:lnTo>
                    <a:lnTo>
                      <a:pt x="12654" y="3258"/>
                    </a:lnTo>
                    <a:lnTo>
                      <a:pt x="12636" y="3236"/>
                    </a:lnTo>
                    <a:lnTo>
                      <a:pt x="12615" y="3210"/>
                    </a:lnTo>
                    <a:lnTo>
                      <a:pt x="12591" y="3184"/>
                    </a:lnTo>
                    <a:lnTo>
                      <a:pt x="12566" y="3155"/>
                    </a:lnTo>
                    <a:lnTo>
                      <a:pt x="12539" y="3125"/>
                    </a:lnTo>
                    <a:lnTo>
                      <a:pt x="12511" y="3096"/>
                    </a:lnTo>
                    <a:lnTo>
                      <a:pt x="12482" y="3067"/>
                    </a:lnTo>
                    <a:lnTo>
                      <a:pt x="12454" y="3039"/>
                    </a:lnTo>
                    <a:lnTo>
                      <a:pt x="12426" y="3015"/>
                    </a:lnTo>
                    <a:lnTo>
                      <a:pt x="12398" y="2992"/>
                    </a:lnTo>
                    <a:lnTo>
                      <a:pt x="12384" y="2983"/>
                    </a:lnTo>
                    <a:lnTo>
                      <a:pt x="12372" y="2973"/>
                    </a:lnTo>
                    <a:lnTo>
                      <a:pt x="12360" y="2966"/>
                    </a:lnTo>
                    <a:lnTo>
                      <a:pt x="12347" y="2960"/>
                    </a:lnTo>
                    <a:lnTo>
                      <a:pt x="12370" y="2947"/>
                    </a:lnTo>
                    <a:lnTo>
                      <a:pt x="12390" y="2931"/>
                    </a:lnTo>
                    <a:lnTo>
                      <a:pt x="12408" y="2914"/>
                    </a:lnTo>
                    <a:lnTo>
                      <a:pt x="12426" y="2893"/>
                    </a:lnTo>
                    <a:lnTo>
                      <a:pt x="12443" y="2872"/>
                    </a:lnTo>
                    <a:lnTo>
                      <a:pt x="12462" y="2850"/>
                    </a:lnTo>
                    <a:lnTo>
                      <a:pt x="12481" y="2827"/>
                    </a:lnTo>
                    <a:lnTo>
                      <a:pt x="12503" y="2803"/>
                    </a:lnTo>
                    <a:lnTo>
                      <a:pt x="12519" y="2762"/>
                    </a:lnTo>
                    <a:lnTo>
                      <a:pt x="12531" y="2721"/>
                    </a:lnTo>
                    <a:lnTo>
                      <a:pt x="12539" y="2678"/>
                    </a:lnTo>
                    <a:lnTo>
                      <a:pt x="12544" y="2634"/>
                    </a:lnTo>
                    <a:lnTo>
                      <a:pt x="12546" y="2590"/>
                    </a:lnTo>
                    <a:lnTo>
                      <a:pt x="12544" y="2545"/>
                    </a:lnTo>
                    <a:lnTo>
                      <a:pt x="12539" y="2500"/>
                    </a:lnTo>
                    <a:lnTo>
                      <a:pt x="12531" y="2453"/>
                    </a:lnTo>
                    <a:lnTo>
                      <a:pt x="12519" y="2406"/>
                    </a:lnTo>
                    <a:lnTo>
                      <a:pt x="12503" y="2358"/>
                    </a:lnTo>
                    <a:lnTo>
                      <a:pt x="12486" y="2310"/>
                    </a:lnTo>
                    <a:lnTo>
                      <a:pt x="12464" y="2261"/>
                    </a:lnTo>
                    <a:lnTo>
                      <a:pt x="12439" y="2210"/>
                    </a:lnTo>
                    <a:lnTo>
                      <a:pt x="12411" y="2160"/>
                    </a:lnTo>
                    <a:lnTo>
                      <a:pt x="12381" y="2108"/>
                    </a:lnTo>
                    <a:lnTo>
                      <a:pt x="12347" y="2056"/>
                    </a:lnTo>
                    <a:lnTo>
                      <a:pt x="12327" y="2030"/>
                    </a:lnTo>
                    <a:lnTo>
                      <a:pt x="12306" y="2006"/>
                    </a:lnTo>
                    <a:lnTo>
                      <a:pt x="12285" y="1982"/>
                    </a:lnTo>
                    <a:lnTo>
                      <a:pt x="12265" y="1961"/>
                    </a:lnTo>
                    <a:lnTo>
                      <a:pt x="12243" y="1939"/>
                    </a:lnTo>
                    <a:lnTo>
                      <a:pt x="12222" y="1920"/>
                    </a:lnTo>
                    <a:lnTo>
                      <a:pt x="12179" y="1882"/>
                    </a:lnTo>
                    <a:lnTo>
                      <a:pt x="12136" y="1848"/>
                    </a:lnTo>
                    <a:lnTo>
                      <a:pt x="12092" y="1816"/>
                    </a:lnTo>
                    <a:lnTo>
                      <a:pt x="12048" y="1786"/>
                    </a:lnTo>
                    <a:lnTo>
                      <a:pt x="12005" y="1758"/>
                    </a:lnTo>
                    <a:lnTo>
                      <a:pt x="11960" y="1730"/>
                    </a:lnTo>
                    <a:lnTo>
                      <a:pt x="11917" y="1703"/>
                    </a:lnTo>
                    <a:lnTo>
                      <a:pt x="11830" y="1650"/>
                    </a:lnTo>
                    <a:lnTo>
                      <a:pt x="11787" y="1622"/>
                    </a:lnTo>
                    <a:lnTo>
                      <a:pt x="11744" y="1592"/>
                    </a:lnTo>
                    <a:lnTo>
                      <a:pt x="11703" y="1561"/>
                    </a:lnTo>
                    <a:lnTo>
                      <a:pt x="11662" y="1526"/>
                    </a:lnTo>
                    <a:lnTo>
                      <a:pt x="11628" y="1498"/>
                    </a:lnTo>
                    <a:lnTo>
                      <a:pt x="11594" y="1470"/>
                    </a:lnTo>
                    <a:lnTo>
                      <a:pt x="11577" y="1454"/>
                    </a:lnTo>
                    <a:lnTo>
                      <a:pt x="11562" y="1438"/>
                    </a:lnTo>
                    <a:lnTo>
                      <a:pt x="11548" y="1421"/>
                    </a:lnTo>
                    <a:lnTo>
                      <a:pt x="11537" y="1402"/>
                    </a:lnTo>
                    <a:lnTo>
                      <a:pt x="11510" y="1365"/>
                    </a:lnTo>
                    <a:lnTo>
                      <a:pt x="11479" y="1325"/>
                    </a:lnTo>
                    <a:lnTo>
                      <a:pt x="11447" y="1282"/>
                    </a:lnTo>
                    <a:lnTo>
                      <a:pt x="11412" y="1237"/>
                    </a:lnTo>
                    <a:lnTo>
                      <a:pt x="11374" y="1189"/>
                    </a:lnTo>
                    <a:lnTo>
                      <a:pt x="11334" y="1139"/>
                    </a:lnTo>
                    <a:lnTo>
                      <a:pt x="11290" y="1087"/>
                    </a:lnTo>
                    <a:lnTo>
                      <a:pt x="11245" y="1034"/>
                    </a:lnTo>
                    <a:lnTo>
                      <a:pt x="11196" y="979"/>
                    </a:lnTo>
                    <a:lnTo>
                      <a:pt x="11146" y="924"/>
                    </a:lnTo>
                    <a:lnTo>
                      <a:pt x="11092" y="867"/>
                    </a:lnTo>
                    <a:lnTo>
                      <a:pt x="11036" y="810"/>
                    </a:lnTo>
                    <a:lnTo>
                      <a:pt x="10977" y="754"/>
                    </a:lnTo>
                    <a:lnTo>
                      <a:pt x="10916" y="696"/>
                    </a:lnTo>
                    <a:lnTo>
                      <a:pt x="10852" y="639"/>
                    </a:lnTo>
                    <a:lnTo>
                      <a:pt x="10785" y="584"/>
                    </a:lnTo>
                    <a:lnTo>
                      <a:pt x="10716" y="529"/>
                    </a:lnTo>
                    <a:lnTo>
                      <a:pt x="10644" y="474"/>
                    </a:lnTo>
                    <a:lnTo>
                      <a:pt x="10570" y="423"/>
                    </a:lnTo>
                    <a:lnTo>
                      <a:pt x="10492" y="371"/>
                    </a:lnTo>
                    <a:lnTo>
                      <a:pt x="10413" y="323"/>
                    </a:lnTo>
                    <a:lnTo>
                      <a:pt x="10330" y="277"/>
                    </a:lnTo>
                    <a:lnTo>
                      <a:pt x="10244" y="233"/>
                    </a:lnTo>
                    <a:lnTo>
                      <a:pt x="10157" y="192"/>
                    </a:lnTo>
                    <a:lnTo>
                      <a:pt x="10066" y="154"/>
                    </a:lnTo>
                    <a:lnTo>
                      <a:pt x="9973" y="120"/>
                    </a:lnTo>
                    <a:lnTo>
                      <a:pt x="9877" y="89"/>
                    </a:lnTo>
                    <a:lnTo>
                      <a:pt x="9827" y="75"/>
                    </a:lnTo>
                    <a:lnTo>
                      <a:pt x="9778" y="62"/>
                    </a:lnTo>
                    <a:lnTo>
                      <a:pt x="9727" y="50"/>
                    </a:lnTo>
                    <a:lnTo>
                      <a:pt x="9677" y="40"/>
                    </a:lnTo>
                    <a:lnTo>
                      <a:pt x="9625" y="30"/>
                    </a:lnTo>
                    <a:lnTo>
                      <a:pt x="9572" y="21"/>
                    </a:lnTo>
                    <a:lnTo>
                      <a:pt x="9520" y="14"/>
                    </a:lnTo>
                    <a:lnTo>
                      <a:pt x="9465" y="8"/>
                    </a:lnTo>
                    <a:lnTo>
                      <a:pt x="9411" y="3"/>
                    </a:lnTo>
                    <a:lnTo>
                      <a:pt x="9356" y="0"/>
                    </a:lnTo>
                    <a:lnTo>
                      <a:pt x="9231" y="0"/>
                    </a:lnTo>
                    <a:lnTo>
                      <a:pt x="92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2400" kern="0" dirty="0">
                  <a:solidFill>
                    <a:sysClr val="windowText" lastClr="000000"/>
                  </a:solidFill>
                </a:endParaRPr>
              </a:p>
            </p:txBody>
          </p:sp>
          <p:sp>
            <p:nvSpPr>
              <p:cNvPr id="96" name="Freeform 45">
                <a:extLst>
                  <a:ext uri="{FF2B5EF4-FFF2-40B4-BE49-F238E27FC236}">
                    <a16:creationId xmlns:a16="http://schemas.microsoft.com/office/drawing/2014/main" id="{A3722373-299E-4418-82D0-FA235BFE0062}"/>
                  </a:ext>
                </a:extLst>
              </p:cNvPr>
              <p:cNvSpPr>
                <a:spLocks/>
              </p:cNvSpPr>
              <p:nvPr/>
            </p:nvSpPr>
            <p:spPr bwMode="auto">
              <a:xfrm>
                <a:off x="-1422419" y="-770563"/>
                <a:ext cx="415114" cy="424072"/>
              </a:xfrm>
              <a:custGeom>
                <a:avLst/>
                <a:gdLst>
                  <a:gd name="T0" fmla="*/ 2086 w 2090"/>
                  <a:gd name="T1" fmla="*/ 1 h 2119"/>
                  <a:gd name="T2" fmla="*/ 2063 w 2090"/>
                  <a:gd name="T3" fmla="*/ 8 h 2119"/>
                  <a:gd name="T4" fmla="*/ 2023 w 2090"/>
                  <a:gd name="T5" fmla="*/ 20 h 2119"/>
                  <a:gd name="T6" fmla="*/ 1964 w 2090"/>
                  <a:gd name="T7" fmla="*/ 35 h 2119"/>
                  <a:gd name="T8" fmla="*/ 1887 w 2090"/>
                  <a:gd name="T9" fmla="*/ 53 h 2119"/>
                  <a:gd name="T10" fmla="*/ 1790 w 2090"/>
                  <a:gd name="T11" fmla="*/ 73 h 2119"/>
                  <a:gd name="T12" fmla="*/ 1673 w 2090"/>
                  <a:gd name="T13" fmla="*/ 96 h 2119"/>
                  <a:gd name="T14" fmla="*/ 1536 w 2090"/>
                  <a:gd name="T15" fmla="*/ 119 h 2119"/>
                  <a:gd name="T16" fmla="*/ 1298 w 2090"/>
                  <a:gd name="T17" fmla="*/ 152 h 2119"/>
                  <a:gd name="T18" fmla="*/ 1061 w 2090"/>
                  <a:gd name="T19" fmla="*/ 171 h 2119"/>
                  <a:gd name="T20" fmla="*/ 859 w 2090"/>
                  <a:gd name="T21" fmla="*/ 192 h 2119"/>
                  <a:gd name="T22" fmla="*/ 693 w 2090"/>
                  <a:gd name="T23" fmla="*/ 233 h 2119"/>
                  <a:gd name="T24" fmla="*/ 515 w 2090"/>
                  <a:gd name="T25" fmla="*/ 347 h 2119"/>
                  <a:gd name="T26" fmla="*/ 365 w 2090"/>
                  <a:gd name="T27" fmla="*/ 513 h 2119"/>
                  <a:gd name="T28" fmla="*/ 248 w 2090"/>
                  <a:gd name="T29" fmla="*/ 723 h 2119"/>
                  <a:gd name="T30" fmla="*/ 150 w 2090"/>
                  <a:gd name="T31" fmla="*/ 986 h 2119"/>
                  <a:gd name="T32" fmla="*/ 77 w 2090"/>
                  <a:gd name="T33" fmla="*/ 1239 h 2119"/>
                  <a:gd name="T34" fmla="*/ 19 w 2090"/>
                  <a:gd name="T35" fmla="*/ 1600 h 2119"/>
                  <a:gd name="T36" fmla="*/ 7 w 2090"/>
                  <a:gd name="T37" fmla="*/ 1765 h 2119"/>
                  <a:gd name="T38" fmla="*/ 1 w 2090"/>
                  <a:gd name="T39" fmla="*/ 1907 h 2119"/>
                  <a:gd name="T40" fmla="*/ 1 w 2090"/>
                  <a:gd name="T41" fmla="*/ 2019 h 2119"/>
                  <a:gd name="T42" fmla="*/ 2 w 2090"/>
                  <a:gd name="T43" fmla="*/ 2093 h 2119"/>
                  <a:gd name="T44" fmla="*/ 3 w 2090"/>
                  <a:gd name="T45" fmla="*/ 2119 h 2119"/>
                  <a:gd name="T46" fmla="*/ 5 w 2090"/>
                  <a:gd name="T47" fmla="*/ 2110 h 2119"/>
                  <a:gd name="T48" fmla="*/ 12 w 2090"/>
                  <a:gd name="T49" fmla="*/ 2082 h 2119"/>
                  <a:gd name="T50" fmla="*/ 40 w 2090"/>
                  <a:gd name="T51" fmla="*/ 1983 h 2119"/>
                  <a:gd name="T52" fmla="*/ 83 w 2090"/>
                  <a:gd name="T53" fmla="*/ 1837 h 2119"/>
                  <a:gd name="T54" fmla="*/ 139 w 2090"/>
                  <a:gd name="T55" fmla="*/ 1659 h 2119"/>
                  <a:gd name="T56" fmla="*/ 260 w 2090"/>
                  <a:gd name="T57" fmla="*/ 1325 h 2119"/>
                  <a:gd name="T58" fmla="*/ 337 w 2090"/>
                  <a:gd name="T59" fmla="*/ 1145 h 2119"/>
                  <a:gd name="T60" fmla="*/ 419 w 2090"/>
                  <a:gd name="T61" fmla="*/ 997 h 2119"/>
                  <a:gd name="T62" fmla="*/ 481 w 2090"/>
                  <a:gd name="T63" fmla="*/ 901 h 2119"/>
                  <a:gd name="T64" fmla="*/ 565 w 2090"/>
                  <a:gd name="T65" fmla="*/ 784 h 2119"/>
                  <a:gd name="T66" fmla="*/ 636 w 2090"/>
                  <a:gd name="T67" fmla="*/ 701 h 2119"/>
                  <a:gd name="T68" fmla="*/ 679 w 2090"/>
                  <a:gd name="T69" fmla="*/ 662 h 2119"/>
                  <a:gd name="T70" fmla="*/ 687 w 2090"/>
                  <a:gd name="T71" fmla="*/ 656 h 2119"/>
                  <a:gd name="T72" fmla="*/ 675 w 2090"/>
                  <a:gd name="T73" fmla="*/ 694 h 2119"/>
                  <a:gd name="T74" fmla="*/ 657 w 2090"/>
                  <a:gd name="T75" fmla="*/ 770 h 2119"/>
                  <a:gd name="T76" fmla="*/ 648 w 2090"/>
                  <a:gd name="T77" fmla="*/ 863 h 2119"/>
                  <a:gd name="T78" fmla="*/ 663 w 2090"/>
                  <a:gd name="T79" fmla="*/ 987 h 2119"/>
                  <a:gd name="T80" fmla="*/ 699 w 2090"/>
                  <a:gd name="T81" fmla="*/ 1175 h 2119"/>
                  <a:gd name="T82" fmla="*/ 741 w 2090"/>
                  <a:gd name="T83" fmla="*/ 1322 h 2119"/>
                  <a:gd name="T84" fmla="*/ 767 w 2090"/>
                  <a:gd name="T85" fmla="*/ 1395 h 2119"/>
                  <a:gd name="T86" fmla="*/ 778 w 2090"/>
                  <a:gd name="T87" fmla="*/ 1424 h 2119"/>
                  <a:gd name="T88" fmla="*/ 782 w 2090"/>
                  <a:gd name="T89" fmla="*/ 1434 h 2119"/>
                  <a:gd name="T90" fmla="*/ 783 w 2090"/>
                  <a:gd name="T91" fmla="*/ 1407 h 2119"/>
                  <a:gd name="T92" fmla="*/ 790 w 2090"/>
                  <a:gd name="T93" fmla="*/ 1337 h 2119"/>
                  <a:gd name="T94" fmla="*/ 803 w 2090"/>
                  <a:gd name="T95" fmla="*/ 1231 h 2119"/>
                  <a:gd name="T96" fmla="*/ 824 w 2090"/>
                  <a:gd name="T97" fmla="*/ 1102 h 2119"/>
                  <a:gd name="T98" fmla="*/ 900 w 2090"/>
                  <a:gd name="T99" fmla="*/ 816 h 2119"/>
                  <a:gd name="T100" fmla="*/ 974 w 2090"/>
                  <a:gd name="T101" fmla="*/ 647 h 2119"/>
                  <a:gd name="T102" fmla="*/ 1055 w 2090"/>
                  <a:gd name="T103" fmla="*/ 533 h 2119"/>
                  <a:gd name="T104" fmla="*/ 1165 w 2090"/>
                  <a:gd name="T105" fmla="*/ 433 h 2119"/>
                  <a:gd name="T106" fmla="*/ 1295 w 2090"/>
                  <a:gd name="T107" fmla="*/ 351 h 2119"/>
                  <a:gd name="T108" fmla="*/ 1560 w 2090"/>
                  <a:gd name="T109" fmla="*/ 249 h 2119"/>
                  <a:gd name="T110" fmla="*/ 1736 w 2090"/>
                  <a:gd name="T111" fmla="*/ 184 h 2119"/>
                  <a:gd name="T112" fmla="*/ 1907 w 2090"/>
                  <a:gd name="T113" fmla="*/ 101 h 2119"/>
                  <a:gd name="T114" fmla="*/ 2012 w 2090"/>
                  <a:gd name="T115" fmla="*/ 45 h 2119"/>
                  <a:gd name="T116" fmla="*/ 2060 w 2090"/>
                  <a:gd name="T117" fmla="*/ 18 h 2119"/>
                  <a:gd name="T118" fmla="*/ 2087 w 2090"/>
                  <a:gd name="T119" fmla="*/ 2 h 2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90" h="2119">
                    <a:moveTo>
                      <a:pt x="2090" y="0"/>
                    </a:moveTo>
                    <a:lnTo>
                      <a:pt x="2090" y="0"/>
                    </a:lnTo>
                    <a:lnTo>
                      <a:pt x="2088" y="1"/>
                    </a:lnTo>
                    <a:lnTo>
                      <a:pt x="2086" y="1"/>
                    </a:lnTo>
                    <a:lnTo>
                      <a:pt x="2082" y="3"/>
                    </a:lnTo>
                    <a:lnTo>
                      <a:pt x="2077" y="4"/>
                    </a:lnTo>
                    <a:lnTo>
                      <a:pt x="2070" y="6"/>
                    </a:lnTo>
                    <a:lnTo>
                      <a:pt x="2063" y="8"/>
                    </a:lnTo>
                    <a:lnTo>
                      <a:pt x="2055" y="10"/>
                    </a:lnTo>
                    <a:lnTo>
                      <a:pt x="2046" y="13"/>
                    </a:lnTo>
                    <a:lnTo>
                      <a:pt x="2034" y="17"/>
                    </a:lnTo>
                    <a:lnTo>
                      <a:pt x="2023" y="20"/>
                    </a:lnTo>
                    <a:lnTo>
                      <a:pt x="2009" y="23"/>
                    </a:lnTo>
                    <a:lnTo>
                      <a:pt x="1996" y="27"/>
                    </a:lnTo>
                    <a:lnTo>
                      <a:pt x="1981" y="31"/>
                    </a:lnTo>
                    <a:lnTo>
                      <a:pt x="1964" y="35"/>
                    </a:lnTo>
                    <a:lnTo>
                      <a:pt x="1946" y="39"/>
                    </a:lnTo>
                    <a:lnTo>
                      <a:pt x="1928" y="43"/>
                    </a:lnTo>
                    <a:lnTo>
                      <a:pt x="1907" y="48"/>
                    </a:lnTo>
                    <a:lnTo>
                      <a:pt x="1887" y="53"/>
                    </a:lnTo>
                    <a:lnTo>
                      <a:pt x="1864" y="58"/>
                    </a:lnTo>
                    <a:lnTo>
                      <a:pt x="1840" y="63"/>
                    </a:lnTo>
                    <a:lnTo>
                      <a:pt x="1815" y="68"/>
                    </a:lnTo>
                    <a:lnTo>
                      <a:pt x="1790" y="73"/>
                    </a:lnTo>
                    <a:lnTo>
                      <a:pt x="1762" y="79"/>
                    </a:lnTo>
                    <a:lnTo>
                      <a:pt x="1733" y="85"/>
                    </a:lnTo>
                    <a:lnTo>
                      <a:pt x="1704" y="90"/>
                    </a:lnTo>
                    <a:lnTo>
                      <a:pt x="1673" y="96"/>
                    </a:lnTo>
                    <a:lnTo>
                      <a:pt x="1640" y="102"/>
                    </a:lnTo>
                    <a:lnTo>
                      <a:pt x="1607" y="107"/>
                    </a:lnTo>
                    <a:lnTo>
                      <a:pt x="1572" y="113"/>
                    </a:lnTo>
                    <a:lnTo>
                      <a:pt x="1536" y="119"/>
                    </a:lnTo>
                    <a:lnTo>
                      <a:pt x="1498" y="125"/>
                    </a:lnTo>
                    <a:lnTo>
                      <a:pt x="1429" y="135"/>
                    </a:lnTo>
                    <a:lnTo>
                      <a:pt x="1362" y="144"/>
                    </a:lnTo>
                    <a:lnTo>
                      <a:pt x="1298" y="152"/>
                    </a:lnTo>
                    <a:lnTo>
                      <a:pt x="1235" y="158"/>
                    </a:lnTo>
                    <a:lnTo>
                      <a:pt x="1175" y="163"/>
                    </a:lnTo>
                    <a:lnTo>
                      <a:pt x="1118" y="167"/>
                    </a:lnTo>
                    <a:lnTo>
                      <a:pt x="1061" y="171"/>
                    </a:lnTo>
                    <a:lnTo>
                      <a:pt x="1007" y="175"/>
                    </a:lnTo>
                    <a:lnTo>
                      <a:pt x="957" y="180"/>
                    </a:lnTo>
                    <a:lnTo>
                      <a:pt x="907" y="185"/>
                    </a:lnTo>
                    <a:lnTo>
                      <a:pt x="859" y="192"/>
                    </a:lnTo>
                    <a:lnTo>
                      <a:pt x="815" y="199"/>
                    </a:lnTo>
                    <a:lnTo>
                      <a:pt x="772" y="208"/>
                    </a:lnTo>
                    <a:lnTo>
                      <a:pt x="731" y="219"/>
                    </a:lnTo>
                    <a:lnTo>
                      <a:pt x="693" y="233"/>
                    </a:lnTo>
                    <a:lnTo>
                      <a:pt x="657" y="249"/>
                    </a:lnTo>
                    <a:lnTo>
                      <a:pt x="606" y="279"/>
                    </a:lnTo>
                    <a:lnTo>
                      <a:pt x="559" y="312"/>
                    </a:lnTo>
                    <a:lnTo>
                      <a:pt x="515" y="347"/>
                    </a:lnTo>
                    <a:lnTo>
                      <a:pt x="473" y="384"/>
                    </a:lnTo>
                    <a:lnTo>
                      <a:pt x="435" y="424"/>
                    </a:lnTo>
                    <a:lnTo>
                      <a:pt x="399" y="468"/>
                    </a:lnTo>
                    <a:lnTo>
                      <a:pt x="365" y="513"/>
                    </a:lnTo>
                    <a:lnTo>
                      <a:pt x="334" y="561"/>
                    </a:lnTo>
                    <a:lnTo>
                      <a:pt x="304" y="612"/>
                    </a:lnTo>
                    <a:lnTo>
                      <a:pt x="275" y="667"/>
                    </a:lnTo>
                    <a:lnTo>
                      <a:pt x="248" y="723"/>
                    </a:lnTo>
                    <a:lnTo>
                      <a:pt x="224" y="784"/>
                    </a:lnTo>
                    <a:lnTo>
                      <a:pt x="199" y="848"/>
                    </a:lnTo>
                    <a:lnTo>
                      <a:pt x="174" y="915"/>
                    </a:lnTo>
                    <a:lnTo>
                      <a:pt x="150" y="986"/>
                    </a:lnTo>
                    <a:lnTo>
                      <a:pt x="128" y="1060"/>
                    </a:lnTo>
                    <a:lnTo>
                      <a:pt x="113" y="1104"/>
                    </a:lnTo>
                    <a:lnTo>
                      <a:pt x="100" y="1149"/>
                    </a:lnTo>
                    <a:lnTo>
                      <a:pt x="77" y="1239"/>
                    </a:lnTo>
                    <a:lnTo>
                      <a:pt x="57" y="1331"/>
                    </a:lnTo>
                    <a:lnTo>
                      <a:pt x="42" y="1423"/>
                    </a:lnTo>
                    <a:lnTo>
                      <a:pt x="29" y="1512"/>
                    </a:lnTo>
                    <a:lnTo>
                      <a:pt x="19" y="1600"/>
                    </a:lnTo>
                    <a:lnTo>
                      <a:pt x="15" y="1643"/>
                    </a:lnTo>
                    <a:lnTo>
                      <a:pt x="12" y="1684"/>
                    </a:lnTo>
                    <a:lnTo>
                      <a:pt x="9" y="1725"/>
                    </a:lnTo>
                    <a:lnTo>
                      <a:pt x="7" y="1765"/>
                    </a:lnTo>
                    <a:lnTo>
                      <a:pt x="5" y="1803"/>
                    </a:lnTo>
                    <a:lnTo>
                      <a:pt x="3" y="1839"/>
                    </a:lnTo>
                    <a:lnTo>
                      <a:pt x="2" y="1874"/>
                    </a:lnTo>
                    <a:lnTo>
                      <a:pt x="1" y="1907"/>
                    </a:lnTo>
                    <a:lnTo>
                      <a:pt x="1" y="1939"/>
                    </a:lnTo>
                    <a:lnTo>
                      <a:pt x="0" y="1967"/>
                    </a:lnTo>
                    <a:lnTo>
                      <a:pt x="0" y="1994"/>
                    </a:lnTo>
                    <a:lnTo>
                      <a:pt x="1" y="2019"/>
                    </a:lnTo>
                    <a:lnTo>
                      <a:pt x="1" y="2042"/>
                    </a:lnTo>
                    <a:lnTo>
                      <a:pt x="1" y="2061"/>
                    </a:lnTo>
                    <a:lnTo>
                      <a:pt x="1" y="2079"/>
                    </a:lnTo>
                    <a:lnTo>
                      <a:pt x="2" y="2093"/>
                    </a:lnTo>
                    <a:lnTo>
                      <a:pt x="2" y="2104"/>
                    </a:lnTo>
                    <a:lnTo>
                      <a:pt x="3" y="2113"/>
                    </a:lnTo>
                    <a:lnTo>
                      <a:pt x="3" y="2117"/>
                    </a:lnTo>
                    <a:lnTo>
                      <a:pt x="3" y="2119"/>
                    </a:lnTo>
                    <a:lnTo>
                      <a:pt x="3" y="2119"/>
                    </a:lnTo>
                    <a:lnTo>
                      <a:pt x="4" y="2117"/>
                    </a:lnTo>
                    <a:lnTo>
                      <a:pt x="4" y="2114"/>
                    </a:lnTo>
                    <a:lnTo>
                      <a:pt x="5" y="2110"/>
                    </a:lnTo>
                    <a:lnTo>
                      <a:pt x="7" y="2104"/>
                    </a:lnTo>
                    <a:lnTo>
                      <a:pt x="8" y="2098"/>
                    </a:lnTo>
                    <a:lnTo>
                      <a:pt x="10" y="2091"/>
                    </a:lnTo>
                    <a:lnTo>
                      <a:pt x="12" y="2082"/>
                    </a:lnTo>
                    <a:lnTo>
                      <a:pt x="18" y="2062"/>
                    </a:lnTo>
                    <a:lnTo>
                      <a:pt x="24" y="2040"/>
                    </a:lnTo>
                    <a:lnTo>
                      <a:pt x="32" y="2013"/>
                    </a:lnTo>
                    <a:lnTo>
                      <a:pt x="40" y="1983"/>
                    </a:lnTo>
                    <a:lnTo>
                      <a:pt x="49" y="1950"/>
                    </a:lnTo>
                    <a:lnTo>
                      <a:pt x="59" y="1914"/>
                    </a:lnTo>
                    <a:lnTo>
                      <a:pt x="71" y="1877"/>
                    </a:lnTo>
                    <a:lnTo>
                      <a:pt x="83" y="1837"/>
                    </a:lnTo>
                    <a:lnTo>
                      <a:pt x="96" y="1794"/>
                    </a:lnTo>
                    <a:lnTo>
                      <a:pt x="110" y="1751"/>
                    </a:lnTo>
                    <a:lnTo>
                      <a:pt x="123" y="1706"/>
                    </a:lnTo>
                    <a:lnTo>
                      <a:pt x="139" y="1659"/>
                    </a:lnTo>
                    <a:lnTo>
                      <a:pt x="171" y="1565"/>
                    </a:lnTo>
                    <a:lnTo>
                      <a:pt x="205" y="1468"/>
                    </a:lnTo>
                    <a:lnTo>
                      <a:pt x="241" y="1372"/>
                    </a:lnTo>
                    <a:lnTo>
                      <a:pt x="260" y="1325"/>
                    </a:lnTo>
                    <a:lnTo>
                      <a:pt x="278" y="1277"/>
                    </a:lnTo>
                    <a:lnTo>
                      <a:pt x="298" y="1232"/>
                    </a:lnTo>
                    <a:lnTo>
                      <a:pt x="317" y="1189"/>
                    </a:lnTo>
                    <a:lnTo>
                      <a:pt x="337" y="1145"/>
                    </a:lnTo>
                    <a:lnTo>
                      <a:pt x="358" y="1105"/>
                    </a:lnTo>
                    <a:lnTo>
                      <a:pt x="377" y="1066"/>
                    </a:lnTo>
                    <a:lnTo>
                      <a:pt x="398" y="1030"/>
                    </a:lnTo>
                    <a:lnTo>
                      <a:pt x="419" y="997"/>
                    </a:lnTo>
                    <a:lnTo>
                      <a:pt x="438" y="966"/>
                    </a:lnTo>
                    <a:lnTo>
                      <a:pt x="453" y="944"/>
                    </a:lnTo>
                    <a:lnTo>
                      <a:pt x="467" y="922"/>
                    </a:lnTo>
                    <a:lnTo>
                      <a:pt x="481" y="901"/>
                    </a:lnTo>
                    <a:lnTo>
                      <a:pt x="494" y="881"/>
                    </a:lnTo>
                    <a:lnTo>
                      <a:pt x="520" y="845"/>
                    </a:lnTo>
                    <a:lnTo>
                      <a:pt x="544" y="813"/>
                    </a:lnTo>
                    <a:lnTo>
                      <a:pt x="565" y="784"/>
                    </a:lnTo>
                    <a:lnTo>
                      <a:pt x="586" y="758"/>
                    </a:lnTo>
                    <a:lnTo>
                      <a:pt x="604" y="736"/>
                    </a:lnTo>
                    <a:lnTo>
                      <a:pt x="622" y="717"/>
                    </a:lnTo>
                    <a:lnTo>
                      <a:pt x="636" y="701"/>
                    </a:lnTo>
                    <a:lnTo>
                      <a:pt x="650" y="687"/>
                    </a:lnTo>
                    <a:lnTo>
                      <a:pt x="661" y="677"/>
                    </a:lnTo>
                    <a:lnTo>
                      <a:pt x="671" y="669"/>
                    </a:lnTo>
                    <a:lnTo>
                      <a:pt x="679" y="662"/>
                    </a:lnTo>
                    <a:lnTo>
                      <a:pt x="684" y="657"/>
                    </a:lnTo>
                    <a:lnTo>
                      <a:pt x="687" y="655"/>
                    </a:lnTo>
                    <a:lnTo>
                      <a:pt x="688" y="654"/>
                    </a:lnTo>
                    <a:lnTo>
                      <a:pt x="687" y="656"/>
                    </a:lnTo>
                    <a:lnTo>
                      <a:pt x="685" y="661"/>
                    </a:lnTo>
                    <a:lnTo>
                      <a:pt x="683" y="670"/>
                    </a:lnTo>
                    <a:lnTo>
                      <a:pt x="679" y="681"/>
                    </a:lnTo>
                    <a:lnTo>
                      <a:pt x="675" y="694"/>
                    </a:lnTo>
                    <a:lnTo>
                      <a:pt x="670" y="711"/>
                    </a:lnTo>
                    <a:lnTo>
                      <a:pt x="665" y="728"/>
                    </a:lnTo>
                    <a:lnTo>
                      <a:pt x="661" y="748"/>
                    </a:lnTo>
                    <a:lnTo>
                      <a:pt x="657" y="770"/>
                    </a:lnTo>
                    <a:lnTo>
                      <a:pt x="653" y="791"/>
                    </a:lnTo>
                    <a:lnTo>
                      <a:pt x="650" y="815"/>
                    </a:lnTo>
                    <a:lnTo>
                      <a:pt x="649" y="839"/>
                    </a:lnTo>
                    <a:lnTo>
                      <a:pt x="648" y="863"/>
                    </a:lnTo>
                    <a:lnTo>
                      <a:pt x="649" y="887"/>
                    </a:lnTo>
                    <a:lnTo>
                      <a:pt x="652" y="912"/>
                    </a:lnTo>
                    <a:lnTo>
                      <a:pt x="657" y="935"/>
                    </a:lnTo>
                    <a:lnTo>
                      <a:pt x="663" y="987"/>
                    </a:lnTo>
                    <a:lnTo>
                      <a:pt x="672" y="1037"/>
                    </a:lnTo>
                    <a:lnTo>
                      <a:pt x="680" y="1085"/>
                    </a:lnTo>
                    <a:lnTo>
                      <a:pt x="689" y="1131"/>
                    </a:lnTo>
                    <a:lnTo>
                      <a:pt x="699" y="1175"/>
                    </a:lnTo>
                    <a:lnTo>
                      <a:pt x="710" y="1216"/>
                    </a:lnTo>
                    <a:lnTo>
                      <a:pt x="720" y="1255"/>
                    </a:lnTo>
                    <a:lnTo>
                      <a:pt x="731" y="1290"/>
                    </a:lnTo>
                    <a:lnTo>
                      <a:pt x="741" y="1322"/>
                    </a:lnTo>
                    <a:lnTo>
                      <a:pt x="750" y="1349"/>
                    </a:lnTo>
                    <a:lnTo>
                      <a:pt x="759" y="1374"/>
                    </a:lnTo>
                    <a:lnTo>
                      <a:pt x="762" y="1385"/>
                    </a:lnTo>
                    <a:lnTo>
                      <a:pt x="767" y="1395"/>
                    </a:lnTo>
                    <a:lnTo>
                      <a:pt x="770" y="1404"/>
                    </a:lnTo>
                    <a:lnTo>
                      <a:pt x="773" y="1411"/>
                    </a:lnTo>
                    <a:lnTo>
                      <a:pt x="776" y="1418"/>
                    </a:lnTo>
                    <a:lnTo>
                      <a:pt x="778" y="1424"/>
                    </a:lnTo>
                    <a:lnTo>
                      <a:pt x="779" y="1428"/>
                    </a:lnTo>
                    <a:lnTo>
                      <a:pt x="781" y="1431"/>
                    </a:lnTo>
                    <a:lnTo>
                      <a:pt x="781" y="1433"/>
                    </a:lnTo>
                    <a:lnTo>
                      <a:pt x="782" y="1434"/>
                    </a:lnTo>
                    <a:lnTo>
                      <a:pt x="782" y="1432"/>
                    </a:lnTo>
                    <a:lnTo>
                      <a:pt x="782" y="1427"/>
                    </a:lnTo>
                    <a:lnTo>
                      <a:pt x="783" y="1418"/>
                    </a:lnTo>
                    <a:lnTo>
                      <a:pt x="783" y="1407"/>
                    </a:lnTo>
                    <a:lnTo>
                      <a:pt x="784" y="1394"/>
                    </a:lnTo>
                    <a:lnTo>
                      <a:pt x="786" y="1377"/>
                    </a:lnTo>
                    <a:lnTo>
                      <a:pt x="788" y="1358"/>
                    </a:lnTo>
                    <a:lnTo>
                      <a:pt x="790" y="1337"/>
                    </a:lnTo>
                    <a:lnTo>
                      <a:pt x="792" y="1313"/>
                    </a:lnTo>
                    <a:lnTo>
                      <a:pt x="795" y="1288"/>
                    </a:lnTo>
                    <a:lnTo>
                      <a:pt x="799" y="1261"/>
                    </a:lnTo>
                    <a:lnTo>
                      <a:pt x="803" y="1231"/>
                    </a:lnTo>
                    <a:lnTo>
                      <a:pt x="808" y="1201"/>
                    </a:lnTo>
                    <a:lnTo>
                      <a:pt x="813" y="1169"/>
                    </a:lnTo>
                    <a:lnTo>
                      <a:pt x="818" y="1136"/>
                    </a:lnTo>
                    <a:lnTo>
                      <a:pt x="824" y="1102"/>
                    </a:lnTo>
                    <a:lnTo>
                      <a:pt x="839" y="1032"/>
                    </a:lnTo>
                    <a:lnTo>
                      <a:pt x="856" y="960"/>
                    </a:lnTo>
                    <a:lnTo>
                      <a:pt x="876" y="888"/>
                    </a:lnTo>
                    <a:lnTo>
                      <a:pt x="900" y="816"/>
                    </a:lnTo>
                    <a:lnTo>
                      <a:pt x="927" y="746"/>
                    </a:lnTo>
                    <a:lnTo>
                      <a:pt x="942" y="712"/>
                    </a:lnTo>
                    <a:lnTo>
                      <a:pt x="958" y="679"/>
                    </a:lnTo>
                    <a:lnTo>
                      <a:pt x="974" y="647"/>
                    </a:lnTo>
                    <a:lnTo>
                      <a:pt x="993" y="617"/>
                    </a:lnTo>
                    <a:lnTo>
                      <a:pt x="1011" y="588"/>
                    </a:lnTo>
                    <a:lnTo>
                      <a:pt x="1031" y="561"/>
                    </a:lnTo>
                    <a:lnTo>
                      <a:pt x="1055" y="533"/>
                    </a:lnTo>
                    <a:lnTo>
                      <a:pt x="1080" y="506"/>
                    </a:lnTo>
                    <a:lnTo>
                      <a:pt x="1107" y="480"/>
                    </a:lnTo>
                    <a:lnTo>
                      <a:pt x="1136" y="455"/>
                    </a:lnTo>
                    <a:lnTo>
                      <a:pt x="1165" y="433"/>
                    </a:lnTo>
                    <a:lnTo>
                      <a:pt x="1196" y="410"/>
                    </a:lnTo>
                    <a:lnTo>
                      <a:pt x="1228" y="389"/>
                    </a:lnTo>
                    <a:lnTo>
                      <a:pt x="1261" y="370"/>
                    </a:lnTo>
                    <a:lnTo>
                      <a:pt x="1295" y="351"/>
                    </a:lnTo>
                    <a:lnTo>
                      <a:pt x="1330" y="334"/>
                    </a:lnTo>
                    <a:lnTo>
                      <a:pt x="1403" y="302"/>
                    </a:lnTo>
                    <a:lnTo>
                      <a:pt x="1481" y="274"/>
                    </a:lnTo>
                    <a:lnTo>
                      <a:pt x="1560" y="249"/>
                    </a:lnTo>
                    <a:lnTo>
                      <a:pt x="1603" y="236"/>
                    </a:lnTo>
                    <a:lnTo>
                      <a:pt x="1646" y="221"/>
                    </a:lnTo>
                    <a:lnTo>
                      <a:pt x="1690" y="203"/>
                    </a:lnTo>
                    <a:lnTo>
                      <a:pt x="1736" y="184"/>
                    </a:lnTo>
                    <a:lnTo>
                      <a:pt x="1780" y="164"/>
                    </a:lnTo>
                    <a:lnTo>
                      <a:pt x="1825" y="143"/>
                    </a:lnTo>
                    <a:lnTo>
                      <a:pt x="1867" y="122"/>
                    </a:lnTo>
                    <a:lnTo>
                      <a:pt x="1907" y="101"/>
                    </a:lnTo>
                    <a:lnTo>
                      <a:pt x="1945" y="81"/>
                    </a:lnTo>
                    <a:lnTo>
                      <a:pt x="1981" y="63"/>
                    </a:lnTo>
                    <a:lnTo>
                      <a:pt x="1996" y="54"/>
                    </a:lnTo>
                    <a:lnTo>
                      <a:pt x="2012" y="45"/>
                    </a:lnTo>
                    <a:lnTo>
                      <a:pt x="2026" y="37"/>
                    </a:lnTo>
                    <a:lnTo>
                      <a:pt x="2038" y="30"/>
                    </a:lnTo>
                    <a:lnTo>
                      <a:pt x="2050" y="24"/>
                    </a:lnTo>
                    <a:lnTo>
                      <a:pt x="2060" y="18"/>
                    </a:lnTo>
                    <a:lnTo>
                      <a:pt x="2069" y="12"/>
                    </a:lnTo>
                    <a:lnTo>
                      <a:pt x="2077" y="8"/>
                    </a:lnTo>
                    <a:lnTo>
                      <a:pt x="2083" y="4"/>
                    </a:lnTo>
                    <a:lnTo>
                      <a:pt x="2087" y="2"/>
                    </a:lnTo>
                    <a:lnTo>
                      <a:pt x="2090" y="0"/>
                    </a:lnTo>
                    <a:lnTo>
                      <a:pt x="209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2400" kern="0" dirty="0">
                  <a:solidFill>
                    <a:sysClr val="windowText" lastClr="000000"/>
                  </a:solidFill>
                </a:endParaRPr>
              </a:p>
            </p:txBody>
          </p:sp>
        </p:grpSp>
      </p:grpSp>
    </p:spTree>
    <p:extLst>
      <p:ext uri="{BB962C8B-B14F-4D97-AF65-F5344CB8AC3E}">
        <p14:creationId xmlns:p14="http://schemas.microsoft.com/office/powerpoint/2010/main" val="104922858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0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132" y="339829"/>
            <a:ext cx="5605248" cy="899537"/>
          </a:xfrm>
        </p:spPr>
        <p:txBody>
          <a:bodyPr/>
          <a:lstStyle/>
          <a:p>
            <a:r>
              <a:rPr lang="en-US" dirty="0"/>
              <a:t>Ideal for gaming and ecommerce</a:t>
            </a:r>
          </a:p>
        </p:txBody>
      </p:sp>
      <p:sp>
        <p:nvSpPr>
          <p:cNvPr id="3" name="Content Placeholder 2"/>
          <p:cNvSpPr>
            <a:spLocks noGrp="1"/>
          </p:cNvSpPr>
          <p:nvPr>
            <p:ph type="body" sz="quarter" idx="11"/>
          </p:nvPr>
        </p:nvSpPr>
        <p:spPr>
          <a:xfrm>
            <a:off x="270067" y="1494685"/>
            <a:ext cx="5605248" cy="2532322"/>
          </a:xfrm>
        </p:spPr>
        <p:txBody>
          <a:bodyPr/>
          <a:lstStyle/>
          <a:p>
            <a:r>
              <a:rPr lang="en-US" dirty="0">
                <a:solidFill>
                  <a:schemeClr val="tx1"/>
                </a:solidFill>
              </a:rPr>
              <a:t>Maintain service quality during high-traffic periods requiring massive scale and performance.</a:t>
            </a:r>
          </a:p>
          <a:p>
            <a:pPr marL="285695" lvl="1" indent="-285695">
              <a:spcBef>
                <a:spcPts val="1600"/>
              </a:spcBef>
              <a:spcAft>
                <a:spcPts val="0"/>
              </a:spcAft>
              <a:buFont typeface="Arial" charset="0"/>
              <a:buChar char="•"/>
            </a:pPr>
            <a:r>
              <a:rPr lang="en-US" sz="1600" dirty="0">
                <a:solidFill>
                  <a:schemeClr val="tx1"/>
                </a:solidFill>
              </a:rPr>
              <a:t>Instant, elastic scaling handles traffic bursts</a:t>
            </a:r>
          </a:p>
          <a:p>
            <a:pPr marL="285695" lvl="1" indent="-285695">
              <a:spcBef>
                <a:spcPts val="1000"/>
              </a:spcBef>
              <a:spcAft>
                <a:spcPts val="0"/>
              </a:spcAft>
              <a:buFont typeface="Arial" charset="0"/>
              <a:buChar char="•"/>
            </a:pPr>
            <a:r>
              <a:rPr lang="en-US" sz="1600" dirty="0">
                <a:solidFill>
                  <a:schemeClr val="tx1"/>
                </a:solidFill>
              </a:rPr>
              <a:t>Uninterrupted global user experience</a:t>
            </a:r>
          </a:p>
          <a:p>
            <a:pPr marL="285695" lvl="1" indent="-285695">
              <a:spcBef>
                <a:spcPts val="1000"/>
              </a:spcBef>
              <a:spcAft>
                <a:spcPts val="0"/>
              </a:spcAft>
              <a:buFont typeface="Arial" charset="0"/>
              <a:buChar char="•"/>
            </a:pPr>
            <a:r>
              <a:rPr lang="en-US" sz="1600" dirty="0">
                <a:solidFill>
                  <a:schemeClr val="tx1"/>
                </a:solidFill>
              </a:rPr>
              <a:t>Low-latency data access and processing for large and changing user bases</a:t>
            </a:r>
          </a:p>
          <a:p>
            <a:pPr marL="285695" lvl="1" indent="-285695">
              <a:spcBef>
                <a:spcPts val="1000"/>
              </a:spcBef>
              <a:spcAft>
                <a:spcPts val="0"/>
              </a:spcAft>
              <a:buFont typeface="Arial" charset="0"/>
              <a:buChar char="•"/>
            </a:pPr>
            <a:r>
              <a:rPr lang="en-US" sz="1600" dirty="0">
                <a:solidFill>
                  <a:schemeClr val="tx1"/>
                </a:solidFill>
              </a:rPr>
              <a:t>High availability across multiple data centers</a:t>
            </a:r>
          </a:p>
        </p:txBody>
      </p:sp>
      <p:grpSp>
        <p:nvGrpSpPr>
          <p:cNvPr id="4" name="Group 3"/>
          <p:cNvGrpSpPr/>
          <p:nvPr/>
        </p:nvGrpSpPr>
        <p:grpSpPr>
          <a:xfrm>
            <a:off x="6320160" y="1178847"/>
            <a:ext cx="5066489" cy="3419475"/>
            <a:chOff x="6320191" y="1178527"/>
            <a:chExt cx="5067208" cy="3419961"/>
          </a:xfrm>
        </p:grpSpPr>
        <p:cxnSp>
          <p:nvCxnSpPr>
            <p:cNvPr id="10" name="Straight Arrow Connector 9">
              <a:extLst>
                <a:ext uri="{FF2B5EF4-FFF2-40B4-BE49-F238E27FC236}">
                  <a16:creationId xmlns:a16="http://schemas.microsoft.com/office/drawing/2014/main" id="{0F2C561C-B19D-4C39-B2EB-F95246769E5E}"/>
                </a:ext>
              </a:extLst>
            </p:cNvPr>
            <p:cNvCxnSpPr>
              <a:cxnSpLocks/>
            </p:cNvCxnSpPr>
            <p:nvPr/>
          </p:nvCxnSpPr>
          <p:spPr>
            <a:xfrm>
              <a:off x="6639638" y="2704611"/>
              <a:ext cx="33204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1" name="Straight Arrow Connector 10">
              <a:extLst>
                <a:ext uri="{FF2B5EF4-FFF2-40B4-BE49-F238E27FC236}">
                  <a16:creationId xmlns:a16="http://schemas.microsoft.com/office/drawing/2014/main" id="{AD26746D-45F9-48A1-B6BC-090DEFD5A595}"/>
                </a:ext>
              </a:extLst>
            </p:cNvPr>
            <p:cNvCxnSpPr>
              <a:cxnSpLocks/>
            </p:cNvCxnSpPr>
            <p:nvPr/>
          </p:nvCxnSpPr>
          <p:spPr>
            <a:xfrm>
              <a:off x="7528623" y="2704611"/>
              <a:ext cx="33204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6" name="Straight Arrow Connector 15">
              <a:extLst>
                <a:ext uri="{FF2B5EF4-FFF2-40B4-BE49-F238E27FC236}">
                  <a16:creationId xmlns:a16="http://schemas.microsoft.com/office/drawing/2014/main" id="{CE784717-A40B-4021-B8FD-B25FCAC505B0}"/>
                </a:ext>
              </a:extLst>
            </p:cNvPr>
            <p:cNvCxnSpPr>
              <a:cxnSpLocks/>
            </p:cNvCxnSpPr>
            <p:nvPr/>
          </p:nvCxnSpPr>
          <p:spPr>
            <a:xfrm>
              <a:off x="8554033" y="2704611"/>
              <a:ext cx="40177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7" name="Straight Arrow Connector 16">
              <a:extLst>
                <a:ext uri="{FF2B5EF4-FFF2-40B4-BE49-F238E27FC236}">
                  <a16:creationId xmlns:a16="http://schemas.microsoft.com/office/drawing/2014/main" id="{0B9001DB-7BA4-4AE3-9F8D-3A98D4246AD6}"/>
                </a:ext>
              </a:extLst>
            </p:cNvPr>
            <p:cNvCxnSpPr>
              <a:cxnSpLocks/>
            </p:cNvCxnSpPr>
            <p:nvPr/>
          </p:nvCxnSpPr>
          <p:spPr>
            <a:xfrm>
              <a:off x="9849794" y="2704611"/>
              <a:ext cx="40177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18" name="TextBox 17">
              <a:extLst>
                <a:ext uri="{FF2B5EF4-FFF2-40B4-BE49-F238E27FC236}">
                  <a16:creationId xmlns:a16="http://schemas.microsoft.com/office/drawing/2014/main" id="{1AC0194B-725F-4BD6-B473-EFC283CABA00}"/>
                </a:ext>
              </a:extLst>
            </p:cNvPr>
            <p:cNvSpPr txBox="1"/>
            <p:nvPr/>
          </p:nvSpPr>
          <p:spPr>
            <a:xfrm>
              <a:off x="7610837" y="2924347"/>
              <a:ext cx="1100103" cy="390620"/>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API Apps (Game backend)</a:t>
              </a:r>
            </a:p>
          </p:txBody>
        </p:sp>
        <p:sp>
          <p:nvSpPr>
            <p:cNvPr id="20" name="TextBox 19">
              <a:extLst>
                <a:ext uri="{FF2B5EF4-FFF2-40B4-BE49-F238E27FC236}">
                  <a16:creationId xmlns:a16="http://schemas.microsoft.com/office/drawing/2014/main" id="{5A496006-E099-42EF-A55A-C65B88ACC10F}"/>
                </a:ext>
              </a:extLst>
            </p:cNvPr>
            <p:cNvSpPr txBox="1"/>
            <p:nvPr/>
          </p:nvSpPr>
          <p:spPr>
            <a:xfrm>
              <a:off x="8788468" y="2924347"/>
              <a:ext cx="1166914" cy="390620"/>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Cosmos DB (Game database)</a:t>
              </a:r>
            </a:p>
          </p:txBody>
        </p:sp>
        <p:sp>
          <p:nvSpPr>
            <p:cNvPr id="21" name="TextBox 20">
              <a:extLst>
                <a:ext uri="{FF2B5EF4-FFF2-40B4-BE49-F238E27FC236}">
                  <a16:creationId xmlns:a16="http://schemas.microsoft.com/office/drawing/2014/main" id="{48365542-AC73-4F4B-9BFD-37D5EDA7F120}"/>
                </a:ext>
              </a:extLst>
            </p:cNvPr>
            <p:cNvSpPr txBox="1"/>
            <p:nvPr/>
          </p:nvSpPr>
          <p:spPr>
            <a:xfrm>
              <a:off x="10093674" y="2924347"/>
              <a:ext cx="1166914" cy="390620"/>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HDInsight (Game analytics)</a:t>
              </a:r>
            </a:p>
          </p:txBody>
        </p:sp>
        <p:sp>
          <p:nvSpPr>
            <p:cNvPr id="22" name="TextBox 21">
              <a:extLst>
                <a:ext uri="{FF2B5EF4-FFF2-40B4-BE49-F238E27FC236}">
                  <a16:creationId xmlns:a16="http://schemas.microsoft.com/office/drawing/2014/main" id="{A6C45DBE-B609-48DD-B618-A39D61EA92CE}"/>
                </a:ext>
              </a:extLst>
            </p:cNvPr>
            <p:cNvSpPr txBox="1"/>
            <p:nvPr/>
          </p:nvSpPr>
          <p:spPr>
            <a:xfrm>
              <a:off x="9966863" y="4215492"/>
              <a:ext cx="1420536" cy="382996"/>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Notification Hub (Push notifications)</a:t>
              </a:r>
            </a:p>
          </p:txBody>
        </p:sp>
        <p:sp>
          <p:nvSpPr>
            <p:cNvPr id="23" name="TextBox 22">
              <a:extLst>
                <a:ext uri="{FF2B5EF4-FFF2-40B4-BE49-F238E27FC236}">
                  <a16:creationId xmlns:a16="http://schemas.microsoft.com/office/drawing/2014/main" id="{2543AEFE-C367-4F4E-A69B-DE43B76FADD4}"/>
                </a:ext>
              </a:extLst>
            </p:cNvPr>
            <p:cNvSpPr txBox="1"/>
            <p:nvPr/>
          </p:nvSpPr>
          <p:spPr>
            <a:xfrm>
              <a:off x="8836749" y="4215492"/>
              <a:ext cx="1089242" cy="241476"/>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Functions</a:t>
              </a:r>
            </a:p>
          </p:txBody>
        </p:sp>
        <p:cxnSp>
          <p:nvCxnSpPr>
            <p:cNvPr id="24" name="Straight Arrow Connector 23">
              <a:extLst>
                <a:ext uri="{FF2B5EF4-FFF2-40B4-BE49-F238E27FC236}">
                  <a16:creationId xmlns:a16="http://schemas.microsoft.com/office/drawing/2014/main" id="{3874AF89-7E20-47B3-8E82-3238E629FD45}"/>
                </a:ext>
              </a:extLst>
            </p:cNvPr>
            <p:cNvCxnSpPr>
              <a:cxnSpLocks/>
            </p:cNvCxnSpPr>
            <p:nvPr/>
          </p:nvCxnSpPr>
          <p:spPr>
            <a:xfrm>
              <a:off x="9849794" y="3953746"/>
              <a:ext cx="401775"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Straight Arrow Connector 24">
              <a:extLst>
                <a:ext uri="{FF2B5EF4-FFF2-40B4-BE49-F238E27FC236}">
                  <a16:creationId xmlns:a16="http://schemas.microsoft.com/office/drawing/2014/main" id="{E3A7D08C-C334-47BB-9570-94FA64C97FCA}"/>
                </a:ext>
              </a:extLst>
            </p:cNvPr>
            <p:cNvCxnSpPr>
              <a:cxnSpLocks/>
            </p:cNvCxnSpPr>
            <p:nvPr/>
          </p:nvCxnSpPr>
          <p:spPr>
            <a:xfrm>
              <a:off x="9381370" y="3376687"/>
              <a:ext cx="0" cy="261746"/>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Straight Arrow Connector 25">
              <a:extLst>
                <a:ext uri="{FF2B5EF4-FFF2-40B4-BE49-F238E27FC236}">
                  <a16:creationId xmlns:a16="http://schemas.microsoft.com/office/drawing/2014/main" id="{05B8389B-F92A-474E-86C3-4468D5DD9239}"/>
                </a:ext>
              </a:extLst>
            </p:cNvPr>
            <p:cNvCxnSpPr>
              <a:cxnSpLocks/>
            </p:cNvCxnSpPr>
            <p:nvPr/>
          </p:nvCxnSpPr>
          <p:spPr>
            <a:xfrm>
              <a:off x="9849794" y="1450033"/>
              <a:ext cx="401775" cy="0"/>
            </a:xfrm>
            <a:prstGeom prst="straightConnector1">
              <a:avLst/>
            </a:prstGeom>
            <a:noFill/>
            <a:ln w="19050" cap="sq">
              <a:solidFill>
                <a:schemeClr val="bg1">
                  <a:lumMod val="50000"/>
                </a:schemeClr>
              </a:solidFill>
              <a:prstDash val="solid"/>
              <a:round/>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7" name="Connector: Elbow 6">
              <a:extLst>
                <a:ext uri="{FF2B5EF4-FFF2-40B4-BE49-F238E27FC236}">
                  <a16:creationId xmlns:a16="http://schemas.microsoft.com/office/drawing/2014/main" id="{A8AD75A0-90A7-4CC3-BE2D-D095F53D34CB}"/>
                </a:ext>
              </a:extLst>
            </p:cNvPr>
            <p:cNvCxnSpPr/>
            <p:nvPr/>
          </p:nvCxnSpPr>
          <p:spPr>
            <a:xfrm rot="5400000" flipH="1" flipV="1">
              <a:off x="8065013" y="1525579"/>
              <a:ext cx="971550" cy="739558"/>
            </a:xfrm>
            <a:prstGeom prst="bentConnector3">
              <a:avLst>
                <a:gd name="adj1" fmla="val 99300"/>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grpSp>
          <p:nvGrpSpPr>
            <p:cNvPr id="27" name="Group 26">
              <a:extLst>
                <a:ext uri="{FF2B5EF4-FFF2-40B4-BE49-F238E27FC236}">
                  <a16:creationId xmlns:a16="http://schemas.microsoft.com/office/drawing/2014/main" id="{D47A8199-3043-4DBC-A9B0-9839641C608B}"/>
                </a:ext>
              </a:extLst>
            </p:cNvPr>
            <p:cNvGrpSpPr/>
            <p:nvPr/>
          </p:nvGrpSpPr>
          <p:grpSpPr>
            <a:xfrm>
              <a:off x="10409196" y="2459403"/>
              <a:ext cx="535871" cy="397229"/>
              <a:chOff x="-2575176" y="-1203590"/>
              <a:chExt cx="3082012" cy="2284628"/>
            </a:xfrm>
            <a:solidFill>
              <a:schemeClr val="tx2"/>
            </a:solidFill>
          </p:grpSpPr>
          <p:sp>
            <p:nvSpPr>
              <p:cNvPr id="28" name="Freeform 42">
                <a:extLst>
                  <a:ext uri="{FF2B5EF4-FFF2-40B4-BE49-F238E27FC236}">
                    <a16:creationId xmlns:a16="http://schemas.microsoft.com/office/drawing/2014/main" id="{C207A6CC-56BE-406F-BE76-41DFF9EA9594}"/>
                  </a:ext>
                </a:extLst>
              </p:cNvPr>
              <p:cNvSpPr>
                <a:spLocks/>
              </p:cNvSpPr>
              <p:nvPr/>
            </p:nvSpPr>
            <p:spPr bwMode="auto">
              <a:xfrm>
                <a:off x="-2542324" y="188092"/>
                <a:ext cx="462897" cy="621177"/>
              </a:xfrm>
              <a:custGeom>
                <a:avLst/>
                <a:gdLst>
                  <a:gd name="T0" fmla="*/ 363 w 2335"/>
                  <a:gd name="T1" fmla="*/ 2397 h 3120"/>
                  <a:gd name="T2" fmla="*/ 250 w 2335"/>
                  <a:gd name="T3" fmla="*/ 2251 h 3120"/>
                  <a:gd name="T4" fmla="*/ 168 w 2335"/>
                  <a:gd name="T5" fmla="*/ 2133 h 3120"/>
                  <a:gd name="T6" fmla="*/ 122 w 2335"/>
                  <a:gd name="T7" fmla="*/ 2060 h 3120"/>
                  <a:gd name="T8" fmla="*/ 40 w 2335"/>
                  <a:gd name="T9" fmla="*/ 1892 h 3120"/>
                  <a:gd name="T10" fmla="*/ 5 w 2335"/>
                  <a:gd name="T11" fmla="*/ 1733 h 3120"/>
                  <a:gd name="T12" fmla="*/ 3 w 2335"/>
                  <a:gd name="T13" fmla="*/ 1613 h 3120"/>
                  <a:gd name="T14" fmla="*/ 20 w 2335"/>
                  <a:gd name="T15" fmla="*/ 1485 h 3120"/>
                  <a:gd name="T16" fmla="*/ 63 w 2335"/>
                  <a:gd name="T17" fmla="*/ 1347 h 3120"/>
                  <a:gd name="T18" fmla="*/ 136 w 2335"/>
                  <a:gd name="T19" fmla="*/ 1200 h 3120"/>
                  <a:gd name="T20" fmla="*/ 264 w 2335"/>
                  <a:gd name="T21" fmla="*/ 1014 h 3120"/>
                  <a:gd name="T22" fmla="*/ 411 w 2335"/>
                  <a:gd name="T23" fmla="*/ 815 h 3120"/>
                  <a:gd name="T24" fmla="*/ 625 w 2335"/>
                  <a:gd name="T25" fmla="*/ 551 h 3120"/>
                  <a:gd name="T26" fmla="*/ 1110 w 2335"/>
                  <a:gd name="T27" fmla="*/ 0 h 3120"/>
                  <a:gd name="T28" fmla="*/ 1021 w 2335"/>
                  <a:gd name="T29" fmla="*/ 632 h 3120"/>
                  <a:gd name="T30" fmla="*/ 993 w 2335"/>
                  <a:gd name="T31" fmla="*/ 666 h 3120"/>
                  <a:gd name="T32" fmla="*/ 940 w 2335"/>
                  <a:gd name="T33" fmla="*/ 730 h 3120"/>
                  <a:gd name="T34" fmla="*/ 868 w 2335"/>
                  <a:gd name="T35" fmla="*/ 815 h 3120"/>
                  <a:gd name="T36" fmla="*/ 691 w 2335"/>
                  <a:gd name="T37" fmla="*/ 1029 h 3120"/>
                  <a:gd name="T38" fmla="*/ 507 w 2335"/>
                  <a:gd name="T39" fmla="*/ 1258 h 3120"/>
                  <a:gd name="T40" fmla="*/ 412 w 2335"/>
                  <a:gd name="T41" fmla="*/ 1397 h 3120"/>
                  <a:gd name="T42" fmla="*/ 370 w 2335"/>
                  <a:gd name="T43" fmla="*/ 1498 h 3120"/>
                  <a:gd name="T44" fmla="*/ 350 w 2335"/>
                  <a:gd name="T45" fmla="*/ 1587 h 3120"/>
                  <a:gd name="T46" fmla="*/ 358 w 2335"/>
                  <a:gd name="T47" fmla="*/ 1709 h 3120"/>
                  <a:gd name="T48" fmla="*/ 390 w 2335"/>
                  <a:gd name="T49" fmla="*/ 1792 h 3120"/>
                  <a:gd name="T50" fmla="*/ 401 w 2335"/>
                  <a:gd name="T51" fmla="*/ 1809 h 3120"/>
                  <a:gd name="T52" fmla="*/ 404 w 2335"/>
                  <a:gd name="T53" fmla="*/ 1813 h 3120"/>
                  <a:gd name="T54" fmla="*/ 418 w 2335"/>
                  <a:gd name="T55" fmla="*/ 1833 h 3120"/>
                  <a:gd name="T56" fmla="*/ 460 w 2335"/>
                  <a:gd name="T57" fmla="*/ 1895 h 3120"/>
                  <a:gd name="T58" fmla="*/ 555 w 2335"/>
                  <a:gd name="T59" fmla="*/ 2020 h 3120"/>
                  <a:gd name="T60" fmla="*/ 684 w 2335"/>
                  <a:gd name="T61" fmla="*/ 2179 h 3120"/>
                  <a:gd name="T62" fmla="*/ 839 w 2335"/>
                  <a:gd name="T63" fmla="*/ 2347 h 3120"/>
                  <a:gd name="T64" fmla="*/ 1011 w 2335"/>
                  <a:gd name="T65" fmla="*/ 2505 h 3120"/>
                  <a:gd name="T66" fmla="*/ 1192 w 2335"/>
                  <a:gd name="T67" fmla="*/ 2631 h 3120"/>
                  <a:gd name="T68" fmla="*/ 1329 w 2335"/>
                  <a:gd name="T69" fmla="*/ 2693 h 3120"/>
                  <a:gd name="T70" fmla="*/ 1418 w 2335"/>
                  <a:gd name="T71" fmla="*/ 2712 h 3120"/>
                  <a:gd name="T72" fmla="*/ 1581 w 2335"/>
                  <a:gd name="T73" fmla="*/ 2713 h 3120"/>
                  <a:gd name="T74" fmla="*/ 1680 w 2335"/>
                  <a:gd name="T75" fmla="*/ 2691 h 3120"/>
                  <a:gd name="T76" fmla="*/ 1771 w 2335"/>
                  <a:gd name="T77" fmla="*/ 2642 h 3120"/>
                  <a:gd name="T78" fmla="*/ 1875 w 2335"/>
                  <a:gd name="T79" fmla="*/ 2556 h 3120"/>
                  <a:gd name="T80" fmla="*/ 2029 w 2335"/>
                  <a:gd name="T81" fmla="*/ 2386 h 3120"/>
                  <a:gd name="T82" fmla="*/ 2173 w 2335"/>
                  <a:gd name="T83" fmla="*/ 2220 h 3120"/>
                  <a:gd name="T84" fmla="*/ 2241 w 2335"/>
                  <a:gd name="T85" fmla="*/ 2559 h 3120"/>
                  <a:gd name="T86" fmla="*/ 2212 w 2335"/>
                  <a:gd name="T87" fmla="*/ 2604 h 3120"/>
                  <a:gd name="T88" fmla="*/ 2146 w 2335"/>
                  <a:gd name="T89" fmla="*/ 2704 h 3120"/>
                  <a:gd name="T90" fmla="*/ 2018 w 2335"/>
                  <a:gd name="T91" fmla="*/ 2865 h 3120"/>
                  <a:gd name="T92" fmla="*/ 1842 w 2335"/>
                  <a:gd name="T93" fmla="*/ 3013 h 3120"/>
                  <a:gd name="T94" fmla="*/ 1737 w 2335"/>
                  <a:gd name="T95" fmla="*/ 3069 h 3120"/>
                  <a:gd name="T96" fmla="*/ 1634 w 2335"/>
                  <a:gd name="T97" fmla="*/ 3107 h 3120"/>
                  <a:gd name="T98" fmla="*/ 1540 w 2335"/>
                  <a:gd name="T99" fmla="*/ 3119 h 3120"/>
                  <a:gd name="T100" fmla="*/ 1404 w 2335"/>
                  <a:gd name="T101" fmla="*/ 3115 h 3120"/>
                  <a:gd name="T102" fmla="*/ 1285 w 2335"/>
                  <a:gd name="T103" fmla="*/ 3093 h 3120"/>
                  <a:gd name="T104" fmla="*/ 1162 w 2335"/>
                  <a:gd name="T105" fmla="*/ 3053 h 3120"/>
                  <a:gd name="T106" fmla="*/ 1038 w 2335"/>
                  <a:gd name="T107" fmla="*/ 2997 h 3120"/>
                  <a:gd name="T108" fmla="*/ 912 w 2335"/>
                  <a:gd name="T109" fmla="*/ 2922 h 3120"/>
                  <a:gd name="T110" fmla="*/ 784 w 2335"/>
                  <a:gd name="T111" fmla="*/ 2830 h 3120"/>
                  <a:gd name="T112" fmla="*/ 656 w 2335"/>
                  <a:gd name="T113" fmla="*/ 2721 h 3120"/>
                  <a:gd name="T114" fmla="*/ 528 w 2335"/>
                  <a:gd name="T115" fmla="*/ 2593 h 3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5" h="3120">
                    <a:moveTo>
                      <a:pt x="496" y="2559"/>
                    </a:moveTo>
                    <a:lnTo>
                      <a:pt x="427" y="2478"/>
                    </a:lnTo>
                    <a:lnTo>
                      <a:pt x="395" y="2437"/>
                    </a:lnTo>
                    <a:lnTo>
                      <a:pt x="363" y="2397"/>
                    </a:lnTo>
                    <a:lnTo>
                      <a:pt x="333" y="2359"/>
                    </a:lnTo>
                    <a:lnTo>
                      <a:pt x="304" y="2322"/>
                    </a:lnTo>
                    <a:lnTo>
                      <a:pt x="276" y="2286"/>
                    </a:lnTo>
                    <a:lnTo>
                      <a:pt x="250" y="2251"/>
                    </a:lnTo>
                    <a:lnTo>
                      <a:pt x="227" y="2218"/>
                    </a:lnTo>
                    <a:lnTo>
                      <a:pt x="205" y="2188"/>
                    </a:lnTo>
                    <a:lnTo>
                      <a:pt x="185" y="2159"/>
                    </a:lnTo>
                    <a:lnTo>
                      <a:pt x="168" y="2133"/>
                    </a:lnTo>
                    <a:lnTo>
                      <a:pt x="152" y="2111"/>
                    </a:lnTo>
                    <a:lnTo>
                      <a:pt x="140" y="2090"/>
                    </a:lnTo>
                    <a:lnTo>
                      <a:pt x="130" y="2074"/>
                    </a:lnTo>
                    <a:lnTo>
                      <a:pt x="122" y="2060"/>
                    </a:lnTo>
                    <a:lnTo>
                      <a:pt x="100" y="2023"/>
                    </a:lnTo>
                    <a:lnTo>
                      <a:pt x="77" y="1983"/>
                    </a:lnTo>
                    <a:lnTo>
                      <a:pt x="57" y="1939"/>
                    </a:lnTo>
                    <a:lnTo>
                      <a:pt x="40" y="1892"/>
                    </a:lnTo>
                    <a:lnTo>
                      <a:pt x="24" y="1842"/>
                    </a:lnTo>
                    <a:lnTo>
                      <a:pt x="13" y="1789"/>
                    </a:lnTo>
                    <a:lnTo>
                      <a:pt x="9" y="1762"/>
                    </a:lnTo>
                    <a:lnTo>
                      <a:pt x="5" y="1733"/>
                    </a:lnTo>
                    <a:lnTo>
                      <a:pt x="3" y="1704"/>
                    </a:lnTo>
                    <a:lnTo>
                      <a:pt x="1" y="1675"/>
                    </a:lnTo>
                    <a:lnTo>
                      <a:pt x="0" y="1644"/>
                    </a:lnTo>
                    <a:lnTo>
                      <a:pt x="3" y="1613"/>
                    </a:lnTo>
                    <a:lnTo>
                      <a:pt x="5" y="1582"/>
                    </a:lnTo>
                    <a:lnTo>
                      <a:pt x="9" y="1549"/>
                    </a:lnTo>
                    <a:lnTo>
                      <a:pt x="14" y="1518"/>
                    </a:lnTo>
                    <a:lnTo>
                      <a:pt x="20" y="1485"/>
                    </a:lnTo>
                    <a:lnTo>
                      <a:pt x="28" y="1451"/>
                    </a:lnTo>
                    <a:lnTo>
                      <a:pt x="39" y="1417"/>
                    </a:lnTo>
                    <a:lnTo>
                      <a:pt x="50" y="1382"/>
                    </a:lnTo>
                    <a:lnTo>
                      <a:pt x="63" y="1347"/>
                    </a:lnTo>
                    <a:lnTo>
                      <a:pt x="79" y="1310"/>
                    </a:lnTo>
                    <a:lnTo>
                      <a:pt x="95" y="1274"/>
                    </a:lnTo>
                    <a:lnTo>
                      <a:pt x="115" y="1237"/>
                    </a:lnTo>
                    <a:lnTo>
                      <a:pt x="136" y="1200"/>
                    </a:lnTo>
                    <a:lnTo>
                      <a:pt x="158" y="1163"/>
                    </a:lnTo>
                    <a:lnTo>
                      <a:pt x="184" y="1125"/>
                    </a:lnTo>
                    <a:lnTo>
                      <a:pt x="224" y="1068"/>
                    </a:lnTo>
                    <a:lnTo>
                      <a:pt x="264" y="1014"/>
                    </a:lnTo>
                    <a:lnTo>
                      <a:pt x="302" y="961"/>
                    </a:lnTo>
                    <a:lnTo>
                      <a:pt x="339" y="911"/>
                    </a:lnTo>
                    <a:lnTo>
                      <a:pt x="375" y="861"/>
                    </a:lnTo>
                    <a:lnTo>
                      <a:pt x="411" y="815"/>
                    </a:lnTo>
                    <a:lnTo>
                      <a:pt x="447" y="769"/>
                    </a:lnTo>
                    <a:lnTo>
                      <a:pt x="483" y="723"/>
                    </a:lnTo>
                    <a:lnTo>
                      <a:pt x="554" y="637"/>
                    </a:lnTo>
                    <a:lnTo>
                      <a:pt x="625" y="551"/>
                    </a:lnTo>
                    <a:lnTo>
                      <a:pt x="699" y="465"/>
                    </a:lnTo>
                    <a:lnTo>
                      <a:pt x="738" y="422"/>
                    </a:lnTo>
                    <a:lnTo>
                      <a:pt x="776" y="377"/>
                    </a:lnTo>
                    <a:lnTo>
                      <a:pt x="1110" y="0"/>
                    </a:lnTo>
                    <a:lnTo>
                      <a:pt x="1277" y="433"/>
                    </a:lnTo>
                    <a:lnTo>
                      <a:pt x="1026" y="627"/>
                    </a:lnTo>
                    <a:lnTo>
                      <a:pt x="1025" y="628"/>
                    </a:lnTo>
                    <a:lnTo>
                      <a:pt x="1021" y="632"/>
                    </a:lnTo>
                    <a:lnTo>
                      <a:pt x="1017" y="637"/>
                    </a:lnTo>
                    <a:lnTo>
                      <a:pt x="1011" y="645"/>
                    </a:lnTo>
                    <a:lnTo>
                      <a:pt x="1003" y="654"/>
                    </a:lnTo>
                    <a:lnTo>
                      <a:pt x="993" y="666"/>
                    </a:lnTo>
                    <a:lnTo>
                      <a:pt x="981" y="679"/>
                    </a:lnTo>
                    <a:lnTo>
                      <a:pt x="969" y="695"/>
                    </a:lnTo>
                    <a:lnTo>
                      <a:pt x="954" y="711"/>
                    </a:lnTo>
                    <a:lnTo>
                      <a:pt x="940" y="730"/>
                    </a:lnTo>
                    <a:lnTo>
                      <a:pt x="923" y="749"/>
                    </a:lnTo>
                    <a:lnTo>
                      <a:pt x="906" y="770"/>
                    </a:lnTo>
                    <a:lnTo>
                      <a:pt x="887" y="792"/>
                    </a:lnTo>
                    <a:lnTo>
                      <a:pt x="868" y="815"/>
                    </a:lnTo>
                    <a:lnTo>
                      <a:pt x="827" y="864"/>
                    </a:lnTo>
                    <a:lnTo>
                      <a:pt x="783" y="917"/>
                    </a:lnTo>
                    <a:lnTo>
                      <a:pt x="738" y="973"/>
                    </a:lnTo>
                    <a:lnTo>
                      <a:pt x="691" y="1029"/>
                    </a:lnTo>
                    <a:lnTo>
                      <a:pt x="645" y="1087"/>
                    </a:lnTo>
                    <a:lnTo>
                      <a:pt x="597" y="1145"/>
                    </a:lnTo>
                    <a:lnTo>
                      <a:pt x="552" y="1202"/>
                    </a:lnTo>
                    <a:lnTo>
                      <a:pt x="507" y="1258"/>
                    </a:lnTo>
                    <a:lnTo>
                      <a:pt x="465" y="1313"/>
                    </a:lnTo>
                    <a:lnTo>
                      <a:pt x="445" y="1341"/>
                    </a:lnTo>
                    <a:lnTo>
                      <a:pt x="428" y="1369"/>
                    </a:lnTo>
                    <a:lnTo>
                      <a:pt x="412" y="1397"/>
                    </a:lnTo>
                    <a:lnTo>
                      <a:pt x="399" y="1423"/>
                    </a:lnTo>
                    <a:lnTo>
                      <a:pt x="388" y="1448"/>
                    </a:lnTo>
                    <a:lnTo>
                      <a:pt x="378" y="1474"/>
                    </a:lnTo>
                    <a:lnTo>
                      <a:pt x="370" y="1498"/>
                    </a:lnTo>
                    <a:lnTo>
                      <a:pt x="363" y="1522"/>
                    </a:lnTo>
                    <a:lnTo>
                      <a:pt x="358" y="1544"/>
                    </a:lnTo>
                    <a:lnTo>
                      <a:pt x="354" y="1566"/>
                    </a:lnTo>
                    <a:lnTo>
                      <a:pt x="350" y="1587"/>
                    </a:lnTo>
                    <a:lnTo>
                      <a:pt x="349" y="1607"/>
                    </a:lnTo>
                    <a:lnTo>
                      <a:pt x="348" y="1644"/>
                    </a:lnTo>
                    <a:lnTo>
                      <a:pt x="351" y="1678"/>
                    </a:lnTo>
                    <a:lnTo>
                      <a:pt x="358" y="1709"/>
                    </a:lnTo>
                    <a:lnTo>
                      <a:pt x="365" y="1735"/>
                    </a:lnTo>
                    <a:lnTo>
                      <a:pt x="373" y="1758"/>
                    </a:lnTo>
                    <a:lnTo>
                      <a:pt x="381" y="1777"/>
                    </a:lnTo>
                    <a:lnTo>
                      <a:pt x="390" y="1792"/>
                    </a:lnTo>
                    <a:lnTo>
                      <a:pt x="393" y="1798"/>
                    </a:lnTo>
                    <a:lnTo>
                      <a:pt x="396" y="1802"/>
                    </a:lnTo>
                    <a:lnTo>
                      <a:pt x="399" y="1806"/>
                    </a:lnTo>
                    <a:lnTo>
                      <a:pt x="401" y="1809"/>
                    </a:lnTo>
                    <a:lnTo>
                      <a:pt x="402" y="1810"/>
                    </a:lnTo>
                    <a:lnTo>
                      <a:pt x="402" y="1811"/>
                    </a:lnTo>
                    <a:lnTo>
                      <a:pt x="403" y="1811"/>
                    </a:lnTo>
                    <a:lnTo>
                      <a:pt x="404" y="1813"/>
                    </a:lnTo>
                    <a:lnTo>
                      <a:pt x="406" y="1816"/>
                    </a:lnTo>
                    <a:lnTo>
                      <a:pt x="409" y="1821"/>
                    </a:lnTo>
                    <a:lnTo>
                      <a:pt x="413" y="1827"/>
                    </a:lnTo>
                    <a:lnTo>
                      <a:pt x="418" y="1833"/>
                    </a:lnTo>
                    <a:lnTo>
                      <a:pt x="423" y="1841"/>
                    </a:lnTo>
                    <a:lnTo>
                      <a:pt x="429" y="1849"/>
                    </a:lnTo>
                    <a:lnTo>
                      <a:pt x="443" y="1870"/>
                    </a:lnTo>
                    <a:lnTo>
                      <a:pt x="460" y="1895"/>
                    </a:lnTo>
                    <a:lnTo>
                      <a:pt x="480" y="1921"/>
                    </a:lnTo>
                    <a:lnTo>
                      <a:pt x="502" y="1952"/>
                    </a:lnTo>
                    <a:lnTo>
                      <a:pt x="528" y="1985"/>
                    </a:lnTo>
                    <a:lnTo>
                      <a:pt x="555" y="2020"/>
                    </a:lnTo>
                    <a:lnTo>
                      <a:pt x="584" y="2058"/>
                    </a:lnTo>
                    <a:lnTo>
                      <a:pt x="616" y="2096"/>
                    </a:lnTo>
                    <a:lnTo>
                      <a:pt x="649" y="2138"/>
                    </a:lnTo>
                    <a:lnTo>
                      <a:pt x="684" y="2179"/>
                    </a:lnTo>
                    <a:lnTo>
                      <a:pt x="720" y="2220"/>
                    </a:lnTo>
                    <a:lnTo>
                      <a:pt x="758" y="2263"/>
                    </a:lnTo>
                    <a:lnTo>
                      <a:pt x="797" y="2305"/>
                    </a:lnTo>
                    <a:lnTo>
                      <a:pt x="839" y="2347"/>
                    </a:lnTo>
                    <a:lnTo>
                      <a:pt x="880" y="2388"/>
                    </a:lnTo>
                    <a:lnTo>
                      <a:pt x="922" y="2429"/>
                    </a:lnTo>
                    <a:lnTo>
                      <a:pt x="967" y="2468"/>
                    </a:lnTo>
                    <a:lnTo>
                      <a:pt x="1011" y="2505"/>
                    </a:lnTo>
                    <a:lnTo>
                      <a:pt x="1055" y="2540"/>
                    </a:lnTo>
                    <a:lnTo>
                      <a:pt x="1101" y="2573"/>
                    </a:lnTo>
                    <a:lnTo>
                      <a:pt x="1146" y="2604"/>
                    </a:lnTo>
                    <a:lnTo>
                      <a:pt x="1192" y="2631"/>
                    </a:lnTo>
                    <a:lnTo>
                      <a:pt x="1237" y="2656"/>
                    </a:lnTo>
                    <a:lnTo>
                      <a:pt x="1284" y="2676"/>
                    </a:lnTo>
                    <a:lnTo>
                      <a:pt x="1306" y="2685"/>
                    </a:lnTo>
                    <a:lnTo>
                      <a:pt x="1329" y="2693"/>
                    </a:lnTo>
                    <a:lnTo>
                      <a:pt x="1351" y="2699"/>
                    </a:lnTo>
                    <a:lnTo>
                      <a:pt x="1373" y="2704"/>
                    </a:lnTo>
                    <a:lnTo>
                      <a:pt x="1396" y="2709"/>
                    </a:lnTo>
                    <a:lnTo>
                      <a:pt x="1418" y="2712"/>
                    </a:lnTo>
                    <a:lnTo>
                      <a:pt x="1441" y="2714"/>
                    </a:lnTo>
                    <a:lnTo>
                      <a:pt x="1462" y="2714"/>
                    </a:lnTo>
                    <a:lnTo>
                      <a:pt x="1555" y="2714"/>
                    </a:lnTo>
                    <a:lnTo>
                      <a:pt x="1581" y="2713"/>
                    </a:lnTo>
                    <a:lnTo>
                      <a:pt x="1607" y="2710"/>
                    </a:lnTo>
                    <a:lnTo>
                      <a:pt x="1632" y="2706"/>
                    </a:lnTo>
                    <a:lnTo>
                      <a:pt x="1656" y="2699"/>
                    </a:lnTo>
                    <a:lnTo>
                      <a:pt x="1680" y="2691"/>
                    </a:lnTo>
                    <a:lnTo>
                      <a:pt x="1704" y="2681"/>
                    </a:lnTo>
                    <a:lnTo>
                      <a:pt x="1727" y="2669"/>
                    </a:lnTo>
                    <a:lnTo>
                      <a:pt x="1749" y="2657"/>
                    </a:lnTo>
                    <a:lnTo>
                      <a:pt x="1771" y="2642"/>
                    </a:lnTo>
                    <a:lnTo>
                      <a:pt x="1793" y="2628"/>
                    </a:lnTo>
                    <a:lnTo>
                      <a:pt x="1814" y="2611"/>
                    </a:lnTo>
                    <a:lnTo>
                      <a:pt x="1835" y="2594"/>
                    </a:lnTo>
                    <a:lnTo>
                      <a:pt x="1875" y="2556"/>
                    </a:lnTo>
                    <a:lnTo>
                      <a:pt x="1915" y="2516"/>
                    </a:lnTo>
                    <a:lnTo>
                      <a:pt x="1954" y="2473"/>
                    </a:lnTo>
                    <a:lnTo>
                      <a:pt x="1992" y="2430"/>
                    </a:lnTo>
                    <a:lnTo>
                      <a:pt x="2029" y="2386"/>
                    </a:lnTo>
                    <a:lnTo>
                      <a:pt x="2065" y="2343"/>
                    </a:lnTo>
                    <a:lnTo>
                      <a:pt x="2101" y="2299"/>
                    </a:lnTo>
                    <a:lnTo>
                      <a:pt x="2137" y="2258"/>
                    </a:lnTo>
                    <a:lnTo>
                      <a:pt x="2173" y="2220"/>
                    </a:lnTo>
                    <a:lnTo>
                      <a:pt x="2192" y="2202"/>
                    </a:lnTo>
                    <a:lnTo>
                      <a:pt x="2210" y="2185"/>
                    </a:lnTo>
                    <a:lnTo>
                      <a:pt x="2335" y="2371"/>
                    </a:lnTo>
                    <a:lnTo>
                      <a:pt x="2241" y="2559"/>
                    </a:lnTo>
                    <a:lnTo>
                      <a:pt x="2234" y="2568"/>
                    </a:lnTo>
                    <a:lnTo>
                      <a:pt x="2228" y="2579"/>
                    </a:lnTo>
                    <a:lnTo>
                      <a:pt x="2220" y="2591"/>
                    </a:lnTo>
                    <a:lnTo>
                      <a:pt x="2212" y="2604"/>
                    </a:lnTo>
                    <a:lnTo>
                      <a:pt x="2202" y="2619"/>
                    </a:lnTo>
                    <a:lnTo>
                      <a:pt x="2193" y="2634"/>
                    </a:lnTo>
                    <a:lnTo>
                      <a:pt x="2171" y="2668"/>
                    </a:lnTo>
                    <a:lnTo>
                      <a:pt x="2146" y="2704"/>
                    </a:lnTo>
                    <a:lnTo>
                      <a:pt x="2119" y="2743"/>
                    </a:lnTo>
                    <a:lnTo>
                      <a:pt x="2088" y="2783"/>
                    </a:lnTo>
                    <a:lnTo>
                      <a:pt x="2054" y="2824"/>
                    </a:lnTo>
                    <a:lnTo>
                      <a:pt x="2018" y="2865"/>
                    </a:lnTo>
                    <a:lnTo>
                      <a:pt x="1978" y="2905"/>
                    </a:lnTo>
                    <a:lnTo>
                      <a:pt x="1936" y="2943"/>
                    </a:lnTo>
                    <a:lnTo>
                      <a:pt x="1891" y="2980"/>
                    </a:lnTo>
                    <a:lnTo>
                      <a:pt x="1842" y="3013"/>
                    </a:lnTo>
                    <a:lnTo>
                      <a:pt x="1817" y="3029"/>
                    </a:lnTo>
                    <a:lnTo>
                      <a:pt x="1792" y="3043"/>
                    </a:lnTo>
                    <a:lnTo>
                      <a:pt x="1765" y="3056"/>
                    </a:lnTo>
                    <a:lnTo>
                      <a:pt x="1737" y="3069"/>
                    </a:lnTo>
                    <a:lnTo>
                      <a:pt x="1709" y="3079"/>
                    </a:lnTo>
                    <a:lnTo>
                      <a:pt x="1680" y="3088"/>
                    </a:lnTo>
                    <a:lnTo>
                      <a:pt x="1657" y="3099"/>
                    </a:lnTo>
                    <a:lnTo>
                      <a:pt x="1634" y="3107"/>
                    </a:lnTo>
                    <a:lnTo>
                      <a:pt x="1610" y="3112"/>
                    </a:lnTo>
                    <a:lnTo>
                      <a:pt x="1587" y="3116"/>
                    </a:lnTo>
                    <a:lnTo>
                      <a:pt x="1563" y="3118"/>
                    </a:lnTo>
                    <a:lnTo>
                      <a:pt x="1540" y="3119"/>
                    </a:lnTo>
                    <a:lnTo>
                      <a:pt x="1493" y="3120"/>
                    </a:lnTo>
                    <a:lnTo>
                      <a:pt x="1463" y="3119"/>
                    </a:lnTo>
                    <a:lnTo>
                      <a:pt x="1434" y="3118"/>
                    </a:lnTo>
                    <a:lnTo>
                      <a:pt x="1404" y="3115"/>
                    </a:lnTo>
                    <a:lnTo>
                      <a:pt x="1374" y="3111"/>
                    </a:lnTo>
                    <a:lnTo>
                      <a:pt x="1345" y="3106"/>
                    </a:lnTo>
                    <a:lnTo>
                      <a:pt x="1315" y="3101"/>
                    </a:lnTo>
                    <a:lnTo>
                      <a:pt x="1285" y="3093"/>
                    </a:lnTo>
                    <a:lnTo>
                      <a:pt x="1254" y="3085"/>
                    </a:lnTo>
                    <a:lnTo>
                      <a:pt x="1224" y="3076"/>
                    </a:lnTo>
                    <a:lnTo>
                      <a:pt x="1193" y="3066"/>
                    </a:lnTo>
                    <a:lnTo>
                      <a:pt x="1162" y="3053"/>
                    </a:lnTo>
                    <a:lnTo>
                      <a:pt x="1131" y="3041"/>
                    </a:lnTo>
                    <a:lnTo>
                      <a:pt x="1100" y="3028"/>
                    </a:lnTo>
                    <a:lnTo>
                      <a:pt x="1069" y="3013"/>
                    </a:lnTo>
                    <a:lnTo>
                      <a:pt x="1038" y="2997"/>
                    </a:lnTo>
                    <a:lnTo>
                      <a:pt x="1006" y="2980"/>
                    </a:lnTo>
                    <a:lnTo>
                      <a:pt x="975" y="2962"/>
                    </a:lnTo>
                    <a:lnTo>
                      <a:pt x="943" y="2942"/>
                    </a:lnTo>
                    <a:lnTo>
                      <a:pt x="912" y="2922"/>
                    </a:lnTo>
                    <a:lnTo>
                      <a:pt x="880" y="2901"/>
                    </a:lnTo>
                    <a:lnTo>
                      <a:pt x="848" y="2878"/>
                    </a:lnTo>
                    <a:lnTo>
                      <a:pt x="816" y="2855"/>
                    </a:lnTo>
                    <a:lnTo>
                      <a:pt x="784" y="2830"/>
                    </a:lnTo>
                    <a:lnTo>
                      <a:pt x="752" y="2804"/>
                    </a:lnTo>
                    <a:lnTo>
                      <a:pt x="720" y="2777"/>
                    </a:lnTo>
                    <a:lnTo>
                      <a:pt x="688" y="2749"/>
                    </a:lnTo>
                    <a:lnTo>
                      <a:pt x="656" y="2721"/>
                    </a:lnTo>
                    <a:lnTo>
                      <a:pt x="624" y="2691"/>
                    </a:lnTo>
                    <a:lnTo>
                      <a:pt x="592" y="2659"/>
                    </a:lnTo>
                    <a:lnTo>
                      <a:pt x="560" y="2627"/>
                    </a:lnTo>
                    <a:lnTo>
                      <a:pt x="528" y="2593"/>
                    </a:lnTo>
                    <a:lnTo>
                      <a:pt x="496" y="2559"/>
                    </a:lnTo>
                    <a:lnTo>
                      <a:pt x="496" y="25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2400" kern="0" dirty="0">
                  <a:solidFill>
                    <a:sysClr val="windowText" lastClr="000000"/>
                  </a:solidFill>
                  <a:latin typeface="Segoe UI Semilight"/>
                </a:endParaRPr>
              </a:p>
            </p:txBody>
          </p:sp>
          <p:sp>
            <p:nvSpPr>
              <p:cNvPr id="29" name="Freeform 43">
                <a:extLst>
                  <a:ext uri="{FF2B5EF4-FFF2-40B4-BE49-F238E27FC236}">
                    <a16:creationId xmlns:a16="http://schemas.microsoft.com/office/drawing/2014/main" id="{1D5C09DB-D59A-4258-B3D0-8AC06F59075C}"/>
                  </a:ext>
                </a:extLst>
              </p:cNvPr>
              <p:cNvSpPr>
                <a:spLocks/>
              </p:cNvSpPr>
              <p:nvPr/>
            </p:nvSpPr>
            <p:spPr bwMode="auto">
              <a:xfrm>
                <a:off x="-986390" y="340396"/>
                <a:ext cx="477832" cy="651044"/>
              </a:xfrm>
              <a:custGeom>
                <a:avLst/>
                <a:gdLst>
                  <a:gd name="T0" fmla="*/ 77 w 2403"/>
                  <a:gd name="T1" fmla="*/ 3032 h 3283"/>
                  <a:gd name="T2" fmla="*/ 19 w 2403"/>
                  <a:gd name="T3" fmla="*/ 2902 h 3283"/>
                  <a:gd name="T4" fmla="*/ 1 w 2403"/>
                  <a:gd name="T5" fmla="*/ 2781 h 3283"/>
                  <a:gd name="T6" fmla="*/ 2 w 2403"/>
                  <a:gd name="T7" fmla="*/ 2687 h 3283"/>
                  <a:gd name="T8" fmla="*/ 377 w 2403"/>
                  <a:gd name="T9" fmla="*/ 2720 h 3283"/>
                  <a:gd name="T10" fmla="*/ 376 w 2403"/>
                  <a:gd name="T11" fmla="*/ 2729 h 3283"/>
                  <a:gd name="T12" fmla="*/ 378 w 2403"/>
                  <a:gd name="T13" fmla="*/ 2789 h 3283"/>
                  <a:gd name="T14" fmla="*/ 409 w 2403"/>
                  <a:gd name="T15" fmla="*/ 2868 h 3283"/>
                  <a:gd name="T16" fmla="*/ 453 w 2403"/>
                  <a:gd name="T17" fmla="*/ 2911 h 3283"/>
                  <a:gd name="T18" fmla="*/ 508 w 2403"/>
                  <a:gd name="T19" fmla="*/ 2932 h 3283"/>
                  <a:gd name="T20" fmla="*/ 1748 w 2403"/>
                  <a:gd name="T21" fmla="*/ 2941 h 3283"/>
                  <a:gd name="T22" fmla="*/ 1875 w 2403"/>
                  <a:gd name="T23" fmla="*/ 2914 h 3283"/>
                  <a:gd name="T24" fmla="*/ 1974 w 2403"/>
                  <a:gd name="T25" fmla="*/ 2840 h 3283"/>
                  <a:gd name="T26" fmla="*/ 2037 w 2403"/>
                  <a:gd name="T27" fmla="*/ 2731 h 3283"/>
                  <a:gd name="T28" fmla="*/ 2060 w 2403"/>
                  <a:gd name="T29" fmla="*/ 2598 h 3283"/>
                  <a:gd name="T30" fmla="*/ 2036 w 2403"/>
                  <a:gd name="T31" fmla="*/ 2461 h 3283"/>
                  <a:gd name="T32" fmla="*/ 1982 w 2403"/>
                  <a:gd name="T33" fmla="*/ 2342 h 3283"/>
                  <a:gd name="T34" fmla="*/ 1930 w 2403"/>
                  <a:gd name="T35" fmla="*/ 2257 h 3283"/>
                  <a:gd name="T36" fmla="*/ 1907 w 2403"/>
                  <a:gd name="T37" fmla="*/ 2226 h 3283"/>
                  <a:gd name="T38" fmla="*/ 1906 w 2403"/>
                  <a:gd name="T39" fmla="*/ 2217 h 3283"/>
                  <a:gd name="T40" fmla="*/ 1908 w 2403"/>
                  <a:gd name="T41" fmla="*/ 2166 h 3283"/>
                  <a:gd name="T42" fmla="*/ 1911 w 2403"/>
                  <a:gd name="T43" fmla="*/ 2073 h 3283"/>
                  <a:gd name="T44" fmla="*/ 1913 w 2403"/>
                  <a:gd name="T45" fmla="*/ 1952 h 3283"/>
                  <a:gd name="T46" fmla="*/ 1910 w 2403"/>
                  <a:gd name="T47" fmla="*/ 1675 h 3283"/>
                  <a:gd name="T48" fmla="*/ 1899 w 2403"/>
                  <a:gd name="T49" fmla="*/ 1512 h 3283"/>
                  <a:gd name="T50" fmla="*/ 1882 w 2403"/>
                  <a:gd name="T51" fmla="*/ 1404 h 3283"/>
                  <a:gd name="T52" fmla="*/ 1827 w 2403"/>
                  <a:gd name="T53" fmla="*/ 1248 h 3283"/>
                  <a:gd name="T54" fmla="*/ 1769 w 2403"/>
                  <a:gd name="T55" fmla="*/ 1094 h 3283"/>
                  <a:gd name="T56" fmla="*/ 1714 w 2403"/>
                  <a:gd name="T57" fmla="*/ 965 h 3283"/>
                  <a:gd name="T58" fmla="*/ 1618 w 2403"/>
                  <a:gd name="T59" fmla="*/ 773 h 3283"/>
                  <a:gd name="T60" fmla="*/ 1484 w 2403"/>
                  <a:gd name="T61" fmla="*/ 567 h 3283"/>
                  <a:gd name="T62" fmla="*/ 1373 w 2403"/>
                  <a:gd name="T63" fmla="*/ 423 h 3283"/>
                  <a:gd name="T64" fmla="*/ 1853 w 2403"/>
                  <a:gd name="T65" fmla="*/ 489 h 3283"/>
                  <a:gd name="T66" fmla="*/ 1888 w 2403"/>
                  <a:gd name="T67" fmla="*/ 544 h 3283"/>
                  <a:gd name="T68" fmla="*/ 1936 w 2403"/>
                  <a:gd name="T69" fmla="*/ 622 h 3283"/>
                  <a:gd name="T70" fmla="*/ 2034 w 2403"/>
                  <a:gd name="T71" fmla="*/ 796 h 3283"/>
                  <a:gd name="T72" fmla="*/ 2144 w 2403"/>
                  <a:gd name="T73" fmla="*/ 1019 h 3283"/>
                  <a:gd name="T74" fmla="*/ 2214 w 2403"/>
                  <a:gd name="T75" fmla="*/ 1205 h 3283"/>
                  <a:gd name="T76" fmla="*/ 2238 w 2403"/>
                  <a:gd name="T77" fmla="*/ 1318 h 3283"/>
                  <a:gd name="T78" fmla="*/ 2256 w 2403"/>
                  <a:gd name="T79" fmla="*/ 1534 h 3283"/>
                  <a:gd name="T80" fmla="*/ 2254 w 2403"/>
                  <a:gd name="T81" fmla="*/ 1832 h 3283"/>
                  <a:gd name="T82" fmla="*/ 2249 w 2403"/>
                  <a:gd name="T83" fmla="*/ 2052 h 3283"/>
                  <a:gd name="T84" fmla="*/ 2338 w 2403"/>
                  <a:gd name="T85" fmla="*/ 2254 h 3283"/>
                  <a:gd name="T86" fmla="*/ 2379 w 2403"/>
                  <a:gd name="T87" fmla="*/ 2372 h 3283"/>
                  <a:gd name="T88" fmla="*/ 2400 w 2403"/>
                  <a:gd name="T89" fmla="*/ 2500 h 3283"/>
                  <a:gd name="T90" fmla="*/ 2399 w 2403"/>
                  <a:gd name="T91" fmla="*/ 2644 h 3283"/>
                  <a:gd name="T92" fmla="*/ 2375 w 2403"/>
                  <a:gd name="T93" fmla="*/ 2785 h 3283"/>
                  <a:gd name="T94" fmla="*/ 2326 w 2403"/>
                  <a:gd name="T95" fmla="*/ 2914 h 3283"/>
                  <a:gd name="T96" fmla="*/ 2257 w 2403"/>
                  <a:gd name="T97" fmla="*/ 3028 h 3283"/>
                  <a:gd name="T98" fmla="*/ 2169 w 2403"/>
                  <a:gd name="T99" fmla="*/ 3124 h 3283"/>
                  <a:gd name="T100" fmla="*/ 2065 w 2403"/>
                  <a:gd name="T101" fmla="*/ 3200 h 3283"/>
                  <a:gd name="T102" fmla="*/ 1946 w 2403"/>
                  <a:gd name="T103" fmla="*/ 3252 h 3283"/>
                  <a:gd name="T104" fmla="*/ 1816 w 2403"/>
                  <a:gd name="T105" fmla="*/ 3280 h 3283"/>
                  <a:gd name="T106" fmla="*/ 528 w 2403"/>
                  <a:gd name="T107" fmla="*/ 3280 h 3283"/>
                  <a:gd name="T108" fmla="*/ 398 w 2403"/>
                  <a:gd name="T109" fmla="*/ 3263 h 3283"/>
                  <a:gd name="T110" fmla="*/ 282 w 2403"/>
                  <a:gd name="T111" fmla="*/ 3221 h 3283"/>
                  <a:gd name="T112" fmla="*/ 185 w 2403"/>
                  <a:gd name="T113" fmla="*/ 3157 h 3283"/>
                  <a:gd name="T114" fmla="*/ 126 w 2403"/>
                  <a:gd name="T115" fmla="*/ 3093 h 3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03" h="3283">
                    <a:moveTo>
                      <a:pt x="126" y="3093"/>
                    </a:moveTo>
                    <a:lnTo>
                      <a:pt x="113" y="3078"/>
                    </a:lnTo>
                    <a:lnTo>
                      <a:pt x="99" y="3063"/>
                    </a:lnTo>
                    <a:lnTo>
                      <a:pt x="77" y="3032"/>
                    </a:lnTo>
                    <a:lnTo>
                      <a:pt x="57" y="3000"/>
                    </a:lnTo>
                    <a:lnTo>
                      <a:pt x="42" y="2967"/>
                    </a:lnTo>
                    <a:lnTo>
                      <a:pt x="29" y="2935"/>
                    </a:lnTo>
                    <a:lnTo>
                      <a:pt x="19" y="2902"/>
                    </a:lnTo>
                    <a:lnTo>
                      <a:pt x="12" y="2870"/>
                    </a:lnTo>
                    <a:lnTo>
                      <a:pt x="6" y="2839"/>
                    </a:lnTo>
                    <a:lnTo>
                      <a:pt x="3" y="2809"/>
                    </a:lnTo>
                    <a:lnTo>
                      <a:pt x="1" y="2781"/>
                    </a:lnTo>
                    <a:lnTo>
                      <a:pt x="0" y="2754"/>
                    </a:lnTo>
                    <a:lnTo>
                      <a:pt x="0" y="2729"/>
                    </a:lnTo>
                    <a:lnTo>
                      <a:pt x="1" y="2706"/>
                    </a:lnTo>
                    <a:lnTo>
                      <a:pt x="2" y="2687"/>
                    </a:lnTo>
                    <a:lnTo>
                      <a:pt x="2" y="2669"/>
                    </a:lnTo>
                    <a:lnTo>
                      <a:pt x="3" y="2656"/>
                    </a:lnTo>
                    <a:lnTo>
                      <a:pt x="341" y="2331"/>
                    </a:lnTo>
                    <a:lnTo>
                      <a:pt x="377" y="2720"/>
                    </a:lnTo>
                    <a:lnTo>
                      <a:pt x="377" y="2720"/>
                    </a:lnTo>
                    <a:lnTo>
                      <a:pt x="376" y="2722"/>
                    </a:lnTo>
                    <a:lnTo>
                      <a:pt x="376" y="2725"/>
                    </a:lnTo>
                    <a:lnTo>
                      <a:pt x="376" y="2729"/>
                    </a:lnTo>
                    <a:lnTo>
                      <a:pt x="375" y="2739"/>
                    </a:lnTo>
                    <a:lnTo>
                      <a:pt x="375" y="2754"/>
                    </a:lnTo>
                    <a:lnTo>
                      <a:pt x="376" y="2770"/>
                    </a:lnTo>
                    <a:lnTo>
                      <a:pt x="378" y="2789"/>
                    </a:lnTo>
                    <a:lnTo>
                      <a:pt x="382" y="2808"/>
                    </a:lnTo>
                    <a:lnTo>
                      <a:pt x="388" y="2829"/>
                    </a:lnTo>
                    <a:lnTo>
                      <a:pt x="397" y="2849"/>
                    </a:lnTo>
                    <a:lnTo>
                      <a:pt x="409" y="2868"/>
                    </a:lnTo>
                    <a:lnTo>
                      <a:pt x="424" y="2887"/>
                    </a:lnTo>
                    <a:lnTo>
                      <a:pt x="433" y="2896"/>
                    </a:lnTo>
                    <a:lnTo>
                      <a:pt x="442" y="2903"/>
                    </a:lnTo>
                    <a:lnTo>
                      <a:pt x="453" y="2911"/>
                    </a:lnTo>
                    <a:lnTo>
                      <a:pt x="466" y="2918"/>
                    </a:lnTo>
                    <a:lnTo>
                      <a:pt x="478" y="2924"/>
                    </a:lnTo>
                    <a:lnTo>
                      <a:pt x="493" y="2929"/>
                    </a:lnTo>
                    <a:lnTo>
                      <a:pt x="508" y="2932"/>
                    </a:lnTo>
                    <a:lnTo>
                      <a:pt x="526" y="2935"/>
                    </a:lnTo>
                    <a:lnTo>
                      <a:pt x="544" y="2937"/>
                    </a:lnTo>
                    <a:lnTo>
                      <a:pt x="564" y="2938"/>
                    </a:lnTo>
                    <a:lnTo>
                      <a:pt x="1748" y="2941"/>
                    </a:lnTo>
                    <a:lnTo>
                      <a:pt x="1782" y="2939"/>
                    </a:lnTo>
                    <a:lnTo>
                      <a:pt x="1815" y="2934"/>
                    </a:lnTo>
                    <a:lnTo>
                      <a:pt x="1846" y="2926"/>
                    </a:lnTo>
                    <a:lnTo>
                      <a:pt x="1875" y="2914"/>
                    </a:lnTo>
                    <a:lnTo>
                      <a:pt x="1903" y="2900"/>
                    </a:lnTo>
                    <a:lnTo>
                      <a:pt x="1929" y="2883"/>
                    </a:lnTo>
                    <a:lnTo>
                      <a:pt x="1952" y="2863"/>
                    </a:lnTo>
                    <a:lnTo>
                      <a:pt x="1974" y="2840"/>
                    </a:lnTo>
                    <a:lnTo>
                      <a:pt x="1993" y="2816"/>
                    </a:lnTo>
                    <a:lnTo>
                      <a:pt x="2010" y="2790"/>
                    </a:lnTo>
                    <a:lnTo>
                      <a:pt x="2025" y="2761"/>
                    </a:lnTo>
                    <a:lnTo>
                      <a:pt x="2037" y="2731"/>
                    </a:lnTo>
                    <a:lnTo>
                      <a:pt x="2047" y="2700"/>
                    </a:lnTo>
                    <a:lnTo>
                      <a:pt x="2055" y="2667"/>
                    </a:lnTo>
                    <a:lnTo>
                      <a:pt x="2059" y="2633"/>
                    </a:lnTo>
                    <a:lnTo>
                      <a:pt x="2060" y="2598"/>
                    </a:lnTo>
                    <a:lnTo>
                      <a:pt x="2059" y="2563"/>
                    </a:lnTo>
                    <a:lnTo>
                      <a:pt x="2054" y="2529"/>
                    </a:lnTo>
                    <a:lnTo>
                      <a:pt x="2046" y="2495"/>
                    </a:lnTo>
                    <a:lnTo>
                      <a:pt x="2036" y="2461"/>
                    </a:lnTo>
                    <a:lnTo>
                      <a:pt x="2025" y="2429"/>
                    </a:lnTo>
                    <a:lnTo>
                      <a:pt x="2011" y="2398"/>
                    </a:lnTo>
                    <a:lnTo>
                      <a:pt x="1997" y="2369"/>
                    </a:lnTo>
                    <a:lnTo>
                      <a:pt x="1982" y="2342"/>
                    </a:lnTo>
                    <a:lnTo>
                      <a:pt x="1968" y="2316"/>
                    </a:lnTo>
                    <a:lnTo>
                      <a:pt x="1954" y="2293"/>
                    </a:lnTo>
                    <a:lnTo>
                      <a:pt x="1941" y="2274"/>
                    </a:lnTo>
                    <a:lnTo>
                      <a:pt x="1930" y="2257"/>
                    </a:lnTo>
                    <a:lnTo>
                      <a:pt x="1919" y="2243"/>
                    </a:lnTo>
                    <a:lnTo>
                      <a:pt x="1912" y="2233"/>
                    </a:lnTo>
                    <a:lnTo>
                      <a:pt x="1909" y="2229"/>
                    </a:lnTo>
                    <a:lnTo>
                      <a:pt x="1907" y="2226"/>
                    </a:lnTo>
                    <a:lnTo>
                      <a:pt x="1906" y="2225"/>
                    </a:lnTo>
                    <a:lnTo>
                      <a:pt x="1905" y="2224"/>
                    </a:lnTo>
                    <a:lnTo>
                      <a:pt x="1905" y="2223"/>
                    </a:lnTo>
                    <a:lnTo>
                      <a:pt x="1906" y="2217"/>
                    </a:lnTo>
                    <a:lnTo>
                      <a:pt x="1906" y="2209"/>
                    </a:lnTo>
                    <a:lnTo>
                      <a:pt x="1907" y="2198"/>
                    </a:lnTo>
                    <a:lnTo>
                      <a:pt x="1907" y="2183"/>
                    </a:lnTo>
                    <a:lnTo>
                      <a:pt x="1908" y="2166"/>
                    </a:lnTo>
                    <a:lnTo>
                      <a:pt x="1909" y="2146"/>
                    </a:lnTo>
                    <a:lnTo>
                      <a:pt x="1909" y="2123"/>
                    </a:lnTo>
                    <a:lnTo>
                      <a:pt x="1910" y="2100"/>
                    </a:lnTo>
                    <a:lnTo>
                      <a:pt x="1911" y="2073"/>
                    </a:lnTo>
                    <a:lnTo>
                      <a:pt x="1911" y="2045"/>
                    </a:lnTo>
                    <a:lnTo>
                      <a:pt x="1912" y="2016"/>
                    </a:lnTo>
                    <a:lnTo>
                      <a:pt x="1913" y="1985"/>
                    </a:lnTo>
                    <a:lnTo>
                      <a:pt x="1913" y="1952"/>
                    </a:lnTo>
                    <a:lnTo>
                      <a:pt x="1914" y="1885"/>
                    </a:lnTo>
                    <a:lnTo>
                      <a:pt x="1913" y="1816"/>
                    </a:lnTo>
                    <a:lnTo>
                      <a:pt x="1912" y="1745"/>
                    </a:lnTo>
                    <a:lnTo>
                      <a:pt x="1910" y="1675"/>
                    </a:lnTo>
                    <a:lnTo>
                      <a:pt x="1907" y="1606"/>
                    </a:lnTo>
                    <a:lnTo>
                      <a:pt x="1905" y="1573"/>
                    </a:lnTo>
                    <a:lnTo>
                      <a:pt x="1902" y="1541"/>
                    </a:lnTo>
                    <a:lnTo>
                      <a:pt x="1899" y="1512"/>
                    </a:lnTo>
                    <a:lnTo>
                      <a:pt x="1896" y="1482"/>
                    </a:lnTo>
                    <a:lnTo>
                      <a:pt x="1891" y="1454"/>
                    </a:lnTo>
                    <a:lnTo>
                      <a:pt x="1886" y="1428"/>
                    </a:lnTo>
                    <a:lnTo>
                      <a:pt x="1882" y="1404"/>
                    </a:lnTo>
                    <a:lnTo>
                      <a:pt x="1876" y="1383"/>
                    </a:lnTo>
                    <a:lnTo>
                      <a:pt x="1859" y="1336"/>
                    </a:lnTo>
                    <a:lnTo>
                      <a:pt x="1843" y="1291"/>
                    </a:lnTo>
                    <a:lnTo>
                      <a:pt x="1827" y="1248"/>
                    </a:lnTo>
                    <a:lnTo>
                      <a:pt x="1812" y="1207"/>
                    </a:lnTo>
                    <a:lnTo>
                      <a:pt x="1796" y="1167"/>
                    </a:lnTo>
                    <a:lnTo>
                      <a:pt x="1782" y="1130"/>
                    </a:lnTo>
                    <a:lnTo>
                      <a:pt x="1769" y="1094"/>
                    </a:lnTo>
                    <a:lnTo>
                      <a:pt x="1754" y="1060"/>
                    </a:lnTo>
                    <a:lnTo>
                      <a:pt x="1741" y="1026"/>
                    </a:lnTo>
                    <a:lnTo>
                      <a:pt x="1727" y="995"/>
                    </a:lnTo>
                    <a:lnTo>
                      <a:pt x="1714" y="965"/>
                    </a:lnTo>
                    <a:lnTo>
                      <a:pt x="1700" y="935"/>
                    </a:lnTo>
                    <a:lnTo>
                      <a:pt x="1674" y="878"/>
                    </a:lnTo>
                    <a:lnTo>
                      <a:pt x="1647" y="824"/>
                    </a:lnTo>
                    <a:lnTo>
                      <a:pt x="1618" y="773"/>
                    </a:lnTo>
                    <a:lnTo>
                      <a:pt x="1588" y="721"/>
                    </a:lnTo>
                    <a:lnTo>
                      <a:pt x="1556" y="671"/>
                    </a:lnTo>
                    <a:lnTo>
                      <a:pt x="1522" y="621"/>
                    </a:lnTo>
                    <a:lnTo>
                      <a:pt x="1484" y="567"/>
                    </a:lnTo>
                    <a:lnTo>
                      <a:pt x="1442" y="512"/>
                    </a:lnTo>
                    <a:lnTo>
                      <a:pt x="1421" y="484"/>
                    </a:lnTo>
                    <a:lnTo>
                      <a:pt x="1398" y="454"/>
                    </a:lnTo>
                    <a:lnTo>
                      <a:pt x="1373" y="423"/>
                    </a:lnTo>
                    <a:lnTo>
                      <a:pt x="1348" y="391"/>
                    </a:lnTo>
                    <a:lnTo>
                      <a:pt x="1488" y="0"/>
                    </a:lnTo>
                    <a:lnTo>
                      <a:pt x="1847" y="479"/>
                    </a:lnTo>
                    <a:lnTo>
                      <a:pt x="1853" y="489"/>
                    </a:lnTo>
                    <a:lnTo>
                      <a:pt x="1862" y="500"/>
                    </a:lnTo>
                    <a:lnTo>
                      <a:pt x="1870" y="513"/>
                    </a:lnTo>
                    <a:lnTo>
                      <a:pt x="1879" y="528"/>
                    </a:lnTo>
                    <a:lnTo>
                      <a:pt x="1888" y="544"/>
                    </a:lnTo>
                    <a:lnTo>
                      <a:pt x="1900" y="562"/>
                    </a:lnTo>
                    <a:lnTo>
                      <a:pt x="1911" y="580"/>
                    </a:lnTo>
                    <a:lnTo>
                      <a:pt x="1922" y="601"/>
                    </a:lnTo>
                    <a:lnTo>
                      <a:pt x="1936" y="622"/>
                    </a:lnTo>
                    <a:lnTo>
                      <a:pt x="1948" y="644"/>
                    </a:lnTo>
                    <a:lnTo>
                      <a:pt x="1976" y="692"/>
                    </a:lnTo>
                    <a:lnTo>
                      <a:pt x="2004" y="742"/>
                    </a:lnTo>
                    <a:lnTo>
                      <a:pt x="2034" y="796"/>
                    </a:lnTo>
                    <a:lnTo>
                      <a:pt x="2063" y="850"/>
                    </a:lnTo>
                    <a:lnTo>
                      <a:pt x="2091" y="906"/>
                    </a:lnTo>
                    <a:lnTo>
                      <a:pt x="2119" y="963"/>
                    </a:lnTo>
                    <a:lnTo>
                      <a:pt x="2144" y="1019"/>
                    </a:lnTo>
                    <a:lnTo>
                      <a:pt x="2167" y="1075"/>
                    </a:lnTo>
                    <a:lnTo>
                      <a:pt x="2189" y="1128"/>
                    </a:lnTo>
                    <a:lnTo>
                      <a:pt x="2206" y="1180"/>
                    </a:lnTo>
                    <a:lnTo>
                      <a:pt x="2214" y="1205"/>
                    </a:lnTo>
                    <a:lnTo>
                      <a:pt x="2220" y="1228"/>
                    </a:lnTo>
                    <a:lnTo>
                      <a:pt x="2225" y="1249"/>
                    </a:lnTo>
                    <a:lnTo>
                      <a:pt x="2230" y="1272"/>
                    </a:lnTo>
                    <a:lnTo>
                      <a:pt x="2238" y="1318"/>
                    </a:lnTo>
                    <a:lnTo>
                      <a:pt x="2246" y="1368"/>
                    </a:lnTo>
                    <a:lnTo>
                      <a:pt x="2250" y="1422"/>
                    </a:lnTo>
                    <a:lnTo>
                      <a:pt x="2254" y="1477"/>
                    </a:lnTo>
                    <a:lnTo>
                      <a:pt x="2256" y="1534"/>
                    </a:lnTo>
                    <a:lnTo>
                      <a:pt x="2257" y="1593"/>
                    </a:lnTo>
                    <a:lnTo>
                      <a:pt x="2257" y="1653"/>
                    </a:lnTo>
                    <a:lnTo>
                      <a:pt x="2256" y="1772"/>
                    </a:lnTo>
                    <a:lnTo>
                      <a:pt x="2254" y="1832"/>
                    </a:lnTo>
                    <a:lnTo>
                      <a:pt x="2253" y="1890"/>
                    </a:lnTo>
                    <a:lnTo>
                      <a:pt x="2251" y="1946"/>
                    </a:lnTo>
                    <a:lnTo>
                      <a:pt x="2250" y="2001"/>
                    </a:lnTo>
                    <a:lnTo>
                      <a:pt x="2249" y="2052"/>
                    </a:lnTo>
                    <a:lnTo>
                      <a:pt x="2249" y="2101"/>
                    </a:lnTo>
                    <a:lnTo>
                      <a:pt x="2282" y="2149"/>
                    </a:lnTo>
                    <a:lnTo>
                      <a:pt x="2312" y="2201"/>
                    </a:lnTo>
                    <a:lnTo>
                      <a:pt x="2338" y="2254"/>
                    </a:lnTo>
                    <a:lnTo>
                      <a:pt x="2350" y="2282"/>
                    </a:lnTo>
                    <a:lnTo>
                      <a:pt x="2361" y="2312"/>
                    </a:lnTo>
                    <a:lnTo>
                      <a:pt x="2370" y="2341"/>
                    </a:lnTo>
                    <a:lnTo>
                      <a:pt x="2379" y="2372"/>
                    </a:lnTo>
                    <a:lnTo>
                      <a:pt x="2386" y="2403"/>
                    </a:lnTo>
                    <a:lnTo>
                      <a:pt x="2392" y="2434"/>
                    </a:lnTo>
                    <a:lnTo>
                      <a:pt x="2397" y="2466"/>
                    </a:lnTo>
                    <a:lnTo>
                      <a:pt x="2400" y="2500"/>
                    </a:lnTo>
                    <a:lnTo>
                      <a:pt x="2402" y="2534"/>
                    </a:lnTo>
                    <a:lnTo>
                      <a:pt x="2403" y="2568"/>
                    </a:lnTo>
                    <a:lnTo>
                      <a:pt x="2402" y="2606"/>
                    </a:lnTo>
                    <a:lnTo>
                      <a:pt x="2399" y="2644"/>
                    </a:lnTo>
                    <a:lnTo>
                      <a:pt x="2395" y="2680"/>
                    </a:lnTo>
                    <a:lnTo>
                      <a:pt x="2390" y="2716"/>
                    </a:lnTo>
                    <a:lnTo>
                      <a:pt x="2383" y="2751"/>
                    </a:lnTo>
                    <a:lnTo>
                      <a:pt x="2375" y="2785"/>
                    </a:lnTo>
                    <a:lnTo>
                      <a:pt x="2364" y="2819"/>
                    </a:lnTo>
                    <a:lnTo>
                      <a:pt x="2353" y="2852"/>
                    </a:lnTo>
                    <a:lnTo>
                      <a:pt x="2341" y="2884"/>
                    </a:lnTo>
                    <a:lnTo>
                      <a:pt x="2326" y="2914"/>
                    </a:lnTo>
                    <a:lnTo>
                      <a:pt x="2311" y="2944"/>
                    </a:lnTo>
                    <a:lnTo>
                      <a:pt x="2294" y="2973"/>
                    </a:lnTo>
                    <a:lnTo>
                      <a:pt x="2275" y="3001"/>
                    </a:lnTo>
                    <a:lnTo>
                      <a:pt x="2257" y="3028"/>
                    </a:lnTo>
                    <a:lnTo>
                      <a:pt x="2236" y="3054"/>
                    </a:lnTo>
                    <a:lnTo>
                      <a:pt x="2215" y="3078"/>
                    </a:lnTo>
                    <a:lnTo>
                      <a:pt x="2193" y="3102"/>
                    </a:lnTo>
                    <a:lnTo>
                      <a:pt x="2169" y="3124"/>
                    </a:lnTo>
                    <a:lnTo>
                      <a:pt x="2144" y="3145"/>
                    </a:lnTo>
                    <a:lnTo>
                      <a:pt x="2119" y="3165"/>
                    </a:lnTo>
                    <a:lnTo>
                      <a:pt x="2092" y="3183"/>
                    </a:lnTo>
                    <a:lnTo>
                      <a:pt x="2065" y="3200"/>
                    </a:lnTo>
                    <a:lnTo>
                      <a:pt x="2036" y="3215"/>
                    </a:lnTo>
                    <a:lnTo>
                      <a:pt x="2007" y="3230"/>
                    </a:lnTo>
                    <a:lnTo>
                      <a:pt x="1977" y="3242"/>
                    </a:lnTo>
                    <a:lnTo>
                      <a:pt x="1946" y="3252"/>
                    </a:lnTo>
                    <a:lnTo>
                      <a:pt x="1914" y="3262"/>
                    </a:lnTo>
                    <a:lnTo>
                      <a:pt x="1882" y="3270"/>
                    </a:lnTo>
                    <a:lnTo>
                      <a:pt x="1849" y="3276"/>
                    </a:lnTo>
                    <a:lnTo>
                      <a:pt x="1816" y="3280"/>
                    </a:lnTo>
                    <a:lnTo>
                      <a:pt x="1781" y="3282"/>
                    </a:lnTo>
                    <a:lnTo>
                      <a:pt x="1747" y="3283"/>
                    </a:lnTo>
                    <a:lnTo>
                      <a:pt x="563" y="3281"/>
                    </a:lnTo>
                    <a:lnTo>
                      <a:pt x="528" y="3280"/>
                    </a:lnTo>
                    <a:lnTo>
                      <a:pt x="494" y="3278"/>
                    </a:lnTo>
                    <a:lnTo>
                      <a:pt x="461" y="3274"/>
                    </a:lnTo>
                    <a:lnTo>
                      <a:pt x="429" y="3269"/>
                    </a:lnTo>
                    <a:lnTo>
                      <a:pt x="398" y="3263"/>
                    </a:lnTo>
                    <a:lnTo>
                      <a:pt x="367" y="3254"/>
                    </a:lnTo>
                    <a:lnTo>
                      <a:pt x="338" y="3244"/>
                    </a:lnTo>
                    <a:lnTo>
                      <a:pt x="309" y="3234"/>
                    </a:lnTo>
                    <a:lnTo>
                      <a:pt x="282" y="3221"/>
                    </a:lnTo>
                    <a:lnTo>
                      <a:pt x="256" y="3207"/>
                    </a:lnTo>
                    <a:lnTo>
                      <a:pt x="231" y="3192"/>
                    </a:lnTo>
                    <a:lnTo>
                      <a:pt x="208" y="3175"/>
                    </a:lnTo>
                    <a:lnTo>
                      <a:pt x="185" y="3157"/>
                    </a:lnTo>
                    <a:lnTo>
                      <a:pt x="164" y="3137"/>
                    </a:lnTo>
                    <a:lnTo>
                      <a:pt x="145" y="3115"/>
                    </a:lnTo>
                    <a:lnTo>
                      <a:pt x="126" y="3093"/>
                    </a:lnTo>
                    <a:lnTo>
                      <a:pt x="126" y="30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2400" kern="0" dirty="0">
                  <a:solidFill>
                    <a:sysClr val="windowText" lastClr="000000"/>
                  </a:solidFill>
                  <a:latin typeface="Segoe UI Semilight"/>
                </a:endParaRPr>
              </a:p>
            </p:txBody>
          </p:sp>
          <p:sp>
            <p:nvSpPr>
              <p:cNvPr id="30" name="Freeform 44">
                <a:extLst>
                  <a:ext uri="{FF2B5EF4-FFF2-40B4-BE49-F238E27FC236}">
                    <a16:creationId xmlns:a16="http://schemas.microsoft.com/office/drawing/2014/main" id="{7B2A5672-AACB-4D55-A732-E70675ACD023}"/>
                  </a:ext>
                </a:extLst>
              </p:cNvPr>
              <p:cNvSpPr>
                <a:spLocks noEditPoints="1"/>
              </p:cNvSpPr>
              <p:nvPr/>
            </p:nvSpPr>
            <p:spPr bwMode="auto">
              <a:xfrm>
                <a:off x="-2575176" y="-1203590"/>
                <a:ext cx="3082012" cy="2284628"/>
              </a:xfrm>
              <a:custGeom>
                <a:avLst/>
                <a:gdLst>
                  <a:gd name="T0" fmla="*/ 10977 w 15471"/>
                  <a:gd name="T1" fmla="*/ 1806 h 11467"/>
                  <a:gd name="T2" fmla="*/ 11863 w 15471"/>
                  <a:gd name="T3" fmla="*/ 2687 h 11467"/>
                  <a:gd name="T4" fmla="*/ 11965 w 15471"/>
                  <a:gd name="T5" fmla="*/ 3282 h 11467"/>
                  <a:gd name="T6" fmla="*/ 12755 w 15471"/>
                  <a:gd name="T7" fmla="*/ 3676 h 11467"/>
                  <a:gd name="T8" fmla="*/ 12767 w 15471"/>
                  <a:gd name="T9" fmla="*/ 4735 h 11467"/>
                  <a:gd name="T10" fmla="*/ 13108 w 15471"/>
                  <a:gd name="T11" fmla="*/ 1674 h 11467"/>
                  <a:gd name="T12" fmla="*/ 14652 w 15471"/>
                  <a:gd name="T13" fmla="*/ 942 h 11467"/>
                  <a:gd name="T14" fmla="*/ 15075 w 15471"/>
                  <a:gd name="T15" fmla="*/ 4776 h 11467"/>
                  <a:gd name="T16" fmla="*/ 12080 w 15471"/>
                  <a:gd name="T17" fmla="*/ 6929 h 11467"/>
                  <a:gd name="T18" fmla="*/ 10191 w 15471"/>
                  <a:gd name="T19" fmla="*/ 5810 h 11467"/>
                  <a:gd name="T20" fmla="*/ 11264 w 15471"/>
                  <a:gd name="T21" fmla="*/ 7535 h 11467"/>
                  <a:gd name="T22" fmla="*/ 10824 w 15471"/>
                  <a:gd name="T23" fmla="*/ 8068 h 11467"/>
                  <a:gd name="T24" fmla="*/ 8547 w 15471"/>
                  <a:gd name="T25" fmla="*/ 6706 h 11467"/>
                  <a:gd name="T26" fmla="*/ 9172 w 15471"/>
                  <a:gd name="T27" fmla="*/ 8211 h 11467"/>
                  <a:gd name="T28" fmla="*/ 6576 w 15471"/>
                  <a:gd name="T29" fmla="*/ 11116 h 11467"/>
                  <a:gd name="T30" fmla="*/ 6156 w 15471"/>
                  <a:gd name="T31" fmla="*/ 9541 h 11467"/>
                  <a:gd name="T32" fmla="*/ 6205 w 15471"/>
                  <a:gd name="T33" fmla="*/ 9052 h 11467"/>
                  <a:gd name="T34" fmla="*/ 4485 w 15471"/>
                  <a:gd name="T35" fmla="*/ 9219 h 11467"/>
                  <a:gd name="T36" fmla="*/ 3981 w 15471"/>
                  <a:gd name="T37" fmla="*/ 10956 h 11467"/>
                  <a:gd name="T38" fmla="*/ 2377 w 15471"/>
                  <a:gd name="T39" fmla="*/ 9801 h 11467"/>
                  <a:gd name="T40" fmla="*/ 1530 w 15471"/>
                  <a:gd name="T41" fmla="*/ 7314 h 11467"/>
                  <a:gd name="T42" fmla="*/ 1041 w 15471"/>
                  <a:gd name="T43" fmla="*/ 5673 h 11467"/>
                  <a:gd name="T44" fmla="*/ 412 w 15471"/>
                  <a:gd name="T45" fmla="*/ 4456 h 11467"/>
                  <a:gd name="T46" fmla="*/ 938 w 15471"/>
                  <a:gd name="T47" fmla="*/ 4506 h 11467"/>
                  <a:gd name="T48" fmla="*/ 1436 w 15471"/>
                  <a:gd name="T49" fmla="*/ 5064 h 11467"/>
                  <a:gd name="T50" fmla="*/ 4800 w 15471"/>
                  <a:gd name="T51" fmla="*/ 2713 h 11467"/>
                  <a:gd name="T52" fmla="*/ 3605 w 15471"/>
                  <a:gd name="T53" fmla="*/ 4402 h 11467"/>
                  <a:gd name="T54" fmla="*/ 3968 w 15471"/>
                  <a:gd name="T55" fmla="*/ 6936 h 11467"/>
                  <a:gd name="T56" fmla="*/ 6878 w 15471"/>
                  <a:gd name="T57" fmla="*/ 7007 h 11467"/>
                  <a:gd name="T58" fmla="*/ 8016 w 15471"/>
                  <a:gd name="T59" fmla="*/ 5640 h 11467"/>
                  <a:gd name="T60" fmla="*/ 7464 w 15471"/>
                  <a:gd name="T61" fmla="*/ 4107 h 11467"/>
                  <a:gd name="T62" fmla="*/ 7291 w 15471"/>
                  <a:gd name="T63" fmla="*/ 6616 h 11467"/>
                  <a:gd name="T64" fmla="*/ 4638 w 15471"/>
                  <a:gd name="T65" fmla="*/ 7120 h 11467"/>
                  <a:gd name="T66" fmla="*/ 3893 w 15471"/>
                  <a:gd name="T67" fmla="*/ 4655 h 11467"/>
                  <a:gd name="T68" fmla="*/ 7348 w 15471"/>
                  <a:gd name="T69" fmla="*/ 1684 h 11467"/>
                  <a:gd name="T70" fmla="*/ 7505 w 15471"/>
                  <a:gd name="T71" fmla="*/ 821 h 11467"/>
                  <a:gd name="T72" fmla="*/ 14394 w 15471"/>
                  <a:gd name="T73" fmla="*/ 1187 h 11467"/>
                  <a:gd name="T74" fmla="*/ 13401 w 15471"/>
                  <a:gd name="T75" fmla="*/ 1768 h 11467"/>
                  <a:gd name="T76" fmla="*/ 9509 w 15471"/>
                  <a:gd name="T77" fmla="*/ 2321 h 11467"/>
                  <a:gd name="T78" fmla="*/ 9002 w 15471"/>
                  <a:gd name="T79" fmla="*/ 2398 h 11467"/>
                  <a:gd name="T80" fmla="*/ 9753 w 15471"/>
                  <a:gd name="T81" fmla="*/ 3768 h 11467"/>
                  <a:gd name="T82" fmla="*/ 9917 w 15471"/>
                  <a:gd name="T83" fmla="*/ 4293 h 11467"/>
                  <a:gd name="T84" fmla="*/ 10789 w 15471"/>
                  <a:gd name="T85" fmla="*/ 3533 h 11467"/>
                  <a:gd name="T86" fmla="*/ 10668 w 15471"/>
                  <a:gd name="T87" fmla="*/ 3016 h 11467"/>
                  <a:gd name="T88" fmla="*/ 9418 w 15471"/>
                  <a:gd name="T89" fmla="*/ 3866 h 11467"/>
                  <a:gd name="T90" fmla="*/ 6560 w 15471"/>
                  <a:gd name="T91" fmla="*/ 1283 h 11467"/>
                  <a:gd name="T92" fmla="*/ 4869 w 15471"/>
                  <a:gd name="T93" fmla="*/ 2378 h 11467"/>
                  <a:gd name="T94" fmla="*/ 1533 w 15471"/>
                  <a:gd name="T95" fmla="*/ 4436 h 11467"/>
                  <a:gd name="T96" fmla="*/ 865 w 15471"/>
                  <a:gd name="T97" fmla="*/ 3460 h 11467"/>
                  <a:gd name="T98" fmla="*/ 523 w 15471"/>
                  <a:gd name="T99" fmla="*/ 5835 h 11467"/>
                  <a:gd name="T100" fmla="*/ 2021 w 15471"/>
                  <a:gd name="T101" fmla="*/ 9156 h 11467"/>
                  <a:gd name="T102" fmla="*/ 2536 w 15471"/>
                  <a:gd name="T103" fmla="*/ 11188 h 11467"/>
                  <a:gd name="T104" fmla="*/ 4423 w 15471"/>
                  <a:gd name="T105" fmla="*/ 10332 h 11467"/>
                  <a:gd name="T106" fmla="*/ 5268 w 15471"/>
                  <a:gd name="T107" fmla="*/ 9942 h 11467"/>
                  <a:gd name="T108" fmla="*/ 7052 w 15471"/>
                  <a:gd name="T109" fmla="*/ 11297 h 11467"/>
                  <a:gd name="T110" fmla="*/ 9714 w 15471"/>
                  <a:gd name="T111" fmla="*/ 7999 h 11467"/>
                  <a:gd name="T112" fmla="*/ 11839 w 15471"/>
                  <a:gd name="T113" fmla="*/ 7522 h 11467"/>
                  <a:gd name="T114" fmla="*/ 14957 w 15471"/>
                  <a:gd name="T115" fmla="*/ 5826 h 11467"/>
                  <a:gd name="T116" fmla="*/ 14949 w 15471"/>
                  <a:gd name="T117" fmla="*/ 867 h 11467"/>
                  <a:gd name="T118" fmla="*/ 13419 w 15471"/>
                  <a:gd name="T119" fmla="*/ 1053 h 11467"/>
                  <a:gd name="T120" fmla="*/ 12890 w 15471"/>
                  <a:gd name="T121" fmla="*/ 3396 h 11467"/>
                  <a:gd name="T122" fmla="*/ 12179 w 15471"/>
                  <a:gd name="T123" fmla="*/ 1882 h 11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471" h="11467">
                    <a:moveTo>
                      <a:pt x="9231" y="342"/>
                    </a:moveTo>
                    <a:lnTo>
                      <a:pt x="9450" y="342"/>
                    </a:lnTo>
                    <a:lnTo>
                      <a:pt x="9501" y="346"/>
                    </a:lnTo>
                    <a:lnTo>
                      <a:pt x="9553" y="351"/>
                    </a:lnTo>
                    <a:lnTo>
                      <a:pt x="9604" y="357"/>
                    </a:lnTo>
                    <a:lnTo>
                      <a:pt x="9654" y="364"/>
                    </a:lnTo>
                    <a:lnTo>
                      <a:pt x="9703" y="373"/>
                    </a:lnTo>
                    <a:lnTo>
                      <a:pt x="9752" y="383"/>
                    </a:lnTo>
                    <a:lnTo>
                      <a:pt x="9801" y="394"/>
                    </a:lnTo>
                    <a:lnTo>
                      <a:pt x="9848" y="405"/>
                    </a:lnTo>
                    <a:lnTo>
                      <a:pt x="9894" y="419"/>
                    </a:lnTo>
                    <a:lnTo>
                      <a:pt x="9941" y="433"/>
                    </a:lnTo>
                    <a:lnTo>
                      <a:pt x="10031" y="464"/>
                    </a:lnTo>
                    <a:lnTo>
                      <a:pt x="10118" y="499"/>
                    </a:lnTo>
                    <a:lnTo>
                      <a:pt x="10203" y="537"/>
                    </a:lnTo>
                    <a:lnTo>
                      <a:pt x="10285" y="579"/>
                    </a:lnTo>
                    <a:lnTo>
                      <a:pt x="10364" y="623"/>
                    </a:lnTo>
                    <a:lnTo>
                      <a:pt x="10441" y="669"/>
                    </a:lnTo>
                    <a:lnTo>
                      <a:pt x="10514" y="718"/>
                    </a:lnTo>
                    <a:lnTo>
                      <a:pt x="10585" y="768"/>
                    </a:lnTo>
                    <a:lnTo>
                      <a:pt x="10653" y="820"/>
                    </a:lnTo>
                    <a:lnTo>
                      <a:pt x="10719" y="873"/>
                    </a:lnTo>
                    <a:lnTo>
                      <a:pt x="10781" y="927"/>
                    </a:lnTo>
                    <a:lnTo>
                      <a:pt x="10841" y="980"/>
                    </a:lnTo>
                    <a:lnTo>
                      <a:pt x="10899" y="1035"/>
                    </a:lnTo>
                    <a:lnTo>
                      <a:pt x="10954" y="1089"/>
                    </a:lnTo>
                    <a:lnTo>
                      <a:pt x="11005" y="1144"/>
                    </a:lnTo>
                    <a:lnTo>
                      <a:pt x="11054" y="1198"/>
                    </a:lnTo>
                    <a:lnTo>
                      <a:pt x="11100" y="1249"/>
                    </a:lnTo>
                    <a:lnTo>
                      <a:pt x="11144" y="1301"/>
                    </a:lnTo>
                    <a:lnTo>
                      <a:pt x="11185" y="1350"/>
                    </a:lnTo>
                    <a:lnTo>
                      <a:pt x="11223" y="1397"/>
                    </a:lnTo>
                    <a:lnTo>
                      <a:pt x="11258" y="1443"/>
                    </a:lnTo>
                    <a:lnTo>
                      <a:pt x="11291" y="1486"/>
                    </a:lnTo>
                    <a:lnTo>
                      <a:pt x="11321" y="1526"/>
                    </a:lnTo>
                    <a:lnTo>
                      <a:pt x="11348" y="1562"/>
                    </a:lnTo>
                    <a:lnTo>
                      <a:pt x="11373" y="1596"/>
                    </a:lnTo>
                    <a:lnTo>
                      <a:pt x="11393" y="1626"/>
                    </a:lnTo>
                    <a:lnTo>
                      <a:pt x="11404" y="1638"/>
                    </a:lnTo>
                    <a:lnTo>
                      <a:pt x="11413" y="1651"/>
                    </a:lnTo>
                    <a:lnTo>
                      <a:pt x="11381" y="1651"/>
                    </a:lnTo>
                    <a:lnTo>
                      <a:pt x="11351" y="1653"/>
                    </a:lnTo>
                    <a:lnTo>
                      <a:pt x="11319" y="1658"/>
                    </a:lnTo>
                    <a:lnTo>
                      <a:pt x="11286" y="1665"/>
                    </a:lnTo>
                    <a:lnTo>
                      <a:pt x="11253" y="1676"/>
                    </a:lnTo>
                    <a:lnTo>
                      <a:pt x="11219" y="1687"/>
                    </a:lnTo>
                    <a:lnTo>
                      <a:pt x="11185" y="1700"/>
                    </a:lnTo>
                    <a:lnTo>
                      <a:pt x="11152" y="1715"/>
                    </a:lnTo>
                    <a:lnTo>
                      <a:pt x="11121" y="1729"/>
                    </a:lnTo>
                    <a:lnTo>
                      <a:pt x="11091" y="1743"/>
                    </a:lnTo>
                    <a:lnTo>
                      <a:pt x="11064" y="1758"/>
                    </a:lnTo>
                    <a:lnTo>
                      <a:pt x="11039" y="1770"/>
                    </a:lnTo>
                    <a:lnTo>
                      <a:pt x="11018" y="1783"/>
                    </a:lnTo>
                    <a:lnTo>
                      <a:pt x="11008" y="1788"/>
                    </a:lnTo>
                    <a:lnTo>
                      <a:pt x="11001" y="1792"/>
                    </a:lnTo>
                    <a:lnTo>
                      <a:pt x="10994" y="1796"/>
                    </a:lnTo>
                    <a:lnTo>
                      <a:pt x="10988" y="1800"/>
                    </a:lnTo>
                    <a:lnTo>
                      <a:pt x="10983" y="1803"/>
                    </a:lnTo>
                    <a:lnTo>
                      <a:pt x="10979" y="1805"/>
                    </a:lnTo>
                    <a:lnTo>
                      <a:pt x="10977" y="1806"/>
                    </a:lnTo>
                    <a:lnTo>
                      <a:pt x="10976" y="1806"/>
                    </a:lnTo>
                    <a:lnTo>
                      <a:pt x="11257" y="1806"/>
                    </a:lnTo>
                    <a:lnTo>
                      <a:pt x="11303" y="1806"/>
                    </a:lnTo>
                    <a:lnTo>
                      <a:pt x="11345" y="1807"/>
                    </a:lnTo>
                    <a:lnTo>
                      <a:pt x="11385" y="1808"/>
                    </a:lnTo>
                    <a:lnTo>
                      <a:pt x="11424" y="1810"/>
                    </a:lnTo>
                    <a:lnTo>
                      <a:pt x="11462" y="1815"/>
                    </a:lnTo>
                    <a:lnTo>
                      <a:pt x="11498" y="1820"/>
                    </a:lnTo>
                    <a:lnTo>
                      <a:pt x="11534" y="1828"/>
                    </a:lnTo>
                    <a:lnTo>
                      <a:pt x="11569" y="1838"/>
                    </a:lnTo>
                    <a:lnTo>
                      <a:pt x="11603" y="1851"/>
                    </a:lnTo>
                    <a:lnTo>
                      <a:pt x="11637" y="1863"/>
                    </a:lnTo>
                    <a:lnTo>
                      <a:pt x="11671" y="1877"/>
                    </a:lnTo>
                    <a:lnTo>
                      <a:pt x="11704" y="1893"/>
                    </a:lnTo>
                    <a:lnTo>
                      <a:pt x="11737" y="1910"/>
                    </a:lnTo>
                    <a:lnTo>
                      <a:pt x="11771" y="1930"/>
                    </a:lnTo>
                    <a:lnTo>
                      <a:pt x="11804" y="1951"/>
                    </a:lnTo>
                    <a:lnTo>
                      <a:pt x="11837" y="1974"/>
                    </a:lnTo>
                    <a:lnTo>
                      <a:pt x="11871" y="2000"/>
                    </a:lnTo>
                    <a:lnTo>
                      <a:pt x="11905" y="2029"/>
                    </a:lnTo>
                    <a:lnTo>
                      <a:pt x="11941" y="2061"/>
                    </a:lnTo>
                    <a:lnTo>
                      <a:pt x="11977" y="2097"/>
                    </a:lnTo>
                    <a:lnTo>
                      <a:pt x="12013" y="2135"/>
                    </a:lnTo>
                    <a:lnTo>
                      <a:pt x="12051" y="2177"/>
                    </a:lnTo>
                    <a:lnTo>
                      <a:pt x="12070" y="2200"/>
                    </a:lnTo>
                    <a:lnTo>
                      <a:pt x="12089" y="2223"/>
                    </a:lnTo>
                    <a:lnTo>
                      <a:pt x="12110" y="2248"/>
                    </a:lnTo>
                    <a:lnTo>
                      <a:pt x="12129" y="2274"/>
                    </a:lnTo>
                    <a:lnTo>
                      <a:pt x="12157" y="2310"/>
                    </a:lnTo>
                    <a:lnTo>
                      <a:pt x="12182" y="2345"/>
                    </a:lnTo>
                    <a:lnTo>
                      <a:pt x="12204" y="2381"/>
                    </a:lnTo>
                    <a:lnTo>
                      <a:pt x="12221" y="2416"/>
                    </a:lnTo>
                    <a:lnTo>
                      <a:pt x="12237" y="2451"/>
                    </a:lnTo>
                    <a:lnTo>
                      <a:pt x="12247" y="2484"/>
                    </a:lnTo>
                    <a:lnTo>
                      <a:pt x="12254" y="2517"/>
                    </a:lnTo>
                    <a:lnTo>
                      <a:pt x="12258" y="2547"/>
                    </a:lnTo>
                    <a:lnTo>
                      <a:pt x="12258" y="2561"/>
                    </a:lnTo>
                    <a:lnTo>
                      <a:pt x="12257" y="2575"/>
                    </a:lnTo>
                    <a:lnTo>
                      <a:pt x="12255" y="2588"/>
                    </a:lnTo>
                    <a:lnTo>
                      <a:pt x="12253" y="2600"/>
                    </a:lnTo>
                    <a:lnTo>
                      <a:pt x="12249" y="2612"/>
                    </a:lnTo>
                    <a:lnTo>
                      <a:pt x="12244" y="2623"/>
                    </a:lnTo>
                    <a:lnTo>
                      <a:pt x="12238" y="2632"/>
                    </a:lnTo>
                    <a:lnTo>
                      <a:pt x="12231" y="2642"/>
                    </a:lnTo>
                    <a:lnTo>
                      <a:pt x="12222" y="2650"/>
                    </a:lnTo>
                    <a:lnTo>
                      <a:pt x="12212" y="2658"/>
                    </a:lnTo>
                    <a:lnTo>
                      <a:pt x="12202" y="2664"/>
                    </a:lnTo>
                    <a:lnTo>
                      <a:pt x="12189" y="2670"/>
                    </a:lnTo>
                    <a:lnTo>
                      <a:pt x="12177" y="2674"/>
                    </a:lnTo>
                    <a:lnTo>
                      <a:pt x="12162" y="2677"/>
                    </a:lnTo>
                    <a:lnTo>
                      <a:pt x="12147" y="2679"/>
                    </a:lnTo>
                    <a:lnTo>
                      <a:pt x="12129" y="2679"/>
                    </a:lnTo>
                    <a:lnTo>
                      <a:pt x="12035" y="2679"/>
                    </a:lnTo>
                    <a:lnTo>
                      <a:pt x="12008" y="2679"/>
                    </a:lnTo>
                    <a:lnTo>
                      <a:pt x="11980" y="2680"/>
                    </a:lnTo>
                    <a:lnTo>
                      <a:pt x="11954" y="2681"/>
                    </a:lnTo>
                    <a:lnTo>
                      <a:pt x="11930" y="2682"/>
                    </a:lnTo>
                    <a:lnTo>
                      <a:pt x="11906" y="2684"/>
                    </a:lnTo>
                    <a:lnTo>
                      <a:pt x="11885" y="2685"/>
                    </a:lnTo>
                    <a:lnTo>
                      <a:pt x="11863" y="2687"/>
                    </a:lnTo>
                    <a:lnTo>
                      <a:pt x="11843" y="2690"/>
                    </a:lnTo>
                    <a:lnTo>
                      <a:pt x="11806" y="2695"/>
                    </a:lnTo>
                    <a:lnTo>
                      <a:pt x="11772" y="2702"/>
                    </a:lnTo>
                    <a:lnTo>
                      <a:pt x="11741" y="2710"/>
                    </a:lnTo>
                    <a:lnTo>
                      <a:pt x="11712" y="2718"/>
                    </a:lnTo>
                    <a:lnTo>
                      <a:pt x="11686" y="2727"/>
                    </a:lnTo>
                    <a:lnTo>
                      <a:pt x="11660" y="2737"/>
                    </a:lnTo>
                    <a:lnTo>
                      <a:pt x="11611" y="2758"/>
                    </a:lnTo>
                    <a:lnTo>
                      <a:pt x="11586" y="2769"/>
                    </a:lnTo>
                    <a:lnTo>
                      <a:pt x="11561" y="2781"/>
                    </a:lnTo>
                    <a:lnTo>
                      <a:pt x="11535" y="2792"/>
                    </a:lnTo>
                    <a:lnTo>
                      <a:pt x="11506" y="2803"/>
                    </a:lnTo>
                    <a:lnTo>
                      <a:pt x="11519" y="2802"/>
                    </a:lnTo>
                    <a:lnTo>
                      <a:pt x="11535" y="2799"/>
                    </a:lnTo>
                    <a:lnTo>
                      <a:pt x="11552" y="2794"/>
                    </a:lnTo>
                    <a:lnTo>
                      <a:pt x="11572" y="2788"/>
                    </a:lnTo>
                    <a:lnTo>
                      <a:pt x="11594" y="2783"/>
                    </a:lnTo>
                    <a:lnTo>
                      <a:pt x="11615" y="2778"/>
                    </a:lnTo>
                    <a:lnTo>
                      <a:pt x="11639" y="2775"/>
                    </a:lnTo>
                    <a:lnTo>
                      <a:pt x="11662" y="2773"/>
                    </a:lnTo>
                    <a:lnTo>
                      <a:pt x="11709" y="2774"/>
                    </a:lnTo>
                    <a:lnTo>
                      <a:pt x="11733" y="2775"/>
                    </a:lnTo>
                    <a:lnTo>
                      <a:pt x="11757" y="2777"/>
                    </a:lnTo>
                    <a:lnTo>
                      <a:pt x="11781" y="2781"/>
                    </a:lnTo>
                    <a:lnTo>
                      <a:pt x="11803" y="2787"/>
                    </a:lnTo>
                    <a:lnTo>
                      <a:pt x="11826" y="2795"/>
                    </a:lnTo>
                    <a:lnTo>
                      <a:pt x="11849" y="2805"/>
                    </a:lnTo>
                    <a:lnTo>
                      <a:pt x="11870" y="2819"/>
                    </a:lnTo>
                    <a:lnTo>
                      <a:pt x="11890" y="2835"/>
                    </a:lnTo>
                    <a:lnTo>
                      <a:pt x="11910" y="2856"/>
                    </a:lnTo>
                    <a:lnTo>
                      <a:pt x="11920" y="2867"/>
                    </a:lnTo>
                    <a:lnTo>
                      <a:pt x="11928" y="2880"/>
                    </a:lnTo>
                    <a:lnTo>
                      <a:pt x="11937" y="2894"/>
                    </a:lnTo>
                    <a:lnTo>
                      <a:pt x="11946" y="2908"/>
                    </a:lnTo>
                    <a:lnTo>
                      <a:pt x="11954" y="2925"/>
                    </a:lnTo>
                    <a:lnTo>
                      <a:pt x="11961" y="2942"/>
                    </a:lnTo>
                    <a:lnTo>
                      <a:pt x="11968" y="2961"/>
                    </a:lnTo>
                    <a:lnTo>
                      <a:pt x="11976" y="2981"/>
                    </a:lnTo>
                    <a:lnTo>
                      <a:pt x="11982" y="3002"/>
                    </a:lnTo>
                    <a:lnTo>
                      <a:pt x="11988" y="3025"/>
                    </a:lnTo>
                    <a:lnTo>
                      <a:pt x="11989" y="3058"/>
                    </a:lnTo>
                    <a:lnTo>
                      <a:pt x="11988" y="3088"/>
                    </a:lnTo>
                    <a:lnTo>
                      <a:pt x="11987" y="3117"/>
                    </a:lnTo>
                    <a:lnTo>
                      <a:pt x="11986" y="3142"/>
                    </a:lnTo>
                    <a:lnTo>
                      <a:pt x="11983" y="3166"/>
                    </a:lnTo>
                    <a:lnTo>
                      <a:pt x="11980" y="3188"/>
                    </a:lnTo>
                    <a:lnTo>
                      <a:pt x="11976" y="3207"/>
                    </a:lnTo>
                    <a:lnTo>
                      <a:pt x="11970" y="3226"/>
                    </a:lnTo>
                    <a:lnTo>
                      <a:pt x="11963" y="3241"/>
                    </a:lnTo>
                    <a:lnTo>
                      <a:pt x="11956" y="3256"/>
                    </a:lnTo>
                    <a:lnTo>
                      <a:pt x="11947" y="3268"/>
                    </a:lnTo>
                    <a:lnTo>
                      <a:pt x="11936" y="3278"/>
                    </a:lnTo>
                    <a:lnTo>
                      <a:pt x="11925" y="3288"/>
                    </a:lnTo>
                    <a:lnTo>
                      <a:pt x="11912" y="3296"/>
                    </a:lnTo>
                    <a:lnTo>
                      <a:pt x="11897" y="3302"/>
                    </a:lnTo>
                    <a:lnTo>
                      <a:pt x="11881" y="3307"/>
                    </a:lnTo>
                    <a:lnTo>
                      <a:pt x="11905" y="3298"/>
                    </a:lnTo>
                    <a:lnTo>
                      <a:pt x="11928" y="3291"/>
                    </a:lnTo>
                    <a:lnTo>
                      <a:pt x="11952" y="3284"/>
                    </a:lnTo>
                    <a:lnTo>
                      <a:pt x="11965" y="3282"/>
                    </a:lnTo>
                    <a:lnTo>
                      <a:pt x="11979" y="3280"/>
                    </a:lnTo>
                    <a:lnTo>
                      <a:pt x="11994" y="3278"/>
                    </a:lnTo>
                    <a:lnTo>
                      <a:pt x="12011" y="3277"/>
                    </a:lnTo>
                    <a:lnTo>
                      <a:pt x="12029" y="3275"/>
                    </a:lnTo>
                    <a:lnTo>
                      <a:pt x="12050" y="3274"/>
                    </a:lnTo>
                    <a:lnTo>
                      <a:pt x="12074" y="3273"/>
                    </a:lnTo>
                    <a:lnTo>
                      <a:pt x="12100" y="3273"/>
                    </a:lnTo>
                    <a:lnTo>
                      <a:pt x="12128" y="3272"/>
                    </a:lnTo>
                    <a:lnTo>
                      <a:pt x="12160" y="3271"/>
                    </a:lnTo>
                    <a:lnTo>
                      <a:pt x="12184" y="3272"/>
                    </a:lnTo>
                    <a:lnTo>
                      <a:pt x="12208" y="3275"/>
                    </a:lnTo>
                    <a:lnTo>
                      <a:pt x="12232" y="3279"/>
                    </a:lnTo>
                    <a:lnTo>
                      <a:pt x="12255" y="3284"/>
                    </a:lnTo>
                    <a:lnTo>
                      <a:pt x="12279" y="3293"/>
                    </a:lnTo>
                    <a:lnTo>
                      <a:pt x="12302" y="3301"/>
                    </a:lnTo>
                    <a:lnTo>
                      <a:pt x="12325" y="3311"/>
                    </a:lnTo>
                    <a:lnTo>
                      <a:pt x="12346" y="3324"/>
                    </a:lnTo>
                    <a:lnTo>
                      <a:pt x="12367" y="3336"/>
                    </a:lnTo>
                    <a:lnTo>
                      <a:pt x="12386" y="3350"/>
                    </a:lnTo>
                    <a:lnTo>
                      <a:pt x="12404" y="3366"/>
                    </a:lnTo>
                    <a:lnTo>
                      <a:pt x="12422" y="3382"/>
                    </a:lnTo>
                    <a:lnTo>
                      <a:pt x="12437" y="3400"/>
                    </a:lnTo>
                    <a:lnTo>
                      <a:pt x="12450" y="3418"/>
                    </a:lnTo>
                    <a:lnTo>
                      <a:pt x="12463" y="3438"/>
                    </a:lnTo>
                    <a:lnTo>
                      <a:pt x="12472" y="3459"/>
                    </a:lnTo>
                    <a:lnTo>
                      <a:pt x="12481" y="3479"/>
                    </a:lnTo>
                    <a:lnTo>
                      <a:pt x="12490" y="3499"/>
                    </a:lnTo>
                    <a:lnTo>
                      <a:pt x="12498" y="3518"/>
                    </a:lnTo>
                    <a:lnTo>
                      <a:pt x="12505" y="3537"/>
                    </a:lnTo>
                    <a:lnTo>
                      <a:pt x="12511" y="3555"/>
                    </a:lnTo>
                    <a:lnTo>
                      <a:pt x="12516" y="3574"/>
                    </a:lnTo>
                    <a:lnTo>
                      <a:pt x="12518" y="3592"/>
                    </a:lnTo>
                    <a:lnTo>
                      <a:pt x="12518" y="3612"/>
                    </a:lnTo>
                    <a:lnTo>
                      <a:pt x="12514" y="3633"/>
                    </a:lnTo>
                    <a:lnTo>
                      <a:pt x="12508" y="3654"/>
                    </a:lnTo>
                    <a:lnTo>
                      <a:pt x="12499" y="3677"/>
                    </a:lnTo>
                    <a:lnTo>
                      <a:pt x="12493" y="3688"/>
                    </a:lnTo>
                    <a:lnTo>
                      <a:pt x="12486" y="3701"/>
                    </a:lnTo>
                    <a:lnTo>
                      <a:pt x="12477" y="3714"/>
                    </a:lnTo>
                    <a:lnTo>
                      <a:pt x="12468" y="3727"/>
                    </a:lnTo>
                    <a:lnTo>
                      <a:pt x="12458" y="3742"/>
                    </a:lnTo>
                    <a:lnTo>
                      <a:pt x="12445" y="3756"/>
                    </a:lnTo>
                    <a:lnTo>
                      <a:pt x="12433" y="3771"/>
                    </a:lnTo>
                    <a:lnTo>
                      <a:pt x="12418" y="3787"/>
                    </a:lnTo>
                    <a:lnTo>
                      <a:pt x="12403" y="3804"/>
                    </a:lnTo>
                    <a:lnTo>
                      <a:pt x="12386" y="3820"/>
                    </a:lnTo>
                    <a:lnTo>
                      <a:pt x="12404" y="3804"/>
                    </a:lnTo>
                    <a:lnTo>
                      <a:pt x="12423" y="3788"/>
                    </a:lnTo>
                    <a:lnTo>
                      <a:pt x="12441" y="3774"/>
                    </a:lnTo>
                    <a:lnTo>
                      <a:pt x="12461" y="3760"/>
                    </a:lnTo>
                    <a:lnTo>
                      <a:pt x="12481" y="3748"/>
                    </a:lnTo>
                    <a:lnTo>
                      <a:pt x="12501" y="3737"/>
                    </a:lnTo>
                    <a:lnTo>
                      <a:pt x="12523" y="3726"/>
                    </a:lnTo>
                    <a:lnTo>
                      <a:pt x="12543" y="3717"/>
                    </a:lnTo>
                    <a:lnTo>
                      <a:pt x="12587" y="3702"/>
                    </a:lnTo>
                    <a:lnTo>
                      <a:pt x="12631" y="3690"/>
                    </a:lnTo>
                    <a:lnTo>
                      <a:pt x="12677" y="3682"/>
                    </a:lnTo>
                    <a:lnTo>
                      <a:pt x="12722" y="3677"/>
                    </a:lnTo>
                    <a:lnTo>
                      <a:pt x="12739" y="3676"/>
                    </a:lnTo>
                    <a:lnTo>
                      <a:pt x="12755" y="3676"/>
                    </a:lnTo>
                    <a:lnTo>
                      <a:pt x="12773" y="3677"/>
                    </a:lnTo>
                    <a:lnTo>
                      <a:pt x="12789" y="3679"/>
                    </a:lnTo>
                    <a:lnTo>
                      <a:pt x="12806" y="3683"/>
                    </a:lnTo>
                    <a:lnTo>
                      <a:pt x="12821" y="3689"/>
                    </a:lnTo>
                    <a:lnTo>
                      <a:pt x="12835" y="3697"/>
                    </a:lnTo>
                    <a:lnTo>
                      <a:pt x="12846" y="3708"/>
                    </a:lnTo>
                    <a:lnTo>
                      <a:pt x="12861" y="3724"/>
                    </a:lnTo>
                    <a:lnTo>
                      <a:pt x="12875" y="3740"/>
                    </a:lnTo>
                    <a:lnTo>
                      <a:pt x="12887" y="3755"/>
                    </a:lnTo>
                    <a:lnTo>
                      <a:pt x="12899" y="3770"/>
                    </a:lnTo>
                    <a:lnTo>
                      <a:pt x="12908" y="3784"/>
                    </a:lnTo>
                    <a:lnTo>
                      <a:pt x="12916" y="3799"/>
                    </a:lnTo>
                    <a:lnTo>
                      <a:pt x="12922" y="3816"/>
                    </a:lnTo>
                    <a:lnTo>
                      <a:pt x="12927" y="3834"/>
                    </a:lnTo>
                    <a:lnTo>
                      <a:pt x="12931" y="3854"/>
                    </a:lnTo>
                    <a:lnTo>
                      <a:pt x="12932" y="3876"/>
                    </a:lnTo>
                    <a:lnTo>
                      <a:pt x="12931" y="3900"/>
                    </a:lnTo>
                    <a:lnTo>
                      <a:pt x="12928" y="3928"/>
                    </a:lnTo>
                    <a:lnTo>
                      <a:pt x="12924" y="3959"/>
                    </a:lnTo>
                    <a:lnTo>
                      <a:pt x="12921" y="3977"/>
                    </a:lnTo>
                    <a:lnTo>
                      <a:pt x="12917" y="3995"/>
                    </a:lnTo>
                    <a:lnTo>
                      <a:pt x="12913" y="4014"/>
                    </a:lnTo>
                    <a:lnTo>
                      <a:pt x="12909" y="4034"/>
                    </a:lnTo>
                    <a:lnTo>
                      <a:pt x="12904" y="4056"/>
                    </a:lnTo>
                    <a:lnTo>
                      <a:pt x="12899" y="4079"/>
                    </a:lnTo>
                    <a:lnTo>
                      <a:pt x="12892" y="4108"/>
                    </a:lnTo>
                    <a:lnTo>
                      <a:pt x="12885" y="4139"/>
                    </a:lnTo>
                    <a:lnTo>
                      <a:pt x="12870" y="4203"/>
                    </a:lnTo>
                    <a:lnTo>
                      <a:pt x="12853" y="4269"/>
                    </a:lnTo>
                    <a:lnTo>
                      <a:pt x="12835" y="4337"/>
                    </a:lnTo>
                    <a:lnTo>
                      <a:pt x="12815" y="4405"/>
                    </a:lnTo>
                    <a:lnTo>
                      <a:pt x="12795" y="4473"/>
                    </a:lnTo>
                    <a:lnTo>
                      <a:pt x="12775" y="4539"/>
                    </a:lnTo>
                    <a:lnTo>
                      <a:pt x="12755" y="4602"/>
                    </a:lnTo>
                    <a:lnTo>
                      <a:pt x="12746" y="4633"/>
                    </a:lnTo>
                    <a:lnTo>
                      <a:pt x="12736" y="4662"/>
                    </a:lnTo>
                    <a:lnTo>
                      <a:pt x="12727" y="4690"/>
                    </a:lnTo>
                    <a:lnTo>
                      <a:pt x="12719" y="4717"/>
                    </a:lnTo>
                    <a:lnTo>
                      <a:pt x="12710" y="4742"/>
                    </a:lnTo>
                    <a:lnTo>
                      <a:pt x="12702" y="4766"/>
                    </a:lnTo>
                    <a:lnTo>
                      <a:pt x="12695" y="4788"/>
                    </a:lnTo>
                    <a:lnTo>
                      <a:pt x="12688" y="4809"/>
                    </a:lnTo>
                    <a:lnTo>
                      <a:pt x="12682" y="4827"/>
                    </a:lnTo>
                    <a:lnTo>
                      <a:pt x="12676" y="4844"/>
                    </a:lnTo>
                    <a:lnTo>
                      <a:pt x="12671" y="4858"/>
                    </a:lnTo>
                    <a:lnTo>
                      <a:pt x="12667" y="4870"/>
                    </a:lnTo>
                    <a:lnTo>
                      <a:pt x="12664" y="4879"/>
                    </a:lnTo>
                    <a:lnTo>
                      <a:pt x="12661" y="4886"/>
                    </a:lnTo>
                    <a:lnTo>
                      <a:pt x="12660" y="4890"/>
                    </a:lnTo>
                    <a:lnTo>
                      <a:pt x="12659" y="4892"/>
                    </a:lnTo>
                    <a:lnTo>
                      <a:pt x="12661" y="4890"/>
                    </a:lnTo>
                    <a:lnTo>
                      <a:pt x="12664" y="4886"/>
                    </a:lnTo>
                    <a:lnTo>
                      <a:pt x="12670" y="4878"/>
                    </a:lnTo>
                    <a:lnTo>
                      <a:pt x="12679" y="4867"/>
                    </a:lnTo>
                    <a:lnTo>
                      <a:pt x="12689" y="4852"/>
                    </a:lnTo>
                    <a:lnTo>
                      <a:pt x="12701" y="4836"/>
                    </a:lnTo>
                    <a:lnTo>
                      <a:pt x="12716" y="4815"/>
                    </a:lnTo>
                    <a:lnTo>
                      <a:pt x="12731" y="4791"/>
                    </a:lnTo>
                    <a:lnTo>
                      <a:pt x="12749" y="4765"/>
                    </a:lnTo>
                    <a:lnTo>
                      <a:pt x="12767" y="4735"/>
                    </a:lnTo>
                    <a:lnTo>
                      <a:pt x="12786" y="4702"/>
                    </a:lnTo>
                    <a:lnTo>
                      <a:pt x="12807" y="4666"/>
                    </a:lnTo>
                    <a:lnTo>
                      <a:pt x="12828" y="4627"/>
                    </a:lnTo>
                    <a:lnTo>
                      <a:pt x="12850" y="4584"/>
                    </a:lnTo>
                    <a:lnTo>
                      <a:pt x="12873" y="4538"/>
                    </a:lnTo>
                    <a:lnTo>
                      <a:pt x="12895" y="4490"/>
                    </a:lnTo>
                    <a:lnTo>
                      <a:pt x="12918" y="4438"/>
                    </a:lnTo>
                    <a:lnTo>
                      <a:pt x="12941" y="4384"/>
                    </a:lnTo>
                    <a:lnTo>
                      <a:pt x="12964" y="4326"/>
                    </a:lnTo>
                    <a:lnTo>
                      <a:pt x="12986" y="4264"/>
                    </a:lnTo>
                    <a:lnTo>
                      <a:pt x="13008" y="4200"/>
                    </a:lnTo>
                    <a:lnTo>
                      <a:pt x="13030" y="4133"/>
                    </a:lnTo>
                    <a:lnTo>
                      <a:pt x="13050" y="4063"/>
                    </a:lnTo>
                    <a:lnTo>
                      <a:pt x="13070" y="3990"/>
                    </a:lnTo>
                    <a:lnTo>
                      <a:pt x="13088" y="3914"/>
                    </a:lnTo>
                    <a:lnTo>
                      <a:pt x="13106" y="3833"/>
                    </a:lnTo>
                    <a:lnTo>
                      <a:pt x="13123" y="3751"/>
                    </a:lnTo>
                    <a:lnTo>
                      <a:pt x="13137" y="3666"/>
                    </a:lnTo>
                    <a:lnTo>
                      <a:pt x="13150" y="3577"/>
                    </a:lnTo>
                    <a:lnTo>
                      <a:pt x="13161" y="3485"/>
                    </a:lnTo>
                    <a:lnTo>
                      <a:pt x="13170" y="3391"/>
                    </a:lnTo>
                    <a:lnTo>
                      <a:pt x="13177" y="3293"/>
                    </a:lnTo>
                    <a:lnTo>
                      <a:pt x="13179" y="3239"/>
                    </a:lnTo>
                    <a:lnTo>
                      <a:pt x="13181" y="3188"/>
                    </a:lnTo>
                    <a:lnTo>
                      <a:pt x="13183" y="3136"/>
                    </a:lnTo>
                    <a:lnTo>
                      <a:pt x="13184" y="3087"/>
                    </a:lnTo>
                    <a:lnTo>
                      <a:pt x="13186" y="3037"/>
                    </a:lnTo>
                    <a:lnTo>
                      <a:pt x="13186" y="2990"/>
                    </a:lnTo>
                    <a:lnTo>
                      <a:pt x="13186" y="2944"/>
                    </a:lnTo>
                    <a:lnTo>
                      <a:pt x="13186" y="2898"/>
                    </a:lnTo>
                    <a:lnTo>
                      <a:pt x="13184" y="2854"/>
                    </a:lnTo>
                    <a:lnTo>
                      <a:pt x="13182" y="2811"/>
                    </a:lnTo>
                    <a:lnTo>
                      <a:pt x="13181" y="2768"/>
                    </a:lnTo>
                    <a:lnTo>
                      <a:pt x="13179" y="2727"/>
                    </a:lnTo>
                    <a:lnTo>
                      <a:pt x="13177" y="2687"/>
                    </a:lnTo>
                    <a:lnTo>
                      <a:pt x="13174" y="2648"/>
                    </a:lnTo>
                    <a:lnTo>
                      <a:pt x="13169" y="2573"/>
                    </a:lnTo>
                    <a:lnTo>
                      <a:pt x="13162" y="2502"/>
                    </a:lnTo>
                    <a:lnTo>
                      <a:pt x="13155" y="2435"/>
                    </a:lnTo>
                    <a:lnTo>
                      <a:pt x="13147" y="2371"/>
                    </a:lnTo>
                    <a:lnTo>
                      <a:pt x="13139" y="2310"/>
                    </a:lnTo>
                    <a:lnTo>
                      <a:pt x="13130" y="2253"/>
                    </a:lnTo>
                    <a:lnTo>
                      <a:pt x="13121" y="2200"/>
                    </a:lnTo>
                    <a:lnTo>
                      <a:pt x="13112" y="2149"/>
                    </a:lnTo>
                    <a:lnTo>
                      <a:pt x="13104" y="2102"/>
                    </a:lnTo>
                    <a:lnTo>
                      <a:pt x="13096" y="2058"/>
                    </a:lnTo>
                    <a:lnTo>
                      <a:pt x="13088" y="2015"/>
                    </a:lnTo>
                    <a:lnTo>
                      <a:pt x="13081" y="1977"/>
                    </a:lnTo>
                    <a:lnTo>
                      <a:pt x="13075" y="1940"/>
                    </a:lnTo>
                    <a:lnTo>
                      <a:pt x="13070" y="1906"/>
                    </a:lnTo>
                    <a:lnTo>
                      <a:pt x="13067" y="1875"/>
                    </a:lnTo>
                    <a:lnTo>
                      <a:pt x="13064" y="1845"/>
                    </a:lnTo>
                    <a:lnTo>
                      <a:pt x="13063" y="1818"/>
                    </a:lnTo>
                    <a:lnTo>
                      <a:pt x="13063" y="1793"/>
                    </a:lnTo>
                    <a:lnTo>
                      <a:pt x="13065" y="1769"/>
                    </a:lnTo>
                    <a:lnTo>
                      <a:pt x="13069" y="1748"/>
                    </a:lnTo>
                    <a:lnTo>
                      <a:pt x="13075" y="1727"/>
                    </a:lnTo>
                    <a:lnTo>
                      <a:pt x="13084" y="1708"/>
                    </a:lnTo>
                    <a:lnTo>
                      <a:pt x="13095" y="1691"/>
                    </a:lnTo>
                    <a:lnTo>
                      <a:pt x="13108" y="1674"/>
                    </a:lnTo>
                    <a:lnTo>
                      <a:pt x="13125" y="1659"/>
                    </a:lnTo>
                    <a:lnTo>
                      <a:pt x="13140" y="1643"/>
                    </a:lnTo>
                    <a:lnTo>
                      <a:pt x="13157" y="1627"/>
                    </a:lnTo>
                    <a:lnTo>
                      <a:pt x="13174" y="1613"/>
                    </a:lnTo>
                    <a:lnTo>
                      <a:pt x="13193" y="1599"/>
                    </a:lnTo>
                    <a:lnTo>
                      <a:pt x="13212" y="1587"/>
                    </a:lnTo>
                    <a:lnTo>
                      <a:pt x="13233" y="1576"/>
                    </a:lnTo>
                    <a:lnTo>
                      <a:pt x="13277" y="1556"/>
                    </a:lnTo>
                    <a:lnTo>
                      <a:pt x="13326" y="1539"/>
                    </a:lnTo>
                    <a:lnTo>
                      <a:pt x="13376" y="1522"/>
                    </a:lnTo>
                    <a:lnTo>
                      <a:pt x="13429" y="1507"/>
                    </a:lnTo>
                    <a:lnTo>
                      <a:pt x="13484" y="1491"/>
                    </a:lnTo>
                    <a:lnTo>
                      <a:pt x="13541" y="1476"/>
                    </a:lnTo>
                    <a:lnTo>
                      <a:pt x="13597" y="1458"/>
                    </a:lnTo>
                    <a:lnTo>
                      <a:pt x="13655" y="1439"/>
                    </a:lnTo>
                    <a:lnTo>
                      <a:pt x="13714" y="1416"/>
                    </a:lnTo>
                    <a:lnTo>
                      <a:pt x="13742" y="1403"/>
                    </a:lnTo>
                    <a:lnTo>
                      <a:pt x="13771" y="1389"/>
                    </a:lnTo>
                    <a:lnTo>
                      <a:pt x="13800" y="1374"/>
                    </a:lnTo>
                    <a:lnTo>
                      <a:pt x="13828" y="1357"/>
                    </a:lnTo>
                    <a:lnTo>
                      <a:pt x="13855" y="1340"/>
                    </a:lnTo>
                    <a:lnTo>
                      <a:pt x="13883" y="1320"/>
                    </a:lnTo>
                    <a:lnTo>
                      <a:pt x="13910" y="1300"/>
                    </a:lnTo>
                    <a:lnTo>
                      <a:pt x="13937" y="1277"/>
                    </a:lnTo>
                    <a:lnTo>
                      <a:pt x="13957" y="1262"/>
                    </a:lnTo>
                    <a:lnTo>
                      <a:pt x="13976" y="1246"/>
                    </a:lnTo>
                    <a:lnTo>
                      <a:pt x="14012" y="1211"/>
                    </a:lnTo>
                    <a:lnTo>
                      <a:pt x="14045" y="1173"/>
                    </a:lnTo>
                    <a:lnTo>
                      <a:pt x="14076" y="1134"/>
                    </a:lnTo>
                    <a:lnTo>
                      <a:pt x="14105" y="1093"/>
                    </a:lnTo>
                    <a:lnTo>
                      <a:pt x="14133" y="1050"/>
                    </a:lnTo>
                    <a:lnTo>
                      <a:pt x="14160" y="1009"/>
                    </a:lnTo>
                    <a:lnTo>
                      <a:pt x="14187" y="969"/>
                    </a:lnTo>
                    <a:lnTo>
                      <a:pt x="14213" y="931"/>
                    </a:lnTo>
                    <a:lnTo>
                      <a:pt x="14240" y="895"/>
                    </a:lnTo>
                    <a:lnTo>
                      <a:pt x="14253" y="878"/>
                    </a:lnTo>
                    <a:lnTo>
                      <a:pt x="14267" y="863"/>
                    </a:lnTo>
                    <a:lnTo>
                      <a:pt x="14282" y="847"/>
                    </a:lnTo>
                    <a:lnTo>
                      <a:pt x="14296" y="834"/>
                    </a:lnTo>
                    <a:lnTo>
                      <a:pt x="14312" y="822"/>
                    </a:lnTo>
                    <a:lnTo>
                      <a:pt x="14327" y="811"/>
                    </a:lnTo>
                    <a:lnTo>
                      <a:pt x="14344" y="801"/>
                    </a:lnTo>
                    <a:lnTo>
                      <a:pt x="14360" y="793"/>
                    </a:lnTo>
                    <a:lnTo>
                      <a:pt x="14379" y="787"/>
                    </a:lnTo>
                    <a:lnTo>
                      <a:pt x="14396" y="782"/>
                    </a:lnTo>
                    <a:lnTo>
                      <a:pt x="14416" y="779"/>
                    </a:lnTo>
                    <a:lnTo>
                      <a:pt x="14436" y="778"/>
                    </a:lnTo>
                    <a:lnTo>
                      <a:pt x="14451" y="779"/>
                    </a:lnTo>
                    <a:lnTo>
                      <a:pt x="14470" y="785"/>
                    </a:lnTo>
                    <a:lnTo>
                      <a:pt x="14489" y="793"/>
                    </a:lnTo>
                    <a:lnTo>
                      <a:pt x="14510" y="805"/>
                    </a:lnTo>
                    <a:lnTo>
                      <a:pt x="14534" y="821"/>
                    </a:lnTo>
                    <a:lnTo>
                      <a:pt x="14557" y="840"/>
                    </a:lnTo>
                    <a:lnTo>
                      <a:pt x="14571" y="851"/>
                    </a:lnTo>
                    <a:lnTo>
                      <a:pt x="14583" y="864"/>
                    </a:lnTo>
                    <a:lnTo>
                      <a:pt x="14597" y="877"/>
                    </a:lnTo>
                    <a:lnTo>
                      <a:pt x="14610" y="892"/>
                    </a:lnTo>
                    <a:lnTo>
                      <a:pt x="14625" y="907"/>
                    </a:lnTo>
                    <a:lnTo>
                      <a:pt x="14638" y="924"/>
                    </a:lnTo>
                    <a:lnTo>
                      <a:pt x="14652" y="942"/>
                    </a:lnTo>
                    <a:lnTo>
                      <a:pt x="14667" y="961"/>
                    </a:lnTo>
                    <a:lnTo>
                      <a:pt x="14681" y="981"/>
                    </a:lnTo>
                    <a:lnTo>
                      <a:pt x="14696" y="1003"/>
                    </a:lnTo>
                    <a:lnTo>
                      <a:pt x="14711" y="1026"/>
                    </a:lnTo>
                    <a:lnTo>
                      <a:pt x="14727" y="1049"/>
                    </a:lnTo>
                    <a:lnTo>
                      <a:pt x="14741" y="1075"/>
                    </a:lnTo>
                    <a:lnTo>
                      <a:pt x="14757" y="1101"/>
                    </a:lnTo>
                    <a:lnTo>
                      <a:pt x="14772" y="1129"/>
                    </a:lnTo>
                    <a:lnTo>
                      <a:pt x="14788" y="1158"/>
                    </a:lnTo>
                    <a:lnTo>
                      <a:pt x="14803" y="1188"/>
                    </a:lnTo>
                    <a:lnTo>
                      <a:pt x="14818" y="1220"/>
                    </a:lnTo>
                    <a:lnTo>
                      <a:pt x="14833" y="1254"/>
                    </a:lnTo>
                    <a:lnTo>
                      <a:pt x="14849" y="1288"/>
                    </a:lnTo>
                    <a:lnTo>
                      <a:pt x="14864" y="1324"/>
                    </a:lnTo>
                    <a:lnTo>
                      <a:pt x="14880" y="1362"/>
                    </a:lnTo>
                    <a:lnTo>
                      <a:pt x="14894" y="1402"/>
                    </a:lnTo>
                    <a:lnTo>
                      <a:pt x="14909" y="1442"/>
                    </a:lnTo>
                    <a:lnTo>
                      <a:pt x="14925" y="1484"/>
                    </a:lnTo>
                    <a:lnTo>
                      <a:pt x="14939" y="1527"/>
                    </a:lnTo>
                    <a:lnTo>
                      <a:pt x="14954" y="1573"/>
                    </a:lnTo>
                    <a:lnTo>
                      <a:pt x="14968" y="1620"/>
                    </a:lnTo>
                    <a:lnTo>
                      <a:pt x="14983" y="1668"/>
                    </a:lnTo>
                    <a:lnTo>
                      <a:pt x="14997" y="1718"/>
                    </a:lnTo>
                    <a:lnTo>
                      <a:pt x="15011" y="1770"/>
                    </a:lnTo>
                    <a:lnTo>
                      <a:pt x="15024" y="1823"/>
                    </a:lnTo>
                    <a:lnTo>
                      <a:pt x="15037" y="1878"/>
                    </a:lnTo>
                    <a:lnTo>
                      <a:pt x="15051" y="1935"/>
                    </a:lnTo>
                    <a:lnTo>
                      <a:pt x="15063" y="1994"/>
                    </a:lnTo>
                    <a:lnTo>
                      <a:pt x="15076" y="2054"/>
                    </a:lnTo>
                    <a:lnTo>
                      <a:pt x="15088" y="2115"/>
                    </a:lnTo>
                    <a:lnTo>
                      <a:pt x="15099" y="2179"/>
                    </a:lnTo>
                    <a:lnTo>
                      <a:pt x="15111" y="2245"/>
                    </a:lnTo>
                    <a:lnTo>
                      <a:pt x="15121" y="2312"/>
                    </a:lnTo>
                    <a:lnTo>
                      <a:pt x="15132" y="2381"/>
                    </a:lnTo>
                    <a:lnTo>
                      <a:pt x="15142" y="2452"/>
                    </a:lnTo>
                    <a:lnTo>
                      <a:pt x="15152" y="2525"/>
                    </a:lnTo>
                    <a:lnTo>
                      <a:pt x="15161" y="2600"/>
                    </a:lnTo>
                    <a:lnTo>
                      <a:pt x="15170" y="2678"/>
                    </a:lnTo>
                    <a:lnTo>
                      <a:pt x="15178" y="2756"/>
                    </a:lnTo>
                    <a:lnTo>
                      <a:pt x="15185" y="2837"/>
                    </a:lnTo>
                    <a:lnTo>
                      <a:pt x="15192" y="2920"/>
                    </a:lnTo>
                    <a:lnTo>
                      <a:pt x="15199" y="3004"/>
                    </a:lnTo>
                    <a:lnTo>
                      <a:pt x="15205" y="3092"/>
                    </a:lnTo>
                    <a:lnTo>
                      <a:pt x="15210" y="3180"/>
                    </a:lnTo>
                    <a:lnTo>
                      <a:pt x="15215" y="3271"/>
                    </a:lnTo>
                    <a:lnTo>
                      <a:pt x="15218" y="3383"/>
                    </a:lnTo>
                    <a:lnTo>
                      <a:pt x="15219" y="3494"/>
                    </a:lnTo>
                    <a:lnTo>
                      <a:pt x="15219" y="3602"/>
                    </a:lnTo>
                    <a:lnTo>
                      <a:pt x="15217" y="3709"/>
                    </a:lnTo>
                    <a:lnTo>
                      <a:pt x="15212" y="3814"/>
                    </a:lnTo>
                    <a:lnTo>
                      <a:pt x="15206" y="3917"/>
                    </a:lnTo>
                    <a:lnTo>
                      <a:pt x="15199" y="4019"/>
                    </a:lnTo>
                    <a:lnTo>
                      <a:pt x="15188" y="4120"/>
                    </a:lnTo>
                    <a:lnTo>
                      <a:pt x="15177" y="4219"/>
                    </a:lnTo>
                    <a:lnTo>
                      <a:pt x="15164" y="4316"/>
                    </a:lnTo>
                    <a:lnTo>
                      <a:pt x="15149" y="4411"/>
                    </a:lnTo>
                    <a:lnTo>
                      <a:pt x="15133" y="4505"/>
                    </a:lnTo>
                    <a:lnTo>
                      <a:pt x="15115" y="4597"/>
                    </a:lnTo>
                    <a:lnTo>
                      <a:pt x="15095" y="4687"/>
                    </a:lnTo>
                    <a:lnTo>
                      <a:pt x="15075" y="4776"/>
                    </a:lnTo>
                    <a:lnTo>
                      <a:pt x="15052" y="4864"/>
                    </a:lnTo>
                    <a:lnTo>
                      <a:pt x="15028" y="4949"/>
                    </a:lnTo>
                    <a:lnTo>
                      <a:pt x="15003" y="5033"/>
                    </a:lnTo>
                    <a:lnTo>
                      <a:pt x="14977" y="5115"/>
                    </a:lnTo>
                    <a:lnTo>
                      <a:pt x="14949" y="5196"/>
                    </a:lnTo>
                    <a:lnTo>
                      <a:pt x="14919" y="5274"/>
                    </a:lnTo>
                    <a:lnTo>
                      <a:pt x="14889" y="5352"/>
                    </a:lnTo>
                    <a:lnTo>
                      <a:pt x="14857" y="5427"/>
                    </a:lnTo>
                    <a:lnTo>
                      <a:pt x="14824" y="5501"/>
                    </a:lnTo>
                    <a:lnTo>
                      <a:pt x="14790" y="5573"/>
                    </a:lnTo>
                    <a:lnTo>
                      <a:pt x="14755" y="5643"/>
                    </a:lnTo>
                    <a:lnTo>
                      <a:pt x="14718" y="5712"/>
                    </a:lnTo>
                    <a:lnTo>
                      <a:pt x="14680" y="5779"/>
                    </a:lnTo>
                    <a:lnTo>
                      <a:pt x="14642" y="5844"/>
                    </a:lnTo>
                    <a:lnTo>
                      <a:pt x="14603" y="5908"/>
                    </a:lnTo>
                    <a:lnTo>
                      <a:pt x="14563" y="5970"/>
                    </a:lnTo>
                    <a:lnTo>
                      <a:pt x="14521" y="6030"/>
                    </a:lnTo>
                    <a:lnTo>
                      <a:pt x="14479" y="6087"/>
                    </a:lnTo>
                    <a:lnTo>
                      <a:pt x="14437" y="6144"/>
                    </a:lnTo>
                    <a:lnTo>
                      <a:pt x="14393" y="6199"/>
                    </a:lnTo>
                    <a:lnTo>
                      <a:pt x="14349" y="6252"/>
                    </a:lnTo>
                    <a:lnTo>
                      <a:pt x="14304" y="6304"/>
                    </a:lnTo>
                    <a:lnTo>
                      <a:pt x="14257" y="6353"/>
                    </a:lnTo>
                    <a:lnTo>
                      <a:pt x="14211" y="6400"/>
                    </a:lnTo>
                    <a:lnTo>
                      <a:pt x="14164" y="6447"/>
                    </a:lnTo>
                    <a:lnTo>
                      <a:pt x="14116" y="6491"/>
                    </a:lnTo>
                    <a:lnTo>
                      <a:pt x="14068" y="6533"/>
                    </a:lnTo>
                    <a:lnTo>
                      <a:pt x="14019" y="6574"/>
                    </a:lnTo>
                    <a:lnTo>
                      <a:pt x="13970" y="6614"/>
                    </a:lnTo>
                    <a:lnTo>
                      <a:pt x="13921" y="6651"/>
                    </a:lnTo>
                    <a:lnTo>
                      <a:pt x="13870" y="6686"/>
                    </a:lnTo>
                    <a:lnTo>
                      <a:pt x="13819" y="6720"/>
                    </a:lnTo>
                    <a:lnTo>
                      <a:pt x="13769" y="6751"/>
                    </a:lnTo>
                    <a:lnTo>
                      <a:pt x="13718" y="6781"/>
                    </a:lnTo>
                    <a:lnTo>
                      <a:pt x="13667" y="6809"/>
                    </a:lnTo>
                    <a:lnTo>
                      <a:pt x="13615" y="6835"/>
                    </a:lnTo>
                    <a:lnTo>
                      <a:pt x="13563" y="6860"/>
                    </a:lnTo>
                    <a:lnTo>
                      <a:pt x="13511" y="6882"/>
                    </a:lnTo>
                    <a:lnTo>
                      <a:pt x="13459" y="6904"/>
                    </a:lnTo>
                    <a:lnTo>
                      <a:pt x="13407" y="6923"/>
                    </a:lnTo>
                    <a:lnTo>
                      <a:pt x="13355" y="6940"/>
                    </a:lnTo>
                    <a:lnTo>
                      <a:pt x="13302" y="6956"/>
                    </a:lnTo>
                    <a:lnTo>
                      <a:pt x="13251" y="6969"/>
                    </a:lnTo>
                    <a:lnTo>
                      <a:pt x="13198" y="6980"/>
                    </a:lnTo>
                    <a:lnTo>
                      <a:pt x="13146" y="6991"/>
                    </a:lnTo>
                    <a:lnTo>
                      <a:pt x="13095" y="6998"/>
                    </a:lnTo>
                    <a:lnTo>
                      <a:pt x="13043" y="7004"/>
                    </a:lnTo>
                    <a:lnTo>
                      <a:pt x="12991" y="7008"/>
                    </a:lnTo>
                    <a:lnTo>
                      <a:pt x="12940" y="7011"/>
                    </a:lnTo>
                    <a:lnTo>
                      <a:pt x="12846" y="7011"/>
                    </a:lnTo>
                    <a:lnTo>
                      <a:pt x="12763" y="7010"/>
                    </a:lnTo>
                    <a:lnTo>
                      <a:pt x="12683" y="7007"/>
                    </a:lnTo>
                    <a:lnTo>
                      <a:pt x="12602" y="7003"/>
                    </a:lnTo>
                    <a:lnTo>
                      <a:pt x="12524" y="6997"/>
                    </a:lnTo>
                    <a:lnTo>
                      <a:pt x="12446" y="6990"/>
                    </a:lnTo>
                    <a:lnTo>
                      <a:pt x="12370" y="6980"/>
                    </a:lnTo>
                    <a:lnTo>
                      <a:pt x="12296" y="6970"/>
                    </a:lnTo>
                    <a:lnTo>
                      <a:pt x="12222" y="6958"/>
                    </a:lnTo>
                    <a:lnTo>
                      <a:pt x="12150" y="6944"/>
                    </a:lnTo>
                    <a:lnTo>
                      <a:pt x="12080" y="6929"/>
                    </a:lnTo>
                    <a:lnTo>
                      <a:pt x="12011" y="6913"/>
                    </a:lnTo>
                    <a:lnTo>
                      <a:pt x="11943" y="6896"/>
                    </a:lnTo>
                    <a:lnTo>
                      <a:pt x="11875" y="6877"/>
                    </a:lnTo>
                    <a:lnTo>
                      <a:pt x="11810" y="6858"/>
                    </a:lnTo>
                    <a:lnTo>
                      <a:pt x="11745" y="6838"/>
                    </a:lnTo>
                    <a:lnTo>
                      <a:pt x="11683" y="6816"/>
                    </a:lnTo>
                    <a:lnTo>
                      <a:pt x="11622" y="6794"/>
                    </a:lnTo>
                    <a:lnTo>
                      <a:pt x="11562" y="6770"/>
                    </a:lnTo>
                    <a:lnTo>
                      <a:pt x="11503" y="6746"/>
                    </a:lnTo>
                    <a:lnTo>
                      <a:pt x="11445" y="6722"/>
                    </a:lnTo>
                    <a:lnTo>
                      <a:pt x="11388" y="6696"/>
                    </a:lnTo>
                    <a:lnTo>
                      <a:pt x="11334" y="6670"/>
                    </a:lnTo>
                    <a:lnTo>
                      <a:pt x="11280" y="6643"/>
                    </a:lnTo>
                    <a:lnTo>
                      <a:pt x="11227" y="6617"/>
                    </a:lnTo>
                    <a:lnTo>
                      <a:pt x="11177" y="6589"/>
                    </a:lnTo>
                    <a:lnTo>
                      <a:pt x="11127" y="6561"/>
                    </a:lnTo>
                    <a:lnTo>
                      <a:pt x="11079" y="6532"/>
                    </a:lnTo>
                    <a:lnTo>
                      <a:pt x="11031" y="6504"/>
                    </a:lnTo>
                    <a:lnTo>
                      <a:pt x="10986" y="6476"/>
                    </a:lnTo>
                    <a:lnTo>
                      <a:pt x="10941" y="6446"/>
                    </a:lnTo>
                    <a:lnTo>
                      <a:pt x="10898" y="6417"/>
                    </a:lnTo>
                    <a:lnTo>
                      <a:pt x="10856" y="6388"/>
                    </a:lnTo>
                    <a:lnTo>
                      <a:pt x="10815" y="6358"/>
                    </a:lnTo>
                    <a:lnTo>
                      <a:pt x="10776" y="6329"/>
                    </a:lnTo>
                    <a:lnTo>
                      <a:pt x="10738" y="6300"/>
                    </a:lnTo>
                    <a:lnTo>
                      <a:pt x="10701" y="6272"/>
                    </a:lnTo>
                    <a:lnTo>
                      <a:pt x="10666" y="6243"/>
                    </a:lnTo>
                    <a:lnTo>
                      <a:pt x="10632" y="6215"/>
                    </a:lnTo>
                    <a:lnTo>
                      <a:pt x="10599" y="6186"/>
                    </a:lnTo>
                    <a:lnTo>
                      <a:pt x="10568" y="6159"/>
                    </a:lnTo>
                    <a:lnTo>
                      <a:pt x="10537" y="6131"/>
                    </a:lnTo>
                    <a:lnTo>
                      <a:pt x="10508" y="6105"/>
                    </a:lnTo>
                    <a:lnTo>
                      <a:pt x="10480" y="6079"/>
                    </a:lnTo>
                    <a:lnTo>
                      <a:pt x="10454" y="6053"/>
                    </a:lnTo>
                    <a:lnTo>
                      <a:pt x="10429" y="6028"/>
                    </a:lnTo>
                    <a:lnTo>
                      <a:pt x="10405" y="6005"/>
                    </a:lnTo>
                    <a:lnTo>
                      <a:pt x="10383" y="5982"/>
                    </a:lnTo>
                    <a:lnTo>
                      <a:pt x="10361" y="5959"/>
                    </a:lnTo>
                    <a:lnTo>
                      <a:pt x="10341" y="5938"/>
                    </a:lnTo>
                    <a:lnTo>
                      <a:pt x="10323" y="5917"/>
                    </a:lnTo>
                    <a:lnTo>
                      <a:pt x="10305" y="5898"/>
                    </a:lnTo>
                    <a:lnTo>
                      <a:pt x="10290" y="5879"/>
                    </a:lnTo>
                    <a:lnTo>
                      <a:pt x="10274" y="5863"/>
                    </a:lnTo>
                    <a:lnTo>
                      <a:pt x="10261" y="5846"/>
                    </a:lnTo>
                    <a:lnTo>
                      <a:pt x="10250" y="5832"/>
                    </a:lnTo>
                    <a:lnTo>
                      <a:pt x="10238" y="5818"/>
                    </a:lnTo>
                    <a:lnTo>
                      <a:pt x="10229" y="5806"/>
                    </a:lnTo>
                    <a:lnTo>
                      <a:pt x="10221" y="5796"/>
                    </a:lnTo>
                    <a:lnTo>
                      <a:pt x="10213" y="5786"/>
                    </a:lnTo>
                    <a:lnTo>
                      <a:pt x="10207" y="5778"/>
                    </a:lnTo>
                    <a:lnTo>
                      <a:pt x="10203" y="5773"/>
                    </a:lnTo>
                    <a:lnTo>
                      <a:pt x="10200" y="5768"/>
                    </a:lnTo>
                    <a:lnTo>
                      <a:pt x="10198" y="5766"/>
                    </a:lnTo>
                    <a:lnTo>
                      <a:pt x="10197" y="5765"/>
                    </a:lnTo>
                    <a:lnTo>
                      <a:pt x="10197" y="5766"/>
                    </a:lnTo>
                    <a:lnTo>
                      <a:pt x="10197" y="5770"/>
                    </a:lnTo>
                    <a:lnTo>
                      <a:pt x="10196" y="5776"/>
                    </a:lnTo>
                    <a:lnTo>
                      <a:pt x="10194" y="5785"/>
                    </a:lnTo>
                    <a:lnTo>
                      <a:pt x="10193" y="5797"/>
                    </a:lnTo>
                    <a:lnTo>
                      <a:pt x="10191" y="5810"/>
                    </a:lnTo>
                    <a:lnTo>
                      <a:pt x="10189" y="5826"/>
                    </a:lnTo>
                    <a:lnTo>
                      <a:pt x="10187" y="5844"/>
                    </a:lnTo>
                    <a:lnTo>
                      <a:pt x="10185" y="5864"/>
                    </a:lnTo>
                    <a:lnTo>
                      <a:pt x="10182" y="5885"/>
                    </a:lnTo>
                    <a:lnTo>
                      <a:pt x="10179" y="5909"/>
                    </a:lnTo>
                    <a:lnTo>
                      <a:pt x="10177" y="5935"/>
                    </a:lnTo>
                    <a:lnTo>
                      <a:pt x="10175" y="5963"/>
                    </a:lnTo>
                    <a:lnTo>
                      <a:pt x="10172" y="5991"/>
                    </a:lnTo>
                    <a:lnTo>
                      <a:pt x="10170" y="6021"/>
                    </a:lnTo>
                    <a:lnTo>
                      <a:pt x="10168" y="6053"/>
                    </a:lnTo>
                    <a:lnTo>
                      <a:pt x="10165" y="6086"/>
                    </a:lnTo>
                    <a:lnTo>
                      <a:pt x="10163" y="6121"/>
                    </a:lnTo>
                    <a:lnTo>
                      <a:pt x="10162" y="6157"/>
                    </a:lnTo>
                    <a:lnTo>
                      <a:pt x="10160" y="6194"/>
                    </a:lnTo>
                    <a:lnTo>
                      <a:pt x="10159" y="6231"/>
                    </a:lnTo>
                    <a:lnTo>
                      <a:pt x="10158" y="6271"/>
                    </a:lnTo>
                    <a:lnTo>
                      <a:pt x="10157" y="6351"/>
                    </a:lnTo>
                    <a:lnTo>
                      <a:pt x="10157" y="6434"/>
                    </a:lnTo>
                    <a:lnTo>
                      <a:pt x="10159" y="6520"/>
                    </a:lnTo>
                    <a:lnTo>
                      <a:pt x="10163" y="6607"/>
                    </a:lnTo>
                    <a:lnTo>
                      <a:pt x="10170" y="6696"/>
                    </a:lnTo>
                    <a:lnTo>
                      <a:pt x="10179" y="6784"/>
                    </a:lnTo>
                    <a:lnTo>
                      <a:pt x="10192" y="6872"/>
                    </a:lnTo>
                    <a:lnTo>
                      <a:pt x="10207" y="6959"/>
                    </a:lnTo>
                    <a:lnTo>
                      <a:pt x="10226" y="7044"/>
                    </a:lnTo>
                    <a:lnTo>
                      <a:pt x="10249" y="7128"/>
                    </a:lnTo>
                    <a:lnTo>
                      <a:pt x="10262" y="7168"/>
                    </a:lnTo>
                    <a:lnTo>
                      <a:pt x="10275" y="7207"/>
                    </a:lnTo>
                    <a:lnTo>
                      <a:pt x="10291" y="7246"/>
                    </a:lnTo>
                    <a:lnTo>
                      <a:pt x="10306" y="7283"/>
                    </a:lnTo>
                    <a:lnTo>
                      <a:pt x="10324" y="7320"/>
                    </a:lnTo>
                    <a:lnTo>
                      <a:pt x="10342" y="7355"/>
                    </a:lnTo>
                    <a:lnTo>
                      <a:pt x="10361" y="7389"/>
                    </a:lnTo>
                    <a:lnTo>
                      <a:pt x="10383" y="7422"/>
                    </a:lnTo>
                    <a:lnTo>
                      <a:pt x="10404" y="7454"/>
                    </a:lnTo>
                    <a:lnTo>
                      <a:pt x="10427" y="7484"/>
                    </a:lnTo>
                    <a:lnTo>
                      <a:pt x="10452" y="7512"/>
                    </a:lnTo>
                    <a:lnTo>
                      <a:pt x="10478" y="7539"/>
                    </a:lnTo>
                    <a:lnTo>
                      <a:pt x="10506" y="7564"/>
                    </a:lnTo>
                    <a:lnTo>
                      <a:pt x="10535" y="7587"/>
                    </a:lnTo>
                    <a:lnTo>
                      <a:pt x="10564" y="7609"/>
                    </a:lnTo>
                    <a:lnTo>
                      <a:pt x="10596" y="7627"/>
                    </a:lnTo>
                    <a:lnTo>
                      <a:pt x="10629" y="7645"/>
                    </a:lnTo>
                    <a:lnTo>
                      <a:pt x="10665" y="7660"/>
                    </a:lnTo>
                    <a:lnTo>
                      <a:pt x="10702" y="7672"/>
                    </a:lnTo>
                    <a:lnTo>
                      <a:pt x="10740" y="7683"/>
                    </a:lnTo>
                    <a:lnTo>
                      <a:pt x="10779" y="7691"/>
                    </a:lnTo>
                    <a:lnTo>
                      <a:pt x="10820" y="7697"/>
                    </a:lnTo>
                    <a:lnTo>
                      <a:pt x="10882" y="7697"/>
                    </a:lnTo>
                    <a:lnTo>
                      <a:pt x="10923" y="7695"/>
                    </a:lnTo>
                    <a:lnTo>
                      <a:pt x="10962" y="7690"/>
                    </a:lnTo>
                    <a:lnTo>
                      <a:pt x="11000" y="7683"/>
                    </a:lnTo>
                    <a:lnTo>
                      <a:pt x="11037" y="7671"/>
                    </a:lnTo>
                    <a:lnTo>
                      <a:pt x="11073" y="7658"/>
                    </a:lnTo>
                    <a:lnTo>
                      <a:pt x="11108" y="7643"/>
                    </a:lnTo>
                    <a:lnTo>
                      <a:pt x="11142" y="7624"/>
                    </a:lnTo>
                    <a:lnTo>
                      <a:pt x="11175" y="7604"/>
                    </a:lnTo>
                    <a:lnTo>
                      <a:pt x="11206" y="7583"/>
                    </a:lnTo>
                    <a:lnTo>
                      <a:pt x="11235" y="7559"/>
                    </a:lnTo>
                    <a:lnTo>
                      <a:pt x="11264" y="7535"/>
                    </a:lnTo>
                    <a:lnTo>
                      <a:pt x="11291" y="7510"/>
                    </a:lnTo>
                    <a:lnTo>
                      <a:pt x="11318" y="7483"/>
                    </a:lnTo>
                    <a:lnTo>
                      <a:pt x="11343" y="7456"/>
                    </a:lnTo>
                    <a:lnTo>
                      <a:pt x="11367" y="7428"/>
                    </a:lnTo>
                    <a:lnTo>
                      <a:pt x="11389" y="7401"/>
                    </a:lnTo>
                    <a:lnTo>
                      <a:pt x="11411" y="7373"/>
                    </a:lnTo>
                    <a:lnTo>
                      <a:pt x="11431" y="7346"/>
                    </a:lnTo>
                    <a:lnTo>
                      <a:pt x="11449" y="7318"/>
                    </a:lnTo>
                    <a:lnTo>
                      <a:pt x="11467" y="7292"/>
                    </a:lnTo>
                    <a:lnTo>
                      <a:pt x="11483" y="7267"/>
                    </a:lnTo>
                    <a:lnTo>
                      <a:pt x="11498" y="7242"/>
                    </a:lnTo>
                    <a:lnTo>
                      <a:pt x="11511" y="7219"/>
                    </a:lnTo>
                    <a:lnTo>
                      <a:pt x="11522" y="7198"/>
                    </a:lnTo>
                    <a:lnTo>
                      <a:pt x="11534" y="7177"/>
                    </a:lnTo>
                    <a:lnTo>
                      <a:pt x="11543" y="7159"/>
                    </a:lnTo>
                    <a:lnTo>
                      <a:pt x="11550" y="7144"/>
                    </a:lnTo>
                    <a:lnTo>
                      <a:pt x="11558" y="7130"/>
                    </a:lnTo>
                    <a:lnTo>
                      <a:pt x="11562" y="7119"/>
                    </a:lnTo>
                    <a:lnTo>
                      <a:pt x="11566" y="7111"/>
                    </a:lnTo>
                    <a:lnTo>
                      <a:pt x="11568" y="7106"/>
                    </a:lnTo>
                    <a:lnTo>
                      <a:pt x="11569" y="7105"/>
                    </a:lnTo>
                    <a:lnTo>
                      <a:pt x="11724" y="7136"/>
                    </a:lnTo>
                    <a:lnTo>
                      <a:pt x="11724" y="7136"/>
                    </a:lnTo>
                    <a:lnTo>
                      <a:pt x="11724" y="7138"/>
                    </a:lnTo>
                    <a:lnTo>
                      <a:pt x="11723" y="7142"/>
                    </a:lnTo>
                    <a:lnTo>
                      <a:pt x="11721" y="7146"/>
                    </a:lnTo>
                    <a:lnTo>
                      <a:pt x="11720" y="7152"/>
                    </a:lnTo>
                    <a:lnTo>
                      <a:pt x="11718" y="7158"/>
                    </a:lnTo>
                    <a:lnTo>
                      <a:pt x="11714" y="7167"/>
                    </a:lnTo>
                    <a:lnTo>
                      <a:pt x="11712" y="7176"/>
                    </a:lnTo>
                    <a:lnTo>
                      <a:pt x="11705" y="7197"/>
                    </a:lnTo>
                    <a:lnTo>
                      <a:pt x="11696" y="7222"/>
                    </a:lnTo>
                    <a:lnTo>
                      <a:pt x="11686" y="7250"/>
                    </a:lnTo>
                    <a:lnTo>
                      <a:pt x="11674" y="7282"/>
                    </a:lnTo>
                    <a:lnTo>
                      <a:pt x="11660" y="7316"/>
                    </a:lnTo>
                    <a:lnTo>
                      <a:pt x="11644" y="7352"/>
                    </a:lnTo>
                    <a:lnTo>
                      <a:pt x="11627" y="7391"/>
                    </a:lnTo>
                    <a:lnTo>
                      <a:pt x="11607" y="7431"/>
                    </a:lnTo>
                    <a:lnTo>
                      <a:pt x="11586" y="7474"/>
                    </a:lnTo>
                    <a:lnTo>
                      <a:pt x="11563" y="7516"/>
                    </a:lnTo>
                    <a:lnTo>
                      <a:pt x="11538" y="7559"/>
                    </a:lnTo>
                    <a:lnTo>
                      <a:pt x="11510" y="7603"/>
                    </a:lnTo>
                    <a:lnTo>
                      <a:pt x="11480" y="7647"/>
                    </a:lnTo>
                    <a:lnTo>
                      <a:pt x="11449" y="7690"/>
                    </a:lnTo>
                    <a:lnTo>
                      <a:pt x="11415" y="7733"/>
                    </a:lnTo>
                    <a:lnTo>
                      <a:pt x="11379" y="7774"/>
                    </a:lnTo>
                    <a:lnTo>
                      <a:pt x="11341" y="7816"/>
                    </a:lnTo>
                    <a:lnTo>
                      <a:pt x="11299" y="7854"/>
                    </a:lnTo>
                    <a:lnTo>
                      <a:pt x="11257" y="7891"/>
                    </a:lnTo>
                    <a:lnTo>
                      <a:pt x="11212" y="7925"/>
                    </a:lnTo>
                    <a:lnTo>
                      <a:pt x="11164" y="7956"/>
                    </a:lnTo>
                    <a:lnTo>
                      <a:pt x="11114" y="7985"/>
                    </a:lnTo>
                    <a:lnTo>
                      <a:pt x="11061" y="8009"/>
                    </a:lnTo>
                    <a:lnTo>
                      <a:pt x="11005" y="8031"/>
                    </a:lnTo>
                    <a:lnTo>
                      <a:pt x="10977" y="8040"/>
                    </a:lnTo>
                    <a:lnTo>
                      <a:pt x="10947" y="8047"/>
                    </a:lnTo>
                    <a:lnTo>
                      <a:pt x="10917" y="8055"/>
                    </a:lnTo>
                    <a:lnTo>
                      <a:pt x="10888" y="8061"/>
                    </a:lnTo>
                    <a:lnTo>
                      <a:pt x="10856" y="8065"/>
                    </a:lnTo>
                    <a:lnTo>
                      <a:pt x="10824" y="8068"/>
                    </a:lnTo>
                    <a:lnTo>
                      <a:pt x="10792" y="8070"/>
                    </a:lnTo>
                    <a:lnTo>
                      <a:pt x="10759" y="8071"/>
                    </a:lnTo>
                    <a:lnTo>
                      <a:pt x="10711" y="8069"/>
                    </a:lnTo>
                    <a:lnTo>
                      <a:pt x="10665" y="8065"/>
                    </a:lnTo>
                    <a:lnTo>
                      <a:pt x="10618" y="8058"/>
                    </a:lnTo>
                    <a:lnTo>
                      <a:pt x="10572" y="8047"/>
                    </a:lnTo>
                    <a:lnTo>
                      <a:pt x="10524" y="8034"/>
                    </a:lnTo>
                    <a:lnTo>
                      <a:pt x="10478" y="8019"/>
                    </a:lnTo>
                    <a:lnTo>
                      <a:pt x="10431" y="7999"/>
                    </a:lnTo>
                    <a:lnTo>
                      <a:pt x="10384" y="7977"/>
                    </a:lnTo>
                    <a:lnTo>
                      <a:pt x="10331" y="7952"/>
                    </a:lnTo>
                    <a:lnTo>
                      <a:pt x="10276" y="7924"/>
                    </a:lnTo>
                    <a:lnTo>
                      <a:pt x="10222" y="7892"/>
                    </a:lnTo>
                    <a:lnTo>
                      <a:pt x="10166" y="7857"/>
                    </a:lnTo>
                    <a:lnTo>
                      <a:pt x="10109" y="7821"/>
                    </a:lnTo>
                    <a:lnTo>
                      <a:pt x="10053" y="7781"/>
                    </a:lnTo>
                    <a:lnTo>
                      <a:pt x="9999" y="7739"/>
                    </a:lnTo>
                    <a:lnTo>
                      <a:pt x="9944" y="7696"/>
                    </a:lnTo>
                    <a:lnTo>
                      <a:pt x="9890" y="7652"/>
                    </a:lnTo>
                    <a:lnTo>
                      <a:pt x="9839" y="7607"/>
                    </a:lnTo>
                    <a:lnTo>
                      <a:pt x="9788" y="7560"/>
                    </a:lnTo>
                    <a:lnTo>
                      <a:pt x="9740" y="7513"/>
                    </a:lnTo>
                    <a:lnTo>
                      <a:pt x="9694" y="7465"/>
                    </a:lnTo>
                    <a:lnTo>
                      <a:pt x="9651" y="7417"/>
                    </a:lnTo>
                    <a:lnTo>
                      <a:pt x="9611" y="7370"/>
                    </a:lnTo>
                    <a:lnTo>
                      <a:pt x="9573" y="7323"/>
                    </a:lnTo>
                    <a:lnTo>
                      <a:pt x="9524" y="7310"/>
                    </a:lnTo>
                    <a:lnTo>
                      <a:pt x="9475" y="7295"/>
                    </a:lnTo>
                    <a:lnTo>
                      <a:pt x="9426" y="7279"/>
                    </a:lnTo>
                    <a:lnTo>
                      <a:pt x="9377" y="7260"/>
                    </a:lnTo>
                    <a:lnTo>
                      <a:pt x="9330" y="7241"/>
                    </a:lnTo>
                    <a:lnTo>
                      <a:pt x="9282" y="7219"/>
                    </a:lnTo>
                    <a:lnTo>
                      <a:pt x="9236" y="7197"/>
                    </a:lnTo>
                    <a:lnTo>
                      <a:pt x="9189" y="7173"/>
                    </a:lnTo>
                    <a:lnTo>
                      <a:pt x="9145" y="7148"/>
                    </a:lnTo>
                    <a:lnTo>
                      <a:pt x="9101" y="7123"/>
                    </a:lnTo>
                    <a:lnTo>
                      <a:pt x="9057" y="7098"/>
                    </a:lnTo>
                    <a:lnTo>
                      <a:pt x="9016" y="7071"/>
                    </a:lnTo>
                    <a:lnTo>
                      <a:pt x="8975" y="7044"/>
                    </a:lnTo>
                    <a:lnTo>
                      <a:pt x="8935" y="7017"/>
                    </a:lnTo>
                    <a:lnTo>
                      <a:pt x="8897" y="6991"/>
                    </a:lnTo>
                    <a:lnTo>
                      <a:pt x="8861" y="6965"/>
                    </a:lnTo>
                    <a:lnTo>
                      <a:pt x="8826" y="6938"/>
                    </a:lnTo>
                    <a:lnTo>
                      <a:pt x="8793" y="6912"/>
                    </a:lnTo>
                    <a:lnTo>
                      <a:pt x="8761" y="6888"/>
                    </a:lnTo>
                    <a:lnTo>
                      <a:pt x="8731" y="6864"/>
                    </a:lnTo>
                    <a:lnTo>
                      <a:pt x="8703" y="6841"/>
                    </a:lnTo>
                    <a:lnTo>
                      <a:pt x="8677" y="6819"/>
                    </a:lnTo>
                    <a:lnTo>
                      <a:pt x="8654" y="6798"/>
                    </a:lnTo>
                    <a:lnTo>
                      <a:pt x="8632" y="6779"/>
                    </a:lnTo>
                    <a:lnTo>
                      <a:pt x="8612" y="6762"/>
                    </a:lnTo>
                    <a:lnTo>
                      <a:pt x="8595" y="6746"/>
                    </a:lnTo>
                    <a:lnTo>
                      <a:pt x="8580" y="6733"/>
                    </a:lnTo>
                    <a:lnTo>
                      <a:pt x="8568" y="6721"/>
                    </a:lnTo>
                    <a:lnTo>
                      <a:pt x="8559" y="6711"/>
                    </a:lnTo>
                    <a:lnTo>
                      <a:pt x="8551" y="6705"/>
                    </a:lnTo>
                    <a:lnTo>
                      <a:pt x="8547" y="6701"/>
                    </a:lnTo>
                    <a:lnTo>
                      <a:pt x="8545" y="6699"/>
                    </a:lnTo>
                    <a:lnTo>
                      <a:pt x="8546" y="6701"/>
                    </a:lnTo>
                    <a:lnTo>
                      <a:pt x="8547" y="6706"/>
                    </a:lnTo>
                    <a:lnTo>
                      <a:pt x="8549" y="6716"/>
                    </a:lnTo>
                    <a:lnTo>
                      <a:pt x="8553" y="6728"/>
                    </a:lnTo>
                    <a:lnTo>
                      <a:pt x="8559" y="6743"/>
                    </a:lnTo>
                    <a:lnTo>
                      <a:pt x="8565" y="6762"/>
                    </a:lnTo>
                    <a:lnTo>
                      <a:pt x="8574" y="6784"/>
                    </a:lnTo>
                    <a:lnTo>
                      <a:pt x="8584" y="6808"/>
                    </a:lnTo>
                    <a:lnTo>
                      <a:pt x="8597" y="6836"/>
                    </a:lnTo>
                    <a:lnTo>
                      <a:pt x="8612" y="6867"/>
                    </a:lnTo>
                    <a:lnTo>
                      <a:pt x="8630" y="6900"/>
                    </a:lnTo>
                    <a:lnTo>
                      <a:pt x="8651" y="6936"/>
                    </a:lnTo>
                    <a:lnTo>
                      <a:pt x="8674" y="6975"/>
                    </a:lnTo>
                    <a:lnTo>
                      <a:pt x="8701" y="7015"/>
                    </a:lnTo>
                    <a:lnTo>
                      <a:pt x="8730" y="7059"/>
                    </a:lnTo>
                    <a:lnTo>
                      <a:pt x="8764" y="7105"/>
                    </a:lnTo>
                    <a:lnTo>
                      <a:pt x="8812" y="7163"/>
                    </a:lnTo>
                    <a:lnTo>
                      <a:pt x="8862" y="7218"/>
                    </a:lnTo>
                    <a:lnTo>
                      <a:pt x="8914" y="7272"/>
                    </a:lnTo>
                    <a:lnTo>
                      <a:pt x="8966" y="7323"/>
                    </a:lnTo>
                    <a:lnTo>
                      <a:pt x="9019" y="7373"/>
                    </a:lnTo>
                    <a:lnTo>
                      <a:pt x="9071" y="7419"/>
                    </a:lnTo>
                    <a:lnTo>
                      <a:pt x="9121" y="7462"/>
                    </a:lnTo>
                    <a:lnTo>
                      <a:pt x="9169" y="7501"/>
                    </a:lnTo>
                    <a:lnTo>
                      <a:pt x="9214" y="7539"/>
                    </a:lnTo>
                    <a:lnTo>
                      <a:pt x="9235" y="7555"/>
                    </a:lnTo>
                    <a:lnTo>
                      <a:pt x="9255" y="7570"/>
                    </a:lnTo>
                    <a:lnTo>
                      <a:pt x="9275" y="7585"/>
                    </a:lnTo>
                    <a:lnTo>
                      <a:pt x="9293" y="7598"/>
                    </a:lnTo>
                    <a:lnTo>
                      <a:pt x="9309" y="7611"/>
                    </a:lnTo>
                    <a:lnTo>
                      <a:pt x="9325" y="7622"/>
                    </a:lnTo>
                    <a:lnTo>
                      <a:pt x="9338" y="7631"/>
                    </a:lnTo>
                    <a:lnTo>
                      <a:pt x="9350" y="7641"/>
                    </a:lnTo>
                    <a:lnTo>
                      <a:pt x="9362" y="7648"/>
                    </a:lnTo>
                    <a:lnTo>
                      <a:pt x="9370" y="7654"/>
                    </a:lnTo>
                    <a:lnTo>
                      <a:pt x="9377" y="7659"/>
                    </a:lnTo>
                    <a:lnTo>
                      <a:pt x="9382" y="7662"/>
                    </a:lnTo>
                    <a:lnTo>
                      <a:pt x="9386" y="7665"/>
                    </a:lnTo>
                    <a:lnTo>
                      <a:pt x="9387" y="7665"/>
                    </a:lnTo>
                    <a:lnTo>
                      <a:pt x="9387" y="7666"/>
                    </a:lnTo>
                    <a:lnTo>
                      <a:pt x="9386" y="7670"/>
                    </a:lnTo>
                    <a:lnTo>
                      <a:pt x="9382" y="7677"/>
                    </a:lnTo>
                    <a:lnTo>
                      <a:pt x="9379" y="7684"/>
                    </a:lnTo>
                    <a:lnTo>
                      <a:pt x="9376" y="7694"/>
                    </a:lnTo>
                    <a:lnTo>
                      <a:pt x="9371" y="7706"/>
                    </a:lnTo>
                    <a:lnTo>
                      <a:pt x="9366" y="7721"/>
                    </a:lnTo>
                    <a:lnTo>
                      <a:pt x="9360" y="7737"/>
                    </a:lnTo>
                    <a:lnTo>
                      <a:pt x="9352" y="7756"/>
                    </a:lnTo>
                    <a:lnTo>
                      <a:pt x="9344" y="7775"/>
                    </a:lnTo>
                    <a:lnTo>
                      <a:pt x="9336" y="7797"/>
                    </a:lnTo>
                    <a:lnTo>
                      <a:pt x="9327" y="7821"/>
                    </a:lnTo>
                    <a:lnTo>
                      <a:pt x="9317" y="7845"/>
                    </a:lnTo>
                    <a:lnTo>
                      <a:pt x="9307" y="7872"/>
                    </a:lnTo>
                    <a:lnTo>
                      <a:pt x="9296" y="7901"/>
                    </a:lnTo>
                    <a:lnTo>
                      <a:pt x="9284" y="7930"/>
                    </a:lnTo>
                    <a:lnTo>
                      <a:pt x="9272" y="7962"/>
                    </a:lnTo>
                    <a:lnTo>
                      <a:pt x="9260" y="7994"/>
                    </a:lnTo>
                    <a:lnTo>
                      <a:pt x="9246" y="8027"/>
                    </a:lnTo>
                    <a:lnTo>
                      <a:pt x="9232" y="8062"/>
                    </a:lnTo>
                    <a:lnTo>
                      <a:pt x="9217" y="8098"/>
                    </a:lnTo>
                    <a:lnTo>
                      <a:pt x="9203" y="8135"/>
                    </a:lnTo>
                    <a:lnTo>
                      <a:pt x="9172" y="8211"/>
                    </a:lnTo>
                    <a:lnTo>
                      <a:pt x="9139" y="8291"/>
                    </a:lnTo>
                    <a:lnTo>
                      <a:pt x="9105" y="8374"/>
                    </a:lnTo>
                    <a:lnTo>
                      <a:pt x="9070" y="8459"/>
                    </a:lnTo>
                    <a:lnTo>
                      <a:pt x="9032" y="8546"/>
                    </a:lnTo>
                    <a:lnTo>
                      <a:pt x="8994" y="8635"/>
                    </a:lnTo>
                    <a:lnTo>
                      <a:pt x="8956" y="8723"/>
                    </a:lnTo>
                    <a:lnTo>
                      <a:pt x="8878" y="8901"/>
                    </a:lnTo>
                    <a:lnTo>
                      <a:pt x="8837" y="8989"/>
                    </a:lnTo>
                    <a:lnTo>
                      <a:pt x="8797" y="9075"/>
                    </a:lnTo>
                    <a:lnTo>
                      <a:pt x="8757" y="9161"/>
                    </a:lnTo>
                    <a:lnTo>
                      <a:pt x="8717" y="9243"/>
                    </a:lnTo>
                    <a:lnTo>
                      <a:pt x="8676" y="9323"/>
                    </a:lnTo>
                    <a:lnTo>
                      <a:pt x="8637" y="9399"/>
                    </a:lnTo>
                    <a:lnTo>
                      <a:pt x="8617" y="9435"/>
                    </a:lnTo>
                    <a:lnTo>
                      <a:pt x="8599" y="9471"/>
                    </a:lnTo>
                    <a:lnTo>
                      <a:pt x="8579" y="9505"/>
                    </a:lnTo>
                    <a:lnTo>
                      <a:pt x="8561" y="9539"/>
                    </a:lnTo>
                    <a:lnTo>
                      <a:pt x="8542" y="9571"/>
                    </a:lnTo>
                    <a:lnTo>
                      <a:pt x="8524" y="9601"/>
                    </a:lnTo>
                    <a:lnTo>
                      <a:pt x="8506" y="9631"/>
                    </a:lnTo>
                    <a:lnTo>
                      <a:pt x="8488" y="9658"/>
                    </a:lnTo>
                    <a:lnTo>
                      <a:pt x="8471" y="9684"/>
                    </a:lnTo>
                    <a:lnTo>
                      <a:pt x="8453" y="9709"/>
                    </a:lnTo>
                    <a:lnTo>
                      <a:pt x="8437" y="9733"/>
                    </a:lnTo>
                    <a:lnTo>
                      <a:pt x="8420" y="9753"/>
                    </a:lnTo>
                    <a:lnTo>
                      <a:pt x="8388" y="9794"/>
                    </a:lnTo>
                    <a:lnTo>
                      <a:pt x="8354" y="9835"/>
                    </a:lnTo>
                    <a:lnTo>
                      <a:pt x="8284" y="9913"/>
                    </a:lnTo>
                    <a:lnTo>
                      <a:pt x="8210" y="9990"/>
                    </a:lnTo>
                    <a:lnTo>
                      <a:pt x="8132" y="10065"/>
                    </a:lnTo>
                    <a:lnTo>
                      <a:pt x="8052" y="10138"/>
                    </a:lnTo>
                    <a:lnTo>
                      <a:pt x="7969" y="10212"/>
                    </a:lnTo>
                    <a:lnTo>
                      <a:pt x="7885" y="10283"/>
                    </a:lnTo>
                    <a:lnTo>
                      <a:pt x="7798" y="10354"/>
                    </a:lnTo>
                    <a:lnTo>
                      <a:pt x="7709" y="10423"/>
                    </a:lnTo>
                    <a:lnTo>
                      <a:pt x="7620" y="10493"/>
                    </a:lnTo>
                    <a:lnTo>
                      <a:pt x="7440" y="10630"/>
                    </a:lnTo>
                    <a:lnTo>
                      <a:pt x="7258" y="10768"/>
                    </a:lnTo>
                    <a:lnTo>
                      <a:pt x="7169" y="10837"/>
                    </a:lnTo>
                    <a:lnTo>
                      <a:pt x="7080" y="10907"/>
                    </a:lnTo>
                    <a:lnTo>
                      <a:pt x="7046" y="10935"/>
                    </a:lnTo>
                    <a:lnTo>
                      <a:pt x="7013" y="10960"/>
                    </a:lnTo>
                    <a:lnTo>
                      <a:pt x="6981" y="10984"/>
                    </a:lnTo>
                    <a:lnTo>
                      <a:pt x="6951" y="11007"/>
                    </a:lnTo>
                    <a:lnTo>
                      <a:pt x="6921" y="11026"/>
                    </a:lnTo>
                    <a:lnTo>
                      <a:pt x="6894" y="11044"/>
                    </a:lnTo>
                    <a:lnTo>
                      <a:pt x="6866" y="11060"/>
                    </a:lnTo>
                    <a:lnTo>
                      <a:pt x="6839" y="11074"/>
                    </a:lnTo>
                    <a:lnTo>
                      <a:pt x="6813" y="11086"/>
                    </a:lnTo>
                    <a:lnTo>
                      <a:pt x="6788" y="11097"/>
                    </a:lnTo>
                    <a:lnTo>
                      <a:pt x="6763" y="11106"/>
                    </a:lnTo>
                    <a:lnTo>
                      <a:pt x="6739" y="11113"/>
                    </a:lnTo>
                    <a:lnTo>
                      <a:pt x="6715" y="11118"/>
                    </a:lnTo>
                    <a:lnTo>
                      <a:pt x="6691" y="11122"/>
                    </a:lnTo>
                    <a:lnTo>
                      <a:pt x="6667" y="11124"/>
                    </a:lnTo>
                    <a:lnTo>
                      <a:pt x="6645" y="11125"/>
                    </a:lnTo>
                    <a:lnTo>
                      <a:pt x="6627" y="11124"/>
                    </a:lnTo>
                    <a:lnTo>
                      <a:pt x="6610" y="11123"/>
                    </a:lnTo>
                    <a:lnTo>
                      <a:pt x="6592" y="11120"/>
                    </a:lnTo>
                    <a:lnTo>
                      <a:pt x="6576" y="11116"/>
                    </a:lnTo>
                    <a:lnTo>
                      <a:pt x="6558" y="11111"/>
                    </a:lnTo>
                    <a:lnTo>
                      <a:pt x="6541" y="11105"/>
                    </a:lnTo>
                    <a:lnTo>
                      <a:pt x="6524" y="11097"/>
                    </a:lnTo>
                    <a:lnTo>
                      <a:pt x="6506" y="11089"/>
                    </a:lnTo>
                    <a:lnTo>
                      <a:pt x="6489" y="11080"/>
                    </a:lnTo>
                    <a:lnTo>
                      <a:pt x="6471" y="11070"/>
                    </a:lnTo>
                    <a:lnTo>
                      <a:pt x="6454" y="11057"/>
                    </a:lnTo>
                    <a:lnTo>
                      <a:pt x="6436" y="11044"/>
                    </a:lnTo>
                    <a:lnTo>
                      <a:pt x="6418" y="11030"/>
                    </a:lnTo>
                    <a:lnTo>
                      <a:pt x="6399" y="11015"/>
                    </a:lnTo>
                    <a:lnTo>
                      <a:pt x="6379" y="10998"/>
                    </a:lnTo>
                    <a:lnTo>
                      <a:pt x="6360" y="10981"/>
                    </a:lnTo>
                    <a:lnTo>
                      <a:pt x="6340" y="10961"/>
                    </a:lnTo>
                    <a:lnTo>
                      <a:pt x="6320" y="10942"/>
                    </a:lnTo>
                    <a:lnTo>
                      <a:pt x="6299" y="10920"/>
                    </a:lnTo>
                    <a:lnTo>
                      <a:pt x="6277" y="10898"/>
                    </a:lnTo>
                    <a:lnTo>
                      <a:pt x="6255" y="10874"/>
                    </a:lnTo>
                    <a:lnTo>
                      <a:pt x="6232" y="10849"/>
                    </a:lnTo>
                    <a:lnTo>
                      <a:pt x="6208" y="10823"/>
                    </a:lnTo>
                    <a:lnTo>
                      <a:pt x="6184" y="10796"/>
                    </a:lnTo>
                    <a:lnTo>
                      <a:pt x="6160" y="10768"/>
                    </a:lnTo>
                    <a:lnTo>
                      <a:pt x="6134" y="10738"/>
                    </a:lnTo>
                    <a:lnTo>
                      <a:pt x="6107" y="10707"/>
                    </a:lnTo>
                    <a:lnTo>
                      <a:pt x="6079" y="10674"/>
                    </a:lnTo>
                    <a:lnTo>
                      <a:pt x="6050" y="10641"/>
                    </a:lnTo>
                    <a:lnTo>
                      <a:pt x="6021" y="10606"/>
                    </a:lnTo>
                    <a:lnTo>
                      <a:pt x="5990" y="10570"/>
                    </a:lnTo>
                    <a:lnTo>
                      <a:pt x="5958" y="10533"/>
                    </a:lnTo>
                    <a:lnTo>
                      <a:pt x="5938" y="10505"/>
                    </a:lnTo>
                    <a:lnTo>
                      <a:pt x="5917" y="10478"/>
                    </a:lnTo>
                    <a:lnTo>
                      <a:pt x="5897" y="10453"/>
                    </a:lnTo>
                    <a:lnTo>
                      <a:pt x="5880" y="10427"/>
                    </a:lnTo>
                    <a:lnTo>
                      <a:pt x="5846" y="10377"/>
                    </a:lnTo>
                    <a:lnTo>
                      <a:pt x="5817" y="10330"/>
                    </a:lnTo>
                    <a:lnTo>
                      <a:pt x="5791" y="10286"/>
                    </a:lnTo>
                    <a:lnTo>
                      <a:pt x="5769" y="10242"/>
                    </a:lnTo>
                    <a:lnTo>
                      <a:pt x="5751" y="10202"/>
                    </a:lnTo>
                    <a:lnTo>
                      <a:pt x="5735" y="10163"/>
                    </a:lnTo>
                    <a:lnTo>
                      <a:pt x="5724" y="10127"/>
                    </a:lnTo>
                    <a:lnTo>
                      <a:pt x="5715" y="10092"/>
                    </a:lnTo>
                    <a:lnTo>
                      <a:pt x="5708" y="10059"/>
                    </a:lnTo>
                    <a:lnTo>
                      <a:pt x="5705" y="10027"/>
                    </a:lnTo>
                    <a:lnTo>
                      <a:pt x="5705" y="9997"/>
                    </a:lnTo>
                    <a:lnTo>
                      <a:pt x="5706" y="9969"/>
                    </a:lnTo>
                    <a:lnTo>
                      <a:pt x="5710" y="9943"/>
                    </a:lnTo>
                    <a:lnTo>
                      <a:pt x="5718" y="9917"/>
                    </a:lnTo>
                    <a:lnTo>
                      <a:pt x="5726" y="9893"/>
                    </a:lnTo>
                    <a:lnTo>
                      <a:pt x="5735" y="9870"/>
                    </a:lnTo>
                    <a:lnTo>
                      <a:pt x="5748" y="9848"/>
                    </a:lnTo>
                    <a:lnTo>
                      <a:pt x="5761" y="9827"/>
                    </a:lnTo>
                    <a:lnTo>
                      <a:pt x="5776" y="9808"/>
                    </a:lnTo>
                    <a:lnTo>
                      <a:pt x="5792" y="9788"/>
                    </a:lnTo>
                    <a:lnTo>
                      <a:pt x="5810" y="9770"/>
                    </a:lnTo>
                    <a:lnTo>
                      <a:pt x="5827" y="9752"/>
                    </a:lnTo>
                    <a:lnTo>
                      <a:pt x="5866" y="9719"/>
                    </a:lnTo>
                    <a:lnTo>
                      <a:pt x="5907" y="9688"/>
                    </a:lnTo>
                    <a:lnTo>
                      <a:pt x="5949" y="9658"/>
                    </a:lnTo>
                    <a:lnTo>
                      <a:pt x="5990" y="9628"/>
                    </a:lnTo>
                    <a:lnTo>
                      <a:pt x="6073" y="9583"/>
                    </a:lnTo>
                    <a:lnTo>
                      <a:pt x="6156" y="9541"/>
                    </a:lnTo>
                    <a:lnTo>
                      <a:pt x="6197" y="9520"/>
                    </a:lnTo>
                    <a:lnTo>
                      <a:pt x="6237" y="9500"/>
                    </a:lnTo>
                    <a:lnTo>
                      <a:pt x="6276" y="9480"/>
                    </a:lnTo>
                    <a:lnTo>
                      <a:pt x="6313" y="9462"/>
                    </a:lnTo>
                    <a:lnTo>
                      <a:pt x="6348" y="9442"/>
                    </a:lnTo>
                    <a:lnTo>
                      <a:pt x="6383" y="9424"/>
                    </a:lnTo>
                    <a:lnTo>
                      <a:pt x="6413" y="9406"/>
                    </a:lnTo>
                    <a:lnTo>
                      <a:pt x="6441" y="9387"/>
                    </a:lnTo>
                    <a:lnTo>
                      <a:pt x="6466" y="9370"/>
                    </a:lnTo>
                    <a:lnTo>
                      <a:pt x="6488" y="9352"/>
                    </a:lnTo>
                    <a:lnTo>
                      <a:pt x="6505" y="9335"/>
                    </a:lnTo>
                    <a:lnTo>
                      <a:pt x="6514" y="9326"/>
                    </a:lnTo>
                    <a:lnTo>
                      <a:pt x="6520" y="9317"/>
                    </a:lnTo>
                    <a:lnTo>
                      <a:pt x="6525" y="9307"/>
                    </a:lnTo>
                    <a:lnTo>
                      <a:pt x="6530" y="9295"/>
                    </a:lnTo>
                    <a:lnTo>
                      <a:pt x="6535" y="9279"/>
                    </a:lnTo>
                    <a:lnTo>
                      <a:pt x="6538" y="9262"/>
                    </a:lnTo>
                    <a:lnTo>
                      <a:pt x="6543" y="9242"/>
                    </a:lnTo>
                    <a:lnTo>
                      <a:pt x="6546" y="9222"/>
                    </a:lnTo>
                    <a:lnTo>
                      <a:pt x="6549" y="9198"/>
                    </a:lnTo>
                    <a:lnTo>
                      <a:pt x="6551" y="9173"/>
                    </a:lnTo>
                    <a:lnTo>
                      <a:pt x="6553" y="9147"/>
                    </a:lnTo>
                    <a:lnTo>
                      <a:pt x="6555" y="9120"/>
                    </a:lnTo>
                    <a:lnTo>
                      <a:pt x="6556" y="9092"/>
                    </a:lnTo>
                    <a:lnTo>
                      <a:pt x="6557" y="9062"/>
                    </a:lnTo>
                    <a:lnTo>
                      <a:pt x="6558" y="9001"/>
                    </a:lnTo>
                    <a:lnTo>
                      <a:pt x="6559" y="8939"/>
                    </a:lnTo>
                    <a:lnTo>
                      <a:pt x="6558" y="8877"/>
                    </a:lnTo>
                    <a:lnTo>
                      <a:pt x="6558" y="8815"/>
                    </a:lnTo>
                    <a:lnTo>
                      <a:pt x="6556" y="8755"/>
                    </a:lnTo>
                    <a:lnTo>
                      <a:pt x="6556" y="8726"/>
                    </a:lnTo>
                    <a:lnTo>
                      <a:pt x="6555" y="8699"/>
                    </a:lnTo>
                    <a:lnTo>
                      <a:pt x="6554" y="8673"/>
                    </a:lnTo>
                    <a:lnTo>
                      <a:pt x="6554" y="8648"/>
                    </a:lnTo>
                    <a:lnTo>
                      <a:pt x="6553" y="8625"/>
                    </a:lnTo>
                    <a:lnTo>
                      <a:pt x="6552" y="8604"/>
                    </a:lnTo>
                    <a:lnTo>
                      <a:pt x="6552" y="8584"/>
                    </a:lnTo>
                    <a:lnTo>
                      <a:pt x="6552" y="8567"/>
                    </a:lnTo>
                    <a:lnTo>
                      <a:pt x="6551" y="8551"/>
                    </a:lnTo>
                    <a:lnTo>
                      <a:pt x="6551" y="8538"/>
                    </a:lnTo>
                    <a:lnTo>
                      <a:pt x="6548" y="8561"/>
                    </a:lnTo>
                    <a:lnTo>
                      <a:pt x="6543" y="8586"/>
                    </a:lnTo>
                    <a:lnTo>
                      <a:pt x="6537" y="8612"/>
                    </a:lnTo>
                    <a:lnTo>
                      <a:pt x="6530" y="8638"/>
                    </a:lnTo>
                    <a:lnTo>
                      <a:pt x="6522" y="8664"/>
                    </a:lnTo>
                    <a:lnTo>
                      <a:pt x="6512" y="8691"/>
                    </a:lnTo>
                    <a:lnTo>
                      <a:pt x="6500" y="8718"/>
                    </a:lnTo>
                    <a:lnTo>
                      <a:pt x="6488" y="8746"/>
                    </a:lnTo>
                    <a:lnTo>
                      <a:pt x="6474" y="8773"/>
                    </a:lnTo>
                    <a:lnTo>
                      <a:pt x="6458" y="8800"/>
                    </a:lnTo>
                    <a:lnTo>
                      <a:pt x="6441" y="8827"/>
                    </a:lnTo>
                    <a:lnTo>
                      <a:pt x="6422" y="8855"/>
                    </a:lnTo>
                    <a:lnTo>
                      <a:pt x="6401" y="8882"/>
                    </a:lnTo>
                    <a:lnTo>
                      <a:pt x="6379" y="8907"/>
                    </a:lnTo>
                    <a:lnTo>
                      <a:pt x="6355" y="8933"/>
                    </a:lnTo>
                    <a:lnTo>
                      <a:pt x="6329" y="8959"/>
                    </a:lnTo>
                    <a:lnTo>
                      <a:pt x="6301" y="8984"/>
                    </a:lnTo>
                    <a:lnTo>
                      <a:pt x="6271" y="9006"/>
                    </a:lnTo>
                    <a:lnTo>
                      <a:pt x="6239" y="9029"/>
                    </a:lnTo>
                    <a:lnTo>
                      <a:pt x="6205" y="9052"/>
                    </a:lnTo>
                    <a:lnTo>
                      <a:pt x="6169" y="9071"/>
                    </a:lnTo>
                    <a:lnTo>
                      <a:pt x="6131" y="9091"/>
                    </a:lnTo>
                    <a:lnTo>
                      <a:pt x="6089" y="9109"/>
                    </a:lnTo>
                    <a:lnTo>
                      <a:pt x="6047" y="9126"/>
                    </a:lnTo>
                    <a:lnTo>
                      <a:pt x="6002" y="9140"/>
                    </a:lnTo>
                    <a:lnTo>
                      <a:pt x="5954" y="9154"/>
                    </a:lnTo>
                    <a:lnTo>
                      <a:pt x="5905" y="9165"/>
                    </a:lnTo>
                    <a:lnTo>
                      <a:pt x="5852" y="9174"/>
                    </a:lnTo>
                    <a:lnTo>
                      <a:pt x="5796" y="9182"/>
                    </a:lnTo>
                    <a:lnTo>
                      <a:pt x="5739" y="9188"/>
                    </a:lnTo>
                    <a:lnTo>
                      <a:pt x="5678" y="9192"/>
                    </a:lnTo>
                    <a:lnTo>
                      <a:pt x="5616" y="9193"/>
                    </a:lnTo>
                    <a:lnTo>
                      <a:pt x="5554" y="9193"/>
                    </a:lnTo>
                    <a:lnTo>
                      <a:pt x="5477" y="9188"/>
                    </a:lnTo>
                    <a:lnTo>
                      <a:pt x="5403" y="9180"/>
                    </a:lnTo>
                    <a:lnTo>
                      <a:pt x="5334" y="9170"/>
                    </a:lnTo>
                    <a:lnTo>
                      <a:pt x="5267" y="9158"/>
                    </a:lnTo>
                    <a:lnTo>
                      <a:pt x="5204" y="9142"/>
                    </a:lnTo>
                    <a:lnTo>
                      <a:pt x="5144" y="9126"/>
                    </a:lnTo>
                    <a:lnTo>
                      <a:pt x="5086" y="9106"/>
                    </a:lnTo>
                    <a:lnTo>
                      <a:pt x="5032" y="9085"/>
                    </a:lnTo>
                    <a:lnTo>
                      <a:pt x="4982" y="9062"/>
                    </a:lnTo>
                    <a:lnTo>
                      <a:pt x="4934" y="9037"/>
                    </a:lnTo>
                    <a:lnTo>
                      <a:pt x="4889" y="9012"/>
                    </a:lnTo>
                    <a:lnTo>
                      <a:pt x="4847" y="8985"/>
                    </a:lnTo>
                    <a:lnTo>
                      <a:pt x="4807" y="8957"/>
                    </a:lnTo>
                    <a:lnTo>
                      <a:pt x="4771" y="8928"/>
                    </a:lnTo>
                    <a:lnTo>
                      <a:pt x="4736" y="8899"/>
                    </a:lnTo>
                    <a:lnTo>
                      <a:pt x="4704" y="8869"/>
                    </a:lnTo>
                    <a:lnTo>
                      <a:pt x="4675" y="8839"/>
                    </a:lnTo>
                    <a:lnTo>
                      <a:pt x="4647" y="8809"/>
                    </a:lnTo>
                    <a:lnTo>
                      <a:pt x="4622" y="8779"/>
                    </a:lnTo>
                    <a:lnTo>
                      <a:pt x="4600" y="8749"/>
                    </a:lnTo>
                    <a:lnTo>
                      <a:pt x="4579" y="8720"/>
                    </a:lnTo>
                    <a:lnTo>
                      <a:pt x="4560" y="8691"/>
                    </a:lnTo>
                    <a:lnTo>
                      <a:pt x="4543" y="8663"/>
                    </a:lnTo>
                    <a:lnTo>
                      <a:pt x="4528" y="8636"/>
                    </a:lnTo>
                    <a:lnTo>
                      <a:pt x="4515" y="8610"/>
                    </a:lnTo>
                    <a:lnTo>
                      <a:pt x="4503" y="8585"/>
                    </a:lnTo>
                    <a:lnTo>
                      <a:pt x="4492" y="8562"/>
                    </a:lnTo>
                    <a:lnTo>
                      <a:pt x="4484" y="8541"/>
                    </a:lnTo>
                    <a:lnTo>
                      <a:pt x="4477" y="8521"/>
                    </a:lnTo>
                    <a:lnTo>
                      <a:pt x="4471" y="8504"/>
                    </a:lnTo>
                    <a:lnTo>
                      <a:pt x="4467" y="8488"/>
                    </a:lnTo>
                    <a:lnTo>
                      <a:pt x="4462" y="8476"/>
                    </a:lnTo>
                    <a:lnTo>
                      <a:pt x="4465" y="8501"/>
                    </a:lnTo>
                    <a:lnTo>
                      <a:pt x="4469" y="8528"/>
                    </a:lnTo>
                    <a:lnTo>
                      <a:pt x="4471" y="8558"/>
                    </a:lnTo>
                    <a:lnTo>
                      <a:pt x="4473" y="8590"/>
                    </a:lnTo>
                    <a:lnTo>
                      <a:pt x="4475" y="8625"/>
                    </a:lnTo>
                    <a:lnTo>
                      <a:pt x="4477" y="8661"/>
                    </a:lnTo>
                    <a:lnTo>
                      <a:pt x="4479" y="8699"/>
                    </a:lnTo>
                    <a:lnTo>
                      <a:pt x="4480" y="8740"/>
                    </a:lnTo>
                    <a:lnTo>
                      <a:pt x="4482" y="8780"/>
                    </a:lnTo>
                    <a:lnTo>
                      <a:pt x="4483" y="8822"/>
                    </a:lnTo>
                    <a:lnTo>
                      <a:pt x="4485" y="8910"/>
                    </a:lnTo>
                    <a:lnTo>
                      <a:pt x="4486" y="8998"/>
                    </a:lnTo>
                    <a:lnTo>
                      <a:pt x="4486" y="9088"/>
                    </a:lnTo>
                    <a:lnTo>
                      <a:pt x="4486" y="9175"/>
                    </a:lnTo>
                    <a:lnTo>
                      <a:pt x="4485" y="9219"/>
                    </a:lnTo>
                    <a:lnTo>
                      <a:pt x="4485" y="9262"/>
                    </a:lnTo>
                    <a:lnTo>
                      <a:pt x="4484" y="9303"/>
                    </a:lnTo>
                    <a:lnTo>
                      <a:pt x="4483" y="9342"/>
                    </a:lnTo>
                    <a:lnTo>
                      <a:pt x="4482" y="9381"/>
                    </a:lnTo>
                    <a:lnTo>
                      <a:pt x="4480" y="9418"/>
                    </a:lnTo>
                    <a:lnTo>
                      <a:pt x="4479" y="9453"/>
                    </a:lnTo>
                    <a:lnTo>
                      <a:pt x="4477" y="9486"/>
                    </a:lnTo>
                    <a:lnTo>
                      <a:pt x="4475" y="9516"/>
                    </a:lnTo>
                    <a:lnTo>
                      <a:pt x="4473" y="9545"/>
                    </a:lnTo>
                    <a:lnTo>
                      <a:pt x="4471" y="9571"/>
                    </a:lnTo>
                    <a:lnTo>
                      <a:pt x="4469" y="9592"/>
                    </a:lnTo>
                    <a:lnTo>
                      <a:pt x="4465" y="9612"/>
                    </a:lnTo>
                    <a:lnTo>
                      <a:pt x="4462" y="9628"/>
                    </a:lnTo>
                    <a:lnTo>
                      <a:pt x="4459" y="9642"/>
                    </a:lnTo>
                    <a:lnTo>
                      <a:pt x="4454" y="9656"/>
                    </a:lnTo>
                    <a:lnTo>
                      <a:pt x="4448" y="9673"/>
                    </a:lnTo>
                    <a:lnTo>
                      <a:pt x="4441" y="9691"/>
                    </a:lnTo>
                    <a:lnTo>
                      <a:pt x="4431" y="9712"/>
                    </a:lnTo>
                    <a:lnTo>
                      <a:pt x="4422" y="9734"/>
                    </a:lnTo>
                    <a:lnTo>
                      <a:pt x="4412" y="9756"/>
                    </a:lnTo>
                    <a:lnTo>
                      <a:pt x="4400" y="9781"/>
                    </a:lnTo>
                    <a:lnTo>
                      <a:pt x="4388" y="9806"/>
                    </a:lnTo>
                    <a:lnTo>
                      <a:pt x="4376" y="9832"/>
                    </a:lnTo>
                    <a:lnTo>
                      <a:pt x="4349" y="9887"/>
                    </a:lnTo>
                    <a:lnTo>
                      <a:pt x="4320" y="9945"/>
                    </a:lnTo>
                    <a:lnTo>
                      <a:pt x="4291" y="10002"/>
                    </a:lnTo>
                    <a:lnTo>
                      <a:pt x="4262" y="10061"/>
                    </a:lnTo>
                    <a:lnTo>
                      <a:pt x="4234" y="10118"/>
                    </a:lnTo>
                    <a:lnTo>
                      <a:pt x="4207" y="10173"/>
                    </a:lnTo>
                    <a:lnTo>
                      <a:pt x="4194" y="10199"/>
                    </a:lnTo>
                    <a:lnTo>
                      <a:pt x="4183" y="10225"/>
                    </a:lnTo>
                    <a:lnTo>
                      <a:pt x="4171" y="10249"/>
                    </a:lnTo>
                    <a:lnTo>
                      <a:pt x="4160" y="10272"/>
                    </a:lnTo>
                    <a:lnTo>
                      <a:pt x="4151" y="10294"/>
                    </a:lnTo>
                    <a:lnTo>
                      <a:pt x="4142" y="10313"/>
                    </a:lnTo>
                    <a:lnTo>
                      <a:pt x="4135" y="10332"/>
                    </a:lnTo>
                    <a:lnTo>
                      <a:pt x="4129" y="10350"/>
                    </a:lnTo>
                    <a:lnTo>
                      <a:pt x="4124" y="10364"/>
                    </a:lnTo>
                    <a:lnTo>
                      <a:pt x="4120" y="10376"/>
                    </a:lnTo>
                    <a:lnTo>
                      <a:pt x="4118" y="10389"/>
                    </a:lnTo>
                    <a:lnTo>
                      <a:pt x="4116" y="10402"/>
                    </a:lnTo>
                    <a:lnTo>
                      <a:pt x="4113" y="10418"/>
                    </a:lnTo>
                    <a:lnTo>
                      <a:pt x="4112" y="10433"/>
                    </a:lnTo>
                    <a:lnTo>
                      <a:pt x="4110" y="10467"/>
                    </a:lnTo>
                    <a:lnTo>
                      <a:pt x="4108" y="10504"/>
                    </a:lnTo>
                    <a:lnTo>
                      <a:pt x="4107" y="10544"/>
                    </a:lnTo>
                    <a:lnTo>
                      <a:pt x="4106" y="10585"/>
                    </a:lnTo>
                    <a:lnTo>
                      <a:pt x="4104" y="10629"/>
                    </a:lnTo>
                    <a:lnTo>
                      <a:pt x="4100" y="10673"/>
                    </a:lnTo>
                    <a:lnTo>
                      <a:pt x="4095" y="10716"/>
                    </a:lnTo>
                    <a:lnTo>
                      <a:pt x="4088" y="10759"/>
                    </a:lnTo>
                    <a:lnTo>
                      <a:pt x="4076" y="10802"/>
                    </a:lnTo>
                    <a:lnTo>
                      <a:pt x="4063" y="10841"/>
                    </a:lnTo>
                    <a:lnTo>
                      <a:pt x="4055" y="10860"/>
                    </a:lnTo>
                    <a:lnTo>
                      <a:pt x="4045" y="10879"/>
                    </a:lnTo>
                    <a:lnTo>
                      <a:pt x="4035" y="10896"/>
                    </a:lnTo>
                    <a:lnTo>
                      <a:pt x="4024" y="10913"/>
                    </a:lnTo>
                    <a:lnTo>
                      <a:pt x="4010" y="10928"/>
                    </a:lnTo>
                    <a:lnTo>
                      <a:pt x="3996" y="10943"/>
                    </a:lnTo>
                    <a:lnTo>
                      <a:pt x="3981" y="10956"/>
                    </a:lnTo>
                    <a:lnTo>
                      <a:pt x="3964" y="10969"/>
                    </a:lnTo>
                    <a:lnTo>
                      <a:pt x="3951" y="10975"/>
                    </a:lnTo>
                    <a:lnTo>
                      <a:pt x="3938" y="10981"/>
                    </a:lnTo>
                    <a:lnTo>
                      <a:pt x="3922" y="10986"/>
                    </a:lnTo>
                    <a:lnTo>
                      <a:pt x="3906" y="10992"/>
                    </a:lnTo>
                    <a:lnTo>
                      <a:pt x="3888" y="10997"/>
                    </a:lnTo>
                    <a:lnTo>
                      <a:pt x="3869" y="11003"/>
                    </a:lnTo>
                    <a:lnTo>
                      <a:pt x="3849" y="11008"/>
                    </a:lnTo>
                    <a:lnTo>
                      <a:pt x="3828" y="11012"/>
                    </a:lnTo>
                    <a:lnTo>
                      <a:pt x="3805" y="11016"/>
                    </a:lnTo>
                    <a:lnTo>
                      <a:pt x="3782" y="11020"/>
                    </a:lnTo>
                    <a:lnTo>
                      <a:pt x="3732" y="11026"/>
                    </a:lnTo>
                    <a:lnTo>
                      <a:pt x="3678" y="11029"/>
                    </a:lnTo>
                    <a:lnTo>
                      <a:pt x="3621" y="11031"/>
                    </a:lnTo>
                    <a:lnTo>
                      <a:pt x="3556" y="11029"/>
                    </a:lnTo>
                    <a:lnTo>
                      <a:pt x="3490" y="11025"/>
                    </a:lnTo>
                    <a:lnTo>
                      <a:pt x="3423" y="11019"/>
                    </a:lnTo>
                    <a:lnTo>
                      <a:pt x="3355" y="11010"/>
                    </a:lnTo>
                    <a:lnTo>
                      <a:pt x="3286" y="10998"/>
                    </a:lnTo>
                    <a:lnTo>
                      <a:pt x="3215" y="10984"/>
                    </a:lnTo>
                    <a:lnTo>
                      <a:pt x="3145" y="10969"/>
                    </a:lnTo>
                    <a:lnTo>
                      <a:pt x="3075" y="10950"/>
                    </a:lnTo>
                    <a:lnTo>
                      <a:pt x="3005" y="10930"/>
                    </a:lnTo>
                    <a:lnTo>
                      <a:pt x="2936" y="10909"/>
                    </a:lnTo>
                    <a:lnTo>
                      <a:pt x="2865" y="10886"/>
                    </a:lnTo>
                    <a:lnTo>
                      <a:pt x="2796" y="10861"/>
                    </a:lnTo>
                    <a:lnTo>
                      <a:pt x="2728" y="10836"/>
                    </a:lnTo>
                    <a:lnTo>
                      <a:pt x="2661" y="10808"/>
                    </a:lnTo>
                    <a:lnTo>
                      <a:pt x="2595" y="10780"/>
                    </a:lnTo>
                    <a:lnTo>
                      <a:pt x="2531" y="10751"/>
                    </a:lnTo>
                    <a:lnTo>
                      <a:pt x="2507" y="10741"/>
                    </a:lnTo>
                    <a:lnTo>
                      <a:pt x="2482" y="10732"/>
                    </a:lnTo>
                    <a:lnTo>
                      <a:pt x="2457" y="10721"/>
                    </a:lnTo>
                    <a:lnTo>
                      <a:pt x="2429" y="10712"/>
                    </a:lnTo>
                    <a:lnTo>
                      <a:pt x="2374" y="10693"/>
                    </a:lnTo>
                    <a:lnTo>
                      <a:pt x="2348" y="10681"/>
                    </a:lnTo>
                    <a:lnTo>
                      <a:pt x="2322" y="10670"/>
                    </a:lnTo>
                    <a:lnTo>
                      <a:pt x="2298" y="10658"/>
                    </a:lnTo>
                    <a:lnTo>
                      <a:pt x="2276" y="10643"/>
                    </a:lnTo>
                    <a:lnTo>
                      <a:pt x="2256" y="10629"/>
                    </a:lnTo>
                    <a:lnTo>
                      <a:pt x="2240" y="10611"/>
                    </a:lnTo>
                    <a:lnTo>
                      <a:pt x="2226" y="10593"/>
                    </a:lnTo>
                    <a:lnTo>
                      <a:pt x="2221" y="10583"/>
                    </a:lnTo>
                    <a:lnTo>
                      <a:pt x="2216" y="10573"/>
                    </a:lnTo>
                    <a:lnTo>
                      <a:pt x="2213" y="10562"/>
                    </a:lnTo>
                    <a:lnTo>
                      <a:pt x="2211" y="10550"/>
                    </a:lnTo>
                    <a:lnTo>
                      <a:pt x="2210" y="10538"/>
                    </a:lnTo>
                    <a:lnTo>
                      <a:pt x="2211" y="10525"/>
                    </a:lnTo>
                    <a:lnTo>
                      <a:pt x="2214" y="10490"/>
                    </a:lnTo>
                    <a:lnTo>
                      <a:pt x="2219" y="10452"/>
                    </a:lnTo>
                    <a:lnTo>
                      <a:pt x="2225" y="10411"/>
                    </a:lnTo>
                    <a:lnTo>
                      <a:pt x="2233" y="10369"/>
                    </a:lnTo>
                    <a:lnTo>
                      <a:pt x="2241" y="10326"/>
                    </a:lnTo>
                    <a:lnTo>
                      <a:pt x="2250" y="10281"/>
                    </a:lnTo>
                    <a:lnTo>
                      <a:pt x="2260" y="10234"/>
                    </a:lnTo>
                    <a:lnTo>
                      <a:pt x="2271" y="10187"/>
                    </a:lnTo>
                    <a:lnTo>
                      <a:pt x="2296" y="10091"/>
                    </a:lnTo>
                    <a:lnTo>
                      <a:pt x="2321" y="9993"/>
                    </a:lnTo>
                    <a:lnTo>
                      <a:pt x="2349" y="9895"/>
                    </a:lnTo>
                    <a:lnTo>
                      <a:pt x="2377" y="9801"/>
                    </a:lnTo>
                    <a:lnTo>
                      <a:pt x="2391" y="9754"/>
                    </a:lnTo>
                    <a:lnTo>
                      <a:pt x="2405" y="9709"/>
                    </a:lnTo>
                    <a:lnTo>
                      <a:pt x="2418" y="9666"/>
                    </a:lnTo>
                    <a:lnTo>
                      <a:pt x="2432" y="9623"/>
                    </a:lnTo>
                    <a:lnTo>
                      <a:pt x="2444" y="9583"/>
                    </a:lnTo>
                    <a:lnTo>
                      <a:pt x="2457" y="9545"/>
                    </a:lnTo>
                    <a:lnTo>
                      <a:pt x="2469" y="9509"/>
                    </a:lnTo>
                    <a:lnTo>
                      <a:pt x="2479" y="9476"/>
                    </a:lnTo>
                    <a:lnTo>
                      <a:pt x="2490" y="9445"/>
                    </a:lnTo>
                    <a:lnTo>
                      <a:pt x="2499" y="9417"/>
                    </a:lnTo>
                    <a:lnTo>
                      <a:pt x="2508" y="9393"/>
                    </a:lnTo>
                    <a:lnTo>
                      <a:pt x="2515" y="9372"/>
                    </a:lnTo>
                    <a:lnTo>
                      <a:pt x="2522" y="9355"/>
                    </a:lnTo>
                    <a:lnTo>
                      <a:pt x="2526" y="9340"/>
                    </a:lnTo>
                    <a:lnTo>
                      <a:pt x="2528" y="9335"/>
                    </a:lnTo>
                    <a:lnTo>
                      <a:pt x="2530" y="9331"/>
                    </a:lnTo>
                    <a:lnTo>
                      <a:pt x="2531" y="9327"/>
                    </a:lnTo>
                    <a:lnTo>
                      <a:pt x="2532" y="9325"/>
                    </a:lnTo>
                    <a:lnTo>
                      <a:pt x="2531" y="9325"/>
                    </a:lnTo>
                    <a:lnTo>
                      <a:pt x="2530" y="9322"/>
                    </a:lnTo>
                    <a:lnTo>
                      <a:pt x="2528" y="9318"/>
                    </a:lnTo>
                    <a:lnTo>
                      <a:pt x="2525" y="9313"/>
                    </a:lnTo>
                    <a:lnTo>
                      <a:pt x="2521" y="9307"/>
                    </a:lnTo>
                    <a:lnTo>
                      <a:pt x="2515" y="9300"/>
                    </a:lnTo>
                    <a:lnTo>
                      <a:pt x="2509" y="9291"/>
                    </a:lnTo>
                    <a:lnTo>
                      <a:pt x="2503" y="9280"/>
                    </a:lnTo>
                    <a:lnTo>
                      <a:pt x="2496" y="9269"/>
                    </a:lnTo>
                    <a:lnTo>
                      <a:pt x="2488" y="9256"/>
                    </a:lnTo>
                    <a:lnTo>
                      <a:pt x="2479" y="9242"/>
                    </a:lnTo>
                    <a:lnTo>
                      <a:pt x="2469" y="9227"/>
                    </a:lnTo>
                    <a:lnTo>
                      <a:pt x="2460" y="9211"/>
                    </a:lnTo>
                    <a:lnTo>
                      <a:pt x="2448" y="9194"/>
                    </a:lnTo>
                    <a:lnTo>
                      <a:pt x="2437" y="9175"/>
                    </a:lnTo>
                    <a:lnTo>
                      <a:pt x="2425" y="9156"/>
                    </a:lnTo>
                    <a:lnTo>
                      <a:pt x="2399" y="9113"/>
                    </a:lnTo>
                    <a:lnTo>
                      <a:pt x="2371" y="9068"/>
                    </a:lnTo>
                    <a:lnTo>
                      <a:pt x="2341" y="9019"/>
                    </a:lnTo>
                    <a:lnTo>
                      <a:pt x="2310" y="8966"/>
                    </a:lnTo>
                    <a:lnTo>
                      <a:pt x="2276" y="8910"/>
                    </a:lnTo>
                    <a:lnTo>
                      <a:pt x="2242" y="8851"/>
                    </a:lnTo>
                    <a:lnTo>
                      <a:pt x="2206" y="8789"/>
                    </a:lnTo>
                    <a:lnTo>
                      <a:pt x="2169" y="8725"/>
                    </a:lnTo>
                    <a:lnTo>
                      <a:pt x="2131" y="8658"/>
                    </a:lnTo>
                    <a:lnTo>
                      <a:pt x="2093" y="8590"/>
                    </a:lnTo>
                    <a:lnTo>
                      <a:pt x="2054" y="8520"/>
                    </a:lnTo>
                    <a:lnTo>
                      <a:pt x="2015" y="8448"/>
                    </a:lnTo>
                    <a:lnTo>
                      <a:pt x="1976" y="8375"/>
                    </a:lnTo>
                    <a:lnTo>
                      <a:pt x="1937" y="8300"/>
                    </a:lnTo>
                    <a:lnTo>
                      <a:pt x="1860" y="8148"/>
                    </a:lnTo>
                    <a:lnTo>
                      <a:pt x="1823" y="8072"/>
                    </a:lnTo>
                    <a:lnTo>
                      <a:pt x="1786" y="7995"/>
                    </a:lnTo>
                    <a:lnTo>
                      <a:pt x="1750" y="7918"/>
                    </a:lnTo>
                    <a:lnTo>
                      <a:pt x="1716" y="7841"/>
                    </a:lnTo>
                    <a:lnTo>
                      <a:pt x="1683" y="7765"/>
                    </a:lnTo>
                    <a:lnTo>
                      <a:pt x="1652" y="7689"/>
                    </a:lnTo>
                    <a:lnTo>
                      <a:pt x="1622" y="7615"/>
                    </a:lnTo>
                    <a:lnTo>
                      <a:pt x="1596" y="7541"/>
                    </a:lnTo>
                    <a:lnTo>
                      <a:pt x="1571" y="7466"/>
                    </a:lnTo>
                    <a:lnTo>
                      <a:pt x="1548" y="7391"/>
                    </a:lnTo>
                    <a:lnTo>
                      <a:pt x="1530" y="7314"/>
                    </a:lnTo>
                    <a:lnTo>
                      <a:pt x="1512" y="7236"/>
                    </a:lnTo>
                    <a:lnTo>
                      <a:pt x="1498" y="7156"/>
                    </a:lnTo>
                    <a:lnTo>
                      <a:pt x="1485" y="7076"/>
                    </a:lnTo>
                    <a:lnTo>
                      <a:pt x="1476" y="6996"/>
                    </a:lnTo>
                    <a:lnTo>
                      <a:pt x="1468" y="6915"/>
                    </a:lnTo>
                    <a:lnTo>
                      <a:pt x="1461" y="6835"/>
                    </a:lnTo>
                    <a:lnTo>
                      <a:pt x="1457" y="6755"/>
                    </a:lnTo>
                    <a:lnTo>
                      <a:pt x="1454" y="6675"/>
                    </a:lnTo>
                    <a:lnTo>
                      <a:pt x="1452" y="6597"/>
                    </a:lnTo>
                    <a:lnTo>
                      <a:pt x="1452" y="6520"/>
                    </a:lnTo>
                    <a:lnTo>
                      <a:pt x="1454" y="6444"/>
                    </a:lnTo>
                    <a:lnTo>
                      <a:pt x="1456" y="6370"/>
                    </a:lnTo>
                    <a:lnTo>
                      <a:pt x="1459" y="6298"/>
                    </a:lnTo>
                    <a:lnTo>
                      <a:pt x="1464" y="6228"/>
                    </a:lnTo>
                    <a:lnTo>
                      <a:pt x="1468" y="6161"/>
                    </a:lnTo>
                    <a:lnTo>
                      <a:pt x="1474" y="6098"/>
                    </a:lnTo>
                    <a:lnTo>
                      <a:pt x="1479" y="6036"/>
                    </a:lnTo>
                    <a:lnTo>
                      <a:pt x="1485" y="5978"/>
                    </a:lnTo>
                    <a:lnTo>
                      <a:pt x="1491" y="5923"/>
                    </a:lnTo>
                    <a:lnTo>
                      <a:pt x="1494" y="5899"/>
                    </a:lnTo>
                    <a:lnTo>
                      <a:pt x="1498" y="5874"/>
                    </a:lnTo>
                    <a:lnTo>
                      <a:pt x="1501" y="5850"/>
                    </a:lnTo>
                    <a:lnTo>
                      <a:pt x="1504" y="5828"/>
                    </a:lnTo>
                    <a:lnTo>
                      <a:pt x="1507" y="5806"/>
                    </a:lnTo>
                    <a:lnTo>
                      <a:pt x="1510" y="5785"/>
                    </a:lnTo>
                    <a:lnTo>
                      <a:pt x="1512" y="5767"/>
                    </a:lnTo>
                    <a:lnTo>
                      <a:pt x="1515" y="5748"/>
                    </a:lnTo>
                    <a:lnTo>
                      <a:pt x="1518" y="5732"/>
                    </a:lnTo>
                    <a:lnTo>
                      <a:pt x="1520" y="5716"/>
                    </a:lnTo>
                    <a:lnTo>
                      <a:pt x="1522" y="5702"/>
                    </a:lnTo>
                    <a:lnTo>
                      <a:pt x="1524" y="5690"/>
                    </a:lnTo>
                    <a:lnTo>
                      <a:pt x="1526" y="5678"/>
                    </a:lnTo>
                    <a:lnTo>
                      <a:pt x="1529" y="5668"/>
                    </a:lnTo>
                    <a:lnTo>
                      <a:pt x="1530" y="5660"/>
                    </a:lnTo>
                    <a:lnTo>
                      <a:pt x="1531" y="5653"/>
                    </a:lnTo>
                    <a:lnTo>
                      <a:pt x="1532" y="5647"/>
                    </a:lnTo>
                    <a:lnTo>
                      <a:pt x="1533" y="5643"/>
                    </a:lnTo>
                    <a:lnTo>
                      <a:pt x="1534" y="5641"/>
                    </a:lnTo>
                    <a:lnTo>
                      <a:pt x="1534" y="5640"/>
                    </a:lnTo>
                    <a:lnTo>
                      <a:pt x="1533" y="5640"/>
                    </a:lnTo>
                    <a:lnTo>
                      <a:pt x="1530" y="5642"/>
                    </a:lnTo>
                    <a:lnTo>
                      <a:pt x="1523" y="5645"/>
                    </a:lnTo>
                    <a:lnTo>
                      <a:pt x="1516" y="5649"/>
                    </a:lnTo>
                    <a:lnTo>
                      <a:pt x="1506" y="5655"/>
                    </a:lnTo>
                    <a:lnTo>
                      <a:pt x="1493" y="5660"/>
                    </a:lnTo>
                    <a:lnTo>
                      <a:pt x="1480" y="5665"/>
                    </a:lnTo>
                    <a:lnTo>
                      <a:pt x="1464" y="5671"/>
                    </a:lnTo>
                    <a:lnTo>
                      <a:pt x="1445" y="5677"/>
                    </a:lnTo>
                    <a:lnTo>
                      <a:pt x="1423" y="5682"/>
                    </a:lnTo>
                    <a:lnTo>
                      <a:pt x="1401" y="5688"/>
                    </a:lnTo>
                    <a:lnTo>
                      <a:pt x="1376" y="5693"/>
                    </a:lnTo>
                    <a:lnTo>
                      <a:pt x="1348" y="5697"/>
                    </a:lnTo>
                    <a:lnTo>
                      <a:pt x="1318" y="5700"/>
                    </a:lnTo>
                    <a:lnTo>
                      <a:pt x="1287" y="5702"/>
                    </a:lnTo>
                    <a:lnTo>
                      <a:pt x="1253" y="5702"/>
                    </a:lnTo>
                    <a:lnTo>
                      <a:pt x="1216" y="5701"/>
                    </a:lnTo>
                    <a:lnTo>
                      <a:pt x="1177" y="5697"/>
                    </a:lnTo>
                    <a:lnTo>
                      <a:pt x="1134" y="5691"/>
                    </a:lnTo>
                    <a:lnTo>
                      <a:pt x="1089" y="5682"/>
                    </a:lnTo>
                    <a:lnTo>
                      <a:pt x="1041" y="5673"/>
                    </a:lnTo>
                    <a:lnTo>
                      <a:pt x="990" y="5663"/>
                    </a:lnTo>
                    <a:lnTo>
                      <a:pt x="936" y="5651"/>
                    </a:lnTo>
                    <a:lnTo>
                      <a:pt x="879" y="5640"/>
                    </a:lnTo>
                    <a:lnTo>
                      <a:pt x="848" y="5624"/>
                    </a:lnTo>
                    <a:lnTo>
                      <a:pt x="818" y="5606"/>
                    </a:lnTo>
                    <a:lnTo>
                      <a:pt x="791" y="5587"/>
                    </a:lnTo>
                    <a:lnTo>
                      <a:pt x="766" y="5564"/>
                    </a:lnTo>
                    <a:lnTo>
                      <a:pt x="742" y="5541"/>
                    </a:lnTo>
                    <a:lnTo>
                      <a:pt x="720" y="5516"/>
                    </a:lnTo>
                    <a:lnTo>
                      <a:pt x="700" y="5490"/>
                    </a:lnTo>
                    <a:lnTo>
                      <a:pt x="681" y="5462"/>
                    </a:lnTo>
                    <a:lnTo>
                      <a:pt x="663" y="5434"/>
                    </a:lnTo>
                    <a:lnTo>
                      <a:pt x="647" y="5404"/>
                    </a:lnTo>
                    <a:lnTo>
                      <a:pt x="632" y="5374"/>
                    </a:lnTo>
                    <a:lnTo>
                      <a:pt x="619" y="5345"/>
                    </a:lnTo>
                    <a:lnTo>
                      <a:pt x="608" y="5314"/>
                    </a:lnTo>
                    <a:lnTo>
                      <a:pt x="596" y="5284"/>
                    </a:lnTo>
                    <a:lnTo>
                      <a:pt x="587" y="5253"/>
                    </a:lnTo>
                    <a:lnTo>
                      <a:pt x="579" y="5223"/>
                    </a:lnTo>
                    <a:lnTo>
                      <a:pt x="564" y="5164"/>
                    </a:lnTo>
                    <a:lnTo>
                      <a:pt x="559" y="5136"/>
                    </a:lnTo>
                    <a:lnTo>
                      <a:pt x="554" y="5109"/>
                    </a:lnTo>
                    <a:lnTo>
                      <a:pt x="550" y="5083"/>
                    </a:lnTo>
                    <a:lnTo>
                      <a:pt x="546" y="5058"/>
                    </a:lnTo>
                    <a:lnTo>
                      <a:pt x="544" y="5034"/>
                    </a:lnTo>
                    <a:lnTo>
                      <a:pt x="541" y="5013"/>
                    </a:lnTo>
                    <a:lnTo>
                      <a:pt x="540" y="4993"/>
                    </a:lnTo>
                    <a:lnTo>
                      <a:pt x="538" y="4976"/>
                    </a:lnTo>
                    <a:lnTo>
                      <a:pt x="538" y="4960"/>
                    </a:lnTo>
                    <a:lnTo>
                      <a:pt x="536" y="4947"/>
                    </a:lnTo>
                    <a:lnTo>
                      <a:pt x="536" y="4937"/>
                    </a:lnTo>
                    <a:lnTo>
                      <a:pt x="535" y="4929"/>
                    </a:lnTo>
                    <a:lnTo>
                      <a:pt x="535" y="4924"/>
                    </a:lnTo>
                    <a:lnTo>
                      <a:pt x="535" y="4923"/>
                    </a:lnTo>
                    <a:lnTo>
                      <a:pt x="535" y="4922"/>
                    </a:lnTo>
                    <a:lnTo>
                      <a:pt x="533" y="4921"/>
                    </a:lnTo>
                    <a:lnTo>
                      <a:pt x="530" y="4920"/>
                    </a:lnTo>
                    <a:lnTo>
                      <a:pt x="526" y="4917"/>
                    </a:lnTo>
                    <a:lnTo>
                      <a:pt x="516" y="4909"/>
                    </a:lnTo>
                    <a:lnTo>
                      <a:pt x="503" y="4899"/>
                    </a:lnTo>
                    <a:lnTo>
                      <a:pt x="488" y="4884"/>
                    </a:lnTo>
                    <a:lnTo>
                      <a:pt x="471" y="4866"/>
                    </a:lnTo>
                    <a:lnTo>
                      <a:pt x="455" y="4844"/>
                    </a:lnTo>
                    <a:lnTo>
                      <a:pt x="438" y="4818"/>
                    </a:lnTo>
                    <a:lnTo>
                      <a:pt x="430" y="4804"/>
                    </a:lnTo>
                    <a:lnTo>
                      <a:pt x="423" y="4788"/>
                    </a:lnTo>
                    <a:lnTo>
                      <a:pt x="416" y="4772"/>
                    </a:lnTo>
                    <a:lnTo>
                      <a:pt x="410" y="4754"/>
                    </a:lnTo>
                    <a:lnTo>
                      <a:pt x="404" y="4736"/>
                    </a:lnTo>
                    <a:lnTo>
                      <a:pt x="399" y="4716"/>
                    </a:lnTo>
                    <a:lnTo>
                      <a:pt x="395" y="4696"/>
                    </a:lnTo>
                    <a:lnTo>
                      <a:pt x="391" y="4673"/>
                    </a:lnTo>
                    <a:lnTo>
                      <a:pt x="389" y="4650"/>
                    </a:lnTo>
                    <a:lnTo>
                      <a:pt x="388" y="4627"/>
                    </a:lnTo>
                    <a:lnTo>
                      <a:pt x="388" y="4601"/>
                    </a:lnTo>
                    <a:lnTo>
                      <a:pt x="390" y="4574"/>
                    </a:lnTo>
                    <a:lnTo>
                      <a:pt x="393" y="4546"/>
                    </a:lnTo>
                    <a:lnTo>
                      <a:pt x="397" y="4517"/>
                    </a:lnTo>
                    <a:lnTo>
                      <a:pt x="403" y="4488"/>
                    </a:lnTo>
                    <a:lnTo>
                      <a:pt x="412" y="4456"/>
                    </a:lnTo>
                    <a:lnTo>
                      <a:pt x="421" y="4424"/>
                    </a:lnTo>
                    <a:lnTo>
                      <a:pt x="433" y="4392"/>
                    </a:lnTo>
                    <a:lnTo>
                      <a:pt x="449" y="4361"/>
                    </a:lnTo>
                    <a:lnTo>
                      <a:pt x="465" y="4329"/>
                    </a:lnTo>
                    <a:lnTo>
                      <a:pt x="484" y="4298"/>
                    </a:lnTo>
                    <a:lnTo>
                      <a:pt x="503" y="4268"/>
                    </a:lnTo>
                    <a:lnTo>
                      <a:pt x="525" y="4238"/>
                    </a:lnTo>
                    <a:lnTo>
                      <a:pt x="548" y="4209"/>
                    </a:lnTo>
                    <a:lnTo>
                      <a:pt x="573" y="4181"/>
                    </a:lnTo>
                    <a:lnTo>
                      <a:pt x="597" y="4152"/>
                    </a:lnTo>
                    <a:lnTo>
                      <a:pt x="650" y="4098"/>
                    </a:lnTo>
                    <a:lnTo>
                      <a:pt x="704" y="4048"/>
                    </a:lnTo>
                    <a:lnTo>
                      <a:pt x="758" y="4000"/>
                    </a:lnTo>
                    <a:lnTo>
                      <a:pt x="785" y="3978"/>
                    </a:lnTo>
                    <a:lnTo>
                      <a:pt x="811" y="3957"/>
                    </a:lnTo>
                    <a:lnTo>
                      <a:pt x="837" y="3936"/>
                    </a:lnTo>
                    <a:lnTo>
                      <a:pt x="863" y="3918"/>
                    </a:lnTo>
                    <a:lnTo>
                      <a:pt x="886" y="3900"/>
                    </a:lnTo>
                    <a:lnTo>
                      <a:pt x="909" y="3884"/>
                    </a:lnTo>
                    <a:lnTo>
                      <a:pt x="931" y="3870"/>
                    </a:lnTo>
                    <a:lnTo>
                      <a:pt x="950" y="3855"/>
                    </a:lnTo>
                    <a:lnTo>
                      <a:pt x="969" y="3843"/>
                    </a:lnTo>
                    <a:lnTo>
                      <a:pt x="986" y="3832"/>
                    </a:lnTo>
                    <a:lnTo>
                      <a:pt x="1000" y="3823"/>
                    </a:lnTo>
                    <a:lnTo>
                      <a:pt x="1012" y="3815"/>
                    </a:lnTo>
                    <a:lnTo>
                      <a:pt x="1022" y="3810"/>
                    </a:lnTo>
                    <a:lnTo>
                      <a:pt x="1029" y="3805"/>
                    </a:lnTo>
                    <a:lnTo>
                      <a:pt x="1033" y="3803"/>
                    </a:lnTo>
                    <a:lnTo>
                      <a:pt x="1035" y="3802"/>
                    </a:lnTo>
                    <a:lnTo>
                      <a:pt x="1034" y="3803"/>
                    </a:lnTo>
                    <a:lnTo>
                      <a:pt x="1033" y="3805"/>
                    </a:lnTo>
                    <a:lnTo>
                      <a:pt x="1032" y="3809"/>
                    </a:lnTo>
                    <a:lnTo>
                      <a:pt x="1030" y="3814"/>
                    </a:lnTo>
                    <a:lnTo>
                      <a:pt x="1027" y="3821"/>
                    </a:lnTo>
                    <a:lnTo>
                      <a:pt x="1024" y="3830"/>
                    </a:lnTo>
                    <a:lnTo>
                      <a:pt x="1020" y="3841"/>
                    </a:lnTo>
                    <a:lnTo>
                      <a:pt x="1015" y="3852"/>
                    </a:lnTo>
                    <a:lnTo>
                      <a:pt x="1011" y="3865"/>
                    </a:lnTo>
                    <a:lnTo>
                      <a:pt x="1007" y="3881"/>
                    </a:lnTo>
                    <a:lnTo>
                      <a:pt x="1002" y="3897"/>
                    </a:lnTo>
                    <a:lnTo>
                      <a:pt x="997" y="3915"/>
                    </a:lnTo>
                    <a:lnTo>
                      <a:pt x="992" y="3933"/>
                    </a:lnTo>
                    <a:lnTo>
                      <a:pt x="987" y="3954"/>
                    </a:lnTo>
                    <a:lnTo>
                      <a:pt x="981" y="3977"/>
                    </a:lnTo>
                    <a:lnTo>
                      <a:pt x="976" y="4000"/>
                    </a:lnTo>
                    <a:lnTo>
                      <a:pt x="971" y="4025"/>
                    </a:lnTo>
                    <a:lnTo>
                      <a:pt x="966" y="4051"/>
                    </a:lnTo>
                    <a:lnTo>
                      <a:pt x="962" y="4079"/>
                    </a:lnTo>
                    <a:lnTo>
                      <a:pt x="957" y="4107"/>
                    </a:lnTo>
                    <a:lnTo>
                      <a:pt x="953" y="4137"/>
                    </a:lnTo>
                    <a:lnTo>
                      <a:pt x="949" y="4168"/>
                    </a:lnTo>
                    <a:lnTo>
                      <a:pt x="945" y="4201"/>
                    </a:lnTo>
                    <a:lnTo>
                      <a:pt x="942" y="4235"/>
                    </a:lnTo>
                    <a:lnTo>
                      <a:pt x="940" y="4270"/>
                    </a:lnTo>
                    <a:lnTo>
                      <a:pt x="938" y="4306"/>
                    </a:lnTo>
                    <a:lnTo>
                      <a:pt x="937" y="4344"/>
                    </a:lnTo>
                    <a:lnTo>
                      <a:pt x="936" y="4382"/>
                    </a:lnTo>
                    <a:lnTo>
                      <a:pt x="936" y="4423"/>
                    </a:lnTo>
                    <a:lnTo>
                      <a:pt x="937" y="4464"/>
                    </a:lnTo>
                    <a:lnTo>
                      <a:pt x="938" y="4506"/>
                    </a:lnTo>
                    <a:lnTo>
                      <a:pt x="941" y="4549"/>
                    </a:lnTo>
                    <a:lnTo>
                      <a:pt x="943" y="4575"/>
                    </a:lnTo>
                    <a:lnTo>
                      <a:pt x="943" y="4599"/>
                    </a:lnTo>
                    <a:lnTo>
                      <a:pt x="943" y="4621"/>
                    </a:lnTo>
                    <a:lnTo>
                      <a:pt x="940" y="4643"/>
                    </a:lnTo>
                    <a:lnTo>
                      <a:pt x="937" y="4664"/>
                    </a:lnTo>
                    <a:lnTo>
                      <a:pt x="933" y="4682"/>
                    </a:lnTo>
                    <a:lnTo>
                      <a:pt x="927" y="4700"/>
                    </a:lnTo>
                    <a:lnTo>
                      <a:pt x="921" y="4716"/>
                    </a:lnTo>
                    <a:lnTo>
                      <a:pt x="912" y="4732"/>
                    </a:lnTo>
                    <a:lnTo>
                      <a:pt x="904" y="4746"/>
                    </a:lnTo>
                    <a:lnTo>
                      <a:pt x="896" y="4758"/>
                    </a:lnTo>
                    <a:lnTo>
                      <a:pt x="885" y="4771"/>
                    </a:lnTo>
                    <a:lnTo>
                      <a:pt x="866" y="4792"/>
                    </a:lnTo>
                    <a:lnTo>
                      <a:pt x="844" y="4810"/>
                    </a:lnTo>
                    <a:lnTo>
                      <a:pt x="821" y="4824"/>
                    </a:lnTo>
                    <a:lnTo>
                      <a:pt x="801" y="4836"/>
                    </a:lnTo>
                    <a:lnTo>
                      <a:pt x="780" y="4845"/>
                    </a:lnTo>
                    <a:lnTo>
                      <a:pt x="762" y="4851"/>
                    </a:lnTo>
                    <a:lnTo>
                      <a:pt x="746" y="4856"/>
                    </a:lnTo>
                    <a:lnTo>
                      <a:pt x="740" y="4857"/>
                    </a:lnTo>
                    <a:lnTo>
                      <a:pt x="734" y="4858"/>
                    </a:lnTo>
                    <a:lnTo>
                      <a:pt x="730" y="4859"/>
                    </a:lnTo>
                    <a:lnTo>
                      <a:pt x="725" y="4860"/>
                    </a:lnTo>
                    <a:lnTo>
                      <a:pt x="723" y="4860"/>
                    </a:lnTo>
                    <a:lnTo>
                      <a:pt x="723" y="4860"/>
                    </a:lnTo>
                    <a:lnTo>
                      <a:pt x="723" y="4861"/>
                    </a:lnTo>
                    <a:lnTo>
                      <a:pt x="724" y="4865"/>
                    </a:lnTo>
                    <a:lnTo>
                      <a:pt x="726" y="4869"/>
                    </a:lnTo>
                    <a:lnTo>
                      <a:pt x="728" y="4874"/>
                    </a:lnTo>
                    <a:lnTo>
                      <a:pt x="733" y="4881"/>
                    </a:lnTo>
                    <a:lnTo>
                      <a:pt x="737" y="4889"/>
                    </a:lnTo>
                    <a:lnTo>
                      <a:pt x="741" y="4899"/>
                    </a:lnTo>
                    <a:lnTo>
                      <a:pt x="747" y="4910"/>
                    </a:lnTo>
                    <a:lnTo>
                      <a:pt x="760" y="4933"/>
                    </a:lnTo>
                    <a:lnTo>
                      <a:pt x="777" y="4959"/>
                    </a:lnTo>
                    <a:lnTo>
                      <a:pt x="798" y="4987"/>
                    </a:lnTo>
                    <a:lnTo>
                      <a:pt x="820" y="5017"/>
                    </a:lnTo>
                    <a:lnTo>
                      <a:pt x="847" y="5046"/>
                    </a:lnTo>
                    <a:lnTo>
                      <a:pt x="877" y="5074"/>
                    </a:lnTo>
                    <a:lnTo>
                      <a:pt x="910" y="5100"/>
                    </a:lnTo>
                    <a:lnTo>
                      <a:pt x="946" y="5124"/>
                    </a:lnTo>
                    <a:lnTo>
                      <a:pt x="966" y="5134"/>
                    </a:lnTo>
                    <a:lnTo>
                      <a:pt x="987" y="5144"/>
                    </a:lnTo>
                    <a:lnTo>
                      <a:pt x="1008" y="5152"/>
                    </a:lnTo>
                    <a:lnTo>
                      <a:pt x="1030" y="5159"/>
                    </a:lnTo>
                    <a:lnTo>
                      <a:pt x="1054" y="5164"/>
                    </a:lnTo>
                    <a:lnTo>
                      <a:pt x="1077" y="5168"/>
                    </a:lnTo>
                    <a:lnTo>
                      <a:pt x="1102" y="5171"/>
                    </a:lnTo>
                    <a:lnTo>
                      <a:pt x="1128" y="5173"/>
                    </a:lnTo>
                    <a:lnTo>
                      <a:pt x="1190" y="5173"/>
                    </a:lnTo>
                    <a:lnTo>
                      <a:pt x="1219" y="5168"/>
                    </a:lnTo>
                    <a:lnTo>
                      <a:pt x="1247" y="5163"/>
                    </a:lnTo>
                    <a:lnTo>
                      <a:pt x="1275" y="5155"/>
                    </a:lnTo>
                    <a:lnTo>
                      <a:pt x="1301" y="5146"/>
                    </a:lnTo>
                    <a:lnTo>
                      <a:pt x="1328" y="5133"/>
                    </a:lnTo>
                    <a:lnTo>
                      <a:pt x="1355" y="5120"/>
                    </a:lnTo>
                    <a:lnTo>
                      <a:pt x="1382" y="5104"/>
                    </a:lnTo>
                    <a:lnTo>
                      <a:pt x="1409" y="5085"/>
                    </a:lnTo>
                    <a:lnTo>
                      <a:pt x="1436" y="5064"/>
                    </a:lnTo>
                    <a:lnTo>
                      <a:pt x="1464" y="5041"/>
                    </a:lnTo>
                    <a:lnTo>
                      <a:pt x="1492" y="5015"/>
                    </a:lnTo>
                    <a:lnTo>
                      <a:pt x="1521" y="4986"/>
                    </a:lnTo>
                    <a:lnTo>
                      <a:pt x="1551" y="4955"/>
                    </a:lnTo>
                    <a:lnTo>
                      <a:pt x="1583" y="4921"/>
                    </a:lnTo>
                    <a:lnTo>
                      <a:pt x="1616" y="4885"/>
                    </a:lnTo>
                    <a:lnTo>
                      <a:pt x="1650" y="4845"/>
                    </a:lnTo>
                    <a:lnTo>
                      <a:pt x="1686" y="4803"/>
                    </a:lnTo>
                    <a:lnTo>
                      <a:pt x="1724" y="4757"/>
                    </a:lnTo>
                    <a:lnTo>
                      <a:pt x="1763" y="4709"/>
                    </a:lnTo>
                    <a:lnTo>
                      <a:pt x="1805" y="4657"/>
                    </a:lnTo>
                    <a:lnTo>
                      <a:pt x="1850" y="4603"/>
                    </a:lnTo>
                    <a:lnTo>
                      <a:pt x="1896" y="4544"/>
                    </a:lnTo>
                    <a:lnTo>
                      <a:pt x="1945" y="4483"/>
                    </a:lnTo>
                    <a:lnTo>
                      <a:pt x="1997" y="4419"/>
                    </a:lnTo>
                    <a:lnTo>
                      <a:pt x="2052" y="4351"/>
                    </a:lnTo>
                    <a:lnTo>
                      <a:pt x="2110" y="4278"/>
                    </a:lnTo>
                    <a:lnTo>
                      <a:pt x="2171" y="4203"/>
                    </a:lnTo>
                    <a:lnTo>
                      <a:pt x="2236" y="4124"/>
                    </a:lnTo>
                    <a:lnTo>
                      <a:pt x="2304" y="4042"/>
                    </a:lnTo>
                    <a:lnTo>
                      <a:pt x="2375" y="3955"/>
                    </a:lnTo>
                    <a:lnTo>
                      <a:pt x="2451" y="3864"/>
                    </a:lnTo>
                    <a:lnTo>
                      <a:pt x="2491" y="3818"/>
                    </a:lnTo>
                    <a:lnTo>
                      <a:pt x="2531" y="3770"/>
                    </a:lnTo>
                    <a:lnTo>
                      <a:pt x="2565" y="3730"/>
                    </a:lnTo>
                    <a:lnTo>
                      <a:pt x="2601" y="3692"/>
                    </a:lnTo>
                    <a:lnTo>
                      <a:pt x="2638" y="3655"/>
                    </a:lnTo>
                    <a:lnTo>
                      <a:pt x="2676" y="3619"/>
                    </a:lnTo>
                    <a:lnTo>
                      <a:pt x="2717" y="3583"/>
                    </a:lnTo>
                    <a:lnTo>
                      <a:pt x="2757" y="3548"/>
                    </a:lnTo>
                    <a:lnTo>
                      <a:pt x="2799" y="3514"/>
                    </a:lnTo>
                    <a:lnTo>
                      <a:pt x="2843" y="3481"/>
                    </a:lnTo>
                    <a:lnTo>
                      <a:pt x="2931" y="3417"/>
                    </a:lnTo>
                    <a:lnTo>
                      <a:pt x="3024" y="3357"/>
                    </a:lnTo>
                    <a:lnTo>
                      <a:pt x="3119" y="3299"/>
                    </a:lnTo>
                    <a:lnTo>
                      <a:pt x="3217" y="3244"/>
                    </a:lnTo>
                    <a:lnTo>
                      <a:pt x="3318" y="3193"/>
                    </a:lnTo>
                    <a:lnTo>
                      <a:pt x="3420" y="3144"/>
                    </a:lnTo>
                    <a:lnTo>
                      <a:pt x="3522" y="3098"/>
                    </a:lnTo>
                    <a:lnTo>
                      <a:pt x="3625" y="3055"/>
                    </a:lnTo>
                    <a:lnTo>
                      <a:pt x="3727" y="3015"/>
                    </a:lnTo>
                    <a:lnTo>
                      <a:pt x="3830" y="2976"/>
                    </a:lnTo>
                    <a:lnTo>
                      <a:pt x="3931" y="2941"/>
                    </a:lnTo>
                    <a:lnTo>
                      <a:pt x="4031" y="2908"/>
                    </a:lnTo>
                    <a:lnTo>
                      <a:pt x="4128" y="2879"/>
                    </a:lnTo>
                    <a:lnTo>
                      <a:pt x="4223" y="2851"/>
                    </a:lnTo>
                    <a:lnTo>
                      <a:pt x="4315" y="2825"/>
                    </a:lnTo>
                    <a:lnTo>
                      <a:pt x="4359" y="2814"/>
                    </a:lnTo>
                    <a:lnTo>
                      <a:pt x="4403" y="2802"/>
                    </a:lnTo>
                    <a:lnTo>
                      <a:pt x="4445" y="2792"/>
                    </a:lnTo>
                    <a:lnTo>
                      <a:pt x="4487" y="2782"/>
                    </a:lnTo>
                    <a:lnTo>
                      <a:pt x="4527" y="2771"/>
                    </a:lnTo>
                    <a:lnTo>
                      <a:pt x="4567" y="2762"/>
                    </a:lnTo>
                    <a:lnTo>
                      <a:pt x="4604" y="2754"/>
                    </a:lnTo>
                    <a:lnTo>
                      <a:pt x="4640" y="2746"/>
                    </a:lnTo>
                    <a:lnTo>
                      <a:pt x="4675" y="2739"/>
                    </a:lnTo>
                    <a:lnTo>
                      <a:pt x="4709" y="2731"/>
                    </a:lnTo>
                    <a:lnTo>
                      <a:pt x="4741" y="2724"/>
                    </a:lnTo>
                    <a:lnTo>
                      <a:pt x="4771" y="2719"/>
                    </a:lnTo>
                    <a:lnTo>
                      <a:pt x="4800" y="2713"/>
                    </a:lnTo>
                    <a:lnTo>
                      <a:pt x="4827" y="2708"/>
                    </a:lnTo>
                    <a:lnTo>
                      <a:pt x="4853" y="2702"/>
                    </a:lnTo>
                    <a:lnTo>
                      <a:pt x="4875" y="2698"/>
                    </a:lnTo>
                    <a:lnTo>
                      <a:pt x="4897" y="2695"/>
                    </a:lnTo>
                    <a:lnTo>
                      <a:pt x="4917" y="2691"/>
                    </a:lnTo>
                    <a:lnTo>
                      <a:pt x="4934" y="2688"/>
                    </a:lnTo>
                    <a:lnTo>
                      <a:pt x="4949" y="2686"/>
                    </a:lnTo>
                    <a:lnTo>
                      <a:pt x="4962" y="2684"/>
                    </a:lnTo>
                    <a:lnTo>
                      <a:pt x="4973" y="2682"/>
                    </a:lnTo>
                    <a:lnTo>
                      <a:pt x="4982" y="2681"/>
                    </a:lnTo>
                    <a:lnTo>
                      <a:pt x="4988" y="2680"/>
                    </a:lnTo>
                    <a:lnTo>
                      <a:pt x="4992" y="2679"/>
                    </a:lnTo>
                    <a:lnTo>
                      <a:pt x="4993" y="2679"/>
                    </a:lnTo>
                    <a:lnTo>
                      <a:pt x="4991" y="2681"/>
                    </a:lnTo>
                    <a:lnTo>
                      <a:pt x="4986" y="2686"/>
                    </a:lnTo>
                    <a:lnTo>
                      <a:pt x="4978" y="2695"/>
                    </a:lnTo>
                    <a:lnTo>
                      <a:pt x="4967" y="2708"/>
                    </a:lnTo>
                    <a:lnTo>
                      <a:pt x="4953" y="2723"/>
                    </a:lnTo>
                    <a:lnTo>
                      <a:pt x="4936" y="2742"/>
                    </a:lnTo>
                    <a:lnTo>
                      <a:pt x="4918" y="2762"/>
                    </a:lnTo>
                    <a:lnTo>
                      <a:pt x="4897" y="2785"/>
                    </a:lnTo>
                    <a:lnTo>
                      <a:pt x="4873" y="2811"/>
                    </a:lnTo>
                    <a:lnTo>
                      <a:pt x="4848" y="2838"/>
                    </a:lnTo>
                    <a:lnTo>
                      <a:pt x="4822" y="2868"/>
                    </a:lnTo>
                    <a:lnTo>
                      <a:pt x="4794" y="2899"/>
                    </a:lnTo>
                    <a:lnTo>
                      <a:pt x="4765" y="2932"/>
                    </a:lnTo>
                    <a:lnTo>
                      <a:pt x="4734" y="2966"/>
                    </a:lnTo>
                    <a:lnTo>
                      <a:pt x="4702" y="3001"/>
                    </a:lnTo>
                    <a:lnTo>
                      <a:pt x="4670" y="3037"/>
                    </a:lnTo>
                    <a:lnTo>
                      <a:pt x="4603" y="3111"/>
                    </a:lnTo>
                    <a:lnTo>
                      <a:pt x="4535" y="3188"/>
                    </a:lnTo>
                    <a:lnTo>
                      <a:pt x="4468" y="3263"/>
                    </a:lnTo>
                    <a:lnTo>
                      <a:pt x="4401" y="3337"/>
                    </a:lnTo>
                    <a:lnTo>
                      <a:pt x="4369" y="3372"/>
                    </a:lnTo>
                    <a:lnTo>
                      <a:pt x="4339" y="3407"/>
                    </a:lnTo>
                    <a:lnTo>
                      <a:pt x="4309" y="3440"/>
                    </a:lnTo>
                    <a:lnTo>
                      <a:pt x="4280" y="3473"/>
                    </a:lnTo>
                    <a:lnTo>
                      <a:pt x="4253" y="3503"/>
                    </a:lnTo>
                    <a:lnTo>
                      <a:pt x="4227" y="3532"/>
                    </a:lnTo>
                    <a:lnTo>
                      <a:pt x="4204" y="3558"/>
                    </a:lnTo>
                    <a:lnTo>
                      <a:pt x="4183" y="3583"/>
                    </a:lnTo>
                    <a:lnTo>
                      <a:pt x="4164" y="3607"/>
                    </a:lnTo>
                    <a:lnTo>
                      <a:pt x="4143" y="3634"/>
                    </a:lnTo>
                    <a:lnTo>
                      <a:pt x="4121" y="3661"/>
                    </a:lnTo>
                    <a:lnTo>
                      <a:pt x="4097" y="3691"/>
                    </a:lnTo>
                    <a:lnTo>
                      <a:pt x="4071" y="3723"/>
                    </a:lnTo>
                    <a:lnTo>
                      <a:pt x="4044" y="3756"/>
                    </a:lnTo>
                    <a:lnTo>
                      <a:pt x="4016" y="3791"/>
                    </a:lnTo>
                    <a:lnTo>
                      <a:pt x="3988" y="3828"/>
                    </a:lnTo>
                    <a:lnTo>
                      <a:pt x="3958" y="3865"/>
                    </a:lnTo>
                    <a:lnTo>
                      <a:pt x="3927" y="3905"/>
                    </a:lnTo>
                    <a:lnTo>
                      <a:pt x="3897" y="3945"/>
                    </a:lnTo>
                    <a:lnTo>
                      <a:pt x="3866" y="3987"/>
                    </a:lnTo>
                    <a:lnTo>
                      <a:pt x="3834" y="4029"/>
                    </a:lnTo>
                    <a:lnTo>
                      <a:pt x="3803" y="4073"/>
                    </a:lnTo>
                    <a:lnTo>
                      <a:pt x="3742" y="4163"/>
                    </a:lnTo>
                    <a:lnTo>
                      <a:pt x="3684" y="4257"/>
                    </a:lnTo>
                    <a:lnTo>
                      <a:pt x="3656" y="4305"/>
                    </a:lnTo>
                    <a:lnTo>
                      <a:pt x="3629" y="4354"/>
                    </a:lnTo>
                    <a:lnTo>
                      <a:pt x="3605" y="4402"/>
                    </a:lnTo>
                    <a:lnTo>
                      <a:pt x="3581" y="4451"/>
                    </a:lnTo>
                    <a:lnTo>
                      <a:pt x="3558" y="4502"/>
                    </a:lnTo>
                    <a:lnTo>
                      <a:pt x="3538" y="4551"/>
                    </a:lnTo>
                    <a:lnTo>
                      <a:pt x="3520" y="4602"/>
                    </a:lnTo>
                    <a:lnTo>
                      <a:pt x="3504" y="4652"/>
                    </a:lnTo>
                    <a:lnTo>
                      <a:pt x="3491" y="4703"/>
                    </a:lnTo>
                    <a:lnTo>
                      <a:pt x="3480" y="4753"/>
                    </a:lnTo>
                    <a:lnTo>
                      <a:pt x="3471" y="4804"/>
                    </a:lnTo>
                    <a:lnTo>
                      <a:pt x="3466" y="4854"/>
                    </a:lnTo>
                    <a:lnTo>
                      <a:pt x="3464" y="4905"/>
                    </a:lnTo>
                    <a:lnTo>
                      <a:pt x="3465" y="4954"/>
                    </a:lnTo>
                    <a:lnTo>
                      <a:pt x="3469" y="4984"/>
                    </a:lnTo>
                    <a:lnTo>
                      <a:pt x="3474" y="5014"/>
                    </a:lnTo>
                    <a:lnTo>
                      <a:pt x="3482" y="5045"/>
                    </a:lnTo>
                    <a:lnTo>
                      <a:pt x="3491" y="5076"/>
                    </a:lnTo>
                    <a:lnTo>
                      <a:pt x="3501" y="5107"/>
                    </a:lnTo>
                    <a:lnTo>
                      <a:pt x="3513" y="5139"/>
                    </a:lnTo>
                    <a:lnTo>
                      <a:pt x="3526" y="5170"/>
                    </a:lnTo>
                    <a:lnTo>
                      <a:pt x="3541" y="5202"/>
                    </a:lnTo>
                    <a:lnTo>
                      <a:pt x="3557" y="5234"/>
                    </a:lnTo>
                    <a:lnTo>
                      <a:pt x="3574" y="5267"/>
                    </a:lnTo>
                    <a:lnTo>
                      <a:pt x="3591" y="5300"/>
                    </a:lnTo>
                    <a:lnTo>
                      <a:pt x="3611" y="5333"/>
                    </a:lnTo>
                    <a:lnTo>
                      <a:pt x="3651" y="5399"/>
                    </a:lnTo>
                    <a:lnTo>
                      <a:pt x="3695" y="5465"/>
                    </a:lnTo>
                    <a:lnTo>
                      <a:pt x="3742" y="5530"/>
                    </a:lnTo>
                    <a:lnTo>
                      <a:pt x="3790" y="5595"/>
                    </a:lnTo>
                    <a:lnTo>
                      <a:pt x="3840" y="5659"/>
                    </a:lnTo>
                    <a:lnTo>
                      <a:pt x="3890" y="5722"/>
                    </a:lnTo>
                    <a:lnTo>
                      <a:pt x="3941" y="5782"/>
                    </a:lnTo>
                    <a:lnTo>
                      <a:pt x="3992" y="5841"/>
                    </a:lnTo>
                    <a:lnTo>
                      <a:pt x="4041" y="5898"/>
                    </a:lnTo>
                    <a:lnTo>
                      <a:pt x="4089" y="5951"/>
                    </a:lnTo>
                    <a:lnTo>
                      <a:pt x="4117" y="5986"/>
                    </a:lnTo>
                    <a:lnTo>
                      <a:pt x="4141" y="6020"/>
                    </a:lnTo>
                    <a:lnTo>
                      <a:pt x="4164" y="6052"/>
                    </a:lnTo>
                    <a:lnTo>
                      <a:pt x="4184" y="6084"/>
                    </a:lnTo>
                    <a:lnTo>
                      <a:pt x="4201" y="6114"/>
                    </a:lnTo>
                    <a:lnTo>
                      <a:pt x="4217" y="6142"/>
                    </a:lnTo>
                    <a:lnTo>
                      <a:pt x="4230" y="6169"/>
                    </a:lnTo>
                    <a:lnTo>
                      <a:pt x="4240" y="6193"/>
                    </a:lnTo>
                    <a:lnTo>
                      <a:pt x="4250" y="6215"/>
                    </a:lnTo>
                    <a:lnTo>
                      <a:pt x="4258" y="6236"/>
                    </a:lnTo>
                    <a:lnTo>
                      <a:pt x="4264" y="6253"/>
                    </a:lnTo>
                    <a:lnTo>
                      <a:pt x="4268" y="6267"/>
                    </a:lnTo>
                    <a:lnTo>
                      <a:pt x="4272" y="6279"/>
                    </a:lnTo>
                    <a:lnTo>
                      <a:pt x="4275" y="6287"/>
                    </a:lnTo>
                    <a:lnTo>
                      <a:pt x="4276" y="6293"/>
                    </a:lnTo>
                    <a:lnTo>
                      <a:pt x="4276" y="6294"/>
                    </a:lnTo>
                    <a:lnTo>
                      <a:pt x="3902" y="6856"/>
                    </a:lnTo>
                    <a:lnTo>
                      <a:pt x="3902" y="6856"/>
                    </a:lnTo>
                    <a:lnTo>
                      <a:pt x="3904" y="6858"/>
                    </a:lnTo>
                    <a:lnTo>
                      <a:pt x="3906" y="6861"/>
                    </a:lnTo>
                    <a:lnTo>
                      <a:pt x="3909" y="6865"/>
                    </a:lnTo>
                    <a:lnTo>
                      <a:pt x="3914" y="6870"/>
                    </a:lnTo>
                    <a:lnTo>
                      <a:pt x="3919" y="6877"/>
                    </a:lnTo>
                    <a:lnTo>
                      <a:pt x="3926" y="6884"/>
                    </a:lnTo>
                    <a:lnTo>
                      <a:pt x="3932" y="6893"/>
                    </a:lnTo>
                    <a:lnTo>
                      <a:pt x="3948" y="6912"/>
                    </a:lnTo>
                    <a:lnTo>
                      <a:pt x="3968" y="6936"/>
                    </a:lnTo>
                    <a:lnTo>
                      <a:pt x="3992" y="6963"/>
                    </a:lnTo>
                    <a:lnTo>
                      <a:pt x="4017" y="6993"/>
                    </a:lnTo>
                    <a:lnTo>
                      <a:pt x="4045" y="7025"/>
                    </a:lnTo>
                    <a:lnTo>
                      <a:pt x="4077" y="7059"/>
                    </a:lnTo>
                    <a:lnTo>
                      <a:pt x="4110" y="7095"/>
                    </a:lnTo>
                    <a:lnTo>
                      <a:pt x="4147" y="7133"/>
                    </a:lnTo>
                    <a:lnTo>
                      <a:pt x="4185" y="7173"/>
                    </a:lnTo>
                    <a:lnTo>
                      <a:pt x="4225" y="7213"/>
                    </a:lnTo>
                    <a:lnTo>
                      <a:pt x="4267" y="7254"/>
                    </a:lnTo>
                    <a:lnTo>
                      <a:pt x="4311" y="7295"/>
                    </a:lnTo>
                    <a:lnTo>
                      <a:pt x="4356" y="7338"/>
                    </a:lnTo>
                    <a:lnTo>
                      <a:pt x="4403" y="7379"/>
                    </a:lnTo>
                    <a:lnTo>
                      <a:pt x="4451" y="7419"/>
                    </a:lnTo>
                    <a:lnTo>
                      <a:pt x="4500" y="7459"/>
                    </a:lnTo>
                    <a:lnTo>
                      <a:pt x="4550" y="7498"/>
                    </a:lnTo>
                    <a:lnTo>
                      <a:pt x="4601" y="7535"/>
                    </a:lnTo>
                    <a:lnTo>
                      <a:pt x="4652" y="7571"/>
                    </a:lnTo>
                    <a:lnTo>
                      <a:pt x="4704" y="7604"/>
                    </a:lnTo>
                    <a:lnTo>
                      <a:pt x="4756" y="7635"/>
                    </a:lnTo>
                    <a:lnTo>
                      <a:pt x="4808" y="7664"/>
                    </a:lnTo>
                    <a:lnTo>
                      <a:pt x="4861" y="7690"/>
                    </a:lnTo>
                    <a:lnTo>
                      <a:pt x="4912" y="7712"/>
                    </a:lnTo>
                    <a:lnTo>
                      <a:pt x="4965" y="7730"/>
                    </a:lnTo>
                    <a:lnTo>
                      <a:pt x="4991" y="7737"/>
                    </a:lnTo>
                    <a:lnTo>
                      <a:pt x="5017" y="7744"/>
                    </a:lnTo>
                    <a:lnTo>
                      <a:pt x="5042" y="7750"/>
                    </a:lnTo>
                    <a:lnTo>
                      <a:pt x="5067" y="7754"/>
                    </a:lnTo>
                    <a:lnTo>
                      <a:pt x="5092" y="7757"/>
                    </a:lnTo>
                    <a:lnTo>
                      <a:pt x="5117" y="7759"/>
                    </a:lnTo>
                    <a:lnTo>
                      <a:pt x="5163" y="7758"/>
                    </a:lnTo>
                    <a:lnTo>
                      <a:pt x="5210" y="7755"/>
                    </a:lnTo>
                    <a:lnTo>
                      <a:pt x="5256" y="7750"/>
                    </a:lnTo>
                    <a:lnTo>
                      <a:pt x="5302" y="7742"/>
                    </a:lnTo>
                    <a:lnTo>
                      <a:pt x="5347" y="7733"/>
                    </a:lnTo>
                    <a:lnTo>
                      <a:pt x="5393" y="7723"/>
                    </a:lnTo>
                    <a:lnTo>
                      <a:pt x="5437" y="7711"/>
                    </a:lnTo>
                    <a:lnTo>
                      <a:pt x="5482" y="7696"/>
                    </a:lnTo>
                    <a:lnTo>
                      <a:pt x="5527" y="7681"/>
                    </a:lnTo>
                    <a:lnTo>
                      <a:pt x="5571" y="7664"/>
                    </a:lnTo>
                    <a:lnTo>
                      <a:pt x="5616" y="7646"/>
                    </a:lnTo>
                    <a:lnTo>
                      <a:pt x="5660" y="7626"/>
                    </a:lnTo>
                    <a:lnTo>
                      <a:pt x="5704" y="7605"/>
                    </a:lnTo>
                    <a:lnTo>
                      <a:pt x="5749" y="7584"/>
                    </a:lnTo>
                    <a:lnTo>
                      <a:pt x="5838" y="7538"/>
                    </a:lnTo>
                    <a:lnTo>
                      <a:pt x="5927" y="7487"/>
                    </a:lnTo>
                    <a:lnTo>
                      <a:pt x="6017" y="7435"/>
                    </a:lnTo>
                    <a:lnTo>
                      <a:pt x="6108" y="7381"/>
                    </a:lnTo>
                    <a:lnTo>
                      <a:pt x="6200" y="7325"/>
                    </a:lnTo>
                    <a:lnTo>
                      <a:pt x="6293" y="7269"/>
                    </a:lnTo>
                    <a:lnTo>
                      <a:pt x="6388" y="7213"/>
                    </a:lnTo>
                    <a:lnTo>
                      <a:pt x="6484" y="7158"/>
                    </a:lnTo>
                    <a:lnTo>
                      <a:pt x="6582" y="7105"/>
                    </a:lnTo>
                    <a:lnTo>
                      <a:pt x="6618" y="7087"/>
                    </a:lnTo>
                    <a:lnTo>
                      <a:pt x="6653" y="7072"/>
                    </a:lnTo>
                    <a:lnTo>
                      <a:pt x="6690" y="7059"/>
                    </a:lnTo>
                    <a:lnTo>
                      <a:pt x="6727" y="7045"/>
                    </a:lnTo>
                    <a:lnTo>
                      <a:pt x="6764" y="7034"/>
                    </a:lnTo>
                    <a:lnTo>
                      <a:pt x="6803" y="7025"/>
                    </a:lnTo>
                    <a:lnTo>
                      <a:pt x="6840" y="7015"/>
                    </a:lnTo>
                    <a:lnTo>
                      <a:pt x="6878" y="7007"/>
                    </a:lnTo>
                    <a:lnTo>
                      <a:pt x="6916" y="7001"/>
                    </a:lnTo>
                    <a:lnTo>
                      <a:pt x="6954" y="6995"/>
                    </a:lnTo>
                    <a:lnTo>
                      <a:pt x="7029" y="6986"/>
                    </a:lnTo>
                    <a:lnTo>
                      <a:pt x="7103" y="6981"/>
                    </a:lnTo>
                    <a:lnTo>
                      <a:pt x="7174" y="6980"/>
                    </a:lnTo>
                    <a:lnTo>
                      <a:pt x="7237" y="6981"/>
                    </a:lnTo>
                    <a:lnTo>
                      <a:pt x="7298" y="6984"/>
                    </a:lnTo>
                    <a:lnTo>
                      <a:pt x="7356" y="6988"/>
                    </a:lnTo>
                    <a:lnTo>
                      <a:pt x="7411" y="6995"/>
                    </a:lnTo>
                    <a:lnTo>
                      <a:pt x="7463" y="7002"/>
                    </a:lnTo>
                    <a:lnTo>
                      <a:pt x="7512" y="7009"/>
                    </a:lnTo>
                    <a:lnTo>
                      <a:pt x="7557" y="7018"/>
                    </a:lnTo>
                    <a:lnTo>
                      <a:pt x="7599" y="7027"/>
                    </a:lnTo>
                    <a:lnTo>
                      <a:pt x="7618" y="7031"/>
                    </a:lnTo>
                    <a:lnTo>
                      <a:pt x="7636" y="7035"/>
                    </a:lnTo>
                    <a:lnTo>
                      <a:pt x="7653" y="7040"/>
                    </a:lnTo>
                    <a:lnTo>
                      <a:pt x="7669" y="7044"/>
                    </a:lnTo>
                    <a:lnTo>
                      <a:pt x="7684" y="7048"/>
                    </a:lnTo>
                    <a:lnTo>
                      <a:pt x="7698" y="7051"/>
                    </a:lnTo>
                    <a:lnTo>
                      <a:pt x="7710" y="7055"/>
                    </a:lnTo>
                    <a:lnTo>
                      <a:pt x="7721" y="7059"/>
                    </a:lnTo>
                    <a:lnTo>
                      <a:pt x="7732" y="7062"/>
                    </a:lnTo>
                    <a:lnTo>
                      <a:pt x="7741" y="7065"/>
                    </a:lnTo>
                    <a:lnTo>
                      <a:pt x="7748" y="7067"/>
                    </a:lnTo>
                    <a:lnTo>
                      <a:pt x="7754" y="7069"/>
                    </a:lnTo>
                    <a:lnTo>
                      <a:pt x="7760" y="7071"/>
                    </a:lnTo>
                    <a:lnTo>
                      <a:pt x="7763" y="7072"/>
                    </a:lnTo>
                    <a:lnTo>
                      <a:pt x="7766" y="7073"/>
                    </a:lnTo>
                    <a:lnTo>
                      <a:pt x="7766" y="7073"/>
                    </a:lnTo>
                    <a:lnTo>
                      <a:pt x="7766" y="7073"/>
                    </a:lnTo>
                    <a:lnTo>
                      <a:pt x="7767" y="7071"/>
                    </a:lnTo>
                    <a:lnTo>
                      <a:pt x="7768" y="7069"/>
                    </a:lnTo>
                    <a:lnTo>
                      <a:pt x="7769" y="7065"/>
                    </a:lnTo>
                    <a:lnTo>
                      <a:pt x="7772" y="7054"/>
                    </a:lnTo>
                    <a:lnTo>
                      <a:pt x="7775" y="7040"/>
                    </a:lnTo>
                    <a:lnTo>
                      <a:pt x="7780" y="7021"/>
                    </a:lnTo>
                    <a:lnTo>
                      <a:pt x="7786" y="7000"/>
                    </a:lnTo>
                    <a:lnTo>
                      <a:pt x="7794" y="6974"/>
                    </a:lnTo>
                    <a:lnTo>
                      <a:pt x="7801" y="6945"/>
                    </a:lnTo>
                    <a:lnTo>
                      <a:pt x="7809" y="6913"/>
                    </a:lnTo>
                    <a:lnTo>
                      <a:pt x="7817" y="6879"/>
                    </a:lnTo>
                    <a:lnTo>
                      <a:pt x="7827" y="6841"/>
                    </a:lnTo>
                    <a:lnTo>
                      <a:pt x="7837" y="6800"/>
                    </a:lnTo>
                    <a:lnTo>
                      <a:pt x="7847" y="6758"/>
                    </a:lnTo>
                    <a:lnTo>
                      <a:pt x="7858" y="6711"/>
                    </a:lnTo>
                    <a:lnTo>
                      <a:pt x="7868" y="6664"/>
                    </a:lnTo>
                    <a:lnTo>
                      <a:pt x="7879" y="6614"/>
                    </a:lnTo>
                    <a:lnTo>
                      <a:pt x="7890" y="6562"/>
                    </a:lnTo>
                    <a:lnTo>
                      <a:pt x="7901" y="6507"/>
                    </a:lnTo>
                    <a:lnTo>
                      <a:pt x="7912" y="6452"/>
                    </a:lnTo>
                    <a:lnTo>
                      <a:pt x="7923" y="6395"/>
                    </a:lnTo>
                    <a:lnTo>
                      <a:pt x="7933" y="6336"/>
                    </a:lnTo>
                    <a:lnTo>
                      <a:pt x="7943" y="6276"/>
                    </a:lnTo>
                    <a:lnTo>
                      <a:pt x="7954" y="6215"/>
                    </a:lnTo>
                    <a:lnTo>
                      <a:pt x="7963" y="6153"/>
                    </a:lnTo>
                    <a:lnTo>
                      <a:pt x="7981" y="6026"/>
                    </a:lnTo>
                    <a:lnTo>
                      <a:pt x="7996" y="5899"/>
                    </a:lnTo>
                    <a:lnTo>
                      <a:pt x="8007" y="5769"/>
                    </a:lnTo>
                    <a:lnTo>
                      <a:pt x="8012" y="5704"/>
                    </a:lnTo>
                    <a:lnTo>
                      <a:pt x="8016" y="5640"/>
                    </a:lnTo>
                    <a:lnTo>
                      <a:pt x="8017" y="5597"/>
                    </a:lnTo>
                    <a:lnTo>
                      <a:pt x="8017" y="5555"/>
                    </a:lnTo>
                    <a:lnTo>
                      <a:pt x="8017" y="5513"/>
                    </a:lnTo>
                    <a:lnTo>
                      <a:pt x="8016" y="5473"/>
                    </a:lnTo>
                    <a:lnTo>
                      <a:pt x="8012" y="5397"/>
                    </a:lnTo>
                    <a:lnTo>
                      <a:pt x="8004" y="5323"/>
                    </a:lnTo>
                    <a:lnTo>
                      <a:pt x="7996" y="5253"/>
                    </a:lnTo>
                    <a:lnTo>
                      <a:pt x="7986" y="5186"/>
                    </a:lnTo>
                    <a:lnTo>
                      <a:pt x="7972" y="5121"/>
                    </a:lnTo>
                    <a:lnTo>
                      <a:pt x="7959" y="5058"/>
                    </a:lnTo>
                    <a:lnTo>
                      <a:pt x="7943" y="4997"/>
                    </a:lnTo>
                    <a:lnTo>
                      <a:pt x="7927" y="4938"/>
                    </a:lnTo>
                    <a:lnTo>
                      <a:pt x="7892" y="4820"/>
                    </a:lnTo>
                    <a:lnTo>
                      <a:pt x="7855" y="4704"/>
                    </a:lnTo>
                    <a:lnTo>
                      <a:pt x="7835" y="4644"/>
                    </a:lnTo>
                    <a:lnTo>
                      <a:pt x="7817" y="4584"/>
                    </a:lnTo>
                    <a:lnTo>
                      <a:pt x="7799" y="4523"/>
                    </a:lnTo>
                    <a:lnTo>
                      <a:pt x="7781" y="4460"/>
                    </a:lnTo>
                    <a:lnTo>
                      <a:pt x="7765" y="4395"/>
                    </a:lnTo>
                    <a:lnTo>
                      <a:pt x="7750" y="4327"/>
                    </a:lnTo>
                    <a:lnTo>
                      <a:pt x="7736" y="4256"/>
                    </a:lnTo>
                    <a:lnTo>
                      <a:pt x="7723" y="4183"/>
                    </a:lnTo>
                    <a:lnTo>
                      <a:pt x="7713" y="4104"/>
                    </a:lnTo>
                    <a:lnTo>
                      <a:pt x="7709" y="4064"/>
                    </a:lnTo>
                    <a:lnTo>
                      <a:pt x="7705" y="4023"/>
                    </a:lnTo>
                    <a:lnTo>
                      <a:pt x="7701" y="3981"/>
                    </a:lnTo>
                    <a:lnTo>
                      <a:pt x="7698" y="3936"/>
                    </a:lnTo>
                    <a:lnTo>
                      <a:pt x="7696" y="3892"/>
                    </a:lnTo>
                    <a:lnTo>
                      <a:pt x="7695" y="3846"/>
                    </a:lnTo>
                    <a:lnTo>
                      <a:pt x="7694" y="3798"/>
                    </a:lnTo>
                    <a:lnTo>
                      <a:pt x="7694" y="3750"/>
                    </a:lnTo>
                    <a:lnTo>
                      <a:pt x="7694" y="3700"/>
                    </a:lnTo>
                    <a:lnTo>
                      <a:pt x="7695" y="3648"/>
                    </a:lnTo>
                    <a:lnTo>
                      <a:pt x="7697" y="3596"/>
                    </a:lnTo>
                    <a:lnTo>
                      <a:pt x="7700" y="3541"/>
                    </a:lnTo>
                    <a:lnTo>
                      <a:pt x="7703" y="3484"/>
                    </a:lnTo>
                    <a:lnTo>
                      <a:pt x="7708" y="3427"/>
                    </a:lnTo>
                    <a:lnTo>
                      <a:pt x="7713" y="3367"/>
                    </a:lnTo>
                    <a:lnTo>
                      <a:pt x="7719" y="3306"/>
                    </a:lnTo>
                    <a:lnTo>
                      <a:pt x="7727" y="3243"/>
                    </a:lnTo>
                    <a:lnTo>
                      <a:pt x="7735" y="3178"/>
                    </a:lnTo>
                    <a:lnTo>
                      <a:pt x="7715" y="3213"/>
                    </a:lnTo>
                    <a:lnTo>
                      <a:pt x="7695" y="3250"/>
                    </a:lnTo>
                    <a:lnTo>
                      <a:pt x="7675" y="3289"/>
                    </a:lnTo>
                    <a:lnTo>
                      <a:pt x="7655" y="3328"/>
                    </a:lnTo>
                    <a:lnTo>
                      <a:pt x="7637" y="3368"/>
                    </a:lnTo>
                    <a:lnTo>
                      <a:pt x="7618" y="3410"/>
                    </a:lnTo>
                    <a:lnTo>
                      <a:pt x="7601" y="3453"/>
                    </a:lnTo>
                    <a:lnTo>
                      <a:pt x="7584" y="3499"/>
                    </a:lnTo>
                    <a:lnTo>
                      <a:pt x="7568" y="3545"/>
                    </a:lnTo>
                    <a:lnTo>
                      <a:pt x="7552" y="3592"/>
                    </a:lnTo>
                    <a:lnTo>
                      <a:pt x="7538" y="3643"/>
                    </a:lnTo>
                    <a:lnTo>
                      <a:pt x="7524" y="3694"/>
                    </a:lnTo>
                    <a:lnTo>
                      <a:pt x="7512" y="3747"/>
                    </a:lnTo>
                    <a:lnTo>
                      <a:pt x="7501" y="3803"/>
                    </a:lnTo>
                    <a:lnTo>
                      <a:pt x="7490" y="3859"/>
                    </a:lnTo>
                    <a:lnTo>
                      <a:pt x="7482" y="3918"/>
                    </a:lnTo>
                    <a:lnTo>
                      <a:pt x="7475" y="3979"/>
                    </a:lnTo>
                    <a:lnTo>
                      <a:pt x="7469" y="4042"/>
                    </a:lnTo>
                    <a:lnTo>
                      <a:pt x="7464" y="4107"/>
                    </a:lnTo>
                    <a:lnTo>
                      <a:pt x="7461" y="4174"/>
                    </a:lnTo>
                    <a:lnTo>
                      <a:pt x="7460" y="4243"/>
                    </a:lnTo>
                    <a:lnTo>
                      <a:pt x="7461" y="4316"/>
                    </a:lnTo>
                    <a:lnTo>
                      <a:pt x="7463" y="4390"/>
                    </a:lnTo>
                    <a:lnTo>
                      <a:pt x="7467" y="4466"/>
                    </a:lnTo>
                    <a:lnTo>
                      <a:pt x="7474" y="4545"/>
                    </a:lnTo>
                    <a:lnTo>
                      <a:pt x="7482" y="4627"/>
                    </a:lnTo>
                    <a:lnTo>
                      <a:pt x="7493" y="4711"/>
                    </a:lnTo>
                    <a:lnTo>
                      <a:pt x="7506" y="4798"/>
                    </a:lnTo>
                    <a:lnTo>
                      <a:pt x="7520" y="4887"/>
                    </a:lnTo>
                    <a:lnTo>
                      <a:pt x="7538" y="4980"/>
                    </a:lnTo>
                    <a:lnTo>
                      <a:pt x="7557" y="5075"/>
                    </a:lnTo>
                    <a:lnTo>
                      <a:pt x="7579" y="5173"/>
                    </a:lnTo>
                    <a:lnTo>
                      <a:pt x="7592" y="5228"/>
                    </a:lnTo>
                    <a:lnTo>
                      <a:pt x="7603" y="5287"/>
                    </a:lnTo>
                    <a:lnTo>
                      <a:pt x="7611" y="5346"/>
                    </a:lnTo>
                    <a:lnTo>
                      <a:pt x="7616" y="5405"/>
                    </a:lnTo>
                    <a:lnTo>
                      <a:pt x="7619" y="5466"/>
                    </a:lnTo>
                    <a:lnTo>
                      <a:pt x="7620" y="5528"/>
                    </a:lnTo>
                    <a:lnTo>
                      <a:pt x="7619" y="5589"/>
                    </a:lnTo>
                    <a:lnTo>
                      <a:pt x="7616" y="5651"/>
                    </a:lnTo>
                    <a:lnTo>
                      <a:pt x="7611" y="5713"/>
                    </a:lnTo>
                    <a:lnTo>
                      <a:pt x="7605" y="5774"/>
                    </a:lnTo>
                    <a:lnTo>
                      <a:pt x="7598" y="5836"/>
                    </a:lnTo>
                    <a:lnTo>
                      <a:pt x="7588" y="5896"/>
                    </a:lnTo>
                    <a:lnTo>
                      <a:pt x="7579" y="5955"/>
                    </a:lnTo>
                    <a:lnTo>
                      <a:pt x="7568" y="6014"/>
                    </a:lnTo>
                    <a:lnTo>
                      <a:pt x="7556" y="6071"/>
                    </a:lnTo>
                    <a:lnTo>
                      <a:pt x="7544" y="6126"/>
                    </a:lnTo>
                    <a:lnTo>
                      <a:pt x="7531" y="6181"/>
                    </a:lnTo>
                    <a:lnTo>
                      <a:pt x="7519" y="6232"/>
                    </a:lnTo>
                    <a:lnTo>
                      <a:pt x="7506" y="6282"/>
                    </a:lnTo>
                    <a:lnTo>
                      <a:pt x="7492" y="6329"/>
                    </a:lnTo>
                    <a:lnTo>
                      <a:pt x="7480" y="6375"/>
                    </a:lnTo>
                    <a:lnTo>
                      <a:pt x="7467" y="6417"/>
                    </a:lnTo>
                    <a:lnTo>
                      <a:pt x="7455" y="6456"/>
                    </a:lnTo>
                    <a:lnTo>
                      <a:pt x="7444" y="6491"/>
                    </a:lnTo>
                    <a:lnTo>
                      <a:pt x="7432" y="6524"/>
                    </a:lnTo>
                    <a:lnTo>
                      <a:pt x="7423" y="6553"/>
                    </a:lnTo>
                    <a:lnTo>
                      <a:pt x="7414" y="6578"/>
                    </a:lnTo>
                    <a:lnTo>
                      <a:pt x="7411" y="6589"/>
                    </a:lnTo>
                    <a:lnTo>
                      <a:pt x="7407" y="6598"/>
                    </a:lnTo>
                    <a:lnTo>
                      <a:pt x="7403" y="6607"/>
                    </a:lnTo>
                    <a:lnTo>
                      <a:pt x="7400" y="6615"/>
                    </a:lnTo>
                    <a:lnTo>
                      <a:pt x="7398" y="6622"/>
                    </a:lnTo>
                    <a:lnTo>
                      <a:pt x="7396" y="6627"/>
                    </a:lnTo>
                    <a:lnTo>
                      <a:pt x="7394" y="6631"/>
                    </a:lnTo>
                    <a:lnTo>
                      <a:pt x="7393" y="6634"/>
                    </a:lnTo>
                    <a:lnTo>
                      <a:pt x="7393" y="6636"/>
                    </a:lnTo>
                    <a:lnTo>
                      <a:pt x="7392" y="6637"/>
                    </a:lnTo>
                    <a:lnTo>
                      <a:pt x="7391" y="6636"/>
                    </a:lnTo>
                    <a:lnTo>
                      <a:pt x="7388" y="6635"/>
                    </a:lnTo>
                    <a:lnTo>
                      <a:pt x="7383" y="6634"/>
                    </a:lnTo>
                    <a:lnTo>
                      <a:pt x="7376" y="6632"/>
                    </a:lnTo>
                    <a:lnTo>
                      <a:pt x="7366" y="6630"/>
                    </a:lnTo>
                    <a:lnTo>
                      <a:pt x="7355" y="6627"/>
                    </a:lnTo>
                    <a:lnTo>
                      <a:pt x="7342" y="6625"/>
                    </a:lnTo>
                    <a:lnTo>
                      <a:pt x="7326" y="6622"/>
                    </a:lnTo>
                    <a:lnTo>
                      <a:pt x="7310" y="6619"/>
                    </a:lnTo>
                    <a:lnTo>
                      <a:pt x="7291" y="6616"/>
                    </a:lnTo>
                    <a:lnTo>
                      <a:pt x="7270" y="6614"/>
                    </a:lnTo>
                    <a:lnTo>
                      <a:pt x="7248" y="6610"/>
                    </a:lnTo>
                    <a:lnTo>
                      <a:pt x="7224" y="6609"/>
                    </a:lnTo>
                    <a:lnTo>
                      <a:pt x="7199" y="6607"/>
                    </a:lnTo>
                    <a:lnTo>
                      <a:pt x="7171" y="6606"/>
                    </a:lnTo>
                    <a:lnTo>
                      <a:pt x="7143" y="6606"/>
                    </a:lnTo>
                    <a:lnTo>
                      <a:pt x="7125" y="6606"/>
                    </a:lnTo>
                    <a:lnTo>
                      <a:pt x="7105" y="6606"/>
                    </a:lnTo>
                    <a:lnTo>
                      <a:pt x="7084" y="6606"/>
                    </a:lnTo>
                    <a:lnTo>
                      <a:pt x="7063" y="6606"/>
                    </a:lnTo>
                    <a:lnTo>
                      <a:pt x="7039" y="6607"/>
                    </a:lnTo>
                    <a:lnTo>
                      <a:pt x="7015" y="6607"/>
                    </a:lnTo>
                    <a:lnTo>
                      <a:pt x="6964" y="6610"/>
                    </a:lnTo>
                    <a:lnTo>
                      <a:pt x="6910" y="6614"/>
                    </a:lnTo>
                    <a:lnTo>
                      <a:pt x="6854" y="6619"/>
                    </a:lnTo>
                    <a:lnTo>
                      <a:pt x="6796" y="6627"/>
                    </a:lnTo>
                    <a:lnTo>
                      <a:pt x="6738" y="6637"/>
                    </a:lnTo>
                    <a:lnTo>
                      <a:pt x="6693" y="6648"/>
                    </a:lnTo>
                    <a:lnTo>
                      <a:pt x="6648" y="6660"/>
                    </a:lnTo>
                    <a:lnTo>
                      <a:pt x="6600" y="6675"/>
                    </a:lnTo>
                    <a:lnTo>
                      <a:pt x="6552" y="6692"/>
                    </a:lnTo>
                    <a:lnTo>
                      <a:pt x="6503" y="6711"/>
                    </a:lnTo>
                    <a:lnTo>
                      <a:pt x="6453" y="6733"/>
                    </a:lnTo>
                    <a:lnTo>
                      <a:pt x="6402" y="6756"/>
                    </a:lnTo>
                    <a:lnTo>
                      <a:pt x="6351" y="6779"/>
                    </a:lnTo>
                    <a:lnTo>
                      <a:pt x="6299" y="6805"/>
                    </a:lnTo>
                    <a:lnTo>
                      <a:pt x="6246" y="6832"/>
                    </a:lnTo>
                    <a:lnTo>
                      <a:pt x="6141" y="6889"/>
                    </a:lnTo>
                    <a:lnTo>
                      <a:pt x="6036" y="6947"/>
                    </a:lnTo>
                    <a:lnTo>
                      <a:pt x="5931" y="7007"/>
                    </a:lnTo>
                    <a:lnTo>
                      <a:pt x="5829" y="7067"/>
                    </a:lnTo>
                    <a:lnTo>
                      <a:pt x="5729" y="7124"/>
                    </a:lnTo>
                    <a:lnTo>
                      <a:pt x="5681" y="7152"/>
                    </a:lnTo>
                    <a:lnTo>
                      <a:pt x="5633" y="7179"/>
                    </a:lnTo>
                    <a:lnTo>
                      <a:pt x="5587" y="7205"/>
                    </a:lnTo>
                    <a:lnTo>
                      <a:pt x="5541" y="7228"/>
                    </a:lnTo>
                    <a:lnTo>
                      <a:pt x="5498" y="7251"/>
                    </a:lnTo>
                    <a:lnTo>
                      <a:pt x="5455" y="7273"/>
                    </a:lnTo>
                    <a:lnTo>
                      <a:pt x="5415" y="7292"/>
                    </a:lnTo>
                    <a:lnTo>
                      <a:pt x="5377" y="7309"/>
                    </a:lnTo>
                    <a:lnTo>
                      <a:pt x="5340" y="7324"/>
                    </a:lnTo>
                    <a:lnTo>
                      <a:pt x="5305" y="7337"/>
                    </a:lnTo>
                    <a:lnTo>
                      <a:pt x="5273" y="7347"/>
                    </a:lnTo>
                    <a:lnTo>
                      <a:pt x="5242" y="7354"/>
                    </a:lnTo>
                    <a:lnTo>
                      <a:pt x="5180" y="7354"/>
                    </a:lnTo>
                    <a:lnTo>
                      <a:pt x="5142" y="7352"/>
                    </a:lnTo>
                    <a:lnTo>
                      <a:pt x="5105" y="7349"/>
                    </a:lnTo>
                    <a:lnTo>
                      <a:pt x="5066" y="7343"/>
                    </a:lnTo>
                    <a:lnTo>
                      <a:pt x="5030" y="7334"/>
                    </a:lnTo>
                    <a:lnTo>
                      <a:pt x="4993" y="7323"/>
                    </a:lnTo>
                    <a:lnTo>
                      <a:pt x="4957" y="7311"/>
                    </a:lnTo>
                    <a:lnTo>
                      <a:pt x="4922" y="7296"/>
                    </a:lnTo>
                    <a:lnTo>
                      <a:pt x="4887" y="7281"/>
                    </a:lnTo>
                    <a:lnTo>
                      <a:pt x="4853" y="7264"/>
                    </a:lnTo>
                    <a:lnTo>
                      <a:pt x="4820" y="7245"/>
                    </a:lnTo>
                    <a:lnTo>
                      <a:pt x="4755" y="7206"/>
                    </a:lnTo>
                    <a:lnTo>
                      <a:pt x="4725" y="7185"/>
                    </a:lnTo>
                    <a:lnTo>
                      <a:pt x="4695" y="7164"/>
                    </a:lnTo>
                    <a:lnTo>
                      <a:pt x="4666" y="7142"/>
                    </a:lnTo>
                    <a:lnTo>
                      <a:pt x="4638" y="7120"/>
                    </a:lnTo>
                    <a:lnTo>
                      <a:pt x="4611" y="7099"/>
                    </a:lnTo>
                    <a:lnTo>
                      <a:pt x="4586" y="7076"/>
                    </a:lnTo>
                    <a:lnTo>
                      <a:pt x="4563" y="7055"/>
                    </a:lnTo>
                    <a:lnTo>
                      <a:pt x="4540" y="7034"/>
                    </a:lnTo>
                    <a:lnTo>
                      <a:pt x="4519" y="7014"/>
                    </a:lnTo>
                    <a:lnTo>
                      <a:pt x="4500" y="6995"/>
                    </a:lnTo>
                    <a:lnTo>
                      <a:pt x="4481" y="6976"/>
                    </a:lnTo>
                    <a:lnTo>
                      <a:pt x="4465" y="6960"/>
                    </a:lnTo>
                    <a:lnTo>
                      <a:pt x="4450" y="6943"/>
                    </a:lnTo>
                    <a:lnTo>
                      <a:pt x="4438" y="6930"/>
                    </a:lnTo>
                    <a:lnTo>
                      <a:pt x="4426" y="6917"/>
                    </a:lnTo>
                    <a:lnTo>
                      <a:pt x="4417" y="6906"/>
                    </a:lnTo>
                    <a:lnTo>
                      <a:pt x="4410" y="6898"/>
                    </a:lnTo>
                    <a:lnTo>
                      <a:pt x="4405" y="6892"/>
                    </a:lnTo>
                    <a:lnTo>
                      <a:pt x="4401" y="6888"/>
                    </a:lnTo>
                    <a:lnTo>
                      <a:pt x="4400" y="6887"/>
                    </a:lnTo>
                    <a:lnTo>
                      <a:pt x="5242" y="5142"/>
                    </a:lnTo>
                    <a:lnTo>
                      <a:pt x="4525" y="5983"/>
                    </a:lnTo>
                    <a:lnTo>
                      <a:pt x="4524" y="5981"/>
                    </a:lnTo>
                    <a:lnTo>
                      <a:pt x="4522" y="5977"/>
                    </a:lnTo>
                    <a:lnTo>
                      <a:pt x="4518" y="5970"/>
                    </a:lnTo>
                    <a:lnTo>
                      <a:pt x="4513" y="5959"/>
                    </a:lnTo>
                    <a:lnTo>
                      <a:pt x="4506" y="5946"/>
                    </a:lnTo>
                    <a:lnTo>
                      <a:pt x="4497" y="5931"/>
                    </a:lnTo>
                    <a:lnTo>
                      <a:pt x="4487" y="5911"/>
                    </a:lnTo>
                    <a:lnTo>
                      <a:pt x="4475" y="5889"/>
                    </a:lnTo>
                    <a:lnTo>
                      <a:pt x="4460" y="5865"/>
                    </a:lnTo>
                    <a:lnTo>
                      <a:pt x="4445" y="5837"/>
                    </a:lnTo>
                    <a:lnTo>
                      <a:pt x="4426" y="5806"/>
                    </a:lnTo>
                    <a:lnTo>
                      <a:pt x="4407" y="5772"/>
                    </a:lnTo>
                    <a:lnTo>
                      <a:pt x="4385" y="5736"/>
                    </a:lnTo>
                    <a:lnTo>
                      <a:pt x="4361" y="5697"/>
                    </a:lnTo>
                    <a:lnTo>
                      <a:pt x="4335" y="5654"/>
                    </a:lnTo>
                    <a:lnTo>
                      <a:pt x="4307" y="5608"/>
                    </a:lnTo>
                    <a:lnTo>
                      <a:pt x="4276" y="5562"/>
                    </a:lnTo>
                    <a:lnTo>
                      <a:pt x="4241" y="5517"/>
                    </a:lnTo>
                    <a:lnTo>
                      <a:pt x="4205" y="5471"/>
                    </a:lnTo>
                    <a:lnTo>
                      <a:pt x="4168" y="5426"/>
                    </a:lnTo>
                    <a:lnTo>
                      <a:pt x="4091" y="5336"/>
                    </a:lnTo>
                    <a:lnTo>
                      <a:pt x="4053" y="5292"/>
                    </a:lnTo>
                    <a:lnTo>
                      <a:pt x="4014" y="5247"/>
                    </a:lnTo>
                    <a:lnTo>
                      <a:pt x="3979" y="5201"/>
                    </a:lnTo>
                    <a:lnTo>
                      <a:pt x="3946" y="5155"/>
                    </a:lnTo>
                    <a:lnTo>
                      <a:pt x="3916" y="5109"/>
                    </a:lnTo>
                    <a:lnTo>
                      <a:pt x="3903" y="5085"/>
                    </a:lnTo>
                    <a:lnTo>
                      <a:pt x="3890" y="5061"/>
                    </a:lnTo>
                    <a:lnTo>
                      <a:pt x="3879" y="5037"/>
                    </a:lnTo>
                    <a:lnTo>
                      <a:pt x="3870" y="5013"/>
                    </a:lnTo>
                    <a:lnTo>
                      <a:pt x="3861" y="4988"/>
                    </a:lnTo>
                    <a:lnTo>
                      <a:pt x="3853" y="4963"/>
                    </a:lnTo>
                    <a:lnTo>
                      <a:pt x="3847" y="4938"/>
                    </a:lnTo>
                    <a:lnTo>
                      <a:pt x="3843" y="4913"/>
                    </a:lnTo>
                    <a:lnTo>
                      <a:pt x="3841" y="4887"/>
                    </a:lnTo>
                    <a:lnTo>
                      <a:pt x="3840" y="4860"/>
                    </a:lnTo>
                    <a:lnTo>
                      <a:pt x="3841" y="4833"/>
                    </a:lnTo>
                    <a:lnTo>
                      <a:pt x="3846" y="4803"/>
                    </a:lnTo>
                    <a:lnTo>
                      <a:pt x="3853" y="4770"/>
                    </a:lnTo>
                    <a:lnTo>
                      <a:pt x="3864" y="4734"/>
                    </a:lnTo>
                    <a:lnTo>
                      <a:pt x="3877" y="4696"/>
                    </a:lnTo>
                    <a:lnTo>
                      <a:pt x="3893" y="4655"/>
                    </a:lnTo>
                    <a:lnTo>
                      <a:pt x="3910" y="4612"/>
                    </a:lnTo>
                    <a:lnTo>
                      <a:pt x="3931" y="4568"/>
                    </a:lnTo>
                    <a:lnTo>
                      <a:pt x="3954" y="4522"/>
                    </a:lnTo>
                    <a:lnTo>
                      <a:pt x="3979" y="4473"/>
                    </a:lnTo>
                    <a:lnTo>
                      <a:pt x="4007" y="4423"/>
                    </a:lnTo>
                    <a:lnTo>
                      <a:pt x="4037" y="4371"/>
                    </a:lnTo>
                    <a:lnTo>
                      <a:pt x="4068" y="4319"/>
                    </a:lnTo>
                    <a:lnTo>
                      <a:pt x="4102" y="4264"/>
                    </a:lnTo>
                    <a:lnTo>
                      <a:pt x="4137" y="4208"/>
                    </a:lnTo>
                    <a:lnTo>
                      <a:pt x="4174" y="4152"/>
                    </a:lnTo>
                    <a:lnTo>
                      <a:pt x="4214" y="4094"/>
                    </a:lnTo>
                    <a:lnTo>
                      <a:pt x="4254" y="4036"/>
                    </a:lnTo>
                    <a:lnTo>
                      <a:pt x="4295" y="3978"/>
                    </a:lnTo>
                    <a:lnTo>
                      <a:pt x="4339" y="3918"/>
                    </a:lnTo>
                    <a:lnTo>
                      <a:pt x="4383" y="3858"/>
                    </a:lnTo>
                    <a:lnTo>
                      <a:pt x="4428" y="3798"/>
                    </a:lnTo>
                    <a:lnTo>
                      <a:pt x="4476" y="3738"/>
                    </a:lnTo>
                    <a:lnTo>
                      <a:pt x="4523" y="3678"/>
                    </a:lnTo>
                    <a:lnTo>
                      <a:pt x="4621" y="3557"/>
                    </a:lnTo>
                    <a:lnTo>
                      <a:pt x="4723" y="3439"/>
                    </a:lnTo>
                    <a:lnTo>
                      <a:pt x="4826" y="3323"/>
                    </a:lnTo>
                    <a:lnTo>
                      <a:pt x="4877" y="3265"/>
                    </a:lnTo>
                    <a:lnTo>
                      <a:pt x="4930" y="3209"/>
                    </a:lnTo>
                    <a:lnTo>
                      <a:pt x="5030" y="3097"/>
                    </a:lnTo>
                    <a:lnTo>
                      <a:pt x="5129" y="2984"/>
                    </a:lnTo>
                    <a:lnTo>
                      <a:pt x="5229" y="2870"/>
                    </a:lnTo>
                    <a:lnTo>
                      <a:pt x="5329" y="2758"/>
                    </a:lnTo>
                    <a:lnTo>
                      <a:pt x="5426" y="2648"/>
                    </a:lnTo>
                    <a:lnTo>
                      <a:pt x="5522" y="2541"/>
                    </a:lnTo>
                    <a:lnTo>
                      <a:pt x="5568" y="2489"/>
                    </a:lnTo>
                    <a:lnTo>
                      <a:pt x="5614" y="2438"/>
                    </a:lnTo>
                    <a:lnTo>
                      <a:pt x="5661" y="2388"/>
                    </a:lnTo>
                    <a:lnTo>
                      <a:pt x="5705" y="2340"/>
                    </a:lnTo>
                    <a:lnTo>
                      <a:pt x="5750" y="2294"/>
                    </a:lnTo>
                    <a:lnTo>
                      <a:pt x="5793" y="2248"/>
                    </a:lnTo>
                    <a:lnTo>
                      <a:pt x="5835" y="2205"/>
                    </a:lnTo>
                    <a:lnTo>
                      <a:pt x="5877" y="2164"/>
                    </a:lnTo>
                    <a:lnTo>
                      <a:pt x="5917" y="2125"/>
                    </a:lnTo>
                    <a:lnTo>
                      <a:pt x="5956" y="2089"/>
                    </a:lnTo>
                    <a:lnTo>
                      <a:pt x="5993" y="2054"/>
                    </a:lnTo>
                    <a:lnTo>
                      <a:pt x="6030" y="2022"/>
                    </a:lnTo>
                    <a:lnTo>
                      <a:pt x="6066" y="1992"/>
                    </a:lnTo>
                    <a:lnTo>
                      <a:pt x="6100" y="1965"/>
                    </a:lnTo>
                    <a:lnTo>
                      <a:pt x="6132" y="1941"/>
                    </a:lnTo>
                    <a:lnTo>
                      <a:pt x="6163" y="1920"/>
                    </a:lnTo>
                    <a:lnTo>
                      <a:pt x="6193" y="1902"/>
                    </a:lnTo>
                    <a:lnTo>
                      <a:pt x="6220" y="1888"/>
                    </a:lnTo>
                    <a:lnTo>
                      <a:pt x="6246" y="1876"/>
                    </a:lnTo>
                    <a:lnTo>
                      <a:pt x="6270" y="1869"/>
                    </a:lnTo>
                    <a:lnTo>
                      <a:pt x="6863" y="1775"/>
                    </a:lnTo>
                    <a:lnTo>
                      <a:pt x="6919" y="1767"/>
                    </a:lnTo>
                    <a:lnTo>
                      <a:pt x="6975" y="1758"/>
                    </a:lnTo>
                    <a:lnTo>
                      <a:pt x="7029" y="1749"/>
                    </a:lnTo>
                    <a:lnTo>
                      <a:pt x="7080" y="1739"/>
                    </a:lnTo>
                    <a:lnTo>
                      <a:pt x="7130" y="1730"/>
                    </a:lnTo>
                    <a:lnTo>
                      <a:pt x="7177" y="1721"/>
                    </a:lnTo>
                    <a:lnTo>
                      <a:pt x="7223" y="1712"/>
                    </a:lnTo>
                    <a:lnTo>
                      <a:pt x="7266" y="1702"/>
                    </a:lnTo>
                    <a:lnTo>
                      <a:pt x="7309" y="1693"/>
                    </a:lnTo>
                    <a:lnTo>
                      <a:pt x="7348" y="1684"/>
                    </a:lnTo>
                    <a:lnTo>
                      <a:pt x="7386" y="1674"/>
                    </a:lnTo>
                    <a:lnTo>
                      <a:pt x="7422" y="1665"/>
                    </a:lnTo>
                    <a:lnTo>
                      <a:pt x="7456" y="1657"/>
                    </a:lnTo>
                    <a:lnTo>
                      <a:pt x="7489" y="1648"/>
                    </a:lnTo>
                    <a:lnTo>
                      <a:pt x="7519" y="1639"/>
                    </a:lnTo>
                    <a:lnTo>
                      <a:pt x="7548" y="1631"/>
                    </a:lnTo>
                    <a:lnTo>
                      <a:pt x="7575" y="1623"/>
                    </a:lnTo>
                    <a:lnTo>
                      <a:pt x="7600" y="1616"/>
                    </a:lnTo>
                    <a:lnTo>
                      <a:pt x="7623" y="1609"/>
                    </a:lnTo>
                    <a:lnTo>
                      <a:pt x="7645" y="1601"/>
                    </a:lnTo>
                    <a:lnTo>
                      <a:pt x="7665" y="1595"/>
                    </a:lnTo>
                    <a:lnTo>
                      <a:pt x="7682" y="1589"/>
                    </a:lnTo>
                    <a:lnTo>
                      <a:pt x="7698" y="1584"/>
                    </a:lnTo>
                    <a:lnTo>
                      <a:pt x="7712" y="1579"/>
                    </a:lnTo>
                    <a:lnTo>
                      <a:pt x="7726" y="1574"/>
                    </a:lnTo>
                    <a:lnTo>
                      <a:pt x="7736" y="1569"/>
                    </a:lnTo>
                    <a:lnTo>
                      <a:pt x="7745" y="1566"/>
                    </a:lnTo>
                    <a:lnTo>
                      <a:pt x="7752" y="1563"/>
                    </a:lnTo>
                    <a:lnTo>
                      <a:pt x="7759" y="1560"/>
                    </a:lnTo>
                    <a:lnTo>
                      <a:pt x="7763" y="1559"/>
                    </a:lnTo>
                    <a:lnTo>
                      <a:pt x="7765" y="1558"/>
                    </a:lnTo>
                    <a:lnTo>
                      <a:pt x="7766" y="1557"/>
                    </a:lnTo>
                    <a:lnTo>
                      <a:pt x="6769" y="1589"/>
                    </a:lnTo>
                    <a:lnTo>
                      <a:pt x="6771" y="1588"/>
                    </a:lnTo>
                    <a:lnTo>
                      <a:pt x="6774" y="1585"/>
                    </a:lnTo>
                    <a:lnTo>
                      <a:pt x="6777" y="1581"/>
                    </a:lnTo>
                    <a:lnTo>
                      <a:pt x="6781" y="1575"/>
                    </a:lnTo>
                    <a:lnTo>
                      <a:pt x="6786" y="1567"/>
                    </a:lnTo>
                    <a:lnTo>
                      <a:pt x="6792" y="1558"/>
                    </a:lnTo>
                    <a:lnTo>
                      <a:pt x="6800" y="1548"/>
                    </a:lnTo>
                    <a:lnTo>
                      <a:pt x="6807" y="1535"/>
                    </a:lnTo>
                    <a:lnTo>
                      <a:pt x="6816" y="1522"/>
                    </a:lnTo>
                    <a:lnTo>
                      <a:pt x="6825" y="1507"/>
                    </a:lnTo>
                    <a:lnTo>
                      <a:pt x="6836" y="1491"/>
                    </a:lnTo>
                    <a:lnTo>
                      <a:pt x="6847" y="1474"/>
                    </a:lnTo>
                    <a:lnTo>
                      <a:pt x="6860" y="1455"/>
                    </a:lnTo>
                    <a:lnTo>
                      <a:pt x="6874" y="1436"/>
                    </a:lnTo>
                    <a:lnTo>
                      <a:pt x="6888" y="1415"/>
                    </a:lnTo>
                    <a:lnTo>
                      <a:pt x="6904" y="1394"/>
                    </a:lnTo>
                    <a:lnTo>
                      <a:pt x="6920" y="1372"/>
                    </a:lnTo>
                    <a:lnTo>
                      <a:pt x="6938" y="1348"/>
                    </a:lnTo>
                    <a:lnTo>
                      <a:pt x="6958" y="1324"/>
                    </a:lnTo>
                    <a:lnTo>
                      <a:pt x="6977" y="1300"/>
                    </a:lnTo>
                    <a:lnTo>
                      <a:pt x="6999" y="1274"/>
                    </a:lnTo>
                    <a:lnTo>
                      <a:pt x="7020" y="1248"/>
                    </a:lnTo>
                    <a:lnTo>
                      <a:pt x="7044" y="1221"/>
                    </a:lnTo>
                    <a:lnTo>
                      <a:pt x="7069" y="1194"/>
                    </a:lnTo>
                    <a:lnTo>
                      <a:pt x="7095" y="1167"/>
                    </a:lnTo>
                    <a:lnTo>
                      <a:pt x="7122" y="1139"/>
                    </a:lnTo>
                    <a:lnTo>
                      <a:pt x="7150" y="1110"/>
                    </a:lnTo>
                    <a:lnTo>
                      <a:pt x="7179" y="1081"/>
                    </a:lnTo>
                    <a:lnTo>
                      <a:pt x="7210" y="1052"/>
                    </a:lnTo>
                    <a:lnTo>
                      <a:pt x="7242" y="1023"/>
                    </a:lnTo>
                    <a:lnTo>
                      <a:pt x="7275" y="995"/>
                    </a:lnTo>
                    <a:lnTo>
                      <a:pt x="7311" y="966"/>
                    </a:lnTo>
                    <a:lnTo>
                      <a:pt x="7347" y="936"/>
                    </a:lnTo>
                    <a:lnTo>
                      <a:pt x="7384" y="907"/>
                    </a:lnTo>
                    <a:lnTo>
                      <a:pt x="7423" y="878"/>
                    </a:lnTo>
                    <a:lnTo>
                      <a:pt x="7463" y="849"/>
                    </a:lnTo>
                    <a:lnTo>
                      <a:pt x="7505" y="821"/>
                    </a:lnTo>
                    <a:lnTo>
                      <a:pt x="7548" y="792"/>
                    </a:lnTo>
                    <a:lnTo>
                      <a:pt x="7592" y="764"/>
                    </a:lnTo>
                    <a:lnTo>
                      <a:pt x="7639" y="736"/>
                    </a:lnTo>
                    <a:lnTo>
                      <a:pt x="7686" y="709"/>
                    </a:lnTo>
                    <a:lnTo>
                      <a:pt x="7735" y="683"/>
                    </a:lnTo>
                    <a:lnTo>
                      <a:pt x="7785" y="657"/>
                    </a:lnTo>
                    <a:lnTo>
                      <a:pt x="7838" y="631"/>
                    </a:lnTo>
                    <a:lnTo>
                      <a:pt x="7892" y="606"/>
                    </a:lnTo>
                    <a:lnTo>
                      <a:pt x="7946" y="583"/>
                    </a:lnTo>
                    <a:lnTo>
                      <a:pt x="8003" y="559"/>
                    </a:lnTo>
                    <a:lnTo>
                      <a:pt x="8062" y="536"/>
                    </a:lnTo>
                    <a:lnTo>
                      <a:pt x="8122" y="516"/>
                    </a:lnTo>
                    <a:lnTo>
                      <a:pt x="8184" y="495"/>
                    </a:lnTo>
                    <a:lnTo>
                      <a:pt x="8247" y="476"/>
                    </a:lnTo>
                    <a:lnTo>
                      <a:pt x="8312" y="457"/>
                    </a:lnTo>
                    <a:lnTo>
                      <a:pt x="8379" y="439"/>
                    </a:lnTo>
                    <a:lnTo>
                      <a:pt x="8447" y="424"/>
                    </a:lnTo>
                    <a:lnTo>
                      <a:pt x="8517" y="409"/>
                    </a:lnTo>
                    <a:lnTo>
                      <a:pt x="8590" y="395"/>
                    </a:lnTo>
                    <a:lnTo>
                      <a:pt x="8663" y="384"/>
                    </a:lnTo>
                    <a:lnTo>
                      <a:pt x="8739" y="373"/>
                    </a:lnTo>
                    <a:lnTo>
                      <a:pt x="8817" y="363"/>
                    </a:lnTo>
                    <a:lnTo>
                      <a:pt x="8895" y="356"/>
                    </a:lnTo>
                    <a:lnTo>
                      <a:pt x="8977" y="350"/>
                    </a:lnTo>
                    <a:lnTo>
                      <a:pt x="9059" y="346"/>
                    </a:lnTo>
                    <a:lnTo>
                      <a:pt x="9144" y="343"/>
                    </a:lnTo>
                    <a:lnTo>
                      <a:pt x="9231" y="342"/>
                    </a:lnTo>
                    <a:lnTo>
                      <a:pt x="9231" y="342"/>
                    </a:lnTo>
                    <a:close/>
                    <a:moveTo>
                      <a:pt x="13524" y="1924"/>
                    </a:moveTo>
                    <a:lnTo>
                      <a:pt x="13549" y="1924"/>
                    </a:lnTo>
                    <a:lnTo>
                      <a:pt x="13574" y="1921"/>
                    </a:lnTo>
                    <a:lnTo>
                      <a:pt x="13600" y="1918"/>
                    </a:lnTo>
                    <a:lnTo>
                      <a:pt x="13628" y="1912"/>
                    </a:lnTo>
                    <a:lnTo>
                      <a:pt x="13657" y="1905"/>
                    </a:lnTo>
                    <a:lnTo>
                      <a:pt x="13688" y="1896"/>
                    </a:lnTo>
                    <a:lnTo>
                      <a:pt x="13719" y="1886"/>
                    </a:lnTo>
                    <a:lnTo>
                      <a:pt x="13750" y="1873"/>
                    </a:lnTo>
                    <a:lnTo>
                      <a:pt x="13783" y="1860"/>
                    </a:lnTo>
                    <a:lnTo>
                      <a:pt x="13816" y="1843"/>
                    </a:lnTo>
                    <a:lnTo>
                      <a:pt x="13849" y="1826"/>
                    </a:lnTo>
                    <a:lnTo>
                      <a:pt x="13883" y="1806"/>
                    </a:lnTo>
                    <a:lnTo>
                      <a:pt x="13918" y="1785"/>
                    </a:lnTo>
                    <a:lnTo>
                      <a:pt x="13954" y="1760"/>
                    </a:lnTo>
                    <a:lnTo>
                      <a:pt x="13988" y="1734"/>
                    </a:lnTo>
                    <a:lnTo>
                      <a:pt x="14023" y="1706"/>
                    </a:lnTo>
                    <a:lnTo>
                      <a:pt x="14046" y="1688"/>
                    </a:lnTo>
                    <a:lnTo>
                      <a:pt x="14069" y="1669"/>
                    </a:lnTo>
                    <a:lnTo>
                      <a:pt x="14114" y="1628"/>
                    </a:lnTo>
                    <a:lnTo>
                      <a:pt x="14156" y="1585"/>
                    </a:lnTo>
                    <a:lnTo>
                      <a:pt x="14195" y="1539"/>
                    </a:lnTo>
                    <a:lnTo>
                      <a:pt x="14233" y="1490"/>
                    </a:lnTo>
                    <a:lnTo>
                      <a:pt x="14267" y="1442"/>
                    </a:lnTo>
                    <a:lnTo>
                      <a:pt x="14299" y="1392"/>
                    </a:lnTo>
                    <a:lnTo>
                      <a:pt x="14327" y="1344"/>
                    </a:lnTo>
                    <a:lnTo>
                      <a:pt x="14351" y="1296"/>
                    </a:lnTo>
                    <a:lnTo>
                      <a:pt x="14362" y="1273"/>
                    </a:lnTo>
                    <a:lnTo>
                      <a:pt x="14372" y="1250"/>
                    </a:lnTo>
                    <a:lnTo>
                      <a:pt x="14381" y="1228"/>
                    </a:lnTo>
                    <a:lnTo>
                      <a:pt x="14388" y="1207"/>
                    </a:lnTo>
                    <a:lnTo>
                      <a:pt x="14394" y="1187"/>
                    </a:lnTo>
                    <a:lnTo>
                      <a:pt x="14401" y="1167"/>
                    </a:lnTo>
                    <a:lnTo>
                      <a:pt x="14405" y="1148"/>
                    </a:lnTo>
                    <a:lnTo>
                      <a:pt x="14407" y="1131"/>
                    </a:lnTo>
                    <a:lnTo>
                      <a:pt x="14409" y="1114"/>
                    </a:lnTo>
                    <a:lnTo>
                      <a:pt x="14409" y="1099"/>
                    </a:lnTo>
                    <a:lnTo>
                      <a:pt x="14409" y="1085"/>
                    </a:lnTo>
                    <a:lnTo>
                      <a:pt x="14406" y="1072"/>
                    </a:lnTo>
                    <a:lnTo>
                      <a:pt x="14403" y="1062"/>
                    </a:lnTo>
                    <a:lnTo>
                      <a:pt x="14397" y="1051"/>
                    </a:lnTo>
                    <a:lnTo>
                      <a:pt x="14397" y="1050"/>
                    </a:lnTo>
                    <a:lnTo>
                      <a:pt x="14396" y="1047"/>
                    </a:lnTo>
                    <a:lnTo>
                      <a:pt x="14395" y="1042"/>
                    </a:lnTo>
                    <a:lnTo>
                      <a:pt x="14393" y="1036"/>
                    </a:lnTo>
                    <a:lnTo>
                      <a:pt x="14389" y="1031"/>
                    </a:lnTo>
                    <a:lnTo>
                      <a:pt x="14384" y="1026"/>
                    </a:lnTo>
                    <a:lnTo>
                      <a:pt x="14377" y="1022"/>
                    </a:lnTo>
                    <a:lnTo>
                      <a:pt x="14366" y="1020"/>
                    </a:lnTo>
                    <a:lnTo>
                      <a:pt x="14357" y="1021"/>
                    </a:lnTo>
                    <a:lnTo>
                      <a:pt x="14348" y="1025"/>
                    </a:lnTo>
                    <a:lnTo>
                      <a:pt x="14339" y="1030"/>
                    </a:lnTo>
                    <a:lnTo>
                      <a:pt x="14328" y="1036"/>
                    </a:lnTo>
                    <a:lnTo>
                      <a:pt x="14318" y="1044"/>
                    </a:lnTo>
                    <a:lnTo>
                      <a:pt x="14307" y="1053"/>
                    </a:lnTo>
                    <a:lnTo>
                      <a:pt x="14296" y="1065"/>
                    </a:lnTo>
                    <a:lnTo>
                      <a:pt x="14285" y="1077"/>
                    </a:lnTo>
                    <a:lnTo>
                      <a:pt x="14273" y="1090"/>
                    </a:lnTo>
                    <a:lnTo>
                      <a:pt x="14260" y="1105"/>
                    </a:lnTo>
                    <a:lnTo>
                      <a:pt x="14248" y="1120"/>
                    </a:lnTo>
                    <a:lnTo>
                      <a:pt x="14234" y="1137"/>
                    </a:lnTo>
                    <a:lnTo>
                      <a:pt x="14208" y="1173"/>
                    </a:lnTo>
                    <a:lnTo>
                      <a:pt x="14180" y="1211"/>
                    </a:lnTo>
                    <a:lnTo>
                      <a:pt x="14150" y="1252"/>
                    </a:lnTo>
                    <a:lnTo>
                      <a:pt x="14118" y="1293"/>
                    </a:lnTo>
                    <a:lnTo>
                      <a:pt x="14085" y="1335"/>
                    </a:lnTo>
                    <a:lnTo>
                      <a:pt x="14051" y="1376"/>
                    </a:lnTo>
                    <a:lnTo>
                      <a:pt x="14014" y="1415"/>
                    </a:lnTo>
                    <a:lnTo>
                      <a:pt x="13977" y="1453"/>
                    </a:lnTo>
                    <a:lnTo>
                      <a:pt x="13939" y="1488"/>
                    </a:lnTo>
                    <a:lnTo>
                      <a:pt x="13918" y="1505"/>
                    </a:lnTo>
                    <a:lnTo>
                      <a:pt x="13899" y="1519"/>
                    </a:lnTo>
                    <a:lnTo>
                      <a:pt x="13863" y="1548"/>
                    </a:lnTo>
                    <a:lnTo>
                      <a:pt x="13823" y="1575"/>
                    </a:lnTo>
                    <a:lnTo>
                      <a:pt x="13783" y="1600"/>
                    </a:lnTo>
                    <a:lnTo>
                      <a:pt x="13742" y="1624"/>
                    </a:lnTo>
                    <a:lnTo>
                      <a:pt x="13701" y="1646"/>
                    </a:lnTo>
                    <a:lnTo>
                      <a:pt x="13658" y="1666"/>
                    </a:lnTo>
                    <a:lnTo>
                      <a:pt x="13618" y="1685"/>
                    </a:lnTo>
                    <a:lnTo>
                      <a:pt x="13579" y="1702"/>
                    </a:lnTo>
                    <a:lnTo>
                      <a:pt x="13543" y="1718"/>
                    </a:lnTo>
                    <a:lnTo>
                      <a:pt x="13509" y="1731"/>
                    </a:lnTo>
                    <a:lnTo>
                      <a:pt x="13478" y="1742"/>
                    </a:lnTo>
                    <a:lnTo>
                      <a:pt x="13464" y="1747"/>
                    </a:lnTo>
                    <a:lnTo>
                      <a:pt x="13452" y="1752"/>
                    </a:lnTo>
                    <a:lnTo>
                      <a:pt x="13440" y="1756"/>
                    </a:lnTo>
                    <a:lnTo>
                      <a:pt x="13430" y="1759"/>
                    </a:lnTo>
                    <a:lnTo>
                      <a:pt x="13421" y="1762"/>
                    </a:lnTo>
                    <a:lnTo>
                      <a:pt x="13414" y="1764"/>
                    </a:lnTo>
                    <a:lnTo>
                      <a:pt x="13407" y="1766"/>
                    </a:lnTo>
                    <a:lnTo>
                      <a:pt x="13403" y="1767"/>
                    </a:lnTo>
                    <a:lnTo>
                      <a:pt x="13401" y="1768"/>
                    </a:lnTo>
                    <a:lnTo>
                      <a:pt x="13400" y="1768"/>
                    </a:lnTo>
                    <a:lnTo>
                      <a:pt x="13399" y="1768"/>
                    </a:lnTo>
                    <a:lnTo>
                      <a:pt x="13397" y="1768"/>
                    </a:lnTo>
                    <a:lnTo>
                      <a:pt x="13391" y="1770"/>
                    </a:lnTo>
                    <a:lnTo>
                      <a:pt x="13382" y="1773"/>
                    </a:lnTo>
                    <a:lnTo>
                      <a:pt x="13378" y="1776"/>
                    </a:lnTo>
                    <a:lnTo>
                      <a:pt x="13372" y="1781"/>
                    </a:lnTo>
                    <a:lnTo>
                      <a:pt x="13368" y="1785"/>
                    </a:lnTo>
                    <a:lnTo>
                      <a:pt x="13365" y="1791"/>
                    </a:lnTo>
                    <a:lnTo>
                      <a:pt x="13362" y="1799"/>
                    </a:lnTo>
                    <a:lnTo>
                      <a:pt x="13361" y="1808"/>
                    </a:lnTo>
                    <a:lnTo>
                      <a:pt x="13360" y="1819"/>
                    </a:lnTo>
                    <a:lnTo>
                      <a:pt x="13361" y="1831"/>
                    </a:lnTo>
                    <a:lnTo>
                      <a:pt x="13364" y="1845"/>
                    </a:lnTo>
                    <a:lnTo>
                      <a:pt x="13369" y="1862"/>
                    </a:lnTo>
                    <a:lnTo>
                      <a:pt x="13381" y="1873"/>
                    </a:lnTo>
                    <a:lnTo>
                      <a:pt x="13393" y="1885"/>
                    </a:lnTo>
                    <a:lnTo>
                      <a:pt x="13407" y="1895"/>
                    </a:lnTo>
                    <a:lnTo>
                      <a:pt x="13423" y="1905"/>
                    </a:lnTo>
                    <a:lnTo>
                      <a:pt x="13443" y="1912"/>
                    </a:lnTo>
                    <a:lnTo>
                      <a:pt x="13453" y="1916"/>
                    </a:lnTo>
                    <a:lnTo>
                      <a:pt x="13465" y="1919"/>
                    </a:lnTo>
                    <a:lnTo>
                      <a:pt x="13478" y="1921"/>
                    </a:lnTo>
                    <a:lnTo>
                      <a:pt x="13492" y="1923"/>
                    </a:lnTo>
                    <a:lnTo>
                      <a:pt x="13508" y="1924"/>
                    </a:lnTo>
                    <a:lnTo>
                      <a:pt x="13524" y="1924"/>
                    </a:lnTo>
                    <a:lnTo>
                      <a:pt x="13524" y="1924"/>
                    </a:lnTo>
                    <a:close/>
                    <a:moveTo>
                      <a:pt x="8857" y="3146"/>
                    </a:moveTo>
                    <a:lnTo>
                      <a:pt x="8858" y="3145"/>
                    </a:lnTo>
                    <a:lnTo>
                      <a:pt x="8860" y="3140"/>
                    </a:lnTo>
                    <a:lnTo>
                      <a:pt x="8864" y="3133"/>
                    </a:lnTo>
                    <a:lnTo>
                      <a:pt x="8869" y="3123"/>
                    </a:lnTo>
                    <a:lnTo>
                      <a:pt x="8877" y="3109"/>
                    </a:lnTo>
                    <a:lnTo>
                      <a:pt x="8885" y="3094"/>
                    </a:lnTo>
                    <a:lnTo>
                      <a:pt x="8893" y="3076"/>
                    </a:lnTo>
                    <a:lnTo>
                      <a:pt x="8904" y="3057"/>
                    </a:lnTo>
                    <a:lnTo>
                      <a:pt x="8916" y="3035"/>
                    </a:lnTo>
                    <a:lnTo>
                      <a:pt x="8928" y="3011"/>
                    </a:lnTo>
                    <a:lnTo>
                      <a:pt x="8942" y="2987"/>
                    </a:lnTo>
                    <a:lnTo>
                      <a:pt x="8956" y="2961"/>
                    </a:lnTo>
                    <a:lnTo>
                      <a:pt x="8971" y="2934"/>
                    </a:lnTo>
                    <a:lnTo>
                      <a:pt x="8987" y="2905"/>
                    </a:lnTo>
                    <a:lnTo>
                      <a:pt x="9021" y="2847"/>
                    </a:lnTo>
                    <a:lnTo>
                      <a:pt x="9057" y="2786"/>
                    </a:lnTo>
                    <a:lnTo>
                      <a:pt x="9094" y="2725"/>
                    </a:lnTo>
                    <a:lnTo>
                      <a:pt x="9134" y="2665"/>
                    </a:lnTo>
                    <a:lnTo>
                      <a:pt x="9173" y="2608"/>
                    </a:lnTo>
                    <a:lnTo>
                      <a:pt x="9192" y="2580"/>
                    </a:lnTo>
                    <a:lnTo>
                      <a:pt x="9212" y="2554"/>
                    </a:lnTo>
                    <a:lnTo>
                      <a:pt x="9232" y="2529"/>
                    </a:lnTo>
                    <a:lnTo>
                      <a:pt x="9250" y="2506"/>
                    </a:lnTo>
                    <a:lnTo>
                      <a:pt x="9270" y="2483"/>
                    </a:lnTo>
                    <a:lnTo>
                      <a:pt x="9288" y="2464"/>
                    </a:lnTo>
                    <a:lnTo>
                      <a:pt x="9307" y="2446"/>
                    </a:lnTo>
                    <a:lnTo>
                      <a:pt x="9325" y="2430"/>
                    </a:lnTo>
                    <a:lnTo>
                      <a:pt x="9345" y="2413"/>
                    </a:lnTo>
                    <a:lnTo>
                      <a:pt x="9367" y="2397"/>
                    </a:lnTo>
                    <a:lnTo>
                      <a:pt x="9412" y="2368"/>
                    </a:lnTo>
                    <a:lnTo>
                      <a:pt x="9460" y="2343"/>
                    </a:lnTo>
                    <a:lnTo>
                      <a:pt x="9509" y="2321"/>
                    </a:lnTo>
                    <a:lnTo>
                      <a:pt x="9559" y="2304"/>
                    </a:lnTo>
                    <a:lnTo>
                      <a:pt x="9607" y="2288"/>
                    </a:lnTo>
                    <a:lnTo>
                      <a:pt x="9656" y="2276"/>
                    </a:lnTo>
                    <a:lnTo>
                      <a:pt x="9702" y="2266"/>
                    </a:lnTo>
                    <a:lnTo>
                      <a:pt x="9747" y="2259"/>
                    </a:lnTo>
                    <a:lnTo>
                      <a:pt x="9787" y="2252"/>
                    </a:lnTo>
                    <a:lnTo>
                      <a:pt x="9806" y="2250"/>
                    </a:lnTo>
                    <a:lnTo>
                      <a:pt x="9823" y="2248"/>
                    </a:lnTo>
                    <a:lnTo>
                      <a:pt x="9840" y="2247"/>
                    </a:lnTo>
                    <a:lnTo>
                      <a:pt x="9855" y="2246"/>
                    </a:lnTo>
                    <a:lnTo>
                      <a:pt x="9869" y="2245"/>
                    </a:lnTo>
                    <a:lnTo>
                      <a:pt x="9881" y="2244"/>
                    </a:lnTo>
                    <a:lnTo>
                      <a:pt x="9891" y="2243"/>
                    </a:lnTo>
                    <a:lnTo>
                      <a:pt x="9901" y="2243"/>
                    </a:lnTo>
                    <a:lnTo>
                      <a:pt x="9908" y="2243"/>
                    </a:lnTo>
                    <a:lnTo>
                      <a:pt x="9913" y="2243"/>
                    </a:lnTo>
                    <a:lnTo>
                      <a:pt x="9916" y="2243"/>
                    </a:lnTo>
                    <a:lnTo>
                      <a:pt x="9917" y="2243"/>
                    </a:lnTo>
                    <a:lnTo>
                      <a:pt x="9916" y="2243"/>
                    </a:lnTo>
                    <a:lnTo>
                      <a:pt x="9913" y="2242"/>
                    </a:lnTo>
                    <a:lnTo>
                      <a:pt x="9909" y="2241"/>
                    </a:lnTo>
                    <a:lnTo>
                      <a:pt x="9903" y="2239"/>
                    </a:lnTo>
                    <a:lnTo>
                      <a:pt x="9895" y="2237"/>
                    </a:lnTo>
                    <a:lnTo>
                      <a:pt x="9886" y="2234"/>
                    </a:lnTo>
                    <a:lnTo>
                      <a:pt x="9876" y="2232"/>
                    </a:lnTo>
                    <a:lnTo>
                      <a:pt x="9865" y="2229"/>
                    </a:lnTo>
                    <a:lnTo>
                      <a:pt x="9851" y="2225"/>
                    </a:lnTo>
                    <a:lnTo>
                      <a:pt x="9837" y="2221"/>
                    </a:lnTo>
                    <a:lnTo>
                      <a:pt x="9821" y="2217"/>
                    </a:lnTo>
                    <a:lnTo>
                      <a:pt x="9805" y="2213"/>
                    </a:lnTo>
                    <a:lnTo>
                      <a:pt x="9770" y="2205"/>
                    </a:lnTo>
                    <a:lnTo>
                      <a:pt x="9730" y="2197"/>
                    </a:lnTo>
                    <a:lnTo>
                      <a:pt x="9688" y="2187"/>
                    </a:lnTo>
                    <a:lnTo>
                      <a:pt x="9643" y="2179"/>
                    </a:lnTo>
                    <a:lnTo>
                      <a:pt x="9596" y="2171"/>
                    </a:lnTo>
                    <a:lnTo>
                      <a:pt x="9549" y="2164"/>
                    </a:lnTo>
                    <a:lnTo>
                      <a:pt x="9500" y="2159"/>
                    </a:lnTo>
                    <a:lnTo>
                      <a:pt x="9452" y="2153"/>
                    </a:lnTo>
                    <a:lnTo>
                      <a:pt x="9403" y="2150"/>
                    </a:lnTo>
                    <a:lnTo>
                      <a:pt x="9356" y="2149"/>
                    </a:lnTo>
                    <a:lnTo>
                      <a:pt x="9320" y="2149"/>
                    </a:lnTo>
                    <a:lnTo>
                      <a:pt x="9286" y="2150"/>
                    </a:lnTo>
                    <a:lnTo>
                      <a:pt x="9252" y="2152"/>
                    </a:lnTo>
                    <a:lnTo>
                      <a:pt x="9219" y="2158"/>
                    </a:lnTo>
                    <a:lnTo>
                      <a:pt x="9188" y="2165"/>
                    </a:lnTo>
                    <a:lnTo>
                      <a:pt x="9173" y="2170"/>
                    </a:lnTo>
                    <a:lnTo>
                      <a:pt x="9158" y="2176"/>
                    </a:lnTo>
                    <a:lnTo>
                      <a:pt x="9145" y="2183"/>
                    </a:lnTo>
                    <a:lnTo>
                      <a:pt x="9132" y="2192"/>
                    </a:lnTo>
                    <a:lnTo>
                      <a:pt x="9118" y="2201"/>
                    </a:lnTo>
                    <a:lnTo>
                      <a:pt x="9107" y="2212"/>
                    </a:lnTo>
                    <a:lnTo>
                      <a:pt x="9100" y="2217"/>
                    </a:lnTo>
                    <a:lnTo>
                      <a:pt x="9092" y="2222"/>
                    </a:lnTo>
                    <a:lnTo>
                      <a:pt x="9078" y="2238"/>
                    </a:lnTo>
                    <a:lnTo>
                      <a:pt x="9064" y="2256"/>
                    </a:lnTo>
                    <a:lnTo>
                      <a:pt x="9051" y="2279"/>
                    </a:lnTo>
                    <a:lnTo>
                      <a:pt x="9039" y="2305"/>
                    </a:lnTo>
                    <a:lnTo>
                      <a:pt x="9025" y="2333"/>
                    </a:lnTo>
                    <a:lnTo>
                      <a:pt x="9014" y="2364"/>
                    </a:lnTo>
                    <a:lnTo>
                      <a:pt x="9002" y="2398"/>
                    </a:lnTo>
                    <a:lnTo>
                      <a:pt x="8990" y="2433"/>
                    </a:lnTo>
                    <a:lnTo>
                      <a:pt x="8980" y="2470"/>
                    </a:lnTo>
                    <a:lnTo>
                      <a:pt x="8970" y="2509"/>
                    </a:lnTo>
                    <a:lnTo>
                      <a:pt x="8959" y="2549"/>
                    </a:lnTo>
                    <a:lnTo>
                      <a:pt x="8941" y="2630"/>
                    </a:lnTo>
                    <a:lnTo>
                      <a:pt x="8923" y="2714"/>
                    </a:lnTo>
                    <a:lnTo>
                      <a:pt x="8909" y="2796"/>
                    </a:lnTo>
                    <a:lnTo>
                      <a:pt x="8901" y="2836"/>
                    </a:lnTo>
                    <a:lnTo>
                      <a:pt x="8895" y="2876"/>
                    </a:lnTo>
                    <a:lnTo>
                      <a:pt x="8889" y="2913"/>
                    </a:lnTo>
                    <a:lnTo>
                      <a:pt x="8884" y="2949"/>
                    </a:lnTo>
                    <a:lnTo>
                      <a:pt x="8879" y="2983"/>
                    </a:lnTo>
                    <a:lnTo>
                      <a:pt x="8875" y="3014"/>
                    </a:lnTo>
                    <a:lnTo>
                      <a:pt x="8870" y="3042"/>
                    </a:lnTo>
                    <a:lnTo>
                      <a:pt x="8867" y="3068"/>
                    </a:lnTo>
                    <a:lnTo>
                      <a:pt x="8864" y="3091"/>
                    </a:lnTo>
                    <a:lnTo>
                      <a:pt x="8861" y="3110"/>
                    </a:lnTo>
                    <a:lnTo>
                      <a:pt x="8860" y="3126"/>
                    </a:lnTo>
                    <a:lnTo>
                      <a:pt x="8859" y="3132"/>
                    </a:lnTo>
                    <a:lnTo>
                      <a:pt x="8858" y="3137"/>
                    </a:lnTo>
                    <a:lnTo>
                      <a:pt x="8858" y="3141"/>
                    </a:lnTo>
                    <a:lnTo>
                      <a:pt x="8858" y="3144"/>
                    </a:lnTo>
                    <a:lnTo>
                      <a:pt x="8857" y="3146"/>
                    </a:lnTo>
                    <a:lnTo>
                      <a:pt x="8857" y="3146"/>
                    </a:lnTo>
                    <a:lnTo>
                      <a:pt x="8857" y="3146"/>
                    </a:lnTo>
                    <a:close/>
                    <a:moveTo>
                      <a:pt x="9387" y="3926"/>
                    </a:moveTo>
                    <a:lnTo>
                      <a:pt x="9389" y="3924"/>
                    </a:lnTo>
                    <a:lnTo>
                      <a:pt x="9393" y="3920"/>
                    </a:lnTo>
                    <a:lnTo>
                      <a:pt x="9399" y="3914"/>
                    </a:lnTo>
                    <a:lnTo>
                      <a:pt x="9407" y="3906"/>
                    </a:lnTo>
                    <a:lnTo>
                      <a:pt x="9418" y="3895"/>
                    </a:lnTo>
                    <a:lnTo>
                      <a:pt x="9430" y="3883"/>
                    </a:lnTo>
                    <a:lnTo>
                      <a:pt x="9443" y="3870"/>
                    </a:lnTo>
                    <a:lnTo>
                      <a:pt x="9457" y="3856"/>
                    </a:lnTo>
                    <a:lnTo>
                      <a:pt x="9488" y="3825"/>
                    </a:lnTo>
                    <a:lnTo>
                      <a:pt x="9519" y="3794"/>
                    </a:lnTo>
                    <a:lnTo>
                      <a:pt x="9548" y="3764"/>
                    </a:lnTo>
                    <a:lnTo>
                      <a:pt x="9561" y="3751"/>
                    </a:lnTo>
                    <a:lnTo>
                      <a:pt x="9573" y="3739"/>
                    </a:lnTo>
                    <a:lnTo>
                      <a:pt x="9597" y="3717"/>
                    </a:lnTo>
                    <a:lnTo>
                      <a:pt x="9620" y="3699"/>
                    </a:lnTo>
                    <a:lnTo>
                      <a:pt x="9641" y="3682"/>
                    </a:lnTo>
                    <a:lnTo>
                      <a:pt x="9659" y="3669"/>
                    </a:lnTo>
                    <a:lnTo>
                      <a:pt x="9676" y="3658"/>
                    </a:lnTo>
                    <a:lnTo>
                      <a:pt x="9682" y="3654"/>
                    </a:lnTo>
                    <a:lnTo>
                      <a:pt x="9688" y="3651"/>
                    </a:lnTo>
                    <a:lnTo>
                      <a:pt x="9692" y="3648"/>
                    </a:lnTo>
                    <a:lnTo>
                      <a:pt x="9696" y="3647"/>
                    </a:lnTo>
                    <a:lnTo>
                      <a:pt x="9698" y="3646"/>
                    </a:lnTo>
                    <a:lnTo>
                      <a:pt x="9698" y="3645"/>
                    </a:lnTo>
                    <a:lnTo>
                      <a:pt x="9699" y="3652"/>
                    </a:lnTo>
                    <a:lnTo>
                      <a:pt x="9700" y="3659"/>
                    </a:lnTo>
                    <a:lnTo>
                      <a:pt x="9702" y="3669"/>
                    </a:lnTo>
                    <a:lnTo>
                      <a:pt x="9705" y="3679"/>
                    </a:lnTo>
                    <a:lnTo>
                      <a:pt x="9714" y="3702"/>
                    </a:lnTo>
                    <a:lnTo>
                      <a:pt x="9719" y="3714"/>
                    </a:lnTo>
                    <a:lnTo>
                      <a:pt x="9726" y="3727"/>
                    </a:lnTo>
                    <a:lnTo>
                      <a:pt x="9733" y="3741"/>
                    </a:lnTo>
                    <a:lnTo>
                      <a:pt x="9743" y="3754"/>
                    </a:lnTo>
                    <a:lnTo>
                      <a:pt x="9753" y="3768"/>
                    </a:lnTo>
                    <a:lnTo>
                      <a:pt x="9764" y="3781"/>
                    </a:lnTo>
                    <a:lnTo>
                      <a:pt x="9777" y="3794"/>
                    </a:lnTo>
                    <a:lnTo>
                      <a:pt x="9791" y="3808"/>
                    </a:lnTo>
                    <a:lnTo>
                      <a:pt x="9807" y="3820"/>
                    </a:lnTo>
                    <a:lnTo>
                      <a:pt x="9823" y="3832"/>
                    </a:lnTo>
                    <a:lnTo>
                      <a:pt x="9846" y="3854"/>
                    </a:lnTo>
                    <a:lnTo>
                      <a:pt x="9869" y="3875"/>
                    </a:lnTo>
                    <a:lnTo>
                      <a:pt x="9889" y="3893"/>
                    </a:lnTo>
                    <a:lnTo>
                      <a:pt x="9910" y="3910"/>
                    </a:lnTo>
                    <a:lnTo>
                      <a:pt x="9929" y="3924"/>
                    </a:lnTo>
                    <a:lnTo>
                      <a:pt x="9947" y="3936"/>
                    </a:lnTo>
                    <a:lnTo>
                      <a:pt x="9964" y="3948"/>
                    </a:lnTo>
                    <a:lnTo>
                      <a:pt x="9979" y="3957"/>
                    </a:lnTo>
                    <a:lnTo>
                      <a:pt x="9993" y="3965"/>
                    </a:lnTo>
                    <a:lnTo>
                      <a:pt x="10005" y="3971"/>
                    </a:lnTo>
                    <a:lnTo>
                      <a:pt x="10016" y="3978"/>
                    </a:lnTo>
                    <a:lnTo>
                      <a:pt x="10025" y="3982"/>
                    </a:lnTo>
                    <a:lnTo>
                      <a:pt x="10032" y="3985"/>
                    </a:lnTo>
                    <a:lnTo>
                      <a:pt x="10037" y="3987"/>
                    </a:lnTo>
                    <a:lnTo>
                      <a:pt x="10040" y="3988"/>
                    </a:lnTo>
                    <a:lnTo>
                      <a:pt x="10041" y="3988"/>
                    </a:lnTo>
                    <a:lnTo>
                      <a:pt x="10040" y="3989"/>
                    </a:lnTo>
                    <a:lnTo>
                      <a:pt x="10037" y="3992"/>
                    </a:lnTo>
                    <a:lnTo>
                      <a:pt x="10033" y="3997"/>
                    </a:lnTo>
                    <a:lnTo>
                      <a:pt x="10027" y="4004"/>
                    </a:lnTo>
                    <a:lnTo>
                      <a:pt x="10018" y="4013"/>
                    </a:lnTo>
                    <a:lnTo>
                      <a:pt x="10010" y="4023"/>
                    </a:lnTo>
                    <a:lnTo>
                      <a:pt x="10001" y="4034"/>
                    </a:lnTo>
                    <a:lnTo>
                      <a:pt x="9990" y="4047"/>
                    </a:lnTo>
                    <a:lnTo>
                      <a:pt x="9980" y="4060"/>
                    </a:lnTo>
                    <a:lnTo>
                      <a:pt x="9970" y="4074"/>
                    </a:lnTo>
                    <a:lnTo>
                      <a:pt x="9949" y="4106"/>
                    </a:lnTo>
                    <a:lnTo>
                      <a:pt x="9932" y="4140"/>
                    </a:lnTo>
                    <a:lnTo>
                      <a:pt x="9923" y="4158"/>
                    </a:lnTo>
                    <a:lnTo>
                      <a:pt x="9917" y="4175"/>
                    </a:lnTo>
                    <a:lnTo>
                      <a:pt x="9895" y="4211"/>
                    </a:lnTo>
                    <a:lnTo>
                      <a:pt x="9876" y="4249"/>
                    </a:lnTo>
                    <a:lnTo>
                      <a:pt x="9859" y="4286"/>
                    </a:lnTo>
                    <a:lnTo>
                      <a:pt x="9853" y="4303"/>
                    </a:lnTo>
                    <a:lnTo>
                      <a:pt x="9847" y="4320"/>
                    </a:lnTo>
                    <a:lnTo>
                      <a:pt x="9841" y="4335"/>
                    </a:lnTo>
                    <a:lnTo>
                      <a:pt x="9837" y="4350"/>
                    </a:lnTo>
                    <a:lnTo>
                      <a:pt x="9833" y="4362"/>
                    </a:lnTo>
                    <a:lnTo>
                      <a:pt x="9828" y="4372"/>
                    </a:lnTo>
                    <a:lnTo>
                      <a:pt x="9826" y="4381"/>
                    </a:lnTo>
                    <a:lnTo>
                      <a:pt x="9824" y="4388"/>
                    </a:lnTo>
                    <a:lnTo>
                      <a:pt x="9823" y="4392"/>
                    </a:lnTo>
                    <a:lnTo>
                      <a:pt x="9823" y="4394"/>
                    </a:lnTo>
                    <a:lnTo>
                      <a:pt x="9823" y="4393"/>
                    </a:lnTo>
                    <a:lnTo>
                      <a:pt x="9826" y="4391"/>
                    </a:lnTo>
                    <a:lnTo>
                      <a:pt x="9829" y="4387"/>
                    </a:lnTo>
                    <a:lnTo>
                      <a:pt x="9835" y="4381"/>
                    </a:lnTo>
                    <a:lnTo>
                      <a:pt x="9841" y="4374"/>
                    </a:lnTo>
                    <a:lnTo>
                      <a:pt x="9848" y="4366"/>
                    </a:lnTo>
                    <a:lnTo>
                      <a:pt x="9856" y="4357"/>
                    </a:lnTo>
                    <a:lnTo>
                      <a:pt x="9867" y="4346"/>
                    </a:lnTo>
                    <a:lnTo>
                      <a:pt x="9877" y="4335"/>
                    </a:lnTo>
                    <a:lnTo>
                      <a:pt x="9889" y="4322"/>
                    </a:lnTo>
                    <a:lnTo>
                      <a:pt x="9903" y="4308"/>
                    </a:lnTo>
                    <a:lnTo>
                      <a:pt x="9917" y="4293"/>
                    </a:lnTo>
                    <a:lnTo>
                      <a:pt x="9948" y="4261"/>
                    </a:lnTo>
                    <a:lnTo>
                      <a:pt x="9983" y="4226"/>
                    </a:lnTo>
                    <a:lnTo>
                      <a:pt x="10021" y="4188"/>
                    </a:lnTo>
                    <a:lnTo>
                      <a:pt x="10062" y="4149"/>
                    </a:lnTo>
                    <a:lnTo>
                      <a:pt x="10106" y="4107"/>
                    </a:lnTo>
                    <a:lnTo>
                      <a:pt x="10153" y="4064"/>
                    </a:lnTo>
                    <a:lnTo>
                      <a:pt x="10200" y="4022"/>
                    </a:lnTo>
                    <a:lnTo>
                      <a:pt x="10250" y="3979"/>
                    </a:lnTo>
                    <a:lnTo>
                      <a:pt x="10301" y="3936"/>
                    </a:lnTo>
                    <a:lnTo>
                      <a:pt x="10353" y="3894"/>
                    </a:lnTo>
                    <a:lnTo>
                      <a:pt x="10429" y="3838"/>
                    </a:lnTo>
                    <a:lnTo>
                      <a:pt x="10505" y="3785"/>
                    </a:lnTo>
                    <a:lnTo>
                      <a:pt x="10578" y="3736"/>
                    </a:lnTo>
                    <a:lnTo>
                      <a:pt x="10651" y="3690"/>
                    </a:lnTo>
                    <a:lnTo>
                      <a:pt x="10720" y="3648"/>
                    </a:lnTo>
                    <a:lnTo>
                      <a:pt x="10787" y="3610"/>
                    </a:lnTo>
                    <a:lnTo>
                      <a:pt x="10819" y="3592"/>
                    </a:lnTo>
                    <a:lnTo>
                      <a:pt x="10851" y="3575"/>
                    </a:lnTo>
                    <a:lnTo>
                      <a:pt x="10881" y="3559"/>
                    </a:lnTo>
                    <a:lnTo>
                      <a:pt x="10910" y="3544"/>
                    </a:lnTo>
                    <a:lnTo>
                      <a:pt x="10938" y="3530"/>
                    </a:lnTo>
                    <a:lnTo>
                      <a:pt x="10965" y="3517"/>
                    </a:lnTo>
                    <a:lnTo>
                      <a:pt x="10990" y="3505"/>
                    </a:lnTo>
                    <a:lnTo>
                      <a:pt x="11014" y="3494"/>
                    </a:lnTo>
                    <a:lnTo>
                      <a:pt x="11036" y="3482"/>
                    </a:lnTo>
                    <a:lnTo>
                      <a:pt x="11057" y="3473"/>
                    </a:lnTo>
                    <a:lnTo>
                      <a:pt x="11076" y="3465"/>
                    </a:lnTo>
                    <a:lnTo>
                      <a:pt x="11094" y="3456"/>
                    </a:lnTo>
                    <a:lnTo>
                      <a:pt x="11110" y="3449"/>
                    </a:lnTo>
                    <a:lnTo>
                      <a:pt x="11123" y="3444"/>
                    </a:lnTo>
                    <a:lnTo>
                      <a:pt x="11135" y="3439"/>
                    </a:lnTo>
                    <a:lnTo>
                      <a:pt x="11146" y="3435"/>
                    </a:lnTo>
                    <a:lnTo>
                      <a:pt x="11153" y="3432"/>
                    </a:lnTo>
                    <a:lnTo>
                      <a:pt x="11159" y="3430"/>
                    </a:lnTo>
                    <a:lnTo>
                      <a:pt x="11162" y="3428"/>
                    </a:lnTo>
                    <a:lnTo>
                      <a:pt x="11163" y="3428"/>
                    </a:lnTo>
                    <a:lnTo>
                      <a:pt x="11162" y="3428"/>
                    </a:lnTo>
                    <a:lnTo>
                      <a:pt x="11158" y="3428"/>
                    </a:lnTo>
                    <a:lnTo>
                      <a:pt x="11151" y="3428"/>
                    </a:lnTo>
                    <a:lnTo>
                      <a:pt x="11142" y="3429"/>
                    </a:lnTo>
                    <a:lnTo>
                      <a:pt x="11131" y="3430"/>
                    </a:lnTo>
                    <a:lnTo>
                      <a:pt x="11118" y="3431"/>
                    </a:lnTo>
                    <a:lnTo>
                      <a:pt x="11102" y="3433"/>
                    </a:lnTo>
                    <a:lnTo>
                      <a:pt x="11086" y="3435"/>
                    </a:lnTo>
                    <a:lnTo>
                      <a:pt x="11067" y="3439"/>
                    </a:lnTo>
                    <a:lnTo>
                      <a:pt x="11048" y="3443"/>
                    </a:lnTo>
                    <a:lnTo>
                      <a:pt x="11027" y="3447"/>
                    </a:lnTo>
                    <a:lnTo>
                      <a:pt x="11005" y="3453"/>
                    </a:lnTo>
                    <a:lnTo>
                      <a:pt x="10984" y="3461"/>
                    </a:lnTo>
                    <a:lnTo>
                      <a:pt x="10961" y="3469"/>
                    </a:lnTo>
                    <a:lnTo>
                      <a:pt x="10937" y="3479"/>
                    </a:lnTo>
                    <a:lnTo>
                      <a:pt x="10914" y="3489"/>
                    </a:lnTo>
                    <a:lnTo>
                      <a:pt x="10892" y="3496"/>
                    </a:lnTo>
                    <a:lnTo>
                      <a:pt x="10872" y="3501"/>
                    </a:lnTo>
                    <a:lnTo>
                      <a:pt x="10853" y="3507"/>
                    </a:lnTo>
                    <a:lnTo>
                      <a:pt x="10837" y="3512"/>
                    </a:lnTo>
                    <a:lnTo>
                      <a:pt x="10823" y="3518"/>
                    </a:lnTo>
                    <a:lnTo>
                      <a:pt x="10810" y="3523"/>
                    </a:lnTo>
                    <a:lnTo>
                      <a:pt x="10799" y="3528"/>
                    </a:lnTo>
                    <a:lnTo>
                      <a:pt x="10789" y="3533"/>
                    </a:lnTo>
                    <a:lnTo>
                      <a:pt x="10781" y="3537"/>
                    </a:lnTo>
                    <a:lnTo>
                      <a:pt x="10775" y="3541"/>
                    </a:lnTo>
                    <a:lnTo>
                      <a:pt x="10769" y="3544"/>
                    </a:lnTo>
                    <a:lnTo>
                      <a:pt x="10765" y="3547"/>
                    </a:lnTo>
                    <a:lnTo>
                      <a:pt x="10762" y="3549"/>
                    </a:lnTo>
                    <a:lnTo>
                      <a:pt x="10760" y="3550"/>
                    </a:lnTo>
                    <a:lnTo>
                      <a:pt x="10759" y="3552"/>
                    </a:lnTo>
                    <a:lnTo>
                      <a:pt x="10759" y="3550"/>
                    </a:lnTo>
                    <a:lnTo>
                      <a:pt x="10759" y="3545"/>
                    </a:lnTo>
                    <a:lnTo>
                      <a:pt x="10757" y="3537"/>
                    </a:lnTo>
                    <a:lnTo>
                      <a:pt x="10756" y="3525"/>
                    </a:lnTo>
                    <a:lnTo>
                      <a:pt x="10754" y="3512"/>
                    </a:lnTo>
                    <a:lnTo>
                      <a:pt x="10751" y="3496"/>
                    </a:lnTo>
                    <a:lnTo>
                      <a:pt x="10748" y="3478"/>
                    </a:lnTo>
                    <a:lnTo>
                      <a:pt x="10743" y="3459"/>
                    </a:lnTo>
                    <a:lnTo>
                      <a:pt x="10736" y="3437"/>
                    </a:lnTo>
                    <a:lnTo>
                      <a:pt x="10728" y="3415"/>
                    </a:lnTo>
                    <a:lnTo>
                      <a:pt x="10717" y="3392"/>
                    </a:lnTo>
                    <a:lnTo>
                      <a:pt x="10706" y="3368"/>
                    </a:lnTo>
                    <a:lnTo>
                      <a:pt x="10691" y="3343"/>
                    </a:lnTo>
                    <a:lnTo>
                      <a:pt x="10675" y="3319"/>
                    </a:lnTo>
                    <a:lnTo>
                      <a:pt x="10655" y="3295"/>
                    </a:lnTo>
                    <a:lnTo>
                      <a:pt x="10634" y="3271"/>
                    </a:lnTo>
                    <a:lnTo>
                      <a:pt x="10615" y="3249"/>
                    </a:lnTo>
                    <a:lnTo>
                      <a:pt x="10597" y="3229"/>
                    </a:lnTo>
                    <a:lnTo>
                      <a:pt x="10579" y="3210"/>
                    </a:lnTo>
                    <a:lnTo>
                      <a:pt x="10560" y="3195"/>
                    </a:lnTo>
                    <a:lnTo>
                      <a:pt x="10542" y="3180"/>
                    </a:lnTo>
                    <a:lnTo>
                      <a:pt x="10523" y="3167"/>
                    </a:lnTo>
                    <a:lnTo>
                      <a:pt x="10506" y="3157"/>
                    </a:lnTo>
                    <a:lnTo>
                      <a:pt x="10489" y="3146"/>
                    </a:lnTo>
                    <a:lnTo>
                      <a:pt x="10474" y="3139"/>
                    </a:lnTo>
                    <a:lnTo>
                      <a:pt x="10460" y="3132"/>
                    </a:lnTo>
                    <a:lnTo>
                      <a:pt x="10447" y="3127"/>
                    </a:lnTo>
                    <a:lnTo>
                      <a:pt x="10436" y="3123"/>
                    </a:lnTo>
                    <a:lnTo>
                      <a:pt x="10427" y="3120"/>
                    </a:lnTo>
                    <a:lnTo>
                      <a:pt x="10421" y="3118"/>
                    </a:lnTo>
                    <a:lnTo>
                      <a:pt x="10417" y="3117"/>
                    </a:lnTo>
                    <a:lnTo>
                      <a:pt x="10416" y="3116"/>
                    </a:lnTo>
                    <a:lnTo>
                      <a:pt x="10416" y="3114"/>
                    </a:lnTo>
                    <a:lnTo>
                      <a:pt x="10418" y="3110"/>
                    </a:lnTo>
                    <a:lnTo>
                      <a:pt x="10419" y="3107"/>
                    </a:lnTo>
                    <a:lnTo>
                      <a:pt x="10422" y="3104"/>
                    </a:lnTo>
                    <a:lnTo>
                      <a:pt x="10426" y="3100"/>
                    </a:lnTo>
                    <a:lnTo>
                      <a:pt x="10431" y="3096"/>
                    </a:lnTo>
                    <a:lnTo>
                      <a:pt x="10437" y="3092"/>
                    </a:lnTo>
                    <a:lnTo>
                      <a:pt x="10446" y="3087"/>
                    </a:lnTo>
                    <a:lnTo>
                      <a:pt x="10456" y="3082"/>
                    </a:lnTo>
                    <a:lnTo>
                      <a:pt x="10468" y="3076"/>
                    </a:lnTo>
                    <a:lnTo>
                      <a:pt x="10482" y="3071"/>
                    </a:lnTo>
                    <a:lnTo>
                      <a:pt x="10499" y="3065"/>
                    </a:lnTo>
                    <a:lnTo>
                      <a:pt x="10518" y="3059"/>
                    </a:lnTo>
                    <a:lnTo>
                      <a:pt x="10540" y="3054"/>
                    </a:lnTo>
                    <a:lnTo>
                      <a:pt x="10562" y="3048"/>
                    </a:lnTo>
                    <a:lnTo>
                      <a:pt x="10584" y="3041"/>
                    </a:lnTo>
                    <a:lnTo>
                      <a:pt x="10604" y="3036"/>
                    </a:lnTo>
                    <a:lnTo>
                      <a:pt x="10622" y="3030"/>
                    </a:lnTo>
                    <a:lnTo>
                      <a:pt x="10639" y="3025"/>
                    </a:lnTo>
                    <a:lnTo>
                      <a:pt x="10654" y="3020"/>
                    </a:lnTo>
                    <a:lnTo>
                      <a:pt x="10668" y="3016"/>
                    </a:lnTo>
                    <a:lnTo>
                      <a:pt x="10680" y="3010"/>
                    </a:lnTo>
                    <a:lnTo>
                      <a:pt x="10691" y="3006"/>
                    </a:lnTo>
                    <a:lnTo>
                      <a:pt x="10701" y="3002"/>
                    </a:lnTo>
                    <a:lnTo>
                      <a:pt x="10709" y="2999"/>
                    </a:lnTo>
                    <a:lnTo>
                      <a:pt x="10715" y="2996"/>
                    </a:lnTo>
                    <a:lnTo>
                      <a:pt x="10720" y="2994"/>
                    </a:lnTo>
                    <a:lnTo>
                      <a:pt x="10724" y="2993"/>
                    </a:lnTo>
                    <a:lnTo>
                      <a:pt x="10727" y="2992"/>
                    </a:lnTo>
                    <a:lnTo>
                      <a:pt x="10728" y="2991"/>
                    </a:lnTo>
                    <a:lnTo>
                      <a:pt x="10723" y="2991"/>
                    </a:lnTo>
                    <a:lnTo>
                      <a:pt x="10718" y="2991"/>
                    </a:lnTo>
                    <a:lnTo>
                      <a:pt x="10710" y="2991"/>
                    </a:lnTo>
                    <a:lnTo>
                      <a:pt x="10702" y="2992"/>
                    </a:lnTo>
                    <a:lnTo>
                      <a:pt x="10690" y="2992"/>
                    </a:lnTo>
                    <a:lnTo>
                      <a:pt x="10679" y="2993"/>
                    </a:lnTo>
                    <a:lnTo>
                      <a:pt x="10665" y="2994"/>
                    </a:lnTo>
                    <a:lnTo>
                      <a:pt x="10650" y="2995"/>
                    </a:lnTo>
                    <a:lnTo>
                      <a:pt x="10634" y="2997"/>
                    </a:lnTo>
                    <a:lnTo>
                      <a:pt x="10615" y="2999"/>
                    </a:lnTo>
                    <a:lnTo>
                      <a:pt x="10595" y="3001"/>
                    </a:lnTo>
                    <a:lnTo>
                      <a:pt x="10576" y="3004"/>
                    </a:lnTo>
                    <a:lnTo>
                      <a:pt x="10554" y="3008"/>
                    </a:lnTo>
                    <a:lnTo>
                      <a:pt x="10530" y="3013"/>
                    </a:lnTo>
                    <a:lnTo>
                      <a:pt x="10507" y="3017"/>
                    </a:lnTo>
                    <a:lnTo>
                      <a:pt x="10482" y="3023"/>
                    </a:lnTo>
                    <a:lnTo>
                      <a:pt x="10428" y="3035"/>
                    </a:lnTo>
                    <a:lnTo>
                      <a:pt x="10371" y="3052"/>
                    </a:lnTo>
                    <a:lnTo>
                      <a:pt x="10312" y="3072"/>
                    </a:lnTo>
                    <a:lnTo>
                      <a:pt x="10281" y="3084"/>
                    </a:lnTo>
                    <a:lnTo>
                      <a:pt x="10250" y="3096"/>
                    </a:lnTo>
                    <a:lnTo>
                      <a:pt x="10217" y="3110"/>
                    </a:lnTo>
                    <a:lnTo>
                      <a:pt x="10185" y="3125"/>
                    </a:lnTo>
                    <a:lnTo>
                      <a:pt x="10150" y="3141"/>
                    </a:lnTo>
                    <a:lnTo>
                      <a:pt x="10117" y="3158"/>
                    </a:lnTo>
                    <a:lnTo>
                      <a:pt x="10083" y="3176"/>
                    </a:lnTo>
                    <a:lnTo>
                      <a:pt x="10048" y="3197"/>
                    </a:lnTo>
                    <a:lnTo>
                      <a:pt x="10014" y="3217"/>
                    </a:lnTo>
                    <a:lnTo>
                      <a:pt x="9979" y="3240"/>
                    </a:lnTo>
                    <a:lnTo>
                      <a:pt x="9944" y="3262"/>
                    </a:lnTo>
                    <a:lnTo>
                      <a:pt x="9911" y="3284"/>
                    </a:lnTo>
                    <a:lnTo>
                      <a:pt x="9878" y="3308"/>
                    </a:lnTo>
                    <a:lnTo>
                      <a:pt x="9846" y="3333"/>
                    </a:lnTo>
                    <a:lnTo>
                      <a:pt x="9785" y="3384"/>
                    </a:lnTo>
                    <a:lnTo>
                      <a:pt x="9728" y="3439"/>
                    </a:lnTo>
                    <a:lnTo>
                      <a:pt x="9676" y="3496"/>
                    </a:lnTo>
                    <a:lnTo>
                      <a:pt x="9651" y="3524"/>
                    </a:lnTo>
                    <a:lnTo>
                      <a:pt x="9627" y="3553"/>
                    </a:lnTo>
                    <a:lnTo>
                      <a:pt x="9604" y="3581"/>
                    </a:lnTo>
                    <a:lnTo>
                      <a:pt x="9583" y="3610"/>
                    </a:lnTo>
                    <a:lnTo>
                      <a:pt x="9562" y="3638"/>
                    </a:lnTo>
                    <a:lnTo>
                      <a:pt x="9542" y="3665"/>
                    </a:lnTo>
                    <a:lnTo>
                      <a:pt x="9524" y="3691"/>
                    </a:lnTo>
                    <a:lnTo>
                      <a:pt x="9507" y="3717"/>
                    </a:lnTo>
                    <a:lnTo>
                      <a:pt x="9491" y="3743"/>
                    </a:lnTo>
                    <a:lnTo>
                      <a:pt x="9475" y="3767"/>
                    </a:lnTo>
                    <a:lnTo>
                      <a:pt x="9462" y="3789"/>
                    </a:lnTo>
                    <a:lnTo>
                      <a:pt x="9449" y="3811"/>
                    </a:lnTo>
                    <a:lnTo>
                      <a:pt x="9437" y="3831"/>
                    </a:lnTo>
                    <a:lnTo>
                      <a:pt x="9427" y="3850"/>
                    </a:lnTo>
                    <a:lnTo>
                      <a:pt x="9418" y="3866"/>
                    </a:lnTo>
                    <a:lnTo>
                      <a:pt x="9409" y="3881"/>
                    </a:lnTo>
                    <a:lnTo>
                      <a:pt x="9403" y="3894"/>
                    </a:lnTo>
                    <a:lnTo>
                      <a:pt x="9397" y="3906"/>
                    </a:lnTo>
                    <a:lnTo>
                      <a:pt x="9393" y="3914"/>
                    </a:lnTo>
                    <a:lnTo>
                      <a:pt x="9390" y="3921"/>
                    </a:lnTo>
                    <a:lnTo>
                      <a:pt x="9388" y="3924"/>
                    </a:lnTo>
                    <a:lnTo>
                      <a:pt x="9387" y="3926"/>
                    </a:lnTo>
                    <a:lnTo>
                      <a:pt x="9387" y="3926"/>
                    </a:lnTo>
                    <a:close/>
                    <a:moveTo>
                      <a:pt x="9231" y="0"/>
                    </a:moveTo>
                    <a:lnTo>
                      <a:pt x="9134" y="1"/>
                    </a:lnTo>
                    <a:lnTo>
                      <a:pt x="9040" y="4"/>
                    </a:lnTo>
                    <a:lnTo>
                      <a:pt x="8947" y="8"/>
                    </a:lnTo>
                    <a:lnTo>
                      <a:pt x="8856" y="15"/>
                    </a:lnTo>
                    <a:lnTo>
                      <a:pt x="8767" y="23"/>
                    </a:lnTo>
                    <a:lnTo>
                      <a:pt x="8680" y="34"/>
                    </a:lnTo>
                    <a:lnTo>
                      <a:pt x="8596" y="46"/>
                    </a:lnTo>
                    <a:lnTo>
                      <a:pt x="8513" y="59"/>
                    </a:lnTo>
                    <a:lnTo>
                      <a:pt x="8433" y="75"/>
                    </a:lnTo>
                    <a:lnTo>
                      <a:pt x="8354" y="91"/>
                    </a:lnTo>
                    <a:lnTo>
                      <a:pt x="8277" y="110"/>
                    </a:lnTo>
                    <a:lnTo>
                      <a:pt x="8202" y="129"/>
                    </a:lnTo>
                    <a:lnTo>
                      <a:pt x="8129" y="150"/>
                    </a:lnTo>
                    <a:lnTo>
                      <a:pt x="8058" y="172"/>
                    </a:lnTo>
                    <a:lnTo>
                      <a:pt x="7989" y="195"/>
                    </a:lnTo>
                    <a:lnTo>
                      <a:pt x="7921" y="219"/>
                    </a:lnTo>
                    <a:lnTo>
                      <a:pt x="7856" y="245"/>
                    </a:lnTo>
                    <a:lnTo>
                      <a:pt x="7792" y="272"/>
                    </a:lnTo>
                    <a:lnTo>
                      <a:pt x="7730" y="298"/>
                    </a:lnTo>
                    <a:lnTo>
                      <a:pt x="7669" y="326"/>
                    </a:lnTo>
                    <a:lnTo>
                      <a:pt x="7610" y="355"/>
                    </a:lnTo>
                    <a:lnTo>
                      <a:pt x="7553" y="385"/>
                    </a:lnTo>
                    <a:lnTo>
                      <a:pt x="7497" y="416"/>
                    </a:lnTo>
                    <a:lnTo>
                      <a:pt x="7444" y="447"/>
                    </a:lnTo>
                    <a:lnTo>
                      <a:pt x="7392" y="478"/>
                    </a:lnTo>
                    <a:lnTo>
                      <a:pt x="7342" y="510"/>
                    </a:lnTo>
                    <a:lnTo>
                      <a:pt x="7293" y="542"/>
                    </a:lnTo>
                    <a:lnTo>
                      <a:pt x="7246" y="575"/>
                    </a:lnTo>
                    <a:lnTo>
                      <a:pt x="7200" y="608"/>
                    </a:lnTo>
                    <a:lnTo>
                      <a:pt x="7157" y="641"/>
                    </a:lnTo>
                    <a:lnTo>
                      <a:pt x="7113" y="675"/>
                    </a:lnTo>
                    <a:lnTo>
                      <a:pt x="7073" y="708"/>
                    </a:lnTo>
                    <a:lnTo>
                      <a:pt x="7034" y="742"/>
                    </a:lnTo>
                    <a:lnTo>
                      <a:pt x="6996" y="775"/>
                    </a:lnTo>
                    <a:lnTo>
                      <a:pt x="6960" y="809"/>
                    </a:lnTo>
                    <a:lnTo>
                      <a:pt x="6924" y="842"/>
                    </a:lnTo>
                    <a:lnTo>
                      <a:pt x="6890" y="875"/>
                    </a:lnTo>
                    <a:lnTo>
                      <a:pt x="6858" y="908"/>
                    </a:lnTo>
                    <a:lnTo>
                      <a:pt x="6827" y="941"/>
                    </a:lnTo>
                    <a:lnTo>
                      <a:pt x="6799" y="973"/>
                    </a:lnTo>
                    <a:lnTo>
                      <a:pt x="6771" y="1005"/>
                    </a:lnTo>
                    <a:lnTo>
                      <a:pt x="6744" y="1036"/>
                    </a:lnTo>
                    <a:lnTo>
                      <a:pt x="6718" y="1067"/>
                    </a:lnTo>
                    <a:lnTo>
                      <a:pt x="6694" y="1097"/>
                    </a:lnTo>
                    <a:lnTo>
                      <a:pt x="6672" y="1127"/>
                    </a:lnTo>
                    <a:lnTo>
                      <a:pt x="6650" y="1154"/>
                    </a:lnTo>
                    <a:lnTo>
                      <a:pt x="6629" y="1182"/>
                    </a:lnTo>
                    <a:lnTo>
                      <a:pt x="6611" y="1209"/>
                    </a:lnTo>
                    <a:lnTo>
                      <a:pt x="6593" y="1235"/>
                    </a:lnTo>
                    <a:lnTo>
                      <a:pt x="6576" y="1259"/>
                    </a:lnTo>
                    <a:lnTo>
                      <a:pt x="6560" y="1283"/>
                    </a:lnTo>
                    <a:lnTo>
                      <a:pt x="6547" y="1306"/>
                    </a:lnTo>
                    <a:lnTo>
                      <a:pt x="6533" y="1327"/>
                    </a:lnTo>
                    <a:lnTo>
                      <a:pt x="6521" y="1347"/>
                    </a:lnTo>
                    <a:lnTo>
                      <a:pt x="6509" y="1365"/>
                    </a:lnTo>
                    <a:lnTo>
                      <a:pt x="6500" y="1383"/>
                    </a:lnTo>
                    <a:lnTo>
                      <a:pt x="6491" y="1399"/>
                    </a:lnTo>
                    <a:lnTo>
                      <a:pt x="6484" y="1414"/>
                    </a:lnTo>
                    <a:lnTo>
                      <a:pt x="6476" y="1426"/>
                    </a:lnTo>
                    <a:lnTo>
                      <a:pt x="6471" y="1438"/>
                    </a:lnTo>
                    <a:lnTo>
                      <a:pt x="6466" y="1447"/>
                    </a:lnTo>
                    <a:lnTo>
                      <a:pt x="6462" y="1454"/>
                    </a:lnTo>
                    <a:lnTo>
                      <a:pt x="6460" y="1460"/>
                    </a:lnTo>
                    <a:lnTo>
                      <a:pt x="6458" y="1464"/>
                    </a:lnTo>
                    <a:lnTo>
                      <a:pt x="6431" y="1476"/>
                    </a:lnTo>
                    <a:lnTo>
                      <a:pt x="6402" y="1487"/>
                    </a:lnTo>
                    <a:lnTo>
                      <a:pt x="6373" y="1496"/>
                    </a:lnTo>
                    <a:lnTo>
                      <a:pt x="6343" y="1506"/>
                    </a:lnTo>
                    <a:lnTo>
                      <a:pt x="6311" y="1513"/>
                    </a:lnTo>
                    <a:lnTo>
                      <a:pt x="6278" y="1519"/>
                    </a:lnTo>
                    <a:lnTo>
                      <a:pt x="6244" y="1523"/>
                    </a:lnTo>
                    <a:lnTo>
                      <a:pt x="6208" y="1526"/>
                    </a:lnTo>
                    <a:lnTo>
                      <a:pt x="6161" y="1540"/>
                    </a:lnTo>
                    <a:lnTo>
                      <a:pt x="6114" y="1557"/>
                    </a:lnTo>
                    <a:lnTo>
                      <a:pt x="6090" y="1567"/>
                    </a:lnTo>
                    <a:lnTo>
                      <a:pt x="6067" y="1579"/>
                    </a:lnTo>
                    <a:lnTo>
                      <a:pt x="6043" y="1591"/>
                    </a:lnTo>
                    <a:lnTo>
                      <a:pt x="6018" y="1604"/>
                    </a:lnTo>
                    <a:lnTo>
                      <a:pt x="5994" y="1619"/>
                    </a:lnTo>
                    <a:lnTo>
                      <a:pt x="5970" y="1634"/>
                    </a:lnTo>
                    <a:lnTo>
                      <a:pt x="5945" y="1651"/>
                    </a:lnTo>
                    <a:lnTo>
                      <a:pt x="5919" y="1668"/>
                    </a:lnTo>
                    <a:lnTo>
                      <a:pt x="5893" y="1688"/>
                    </a:lnTo>
                    <a:lnTo>
                      <a:pt x="5867" y="1708"/>
                    </a:lnTo>
                    <a:lnTo>
                      <a:pt x="5842" y="1729"/>
                    </a:lnTo>
                    <a:lnTo>
                      <a:pt x="5815" y="1752"/>
                    </a:lnTo>
                    <a:lnTo>
                      <a:pt x="5787" y="1776"/>
                    </a:lnTo>
                    <a:lnTo>
                      <a:pt x="5759" y="1801"/>
                    </a:lnTo>
                    <a:lnTo>
                      <a:pt x="5731" y="1828"/>
                    </a:lnTo>
                    <a:lnTo>
                      <a:pt x="5702" y="1856"/>
                    </a:lnTo>
                    <a:lnTo>
                      <a:pt x="5673" y="1886"/>
                    </a:lnTo>
                    <a:lnTo>
                      <a:pt x="5643" y="1917"/>
                    </a:lnTo>
                    <a:lnTo>
                      <a:pt x="5612" y="1948"/>
                    </a:lnTo>
                    <a:lnTo>
                      <a:pt x="5581" y="1981"/>
                    </a:lnTo>
                    <a:lnTo>
                      <a:pt x="5549" y="2017"/>
                    </a:lnTo>
                    <a:lnTo>
                      <a:pt x="5516" y="2054"/>
                    </a:lnTo>
                    <a:lnTo>
                      <a:pt x="5483" y="2092"/>
                    </a:lnTo>
                    <a:lnTo>
                      <a:pt x="5449" y="2131"/>
                    </a:lnTo>
                    <a:lnTo>
                      <a:pt x="5414" y="2172"/>
                    </a:lnTo>
                    <a:lnTo>
                      <a:pt x="5379" y="2215"/>
                    </a:lnTo>
                    <a:lnTo>
                      <a:pt x="5342" y="2260"/>
                    </a:lnTo>
                    <a:lnTo>
                      <a:pt x="5305" y="2305"/>
                    </a:lnTo>
                    <a:lnTo>
                      <a:pt x="4961" y="2368"/>
                    </a:lnTo>
                    <a:lnTo>
                      <a:pt x="4957" y="2368"/>
                    </a:lnTo>
                    <a:lnTo>
                      <a:pt x="4951" y="2368"/>
                    </a:lnTo>
                    <a:lnTo>
                      <a:pt x="4942" y="2369"/>
                    </a:lnTo>
                    <a:lnTo>
                      <a:pt x="4932" y="2370"/>
                    </a:lnTo>
                    <a:lnTo>
                      <a:pt x="4920" y="2371"/>
                    </a:lnTo>
                    <a:lnTo>
                      <a:pt x="4904" y="2373"/>
                    </a:lnTo>
                    <a:lnTo>
                      <a:pt x="4888" y="2375"/>
                    </a:lnTo>
                    <a:lnTo>
                      <a:pt x="4869" y="2378"/>
                    </a:lnTo>
                    <a:lnTo>
                      <a:pt x="4848" y="2380"/>
                    </a:lnTo>
                    <a:lnTo>
                      <a:pt x="4826" y="2384"/>
                    </a:lnTo>
                    <a:lnTo>
                      <a:pt x="4802" y="2387"/>
                    </a:lnTo>
                    <a:lnTo>
                      <a:pt x="4776" y="2391"/>
                    </a:lnTo>
                    <a:lnTo>
                      <a:pt x="4748" y="2397"/>
                    </a:lnTo>
                    <a:lnTo>
                      <a:pt x="4719" y="2402"/>
                    </a:lnTo>
                    <a:lnTo>
                      <a:pt x="4688" y="2407"/>
                    </a:lnTo>
                    <a:lnTo>
                      <a:pt x="4656" y="2413"/>
                    </a:lnTo>
                    <a:lnTo>
                      <a:pt x="4622" y="2419"/>
                    </a:lnTo>
                    <a:lnTo>
                      <a:pt x="4587" y="2426"/>
                    </a:lnTo>
                    <a:lnTo>
                      <a:pt x="4550" y="2435"/>
                    </a:lnTo>
                    <a:lnTo>
                      <a:pt x="4512" y="2443"/>
                    </a:lnTo>
                    <a:lnTo>
                      <a:pt x="4473" y="2451"/>
                    </a:lnTo>
                    <a:lnTo>
                      <a:pt x="4432" y="2460"/>
                    </a:lnTo>
                    <a:lnTo>
                      <a:pt x="4390" y="2471"/>
                    </a:lnTo>
                    <a:lnTo>
                      <a:pt x="4347" y="2481"/>
                    </a:lnTo>
                    <a:lnTo>
                      <a:pt x="4303" y="2492"/>
                    </a:lnTo>
                    <a:lnTo>
                      <a:pt x="4258" y="2505"/>
                    </a:lnTo>
                    <a:lnTo>
                      <a:pt x="4165" y="2530"/>
                    </a:lnTo>
                    <a:lnTo>
                      <a:pt x="4068" y="2558"/>
                    </a:lnTo>
                    <a:lnTo>
                      <a:pt x="3968" y="2590"/>
                    </a:lnTo>
                    <a:lnTo>
                      <a:pt x="3865" y="2624"/>
                    </a:lnTo>
                    <a:lnTo>
                      <a:pt x="3759" y="2662"/>
                    </a:lnTo>
                    <a:lnTo>
                      <a:pt x="3652" y="2702"/>
                    </a:lnTo>
                    <a:lnTo>
                      <a:pt x="3544" y="2747"/>
                    </a:lnTo>
                    <a:lnTo>
                      <a:pt x="3433" y="2795"/>
                    </a:lnTo>
                    <a:lnTo>
                      <a:pt x="3322" y="2846"/>
                    </a:lnTo>
                    <a:lnTo>
                      <a:pt x="3210" y="2901"/>
                    </a:lnTo>
                    <a:lnTo>
                      <a:pt x="3099" y="2960"/>
                    </a:lnTo>
                    <a:lnTo>
                      <a:pt x="2987" y="3023"/>
                    </a:lnTo>
                    <a:lnTo>
                      <a:pt x="2931" y="3056"/>
                    </a:lnTo>
                    <a:lnTo>
                      <a:pt x="2877" y="3090"/>
                    </a:lnTo>
                    <a:lnTo>
                      <a:pt x="2822" y="3125"/>
                    </a:lnTo>
                    <a:lnTo>
                      <a:pt x="2767" y="3161"/>
                    </a:lnTo>
                    <a:lnTo>
                      <a:pt x="2713" y="3198"/>
                    </a:lnTo>
                    <a:lnTo>
                      <a:pt x="2659" y="3236"/>
                    </a:lnTo>
                    <a:lnTo>
                      <a:pt x="2605" y="3275"/>
                    </a:lnTo>
                    <a:lnTo>
                      <a:pt x="2553" y="3315"/>
                    </a:lnTo>
                    <a:lnTo>
                      <a:pt x="2501" y="3358"/>
                    </a:lnTo>
                    <a:lnTo>
                      <a:pt x="2449" y="3400"/>
                    </a:lnTo>
                    <a:lnTo>
                      <a:pt x="2398" y="3444"/>
                    </a:lnTo>
                    <a:lnTo>
                      <a:pt x="2348" y="3489"/>
                    </a:lnTo>
                    <a:lnTo>
                      <a:pt x="2299" y="3536"/>
                    </a:lnTo>
                    <a:lnTo>
                      <a:pt x="2250" y="3583"/>
                    </a:lnTo>
                    <a:lnTo>
                      <a:pt x="2217" y="3616"/>
                    </a:lnTo>
                    <a:lnTo>
                      <a:pt x="2184" y="3650"/>
                    </a:lnTo>
                    <a:lnTo>
                      <a:pt x="2150" y="3687"/>
                    </a:lnTo>
                    <a:lnTo>
                      <a:pt x="2116" y="3725"/>
                    </a:lnTo>
                    <a:lnTo>
                      <a:pt x="2081" y="3764"/>
                    </a:lnTo>
                    <a:lnTo>
                      <a:pt x="2046" y="3805"/>
                    </a:lnTo>
                    <a:lnTo>
                      <a:pt x="1973" y="3888"/>
                    </a:lnTo>
                    <a:lnTo>
                      <a:pt x="1901" y="3975"/>
                    </a:lnTo>
                    <a:lnTo>
                      <a:pt x="1829" y="4063"/>
                    </a:lnTo>
                    <a:lnTo>
                      <a:pt x="1759" y="4151"/>
                    </a:lnTo>
                    <a:lnTo>
                      <a:pt x="1690" y="4236"/>
                    </a:lnTo>
                    <a:lnTo>
                      <a:pt x="1657" y="4278"/>
                    </a:lnTo>
                    <a:lnTo>
                      <a:pt x="1625" y="4320"/>
                    </a:lnTo>
                    <a:lnTo>
                      <a:pt x="1593" y="4360"/>
                    </a:lnTo>
                    <a:lnTo>
                      <a:pt x="1563" y="4399"/>
                    </a:lnTo>
                    <a:lnTo>
                      <a:pt x="1533" y="4436"/>
                    </a:lnTo>
                    <a:lnTo>
                      <a:pt x="1505" y="4472"/>
                    </a:lnTo>
                    <a:lnTo>
                      <a:pt x="1478" y="4506"/>
                    </a:lnTo>
                    <a:lnTo>
                      <a:pt x="1453" y="4538"/>
                    </a:lnTo>
                    <a:lnTo>
                      <a:pt x="1429" y="4568"/>
                    </a:lnTo>
                    <a:lnTo>
                      <a:pt x="1407" y="4596"/>
                    </a:lnTo>
                    <a:lnTo>
                      <a:pt x="1387" y="4621"/>
                    </a:lnTo>
                    <a:lnTo>
                      <a:pt x="1369" y="4644"/>
                    </a:lnTo>
                    <a:lnTo>
                      <a:pt x="1352" y="4664"/>
                    </a:lnTo>
                    <a:lnTo>
                      <a:pt x="1338" y="4681"/>
                    </a:lnTo>
                    <a:lnTo>
                      <a:pt x="1325" y="4695"/>
                    </a:lnTo>
                    <a:lnTo>
                      <a:pt x="1315" y="4705"/>
                    </a:lnTo>
                    <a:lnTo>
                      <a:pt x="1315" y="4699"/>
                    </a:lnTo>
                    <a:lnTo>
                      <a:pt x="1315" y="4689"/>
                    </a:lnTo>
                    <a:lnTo>
                      <a:pt x="1315" y="4678"/>
                    </a:lnTo>
                    <a:lnTo>
                      <a:pt x="1315" y="4666"/>
                    </a:lnTo>
                    <a:lnTo>
                      <a:pt x="1315" y="4651"/>
                    </a:lnTo>
                    <a:lnTo>
                      <a:pt x="1316" y="4636"/>
                    </a:lnTo>
                    <a:lnTo>
                      <a:pt x="1316" y="4618"/>
                    </a:lnTo>
                    <a:lnTo>
                      <a:pt x="1316" y="4599"/>
                    </a:lnTo>
                    <a:lnTo>
                      <a:pt x="1316" y="4579"/>
                    </a:lnTo>
                    <a:lnTo>
                      <a:pt x="1317" y="4558"/>
                    </a:lnTo>
                    <a:lnTo>
                      <a:pt x="1317" y="4535"/>
                    </a:lnTo>
                    <a:lnTo>
                      <a:pt x="1318" y="4511"/>
                    </a:lnTo>
                    <a:lnTo>
                      <a:pt x="1320" y="4462"/>
                    </a:lnTo>
                    <a:lnTo>
                      <a:pt x="1322" y="4410"/>
                    </a:lnTo>
                    <a:lnTo>
                      <a:pt x="1325" y="4356"/>
                    </a:lnTo>
                    <a:lnTo>
                      <a:pt x="1329" y="4300"/>
                    </a:lnTo>
                    <a:lnTo>
                      <a:pt x="1334" y="4244"/>
                    </a:lnTo>
                    <a:lnTo>
                      <a:pt x="1341" y="4189"/>
                    </a:lnTo>
                    <a:lnTo>
                      <a:pt x="1348" y="4135"/>
                    </a:lnTo>
                    <a:lnTo>
                      <a:pt x="1356" y="4083"/>
                    </a:lnTo>
                    <a:lnTo>
                      <a:pt x="1366" y="4033"/>
                    </a:lnTo>
                    <a:lnTo>
                      <a:pt x="1372" y="4011"/>
                    </a:lnTo>
                    <a:lnTo>
                      <a:pt x="1378" y="3988"/>
                    </a:lnTo>
                    <a:lnTo>
                      <a:pt x="1398" y="3917"/>
                    </a:lnTo>
                    <a:lnTo>
                      <a:pt x="1421" y="3848"/>
                    </a:lnTo>
                    <a:lnTo>
                      <a:pt x="1447" y="3779"/>
                    </a:lnTo>
                    <a:lnTo>
                      <a:pt x="1474" y="3711"/>
                    </a:lnTo>
                    <a:lnTo>
                      <a:pt x="1503" y="3644"/>
                    </a:lnTo>
                    <a:lnTo>
                      <a:pt x="1534" y="3578"/>
                    </a:lnTo>
                    <a:lnTo>
                      <a:pt x="1566" y="3512"/>
                    </a:lnTo>
                    <a:lnTo>
                      <a:pt x="1600" y="3446"/>
                    </a:lnTo>
                    <a:lnTo>
                      <a:pt x="1634" y="3381"/>
                    </a:lnTo>
                    <a:lnTo>
                      <a:pt x="1670" y="3316"/>
                    </a:lnTo>
                    <a:lnTo>
                      <a:pt x="1743" y="3186"/>
                    </a:lnTo>
                    <a:lnTo>
                      <a:pt x="1820" y="3054"/>
                    </a:lnTo>
                    <a:lnTo>
                      <a:pt x="1897" y="2921"/>
                    </a:lnTo>
                    <a:lnTo>
                      <a:pt x="1780" y="2979"/>
                    </a:lnTo>
                    <a:lnTo>
                      <a:pt x="1665" y="3037"/>
                    </a:lnTo>
                    <a:lnTo>
                      <a:pt x="1547" y="3096"/>
                    </a:lnTo>
                    <a:lnTo>
                      <a:pt x="1487" y="3127"/>
                    </a:lnTo>
                    <a:lnTo>
                      <a:pt x="1425" y="3158"/>
                    </a:lnTo>
                    <a:lnTo>
                      <a:pt x="1363" y="3191"/>
                    </a:lnTo>
                    <a:lnTo>
                      <a:pt x="1298" y="3224"/>
                    </a:lnTo>
                    <a:lnTo>
                      <a:pt x="1232" y="3259"/>
                    </a:lnTo>
                    <a:lnTo>
                      <a:pt x="1164" y="3296"/>
                    </a:lnTo>
                    <a:lnTo>
                      <a:pt x="1093" y="3334"/>
                    </a:lnTo>
                    <a:lnTo>
                      <a:pt x="1020" y="3374"/>
                    </a:lnTo>
                    <a:lnTo>
                      <a:pt x="944" y="3415"/>
                    </a:lnTo>
                    <a:lnTo>
                      <a:pt x="865" y="3460"/>
                    </a:lnTo>
                    <a:lnTo>
                      <a:pt x="797" y="3496"/>
                    </a:lnTo>
                    <a:lnTo>
                      <a:pt x="731" y="3534"/>
                    </a:lnTo>
                    <a:lnTo>
                      <a:pt x="664" y="3573"/>
                    </a:lnTo>
                    <a:lnTo>
                      <a:pt x="600" y="3615"/>
                    </a:lnTo>
                    <a:lnTo>
                      <a:pt x="538" y="3658"/>
                    </a:lnTo>
                    <a:lnTo>
                      <a:pt x="477" y="3705"/>
                    </a:lnTo>
                    <a:lnTo>
                      <a:pt x="418" y="3754"/>
                    </a:lnTo>
                    <a:lnTo>
                      <a:pt x="362" y="3807"/>
                    </a:lnTo>
                    <a:lnTo>
                      <a:pt x="308" y="3862"/>
                    </a:lnTo>
                    <a:lnTo>
                      <a:pt x="259" y="3921"/>
                    </a:lnTo>
                    <a:lnTo>
                      <a:pt x="211" y="3984"/>
                    </a:lnTo>
                    <a:lnTo>
                      <a:pt x="190" y="4017"/>
                    </a:lnTo>
                    <a:lnTo>
                      <a:pt x="168" y="4051"/>
                    </a:lnTo>
                    <a:lnTo>
                      <a:pt x="148" y="4086"/>
                    </a:lnTo>
                    <a:lnTo>
                      <a:pt x="129" y="4122"/>
                    </a:lnTo>
                    <a:lnTo>
                      <a:pt x="111" y="4159"/>
                    </a:lnTo>
                    <a:lnTo>
                      <a:pt x="94" y="4197"/>
                    </a:lnTo>
                    <a:lnTo>
                      <a:pt x="78" y="4236"/>
                    </a:lnTo>
                    <a:lnTo>
                      <a:pt x="63" y="4277"/>
                    </a:lnTo>
                    <a:lnTo>
                      <a:pt x="49" y="4319"/>
                    </a:lnTo>
                    <a:lnTo>
                      <a:pt x="37" y="4362"/>
                    </a:lnTo>
                    <a:lnTo>
                      <a:pt x="29" y="4394"/>
                    </a:lnTo>
                    <a:lnTo>
                      <a:pt x="21" y="4425"/>
                    </a:lnTo>
                    <a:lnTo>
                      <a:pt x="15" y="4456"/>
                    </a:lnTo>
                    <a:lnTo>
                      <a:pt x="11" y="4485"/>
                    </a:lnTo>
                    <a:lnTo>
                      <a:pt x="3" y="4542"/>
                    </a:lnTo>
                    <a:lnTo>
                      <a:pt x="0" y="4597"/>
                    </a:lnTo>
                    <a:lnTo>
                      <a:pt x="0" y="4649"/>
                    </a:lnTo>
                    <a:lnTo>
                      <a:pt x="3" y="4699"/>
                    </a:lnTo>
                    <a:lnTo>
                      <a:pt x="9" y="4746"/>
                    </a:lnTo>
                    <a:lnTo>
                      <a:pt x="17" y="4790"/>
                    </a:lnTo>
                    <a:lnTo>
                      <a:pt x="30" y="4834"/>
                    </a:lnTo>
                    <a:lnTo>
                      <a:pt x="43" y="4874"/>
                    </a:lnTo>
                    <a:lnTo>
                      <a:pt x="59" y="4913"/>
                    </a:lnTo>
                    <a:lnTo>
                      <a:pt x="77" y="4949"/>
                    </a:lnTo>
                    <a:lnTo>
                      <a:pt x="96" y="4984"/>
                    </a:lnTo>
                    <a:lnTo>
                      <a:pt x="117" y="5018"/>
                    </a:lnTo>
                    <a:lnTo>
                      <a:pt x="139" y="5049"/>
                    </a:lnTo>
                    <a:lnTo>
                      <a:pt x="162" y="5079"/>
                    </a:lnTo>
                    <a:lnTo>
                      <a:pt x="165" y="5104"/>
                    </a:lnTo>
                    <a:lnTo>
                      <a:pt x="169" y="5128"/>
                    </a:lnTo>
                    <a:lnTo>
                      <a:pt x="173" y="5154"/>
                    </a:lnTo>
                    <a:lnTo>
                      <a:pt x="178" y="5182"/>
                    </a:lnTo>
                    <a:lnTo>
                      <a:pt x="191" y="5238"/>
                    </a:lnTo>
                    <a:lnTo>
                      <a:pt x="206" y="5298"/>
                    </a:lnTo>
                    <a:lnTo>
                      <a:pt x="225" y="5360"/>
                    </a:lnTo>
                    <a:lnTo>
                      <a:pt x="246" y="5424"/>
                    </a:lnTo>
                    <a:lnTo>
                      <a:pt x="272" y="5487"/>
                    </a:lnTo>
                    <a:lnTo>
                      <a:pt x="287" y="5519"/>
                    </a:lnTo>
                    <a:lnTo>
                      <a:pt x="302" y="5551"/>
                    </a:lnTo>
                    <a:lnTo>
                      <a:pt x="319" y="5581"/>
                    </a:lnTo>
                    <a:lnTo>
                      <a:pt x="336" y="5612"/>
                    </a:lnTo>
                    <a:lnTo>
                      <a:pt x="356" y="5643"/>
                    </a:lnTo>
                    <a:lnTo>
                      <a:pt x="375" y="5673"/>
                    </a:lnTo>
                    <a:lnTo>
                      <a:pt x="397" y="5702"/>
                    </a:lnTo>
                    <a:lnTo>
                      <a:pt x="420" y="5730"/>
                    </a:lnTo>
                    <a:lnTo>
                      <a:pt x="444" y="5758"/>
                    </a:lnTo>
                    <a:lnTo>
                      <a:pt x="468" y="5784"/>
                    </a:lnTo>
                    <a:lnTo>
                      <a:pt x="495" y="5810"/>
                    </a:lnTo>
                    <a:lnTo>
                      <a:pt x="523" y="5835"/>
                    </a:lnTo>
                    <a:lnTo>
                      <a:pt x="553" y="5858"/>
                    </a:lnTo>
                    <a:lnTo>
                      <a:pt x="584" y="5879"/>
                    </a:lnTo>
                    <a:lnTo>
                      <a:pt x="616" y="5900"/>
                    </a:lnTo>
                    <a:lnTo>
                      <a:pt x="650" y="5918"/>
                    </a:lnTo>
                    <a:lnTo>
                      <a:pt x="686" y="5936"/>
                    </a:lnTo>
                    <a:lnTo>
                      <a:pt x="723" y="5951"/>
                    </a:lnTo>
                    <a:lnTo>
                      <a:pt x="751" y="5963"/>
                    </a:lnTo>
                    <a:lnTo>
                      <a:pt x="779" y="5974"/>
                    </a:lnTo>
                    <a:lnTo>
                      <a:pt x="805" y="5983"/>
                    </a:lnTo>
                    <a:lnTo>
                      <a:pt x="830" y="5992"/>
                    </a:lnTo>
                    <a:lnTo>
                      <a:pt x="877" y="6009"/>
                    </a:lnTo>
                    <a:lnTo>
                      <a:pt x="922" y="6021"/>
                    </a:lnTo>
                    <a:lnTo>
                      <a:pt x="965" y="6032"/>
                    </a:lnTo>
                    <a:lnTo>
                      <a:pt x="1008" y="6039"/>
                    </a:lnTo>
                    <a:lnTo>
                      <a:pt x="1052" y="6043"/>
                    </a:lnTo>
                    <a:lnTo>
                      <a:pt x="1097" y="6045"/>
                    </a:lnTo>
                    <a:lnTo>
                      <a:pt x="1094" y="6086"/>
                    </a:lnTo>
                    <a:lnTo>
                      <a:pt x="1091" y="6129"/>
                    </a:lnTo>
                    <a:lnTo>
                      <a:pt x="1089" y="6173"/>
                    </a:lnTo>
                    <a:lnTo>
                      <a:pt x="1086" y="6218"/>
                    </a:lnTo>
                    <a:lnTo>
                      <a:pt x="1081" y="6311"/>
                    </a:lnTo>
                    <a:lnTo>
                      <a:pt x="1077" y="6408"/>
                    </a:lnTo>
                    <a:lnTo>
                      <a:pt x="1075" y="6507"/>
                    </a:lnTo>
                    <a:lnTo>
                      <a:pt x="1075" y="6609"/>
                    </a:lnTo>
                    <a:lnTo>
                      <a:pt x="1077" y="6714"/>
                    </a:lnTo>
                    <a:lnTo>
                      <a:pt x="1082" y="6821"/>
                    </a:lnTo>
                    <a:lnTo>
                      <a:pt x="1089" y="6928"/>
                    </a:lnTo>
                    <a:lnTo>
                      <a:pt x="1099" y="7035"/>
                    </a:lnTo>
                    <a:lnTo>
                      <a:pt x="1114" y="7143"/>
                    </a:lnTo>
                    <a:lnTo>
                      <a:pt x="1123" y="7197"/>
                    </a:lnTo>
                    <a:lnTo>
                      <a:pt x="1132" y="7250"/>
                    </a:lnTo>
                    <a:lnTo>
                      <a:pt x="1142" y="7304"/>
                    </a:lnTo>
                    <a:lnTo>
                      <a:pt x="1155" y="7356"/>
                    </a:lnTo>
                    <a:lnTo>
                      <a:pt x="1168" y="7410"/>
                    </a:lnTo>
                    <a:lnTo>
                      <a:pt x="1182" y="7461"/>
                    </a:lnTo>
                    <a:lnTo>
                      <a:pt x="1198" y="7514"/>
                    </a:lnTo>
                    <a:lnTo>
                      <a:pt x="1215" y="7564"/>
                    </a:lnTo>
                    <a:lnTo>
                      <a:pt x="1233" y="7616"/>
                    </a:lnTo>
                    <a:lnTo>
                      <a:pt x="1253" y="7665"/>
                    </a:lnTo>
                    <a:lnTo>
                      <a:pt x="1277" y="7727"/>
                    </a:lnTo>
                    <a:lnTo>
                      <a:pt x="1301" y="7789"/>
                    </a:lnTo>
                    <a:lnTo>
                      <a:pt x="1354" y="7912"/>
                    </a:lnTo>
                    <a:lnTo>
                      <a:pt x="1410" y="8037"/>
                    </a:lnTo>
                    <a:lnTo>
                      <a:pt x="1468" y="8161"/>
                    </a:lnTo>
                    <a:lnTo>
                      <a:pt x="1528" y="8282"/>
                    </a:lnTo>
                    <a:lnTo>
                      <a:pt x="1589" y="8402"/>
                    </a:lnTo>
                    <a:lnTo>
                      <a:pt x="1650" y="8518"/>
                    </a:lnTo>
                    <a:lnTo>
                      <a:pt x="1681" y="8576"/>
                    </a:lnTo>
                    <a:lnTo>
                      <a:pt x="1712" y="8631"/>
                    </a:lnTo>
                    <a:lnTo>
                      <a:pt x="1743" y="8686"/>
                    </a:lnTo>
                    <a:lnTo>
                      <a:pt x="1773" y="8741"/>
                    </a:lnTo>
                    <a:lnTo>
                      <a:pt x="1803" y="8793"/>
                    </a:lnTo>
                    <a:lnTo>
                      <a:pt x="1833" y="8844"/>
                    </a:lnTo>
                    <a:lnTo>
                      <a:pt x="1862" y="8893"/>
                    </a:lnTo>
                    <a:lnTo>
                      <a:pt x="1890" y="8941"/>
                    </a:lnTo>
                    <a:lnTo>
                      <a:pt x="1918" y="8988"/>
                    </a:lnTo>
                    <a:lnTo>
                      <a:pt x="1946" y="9033"/>
                    </a:lnTo>
                    <a:lnTo>
                      <a:pt x="1971" y="9075"/>
                    </a:lnTo>
                    <a:lnTo>
                      <a:pt x="1997" y="9117"/>
                    </a:lnTo>
                    <a:lnTo>
                      <a:pt x="2021" y="9156"/>
                    </a:lnTo>
                    <a:lnTo>
                      <a:pt x="2045" y="9193"/>
                    </a:lnTo>
                    <a:lnTo>
                      <a:pt x="2066" y="9227"/>
                    </a:lnTo>
                    <a:lnTo>
                      <a:pt x="2088" y="9260"/>
                    </a:lnTo>
                    <a:lnTo>
                      <a:pt x="2108" y="9290"/>
                    </a:lnTo>
                    <a:lnTo>
                      <a:pt x="2125" y="9317"/>
                    </a:lnTo>
                    <a:lnTo>
                      <a:pt x="2121" y="9342"/>
                    </a:lnTo>
                    <a:lnTo>
                      <a:pt x="2115" y="9371"/>
                    </a:lnTo>
                    <a:lnTo>
                      <a:pt x="2108" y="9404"/>
                    </a:lnTo>
                    <a:lnTo>
                      <a:pt x="2099" y="9439"/>
                    </a:lnTo>
                    <a:lnTo>
                      <a:pt x="2089" y="9477"/>
                    </a:lnTo>
                    <a:lnTo>
                      <a:pt x="2078" y="9518"/>
                    </a:lnTo>
                    <a:lnTo>
                      <a:pt x="2065" y="9562"/>
                    </a:lnTo>
                    <a:lnTo>
                      <a:pt x="2052" y="9607"/>
                    </a:lnTo>
                    <a:lnTo>
                      <a:pt x="2037" y="9653"/>
                    </a:lnTo>
                    <a:lnTo>
                      <a:pt x="2023" y="9703"/>
                    </a:lnTo>
                    <a:lnTo>
                      <a:pt x="2008" y="9752"/>
                    </a:lnTo>
                    <a:lnTo>
                      <a:pt x="1991" y="9804"/>
                    </a:lnTo>
                    <a:lnTo>
                      <a:pt x="1958" y="9908"/>
                    </a:lnTo>
                    <a:lnTo>
                      <a:pt x="1925" y="10014"/>
                    </a:lnTo>
                    <a:lnTo>
                      <a:pt x="1893" y="10119"/>
                    </a:lnTo>
                    <a:lnTo>
                      <a:pt x="1876" y="10170"/>
                    </a:lnTo>
                    <a:lnTo>
                      <a:pt x="1862" y="10221"/>
                    </a:lnTo>
                    <a:lnTo>
                      <a:pt x="1848" y="10270"/>
                    </a:lnTo>
                    <a:lnTo>
                      <a:pt x="1833" y="10319"/>
                    </a:lnTo>
                    <a:lnTo>
                      <a:pt x="1821" y="10365"/>
                    </a:lnTo>
                    <a:lnTo>
                      <a:pt x="1808" y="10409"/>
                    </a:lnTo>
                    <a:lnTo>
                      <a:pt x="1797" y="10452"/>
                    </a:lnTo>
                    <a:lnTo>
                      <a:pt x="1788" y="10492"/>
                    </a:lnTo>
                    <a:lnTo>
                      <a:pt x="1779" y="10528"/>
                    </a:lnTo>
                    <a:lnTo>
                      <a:pt x="1773" y="10562"/>
                    </a:lnTo>
                    <a:lnTo>
                      <a:pt x="1768" y="10593"/>
                    </a:lnTo>
                    <a:lnTo>
                      <a:pt x="1764" y="10620"/>
                    </a:lnTo>
                    <a:lnTo>
                      <a:pt x="1763" y="10644"/>
                    </a:lnTo>
                    <a:lnTo>
                      <a:pt x="1763" y="10654"/>
                    </a:lnTo>
                    <a:lnTo>
                      <a:pt x="1763" y="10664"/>
                    </a:lnTo>
                    <a:lnTo>
                      <a:pt x="1766" y="10683"/>
                    </a:lnTo>
                    <a:lnTo>
                      <a:pt x="1772" y="10704"/>
                    </a:lnTo>
                    <a:lnTo>
                      <a:pt x="1780" y="10724"/>
                    </a:lnTo>
                    <a:lnTo>
                      <a:pt x="1792" y="10745"/>
                    </a:lnTo>
                    <a:lnTo>
                      <a:pt x="1805" y="10766"/>
                    </a:lnTo>
                    <a:lnTo>
                      <a:pt x="1822" y="10786"/>
                    </a:lnTo>
                    <a:lnTo>
                      <a:pt x="1840" y="10807"/>
                    </a:lnTo>
                    <a:lnTo>
                      <a:pt x="1861" y="10829"/>
                    </a:lnTo>
                    <a:lnTo>
                      <a:pt x="1884" y="10849"/>
                    </a:lnTo>
                    <a:lnTo>
                      <a:pt x="1909" y="10870"/>
                    </a:lnTo>
                    <a:lnTo>
                      <a:pt x="1936" y="10891"/>
                    </a:lnTo>
                    <a:lnTo>
                      <a:pt x="1966" y="10912"/>
                    </a:lnTo>
                    <a:lnTo>
                      <a:pt x="1997" y="10933"/>
                    </a:lnTo>
                    <a:lnTo>
                      <a:pt x="2030" y="10954"/>
                    </a:lnTo>
                    <a:lnTo>
                      <a:pt x="2065" y="10975"/>
                    </a:lnTo>
                    <a:lnTo>
                      <a:pt x="2101" y="10995"/>
                    </a:lnTo>
                    <a:lnTo>
                      <a:pt x="2140" y="11015"/>
                    </a:lnTo>
                    <a:lnTo>
                      <a:pt x="2179" y="11036"/>
                    </a:lnTo>
                    <a:lnTo>
                      <a:pt x="2219" y="11055"/>
                    </a:lnTo>
                    <a:lnTo>
                      <a:pt x="2261" y="11076"/>
                    </a:lnTo>
                    <a:lnTo>
                      <a:pt x="2305" y="11095"/>
                    </a:lnTo>
                    <a:lnTo>
                      <a:pt x="2349" y="11114"/>
                    </a:lnTo>
                    <a:lnTo>
                      <a:pt x="2395" y="11133"/>
                    </a:lnTo>
                    <a:lnTo>
                      <a:pt x="2441" y="11152"/>
                    </a:lnTo>
                    <a:lnTo>
                      <a:pt x="2536" y="11188"/>
                    </a:lnTo>
                    <a:lnTo>
                      <a:pt x="2634" y="11223"/>
                    </a:lnTo>
                    <a:lnTo>
                      <a:pt x="2734" y="11256"/>
                    </a:lnTo>
                    <a:lnTo>
                      <a:pt x="2836" y="11287"/>
                    </a:lnTo>
                    <a:lnTo>
                      <a:pt x="2939" y="11316"/>
                    </a:lnTo>
                    <a:lnTo>
                      <a:pt x="3041" y="11342"/>
                    </a:lnTo>
                    <a:lnTo>
                      <a:pt x="3143" y="11367"/>
                    </a:lnTo>
                    <a:lnTo>
                      <a:pt x="3243" y="11389"/>
                    </a:lnTo>
                    <a:lnTo>
                      <a:pt x="3341" y="11407"/>
                    </a:lnTo>
                    <a:lnTo>
                      <a:pt x="3437" y="11424"/>
                    </a:lnTo>
                    <a:lnTo>
                      <a:pt x="3529" y="11436"/>
                    </a:lnTo>
                    <a:lnTo>
                      <a:pt x="3574" y="11441"/>
                    </a:lnTo>
                    <a:lnTo>
                      <a:pt x="3618" y="11445"/>
                    </a:lnTo>
                    <a:lnTo>
                      <a:pt x="3660" y="11449"/>
                    </a:lnTo>
                    <a:lnTo>
                      <a:pt x="3702" y="11452"/>
                    </a:lnTo>
                    <a:lnTo>
                      <a:pt x="3741" y="11453"/>
                    </a:lnTo>
                    <a:lnTo>
                      <a:pt x="3779" y="11453"/>
                    </a:lnTo>
                    <a:lnTo>
                      <a:pt x="3816" y="11453"/>
                    </a:lnTo>
                    <a:lnTo>
                      <a:pt x="3851" y="11452"/>
                    </a:lnTo>
                    <a:lnTo>
                      <a:pt x="3884" y="11449"/>
                    </a:lnTo>
                    <a:lnTo>
                      <a:pt x="3916" y="11445"/>
                    </a:lnTo>
                    <a:lnTo>
                      <a:pt x="3946" y="11440"/>
                    </a:lnTo>
                    <a:lnTo>
                      <a:pt x="3974" y="11435"/>
                    </a:lnTo>
                    <a:lnTo>
                      <a:pt x="4000" y="11428"/>
                    </a:lnTo>
                    <a:lnTo>
                      <a:pt x="4024" y="11420"/>
                    </a:lnTo>
                    <a:lnTo>
                      <a:pt x="4045" y="11410"/>
                    </a:lnTo>
                    <a:lnTo>
                      <a:pt x="4064" y="11400"/>
                    </a:lnTo>
                    <a:lnTo>
                      <a:pt x="4080" y="11389"/>
                    </a:lnTo>
                    <a:lnTo>
                      <a:pt x="4095" y="11376"/>
                    </a:lnTo>
                    <a:lnTo>
                      <a:pt x="4122" y="11347"/>
                    </a:lnTo>
                    <a:lnTo>
                      <a:pt x="4147" y="11317"/>
                    </a:lnTo>
                    <a:lnTo>
                      <a:pt x="4170" y="11287"/>
                    </a:lnTo>
                    <a:lnTo>
                      <a:pt x="4192" y="11256"/>
                    </a:lnTo>
                    <a:lnTo>
                      <a:pt x="4213" y="11224"/>
                    </a:lnTo>
                    <a:lnTo>
                      <a:pt x="4232" y="11192"/>
                    </a:lnTo>
                    <a:lnTo>
                      <a:pt x="4250" y="11159"/>
                    </a:lnTo>
                    <a:lnTo>
                      <a:pt x="4266" y="11126"/>
                    </a:lnTo>
                    <a:lnTo>
                      <a:pt x="4282" y="11093"/>
                    </a:lnTo>
                    <a:lnTo>
                      <a:pt x="4296" y="11060"/>
                    </a:lnTo>
                    <a:lnTo>
                      <a:pt x="4309" y="11027"/>
                    </a:lnTo>
                    <a:lnTo>
                      <a:pt x="4321" y="10994"/>
                    </a:lnTo>
                    <a:lnTo>
                      <a:pt x="4331" y="10961"/>
                    </a:lnTo>
                    <a:lnTo>
                      <a:pt x="4341" y="10928"/>
                    </a:lnTo>
                    <a:lnTo>
                      <a:pt x="4358" y="10862"/>
                    </a:lnTo>
                    <a:lnTo>
                      <a:pt x="4371" y="10799"/>
                    </a:lnTo>
                    <a:lnTo>
                      <a:pt x="4381" y="10737"/>
                    </a:lnTo>
                    <a:lnTo>
                      <a:pt x="4389" y="10677"/>
                    </a:lnTo>
                    <a:lnTo>
                      <a:pt x="4394" y="10621"/>
                    </a:lnTo>
                    <a:lnTo>
                      <a:pt x="4396" y="10595"/>
                    </a:lnTo>
                    <a:lnTo>
                      <a:pt x="4397" y="10569"/>
                    </a:lnTo>
                    <a:lnTo>
                      <a:pt x="4398" y="10544"/>
                    </a:lnTo>
                    <a:lnTo>
                      <a:pt x="4399" y="10521"/>
                    </a:lnTo>
                    <a:lnTo>
                      <a:pt x="4400" y="10498"/>
                    </a:lnTo>
                    <a:lnTo>
                      <a:pt x="4400" y="10477"/>
                    </a:lnTo>
                    <a:lnTo>
                      <a:pt x="4400" y="10458"/>
                    </a:lnTo>
                    <a:lnTo>
                      <a:pt x="4400" y="10439"/>
                    </a:lnTo>
                    <a:lnTo>
                      <a:pt x="4400" y="10376"/>
                    </a:lnTo>
                    <a:lnTo>
                      <a:pt x="4405" y="10369"/>
                    </a:lnTo>
                    <a:lnTo>
                      <a:pt x="4410" y="10359"/>
                    </a:lnTo>
                    <a:lnTo>
                      <a:pt x="4416" y="10346"/>
                    </a:lnTo>
                    <a:lnTo>
                      <a:pt x="4423" y="10332"/>
                    </a:lnTo>
                    <a:lnTo>
                      <a:pt x="4431" y="10315"/>
                    </a:lnTo>
                    <a:lnTo>
                      <a:pt x="4441" y="10295"/>
                    </a:lnTo>
                    <a:lnTo>
                      <a:pt x="4451" y="10274"/>
                    </a:lnTo>
                    <a:lnTo>
                      <a:pt x="4462" y="10251"/>
                    </a:lnTo>
                    <a:lnTo>
                      <a:pt x="4474" y="10227"/>
                    </a:lnTo>
                    <a:lnTo>
                      <a:pt x="4487" y="10200"/>
                    </a:lnTo>
                    <a:lnTo>
                      <a:pt x="4500" y="10173"/>
                    </a:lnTo>
                    <a:lnTo>
                      <a:pt x="4513" y="10146"/>
                    </a:lnTo>
                    <a:lnTo>
                      <a:pt x="4540" y="10087"/>
                    </a:lnTo>
                    <a:lnTo>
                      <a:pt x="4568" y="10026"/>
                    </a:lnTo>
                    <a:lnTo>
                      <a:pt x="4596" y="9964"/>
                    </a:lnTo>
                    <a:lnTo>
                      <a:pt x="4621" y="9904"/>
                    </a:lnTo>
                    <a:lnTo>
                      <a:pt x="4646" y="9845"/>
                    </a:lnTo>
                    <a:lnTo>
                      <a:pt x="4658" y="9817"/>
                    </a:lnTo>
                    <a:lnTo>
                      <a:pt x="4668" y="9789"/>
                    </a:lnTo>
                    <a:lnTo>
                      <a:pt x="4677" y="9763"/>
                    </a:lnTo>
                    <a:lnTo>
                      <a:pt x="4686" y="9739"/>
                    </a:lnTo>
                    <a:lnTo>
                      <a:pt x="4694" y="9716"/>
                    </a:lnTo>
                    <a:lnTo>
                      <a:pt x="4700" y="9694"/>
                    </a:lnTo>
                    <a:lnTo>
                      <a:pt x="4705" y="9675"/>
                    </a:lnTo>
                    <a:lnTo>
                      <a:pt x="4709" y="9657"/>
                    </a:lnTo>
                    <a:lnTo>
                      <a:pt x="4711" y="9642"/>
                    </a:lnTo>
                    <a:lnTo>
                      <a:pt x="4712" y="9628"/>
                    </a:lnTo>
                    <a:lnTo>
                      <a:pt x="4713" y="9604"/>
                    </a:lnTo>
                    <a:lnTo>
                      <a:pt x="4717" y="9576"/>
                    </a:lnTo>
                    <a:lnTo>
                      <a:pt x="4722" y="9546"/>
                    </a:lnTo>
                    <a:lnTo>
                      <a:pt x="4728" y="9512"/>
                    </a:lnTo>
                    <a:lnTo>
                      <a:pt x="4734" y="9476"/>
                    </a:lnTo>
                    <a:lnTo>
                      <a:pt x="4739" y="9436"/>
                    </a:lnTo>
                    <a:lnTo>
                      <a:pt x="4742" y="9394"/>
                    </a:lnTo>
                    <a:lnTo>
                      <a:pt x="4743" y="9348"/>
                    </a:lnTo>
                    <a:lnTo>
                      <a:pt x="4779" y="9366"/>
                    </a:lnTo>
                    <a:lnTo>
                      <a:pt x="4816" y="9382"/>
                    </a:lnTo>
                    <a:lnTo>
                      <a:pt x="4855" y="9398"/>
                    </a:lnTo>
                    <a:lnTo>
                      <a:pt x="4894" y="9412"/>
                    </a:lnTo>
                    <a:lnTo>
                      <a:pt x="4935" y="9426"/>
                    </a:lnTo>
                    <a:lnTo>
                      <a:pt x="4976" y="9439"/>
                    </a:lnTo>
                    <a:lnTo>
                      <a:pt x="5020" y="9450"/>
                    </a:lnTo>
                    <a:lnTo>
                      <a:pt x="5063" y="9462"/>
                    </a:lnTo>
                    <a:lnTo>
                      <a:pt x="5107" y="9471"/>
                    </a:lnTo>
                    <a:lnTo>
                      <a:pt x="5152" y="9479"/>
                    </a:lnTo>
                    <a:lnTo>
                      <a:pt x="5197" y="9486"/>
                    </a:lnTo>
                    <a:lnTo>
                      <a:pt x="5243" y="9493"/>
                    </a:lnTo>
                    <a:lnTo>
                      <a:pt x="5289" y="9498"/>
                    </a:lnTo>
                    <a:lnTo>
                      <a:pt x="5336" y="9502"/>
                    </a:lnTo>
                    <a:lnTo>
                      <a:pt x="5382" y="9504"/>
                    </a:lnTo>
                    <a:lnTo>
                      <a:pt x="5429" y="9504"/>
                    </a:lnTo>
                    <a:lnTo>
                      <a:pt x="5406" y="9540"/>
                    </a:lnTo>
                    <a:lnTo>
                      <a:pt x="5382" y="9575"/>
                    </a:lnTo>
                    <a:lnTo>
                      <a:pt x="5361" y="9613"/>
                    </a:lnTo>
                    <a:lnTo>
                      <a:pt x="5340" y="9652"/>
                    </a:lnTo>
                    <a:lnTo>
                      <a:pt x="5320" y="9694"/>
                    </a:lnTo>
                    <a:lnTo>
                      <a:pt x="5311" y="9717"/>
                    </a:lnTo>
                    <a:lnTo>
                      <a:pt x="5302" y="9741"/>
                    </a:lnTo>
                    <a:lnTo>
                      <a:pt x="5293" y="9765"/>
                    </a:lnTo>
                    <a:lnTo>
                      <a:pt x="5286" y="9791"/>
                    </a:lnTo>
                    <a:lnTo>
                      <a:pt x="5279" y="9819"/>
                    </a:lnTo>
                    <a:lnTo>
                      <a:pt x="5273" y="9847"/>
                    </a:lnTo>
                    <a:lnTo>
                      <a:pt x="5269" y="9894"/>
                    </a:lnTo>
                    <a:lnTo>
                      <a:pt x="5268" y="9942"/>
                    </a:lnTo>
                    <a:lnTo>
                      <a:pt x="5270" y="9991"/>
                    </a:lnTo>
                    <a:lnTo>
                      <a:pt x="5274" y="10041"/>
                    </a:lnTo>
                    <a:lnTo>
                      <a:pt x="5282" y="10091"/>
                    </a:lnTo>
                    <a:lnTo>
                      <a:pt x="5294" y="10142"/>
                    </a:lnTo>
                    <a:lnTo>
                      <a:pt x="5309" y="10195"/>
                    </a:lnTo>
                    <a:lnTo>
                      <a:pt x="5327" y="10249"/>
                    </a:lnTo>
                    <a:lnTo>
                      <a:pt x="5350" y="10303"/>
                    </a:lnTo>
                    <a:lnTo>
                      <a:pt x="5376" y="10359"/>
                    </a:lnTo>
                    <a:lnTo>
                      <a:pt x="5406" y="10415"/>
                    </a:lnTo>
                    <a:lnTo>
                      <a:pt x="5440" y="10473"/>
                    </a:lnTo>
                    <a:lnTo>
                      <a:pt x="5477" y="10533"/>
                    </a:lnTo>
                    <a:lnTo>
                      <a:pt x="5498" y="10564"/>
                    </a:lnTo>
                    <a:lnTo>
                      <a:pt x="5519" y="10594"/>
                    </a:lnTo>
                    <a:lnTo>
                      <a:pt x="5542" y="10625"/>
                    </a:lnTo>
                    <a:lnTo>
                      <a:pt x="5565" y="10656"/>
                    </a:lnTo>
                    <a:lnTo>
                      <a:pt x="5590" y="10687"/>
                    </a:lnTo>
                    <a:lnTo>
                      <a:pt x="5616" y="10719"/>
                    </a:lnTo>
                    <a:lnTo>
                      <a:pt x="5651" y="10763"/>
                    </a:lnTo>
                    <a:lnTo>
                      <a:pt x="5685" y="10805"/>
                    </a:lnTo>
                    <a:lnTo>
                      <a:pt x="5718" y="10846"/>
                    </a:lnTo>
                    <a:lnTo>
                      <a:pt x="5751" y="10886"/>
                    </a:lnTo>
                    <a:lnTo>
                      <a:pt x="5783" y="10924"/>
                    </a:lnTo>
                    <a:lnTo>
                      <a:pt x="5815" y="10962"/>
                    </a:lnTo>
                    <a:lnTo>
                      <a:pt x="5846" y="10998"/>
                    </a:lnTo>
                    <a:lnTo>
                      <a:pt x="5877" y="11033"/>
                    </a:lnTo>
                    <a:lnTo>
                      <a:pt x="5907" y="11067"/>
                    </a:lnTo>
                    <a:lnTo>
                      <a:pt x="5937" y="11100"/>
                    </a:lnTo>
                    <a:lnTo>
                      <a:pt x="5966" y="11131"/>
                    </a:lnTo>
                    <a:lnTo>
                      <a:pt x="5995" y="11162"/>
                    </a:lnTo>
                    <a:lnTo>
                      <a:pt x="6024" y="11190"/>
                    </a:lnTo>
                    <a:lnTo>
                      <a:pt x="6053" y="11218"/>
                    </a:lnTo>
                    <a:lnTo>
                      <a:pt x="6082" y="11244"/>
                    </a:lnTo>
                    <a:lnTo>
                      <a:pt x="6111" y="11269"/>
                    </a:lnTo>
                    <a:lnTo>
                      <a:pt x="6139" y="11292"/>
                    </a:lnTo>
                    <a:lnTo>
                      <a:pt x="6168" y="11315"/>
                    </a:lnTo>
                    <a:lnTo>
                      <a:pt x="6196" y="11335"/>
                    </a:lnTo>
                    <a:lnTo>
                      <a:pt x="6225" y="11354"/>
                    </a:lnTo>
                    <a:lnTo>
                      <a:pt x="6252" y="11372"/>
                    </a:lnTo>
                    <a:lnTo>
                      <a:pt x="6281" y="11388"/>
                    </a:lnTo>
                    <a:lnTo>
                      <a:pt x="6310" y="11403"/>
                    </a:lnTo>
                    <a:lnTo>
                      <a:pt x="6339" y="11417"/>
                    </a:lnTo>
                    <a:lnTo>
                      <a:pt x="6368" y="11428"/>
                    </a:lnTo>
                    <a:lnTo>
                      <a:pt x="6398" y="11438"/>
                    </a:lnTo>
                    <a:lnTo>
                      <a:pt x="6427" y="11448"/>
                    </a:lnTo>
                    <a:lnTo>
                      <a:pt x="6458" y="11455"/>
                    </a:lnTo>
                    <a:lnTo>
                      <a:pt x="6488" y="11460"/>
                    </a:lnTo>
                    <a:lnTo>
                      <a:pt x="6519" y="11464"/>
                    </a:lnTo>
                    <a:lnTo>
                      <a:pt x="6550" y="11466"/>
                    </a:lnTo>
                    <a:lnTo>
                      <a:pt x="6582" y="11467"/>
                    </a:lnTo>
                    <a:lnTo>
                      <a:pt x="6628" y="11466"/>
                    </a:lnTo>
                    <a:lnTo>
                      <a:pt x="6674" y="11460"/>
                    </a:lnTo>
                    <a:lnTo>
                      <a:pt x="6719" y="11452"/>
                    </a:lnTo>
                    <a:lnTo>
                      <a:pt x="6763" y="11440"/>
                    </a:lnTo>
                    <a:lnTo>
                      <a:pt x="6807" y="11427"/>
                    </a:lnTo>
                    <a:lnTo>
                      <a:pt x="6849" y="11410"/>
                    </a:lnTo>
                    <a:lnTo>
                      <a:pt x="6891" y="11391"/>
                    </a:lnTo>
                    <a:lnTo>
                      <a:pt x="6933" y="11370"/>
                    </a:lnTo>
                    <a:lnTo>
                      <a:pt x="6973" y="11348"/>
                    </a:lnTo>
                    <a:lnTo>
                      <a:pt x="7013" y="11323"/>
                    </a:lnTo>
                    <a:lnTo>
                      <a:pt x="7052" y="11297"/>
                    </a:lnTo>
                    <a:lnTo>
                      <a:pt x="7091" y="11270"/>
                    </a:lnTo>
                    <a:lnTo>
                      <a:pt x="7165" y="11214"/>
                    </a:lnTo>
                    <a:lnTo>
                      <a:pt x="7236" y="11156"/>
                    </a:lnTo>
                    <a:lnTo>
                      <a:pt x="7271" y="11131"/>
                    </a:lnTo>
                    <a:lnTo>
                      <a:pt x="7306" y="11105"/>
                    </a:lnTo>
                    <a:lnTo>
                      <a:pt x="7342" y="11076"/>
                    </a:lnTo>
                    <a:lnTo>
                      <a:pt x="7377" y="11047"/>
                    </a:lnTo>
                    <a:lnTo>
                      <a:pt x="7412" y="11018"/>
                    </a:lnTo>
                    <a:lnTo>
                      <a:pt x="7447" y="10989"/>
                    </a:lnTo>
                    <a:lnTo>
                      <a:pt x="7482" y="10962"/>
                    </a:lnTo>
                    <a:lnTo>
                      <a:pt x="7517" y="10938"/>
                    </a:lnTo>
                    <a:lnTo>
                      <a:pt x="7658" y="10820"/>
                    </a:lnTo>
                    <a:lnTo>
                      <a:pt x="7802" y="10703"/>
                    </a:lnTo>
                    <a:lnTo>
                      <a:pt x="7944" y="10583"/>
                    </a:lnTo>
                    <a:lnTo>
                      <a:pt x="8086" y="10462"/>
                    </a:lnTo>
                    <a:lnTo>
                      <a:pt x="8156" y="10401"/>
                    </a:lnTo>
                    <a:lnTo>
                      <a:pt x="8224" y="10338"/>
                    </a:lnTo>
                    <a:lnTo>
                      <a:pt x="8292" y="10274"/>
                    </a:lnTo>
                    <a:lnTo>
                      <a:pt x="8358" y="10210"/>
                    </a:lnTo>
                    <a:lnTo>
                      <a:pt x="8423" y="10145"/>
                    </a:lnTo>
                    <a:lnTo>
                      <a:pt x="8487" y="10078"/>
                    </a:lnTo>
                    <a:lnTo>
                      <a:pt x="8548" y="10010"/>
                    </a:lnTo>
                    <a:lnTo>
                      <a:pt x="8608" y="9941"/>
                    </a:lnTo>
                    <a:lnTo>
                      <a:pt x="8623" y="9921"/>
                    </a:lnTo>
                    <a:lnTo>
                      <a:pt x="8638" y="9900"/>
                    </a:lnTo>
                    <a:lnTo>
                      <a:pt x="8653" y="9878"/>
                    </a:lnTo>
                    <a:lnTo>
                      <a:pt x="8668" y="9855"/>
                    </a:lnTo>
                    <a:lnTo>
                      <a:pt x="8685" y="9831"/>
                    </a:lnTo>
                    <a:lnTo>
                      <a:pt x="8700" y="9807"/>
                    </a:lnTo>
                    <a:lnTo>
                      <a:pt x="8733" y="9754"/>
                    </a:lnTo>
                    <a:lnTo>
                      <a:pt x="8766" y="9698"/>
                    </a:lnTo>
                    <a:lnTo>
                      <a:pt x="8799" y="9638"/>
                    </a:lnTo>
                    <a:lnTo>
                      <a:pt x="8834" y="9575"/>
                    </a:lnTo>
                    <a:lnTo>
                      <a:pt x="8868" y="9510"/>
                    </a:lnTo>
                    <a:lnTo>
                      <a:pt x="8903" y="9442"/>
                    </a:lnTo>
                    <a:lnTo>
                      <a:pt x="8939" y="9372"/>
                    </a:lnTo>
                    <a:lnTo>
                      <a:pt x="8975" y="9300"/>
                    </a:lnTo>
                    <a:lnTo>
                      <a:pt x="9010" y="9227"/>
                    </a:lnTo>
                    <a:lnTo>
                      <a:pt x="9045" y="9153"/>
                    </a:lnTo>
                    <a:lnTo>
                      <a:pt x="9080" y="9076"/>
                    </a:lnTo>
                    <a:lnTo>
                      <a:pt x="9149" y="8924"/>
                    </a:lnTo>
                    <a:lnTo>
                      <a:pt x="9217" y="8770"/>
                    </a:lnTo>
                    <a:lnTo>
                      <a:pt x="9250" y="8694"/>
                    </a:lnTo>
                    <a:lnTo>
                      <a:pt x="9282" y="8619"/>
                    </a:lnTo>
                    <a:lnTo>
                      <a:pt x="9313" y="8545"/>
                    </a:lnTo>
                    <a:lnTo>
                      <a:pt x="9343" y="8473"/>
                    </a:lnTo>
                    <a:lnTo>
                      <a:pt x="9373" y="8402"/>
                    </a:lnTo>
                    <a:lnTo>
                      <a:pt x="9401" y="8333"/>
                    </a:lnTo>
                    <a:lnTo>
                      <a:pt x="9428" y="8266"/>
                    </a:lnTo>
                    <a:lnTo>
                      <a:pt x="9454" y="8201"/>
                    </a:lnTo>
                    <a:lnTo>
                      <a:pt x="9477" y="8139"/>
                    </a:lnTo>
                    <a:lnTo>
                      <a:pt x="9500" y="8081"/>
                    </a:lnTo>
                    <a:lnTo>
                      <a:pt x="9522" y="8026"/>
                    </a:lnTo>
                    <a:lnTo>
                      <a:pt x="9540" y="7974"/>
                    </a:lnTo>
                    <a:lnTo>
                      <a:pt x="9550" y="7951"/>
                    </a:lnTo>
                    <a:lnTo>
                      <a:pt x="9558" y="7927"/>
                    </a:lnTo>
                    <a:lnTo>
                      <a:pt x="9566" y="7905"/>
                    </a:lnTo>
                    <a:lnTo>
                      <a:pt x="9573" y="7884"/>
                    </a:lnTo>
                    <a:lnTo>
                      <a:pt x="9644" y="7942"/>
                    </a:lnTo>
                    <a:lnTo>
                      <a:pt x="9714" y="7999"/>
                    </a:lnTo>
                    <a:lnTo>
                      <a:pt x="9784" y="8055"/>
                    </a:lnTo>
                    <a:lnTo>
                      <a:pt x="9819" y="8080"/>
                    </a:lnTo>
                    <a:lnTo>
                      <a:pt x="9854" y="8106"/>
                    </a:lnTo>
                    <a:lnTo>
                      <a:pt x="9889" y="8130"/>
                    </a:lnTo>
                    <a:lnTo>
                      <a:pt x="9924" y="8153"/>
                    </a:lnTo>
                    <a:lnTo>
                      <a:pt x="9960" y="8175"/>
                    </a:lnTo>
                    <a:lnTo>
                      <a:pt x="9995" y="8195"/>
                    </a:lnTo>
                    <a:lnTo>
                      <a:pt x="10030" y="8213"/>
                    </a:lnTo>
                    <a:lnTo>
                      <a:pt x="10065" y="8231"/>
                    </a:lnTo>
                    <a:lnTo>
                      <a:pt x="10100" y="8245"/>
                    </a:lnTo>
                    <a:lnTo>
                      <a:pt x="10135" y="8258"/>
                    </a:lnTo>
                    <a:lnTo>
                      <a:pt x="10205" y="8281"/>
                    </a:lnTo>
                    <a:lnTo>
                      <a:pt x="10274" y="8304"/>
                    </a:lnTo>
                    <a:lnTo>
                      <a:pt x="10344" y="8324"/>
                    </a:lnTo>
                    <a:lnTo>
                      <a:pt x="10412" y="8343"/>
                    </a:lnTo>
                    <a:lnTo>
                      <a:pt x="10478" y="8359"/>
                    </a:lnTo>
                    <a:lnTo>
                      <a:pt x="10511" y="8366"/>
                    </a:lnTo>
                    <a:lnTo>
                      <a:pt x="10543" y="8372"/>
                    </a:lnTo>
                    <a:lnTo>
                      <a:pt x="10574" y="8376"/>
                    </a:lnTo>
                    <a:lnTo>
                      <a:pt x="10605" y="8380"/>
                    </a:lnTo>
                    <a:lnTo>
                      <a:pt x="10636" y="8382"/>
                    </a:lnTo>
                    <a:lnTo>
                      <a:pt x="10665" y="8382"/>
                    </a:lnTo>
                    <a:lnTo>
                      <a:pt x="10706" y="8382"/>
                    </a:lnTo>
                    <a:lnTo>
                      <a:pt x="10745" y="8380"/>
                    </a:lnTo>
                    <a:lnTo>
                      <a:pt x="10785" y="8377"/>
                    </a:lnTo>
                    <a:lnTo>
                      <a:pt x="10825" y="8372"/>
                    </a:lnTo>
                    <a:lnTo>
                      <a:pt x="10863" y="8367"/>
                    </a:lnTo>
                    <a:lnTo>
                      <a:pt x="10901" y="8359"/>
                    </a:lnTo>
                    <a:lnTo>
                      <a:pt x="10938" y="8351"/>
                    </a:lnTo>
                    <a:lnTo>
                      <a:pt x="10975" y="8342"/>
                    </a:lnTo>
                    <a:lnTo>
                      <a:pt x="11011" y="8331"/>
                    </a:lnTo>
                    <a:lnTo>
                      <a:pt x="11048" y="8318"/>
                    </a:lnTo>
                    <a:lnTo>
                      <a:pt x="11083" y="8305"/>
                    </a:lnTo>
                    <a:lnTo>
                      <a:pt x="11118" y="8290"/>
                    </a:lnTo>
                    <a:lnTo>
                      <a:pt x="11152" y="8274"/>
                    </a:lnTo>
                    <a:lnTo>
                      <a:pt x="11186" y="8258"/>
                    </a:lnTo>
                    <a:lnTo>
                      <a:pt x="11220" y="8239"/>
                    </a:lnTo>
                    <a:lnTo>
                      <a:pt x="11253" y="8218"/>
                    </a:lnTo>
                    <a:lnTo>
                      <a:pt x="11286" y="8198"/>
                    </a:lnTo>
                    <a:lnTo>
                      <a:pt x="11318" y="8175"/>
                    </a:lnTo>
                    <a:lnTo>
                      <a:pt x="11349" y="8151"/>
                    </a:lnTo>
                    <a:lnTo>
                      <a:pt x="11381" y="8127"/>
                    </a:lnTo>
                    <a:lnTo>
                      <a:pt x="11412" y="8101"/>
                    </a:lnTo>
                    <a:lnTo>
                      <a:pt x="11442" y="8073"/>
                    </a:lnTo>
                    <a:lnTo>
                      <a:pt x="11472" y="8044"/>
                    </a:lnTo>
                    <a:lnTo>
                      <a:pt x="11502" y="8014"/>
                    </a:lnTo>
                    <a:lnTo>
                      <a:pt x="11531" y="7982"/>
                    </a:lnTo>
                    <a:lnTo>
                      <a:pt x="11560" y="7951"/>
                    </a:lnTo>
                    <a:lnTo>
                      <a:pt x="11587" y="7917"/>
                    </a:lnTo>
                    <a:lnTo>
                      <a:pt x="11616" y="7882"/>
                    </a:lnTo>
                    <a:lnTo>
                      <a:pt x="11643" y="7844"/>
                    </a:lnTo>
                    <a:lnTo>
                      <a:pt x="11671" y="7807"/>
                    </a:lnTo>
                    <a:lnTo>
                      <a:pt x="11698" y="7768"/>
                    </a:lnTo>
                    <a:lnTo>
                      <a:pt x="11724" y="7728"/>
                    </a:lnTo>
                    <a:lnTo>
                      <a:pt x="11746" y="7693"/>
                    </a:lnTo>
                    <a:lnTo>
                      <a:pt x="11768" y="7658"/>
                    </a:lnTo>
                    <a:lnTo>
                      <a:pt x="11788" y="7623"/>
                    </a:lnTo>
                    <a:lnTo>
                      <a:pt x="11806" y="7589"/>
                    </a:lnTo>
                    <a:lnTo>
                      <a:pt x="11824" y="7555"/>
                    </a:lnTo>
                    <a:lnTo>
                      <a:pt x="11839" y="7522"/>
                    </a:lnTo>
                    <a:lnTo>
                      <a:pt x="11855" y="7490"/>
                    </a:lnTo>
                    <a:lnTo>
                      <a:pt x="11868" y="7459"/>
                    </a:lnTo>
                    <a:lnTo>
                      <a:pt x="11881" y="7429"/>
                    </a:lnTo>
                    <a:lnTo>
                      <a:pt x="11893" y="7401"/>
                    </a:lnTo>
                    <a:lnTo>
                      <a:pt x="11903" y="7373"/>
                    </a:lnTo>
                    <a:lnTo>
                      <a:pt x="11913" y="7347"/>
                    </a:lnTo>
                    <a:lnTo>
                      <a:pt x="11921" y="7322"/>
                    </a:lnTo>
                    <a:lnTo>
                      <a:pt x="11929" y="7300"/>
                    </a:lnTo>
                    <a:lnTo>
                      <a:pt x="11936" y="7279"/>
                    </a:lnTo>
                    <a:lnTo>
                      <a:pt x="11943" y="7260"/>
                    </a:lnTo>
                    <a:lnTo>
                      <a:pt x="12038" y="7282"/>
                    </a:lnTo>
                    <a:lnTo>
                      <a:pt x="12135" y="7302"/>
                    </a:lnTo>
                    <a:lnTo>
                      <a:pt x="12235" y="7317"/>
                    </a:lnTo>
                    <a:lnTo>
                      <a:pt x="12336" y="7330"/>
                    </a:lnTo>
                    <a:lnTo>
                      <a:pt x="12439" y="7341"/>
                    </a:lnTo>
                    <a:lnTo>
                      <a:pt x="12543" y="7348"/>
                    </a:lnTo>
                    <a:lnTo>
                      <a:pt x="12648" y="7352"/>
                    </a:lnTo>
                    <a:lnTo>
                      <a:pt x="12753" y="7354"/>
                    </a:lnTo>
                    <a:lnTo>
                      <a:pt x="12846" y="7354"/>
                    </a:lnTo>
                    <a:lnTo>
                      <a:pt x="12899" y="7353"/>
                    </a:lnTo>
                    <a:lnTo>
                      <a:pt x="12951" y="7351"/>
                    </a:lnTo>
                    <a:lnTo>
                      <a:pt x="13004" y="7347"/>
                    </a:lnTo>
                    <a:lnTo>
                      <a:pt x="13056" y="7341"/>
                    </a:lnTo>
                    <a:lnTo>
                      <a:pt x="13109" y="7334"/>
                    </a:lnTo>
                    <a:lnTo>
                      <a:pt x="13161" y="7324"/>
                    </a:lnTo>
                    <a:lnTo>
                      <a:pt x="13213" y="7314"/>
                    </a:lnTo>
                    <a:lnTo>
                      <a:pt x="13265" y="7303"/>
                    </a:lnTo>
                    <a:lnTo>
                      <a:pt x="13318" y="7288"/>
                    </a:lnTo>
                    <a:lnTo>
                      <a:pt x="13369" y="7274"/>
                    </a:lnTo>
                    <a:lnTo>
                      <a:pt x="13421" y="7257"/>
                    </a:lnTo>
                    <a:lnTo>
                      <a:pt x="13472" y="7239"/>
                    </a:lnTo>
                    <a:lnTo>
                      <a:pt x="13524" y="7219"/>
                    </a:lnTo>
                    <a:lnTo>
                      <a:pt x="13575" y="7198"/>
                    </a:lnTo>
                    <a:lnTo>
                      <a:pt x="13625" y="7175"/>
                    </a:lnTo>
                    <a:lnTo>
                      <a:pt x="13676" y="7151"/>
                    </a:lnTo>
                    <a:lnTo>
                      <a:pt x="13726" y="7125"/>
                    </a:lnTo>
                    <a:lnTo>
                      <a:pt x="13776" y="7099"/>
                    </a:lnTo>
                    <a:lnTo>
                      <a:pt x="13826" y="7070"/>
                    </a:lnTo>
                    <a:lnTo>
                      <a:pt x="13875" y="7040"/>
                    </a:lnTo>
                    <a:lnTo>
                      <a:pt x="13925" y="7009"/>
                    </a:lnTo>
                    <a:lnTo>
                      <a:pt x="13973" y="6976"/>
                    </a:lnTo>
                    <a:lnTo>
                      <a:pt x="14022" y="6942"/>
                    </a:lnTo>
                    <a:lnTo>
                      <a:pt x="14069" y="6907"/>
                    </a:lnTo>
                    <a:lnTo>
                      <a:pt x="14117" y="6870"/>
                    </a:lnTo>
                    <a:lnTo>
                      <a:pt x="14164" y="6832"/>
                    </a:lnTo>
                    <a:lnTo>
                      <a:pt x="14211" y="6792"/>
                    </a:lnTo>
                    <a:lnTo>
                      <a:pt x="14256" y="6752"/>
                    </a:lnTo>
                    <a:lnTo>
                      <a:pt x="14302" y="6709"/>
                    </a:lnTo>
                    <a:lnTo>
                      <a:pt x="14347" y="6666"/>
                    </a:lnTo>
                    <a:lnTo>
                      <a:pt x="14392" y="6621"/>
                    </a:lnTo>
                    <a:lnTo>
                      <a:pt x="14436" y="6574"/>
                    </a:lnTo>
                    <a:lnTo>
                      <a:pt x="14502" y="6500"/>
                    </a:lnTo>
                    <a:lnTo>
                      <a:pt x="14566" y="6424"/>
                    </a:lnTo>
                    <a:lnTo>
                      <a:pt x="14629" y="6345"/>
                    </a:lnTo>
                    <a:lnTo>
                      <a:pt x="14689" y="6264"/>
                    </a:lnTo>
                    <a:lnTo>
                      <a:pt x="14746" y="6181"/>
                    </a:lnTo>
                    <a:lnTo>
                      <a:pt x="14802" y="6095"/>
                    </a:lnTo>
                    <a:lnTo>
                      <a:pt x="14856" y="6008"/>
                    </a:lnTo>
                    <a:lnTo>
                      <a:pt x="14907" y="5918"/>
                    </a:lnTo>
                    <a:lnTo>
                      <a:pt x="14957" y="5826"/>
                    </a:lnTo>
                    <a:lnTo>
                      <a:pt x="15004" y="5732"/>
                    </a:lnTo>
                    <a:lnTo>
                      <a:pt x="15050" y="5636"/>
                    </a:lnTo>
                    <a:lnTo>
                      <a:pt x="15092" y="5539"/>
                    </a:lnTo>
                    <a:lnTo>
                      <a:pt x="15133" y="5439"/>
                    </a:lnTo>
                    <a:lnTo>
                      <a:pt x="15172" y="5337"/>
                    </a:lnTo>
                    <a:lnTo>
                      <a:pt x="15208" y="5234"/>
                    </a:lnTo>
                    <a:lnTo>
                      <a:pt x="15242" y="5129"/>
                    </a:lnTo>
                    <a:lnTo>
                      <a:pt x="15274" y="5023"/>
                    </a:lnTo>
                    <a:lnTo>
                      <a:pt x="15303" y="4914"/>
                    </a:lnTo>
                    <a:lnTo>
                      <a:pt x="15331" y="4804"/>
                    </a:lnTo>
                    <a:lnTo>
                      <a:pt x="15355" y="4693"/>
                    </a:lnTo>
                    <a:lnTo>
                      <a:pt x="15377" y="4579"/>
                    </a:lnTo>
                    <a:lnTo>
                      <a:pt x="15398" y="4464"/>
                    </a:lnTo>
                    <a:lnTo>
                      <a:pt x="15415" y="4348"/>
                    </a:lnTo>
                    <a:lnTo>
                      <a:pt x="15431" y="4230"/>
                    </a:lnTo>
                    <a:lnTo>
                      <a:pt x="15443" y="4111"/>
                    </a:lnTo>
                    <a:lnTo>
                      <a:pt x="15454" y="3990"/>
                    </a:lnTo>
                    <a:lnTo>
                      <a:pt x="15462" y="3868"/>
                    </a:lnTo>
                    <a:lnTo>
                      <a:pt x="15467" y="3745"/>
                    </a:lnTo>
                    <a:lnTo>
                      <a:pt x="15470" y="3621"/>
                    </a:lnTo>
                    <a:lnTo>
                      <a:pt x="15471" y="3496"/>
                    </a:lnTo>
                    <a:lnTo>
                      <a:pt x="15469" y="3369"/>
                    </a:lnTo>
                    <a:lnTo>
                      <a:pt x="15464" y="3240"/>
                    </a:lnTo>
                    <a:lnTo>
                      <a:pt x="15460" y="3150"/>
                    </a:lnTo>
                    <a:lnTo>
                      <a:pt x="15455" y="3060"/>
                    </a:lnTo>
                    <a:lnTo>
                      <a:pt x="15448" y="2971"/>
                    </a:lnTo>
                    <a:lnTo>
                      <a:pt x="15441" y="2885"/>
                    </a:lnTo>
                    <a:lnTo>
                      <a:pt x="15435" y="2799"/>
                    </a:lnTo>
                    <a:lnTo>
                      <a:pt x="15427" y="2716"/>
                    </a:lnTo>
                    <a:lnTo>
                      <a:pt x="15418" y="2633"/>
                    </a:lnTo>
                    <a:lnTo>
                      <a:pt x="15409" y="2553"/>
                    </a:lnTo>
                    <a:lnTo>
                      <a:pt x="15400" y="2475"/>
                    </a:lnTo>
                    <a:lnTo>
                      <a:pt x="15390" y="2397"/>
                    </a:lnTo>
                    <a:lnTo>
                      <a:pt x="15379" y="2321"/>
                    </a:lnTo>
                    <a:lnTo>
                      <a:pt x="15369" y="2246"/>
                    </a:lnTo>
                    <a:lnTo>
                      <a:pt x="15356" y="2174"/>
                    </a:lnTo>
                    <a:lnTo>
                      <a:pt x="15345" y="2102"/>
                    </a:lnTo>
                    <a:lnTo>
                      <a:pt x="15332" y="2032"/>
                    </a:lnTo>
                    <a:lnTo>
                      <a:pt x="15319" y="1964"/>
                    </a:lnTo>
                    <a:lnTo>
                      <a:pt x="15306" y="1897"/>
                    </a:lnTo>
                    <a:lnTo>
                      <a:pt x="15291" y="1832"/>
                    </a:lnTo>
                    <a:lnTo>
                      <a:pt x="15277" y="1768"/>
                    </a:lnTo>
                    <a:lnTo>
                      <a:pt x="15261" y="1705"/>
                    </a:lnTo>
                    <a:lnTo>
                      <a:pt x="15247" y="1645"/>
                    </a:lnTo>
                    <a:lnTo>
                      <a:pt x="15231" y="1585"/>
                    </a:lnTo>
                    <a:lnTo>
                      <a:pt x="15214" y="1527"/>
                    </a:lnTo>
                    <a:lnTo>
                      <a:pt x="15197" y="1471"/>
                    </a:lnTo>
                    <a:lnTo>
                      <a:pt x="15181" y="1415"/>
                    </a:lnTo>
                    <a:lnTo>
                      <a:pt x="15163" y="1361"/>
                    </a:lnTo>
                    <a:lnTo>
                      <a:pt x="15146" y="1310"/>
                    </a:lnTo>
                    <a:lnTo>
                      <a:pt x="15127" y="1258"/>
                    </a:lnTo>
                    <a:lnTo>
                      <a:pt x="15109" y="1210"/>
                    </a:lnTo>
                    <a:lnTo>
                      <a:pt x="15090" y="1162"/>
                    </a:lnTo>
                    <a:lnTo>
                      <a:pt x="15071" y="1115"/>
                    </a:lnTo>
                    <a:lnTo>
                      <a:pt x="15051" y="1071"/>
                    </a:lnTo>
                    <a:lnTo>
                      <a:pt x="15031" y="1027"/>
                    </a:lnTo>
                    <a:lnTo>
                      <a:pt x="15011" y="985"/>
                    </a:lnTo>
                    <a:lnTo>
                      <a:pt x="14991" y="944"/>
                    </a:lnTo>
                    <a:lnTo>
                      <a:pt x="14969" y="905"/>
                    </a:lnTo>
                    <a:lnTo>
                      <a:pt x="14949" y="867"/>
                    </a:lnTo>
                    <a:lnTo>
                      <a:pt x="14927" y="831"/>
                    </a:lnTo>
                    <a:lnTo>
                      <a:pt x="14905" y="796"/>
                    </a:lnTo>
                    <a:lnTo>
                      <a:pt x="14884" y="763"/>
                    </a:lnTo>
                    <a:lnTo>
                      <a:pt x="14862" y="731"/>
                    </a:lnTo>
                    <a:lnTo>
                      <a:pt x="14839" y="700"/>
                    </a:lnTo>
                    <a:lnTo>
                      <a:pt x="14817" y="670"/>
                    </a:lnTo>
                    <a:lnTo>
                      <a:pt x="14794" y="642"/>
                    </a:lnTo>
                    <a:lnTo>
                      <a:pt x="14771" y="617"/>
                    </a:lnTo>
                    <a:lnTo>
                      <a:pt x="14748" y="591"/>
                    </a:lnTo>
                    <a:lnTo>
                      <a:pt x="14725" y="567"/>
                    </a:lnTo>
                    <a:lnTo>
                      <a:pt x="14702" y="546"/>
                    </a:lnTo>
                    <a:lnTo>
                      <a:pt x="14678" y="524"/>
                    </a:lnTo>
                    <a:lnTo>
                      <a:pt x="14654" y="504"/>
                    </a:lnTo>
                    <a:lnTo>
                      <a:pt x="14630" y="487"/>
                    </a:lnTo>
                    <a:lnTo>
                      <a:pt x="14606" y="469"/>
                    </a:lnTo>
                    <a:lnTo>
                      <a:pt x="14582" y="454"/>
                    </a:lnTo>
                    <a:lnTo>
                      <a:pt x="14557" y="440"/>
                    </a:lnTo>
                    <a:lnTo>
                      <a:pt x="14534" y="427"/>
                    </a:lnTo>
                    <a:lnTo>
                      <a:pt x="14509" y="416"/>
                    </a:lnTo>
                    <a:lnTo>
                      <a:pt x="14484" y="405"/>
                    </a:lnTo>
                    <a:lnTo>
                      <a:pt x="14459" y="397"/>
                    </a:lnTo>
                    <a:lnTo>
                      <a:pt x="14435" y="390"/>
                    </a:lnTo>
                    <a:lnTo>
                      <a:pt x="14410" y="384"/>
                    </a:lnTo>
                    <a:lnTo>
                      <a:pt x="14385" y="380"/>
                    </a:lnTo>
                    <a:lnTo>
                      <a:pt x="14360" y="376"/>
                    </a:lnTo>
                    <a:lnTo>
                      <a:pt x="14336" y="374"/>
                    </a:lnTo>
                    <a:lnTo>
                      <a:pt x="14311" y="374"/>
                    </a:lnTo>
                    <a:lnTo>
                      <a:pt x="14280" y="374"/>
                    </a:lnTo>
                    <a:lnTo>
                      <a:pt x="14251" y="377"/>
                    </a:lnTo>
                    <a:lnTo>
                      <a:pt x="14223" y="381"/>
                    </a:lnTo>
                    <a:lnTo>
                      <a:pt x="14170" y="393"/>
                    </a:lnTo>
                    <a:lnTo>
                      <a:pt x="14121" y="409"/>
                    </a:lnTo>
                    <a:lnTo>
                      <a:pt x="14074" y="428"/>
                    </a:lnTo>
                    <a:lnTo>
                      <a:pt x="14031" y="450"/>
                    </a:lnTo>
                    <a:lnTo>
                      <a:pt x="13990" y="473"/>
                    </a:lnTo>
                    <a:lnTo>
                      <a:pt x="13953" y="500"/>
                    </a:lnTo>
                    <a:lnTo>
                      <a:pt x="13917" y="529"/>
                    </a:lnTo>
                    <a:lnTo>
                      <a:pt x="13885" y="559"/>
                    </a:lnTo>
                    <a:lnTo>
                      <a:pt x="13855" y="590"/>
                    </a:lnTo>
                    <a:lnTo>
                      <a:pt x="13828" y="622"/>
                    </a:lnTo>
                    <a:lnTo>
                      <a:pt x="13802" y="654"/>
                    </a:lnTo>
                    <a:lnTo>
                      <a:pt x="13779" y="686"/>
                    </a:lnTo>
                    <a:lnTo>
                      <a:pt x="13757" y="718"/>
                    </a:lnTo>
                    <a:lnTo>
                      <a:pt x="13737" y="748"/>
                    </a:lnTo>
                    <a:lnTo>
                      <a:pt x="13719" y="778"/>
                    </a:lnTo>
                    <a:lnTo>
                      <a:pt x="13706" y="803"/>
                    </a:lnTo>
                    <a:lnTo>
                      <a:pt x="13690" y="829"/>
                    </a:lnTo>
                    <a:lnTo>
                      <a:pt x="13674" y="857"/>
                    </a:lnTo>
                    <a:lnTo>
                      <a:pt x="13656" y="883"/>
                    </a:lnTo>
                    <a:lnTo>
                      <a:pt x="13639" y="909"/>
                    </a:lnTo>
                    <a:lnTo>
                      <a:pt x="13622" y="932"/>
                    </a:lnTo>
                    <a:lnTo>
                      <a:pt x="13615" y="942"/>
                    </a:lnTo>
                    <a:lnTo>
                      <a:pt x="13607" y="951"/>
                    </a:lnTo>
                    <a:lnTo>
                      <a:pt x="13600" y="959"/>
                    </a:lnTo>
                    <a:lnTo>
                      <a:pt x="13594" y="966"/>
                    </a:lnTo>
                    <a:lnTo>
                      <a:pt x="13559" y="987"/>
                    </a:lnTo>
                    <a:lnTo>
                      <a:pt x="13524" y="1007"/>
                    </a:lnTo>
                    <a:lnTo>
                      <a:pt x="13489" y="1025"/>
                    </a:lnTo>
                    <a:lnTo>
                      <a:pt x="13454" y="1040"/>
                    </a:lnTo>
                    <a:lnTo>
                      <a:pt x="13419" y="1053"/>
                    </a:lnTo>
                    <a:lnTo>
                      <a:pt x="13384" y="1067"/>
                    </a:lnTo>
                    <a:lnTo>
                      <a:pt x="13314" y="1090"/>
                    </a:lnTo>
                    <a:lnTo>
                      <a:pt x="13266" y="1112"/>
                    </a:lnTo>
                    <a:lnTo>
                      <a:pt x="13214" y="1134"/>
                    </a:lnTo>
                    <a:lnTo>
                      <a:pt x="13162" y="1157"/>
                    </a:lnTo>
                    <a:lnTo>
                      <a:pt x="13135" y="1170"/>
                    </a:lnTo>
                    <a:lnTo>
                      <a:pt x="13107" y="1183"/>
                    </a:lnTo>
                    <a:lnTo>
                      <a:pt x="13079" y="1199"/>
                    </a:lnTo>
                    <a:lnTo>
                      <a:pt x="13051" y="1216"/>
                    </a:lnTo>
                    <a:lnTo>
                      <a:pt x="13022" y="1235"/>
                    </a:lnTo>
                    <a:lnTo>
                      <a:pt x="12993" y="1256"/>
                    </a:lnTo>
                    <a:lnTo>
                      <a:pt x="12965" y="1280"/>
                    </a:lnTo>
                    <a:lnTo>
                      <a:pt x="12936" y="1307"/>
                    </a:lnTo>
                    <a:lnTo>
                      <a:pt x="12907" y="1337"/>
                    </a:lnTo>
                    <a:lnTo>
                      <a:pt x="12878" y="1371"/>
                    </a:lnTo>
                    <a:lnTo>
                      <a:pt x="12858" y="1391"/>
                    </a:lnTo>
                    <a:lnTo>
                      <a:pt x="12840" y="1412"/>
                    </a:lnTo>
                    <a:lnTo>
                      <a:pt x="12823" y="1433"/>
                    </a:lnTo>
                    <a:lnTo>
                      <a:pt x="12809" y="1455"/>
                    </a:lnTo>
                    <a:lnTo>
                      <a:pt x="12795" y="1477"/>
                    </a:lnTo>
                    <a:lnTo>
                      <a:pt x="12783" y="1499"/>
                    </a:lnTo>
                    <a:lnTo>
                      <a:pt x="12772" y="1522"/>
                    </a:lnTo>
                    <a:lnTo>
                      <a:pt x="12762" y="1545"/>
                    </a:lnTo>
                    <a:lnTo>
                      <a:pt x="12754" y="1568"/>
                    </a:lnTo>
                    <a:lnTo>
                      <a:pt x="12747" y="1591"/>
                    </a:lnTo>
                    <a:lnTo>
                      <a:pt x="12741" y="1615"/>
                    </a:lnTo>
                    <a:lnTo>
                      <a:pt x="12735" y="1638"/>
                    </a:lnTo>
                    <a:lnTo>
                      <a:pt x="12729" y="1688"/>
                    </a:lnTo>
                    <a:lnTo>
                      <a:pt x="12725" y="1736"/>
                    </a:lnTo>
                    <a:lnTo>
                      <a:pt x="12726" y="1787"/>
                    </a:lnTo>
                    <a:lnTo>
                      <a:pt x="12728" y="1837"/>
                    </a:lnTo>
                    <a:lnTo>
                      <a:pt x="12734" y="1889"/>
                    </a:lnTo>
                    <a:lnTo>
                      <a:pt x="12742" y="1940"/>
                    </a:lnTo>
                    <a:lnTo>
                      <a:pt x="12751" y="1992"/>
                    </a:lnTo>
                    <a:lnTo>
                      <a:pt x="12761" y="2044"/>
                    </a:lnTo>
                    <a:lnTo>
                      <a:pt x="12784" y="2149"/>
                    </a:lnTo>
                    <a:lnTo>
                      <a:pt x="12795" y="2203"/>
                    </a:lnTo>
                    <a:lnTo>
                      <a:pt x="12809" y="2260"/>
                    </a:lnTo>
                    <a:lnTo>
                      <a:pt x="12821" y="2318"/>
                    </a:lnTo>
                    <a:lnTo>
                      <a:pt x="12835" y="2379"/>
                    </a:lnTo>
                    <a:lnTo>
                      <a:pt x="12847" y="2444"/>
                    </a:lnTo>
                    <a:lnTo>
                      <a:pt x="12859" y="2511"/>
                    </a:lnTo>
                    <a:lnTo>
                      <a:pt x="12871" y="2582"/>
                    </a:lnTo>
                    <a:lnTo>
                      <a:pt x="12881" y="2656"/>
                    </a:lnTo>
                    <a:lnTo>
                      <a:pt x="12891" y="2733"/>
                    </a:lnTo>
                    <a:lnTo>
                      <a:pt x="12900" y="2815"/>
                    </a:lnTo>
                    <a:lnTo>
                      <a:pt x="12903" y="2858"/>
                    </a:lnTo>
                    <a:lnTo>
                      <a:pt x="12906" y="2901"/>
                    </a:lnTo>
                    <a:lnTo>
                      <a:pt x="12909" y="2946"/>
                    </a:lnTo>
                    <a:lnTo>
                      <a:pt x="12911" y="2991"/>
                    </a:lnTo>
                    <a:lnTo>
                      <a:pt x="12913" y="3037"/>
                    </a:lnTo>
                    <a:lnTo>
                      <a:pt x="12914" y="3085"/>
                    </a:lnTo>
                    <a:lnTo>
                      <a:pt x="12915" y="3134"/>
                    </a:lnTo>
                    <a:lnTo>
                      <a:pt x="12915" y="3184"/>
                    </a:lnTo>
                    <a:lnTo>
                      <a:pt x="12914" y="3235"/>
                    </a:lnTo>
                    <a:lnTo>
                      <a:pt x="12913" y="3288"/>
                    </a:lnTo>
                    <a:lnTo>
                      <a:pt x="12911" y="3341"/>
                    </a:lnTo>
                    <a:lnTo>
                      <a:pt x="12909" y="3396"/>
                    </a:lnTo>
                    <a:lnTo>
                      <a:pt x="12901" y="3396"/>
                    </a:lnTo>
                    <a:lnTo>
                      <a:pt x="12890" y="3396"/>
                    </a:lnTo>
                    <a:lnTo>
                      <a:pt x="12869" y="3392"/>
                    </a:lnTo>
                    <a:lnTo>
                      <a:pt x="12843" y="3384"/>
                    </a:lnTo>
                    <a:lnTo>
                      <a:pt x="12815" y="3375"/>
                    </a:lnTo>
                    <a:lnTo>
                      <a:pt x="12785" y="3362"/>
                    </a:lnTo>
                    <a:lnTo>
                      <a:pt x="12754" y="3345"/>
                    </a:lnTo>
                    <a:lnTo>
                      <a:pt x="12722" y="3326"/>
                    </a:lnTo>
                    <a:lnTo>
                      <a:pt x="12690" y="3303"/>
                    </a:lnTo>
                    <a:lnTo>
                      <a:pt x="12690" y="3302"/>
                    </a:lnTo>
                    <a:lnTo>
                      <a:pt x="12688" y="3300"/>
                    </a:lnTo>
                    <a:lnTo>
                      <a:pt x="12685" y="3296"/>
                    </a:lnTo>
                    <a:lnTo>
                      <a:pt x="12681" y="3291"/>
                    </a:lnTo>
                    <a:lnTo>
                      <a:pt x="12676" y="3284"/>
                    </a:lnTo>
                    <a:lnTo>
                      <a:pt x="12669" y="3276"/>
                    </a:lnTo>
                    <a:lnTo>
                      <a:pt x="12662" y="3268"/>
                    </a:lnTo>
                    <a:lnTo>
                      <a:pt x="12654" y="3258"/>
                    </a:lnTo>
                    <a:lnTo>
                      <a:pt x="12636" y="3236"/>
                    </a:lnTo>
                    <a:lnTo>
                      <a:pt x="12615" y="3210"/>
                    </a:lnTo>
                    <a:lnTo>
                      <a:pt x="12591" y="3184"/>
                    </a:lnTo>
                    <a:lnTo>
                      <a:pt x="12566" y="3155"/>
                    </a:lnTo>
                    <a:lnTo>
                      <a:pt x="12539" y="3125"/>
                    </a:lnTo>
                    <a:lnTo>
                      <a:pt x="12511" y="3096"/>
                    </a:lnTo>
                    <a:lnTo>
                      <a:pt x="12482" y="3067"/>
                    </a:lnTo>
                    <a:lnTo>
                      <a:pt x="12454" y="3039"/>
                    </a:lnTo>
                    <a:lnTo>
                      <a:pt x="12426" y="3015"/>
                    </a:lnTo>
                    <a:lnTo>
                      <a:pt x="12398" y="2992"/>
                    </a:lnTo>
                    <a:lnTo>
                      <a:pt x="12384" y="2983"/>
                    </a:lnTo>
                    <a:lnTo>
                      <a:pt x="12372" y="2973"/>
                    </a:lnTo>
                    <a:lnTo>
                      <a:pt x="12360" y="2966"/>
                    </a:lnTo>
                    <a:lnTo>
                      <a:pt x="12347" y="2960"/>
                    </a:lnTo>
                    <a:lnTo>
                      <a:pt x="12370" y="2947"/>
                    </a:lnTo>
                    <a:lnTo>
                      <a:pt x="12390" y="2931"/>
                    </a:lnTo>
                    <a:lnTo>
                      <a:pt x="12408" y="2914"/>
                    </a:lnTo>
                    <a:lnTo>
                      <a:pt x="12426" y="2893"/>
                    </a:lnTo>
                    <a:lnTo>
                      <a:pt x="12443" y="2872"/>
                    </a:lnTo>
                    <a:lnTo>
                      <a:pt x="12462" y="2850"/>
                    </a:lnTo>
                    <a:lnTo>
                      <a:pt x="12481" y="2827"/>
                    </a:lnTo>
                    <a:lnTo>
                      <a:pt x="12503" y="2803"/>
                    </a:lnTo>
                    <a:lnTo>
                      <a:pt x="12519" y="2762"/>
                    </a:lnTo>
                    <a:lnTo>
                      <a:pt x="12531" y="2721"/>
                    </a:lnTo>
                    <a:lnTo>
                      <a:pt x="12539" y="2678"/>
                    </a:lnTo>
                    <a:lnTo>
                      <a:pt x="12544" y="2634"/>
                    </a:lnTo>
                    <a:lnTo>
                      <a:pt x="12546" y="2590"/>
                    </a:lnTo>
                    <a:lnTo>
                      <a:pt x="12544" y="2545"/>
                    </a:lnTo>
                    <a:lnTo>
                      <a:pt x="12539" y="2500"/>
                    </a:lnTo>
                    <a:lnTo>
                      <a:pt x="12531" y="2453"/>
                    </a:lnTo>
                    <a:lnTo>
                      <a:pt x="12519" y="2406"/>
                    </a:lnTo>
                    <a:lnTo>
                      <a:pt x="12503" y="2358"/>
                    </a:lnTo>
                    <a:lnTo>
                      <a:pt x="12486" y="2310"/>
                    </a:lnTo>
                    <a:lnTo>
                      <a:pt x="12464" y="2261"/>
                    </a:lnTo>
                    <a:lnTo>
                      <a:pt x="12439" y="2210"/>
                    </a:lnTo>
                    <a:lnTo>
                      <a:pt x="12411" y="2160"/>
                    </a:lnTo>
                    <a:lnTo>
                      <a:pt x="12381" y="2108"/>
                    </a:lnTo>
                    <a:lnTo>
                      <a:pt x="12347" y="2056"/>
                    </a:lnTo>
                    <a:lnTo>
                      <a:pt x="12327" y="2030"/>
                    </a:lnTo>
                    <a:lnTo>
                      <a:pt x="12306" y="2006"/>
                    </a:lnTo>
                    <a:lnTo>
                      <a:pt x="12285" y="1982"/>
                    </a:lnTo>
                    <a:lnTo>
                      <a:pt x="12265" y="1961"/>
                    </a:lnTo>
                    <a:lnTo>
                      <a:pt x="12243" y="1939"/>
                    </a:lnTo>
                    <a:lnTo>
                      <a:pt x="12222" y="1920"/>
                    </a:lnTo>
                    <a:lnTo>
                      <a:pt x="12179" y="1882"/>
                    </a:lnTo>
                    <a:lnTo>
                      <a:pt x="12136" y="1848"/>
                    </a:lnTo>
                    <a:lnTo>
                      <a:pt x="12092" y="1816"/>
                    </a:lnTo>
                    <a:lnTo>
                      <a:pt x="12048" y="1786"/>
                    </a:lnTo>
                    <a:lnTo>
                      <a:pt x="12005" y="1758"/>
                    </a:lnTo>
                    <a:lnTo>
                      <a:pt x="11960" y="1730"/>
                    </a:lnTo>
                    <a:lnTo>
                      <a:pt x="11917" y="1703"/>
                    </a:lnTo>
                    <a:lnTo>
                      <a:pt x="11830" y="1650"/>
                    </a:lnTo>
                    <a:lnTo>
                      <a:pt x="11787" y="1622"/>
                    </a:lnTo>
                    <a:lnTo>
                      <a:pt x="11744" y="1592"/>
                    </a:lnTo>
                    <a:lnTo>
                      <a:pt x="11703" y="1561"/>
                    </a:lnTo>
                    <a:lnTo>
                      <a:pt x="11662" y="1526"/>
                    </a:lnTo>
                    <a:lnTo>
                      <a:pt x="11628" y="1498"/>
                    </a:lnTo>
                    <a:lnTo>
                      <a:pt x="11594" y="1470"/>
                    </a:lnTo>
                    <a:lnTo>
                      <a:pt x="11577" y="1454"/>
                    </a:lnTo>
                    <a:lnTo>
                      <a:pt x="11562" y="1438"/>
                    </a:lnTo>
                    <a:lnTo>
                      <a:pt x="11548" y="1421"/>
                    </a:lnTo>
                    <a:lnTo>
                      <a:pt x="11537" y="1402"/>
                    </a:lnTo>
                    <a:lnTo>
                      <a:pt x="11510" y="1365"/>
                    </a:lnTo>
                    <a:lnTo>
                      <a:pt x="11479" y="1325"/>
                    </a:lnTo>
                    <a:lnTo>
                      <a:pt x="11447" y="1282"/>
                    </a:lnTo>
                    <a:lnTo>
                      <a:pt x="11412" y="1237"/>
                    </a:lnTo>
                    <a:lnTo>
                      <a:pt x="11374" y="1189"/>
                    </a:lnTo>
                    <a:lnTo>
                      <a:pt x="11334" y="1139"/>
                    </a:lnTo>
                    <a:lnTo>
                      <a:pt x="11290" y="1087"/>
                    </a:lnTo>
                    <a:lnTo>
                      <a:pt x="11245" y="1034"/>
                    </a:lnTo>
                    <a:lnTo>
                      <a:pt x="11196" y="979"/>
                    </a:lnTo>
                    <a:lnTo>
                      <a:pt x="11146" y="924"/>
                    </a:lnTo>
                    <a:lnTo>
                      <a:pt x="11092" y="867"/>
                    </a:lnTo>
                    <a:lnTo>
                      <a:pt x="11036" y="810"/>
                    </a:lnTo>
                    <a:lnTo>
                      <a:pt x="10977" y="754"/>
                    </a:lnTo>
                    <a:lnTo>
                      <a:pt x="10916" y="696"/>
                    </a:lnTo>
                    <a:lnTo>
                      <a:pt x="10852" y="639"/>
                    </a:lnTo>
                    <a:lnTo>
                      <a:pt x="10785" y="584"/>
                    </a:lnTo>
                    <a:lnTo>
                      <a:pt x="10716" y="529"/>
                    </a:lnTo>
                    <a:lnTo>
                      <a:pt x="10644" y="474"/>
                    </a:lnTo>
                    <a:lnTo>
                      <a:pt x="10570" y="423"/>
                    </a:lnTo>
                    <a:lnTo>
                      <a:pt x="10492" y="371"/>
                    </a:lnTo>
                    <a:lnTo>
                      <a:pt x="10413" y="323"/>
                    </a:lnTo>
                    <a:lnTo>
                      <a:pt x="10330" y="277"/>
                    </a:lnTo>
                    <a:lnTo>
                      <a:pt x="10244" y="233"/>
                    </a:lnTo>
                    <a:lnTo>
                      <a:pt x="10157" y="192"/>
                    </a:lnTo>
                    <a:lnTo>
                      <a:pt x="10066" y="154"/>
                    </a:lnTo>
                    <a:lnTo>
                      <a:pt x="9973" y="120"/>
                    </a:lnTo>
                    <a:lnTo>
                      <a:pt x="9877" y="89"/>
                    </a:lnTo>
                    <a:lnTo>
                      <a:pt x="9827" y="75"/>
                    </a:lnTo>
                    <a:lnTo>
                      <a:pt x="9778" y="62"/>
                    </a:lnTo>
                    <a:lnTo>
                      <a:pt x="9727" y="50"/>
                    </a:lnTo>
                    <a:lnTo>
                      <a:pt x="9677" y="40"/>
                    </a:lnTo>
                    <a:lnTo>
                      <a:pt x="9625" y="30"/>
                    </a:lnTo>
                    <a:lnTo>
                      <a:pt x="9572" y="21"/>
                    </a:lnTo>
                    <a:lnTo>
                      <a:pt x="9520" y="14"/>
                    </a:lnTo>
                    <a:lnTo>
                      <a:pt x="9465" y="8"/>
                    </a:lnTo>
                    <a:lnTo>
                      <a:pt x="9411" y="3"/>
                    </a:lnTo>
                    <a:lnTo>
                      <a:pt x="9356" y="0"/>
                    </a:lnTo>
                    <a:lnTo>
                      <a:pt x="9231" y="0"/>
                    </a:lnTo>
                    <a:lnTo>
                      <a:pt x="92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2400" kern="0" dirty="0">
                  <a:solidFill>
                    <a:sysClr val="windowText" lastClr="000000"/>
                  </a:solidFill>
                  <a:latin typeface="Segoe UI Semilight"/>
                </a:endParaRPr>
              </a:p>
            </p:txBody>
          </p:sp>
          <p:sp>
            <p:nvSpPr>
              <p:cNvPr id="31" name="Freeform 45">
                <a:extLst>
                  <a:ext uri="{FF2B5EF4-FFF2-40B4-BE49-F238E27FC236}">
                    <a16:creationId xmlns:a16="http://schemas.microsoft.com/office/drawing/2014/main" id="{B600FBC7-A0D2-439F-ACF5-A102F23CAA53}"/>
                  </a:ext>
                </a:extLst>
              </p:cNvPr>
              <p:cNvSpPr>
                <a:spLocks/>
              </p:cNvSpPr>
              <p:nvPr/>
            </p:nvSpPr>
            <p:spPr bwMode="auto">
              <a:xfrm>
                <a:off x="-1422419" y="-770563"/>
                <a:ext cx="415114" cy="424072"/>
              </a:xfrm>
              <a:custGeom>
                <a:avLst/>
                <a:gdLst>
                  <a:gd name="T0" fmla="*/ 2086 w 2090"/>
                  <a:gd name="T1" fmla="*/ 1 h 2119"/>
                  <a:gd name="T2" fmla="*/ 2063 w 2090"/>
                  <a:gd name="T3" fmla="*/ 8 h 2119"/>
                  <a:gd name="T4" fmla="*/ 2023 w 2090"/>
                  <a:gd name="T5" fmla="*/ 20 h 2119"/>
                  <a:gd name="T6" fmla="*/ 1964 w 2090"/>
                  <a:gd name="T7" fmla="*/ 35 h 2119"/>
                  <a:gd name="T8" fmla="*/ 1887 w 2090"/>
                  <a:gd name="T9" fmla="*/ 53 h 2119"/>
                  <a:gd name="T10" fmla="*/ 1790 w 2090"/>
                  <a:gd name="T11" fmla="*/ 73 h 2119"/>
                  <a:gd name="T12" fmla="*/ 1673 w 2090"/>
                  <a:gd name="T13" fmla="*/ 96 h 2119"/>
                  <a:gd name="T14" fmla="*/ 1536 w 2090"/>
                  <a:gd name="T15" fmla="*/ 119 h 2119"/>
                  <a:gd name="T16" fmla="*/ 1298 w 2090"/>
                  <a:gd name="T17" fmla="*/ 152 h 2119"/>
                  <a:gd name="T18" fmla="*/ 1061 w 2090"/>
                  <a:gd name="T19" fmla="*/ 171 h 2119"/>
                  <a:gd name="T20" fmla="*/ 859 w 2090"/>
                  <a:gd name="T21" fmla="*/ 192 h 2119"/>
                  <a:gd name="T22" fmla="*/ 693 w 2090"/>
                  <a:gd name="T23" fmla="*/ 233 h 2119"/>
                  <a:gd name="T24" fmla="*/ 515 w 2090"/>
                  <a:gd name="T25" fmla="*/ 347 h 2119"/>
                  <a:gd name="T26" fmla="*/ 365 w 2090"/>
                  <a:gd name="T27" fmla="*/ 513 h 2119"/>
                  <a:gd name="T28" fmla="*/ 248 w 2090"/>
                  <a:gd name="T29" fmla="*/ 723 h 2119"/>
                  <a:gd name="T30" fmla="*/ 150 w 2090"/>
                  <a:gd name="T31" fmla="*/ 986 h 2119"/>
                  <a:gd name="T32" fmla="*/ 77 w 2090"/>
                  <a:gd name="T33" fmla="*/ 1239 h 2119"/>
                  <a:gd name="T34" fmla="*/ 19 w 2090"/>
                  <a:gd name="T35" fmla="*/ 1600 h 2119"/>
                  <a:gd name="T36" fmla="*/ 7 w 2090"/>
                  <a:gd name="T37" fmla="*/ 1765 h 2119"/>
                  <a:gd name="T38" fmla="*/ 1 w 2090"/>
                  <a:gd name="T39" fmla="*/ 1907 h 2119"/>
                  <a:gd name="T40" fmla="*/ 1 w 2090"/>
                  <a:gd name="T41" fmla="*/ 2019 h 2119"/>
                  <a:gd name="T42" fmla="*/ 2 w 2090"/>
                  <a:gd name="T43" fmla="*/ 2093 h 2119"/>
                  <a:gd name="T44" fmla="*/ 3 w 2090"/>
                  <a:gd name="T45" fmla="*/ 2119 h 2119"/>
                  <a:gd name="T46" fmla="*/ 5 w 2090"/>
                  <a:gd name="T47" fmla="*/ 2110 h 2119"/>
                  <a:gd name="T48" fmla="*/ 12 w 2090"/>
                  <a:gd name="T49" fmla="*/ 2082 h 2119"/>
                  <a:gd name="T50" fmla="*/ 40 w 2090"/>
                  <a:gd name="T51" fmla="*/ 1983 h 2119"/>
                  <a:gd name="T52" fmla="*/ 83 w 2090"/>
                  <a:gd name="T53" fmla="*/ 1837 h 2119"/>
                  <a:gd name="T54" fmla="*/ 139 w 2090"/>
                  <a:gd name="T55" fmla="*/ 1659 h 2119"/>
                  <a:gd name="T56" fmla="*/ 260 w 2090"/>
                  <a:gd name="T57" fmla="*/ 1325 h 2119"/>
                  <a:gd name="T58" fmla="*/ 337 w 2090"/>
                  <a:gd name="T59" fmla="*/ 1145 h 2119"/>
                  <a:gd name="T60" fmla="*/ 419 w 2090"/>
                  <a:gd name="T61" fmla="*/ 997 h 2119"/>
                  <a:gd name="T62" fmla="*/ 481 w 2090"/>
                  <a:gd name="T63" fmla="*/ 901 h 2119"/>
                  <a:gd name="T64" fmla="*/ 565 w 2090"/>
                  <a:gd name="T65" fmla="*/ 784 h 2119"/>
                  <a:gd name="T66" fmla="*/ 636 w 2090"/>
                  <a:gd name="T67" fmla="*/ 701 h 2119"/>
                  <a:gd name="T68" fmla="*/ 679 w 2090"/>
                  <a:gd name="T69" fmla="*/ 662 h 2119"/>
                  <a:gd name="T70" fmla="*/ 687 w 2090"/>
                  <a:gd name="T71" fmla="*/ 656 h 2119"/>
                  <a:gd name="T72" fmla="*/ 675 w 2090"/>
                  <a:gd name="T73" fmla="*/ 694 h 2119"/>
                  <a:gd name="T74" fmla="*/ 657 w 2090"/>
                  <a:gd name="T75" fmla="*/ 770 h 2119"/>
                  <a:gd name="T76" fmla="*/ 648 w 2090"/>
                  <a:gd name="T77" fmla="*/ 863 h 2119"/>
                  <a:gd name="T78" fmla="*/ 663 w 2090"/>
                  <a:gd name="T79" fmla="*/ 987 h 2119"/>
                  <a:gd name="T80" fmla="*/ 699 w 2090"/>
                  <a:gd name="T81" fmla="*/ 1175 h 2119"/>
                  <a:gd name="T82" fmla="*/ 741 w 2090"/>
                  <a:gd name="T83" fmla="*/ 1322 h 2119"/>
                  <a:gd name="T84" fmla="*/ 767 w 2090"/>
                  <a:gd name="T85" fmla="*/ 1395 h 2119"/>
                  <a:gd name="T86" fmla="*/ 778 w 2090"/>
                  <a:gd name="T87" fmla="*/ 1424 h 2119"/>
                  <a:gd name="T88" fmla="*/ 782 w 2090"/>
                  <a:gd name="T89" fmla="*/ 1434 h 2119"/>
                  <a:gd name="T90" fmla="*/ 783 w 2090"/>
                  <a:gd name="T91" fmla="*/ 1407 h 2119"/>
                  <a:gd name="T92" fmla="*/ 790 w 2090"/>
                  <a:gd name="T93" fmla="*/ 1337 h 2119"/>
                  <a:gd name="T94" fmla="*/ 803 w 2090"/>
                  <a:gd name="T95" fmla="*/ 1231 h 2119"/>
                  <a:gd name="T96" fmla="*/ 824 w 2090"/>
                  <a:gd name="T97" fmla="*/ 1102 h 2119"/>
                  <a:gd name="T98" fmla="*/ 900 w 2090"/>
                  <a:gd name="T99" fmla="*/ 816 h 2119"/>
                  <a:gd name="T100" fmla="*/ 974 w 2090"/>
                  <a:gd name="T101" fmla="*/ 647 h 2119"/>
                  <a:gd name="T102" fmla="*/ 1055 w 2090"/>
                  <a:gd name="T103" fmla="*/ 533 h 2119"/>
                  <a:gd name="T104" fmla="*/ 1165 w 2090"/>
                  <a:gd name="T105" fmla="*/ 433 h 2119"/>
                  <a:gd name="T106" fmla="*/ 1295 w 2090"/>
                  <a:gd name="T107" fmla="*/ 351 h 2119"/>
                  <a:gd name="T108" fmla="*/ 1560 w 2090"/>
                  <a:gd name="T109" fmla="*/ 249 h 2119"/>
                  <a:gd name="T110" fmla="*/ 1736 w 2090"/>
                  <a:gd name="T111" fmla="*/ 184 h 2119"/>
                  <a:gd name="T112" fmla="*/ 1907 w 2090"/>
                  <a:gd name="T113" fmla="*/ 101 h 2119"/>
                  <a:gd name="T114" fmla="*/ 2012 w 2090"/>
                  <a:gd name="T115" fmla="*/ 45 h 2119"/>
                  <a:gd name="T116" fmla="*/ 2060 w 2090"/>
                  <a:gd name="T117" fmla="*/ 18 h 2119"/>
                  <a:gd name="T118" fmla="*/ 2087 w 2090"/>
                  <a:gd name="T119" fmla="*/ 2 h 2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90" h="2119">
                    <a:moveTo>
                      <a:pt x="2090" y="0"/>
                    </a:moveTo>
                    <a:lnTo>
                      <a:pt x="2090" y="0"/>
                    </a:lnTo>
                    <a:lnTo>
                      <a:pt x="2088" y="1"/>
                    </a:lnTo>
                    <a:lnTo>
                      <a:pt x="2086" y="1"/>
                    </a:lnTo>
                    <a:lnTo>
                      <a:pt x="2082" y="3"/>
                    </a:lnTo>
                    <a:lnTo>
                      <a:pt x="2077" y="4"/>
                    </a:lnTo>
                    <a:lnTo>
                      <a:pt x="2070" y="6"/>
                    </a:lnTo>
                    <a:lnTo>
                      <a:pt x="2063" y="8"/>
                    </a:lnTo>
                    <a:lnTo>
                      <a:pt x="2055" y="10"/>
                    </a:lnTo>
                    <a:lnTo>
                      <a:pt x="2046" y="13"/>
                    </a:lnTo>
                    <a:lnTo>
                      <a:pt x="2034" y="17"/>
                    </a:lnTo>
                    <a:lnTo>
                      <a:pt x="2023" y="20"/>
                    </a:lnTo>
                    <a:lnTo>
                      <a:pt x="2009" y="23"/>
                    </a:lnTo>
                    <a:lnTo>
                      <a:pt x="1996" y="27"/>
                    </a:lnTo>
                    <a:lnTo>
                      <a:pt x="1981" y="31"/>
                    </a:lnTo>
                    <a:lnTo>
                      <a:pt x="1964" y="35"/>
                    </a:lnTo>
                    <a:lnTo>
                      <a:pt x="1946" y="39"/>
                    </a:lnTo>
                    <a:lnTo>
                      <a:pt x="1928" y="43"/>
                    </a:lnTo>
                    <a:lnTo>
                      <a:pt x="1907" y="48"/>
                    </a:lnTo>
                    <a:lnTo>
                      <a:pt x="1887" y="53"/>
                    </a:lnTo>
                    <a:lnTo>
                      <a:pt x="1864" y="58"/>
                    </a:lnTo>
                    <a:lnTo>
                      <a:pt x="1840" y="63"/>
                    </a:lnTo>
                    <a:lnTo>
                      <a:pt x="1815" y="68"/>
                    </a:lnTo>
                    <a:lnTo>
                      <a:pt x="1790" y="73"/>
                    </a:lnTo>
                    <a:lnTo>
                      <a:pt x="1762" y="79"/>
                    </a:lnTo>
                    <a:lnTo>
                      <a:pt x="1733" y="85"/>
                    </a:lnTo>
                    <a:lnTo>
                      <a:pt x="1704" y="90"/>
                    </a:lnTo>
                    <a:lnTo>
                      <a:pt x="1673" y="96"/>
                    </a:lnTo>
                    <a:lnTo>
                      <a:pt x="1640" y="102"/>
                    </a:lnTo>
                    <a:lnTo>
                      <a:pt x="1607" y="107"/>
                    </a:lnTo>
                    <a:lnTo>
                      <a:pt x="1572" y="113"/>
                    </a:lnTo>
                    <a:lnTo>
                      <a:pt x="1536" y="119"/>
                    </a:lnTo>
                    <a:lnTo>
                      <a:pt x="1498" y="125"/>
                    </a:lnTo>
                    <a:lnTo>
                      <a:pt x="1429" y="135"/>
                    </a:lnTo>
                    <a:lnTo>
                      <a:pt x="1362" y="144"/>
                    </a:lnTo>
                    <a:lnTo>
                      <a:pt x="1298" y="152"/>
                    </a:lnTo>
                    <a:lnTo>
                      <a:pt x="1235" y="158"/>
                    </a:lnTo>
                    <a:lnTo>
                      <a:pt x="1175" y="163"/>
                    </a:lnTo>
                    <a:lnTo>
                      <a:pt x="1118" y="167"/>
                    </a:lnTo>
                    <a:lnTo>
                      <a:pt x="1061" y="171"/>
                    </a:lnTo>
                    <a:lnTo>
                      <a:pt x="1007" y="175"/>
                    </a:lnTo>
                    <a:lnTo>
                      <a:pt x="957" y="180"/>
                    </a:lnTo>
                    <a:lnTo>
                      <a:pt x="907" y="185"/>
                    </a:lnTo>
                    <a:lnTo>
                      <a:pt x="859" y="192"/>
                    </a:lnTo>
                    <a:lnTo>
                      <a:pt x="815" y="199"/>
                    </a:lnTo>
                    <a:lnTo>
                      <a:pt x="772" y="208"/>
                    </a:lnTo>
                    <a:lnTo>
                      <a:pt x="731" y="219"/>
                    </a:lnTo>
                    <a:lnTo>
                      <a:pt x="693" y="233"/>
                    </a:lnTo>
                    <a:lnTo>
                      <a:pt x="657" y="249"/>
                    </a:lnTo>
                    <a:lnTo>
                      <a:pt x="606" y="279"/>
                    </a:lnTo>
                    <a:lnTo>
                      <a:pt x="559" y="312"/>
                    </a:lnTo>
                    <a:lnTo>
                      <a:pt x="515" y="347"/>
                    </a:lnTo>
                    <a:lnTo>
                      <a:pt x="473" y="384"/>
                    </a:lnTo>
                    <a:lnTo>
                      <a:pt x="435" y="424"/>
                    </a:lnTo>
                    <a:lnTo>
                      <a:pt x="399" y="468"/>
                    </a:lnTo>
                    <a:lnTo>
                      <a:pt x="365" y="513"/>
                    </a:lnTo>
                    <a:lnTo>
                      <a:pt x="334" y="561"/>
                    </a:lnTo>
                    <a:lnTo>
                      <a:pt x="304" y="612"/>
                    </a:lnTo>
                    <a:lnTo>
                      <a:pt x="275" y="667"/>
                    </a:lnTo>
                    <a:lnTo>
                      <a:pt x="248" y="723"/>
                    </a:lnTo>
                    <a:lnTo>
                      <a:pt x="224" y="784"/>
                    </a:lnTo>
                    <a:lnTo>
                      <a:pt x="199" y="848"/>
                    </a:lnTo>
                    <a:lnTo>
                      <a:pt x="174" y="915"/>
                    </a:lnTo>
                    <a:lnTo>
                      <a:pt x="150" y="986"/>
                    </a:lnTo>
                    <a:lnTo>
                      <a:pt x="128" y="1060"/>
                    </a:lnTo>
                    <a:lnTo>
                      <a:pt x="113" y="1104"/>
                    </a:lnTo>
                    <a:lnTo>
                      <a:pt x="100" y="1149"/>
                    </a:lnTo>
                    <a:lnTo>
                      <a:pt x="77" y="1239"/>
                    </a:lnTo>
                    <a:lnTo>
                      <a:pt x="57" y="1331"/>
                    </a:lnTo>
                    <a:lnTo>
                      <a:pt x="42" y="1423"/>
                    </a:lnTo>
                    <a:lnTo>
                      <a:pt x="29" y="1512"/>
                    </a:lnTo>
                    <a:lnTo>
                      <a:pt x="19" y="1600"/>
                    </a:lnTo>
                    <a:lnTo>
                      <a:pt x="15" y="1643"/>
                    </a:lnTo>
                    <a:lnTo>
                      <a:pt x="12" y="1684"/>
                    </a:lnTo>
                    <a:lnTo>
                      <a:pt x="9" y="1725"/>
                    </a:lnTo>
                    <a:lnTo>
                      <a:pt x="7" y="1765"/>
                    </a:lnTo>
                    <a:lnTo>
                      <a:pt x="5" y="1803"/>
                    </a:lnTo>
                    <a:lnTo>
                      <a:pt x="3" y="1839"/>
                    </a:lnTo>
                    <a:lnTo>
                      <a:pt x="2" y="1874"/>
                    </a:lnTo>
                    <a:lnTo>
                      <a:pt x="1" y="1907"/>
                    </a:lnTo>
                    <a:lnTo>
                      <a:pt x="1" y="1939"/>
                    </a:lnTo>
                    <a:lnTo>
                      <a:pt x="0" y="1967"/>
                    </a:lnTo>
                    <a:lnTo>
                      <a:pt x="0" y="1994"/>
                    </a:lnTo>
                    <a:lnTo>
                      <a:pt x="1" y="2019"/>
                    </a:lnTo>
                    <a:lnTo>
                      <a:pt x="1" y="2042"/>
                    </a:lnTo>
                    <a:lnTo>
                      <a:pt x="1" y="2061"/>
                    </a:lnTo>
                    <a:lnTo>
                      <a:pt x="1" y="2079"/>
                    </a:lnTo>
                    <a:lnTo>
                      <a:pt x="2" y="2093"/>
                    </a:lnTo>
                    <a:lnTo>
                      <a:pt x="2" y="2104"/>
                    </a:lnTo>
                    <a:lnTo>
                      <a:pt x="3" y="2113"/>
                    </a:lnTo>
                    <a:lnTo>
                      <a:pt x="3" y="2117"/>
                    </a:lnTo>
                    <a:lnTo>
                      <a:pt x="3" y="2119"/>
                    </a:lnTo>
                    <a:lnTo>
                      <a:pt x="3" y="2119"/>
                    </a:lnTo>
                    <a:lnTo>
                      <a:pt x="4" y="2117"/>
                    </a:lnTo>
                    <a:lnTo>
                      <a:pt x="4" y="2114"/>
                    </a:lnTo>
                    <a:lnTo>
                      <a:pt x="5" y="2110"/>
                    </a:lnTo>
                    <a:lnTo>
                      <a:pt x="7" y="2104"/>
                    </a:lnTo>
                    <a:lnTo>
                      <a:pt x="8" y="2098"/>
                    </a:lnTo>
                    <a:lnTo>
                      <a:pt x="10" y="2091"/>
                    </a:lnTo>
                    <a:lnTo>
                      <a:pt x="12" y="2082"/>
                    </a:lnTo>
                    <a:lnTo>
                      <a:pt x="18" y="2062"/>
                    </a:lnTo>
                    <a:lnTo>
                      <a:pt x="24" y="2040"/>
                    </a:lnTo>
                    <a:lnTo>
                      <a:pt x="32" y="2013"/>
                    </a:lnTo>
                    <a:lnTo>
                      <a:pt x="40" y="1983"/>
                    </a:lnTo>
                    <a:lnTo>
                      <a:pt x="49" y="1950"/>
                    </a:lnTo>
                    <a:lnTo>
                      <a:pt x="59" y="1914"/>
                    </a:lnTo>
                    <a:lnTo>
                      <a:pt x="71" y="1877"/>
                    </a:lnTo>
                    <a:lnTo>
                      <a:pt x="83" y="1837"/>
                    </a:lnTo>
                    <a:lnTo>
                      <a:pt x="96" y="1794"/>
                    </a:lnTo>
                    <a:lnTo>
                      <a:pt x="110" y="1751"/>
                    </a:lnTo>
                    <a:lnTo>
                      <a:pt x="123" y="1706"/>
                    </a:lnTo>
                    <a:lnTo>
                      <a:pt x="139" y="1659"/>
                    </a:lnTo>
                    <a:lnTo>
                      <a:pt x="171" y="1565"/>
                    </a:lnTo>
                    <a:lnTo>
                      <a:pt x="205" y="1468"/>
                    </a:lnTo>
                    <a:lnTo>
                      <a:pt x="241" y="1372"/>
                    </a:lnTo>
                    <a:lnTo>
                      <a:pt x="260" y="1325"/>
                    </a:lnTo>
                    <a:lnTo>
                      <a:pt x="278" y="1277"/>
                    </a:lnTo>
                    <a:lnTo>
                      <a:pt x="298" y="1232"/>
                    </a:lnTo>
                    <a:lnTo>
                      <a:pt x="317" y="1189"/>
                    </a:lnTo>
                    <a:lnTo>
                      <a:pt x="337" y="1145"/>
                    </a:lnTo>
                    <a:lnTo>
                      <a:pt x="358" y="1105"/>
                    </a:lnTo>
                    <a:lnTo>
                      <a:pt x="377" y="1066"/>
                    </a:lnTo>
                    <a:lnTo>
                      <a:pt x="398" y="1030"/>
                    </a:lnTo>
                    <a:lnTo>
                      <a:pt x="419" y="997"/>
                    </a:lnTo>
                    <a:lnTo>
                      <a:pt x="438" y="966"/>
                    </a:lnTo>
                    <a:lnTo>
                      <a:pt x="453" y="944"/>
                    </a:lnTo>
                    <a:lnTo>
                      <a:pt x="467" y="922"/>
                    </a:lnTo>
                    <a:lnTo>
                      <a:pt x="481" y="901"/>
                    </a:lnTo>
                    <a:lnTo>
                      <a:pt x="494" y="881"/>
                    </a:lnTo>
                    <a:lnTo>
                      <a:pt x="520" y="845"/>
                    </a:lnTo>
                    <a:lnTo>
                      <a:pt x="544" y="813"/>
                    </a:lnTo>
                    <a:lnTo>
                      <a:pt x="565" y="784"/>
                    </a:lnTo>
                    <a:lnTo>
                      <a:pt x="586" y="758"/>
                    </a:lnTo>
                    <a:lnTo>
                      <a:pt x="604" y="736"/>
                    </a:lnTo>
                    <a:lnTo>
                      <a:pt x="622" y="717"/>
                    </a:lnTo>
                    <a:lnTo>
                      <a:pt x="636" y="701"/>
                    </a:lnTo>
                    <a:lnTo>
                      <a:pt x="650" y="687"/>
                    </a:lnTo>
                    <a:lnTo>
                      <a:pt x="661" y="677"/>
                    </a:lnTo>
                    <a:lnTo>
                      <a:pt x="671" y="669"/>
                    </a:lnTo>
                    <a:lnTo>
                      <a:pt x="679" y="662"/>
                    </a:lnTo>
                    <a:lnTo>
                      <a:pt x="684" y="657"/>
                    </a:lnTo>
                    <a:lnTo>
                      <a:pt x="687" y="655"/>
                    </a:lnTo>
                    <a:lnTo>
                      <a:pt x="688" y="654"/>
                    </a:lnTo>
                    <a:lnTo>
                      <a:pt x="687" y="656"/>
                    </a:lnTo>
                    <a:lnTo>
                      <a:pt x="685" y="661"/>
                    </a:lnTo>
                    <a:lnTo>
                      <a:pt x="683" y="670"/>
                    </a:lnTo>
                    <a:lnTo>
                      <a:pt x="679" y="681"/>
                    </a:lnTo>
                    <a:lnTo>
                      <a:pt x="675" y="694"/>
                    </a:lnTo>
                    <a:lnTo>
                      <a:pt x="670" y="711"/>
                    </a:lnTo>
                    <a:lnTo>
                      <a:pt x="665" y="728"/>
                    </a:lnTo>
                    <a:lnTo>
                      <a:pt x="661" y="748"/>
                    </a:lnTo>
                    <a:lnTo>
                      <a:pt x="657" y="770"/>
                    </a:lnTo>
                    <a:lnTo>
                      <a:pt x="653" y="791"/>
                    </a:lnTo>
                    <a:lnTo>
                      <a:pt x="650" y="815"/>
                    </a:lnTo>
                    <a:lnTo>
                      <a:pt x="649" y="839"/>
                    </a:lnTo>
                    <a:lnTo>
                      <a:pt x="648" y="863"/>
                    </a:lnTo>
                    <a:lnTo>
                      <a:pt x="649" y="887"/>
                    </a:lnTo>
                    <a:lnTo>
                      <a:pt x="652" y="912"/>
                    </a:lnTo>
                    <a:lnTo>
                      <a:pt x="657" y="935"/>
                    </a:lnTo>
                    <a:lnTo>
                      <a:pt x="663" y="987"/>
                    </a:lnTo>
                    <a:lnTo>
                      <a:pt x="672" y="1037"/>
                    </a:lnTo>
                    <a:lnTo>
                      <a:pt x="680" y="1085"/>
                    </a:lnTo>
                    <a:lnTo>
                      <a:pt x="689" y="1131"/>
                    </a:lnTo>
                    <a:lnTo>
                      <a:pt x="699" y="1175"/>
                    </a:lnTo>
                    <a:lnTo>
                      <a:pt x="710" y="1216"/>
                    </a:lnTo>
                    <a:lnTo>
                      <a:pt x="720" y="1255"/>
                    </a:lnTo>
                    <a:lnTo>
                      <a:pt x="731" y="1290"/>
                    </a:lnTo>
                    <a:lnTo>
                      <a:pt x="741" y="1322"/>
                    </a:lnTo>
                    <a:lnTo>
                      <a:pt x="750" y="1349"/>
                    </a:lnTo>
                    <a:lnTo>
                      <a:pt x="759" y="1374"/>
                    </a:lnTo>
                    <a:lnTo>
                      <a:pt x="762" y="1385"/>
                    </a:lnTo>
                    <a:lnTo>
                      <a:pt x="767" y="1395"/>
                    </a:lnTo>
                    <a:lnTo>
                      <a:pt x="770" y="1404"/>
                    </a:lnTo>
                    <a:lnTo>
                      <a:pt x="773" y="1411"/>
                    </a:lnTo>
                    <a:lnTo>
                      <a:pt x="776" y="1418"/>
                    </a:lnTo>
                    <a:lnTo>
                      <a:pt x="778" y="1424"/>
                    </a:lnTo>
                    <a:lnTo>
                      <a:pt x="779" y="1428"/>
                    </a:lnTo>
                    <a:lnTo>
                      <a:pt x="781" y="1431"/>
                    </a:lnTo>
                    <a:lnTo>
                      <a:pt x="781" y="1433"/>
                    </a:lnTo>
                    <a:lnTo>
                      <a:pt x="782" y="1434"/>
                    </a:lnTo>
                    <a:lnTo>
                      <a:pt x="782" y="1432"/>
                    </a:lnTo>
                    <a:lnTo>
                      <a:pt x="782" y="1427"/>
                    </a:lnTo>
                    <a:lnTo>
                      <a:pt x="783" y="1418"/>
                    </a:lnTo>
                    <a:lnTo>
                      <a:pt x="783" y="1407"/>
                    </a:lnTo>
                    <a:lnTo>
                      <a:pt x="784" y="1394"/>
                    </a:lnTo>
                    <a:lnTo>
                      <a:pt x="786" y="1377"/>
                    </a:lnTo>
                    <a:lnTo>
                      <a:pt x="788" y="1358"/>
                    </a:lnTo>
                    <a:lnTo>
                      <a:pt x="790" y="1337"/>
                    </a:lnTo>
                    <a:lnTo>
                      <a:pt x="792" y="1313"/>
                    </a:lnTo>
                    <a:lnTo>
                      <a:pt x="795" y="1288"/>
                    </a:lnTo>
                    <a:lnTo>
                      <a:pt x="799" y="1261"/>
                    </a:lnTo>
                    <a:lnTo>
                      <a:pt x="803" y="1231"/>
                    </a:lnTo>
                    <a:lnTo>
                      <a:pt x="808" y="1201"/>
                    </a:lnTo>
                    <a:lnTo>
                      <a:pt x="813" y="1169"/>
                    </a:lnTo>
                    <a:lnTo>
                      <a:pt x="818" y="1136"/>
                    </a:lnTo>
                    <a:lnTo>
                      <a:pt x="824" y="1102"/>
                    </a:lnTo>
                    <a:lnTo>
                      <a:pt x="839" y="1032"/>
                    </a:lnTo>
                    <a:lnTo>
                      <a:pt x="856" y="960"/>
                    </a:lnTo>
                    <a:lnTo>
                      <a:pt x="876" y="888"/>
                    </a:lnTo>
                    <a:lnTo>
                      <a:pt x="900" y="816"/>
                    </a:lnTo>
                    <a:lnTo>
                      <a:pt x="927" y="746"/>
                    </a:lnTo>
                    <a:lnTo>
                      <a:pt x="942" y="712"/>
                    </a:lnTo>
                    <a:lnTo>
                      <a:pt x="958" y="679"/>
                    </a:lnTo>
                    <a:lnTo>
                      <a:pt x="974" y="647"/>
                    </a:lnTo>
                    <a:lnTo>
                      <a:pt x="993" y="617"/>
                    </a:lnTo>
                    <a:lnTo>
                      <a:pt x="1011" y="588"/>
                    </a:lnTo>
                    <a:lnTo>
                      <a:pt x="1031" y="561"/>
                    </a:lnTo>
                    <a:lnTo>
                      <a:pt x="1055" y="533"/>
                    </a:lnTo>
                    <a:lnTo>
                      <a:pt x="1080" y="506"/>
                    </a:lnTo>
                    <a:lnTo>
                      <a:pt x="1107" y="480"/>
                    </a:lnTo>
                    <a:lnTo>
                      <a:pt x="1136" y="455"/>
                    </a:lnTo>
                    <a:lnTo>
                      <a:pt x="1165" y="433"/>
                    </a:lnTo>
                    <a:lnTo>
                      <a:pt x="1196" y="410"/>
                    </a:lnTo>
                    <a:lnTo>
                      <a:pt x="1228" y="389"/>
                    </a:lnTo>
                    <a:lnTo>
                      <a:pt x="1261" y="370"/>
                    </a:lnTo>
                    <a:lnTo>
                      <a:pt x="1295" y="351"/>
                    </a:lnTo>
                    <a:lnTo>
                      <a:pt x="1330" y="334"/>
                    </a:lnTo>
                    <a:lnTo>
                      <a:pt x="1403" y="302"/>
                    </a:lnTo>
                    <a:lnTo>
                      <a:pt x="1481" y="274"/>
                    </a:lnTo>
                    <a:lnTo>
                      <a:pt x="1560" y="249"/>
                    </a:lnTo>
                    <a:lnTo>
                      <a:pt x="1603" y="236"/>
                    </a:lnTo>
                    <a:lnTo>
                      <a:pt x="1646" y="221"/>
                    </a:lnTo>
                    <a:lnTo>
                      <a:pt x="1690" y="203"/>
                    </a:lnTo>
                    <a:lnTo>
                      <a:pt x="1736" y="184"/>
                    </a:lnTo>
                    <a:lnTo>
                      <a:pt x="1780" y="164"/>
                    </a:lnTo>
                    <a:lnTo>
                      <a:pt x="1825" y="143"/>
                    </a:lnTo>
                    <a:lnTo>
                      <a:pt x="1867" y="122"/>
                    </a:lnTo>
                    <a:lnTo>
                      <a:pt x="1907" y="101"/>
                    </a:lnTo>
                    <a:lnTo>
                      <a:pt x="1945" y="81"/>
                    </a:lnTo>
                    <a:lnTo>
                      <a:pt x="1981" y="63"/>
                    </a:lnTo>
                    <a:lnTo>
                      <a:pt x="1996" y="54"/>
                    </a:lnTo>
                    <a:lnTo>
                      <a:pt x="2012" y="45"/>
                    </a:lnTo>
                    <a:lnTo>
                      <a:pt x="2026" y="37"/>
                    </a:lnTo>
                    <a:lnTo>
                      <a:pt x="2038" y="30"/>
                    </a:lnTo>
                    <a:lnTo>
                      <a:pt x="2050" y="24"/>
                    </a:lnTo>
                    <a:lnTo>
                      <a:pt x="2060" y="18"/>
                    </a:lnTo>
                    <a:lnTo>
                      <a:pt x="2069" y="12"/>
                    </a:lnTo>
                    <a:lnTo>
                      <a:pt x="2077" y="8"/>
                    </a:lnTo>
                    <a:lnTo>
                      <a:pt x="2083" y="4"/>
                    </a:lnTo>
                    <a:lnTo>
                      <a:pt x="2087" y="2"/>
                    </a:lnTo>
                    <a:lnTo>
                      <a:pt x="2090" y="0"/>
                    </a:lnTo>
                    <a:lnTo>
                      <a:pt x="209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2400" kern="0" dirty="0">
                  <a:solidFill>
                    <a:sysClr val="windowText" lastClr="000000"/>
                  </a:solidFill>
                  <a:latin typeface="Segoe UI Semilight"/>
                </a:endParaRPr>
              </a:p>
            </p:txBody>
          </p:sp>
        </p:grpSp>
        <p:grpSp>
          <p:nvGrpSpPr>
            <p:cNvPr id="32" name="Group 31">
              <a:extLst>
                <a:ext uri="{FF2B5EF4-FFF2-40B4-BE49-F238E27FC236}">
                  <a16:creationId xmlns:a16="http://schemas.microsoft.com/office/drawing/2014/main" id="{42AB3146-A569-45AA-B0A2-19B38BA1D8DB}"/>
                </a:ext>
              </a:extLst>
            </p:cNvPr>
            <p:cNvGrpSpPr/>
            <p:nvPr/>
          </p:nvGrpSpPr>
          <p:grpSpPr>
            <a:xfrm>
              <a:off x="10463652" y="1178527"/>
              <a:ext cx="426959" cy="380732"/>
              <a:chOff x="2488012" y="1320237"/>
              <a:chExt cx="4696415" cy="4187934"/>
            </a:xfrm>
          </p:grpSpPr>
          <p:sp>
            <p:nvSpPr>
              <p:cNvPr id="33" name="Hexagon 32">
                <a:extLst>
                  <a:ext uri="{FF2B5EF4-FFF2-40B4-BE49-F238E27FC236}">
                    <a16:creationId xmlns:a16="http://schemas.microsoft.com/office/drawing/2014/main" id="{D32CDC59-BB51-4E61-97EF-A06BFCA19D8E}"/>
                  </a:ext>
                </a:extLst>
              </p:cNvPr>
              <p:cNvSpPr/>
              <p:nvPr/>
            </p:nvSpPr>
            <p:spPr bwMode="auto">
              <a:xfrm>
                <a:off x="2488012" y="1320237"/>
                <a:ext cx="4696415" cy="4187934"/>
              </a:xfrm>
              <a:prstGeom prst="hexagon">
                <a:avLst/>
              </a:pr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105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4" name="Snip Single Corner Rectangle 26">
                <a:extLst>
                  <a:ext uri="{FF2B5EF4-FFF2-40B4-BE49-F238E27FC236}">
                    <a16:creationId xmlns:a16="http://schemas.microsoft.com/office/drawing/2014/main" id="{A4DFFD03-AF8F-4FAF-8E9B-C15037DEEA75}"/>
                  </a:ext>
                </a:extLst>
              </p:cNvPr>
              <p:cNvSpPr/>
              <p:nvPr/>
            </p:nvSpPr>
            <p:spPr bwMode="auto">
              <a:xfrm>
                <a:off x="3677764" y="2189582"/>
                <a:ext cx="2316905" cy="2449244"/>
              </a:xfrm>
              <a:prstGeom prst="snip1Rect">
                <a:avLst>
                  <a:gd name="adj" fmla="val 28736"/>
                </a:avLst>
              </a:pr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91427" rIns="0" bIns="91427" numCol="1" spcCol="0" rtlCol="0" fromWordArt="0" anchor="ctr" anchorCtr="1" forceAA="0" compatLnSpc="1">
                <a:prstTxWarp prst="textNoShape">
                  <a:avLst/>
                </a:prstTxWarp>
                <a:noAutofit/>
              </a:bodyPr>
              <a:lstStyle/>
              <a:p>
                <a:pPr algn="ctr" defTabSz="932293" fontAlgn="base">
                  <a:lnSpc>
                    <a:spcPct val="90000"/>
                  </a:lnSpc>
                  <a:spcBef>
                    <a:spcPct val="0"/>
                  </a:spcBef>
                  <a:spcAft>
                    <a:spcPct val="0"/>
                  </a:spcAft>
                </a:pPr>
                <a:endParaRPr lang="en-US" sz="600" dirty="0">
                  <a:solidFill>
                    <a:srgbClr val="505050"/>
                  </a:solidFill>
                  <a:latin typeface="Segoe UI Semilight"/>
                  <a:ea typeface="Segoe UI" pitchFamily="34" charset="0"/>
                  <a:cs typeface="Segoe UI" pitchFamily="34" charset="0"/>
                </a:endParaRPr>
              </a:p>
            </p:txBody>
          </p:sp>
          <p:grpSp>
            <p:nvGrpSpPr>
              <p:cNvPr id="35" name="Group 34">
                <a:extLst>
                  <a:ext uri="{FF2B5EF4-FFF2-40B4-BE49-F238E27FC236}">
                    <a16:creationId xmlns:a16="http://schemas.microsoft.com/office/drawing/2014/main" id="{69EE4662-671A-45AE-90FF-A20BD6F11F58}"/>
                  </a:ext>
                </a:extLst>
              </p:cNvPr>
              <p:cNvGrpSpPr/>
              <p:nvPr/>
            </p:nvGrpSpPr>
            <p:grpSpPr>
              <a:xfrm>
                <a:off x="4271145" y="2716507"/>
                <a:ext cx="790235" cy="1472560"/>
                <a:chOff x="4917030" y="1019829"/>
                <a:chExt cx="123056" cy="229308"/>
              </a:xfrm>
            </p:grpSpPr>
            <p:sp>
              <p:nvSpPr>
                <p:cNvPr id="37" name="Freeform: Shape 36">
                  <a:extLst>
                    <a:ext uri="{FF2B5EF4-FFF2-40B4-BE49-F238E27FC236}">
                      <a16:creationId xmlns:a16="http://schemas.microsoft.com/office/drawing/2014/main" id="{98DB71DC-EEFE-44CA-85DB-2A574227F247}"/>
                    </a:ext>
                  </a:extLst>
                </p:cNvPr>
                <p:cNvSpPr/>
                <p:nvPr/>
              </p:nvSpPr>
              <p:spPr bwMode="auto">
                <a:xfrm>
                  <a:off x="4981844" y="1019829"/>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2"/>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8" name="Freeform: Shape 37">
                  <a:extLst>
                    <a:ext uri="{FF2B5EF4-FFF2-40B4-BE49-F238E27FC236}">
                      <a16:creationId xmlns:a16="http://schemas.microsoft.com/office/drawing/2014/main" id="{7CF9D5E5-6207-4456-87F1-32E0C00C06DD}"/>
                    </a:ext>
                  </a:extLst>
                </p:cNvPr>
                <p:cNvSpPr/>
                <p:nvPr/>
              </p:nvSpPr>
              <p:spPr bwMode="auto">
                <a:xfrm>
                  <a:off x="4929274" y="1019829"/>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2"/>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9" name="Freeform: Shape 38">
                  <a:extLst>
                    <a:ext uri="{FF2B5EF4-FFF2-40B4-BE49-F238E27FC236}">
                      <a16:creationId xmlns:a16="http://schemas.microsoft.com/office/drawing/2014/main" id="{15D55E68-A26F-4DE6-98E9-97FA629F0534}"/>
                    </a:ext>
                  </a:extLst>
                </p:cNvPr>
                <p:cNvSpPr/>
                <p:nvPr/>
              </p:nvSpPr>
              <p:spPr bwMode="auto">
                <a:xfrm>
                  <a:off x="4917030" y="1156660"/>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2"/>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0" name="Freeform: Shape 39">
                  <a:extLst>
                    <a:ext uri="{FF2B5EF4-FFF2-40B4-BE49-F238E27FC236}">
                      <a16:creationId xmlns:a16="http://schemas.microsoft.com/office/drawing/2014/main" id="{C0EB8100-E241-4211-B198-091D5DE35F01}"/>
                    </a:ext>
                  </a:extLst>
                </p:cNvPr>
                <p:cNvSpPr/>
                <p:nvPr/>
              </p:nvSpPr>
              <p:spPr bwMode="auto">
                <a:xfrm>
                  <a:off x="5010414" y="1156660"/>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2"/>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Right Triangle 35">
                <a:extLst>
                  <a:ext uri="{FF2B5EF4-FFF2-40B4-BE49-F238E27FC236}">
                    <a16:creationId xmlns:a16="http://schemas.microsoft.com/office/drawing/2014/main" id="{9374EC66-650A-4EFB-9C96-8E53049BC80A}"/>
                  </a:ext>
                </a:extLst>
              </p:cNvPr>
              <p:cNvSpPr/>
              <p:nvPr/>
            </p:nvSpPr>
            <p:spPr bwMode="auto">
              <a:xfrm>
                <a:off x="5326469" y="2189582"/>
                <a:ext cx="668200" cy="662475"/>
              </a:xfrm>
              <a:prstGeom prst="rtTriangle">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1050" dirty="0" err="1">
                  <a:gradFill>
                    <a:gsLst>
                      <a:gs pos="0">
                        <a:srgbClr val="FFFFFF"/>
                      </a:gs>
                      <a:gs pos="100000">
                        <a:srgbClr val="FFFFFF"/>
                      </a:gs>
                    </a:gsLst>
                    <a:lin ang="5400000" scaled="0"/>
                  </a:gradFill>
                  <a:latin typeface="Segoe UI Semilight"/>
                  <a:cs typeface="Segoe UI" pitchFamily="34" charset="0"/>
                </a:endParaRPr>
              </a:p>
            </p:txBody>
          </p:sp>
        </p:grpSp>
        <p:grpSp>
          <p:nvGrpSpPr>
            <p:cNvPr id="41" name="Group 40">
              <a:extLst>
                <a:ext uri="{FF2B5EF4-FFF2-40B4-BE49-F238E27FC236}">
                  <a16:creationId xmlns:a16="http://schemas.microsoft.com/office/drawing/2014/main" id="{FEA6FC49-A2B6-49E5-8596-E8B6129A2AC9}"/>
                </a:ext>
              </a:extLst>
            </p:cNvPr>
            <p:cNvGrpSpPr/>
            <p:nvPr/>
          </p:nvGrpSpPr>
          <p:grpSpPr>
            <a:xfrm>
              <a:off x="9108745" y="2459403"/>
              <a:ext cx="545250" cy="469964"/>
              <a:chOff x="8376458" y="5925518"/>
              <a:chExt cx="1045926" cy="901512"/>
            </a:xfrm>
          </p:grpSpPr>
          <p:sp>
            <p:nvSpPr>
              <p:cNvPr id="42" name="Star: 4 Points 8">
                <a:extLst>
                  <a:ext uri="{FF2B5EF4-FFF2-40B4-BE49-F238E27FC236}">
                    <a16:creationId xmlns:a16="http://schemas.microsoft.com/office/drawing/2014/main" id="{0F593330-38FB-47DE-9C14-5FCF82FFE124}"/>
                  </a:ext>
                </a:extLst>
              </p:cNvPr>
              <p:cNvSpPr/>
              <p:nvPr/>
            </p:nvSpPr>
            <p:spPr bwMode="auto">
              <a:xfrm>
                <a:off x="8380049" y="5925518"/>
                <a:ext cx="292609" cy="292608"/>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3" name="Star: 4 Points 8">
                <a:extLst>
                  <a:ext uri="{FF2B5EF4-FFF2-40B4-BE49-F238E27FC236}">
                    <a16:creationId xmlns:a16="http://schemas.microsoft.com/office/drawing/2014/main" id="{70947D27-BAF8-41BB-BE03-1DBF6927421E}"/>
                  </a:ext>
                </a:extLst>
              </p:cNvPr>
              <p:cNvSpPr/>
              <p:nvPr/>
            </p:nvSpPr>
            <p:spPr bwMode="auto">
              <a:xfrm>
                <a:off x="9163935" y="6692304"/>
                <a:ext cx="134726" cy="134726"/>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4" name="Oval 43">
                <a:extLst>
                  <a:ext uri="{FF2B5EF4-FFF2-40B4-BE49-F238E27FC236}">
                    <a16:creationId xmlns:a16="http://schemas.microsoft.com/office/drawing/2014/main" id="{482CE631-4FA2-4F70-A6BB-0627CE8533EB}"/>
                  </a:ext>
                </a:extLst>
              </p:cNvPr>
              <p:cNvSpPr/>
              <p:nvPr/>
            </p:nvSpPr>
            <p:spPr bwMode="auto">
              <a:xfrm>
                <a:off x="8567675" y="6095745"/>
                <a:ext cx="647663" cy="647662"/>
              </a:xfrm>
              <a:prstGeom prst="ellipse">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5" name="Oval 9">
                <a:extLst>
                  <a:ext uri="{FF2B5EF4-FFF2-40B4-BE49-F238E27FC236}">
                    <a16:creationId xmlns:a16="http://schemas.microsoft.com/office/drawing/2014/main" id="{A5A787FB-7ED7-460F-A460-A8245607449D}"/>
                  </a:ext>
                </a:extLst>
              </p:cNvPr>
              <p:cNvSpPr/>
              <p:nvPr/>
            </p:nvSpPr>
            <p:spPr bwMode="auto">
              <a:xfrm rot="19667957">
                <a:off x="8376458" y="6275766"/>
                <a:ext cx="1045926" cy="314819"/>
              </a:xfrm>
              <a:custGeom>
                <a:avLst/>
                <a:gdLst>
                  <a:gd name="connsiteX0" fmla="*/ 0 w 5218152"/>
                  <a:gd name="connsiteY0" fmla="*/ 854451 h 1708902"/>
                  <a:gd name="connsiteX1" fmla="*/ 2609076 w 5218152"/>
                  <a:gd name="connsiteY1" fmla="*/ 0 h 1708902"/>
                  <a:gd name="connsiteX2" fmla="*/ 5218152 w 5218152"/>
                  <a:gd name="connsiteY2" fmla="*/ 854451 h 1708902"/>
                  <a:gd name="connsiteX3" fmla="*/ 2609076 w 5218152"/>
                  <a:gd name="connsiteY3" fmla="*/ 1708902 h 1708902"/>
                  <a:gd name="connsiteX4" fmla="*/ 0 w 5218152"/>
                  <a:gd name="connsiteY4" fmla="*/ 854451 h 1708902"/>
                  <a:gd name="connsiteX0" fmla="*/ 38507 w 5256659"/>
                  <a:gd name="connsiteY0" fmla="*/ 904723 h 1759174"/>
                  <a:gd name="connsiteX1" fmla="*/ 1194016 w 5256659"/>
                  <a:gd name="connsiteY1" fmla="*/ 186575 h 1759174"/>
                  <a:gd name="connsiteX2" fmla="*/ 2647583 w 5256659"/>
                  <a:gd name="connsiteY2" fmla="*/ 50272 h 1759174"/>
                  <a:gd name="connsiteX3" fmla="*/ 5256659 w 5256659"/>
                  <a:gd name="connsiteY3" fmla="*/ 904723 h 1759174"/>
                  <a:gd name="connsiteX4" fmla="*/ 2647583 w 5256659"/>
                  <a:gd name="connsiteY4" fmla="*/ 1759174 h 1759174"/>
                  <a:gd name="connsiteX5" fmla="*/ 38507 w 5256659"/>
                  <a:gd name="connsiteY5" fmla="*/ 904723 h 1759174"/>
                  <a:gd name="connsiteX0" fmla="*/ 38507 w 5298873"/>
                  <a:gd name="connsiteY0" fmla="*/ 863052 h 1717503"/>
                  <a:gd name="connsiteX1" fmla="*/ 1194016 w 5298873"/>
                  <a:gd name="connsiteY1" fmla="*/ 144904 h 1717503"/>
                  <a:gd name="connsiteX2" fmla="*/ 2647583 w 5298873"/>
                  <a:gd name="connsiteY2" fmla="*/ 8601 h 1717503"/>
                  <a:gd name="connsiteX3" fmla="*/ 4147814 w 5298873"/>
                  <a:gd name="connsiteY3" fmla="*/ 284411 h 1717503"/>
                  <a:gd name="connsiteX4" fmla="*/ 5256659 w 5298873"/>
                  <a:gd name="connsiteY4" fmla="*/ 863052 h 1717503"/>
                  <a:gd name="connsiteX5" fmla="*/ 2647583 w 5298873"/>
                  <a:gd name="connsiteY5" fmla="*/ 1717503 h 1717503"/>
                  <a:gd name="connsiteX6" fmla="*/ 38507 w 5298873"/>
                  <a:gd name="connsiteY6" fmla="*/ 863052 h 1717503"/>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6" fmla="*/ 2739023 w 5298873"/>
                  <a:gd name="connsiteY6" fmla="*/ 91440 h 1708902"/>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23152"/>
                  <a:gd name="connsiteY0" fmla="*/ 139507 h 1572599"/>
                  <a:gd name="connsiteX1" fmla="*/ 5221030 w 5223152"/>
                  <a:gd name="connsiteY1" fmla="*/ 718148 h 1572599"/>
                  <a:gd name="connsiteX2" fmla="*/ 2611954 w 5223152"/>
                  <a:gd name="connsiteY2" fmla="*/ 1572599 h 1572599"/>
                  <a:gd name="connsiteX3" fmla="*/ 2878 w 5223152"/>
                  <a:gd name="connsiteY3" fmla="*/ 718148 h 1572599"/>
                  <a:gd name="connsiteX4" fmla="*/ 1158387 w 5223152"/>
                  <a:gd name="connsiteY4" fmla="*/ 0 h 1572599"/>
                  <a:gd name="connsiteX0" fmla="*/ 4101623 w 5262379"/>
                  <a:gd name="connsiteY0" fmla="*/ 75462 h 1572599"/>
                  <a:gd name="connsiteX1" fmla="*/ 5221030 w 5262379"/>
                  <a:gd name="connsiteY1" fmla="*/ 718148 h 1572599"/>
                  <a:gd name="connsiteX2" fmla="*/ 2611954 w 5262379"/>
                  <a:gd name="connsiteY2" fmla="*/ 1572599 h 1572599"/>
                  <a:gd name="connsiteX3" fmla="*/ 2878 w 5262379"/>
                  <a:gd name="connsiteY3" fmla="*/ 718148 h 1572599"/>
                  <a:gd name="connsiteX4" fmla="*/ 1158387 w 5262379"/>
                  <a:gd name="connsiteY4" fmla="*/ 0 h 1572599"/>
                  <a:gd name="connsiteX0" fmla="*/ 4101623 w 5259200"/>
                  <a:gd name="connsiteY0" fmla="*/ 75462 h 1572599"/>
                  <a:gd name="connsiteX1" fmla="*/ 5221030 w 5259200"/>
                  <a:gd name="connsiteY1" fmla="*/ 718148 h 1572599"/>
                  <a:gd name="connsiteX2" fmla="*/ 2611954 w 5259200"/>
                  <a:gd name="connsiteY2" fmla="*/ 1572599 h 1572599"/>
                  <a:gd name="connsiteX3" fmla="*/ 2878 w 5259200"/>
                  <a:gd name="connsiteY3" fmla="*/ 718148 h 1572599"/>
                  <a:gd name="connsiteX4" fmla="*/ 1158387 w 5259200"/>
                  <a:gd name="connsiteY4" fmla="*/ 0 h 1572599"/>
                  <a:gd name="connsiteX0" fmla="*/ 4101623 w 5224756"/>
                  <a:gd name="connsiteY0" fmla="*/ 75462 h 1572599"/>
                  <a:gd name="connsiteX1" fmla="*/ 5221030 w 5224756"/>
                  <a:gd name="connsiteY1" fmla="*/ 718148 h 1572599"/>
                  <a:gd name="connsiteX2" fmla="*/ 2611954 w 5224756"/>
                  <a:gd name="connsiteY2" fmla="*/ 1572599 h 1572599"/>
                  <a:gd name="connsiteX3" fmla="*/ 2878 w 5224756"/>
                  <a:gd name="connsiteY3" fmla="*/ 718148 h 1572599"/>
                  <a:gd name="connsiteX4" fmla="*/ 1158387 w 5224756"/>
                  <a:gd name="connsiteY4" fmla="*/ 0 h 1572599"/>
                  <a:gd name="connsiteX0" fmla="*/ 4101523 w 5224656"/>
                  <a:gd name="connsiteY0" fmla="*/ 75462 h 1572599"/>
                  <a:gd name="connsiteX1" fmla="*/ 5220930 w 5224656"/>
                  <a:gd name="connsiteY1" fmla="*/ 718148 h 1572599"/>
                  <a:gd name="connsiteX2" fmla="*/ 2611854 w 5224656"/>
                  <a:gd name="connsiteY2" fmla="*/ 1572599 h 1572599"/>
                  <a:gd name="connsiteX3" fmla="*/ 2778 w 5224656"/>
                  <a:gd name="connsiteY3" fmla="*/ 718148 h 1572599"/>
                  <a:gd name="connsiteX4" fmla="*/ 1158287 w 5224656"/>
                  <a:gd name="connsiteY4" fmla="*/ 0 h 1572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24656" h="1572599">
                    <a:moveTo>
                      <a:pt x="4101523" y="75462"/>
                    </a:moveTo>
                    <a:cubicBezTo>
                      <a:pt x="4437829" y="118995"/>
                      <a:pt x="5139996" y="317331"/>
                      <a:pt x="5220930" y="718148"/>
                    </a:cubicBezTo>
                    <a:cubicBezTo>
                      <a:pt x="5301864" y="1118965"/>
                      <a:pt x="4052807" y="1572599"/>
                      <a:pt x="2611854" y="1572599"/>
                    </a:cubicBezTo>
                    <a:cubicBezTo>
                      <a:pt x="1170901" y="1572599"/>
                      <a:pt x="58844" y="1127725"/>
                      <a:pt x="2778" y="718148"/>
                    </a:cubicBezTo>
                    <a:cubicBezTo>
                      <a:pt x="-53288" y="308571"/>
                      <a:pt x="753402" y="94707"/>
                      <a:pt x="1158287" y="0"/>
                    </a:cubicBezTo>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46" name="Group 45">
              <a:extLst>
                <a:ext uri="{FF2B5EF4-FFF2-40B4-BE49-F238E27FC236}">
                  <a16:creationId xmlns:a16="http://schemas.microsoft.com/office/drawing/2014/main" id="{30C5C548-ED4C-4751-98B7-FD3D6FE53176}"/>
                </a:ext>
              </a:extLst>
            </p:cNvPr>
            <p:cNvGrpSpPr/>
            <p:nvPr/>
          </p:nvGrpSpPr>
          <p:grpSpPr>
            <a:xfrm>
              <a:off x="7062806" y="2534694"/>
              <a:ext cx="369592" cy="369592"/>
              <a:chOff x="3355898" y="4646593"/>
              <a:chExt cx="536092" cy="536092"/>
            </a:xfrm>
          </p:grpSpPr>
          <p:sp>
            <p:nvSpPr>
              <p:cNvPr id="47" name="Freeform 216">
                <a:extLst>
                  <a:ext uri="{FF2B5EF4-FFF2-40B4-BE49-F238E27FC236}">
                    <a16:creationId xmlns:a16="http://schemas.microsoft.com/office/drawing/2014/main" id="{4DCA80E3-36AE-48E9-9891-45AB2A4616B3}"/>
                  </a:ext>
                </a:extLst>
              </p:cNvPr>
              <p:cNvSpPr/>
              <p:nvPr/>
            </p:nvSpPr>
            <p:spPr bwMode="auto">
              <a:xfrm>
                <a:off x="3355898" y="4646593"/>
                <a:ext cx="536092" cy="536092"/>
              </a:xfrm>
              <a:prstGeom prst="octagon">
                <a:avLst/>
              </a:prstGeom>
              <a:noFill/>
              <a:ln w="12700">
                <a:solidFill>
                  <a:schemeClr val="tx2"/>
                </a:solidFill>
                <a:headEnd type="none" w="med"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cxnSp>
            <p:nvCxnSpPr>
              <p:cNvPr id="48" name="Straight Arrow Connector 47">
                <a:extLst>
                  <a:ext uri="{FF2B5EF4-FFF2-40B4-BE49-F238E27FC236}">
                    <a16:creationId xmlns:a16="http://schemas.microsoft.com/office/drawing/2014/main" id="{8F52F89F-0C12-47A4-8E11-0A21BFF614F3}"/>
                  </a:ext>
                </a:extLst>
              </p:cNvPr>
              <p:cNvCxnSpPr>
                <a:cxnSpLocks/>
              </p:cNvCxnSpPr>
              <p:nvPr/>
            </p:nvCxnSpPr>
            <p:spPr>
              <a:xfrm>
                <a:off x="3442102" y="4718959"/>
                <a:ext cx="216476" cy="222459"/>
              </a:xfrm>
              <a:prstGeom prst="straightConnector1">
                <a:avLst/>
              </a:prstGeom>
              <a:ln w="127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8215D133-7082-4827-8084-66EA14CAFE22}"/>
                  </a:ext>
                </a:extLst>
              </p:cNvPr>
              <p:cNvCxnSpPr/>
              <p:nvPr/>
            </p:nvCxnSpPr>
            <p:spPr>
              <a:xfrm flipH="1" flipV="1">
                <a:off x="3714089" y="4855915"/>
                <a:ext cx="177901" cy="171006"/>
              </a:xfrm>
              <a:prstGeom prst="straightConnector1">
                <a:avLst/>
              </a:prstGeom>
              <a:ln w="127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DCEBD1DD-C981-475B-BDCB-D96963EFA17D}"/>
                  </a:ext>
                </a:extLst>
              </p:cNvPr>
              <p:cNvCxnSpPr/>
              <p:nvPr/>
            </p:nvCxnSpPr>
            <p:spPr>
              <a:xfrm flipH="1" flipV="1">
                <a:off x="3530815" y="4977667"/>
                <a:ext cx="202844" cy="205018"/>
              </a:xfrm>
              <a:prstGeom prst="straightConnector1">
                <a:avLst/>
              </a:prstGeom>
              <a:ln w="127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grpSp>
        <p:sp>
          <p:nvSpPr>
            <p:cNvPr id="51" name="Freeform: Shape 50">
              <a:extLst>
                <a:ext uri="{FF2B5EF4-FFF2-40B4-BE49-F238E27FC236}">
                  <a16:creationId xmlns:a16="http://schemas.microsoft.com/office/drawing/2014/main" id="{9971DDBA-50AF-44B5-B61E-A99E919B0E7B}"/>
                </a:ext>
              </a:extLst>
            </p:cNvPr>
            <p:cNvSpPr/>
            <p:nvPr/>
          </p:nvSpPr>
          <p:spPr bwMode="auto">
            <a:xfrm>
              <a:off x="10489861" y="3836764"/>
              <a:ext cx="374540" cy="365214"/>
            </a:xfrm>
            <a:custGeom>
              <a:avLst/>
              <a:gdLst>
                <a:gd name="connsiteX0" fmla="*/ 1 w 5237611"/>
                <a:gd name="connsiteY0" fmla="*/ 2139044 h 5107218"/>
                <a:gd name="connsiteX1" fmla="*/ 5237611 w 5237611"/>
                <a:gd name="connsiteY1" fmla="*/ 2139045 h 5107218"/>
                <a:gd name="connsiteX2" fmla="*/ 5237611 w 5237611"/>
                <a:gd name="connsiteY2" fmla="*/ 3103844 h 5107218"/>
                <a:gd name="connsiteX3" fmla="*/ 4478839 w 5237611"/>
                <a:gd name="connsiteY3" fmla="*/ 3862616 h 5107218"/>
                <a:gd name="connsiteX4" fmla="*/ 3245525 w 5237611"/>
                <a:gd name="connsiteY4" fmla="*/ 3862616 h 5107218"/>
                <a:gd name="connsiteX5" fmla="*/ 3385368 w 5237611"/>
                <a:gd name="connsiteY5" fmla="*/ 5107218 h 5107218"/>
                <a:gd name="connsiteX6" fmla="*/ 1623350 w 5237611"/>
                <a:gd name="connsiteY6" fmla="*/ 3862616 h 5107218"/>
                <a:gd name="connsiteX7" fmla="*/ 760637 w 5237611"/>
                <a:gd name="connsiteY7" fmla="*/ 3862616 h 5107218"/>
                <a:gd name="connsiteX8" fmla="*/ 1865 w 5237611"/>
                <a:gd name="connsiteY8" fmla="*/ 3103844 h 5107218"/>
                <a:gd name="connsiteX9" fmla="*/ 1865 w 5237611"/>
                <a:gd name="connsiteY9" fmla="*/ 2520997 h 5107218"/>
                <a:gd name="connsiteX10" fmla="*/ 471624 w 5237611"/>
                <a:gd name="connsiteY10" fmla="*/ 2954204 h 5107218"/>
                <a:gd name="connsiteX11" fmla="*/ 471624 w 5237611"/>
                <a:gd name="connsiteY11" fmla="*/ 3052063 h 5107218"/>
                <a:gd name="connsiteX12" fmla="*/ 477987 w 5237611"/>
                <a:gd name="connsiteY12" fmla="*/ 3115179 h 5107218"/>
                <a:gd name="connsiteX13" fmla="*/ 829643 w 5237611"/>
                <a:gd name="connsiteY13" fmla="*/ 3401787 h 5107218"/>
                <a:gd name="connsiteX14" fmla="*/ 4407973 w 5237611"/>
                <a:gd name="connsiteY14" fmla="*/ 3401787 h 5107218"/>
                <a:gd name="connsiteX15" fmla="*/ 4766922 w 5237611"/>
                <a:gd name="connsiteY15" fmla="*/ 3042838 h 5107218"/>
                <a:gd name="connsiteX16" fmla="*/ 4766922 w 5237611"/>
                <a:gd name="connsiteY16" fmla="*/ 2899232 h 5107218"/>
                <a:gd name="connsiteX17" fmla="*/ 4767852 w 5237611"/>
                <a:gd name="connsiteY17" fmla="*/ 2899232 h 5107218"/>
                <a:gd name="connsiteX18" fmla="*/ 4767852 w 5237611"/>
                <a:gd name="connsiteY18" fmla="*/ 2581731 h 5107218"/>
                <a:gd name="connsiteX19" fmla="*/ 1164681 w 5237611"/>
                <a:gd name="connsiteY19" fmla="*/ 2581731 h 5107218"/>
                <a:gd name="connsiteX20" fmla="*/ 1164681 w 5237611"/>
                <a:gd name="connsiteY20" fmla="*/ 3213100 h 5107218"/>
                <a:gd name="connsiteX21" fmla="*/ 760637 w 5237611"/>
                <a:gd name="connsiteY21" fmla="*/ 0 h 5107218"/>
                <a:gd name="connsiteX22" fmla="*/ 4478839 w 5237611"/>
                <a:gd name="connsiteY22" fmla="*/ 0 h 5107218"/>
                <a:gd name="connsiteX23" fmla="*/ 5237611 w 5237611"/>
                <a:gd name="connsiteY23" fmla="*/ 758772 h 5107218"/>
                <a:gd name="connsiteX24" fmla="*/ 5237611 w 5237611"/>
                <a:gd name="connsiteY24" fmla="*/ 1428267 h 5107218"/>
                <a:gd name="connsiteX25" fmla="*/ 4767852 w 5237611"/>
                <a:gd name="connsiteY25" fmla="*/ 995060 h 5107218"/>
                <a:gd name="connsiteX26" fmla="*/ 4767852 w 5237611"/>
                <a:gd name="connsiteY26" fmla="*/ 779863 h 5107218"/>
                <a:gd name="connsiteX27" fmla="*/ 4408903 w 5237611"/>
                <a:gd name="connsiteY27" fmla="*/ 420914 h 5107218"/>
                <a:gd name="connsiteX28" fmla="*/ 830573 w 5237611"/>
                <a:gd name="connsiteY28" fmla="*/ 420914 h 5107218"/>
                <a:gd name="connsiteX29" fmla="*/ 471624 w 5237611"/>
                <a:gd name="connsiteY29" fmla="*/ 779863 h 5107218"/>
                <a:gd name="connsiteX30" fmla="*/ 471624 w 5237611"/>
                <a:gd name="connsiteY30" fmla="*/ 1239157 h 5107218"/>
                <a:gd name="connsiteX31" fmla="*/ 3929652 w 5237611"/>
                <a:gd name="connsiteY31" fmla="*/ 1239157 h 5107218"/>
                <a:gd name="connsiteX32" fmla="*/ 3929652 w 5237611"/>
                <a:gd name="connsiteY32" fmla="*/ 680358 h 5107218"/>
                <a:gd name="connsiteX33" fmla="*/ 5188767 w 5237611"/>
                <a:gd name="connsiteY33" fmla="*/ 1841501 h 5107218"/>
                <a:gd name="connsiteX34" fmla="*/ 0 w 5237611"/>
                <a:gd name="connsiteY34" fmla="*/ 1841501 h 5107218"/>
                <a:gd name="connsiteX35" fmla="*/ 1865 w 5237611"/>
                <a:gd name="connsiteY35" fmla="*/ 758772 h 5107218"/>
                <a:gd name="connsiteX36" fmla="*/ 760637 w 5237611"/>
                <a:gd name="connsiteY36" fmla="*/ 0 h 5107218"/>
                <a:gd name="connsiteX0" fmla="*/ 1 w 5237611"/>
                <a:gd name="connsiteY0" fmla="*/ 2139044 h 5107218"/>
                <a:gd name="connsiteX1" fmla="*/ 5237611 w 5237611"/>
                <a:gd name="connsiteY1" fmla="*/ 2139045 h 5107218"/>
                <a:gd name="connsiteX2" fmla="*/ 5237611 w 5237611"/>
                <a:gd name="connsiteY2" fmla="*/ 3103844 h 5107218"/>
                <a:gd name="connsiteX3" fmla="*/ 4478839 w 5237611"/>
                <a:gd name="connsiteY3" fmla="*/ 3862616 h 5107218"/>
                <a:gd name="connsiteX4" fmla="*/ 3245525 w 5237611"/>
                <a:gd name="connsiteY4" fmla="*/ 3862616 h 5107218"/>
                <a:gd name="connsiteX5" fmla="*/ 3385368 w 5237611"/>
                <a:gd name="connsiteY5" fmla="*/ 5107218 h 5107218"/>
                <a:gd name="connsiteX6" fmla="*/ 1623350 w 5237611"/>
                <a:gd name="connsiteY6" fmla="*/ 3862616 h 5107218"/>
                <a:gd name="connsiteX7" fmla="*/ 760637 w 5237611"/>
                <a:gd name="connsiteY7" fmla="*/ 3862616 h 5107218"/>
                <a:gd name="connsiteX8" fmla="*/ 1865 w 5237611"/>
                <a:gd name="connsiteY8" fmla="*/ 3103844 h 5107218"/>
                <a:gd name="connsiteX9" fmla="*/ 1865 w 5237611"/>
                <a:gd name="connsiteY9" fmla="*/ 2520997 h 5107218"/>
                <a:gd name="connsiteX10" fmla="*/ 471624 w 5237611"/>
                <a:gd name="connsiteY10" fmla="*/ 2954204 h 5107218"/>
                <a:gd name="connsiteX11" fmla="*/ 477987 w 5237611"/>
                <a:gd name="connsiteY11" fmla="*/ 3115179 h 5107218"/>
                <a:gd name="connsiteX12" fmla="*/ 829643 w 5237611"/>
                <a:gd name="connsiteY12" fmla="*/ 3401787 h 5107218"/>
                <a:gd name="connsiteX13" fmla="*/ 4407973 w 5237611"/>
                <a:gd name="connsiteY13" fmla="*/ 3401787 h 5107218"/>
                <a:gd name="connsiteX14" fmla="*/ 4766922 w 5237611"/>
                <a:gd name="connsiteY14" fmla="*/ 3042838 h 5107218"/>
                <a:gd name="connsiteX15" fmla="*/ 4766922 w 5237611"/>
                <a:gd name="connsiteY15" fmla="*/ 2899232 h 5107218"/>
                <a:gd name="connsiteX16" fmla="*/ 4767852 w 5237611"/>
                <a:gd name="connsiteY16" fmla="*/ 2899232 h 5107218"/>
                <a:gd name="connsiteX17" fmla="*/ 4767852 w 5237611"/>
                <a:gd name="connsiteY17" fmla="*/ 2581731 h 5107218"/>
                <a:gd name="connsiteX18" fmla="*/ 1164681 w 5237611"/>
                <a:gd name="connsiteY18" fmla="*/ 2581731 h 5107218"/>
                <a:gd name="connsiteX19" fmla="*/ 1164681 w 5237611"/>
                <a:gd name="connsiteY19" fmla="*/ 3213100 h 5107218"/>
                <a:gd name="connsiteX20" fmla="*/ 1 w 5237611"/>
                <a:gd name="connsiteY20" fmla="*/ 2139044 h 5107218"/>
                <a:gd name="connsiteX21" fmla="*/ 760637 w 5237611"/>
                <a:gd name="connsiteY21" fmla="*/ 0 h 5107218"/>
                <a:gd name="connsiteX22" fmla="*/ 4478839 w 5237611"/>
                <a:gd name="connsiteY22" fmla="*/ 0 h 5107218"/>
                <a:gd name="connsiteX23" fmla="*/ 5237611 w 5237611"/>
                <a:gd name="connsiteY23" fmla="*/ 758772 h 5107218"/>
                <a:gd name="connsiteX24" fmla="*/ 5237611 w 5237611"/>
                <a:gd name="connsiteY24" fmla="*/ 1428267 h 5107218"/>
                <a:gd name="connsiteX25" fmla="*/ 4767852 w 5237611"/>
                <a:gd name="connsiteY25" fmla="*/ 995060 h 5107218"/>
                <a:gd name="connsiteX26" fmla="*/ 4767852 w 5237611"/>
                <a:gd name="connsiteY26" fmla="*/ 779863 h 5107218"/>
                <a:gd name="connsiteX27" fmla="*/ 4408903 w 5237611"/>
                <a:gd name="connsiteY27" fmla="*/ 420914 h 5107218"/>
                <a:gd name="connsiteX28" fmla="*/ 830573 w 5237611"/>
                <a:gd name="connsiteY28" fmla="*/ 420914 h 5107218"/>
                <a:gd name="connsiteX29" fmla="*/ 471624 w 5237611"/>
                <a:gd name="connsiteY29" fmla="*/ 779863 h 5107218"/>
                <a:gd name="connsiteX30" fmla="*/ 471624 w 5237611"/>
                <a:gd name="connsiteY30" fmla="*/ 1239157 h 5107218"/>
                <a:gd name="connsiteX31" fmla="*/ 3929652 w 5237611"/>
                <a:gd name="connsiteY31" fmla="*/ 1239157 h 5107218"/>
                <a:gd name="connsiteX32" fmla="*/ 3929652 w 5237611"/>
                <a:gd name="connsiteY32" fmla="*/ 680358 h 5107218"/>
                <a:gd name="connsiteX33" fmla="*/ 5188767 w 5237611"/>
                <a:gd name="connsiteY33" fmla="*/ 1841501 h 5107218"/>
                <a:gd name="connsiteX34" fmla="*/ 0 w 5237611"/>
                <a:gd name="connsiteY34" fmla="*/ 1841501 h 5107218"/>
                <a:gd name="connsiteX35" fmla="*/ 1865 w 5237611"/>
                <a:gd name="connsiteY35" fmla="*/ 758772 h 5107218"/>
                <a:gd name="connsiteX36" fmla="*/ 760637 w 5237611"/>
                <a:gd name="connsiteY36" fmla="*/ 0 h 5107218"/>
                <a:gd name="connsiteX0" fmla="*/ 1 w 5237611"/>
                <a:gd name="connsiteY0" fmla="*/ 2139044 h 5107218"/>
                <a:gd name="connsiteX1" fmla="*/ 5237611 w 5237611"/>
                <a:gd name="connsiteY1" fmla="*/ 2139045 h 5107218"/>
                <a:gd name="connsiteX2" fmla="*/ 5237611 w 5237611"/>
                <a:gd name="connsiteY2" fmla="*/ 3103844 h 5107218"/>
                <a:gd name="connsiteX3" fmla="*/ 4478839 w 5237611"/>
                <a:gd name="connsiteY3" fmla="*/ 3862616 h 5107218"/>
                <a:gd name="connsiteX4" fmla="*/ 3245525 w 5237611"/>
                <a:gd name="connsiteY4" fmla="*/ 3862616 h 5107218"/>
                <a:gd name="connsiteX5" fmla="*/ 3385368 w 5237611"/>
                <a:gd name="connsiteY5" fmla="*/ 5107218 h 5107218"/>
                <a:gd name="connsiteX6" fmla="*/ 1623350 w 5237611"/>
                <a:gd name="connsiteY6" fmla="*/ 3862616 h 5107218"/>
                <a:gd name="connsiteX7" fmla="*/ 760637 w 5237611"/>
                <a:gd name="connsiteY7" fmla="*/ 3862616 h 5107218"/>
                <a:gd name="connsiteX8" fmla="*/ 1865 w 5237611"/>
                <a:gd name="connsiteY8" fmla="*/ 3103844 h 5107218"/>
                <a:gd name="connsiteX9" fmla="*/ 1865 w 5237611"/>
                <a:gd name="connsiteY9" fmla="*/ 2520997 h 5107218"/>
                <a:gd name="connsiteX10" fmla="*/ 471624 w 5237611"/>
                <a:gd name="connsiteY10" fmla="*/ 2954204 h 5107218"/>
                <a:gd name="connsiteX11" fmla="*/ 477987 w 5237611"/>
                <a:gd name="connsiteY11" fmla="*/ 3115179 h 5107218"/>
                <a:gd name="connsiteX12" fmla="*/ 829643 w 5237611"/>
                <a:gd name="connsiteY12" fmla="*/ 3401787 h 5107218"/>
                <a:gd name="connsiteX13" fmla="*/ 4407973 w 5237611"/>
                <a:gd name="connsiteY13" fmla="*/ 3401787 h 5107218"/>
                <a:gd name="connsiteX14" fmla="*/ 4766922 w 5237611"/>
                <a:gd name="connsiteY14" fmla="*/ 3042838 h 5107218"/>
                <a:gd name="connsiteX15" fmla="*/ 4766922 w 5237611"/>
                <a:gd name="connsiteY15" fmla="*/ 2899232 h 5107218"/>
                <a:gd name="connsiteX16" fmla="*/ 4767852 w 5237611"/>
                <a:gd name="connsiteY16" fmla="*/ 2581731 h 5107218"/>
                <a:gd name="connsiteX17" fmla="*/ 1164681 w 5237611"/>
                <a:gd name="connsiteY17" fmla="*/ 2581731 h 5107218"/>
                <a:gd name="connsiteX18" fmla="*/ 1164681 w 5237611"/>
                <a:gd name="connsiteY18" fmla="*/ 3213100 h 5107218"/>
                <a:gd name="connsiteX19" fmla="*/ 1 w 5237611"/>
                <a:gd name="connsiteY19" fmla="*/ 2139044 h 5107218"/>
                <a:gd name="connsiteX20" fmla="*/ 760637 w 5237611"/>
                <a:gd name="connsiteY20" fmla="*/ 0 h 5107218"/>
                <a:gd name="connsiteX21" fmla="*/ 4478839 w 5237611"/>
                <a:gd name="connsiteY21" fmla="*/ 0 h 5107218"/>
                <a:gd name="connsiteX22" fmla="*/ 5237611 w 5237611"/>
                <a:gd name="connsiteY22" fmla="*/ 758772 h 5107218"/>
                <a:gd name="connsiteX23" fmla="*/ 5237611 w 5237611"/>
                <a:gd name="connsiteY23" fmla="*/ 1428267 h 5107218"/>
                <a:gd name="connsiteX24" fmla="*/ 4767852 w 5237611"/>
                <a:gd name="connsiteY24" fmla="*/ 995060 h 5107218"/>
                <a:gd name="connsiteX25" fmla="*/ 4767852 w 5237611"/>
                <a:gd name="connsiteY25" fmla="*/ 779863 h 5107218"/>
                <a:gd name="connsiteX26" fmla="*/ 4408903 w 5237611"/>
                <a:gd name="connsiteY26" fmla="*/ 420914 h 5107218"/>
                <a:gd name="connsiteX27" fmla="*/ 830573 w 5237611"/>
                <a:gd name="connsiteY27" fmla="*/ 420914 h 5107218"/>
                <a:gd name="connsiteX28" fmla="*/ 471624 w 5237611"/>
                <a:gd name="connsiteY28" fmla="*/ 779863 h 5107218"/>
                <a:gd name="connsiteX29" fmla="*/ 471624 w 5237611"/>
                <a:gd name="connsiteY29" fmla="*/ 1239157 h 5107218"/>
                <a:gd name="connsiteX30" fmla="*/ 3929652 w 5237611"/>
                <a:gd name="connsiteY30" fmla="*/ 1239157 h 5107218"/>
                <a:gd name="connsiteX31" fmla="*/ 3929652 w 5237611"/>
                <a:gd name="connsiteY31" fmla="*/ 680358 h 5107218"/>
                <a:gd name="connsiteX32" fmla="*/ 5188767 w 5237611"/>
                <a:gd name="connsiteY32" fmla="*/ 1841501 h 5107218"/>
                <a:gd name="connsiteX33" fmla="*/ 0 w 5237611"/>
                <a:gd name="connsiteY33" fmla="*/ 1841501 h 5107218"/>
                <a:gd name="connsiteX34" fmla="*/ 1865 w 5237611"/>
                <a:gd name="connsiteY34" fmla="*/ 758772 h 5107218"/>
                <a:gd name="connsiteX35" fmla="*/ 760637 w 5237611"/>
                <a:gd name="connsiteY35" fmla="*/ 0 h 5107218"/>
                <a:gd name="connsiteX0" fmla="*/ 1 w 5237611"/>
                <a:gd name="connsiteY0" fmla="*/ 2139044 h 5107218"/>
                <a:gd name="connsiteX1" fmla="*/ 5237611 w 5237611"/>
                <a:gd name="connsiteY1" fmla="*/ 2139045 h 5107218"/>
                <a:gd name="connsiteX2" fmla="*/ 5237611 w 5237611"/>
                <a:gd name="connsiteY2" fmla="*/ 3103844 h 5107218"/>
                <a:gd name="connsiteX3" fmla="*/ 4478839 w 5237611"/>
                <a:gd name="connsiteY3" fmla="*/ 3862616 h 5107218"/>
                <a:gd name="connsiteX4" fmla="*/ 3245525 w 5237611"/>
                <a:gd name="connsiteY4" fmla="*/ 3862616 h 5107218"/>
                <a:gd name="connsiteX5" fmla="*/ 3385368 w 5237611"/>
                <a:gd name="connsiteY5" fmla="*/ 5107218 h 5107218"/>
                <a:gd name="connsiteX6" fmla="*/ 1623350 w 5237611"/>
                <a:gd name="connsiteY6" fmla="*/ 3862616 h 5107218"/>
                <a:gd name="connsiteX7" fmla="*/ 760637 w 5237611"/>
                <a:gd name="connsiteY7" fmla="*/ 3862616 h 5107218"/>
                <a:gd name="connsiteX8" fmla="*/ 1865 w 5237611"/>
                <a:gd name="connsiteY8" fmla="*/ 3103844 h 5107218"/>
                <a:gd name="connsiteX9" fmla="*/ 1865 w 5237611"/>
                <a:gd name="connsiteY9" fmla="*/ 2520997 h 5107218"/>
                <a:gd name="connsiteX10" fmla="*/ 471624 w 5237611"/>
                <a:gd name="connsiteY10" fmla="*/ 2954204 h 5107218"/>
                <a:gd name="connsiteX11" fmla="*/ 477987 w 5237611"/>
                <a:gd name="connsiteY11" fmla="*/ 3115179 h 5107218"/>
                <a:gd name="connsiteX12" fmla="*/ 829643 w 5237611"/>
                <a:gd name="connsiteY12" fmla="*/ 3401787 h 5107218"/>
                <a:gd name="connsiteX13" fmla="*/ 4407973 w 5237611"/>
                <a:gd name="connsiteY13" fmla="*/ 3401787 h 5107218"/>
                <a:gd name="connsiteX14" fmla="*/ 4766922 w 5237611"/>
                <a:gd name="connsiteY14" fmla="*/ 3042838 h 5107218"/>
                <a:gd name="connsiteX15" fmla="*/ 4767852 w 5237611"/>
                <a:gd name="connsiteY15" fmla="*/ 2581731 h 5107218"/>
                <a:gd name="connsiteX16" fmla="*/ 1164681 w 5237611"/>
                <a:gd name="connsiteY16" fmla="*/ 2581731 h 5107218"/>
                <a:gd name="connsiteX17" fmla="*/ 1164681 w 5237611"/>
                <a:gd name="connsiteY17" fmla="*/ 3213100 h 5107218"/>
                <a:gd name="connsiteX18" fmla="*/ 1 w 5237611"/>
                <a:gd name="connsiteY18" fmla="*/ 2139044 h 5107218"/>
                <a:gd name="connsiteX19" fmla="*/ 760637 w 5237611"/>
                <a:gd name="connsiteY19" fmla="*/ 0 h 5107218"/>
                <a:gd name="connsiteX20" fmla="*/ 4478839 w 5237611"/>
                <a:gd name="connsiteY20" fmla="*/ 0 h 5107218"/>
                <a:gd name="connsiteX21" fmla="*/ 5237611 w 5237611"/>
                <a:gd name="connsiteY21" fmla="*/ 758772 h 5107218"/>
                <a:gd name="connsiteX22" fmla="*/ 5237611 w 5237611"/>
                <a:gd name="connsiteY22" fmla="*/ 1428267 h 5107218"/>
                <a:gd name="connsiteX23" fmla="*/ 4767852 w 5237611"/>
                <a:gd name="connsiteY23" fmla="*/ 995060 h 5107218"/>
                <a:gd name="connsiteX24" fmla="*/ 4767852 w 5237611"/>
                <a:gd name="connsiteY24" fmla="*/ 779863 h 5107218"/>
                <a:gd name="connsiteX25" fmla="*/ 4408903 w 5237611"/>
                <a:gd name="connsiteY25" fmla="*/ 420914 h 5107218"/>
                <a:gd name="connsiteX26" fmla="*/ 830573 w 5237611"/>
                <a:gd name="connsiteY26" fmla="*/ 420914 h 5107218"/>
                <a:gd name="connsiteX27" fmla="*/ 471624 w 5237611"/>
                <a:gd name="connsiteY27" fmla="*/ 779863 h 5107218"/>
                <a:gd name="connsiteX28" fmla="*/ 471624 w 5237611"/>
                <a:gd name="connsiteY28" fmla="*/ 1239157 h 5107218"/>
                <a:gd name="connsiteX29" fmla="*/ 3929652 w 5237611"/>
                <a:gd name="connsiteY29" fmla="*/ 1239157 h 5107218"/>
                <a:gd name="connsiteX30" fmla="*/ 3929652 w 5237611"/>
                <a:gd name="connsiteY30" fmla="*/ 680358 h 5107218"/>
                <a:gd name="connsiteX31" fmla="*/ 5188767 w 5237611"/>
                <a:gd name="connsiteY31" fmla="*/ 1841501 h 5107218"/>
                <a:gd name="connsiteX32" fmla="*/ 0 w 5237611"/>
                <a:gd name="connsiteY32" fmla="*/ 1841501 h 5107218"/>
                <a:gd name="connsiteX33" fmla="*/ 1865 w 5237611"/>
                <a:gd name="connsiteY33" fmla="*/ 758772 h 5107218"/>
                <a:gd name="connsiteX34" fmla="*/ 760637 w 5237611"/>
                <a:gd name="connsiteY34" fmla="*/ 0 h 5107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37611" h="5107218">
                  <a:moveTo>
                    <a:pt x="1" y="2139044"/>
                  </a:moveTo>
                  <a:lnTo>
                    <a:pt x="5237611" y="2139045"/>
                  </a:lnTo>
                  <a:lnTo>
                    <a:pt x="5237611" y="3103844"/>
                  </a:lnTo>
                  <a:cubicBezTo>
                    <a:pt x="5237611" y="3522902"/>
                    <a:pt x="4897897" y="3862616"/>
                    <a:pt x="4478839" y="3862616"/>
                  </a:cubicBezTo>
                  <a:lnTo>
                    <a:pt x="3245525" y="3862616"/>
                  </a:lnTo>
                  <a:lnTo>
                    <a:pt x="3385368" y="5107218"/>
                  </a:lnTo>
                  <a:lnTo>
                    <a:pt x="1623350" y="3862616"/>
                  </a:lnTo>
                  <a:lnTo>
                    <a:pt x="760637" y="3862616"/>
                  </a:lnTo>
                  <a:cubicBezTo>
                    <a:pt x="341579" y="3862616"/>
                    <a:pt x="1865" y="3522902"/>
                    <a:pt x="1865" y="3103844"/>
                  </a:cubicBezTo>
                  <a:lnTo>
                    <a:pt x="1865" y="2520997"/>
                  </a:lnTo>
                  <a:lnTo>
                    <a:pt x="471624" y="2954204"/>
                  </a:lnTo>
                  <a:lnTo>
                    <a:pt x="477987" y="3115179"/>
                  </a:lnTo>
                  <a:cubicBezTo>
                    <a:pt x="511457" y="3278746"/>
                    <a:pt x="656181" y="3401787"/>
                    <a:pt x="829643" y="3401787"/>
                  </a:cubicBezTo>
                  <a:lnTo>
                    <a:pt x="4407973" y="3401787"/>
                  </a:lnTo>
                  <a:cubicBezTo>
                    <a:pt x="4606215" y="3401787"/>
                    <a:pt x="4766922" y="3241080"/>
                    <a:pt x="4766922" y="3042838"/>
                  </a:cubicBezTo>
                  <a:lnTo>
                    <a:pt x="4767852" y="2581731"/>
                  </a:lnTo>
                  <a:lnTo>
                    <a:pt x="1164681" y="2581731"/>
                  </a:lnTo>
                  <a:lnTo>
                    <a:pt x="1164681" y="3213100"/>
                  </a:lnTo>
                  <a:lnTo>
                    <a:pt x="1" y="2139044"/>
                  </a:lnTo>
                  <a:close/>
                  <a:moveTo>
                    <a:pt x="760637" y="0"/>
                  </a:moveTo>
                  <a:lnTo>
                    <a:pt x="4478839" y="0"/>
                  </a:lnTo>
                  <a:cubicBezTo>
                    <a:pt x="4897897" y="0"/>
                    <a:pt x="5237611" y="339714"/>
                    <a:pt x="5237611" y="758772"/>
                  </a:cubicBezTo>
                  <a:lnTo>
                    <a:pt x="5237611" y="1428267"/>
                  </a:lnTo>
                  <a:lnTo>
                    <a:pt x="4767852" y="995060"/>
                  </a:lnTo>
                  <a:lnTo>
                    <a:pt x="4767852" y="779863"/>
                  </a:lnTo>
                  <a:cubicBezTo>
                    <a:pt x="4767852" y="581621"/>
                    <a:pt x="4607145" y="420914"/>
                    <a:pt x="4408903" y="420914"/>
                  </a:cubicBezTo>
                  <a:lnTo>
                    <a:pt x="830573" y="420914"/>
                  </a:lnTo>
                  <a:cubicBezTo>
                    <a:pt x="632331" y="420914"/>
                    <a:pt x="471624" y="581621"/>
                    <a:pt x="471624" y="779863"/>
                  </a:cubicBezTo>
                  <a:lnTo>
                    <a:pt x="471624" y="1239157"/>
                  </a:lnTo>
                  <a:lnTo>
                    <a:pt x="3929652" y="1239157"/>
                  </a:lnTo>
                  <a:lnTo>
                    <a:pt x="3929652" y="680358"/>
                  </a:lnTo>
                  <a:lnTo>
                    <a:pt x="5188767" y="1841501"/>
                  </a:lnTo>
                  <a:lnTo>
                    <a:pt x="0" y="1841501"/>
                  </a:lnTo>
                  <a:cubicBezTo>
                    <a:pt x="622" y="1480591"/>
                    <a:pt x="1243" y="1119682"/>
                    <a:pt x="1865" y="758772"/>
                  </a:cubicBezTo>
                  <a:cubicBezTo>
                    <a:pt x="1865" y="339714"/>
                    <a:pt x="341579" y="0"/>
                    <a:pt x="760637" y="0"/>
                  </a:cubicBezTo>
                  <a:close/>
                </a:path>
              </a:pathLst>
            </a:custGeom>
            <a:solidFill>
              <a:schemeClr val="tx2"/>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53" name="Group 52">
              <a:extLst>
                <a:ext uri="{FF2B5EF4-FFF2-40B4-BE49-F238E27FC236}">
                  <a16:creationId xmlns:a16="http://schemas.microsoft.com/office/drawing/2014/main" id="{3D255387-6275-4F82-B3BF-156C3B834AAA}"/>
                </a:ext>
              </a:extLst>
            </p:cNvPr>
            <p:cNvGrpSpPr/>
            <p:nvPr/>
          </p:nvGrpSpPr>
          <p:grpSpPr>
            <a:xfrm>
              <a:off x="9141930" y="3773670"/>
              <a:ext cx="478880" cy="428307"/>
              <a:chOff x="6773175" y="404044"/>
              <a:chExt cx="802419" cy="717677"/>
            </a:xfrm>
          </p:grpSpPr>
          <p:sp>
            <p:nvSpPr>
              <p:cNvPr id="54" name="Freeform 24">
                <a:extLst>
                  <a:ext uri="{FF2B5EF4-FFF2-40B4-BE49-F238E27FC236}">
                    <a16:creationId xmlns:a16="http://schemas.microsoft.com/office/drawing/2014/main" id="{B4A48C86-B06D-463E-9530-8879432EEA16}"/>
                  </a:ext>
                </a:extLst>
              </p:cNvPr>
              <p:cNvSpPr/>
              <p:nvPr/>
            </p:nvSpPr>
            <p:spPr bwMode="auto">
              <a:xfrm rot="16200000">
                <a:off x="6667528"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55" name="Freeform 640">
                <a:extLst>
                  <a:ext uri="{FF2B5EF4-FFF2-40B4-BE49-F238E27FC236}">
                    <a16:creationId xmlns:a16="http://schemas.microsoft.com/office/drawing/2014/main" id="{896A561F-B0AA-40A6-8FED-989EA58E9029}"/>
                  </a:ext>
                </a:extLst>
              </p:cNvPr>
              <p:cNvSpPr/>
              <p:nvPr/>
            </p:nvSpPr>
            <p:spPr bwMode="auto">
              <a:xfrm rot="5400000">
                <a:off x="7258651"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56" name="Freeform 28">
                <a:extLst>
                  <a:ext uri="{FF2B5EF4-FFF2-40B4-BE49-F238E27FC236}">
                    <a16:creationId xmlns:a16="http://schemas.microsoft.com/office/drawing/2014/main" id="{CB691F13-BCB1-4D97-825A-517FCF730E3A}"/>
                  </a:ext>
                </a:extLst>
              </p:cNvPr>
              <p:cNvSpPr/>
              <p:nvPr/>
            </p:nvSpPr>
            <p:spPr bwMode="auto">
              <a:xfrm>
                <a:off x="7001610" y="404044"/>
                <a:ext cx="367945" cy="717677"/>
              </a:xfrm>
              <a:custGeom>
                <a:avLst/>
                <a:gdLst>
                  <a:gd name="connsiteX0" fmla="*/ 357016 w 367945"/>
                  <a:gd name="connsiteY0" fmla="*/ 0 h 717677"/>
                  <a:gd name="connsiteX1" fmla="*/ 123863 w 367945"/>
                  <a:gd name="connsiteY1" fmla="*/ 0 h 717677"/>
                  <a:gd name="connsiteX2" fmla="*/ 0 w 367945"/>
                  <a:gd name="connsiteY2" fmla="*/ 364303 h 717677"/>
                  <a:gd name="connsiteX3" fmla="*/ 156650 w 367945"/>
                  <a:gd name="connsiteY3" fmla="*/ 364303 h 717677"/>
                  <a:gd name="connsiteX4" fmla="*/ 29144 w 367945"/>
                  <a:gd name="connsiteY4" fmla="*/ 717677 h 717677"/>
                  <a:gd name="connsiteX5" fmla="*/ 367945 w 367945"/>
                  <a:gd name="connsiteY5" fmla="*/ 244083 h 717677"/>
                  <a:gd name="connsiteX6" fmla="*/ 211295 w 367945"/>
                  <a:gd name="connsiteY6" fmla="*/ 244083 h 717677"/>
                  <a:gd name="connsiteX7" fmla="*/ 357016 w 367945"/>
                  <a:gd name="connsiteY7" fmla="*/ 0 h 71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7945" h="717677">
                    <a:moveTo>
                      <a:pt x="357016" y="0"/>
                    </a:moveTo>
                    <a:lnTo>
                      <a:pt x="123863" y="0"/>
                    </a:lnTo>
                    <a:lnTo>
                      <a:pt x="0" y="364303"/>
                    </a:lnTo>
                    <a:lnTo>
                      <a:pt x="156650" y="364303"/>
                    </a:lnTo>
                    <a:lnTo>
                      <a:pt x="29144" y="717677"/>
                    </a:lnTo>
                    <a:lnTo>
                      <a:pt x="367945" y="244083"/>
                    </a:lnTo>
                    <a:lnTo>
                      <a:pt x="211295" y="244083"/>
                    </a:lnTo>
                    <a:lnTo>
                      <a:pt x="357016" y="0"/>
                    </a:ln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57" name="Freeform 5">
              <a:extLst>
                <a:ext uri="{FF2B5EF4-FFF2-40B4-BE49-F238E27FC236}">
                  <a16:creationId xmlns:a16="http://schemas.microsoft.com/office/drawing/2014/main" id="{610CE6B9-34B3-4913-A0B9-760BD218388B}"/>
                </a:ext>
              </a:extLst>
            </p:cNvPr>
            <p:cNvSpPr>
              <a:spLocks noEditPoints="1"/>
            </p:cNvSpPr>
            <p:nvPr/>
          </p:nvSpPr>
          <p:spPr bwMode="auto">
            <a:xfrm>
              <a:off x="6320191" y="2507495"/>
              <a:ext cx="226581" cy="376839"/>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2700">
              <a:solidFill>
                <a:schemeClr val="tx2"/>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91427" tIns="45713" rIns="91427" bIns="45713" numCol="1" anchor="t" anchorCtr="0" compatLnSpc="1">
              <a:prstTxWarp prst="textNoShape">
                <a:avLst/>
              </a:prstTxWarp>
            </a:bodyPr>
            <a:lstStyle/>
            <a:p>
              <a:pPr defTabSz="914225"/>
              <a:endParaRPr lang="en-US" kern="0">
                <a:solidFill>
                  <a:sysClr val="windowText" lastClr="000000"/>
                </a:solidFill>
                <a:latin typeface="Segoe UI Semilight"/>
              </a:endParaRPr>
            </a:p>
          </p:txBody>
        </p:sp>
        <p:sp>
          <p:nvSpPr>
            <p:cNvPr id="61" name="Freeform 5">
              <a:extLst>
                <a:ext uri="{FF2B5EF4-FFF2-40B4-BE49-F238E27FC236}">
                  <a16:creationId xmlns:a16="http://schemas.microsoft.com/office/drawing/2014/main" id="{F384ECB9-40B2-43BB-BAE5-1EAC437CA6AC}"/>
                </a:ext>
              </a:extLst>
            </p:cNvPr>
            <p:cNvSpPr>
              <a:spLocks/>
            </p:cNvSpPr>
            <p:nvPr/>
          </p:nvSpPr>
          <p:spPr bwMode="auto">
            <a:xfrm>
              <a:off x="7948025" y="2506426"/>
              <a:ext cx="458972" cy="396446"/>
            </a:xfrm>
            <a:custGeom>
              <a:avLst/>
              <a:gdLst>
                <a:gd name="T0" fmla="*/ 1193 w 2760"/>
                <a:gd name="T1" fmla="*/ 2195 h 2384"/>
                <a:gd name="T2" fmla="*/ 1448 w 2760"/>
                <a:gd name="T3" fmla="*/ 2149 h 2384"/>
                <a:gd name="T4" fmla="*/ 1626 w 2760"/>
                <a:gd name="T5" fmla="*/ 1997 h 2384"/>
                <a:gd name="T6" fmla="*/ 1704 w 2760"/>
                <a:gd name="T7" fmla="*/ 1809 h 2384"/>
                <a:gd name="T8" fmla="*/ 1691 w 2760"/>
                <a:gd name="T9" fmla="*/ 1592 h 2384"/>
                <a:gd name="T10" fmla="*/ 1591 w 2760"/>
                <a:gd name="T11" fmla="*/ 1414 h 2384"/>
                <a:gd name="T12" fmla="*/ 1394 w 2760"/>
                <a:gd name="T13" fmla="*/ 1284 h 2384"/>
                <a:gd name="T14" fmla="*/ 1148 w 2760"/>
                <a:gd name="T15" fmla="*/ 1267 h 2384"/>
                <a:gd name="T16" fmla="*/ 905 w 2760"/>
                <a:gd name="T17" fmla="*/ 1168 h 2384"/>
                <a:gd name="T18" fmla="*/ 1190 w 2760"/>
                <a:gd name="T19" fmla="*/ 1079 h 2384"/>
                <a:gd name="T20" fmla="*/ 1542 w 2760"/>
                <a:gd name="T21" fmla="*/ 1152 h 2384"/>
                <a:gd name="T22" fmla="*/ 1789 w 2760"/>
                <a:gd name="T23" fmla="*/ 1384 h 2384"/>
                <a:gd name="T24" fmla="*/ 1883 w 2760"/>
                <a:gd name="T25" fmla="*/ 1617 h 2384"/>
                <a:gd name="T26" fmla="*/ 2415 w 2760"/>
                <a:gd name="T27" fmla="*/ 1619 h 2384"/>
                <a:gd name="T28" fmla="*/ 2567 w 2760"/>
                <a:gd name="T29" fmla="*/ 1462 h 2384"/>
                <a:gd name="T30" fmla="*/ 2545 w 2760"/>
                <a:gd name="T31" fmla="*/ 1316 h 2384"/>
                <a:gd name="T32" fmla="*/ 2386 w 2760"/>
                <a:gd name="T33" fmla="*/ 1212 h 2384"/>
                <a:gd name="T34" fmla="*/ 2238 w 2760"/>
                <a:gd name="T35" fmla="*/ 1125 h 2384"/>
                <a:gd name="T36" fmla="*/ 2244 w 2760"/>
                <a:gd name="T37" fmla="*/ 722 h 2384"/>
                <a:gd name="T38" fmla="*/ 2023 w 2760"/>
                <a:gd name="T39" fmla="*/ 372 h 2384"/>
                <a:gd name="T40" fmla="*/ 1656 w 2760"/>
                <a:gd name="T41" fmla="*/ 216 h 2384"/>
                <a:gd name="T42" fmla="*/ 1391 w 2760"/>
                <a:gd name="T43" fmla="*/ 231 h 2384"/>
                <a:gd name="T44" fmla="*/ 1157 w 2760"/>
                <a:gd name="T45" fmla="*/ 344 h 2384"/>
                <a:gd name="T46" fmla="*/ 989 w 2760"/>
                <a:gd name="T47" fmla="*/ 516 h 2384"/>
                <a:gd name="T48" fmla="*/ 876 w 2760"/>
                <a:gd name="T49" fmla="*/ 765 h 2384"/>
                <a:gd name="T50" fmla="*/ 699 w 2760"/>
                <a:gd name="T51" fmla="*/ 725 h 2384"/>
                <a:gd name="T52" fmla="*/ 368 w 2760"/>
                <a:gd name="T53" fmla="*/ 816 h 2384"/>
                <a:gd name="T54" fmla="*/ 204 w 2760"/>
                <a:gd name="T55" fmla="*/ 1062 h 2384"/>
                <a:gd name="T56" fmla="*/ 240 w 2760"/>
                <a:gd name="T57" fmla="*/ 1363 h 2384"/>
                <a:gd name="T58" fmla="*/ 430 w 2760"/>
                <a:gd name="T59" fmla="*/ 1558 h 2384"/>
                <a:gd name="T60" fmla="*/ 803 w 2760"/>
                <a:gd name="T61" fmla="*/ 1612 h 2384"/>
                <a:gd name="T62" fmla="*/ 992 w 2760"/>
                <a:gd name="T63" fmla="*/ 1591 h 2384"/>
                <a:gd name="T64" fmla="*/ 1180 w 2760"/>
                <a:gd name="T65" fmla="*/ 1440 h 2384"/>
                <a:gd name="T66" fmla="*/ 1422 w 2760"/>
                <a:gd name="T67" fmla="*/ 1490 h 2384"/>
                <a:gd name="T68" fmla="*/ 1541 w 2760"/>
                <a:gd name="T69" fmla="*/ 1695 h 2384"/>
                <a:gd name="T70" fmla="*/ 1421 w 2760"/>
                <a:gd name="T71" fmla="*/ 1954 h 2384"/>
                <a:gd name="T72" fmla="*/ 1169 w 2760"/>
                <a:gd name="T73" fmla="*/ 1998 h 2384"/>
                <a:gd name="T74" fmla="*/ 980 w 2760"/>
                <a:gd name="T75" fmla="*/ 1832 h 2384"/>
                <a:gd name="T76" fmla="*/ 643 w 2760"/>
                <a:gd name="T77" fmla="*/ 1803 h 2384"/>
                <a:gd name="T78" fmla="*/ 346 w 2760"/>
                <a:gd name="T79" fmla="*/ 1733 h 2384"/>
                <a:gd name="T80" fmla="*/ 105 w 2760"/>
                <a:gd name="T81" fmla="*/ 1519 h 2384"/>
                <a:gd name="T82" fmla="*/ 2 w 2760"/>
                <a:gd name="T83" fmla="*/ 1221 h 2384"/>
                <a:gd name="T84" fmla="*/ 74 w 2760"/>
                <a:gd name="T85" fmla="*/ 864 h 2384"/>
                <a:gd name="T86" fmla="*/ 326 w 2760"/>
                <a:gd name="T87" fmla="*/ 609 h 2384"/>
                <a:gd name="T88" fmla="*/ 649 w 2760"/>
                <a:gd name="T89" fmla="*/ 528 h 2384"/>
                <a:gd name="T90" fmla="*/ 769 w 2760"/>
                <a:gd name="T91" fmla="*/ 508 h 2384"/>
                <a:gd name="T92" fmla="*/ 1045 w 2760"/>
                <a:gd name="T93" fmla="*/ 175 h 2384"/>
                <a:gd name="T94" fmla="*/ 1403 w 2760"/>
                <a:gd name="T95" fmla="*/ 16 h 2384"/>
                <a:gd name="T96" fmla="*/ 1712 w 2760"/>
                <a:gd name="T97" fmla="*/ 10 h 2384"/>
                <a:gd name="T98" fmla="*/ 2006 w 2760"/>
                <a:gd name="T99" fmla="*/ 117 h 2384"/>
                <a:gd name="T100" fmla="*/ 2243 w 2760"/>
                <a:gd name="T101" fmla="*/ 317 h 2384"/>
                <a:gd name="T102" fmla="*/ 2425 w 2760"/>
                <a:gd name="T103" fmla="*/ 658 h 2384"/>
                <a:gd name="T104" fmla="*/ 2453 w 2760"/>
                <a:gd name="T105" fmla="*/ 997 h 2384"/>
                <a:gd name="T106" fmla="*/ 2590 w 2760"/>
                <a:gd name="T107" fmla="*/ 1078 h 2384"/>
                <a:gd name="T108" fmla="*/ 2758 w 2760"/>
                <a:gd name="T109" fmla="*/ 1365 h 2384"/>
                <a:gd name="T110" fmla="*/ 2673 w 2760"/>
                <a:gd name="T111" fmla="*/ 1666 h 2384"/>
                <a:gd name="T112" fmla="*/ 2428 w 2760"/>
                <a:gd name="T113" fmla="*/ 1806 h 2384"/>
                <a:gd name="T114" fmla="*/ 1886 w 2760"/>
                <a:gd name="T115" fmla="*/ 1830 h 2384"/>
                <a:gd name="T116" fmla="*/ 1807 w 2760"/>
                <a:gd name="T117" fmla="*/ 2056 h 2384"/>
                <a:gd name="T118" fmla="*/ 1603 w 2760"/>
                <a:gd name="T119" fmla="*/ 2274 h 2384"/>
                <a:gd name="T120" fmla="*/ 1346 w 2760"/>
                <a:gd name="T121" fmla="*/ 2376 h 2384"/>
                <a:gd name="T122" fmla="*/ 1044 w 2760"/>
                <a:gd name="T123" fmla="*/ 2353 h 2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0" h="2384">
                  <a:moveTo>
                    <a:pt x="904" y="2290"/>
                  </a:moveTo>
                  <a:lnTo>
                    <a:pt x="904" y="2290"/>
                  </a:lnTo>
                  <a:lnTo>
                    <a:pt x="1001" y="2131"/>
                  </a:lnTo>
                  <a:lnTo>
                    <a:pt x="1001" y="2131"/>
                  </a:lnTo>
                  <a:lnTo>
                    <a:pt x="1024" y="2144"/>
                  </a:lnTo>
                  <a:lnTo>
                    <a:pt x="1048" y="2155"/>
                  </a:lnTo>
                  <a:lnTo>
                    <a:pt x="1073" y="2166"/>
                  </a:lnTo>
                  <a:lnTo>
                    <a:pt x="1096" y="2174"/>
                  </a:lnTo>
                  <a:lnTo>
                    <a:pt x="1120" y="2182"/>
                  </a:lnTo>
                  <a:lnTo>
                    <a:pt x="1144" y="2188"/>
                  </a:lnTo>
                  <a:lnTo>
                    <a:pt x="1168" y="2192"/>
                  </a:lnTo>
                  <a:lnTo>
                    <a:pt x="1193" y="2195"/>
                  </a:lnTo>
                  <a:lnTo>
                    <a:pt x="1217" y="2197"/>
                  </a:lnTo>
                  <a:lnTo>
                    <a:pt x="1241" y="2197"/>
                  </a:lnTo>
                  <a:lnTo>
                    <a:pt x="1266" y="2197"/>
                  </a:lnTo>
                  <a:lnTo>
                    <a:pt x="1291" y="2194"/>
                  </a:lnTo>
                  <a:lnTo>
                    <a:pt x="1316" y="2191"/>
                  </a:lnTo>
                  <a:lnTo>
                    <a:pt x="1341" y="2186"/>
                  </a:lnTo>
                  <a:lnTo>
                    <a:pt x="1366" y="2180"/>
                  </a:lnTo>
                  <a:lnTo>
                    <a:pt x="1391" y="2172"/>
                  </a:lnTo>
                  <a:lnTo>
                    <a:pt x="1391" y="2172"/>
                  </a:lnTo>
                  <a:lnTo>
                    <a:pt x="1411" y="2165"/>
                  </a:lnTo>
                  <a:lnTo>
                    <a:pt x="1429" y="2158"/>
                  </a:lnTo>
                  <a:lnTo>
                    <a:pt x="1448" y="2149"/>
                  </a:lnTo>
                  <a:lnTo>
                    <a:pt x="1465" y="2141"/>
                  </a:lnTo>
                  <a:lnTo>
                    <a:pt x="1482" y="2130"/>
                  </a:lnTo>
                  <a:lnTo>
                    <a:pt x="1499" y="2120"/>
                  </a:lnTo>
                  <a:lnTo>
                    <a:pt x="1515" y="2109"/>
                  </a:lnTo>
                  <a:lnTo>
                    <a:pt x="1530" y="2098"/>
                  </a:lnTo>
                  <a:lnTo>
                    <a:pt x="1546" y="2085"/>
                  </a:lnTo>
                  <a:lnTo>
                    <a:pt x="1561" y="2072"/>
                  </a:lnTo>
                  <a:lnTo>
                    <a:pt x="1574" y="2058"/>
                  </a:lnTo>
                  <a:lnTo>
                    <a:pt x="1588" y="2044"/>
                  </a:lnTo>
                  <a:lnTo>
                    <a:pt x="1602" y="2029"/>
                  </a:lnTo>
                  <a:lnTo>
                    <a:pt x="1614" y="2013"/>
                  </a:lnTo>
                  <a:lnTo>
                    <a:pt x="1626" y="1997"/>
                  </a:lnTo>
                  <a:lnTo>
                    <a:pt x="1637" y="1980"/>
                  </a:lnTo>
                  <a:lnTo>
                    <a:pt x="1637" y="1980"/>
                  </a:lnTo>
                  <a:lnTo>
                    <a:pt x="1648" y="1965"/>
                  </a:lnTo>
                  <a:lnTo>
                    <a:pt x="1657" y="1949"/>
                  </a:lnTo>
                  <a:lnTo>
                    <a:pt x="1665" y="1932"/>
                  </a:lnTo>
                  <a:lnTo>
                    <a:pt x="1674" y="1915"/>
                  </a:lnTo>
                  <a:lnTo>
                    <a:pt x="1680" y="1899"/>
                  </a:lnTo>
                  <a:lnTo>
                    <a:pt x="1686" y="1881"/>
                  </a:lnTo>
                  <a:lnTo>
                    <a:pt x="1693" y="1863"/>
                  </a:lnTo>
                  <a:lnTo>
                    <a:pt x="1697" y="1846"/>
                  </a:lnTo>
                  <a:lnTo>
                    <a:pt x="1701" y="1828"/>
                  </a:lnTo>
                  <a:lnTo>
                    <a:pt x="1704" y="1809"/>
                  </a:lnTo>
                  <a:lnTo>
                    <a:pt x="1707" y="1792"/>
                  </a:lnTo>
                  <a:lnTo>
                    <a:pt x="1709" y="1774"/>
                  </a:lnTo>
                  <a:lnTo>
                    <a:pt x="1710" y="1755"/>
                  </a:lnTo>
                  <a:lnTo>
                    <a:pt x="1712" y="1737"/>
                  </a:lnTo>
                  <a:lnTo>
                    <a:pt x="1710" y="1718"/>
                  </a:lnTo>
                  <a:lnTo>
                    <a:pt x="1710" y="1700"/>
                  </a:lnTo>
                  <a:lnTo>
                    <a:pt x="1708" y="1683"/>
                  </a:lnTo>
                  <a:lnTo>
                    <a:pt x="1706" y="1664"/>
                  </a:lnTo>
                  <a:lnTo>
                    <a:pt x="1703" y="1646"/>
                  </a:lnTo>
                  <a:lnTo>
                    <a:pt x="1700" y="1628"/>
                  </a:lnTo>
                  <a:lnTo>
                    <a:pt x="1695" y="1610"/>
                  </a:lnTo>
                  <a:lnTo>
                    <a:pt x="1691" y="1592"/>
                  </a:lnTo>
                  <a:lnTo>
                    <a:pt x="1684" y="1575"/>
                  </a:lnTo>
                  <a:lnTo>
                    <a:pt x="1678" y="1557"/>
                  </a:lnTo>
                  <a:lnTo>
                    <a:pt x="1671" y="1540"/>
                  </a:lnTo>
                  <a:lnTo>
                    <a:pt x="1663" y="1523"/>
                  </a:lnTo>
                  <a:lnTo>
                    <a:pt x="1655" y="1507"/>
                  </a:lnTo>
                  <a:lnTo>
                    <a:pt x="1647" y="1491"/>
                  </a:lnTo>
                  <a:lnTo>
                    <a:pt x="1636" y="1474"/>
                  </a:lnTo>
                  <a:lnTo>
                    <a:pt x="1626" y="1458"/>
                  </a:lnTo>
                  <a:lnTo>
                    <a:pt x="1615" y="1444"/>
                  </a:lnTo>
                  <a:lnTo>
                    <a:pt x="1604" y="1429"/>
                  </a:lnTo>
                  <a:lnTo>
                    <a:pt x="1604" y="1429"/>
                  </a:lnTo>
                  <a:lnTo>
                    <a:pt x="1591" y="1414"/>
                  </a:lnTo>
                  <a:lnTo>
                    <a:pt x="1577" y="1400"/>
                  </a:lnTo>
                  <a:lnTo>
                    <a:pt x="1564" y="1386"/>
                  </a:lnTo>
                  <a:lnTo>
                    <a:pt x="1549" y="1372"/>
                  </a:lnTo>
                  <a:lnTo>
                    <a:pt x="1533" y="1360"/>
                  </a:lnTo>
                  <a:lnTo>
                    <a:pt x="1518" y="1348"/>
                  </a:lnTo>
                  <a:lnTo>
                    <a:pt x="1501" y="1337"/>
                  </a:lnTo>
                  <a:lnTo>
                    <a:pt x="1484" y="1326"/>
                  </a:lnTo>
                  <a:lnTo>
                    <a:pt x="1467" y="1316"/>
                  </a:lnTo>
                  <a:lnTo>
                    <a:pt x="1450" y="1307"/>
                  </a:lnTo>
                  <a:lnTo>
                    <a:pt x="1431" y="1299"/>
                  </a:lnTo>
                  <a:lnTo>
                    <a:pt x="1413" y="1291"/>
                  </a:lnTo>
                  <a:lnTo>
                    <a:pt x="1394" y="1284"/>
                  </a:lnTo>
                  <a:lnTo>
                    <a:pt x="1374" y="1278"/>
                  </a:lnTo>
                  <a:lnTo>
                    <a:pt x="1355" y="1273"/>
                  </a:lnTo>
                  <a:lnTo>
                    <a:pt x="1335" y="1269"/>
                  </a:lnTo>
                  <a:lnTo>
                    <a:pt x="1315" y="1264"/>
                  </a:lnTo>
                  <a:lnTo>
                    <a:pt x="1295" y="1261"/>
                  </a:lnTo>
                  <a:lnTo>
                    <a:pt x="1274" y="1260"/>
                  </a:lnTo>
                  <a:lnTo>
                    <a:pt x="1254" y="1259"/>
                  </a:lnTo>
                  <a:lnTo>
                    <a:pt x="1233" y="1258"/>
                  </a:lnTo>
                  <a:lnTo>
                    <a:pt x="1212" y="1259"/>
                  </a:lnTo>
                  <a:lnTo>
                    <a:pt x="1191" y="1261"/>
                  </a:lnTo>
                  <a:lnTo>
                    <a:pt x="1169" y="1263"/>
                  </a:lnTo>
                  <a:lnTo>
                    <a:pt x="1148" y="1267"/>
                  </a:lnTo>
                  <a:lnTo>
                    <a:pt x="1127" y="1272"/>
                  </a:lnTo>
                  <a:lnTo>
                    <a:pt x="1106" y="1278"/>
                  </a:lnTo>
                  <a:lnTo>
                    <a:pt x="1085" y="1284"/>
                  </a:lnTo>
                  <a:lnTo>
                    <a:pt x="1064" y="1293"/>
                  </a:lnTo>
                  <a:lnTo>
                    <a:pt x="1043" y="1301"/>
                  </a:lnTo>
                  <a:lnTo>
                    <a:pt x="1022" y="1310"/>
                  </a:lnTo>
                  <a:lnTo>
                    <a:pt x="1001" y="1322"/>
                  </a:lnTo>
                  <a:lnTo>
                    <a:pt x="1001" y="1322"/>
                  </a:lnTo>
                  <a:lnTo>
                    <a:pt x="953" y="1245"/>
                  </a:lnTo>
                  <a:lnTo>
                    <a:pt x="953" y="1245"/>
                  </a:lnTo>
                  <a:lnTo>
                    <a:pt x="905" y="1168"/>
                  </a:lnTo>
                  <a:lnTo>
                    <a:pt x="905" y="1168"/>
                  </a:lnTo>
                  <a:lnTo>
                    <a:pt x="913" y="1162"/>
                  </a:lnTo>
                  <a:lnTo>
                    <a:pt x="922" y="1156"/>
                  </a:lnTo>
                  <a:lnTo>
                    <a:pt x="922" y="1156"/>
                  </a:lnTo>
                  <a:lnTo>
                    <a:pt x="953" y="1141"/>
                  </a:lnTo>
                  <a:lnTo>
                    <a:pt x="986" y="1127"/>
                  </a:lnTo>
                  <a:lnTo>
                    <a:pt x="1018" y="1114"/>
                  </a:lnTo>
                  <a:lnTo>
                    <a:pt x="1052" y="1104"/>
                  </a:lnTo>
                  <a:lnTo>
                    <a:pt x="1085" y="1095"/>
                  </a:lnTo>
                  <a:lnTo>
                    <a:pt x="1120" y="1087"/>
                  </a:lnTo>
                  <a:lnTo>
                    <a:pt x="1154" y="1082"/>
                  </a:lnTo>
                  <a:lnTo>
                    <a:pt x="1190" y="1079"/>
                  </a:lnTo>
                  <a:lnTo>
                    <a:pt x="1190" y="1079"/>
                  </a:lnTo>
                  <a:lnTo>
                    <a:pt x="1222" y="1077"/>
                  </a:lnTo>
                  <a:lnTo>
                    <a:pt x="1254" y="1077"/>
                  </a:lnTo>
                  <a:lnTo>
                    <a:pt x="1285" y="1078"/>
                  </a:lnTo>
                  <a:lnTo>
                    <a:pt x="1316" y="1081"/>
                  </a:lnTo>
                  <a:lnTo>
                    <a:pt x="1346" y="1085"/>
                  </a:lnTo>
                  <a:lnTo>
                    <a:pt x="1376" y="1090"/>
                  </a:lnTo>
                  <a:lnTo>
                    <a:pt x="1405" y="1098"/>
                  </a:lnTo>
                  <a:lnTo>
                    <a:pt x="1434" y="1106"/>
                  </a:lnTo>
                  <a:lnTo>
                    <a:pt x="1461" y="1115"/>
                  </a:lnTo>
                  <a:lnTo>
                    <a:pt x="1488" y="1127"/>
                  </a:lnTo>
                  <a:lnTo>
                    <a:pt x="1516" y="1139"/>
                  </a:lnTo>
                  <a:lnTo>
                    <a:pt x="1542" y="1152"/>
                  </a:lnTo>
                  <a:lnTo>
                    <a:pt x="1567" y="1166"/>
                  </a:lnTo>
                  <a:lnTo>
                    <a:pt x="1591" y="1182"/>
                  </a:lnTo>
                  <a:lnTo>
                    <a:pt x="1614" y="1197"/>
                  </a:lnTo>
                  <a:lnTo>
                    <a:pt x="1637" y="1215"/>
                  </a:lnTo>
                  <a:lnTo>
                    <a:pt x="1659" y="1233"/>
                  </a:lnTo>
                  <a:lnTo>
                    <a:pt x="1681" y="1252"/>
                  </a:lnTo>
                  <a:lnTo>
                    <a:pt x="1701" y="1273"/>
                  </a:lnTo>
                  <a:lnTo>
                    <a:pt x="1721" y="1293"/>
                  </a:lnTo>
                  <a:lnTo>
                    <a:pt x="1739" y="1315"/>
                  </a:lnTo>
                  <a:lnTo>
                    <a:pt x="1757" y="1337"/>
                  </a:lnTo>
                  <a:lnTo>
                    <a:pt x="1773" y="1360"/>
                  </a:lnTo>
                  <a:lnTo>
                    <a:pt x="1789" y="1384"/>
                  </a:lnTo>
                  <a:lnTo>
                    <a:pt x="1803" y="1408"/>
                  </a:lnTo>
                  <a:lnTo>
                    <a:pt x="1816" y="1433"/>
                  </a:lnTo>
                  <a:lnTo>
                    <a:pt x="1829" y="1458"/>
                  </a:lnTo>
                  <a:lnTo>
                    <a:pt x="1840" y="1484"/>
                  </a:lnTo>
                  <a:lnTo>
                    <a:pt x="1851" y="1511"/>
                  </a:lnTo>
                  <a:lnTo>
                    <a:pt x="1859" y="1537"/>
                  </a:lnTo>
                  <a:lnTo>
                    <a:pt x="1868" y="1564"/>
                  </a:lnTo>
                  <a:lnTo>
                    <a:pt x="1874" y="1592"/>
                  </a:lnTo>
                  <a:lnTo>
                    <a:pt x="1874" y="1592"/>
                  </a:lnTo>
                  <a:lnTo>
                    <a:pt x="1877" y="1602"/>
                  </a:lnTo>
                  <a:lnTo>
                    <a:pt x="1880" y="1610"/>
                  </a:lnTo>
                  <a:lnTo>
                    <a:pt x="1883" y="1617"/>
                  </a:lnTo>
                  <a:lnTo>
                    <a:pt x="1889" y="1622"/>
                  </a:lnTo>
                  <a:lnTo>
                    <a:pt x="1895" y="1625"/>
                  </a:lnTo>
                  <a:lnTo>
                    <a:pt x="1902" y="1628"/>
                  </a:lnTo>
                  <a:lnTo>
                    <a:pt x="1911" y="1629"/>
                  </a:lnTo>
                  <a:lnTo>
                    <a:pt x="1921" y="1629"/>
                  </a:lnTo>
                  <a:lnTo>
                    <a:pt x="1921" y="1629"/>
                  </a:lnTo>
                  <a:lnTo>
                    <a:pt x="2034" y="1627"/>
                  </a:lnTo>
                  <a:lnTo>
                    <a:pt x="2148" y="1626"/>
                  </a:lnTo>
                  <a:lnTo>
                    <a:pt x="2377" y="1623"/>
                  </a:lnTo>
                  <a:lnTo>
                    <a:pt x="2377" y="1623"/>
                  </a:lnTo>
                  <a:lnTo>
                    <a:pt x="2397" y="1622"/>
                  </a:lnTo>
                  <a:lnTo>
                    <a:pt x="2415" y="1619"/>
                  </a:lnTo>
                  <a:lnTo>
                    <a:pt x="2434" y="1613"/>
                  </a:lnTo>
                  <a:lnTo>
                    <a:pt x="2452" y="1606"/>
                  </a:lnTo>
                  <a:lnTo>
                    <a:pt x="2469" y="1598"/>
                  </a:lnTo>
                  <a:lnTo>
                    <a:pt x="2485" y="1587"/>
                  </a:lnTo>
                  <a:lnTo>
                    <a:pt x="2499" y="1576"/>
                  </a:lnTo>
                  <a:lnTo>
                    <a:pt x="2513" y="1563"/>
                  </a:lnTo>
                  <a:lnTo>
                    <a:pt x="2525" y="1548"/>
                  </a:lnTo>
                  <a:lnTo>
                    <a:pt x="2537" y="1534"/>
                  </a:lnTo>
                  <a:lnTo>
                    <a:pt x="2547" y="1517"/>
                  </a:lnTo>
                  <a:lnTo>
                    <a:pt x="2556" y="1500"/>
                  </a:lnTo>
                  <a:lnTo>
                    <a:pt x="2562" y="1481"/>
                  </a:lnTo>
                  <a:lnTo>
                    <a:pt x="2567" y="1462"/>
                  </a:lnTo>
                  <a:lnTo>
                    <a:pt x="2571" y="1444"/>
                  </a:lnTo>
                  <a:lnTo>
                    <a:pt x="2573" y="1424"/>
                  </a:lnTo>
                  <a:lnTo>
                    <a:pt x="2573" y="1424"/>
                  </a:lnTo>
                  <a:lnTo>
                    <a:pt x="2574" y="1412"/>
                  </a:lnTo>
                  <a:lnTo>
                    <a:pt x="2573" y="1401"/>
                  </a:lnTo>
                  <a:lnTo>
                    <a:pt x="2571" y="1389"/>
                  </a:lnTo>
                  <a:lnTo>
                    <a:pt x="2569" y="1378"/>
                  </a:lnTo>
                  <a:lnTo>
                    <a:pt x="2567" y="1367"/>
                  </a:lnTo>
                  <a:lnTo>
                    <a:pt x="2564" y="1357"/>
                  </a:lnTo>
                  <a:lnTo>
                    <a:pt x="2560" y="1346"/>
                  </a:lnTo>
                  <a:lnTo>
                    <a:pt x="2556" y="1336"/>
                  </a:lnTo>
                  <a:lnTo>
                    <a:pt x="2545" y="1316"/>
                  </a:lnTo>
                  <a:lnTo>
                    <a:pt x="2534" y="1297"/>
                  </a:lnTo>
                  <a:lnTo>
                    <a:pt x="2519" y="1279"/>
                  </a:lnTo>
                  <a:lnTo>
                    <a:pt x="2502" y="1263"/>
                  </a:lnTo>
                  <a:lnTo>
                    <a:pt x="2485" y="1249"/>
                  </a:lnTo>
                  <a:lnTo>
                    <a:pt x="2465" y="1237"/>
                  </a:lnTo>
                  <a:lnTo>
                    <a:pt x="2455" y="1232"/>
                  </a:lnTo>
                  <a:lnTo>
                    <a:pt x="2444" y="1227"/>
                  </a:lnTo>
                  <a:lnTo>
                    <a:pt x="2433" y="1222"/>
                  </a:lnTo>
                  <a:lnTo>
                    <a:pt x="2422" y="1218"/>
                  </a:lnTo>
                  <a:lnTo>
                    <a:pt x="2410" y="1216"/>
                  </a:lnTo>
                  <a:lnTo>
                    <a:pt x="2399" y="1213"/>
                  </a:lnTo>
                  <a:lnTo>
                    <a:pt x="2386" y="1212"/>
                  </a:lnTo>
                  <a:lnTo>
                    <a:pt x="2373" y="1211"/>
                  </a:lnTo>
                  <a:lnTo>
                    <a:pt x="2361" y="1210"/>
                  </a:lnTo>
                  <a:lnTo>
                    <a:pt x="2348" y="1210"/>
                  </a:lnTo>
                  <a:lnTo>
                    <a:pt x="2336" y="1211"/>
                  </a:lnTo>
                  <a:lnTo>
                    <a:pt x="2322" y="1213"/>
                  </a:lnTo>
                  <a:lnTo>
                    <a:pt x="2322" y="1213"/>
                  </a:lnTo>
                  <a:lnTo>
                    <a:pt x="2295" y="1217"/>
                  </a:lnTo>
                  <a:lnTo>
                    <a:pt x="2268" y="1220"/>
                  </a:lnTo>
                  <a:lnTo>
                    <a:pt x="2209" y="1228"/>
                  </a:lnTo>
                  <a:lnTo>
                    <a:pt x="2209" y="1228"/>
                  </a:lnTo>
                  <a:lnTo>
                    <a:pt x="2238" y="1125"/>
                  </a:lnTo>
                  <a:lnTo>
                    <a:pt x="2238" y="1125"/>
                  </a:lnTo>
                  <a:lnTo>
                    <a:pt x="2247" y="1091"/>
                  </a:lnTo>
                  <a:lnTo>
                    <a:pt x="2255" y="1057"/>
                  </a:lnTo>
                  <a:lnTo>
                    <a:pt x="2261" y="1022"/>
                  </a:lnTo>
                  <a:lnTo>
                    <a:pt x="2266" y="989"/>
                  </a:lnTo>
                  <a:lnTo>
                    <a:pt x="2269" y="955"/>
                  </a:lnTo>
                  <a:lnTo>
                    <a:pt x="2270" y="922"/>
                  </a:lnTo>
                  <a:lnTo>
                    <a:pt x="2270" y="888"/>
                  </a:lnTo>
                  <a:lnTo>
                    <a:pt x="2268" y="854"/>
                  </a:lnTo>
                  <a:lnTo>
                    <a:pt x="2265" y="821"/>
                  </a:lnTo>
                  <a:lnTo>
                    <a:pt x="2259" y="787"/>
                  </a:lnTo>
                  <a:lnTo>
                    <a:pt x="2253" y="755"/>
                  </a:lnTo>
                  <a:lnTo>
                    <a:pt x="2244" y="722"/>
                  </a:lnTo>
                  <a:lnTo>
                    <a:pt x="2234" y="690"/>
                  </a:lnTo>
                  <a:lnTo>
                    <a:pt x="2222" y="657"/>
                  </a:lnTo>
                  <a:lnTo>
                    <a:pt x="2208" y="625"/>
                  </a:lnTo>
                  <a:lnTo>
                    <a:pt x="2192" y="592"/>
                  </a:lnTo>
                  <a:lnTo>
                    <a:pt x="2192" y="592"/>
                  </a:lnTo>
                  <a:lnTo>
                    <a:pt x="2172" y="556"/>
                  </a:lnTo>
                  <a:lnTo>
                    <a:pt x="2151" y="521"/>
                  </a:lnTo>
                  <a:lnTo>
                    <a:pt x="2128" y="487"/>
                  </a:lnTo>
                  <a:lnTo>
                    <a:pt x="2104" y="456"/>
                  </a:lnTo>
                  <a:lnTo>
                    <a:pt x="2078" y="427"/>
                  </a:lnTo>
                  <a:lnTo>
                    <a:pt x="2051" y="398"/>
                  </a:lnTo>
                  <a:lnTo>
                    <a:pt x="2023" y="372"/>
                  </a:lnTo>
                  <a:lnTo>
                    <a:pt x="1992" y="348"/>
                  </a:lnTo>
                  <a:lnTo>
                    <a:pt x="1961" y="326"/>
                  </a:lnTo>
                  <a:lnTo>
                    <a:pt x="1928" y="305"/>
                  </a:lnTo>
                  <a:lnTo>
                    <a:pt x="1894" y="287"/>
                  </a:lnTo>
                  <a:lnTo>
                    <a:pt x="1858" y="270"/>
                  </a:lnTo>
                  <a:lnTo>
                    <a:pt x="1821" y="256"/>
                  </a:lnTo>
                  <a:lnTo>
                    <a:pt x="1784" y="243"/>
                  </a:lnTo>
                  <a:lnTo>
                    <a:pt x="1744" y="233"/>
                  </a:lnTo>
                  <a:lnTo>
                    <a:pt x="1703" y="223"/>
                  </a:lnTo>
                  <a:lnTo>
                    <a:pt x="1703" y="223"/>
                  </a:lnTo>
                  <a:lnTo>
                    <a:pt x="1680" y="219"/>
                  </a:lnTo>
                  <a:lnTo>
                    <a:pt x="1656" y="216"/>
                  </a:lnTo>
                  <a:lnTo>
                    <a:pt x="1633" y="214"/>
                  </a:lnTo>
                  <a:lnTo>
                    <a:pt x="1610" y="212"/>
                  </a:lnTo>
                  <a:lnTo>
                    <a:pt x="1587" y="211"/>
                  </a:lnTo>
                  <a:lnTo>
                    <a:pt x="1565" y="210"/>
                  </a:lnTo>
                  <a:lnTo>
                    <a:pt x="1542" y="210"/>
                  </a:lnTo>
                  <a:lnTo>
                    <a:pt x="1520" y="211"/>
                  </a:lnTo>
                  <a:lnTo>
                    <a:pt x="1498" y="212"/>
                  </a:lnTo>
                  <a:lnTo>
                    <a:pt x="1476" y="215"/>
                  </a:lnTo>
                  <a:lnTo>
                    <a:pt x="1455" y="217"/>
                  </a:lnTo>
                  <a:lnTo>
                    <a:pt x="1433" y="221"/>
                  </a:lnTo>
                  <a:lnTo>
                    <a:pt x="1412" y="225"/>
                  </a:lnTo>
                  <a:lnTo>
                    <a:pt x="1391" y="231"/>
                  </a:lnTo>
                  <a:lnTo>
                    <a:pt x="1370" y="236"/>
                  </a:lnTo>
                  <a:lnTo>
                    <a:pt x="1350" y="242"/>
                  </a:lnTo>
                  <a:lnTo>
                    <a:pt x="1330" y="250"/>
                  </a:lnTo>
                  <a:lnTo>
                    <a:pt x="1309" y="257"/>
                  </a:lnTo>
                  <a:lnTo>
                    <a:pt x="1289" y="265"/>
                  </a:lnTo>
                  <a:lnTo>
                    <a:pt x="1271" y="275"/>
                  </a:lnTo>
                  <a:lnTo>
                    <a:pt x="1251" y="284"/>
                  </a:lnTo>
                  <a:lnTo>
                    <a:pt x="1232" y="295"/>
                  </a:lnTo>
                  <a:lnTo>
                    <a:pt x="1213" y="306"/>
                  </a:lnTo>
                  <a:lnTo>
                    <a:pt x="1194" y="318"/>
                  </a:lnTo>
                  <a:lnTo>
                    <a:pt x="1175" y="330"/>
                  </a:lnTo>
                  <a:lnTo>
                    <a:pt x="1157" y="344"/>
                  </a:lnTo>
                  <a:lnTo>
                    <a:pt x="1139" y="357"/>
                  </a:lnTo>
                  <a:lnTo>
                    <a:pt x="1121" y="372"/>
                  </a:lnTo>
                  <a:lnTo>
                    <a:pt x="1104" y="387"/>
                  </a:lnTo>
                  <a:lnTo>
                    <a:pt x="1086" y="404"/>
                  </a:lnTo>
                  <a:lnTo>
                    <a:pt x="1069" y="419"/>
                  </a:lnTo>
                  <a:lnTo>
                    <a:pt x="1053" y="437"/>
                  </a:lnTo>
                  <a:lnTo>
                    <a:pt x="1053" y="437"/>
                  </a:lnTo>
                  <a:lnTo>
                    <a:pt x="1038" y="452"/>
                  </a:lnTo>
                  <a:lnTo>
                    <a:pt x="1025" y="468"/>
                  </a:lnTo>
                  <a:lnTo>
                    <a:pt x="1013" y="483"/>
                  </a:lnTo>
                  <a:lnTo>
                    <a:pt x="1000" y="499"/>
                  </a:lnTo>
                  <a:lnTo>
                    <a:pt x="989" y="516"/>
                  </a:lnTo>
                  <a:lnTo>
                    <a:pt x="978" y="533"/>
                  </a:lnTo>
                  <a:lnTo>
                    <a:pt x="957" y="567"/>
                  </a:lnTo>
                  <a:lnTo>
                    <a:pt x="940" y="603"/>
                  </a:lnTo>
                  <a:lnTo>
                    <a:pt x="923" y="640"/>
                  </a:lnTo>
                  <a:lnTo>
                    <a:pt x="909" y="677"/>
                  </a:lnTo>
                  <a:lnTo>
                    <a:pt x="897" y="716"/>
                  </a:lnTo>
                  <a:lnTo>
                    <a:pt x="897" y="716"/>
                  </a:lnTo>
                  <a:lnTo>
                    <a:pt x="890" y="737"/>
                  </a:lnTo>
                  <a:lnTo>
                    <a:pt x="884" y="752"/>
                  </a:lnTo>
                  <a:lnTo>
                    <a:pt x="882" y="757"/>
                  </a:lnTo>
                  <a:lnTo>
                    <a:pt x="879" y="762"/>
                  </a:lnTo>
                  <a:lnTo>
                    <a:pt x="876" y="765"/>
                  </a:lnTo>
                  <a:lnTo>
                    <a:pt x="873" y="767"/>
                  </a:lnTo>
                  <a:lnTo>
                    <a:pt x="868" y="768"/>
                  </a:lnTo>
                  <a:lnTo>
                    <a:pt x="864" y="770"/>
                  </a:lnTo>
                  <a:lnTo>
                    <a:pt x="859" y="768"/>
                  </a:lnTo>
                  <a:lnTo>
                    <a:pt x="853" y="767"/>
                  </a:lnTo>
                  <a:lnTo>
                    <a:pt x="837" y="763"/>
                  </a:lnTo>
                  <a:lnTo>
                    <a:pt x="817" y="756"/>
                  </a:lnTo>
                  <a:lnTo>
                    <a:pt x="817" y="756"/>
                  </a:lnTo>
                  <a:lnTo>
                    <a:pt x="788" y="745"/>
                  </a:lnTo>
                  <a:lnTo>
                    <a:pt x="758" y="737"/>
                  </a:lnTo>
                  <a:lnTo>
                    <a:pt x="728" y="731"/>
                  </a:lnTo>
                  <a:lnTo>
                    <a:pt x="699" y="725"/>
                  </a:lnTo>
                  <a:lnTo>
                    <a:pt x="670" y="722"/>
                  </a:lnTo>
                  <a:lnTo>
                    <a:pt x="641" y="721"/>
                  </a:lnTo>
                  <a:lnTo>
                    <a:pt x="613" y="722"/>
                  </a:lnTo>
                  <a:lnTo>
                    <a:pt x="584" y="724"/>
                  </a:lnTo>
                  <a:lnTo>
                    <a:pt x="556" y="729"/>
                  </a:lnTo>
                  <a:lnTo>
                    <a:pt x="528" y="735"/>
                  </a:lnTo>
                  <a:lnTo>
                    <a:pt x="501" y="743"/>
                  </a:lnTo>
                  <a:lnTo>
                    <a:pt x="473" y="754"/>
                  </a:lnTo>
                  <a:lnTo>
                    <a:pt x="446" y="766"/>
                  </a:lnTo>
                  <a:lnTo>
                    <a:pt x="420" y="780"/>
                  </a:lnTo>
                  <a:lnTo>
                    <a:pt x="394" y="797"/>
                  </a:lnTo>
                  <a:lnTo>
                    <a:pt x="368" y="816"/>
                  </a:lnTo>
                  <a:lnTo>
                    <a:pt x="368" y="816"/>
                  </a:lnTo>
                  <a:lnTo>
                    <a:pt x="345" y="833"/>
                  </a:lnTo>
                  <a:lnTo>
                    <a:pt x="324" y="853"/>
                  </a:lnTo>
                  <a:lnTo>
                    <a:pt x="304" y="874"/>
                  </a:lnTo>
                  <a:lnTo>
                    <a:pt x="286" y="895"/>
                  </a:lnTo>
                  <a:lnTo>
                    <a:pt x="269" y="917"/>
                  </a:lnTo>
                  <a:lnTo>
                    <a:pt x="255" y="940"/>
                  </a:lnTo>
                  <a:lnTo>
                    <a:pt x="241" y="963"/>
                  </a:lnTo>
                  <a:lnTo>
                    <a:pt x="229" y="988"/>
                  </a:lnTo>
                  <a:lnTo>
                    <a:pt x="220" y="1012"/>
                  </a:lnTo>
                  <a:lnTo>
                    <a:pt x="212" y="1037"/>
                  </a:lnTo>
                  <a:lnTo>
                    <a:pt x="204" y="1062"/>
                  </a:lnTo>
                  <a:lnTo>
                    <a:pt x="199" y="1087"/>
                  </a:lnTo>
                  <a:lnTo>
                    <a:pt x="195" y="1112"/>
                  </a:lnTo>
                  <a:lnTo>
                    <a:pt x="193" y="1137"/>
                  </a:lnTo>
                  <a:lnTo>
                    <a:pt x="192" y="1164"/>
                  </a:lnTo>
                  <a:lnTo>
                    <a:pt x="193" y="1189"/>
                  </a:lnTo>
                  <a:lnTo>
                    <a:pt x="195" y="1215"/>
                  </a:lnTo>
                  <a:lnTo>
                    <a:pt x="199" y="1240"/>
                  </a:lnTo>
                  <a:lnTo>
                    <a:pt x="204" y="1265"/>
                  </a:lnTo>
                  <a:lnTo>
                    <a:pt x="211" y="1291"/>
                  </a:lnTo>
                  <a:lnTo>
                    <a:pt x="219" y="1315"/>
                  </a:lnTo>
                  <a:lnTo>
                    <a:pt x="228" y="1339"/>
                  </a:lnTo>
                  <a:lnTo>
                    <a:pt x="240" y="1363"/>
                  </a:lnTo>
                  <a:lnTo>
                    <a:pt x="252" y="1386"/>
                  </a:lnTo>
                  <a:lnTo>
                    <a:pt x="266" y="1408"/>
                  </a:lnTo>
                  <a:lnTo>
                    <a:pt x="282" y="1430"/>
                  </a:lnTo>
                  <a:lnTo>
                    <a:pt x="299" y="1451"/>
                  </a:lnTo>
                  <a:lnTo>
                    <a:pt x="316" y="1471"/>
                  </a:lnTo>
                  <a:lnTo>
                    <a:pt x="335" y="1490"/>
                  </a:lnTo>
                  <a:lnTo>
                    <a:pt x="356" y="1508"/>
                  </a:lnTo>
                  <a:lnTo>
                    <a:pt x="378" y="1525"/>
                  </a:lnTo>
                  <a:lnTo>
                    <a:pt x="402" y="1541"/>
                  </a:lnTo>
                  <a:lnTo>
                    <a:pt x="402" y="1541"/>
                  </a:lnTo>
                  <a:lnTo>
                    <a:pt x="416" y="1549"/>
                  </a:lnTo>
                  <a:lnTo>
                    <a:pt x="430" y="1558"/>
                  </a:lnTo>
                  <a:lnTo>
                    <a:pt x="445" y="1565"/>
                  </a:lnTo>
                  <a:lnTo>
                    <a:pt x="460" y="1573"/>
                  </a:lnTo>
                  <a:lnTo>
                    <a:pt x="490" y="1584"/>
                  </a:lnTo>
                  <a:lnTo>
                    <a:pt x="521" y="1594"/>
                  </a:lnTo>
                  <a:lnTo>
                    <a:pt x="552" y="1601"/>
                  </a:lnTo>
                  <a:lnTo>
                    <a:pt x="583" y="1606"/>
                  </a:lnTo>
                  <a:lnTo>
                    <a:pt x="616" y="1609"/>
                  </a:lnTo>
                  <a:lnTo>
                    <a:pt x="649" y="1611"/>
                  </a:lnTo>
                  <a:lnTo>
                    <a:pt x="649" y="1611"/>
                  </a:lnTo>
                  <a:lnTo>
                    <a:pt x="688" y="1612"/>
                  </a:lnTo>
                  <a:lnTo>
                    <a:pt x="727" y="1612"/>
                  </a:lnTo>
                  <a:lnTo>
                    <a:pt x="803" y="1612"/>
                  </a:lnTo>
                  <a:lnTo>
                    <a:pt x="803" y="1612"/>
                  </a:lnTo>
                  <a:lnTo>
                    <a:pt x="877" y="1614"/>
                  </a:lnTo>
                  <a:lnTo>
                    <a:pt x="950" y="1618"/>
                  </a:lnTo>
                  <a:lnTo>
                    <a:pt x="950" y="1618"/>
                  </a:lnTo>
                  <a:lnTo>
                    <a:pt x="957" y="1618"/>
                  </a:lnTo>
                  <a:lnTo>
                    <a:pt x="964" y="1617"/>
                  </a:lnTo>
                  <a:lnTo>
                    <a:pt x="970" y="1614"/>
                  </a:lnTo>
                  <a:lnTo>
                    <a:pt x="975" y="1612"/>
                  </a:lnTo>
                  <a:lnTo>
                    <a:pt x="980" y="1608"/>
                  </a:lnTo>
                  <a:lnTo>
                    <a:pt x="985" y="1604"/>
                  </a:lnTo>
                  <a:lnTo>
                    <a:pt x="988" y="1599"/>
                  </a:lnTo>
                  <a:lnTo>
                    <a:pt x="992" y="1591"/>
                  </a:lnTo>
                  <a:lnTo>
                    <a:pt x="992" y="1591"/>
                  </a:lnTo>
                  <a:lnTo>
                    <a:pt x="1002" y="1573"/>
                  </a:lnTo>
                  <a:lnTo>
                    <a:pt x="1015" y="1554"/>
                  </a:lnTo>
                  <a:lnTo>
                    <a:pt x="1029" y="1536"/>
                  </a:lnTo>
                  <a:lnTo>
                    <a:pt x="1044" y="1519"/>
                  </a:lnTo>
                  <a:lnTo>
                    <a:pt x="1061" y="1504"/>
                  </a:lnTo>
                  <a:lnTo>
                    <a:pt x="1079" y="1490"/>
                  </a:lnTo>
                  <a:lnTo>
                    <a:pt x="1098" y="1477"/>
                  </a:lnTo>
                  <a:lnTo>
                    <a:pt x="1118" y="1466"/>
                  </a:lnTo>
                  <a:lnTo>
                    <a:pt x="1138" y="1456"/>
                  </a:lnTo>
                  <a:lnTo>
                    <a:pt x="1158" y="1448"/>
                  </a:lnTo>
                  <a:lnTo>
                    <a:pt x="1180" y="1440"/>
                  </a:lnTo>
                  <a:lnTo>
                    <a:pt x="1202" y="1436"/>
                  </a:lnTo>
                  <a:lnTo>
                    <a:pt x="1224" y="1433"/>
                  </a:lnTo>
                  <a:lnTo>
                    <a:pt x="1245" y="1431"/>
                  </a:lnTo>
                  <a:lnTo>
                    <a:pt x="1267" y="1432"/>
                  </a:lnTo>
                  <a:lnTo>
                    <a:pt x="1289" y="1434"/>
                  </a:lnTo>
                  <a:lnTo>
                    <a:pt x="1289" y="1434"/>
                  </a:lnTo>
                  <a:lnTo>
                    <a:pt x="1313" y="1439"/>
                  </a:lnTo>
                  <a:lnTo>
                    <a:pt x="1338" y="1447"/>
                  </a:lnTo>
                  <a:lnTo>
                    <a:pt x="1361" y="1455"/>
                  </a:lnTo>
                  <a:lnTo>
                    <a:pt x="1383" y="1465"/>
                  </a:lnTo>
                  <a:lnTo>
                    <a:pt x="1403" y="1476"/>
                  </a:lnTo>
                  <a:lnTo>
                    <a:pt x="1422" y="1490"/>
                  </a:lnTo>
                  <a:lnTo>
                    <a:pt x="1441" y="1503"/>
                  </a:lnTo>
                  <a:lnTo>
                    <a:pt x="1458" y="1519"/>
                  </a:lnTo>
                  <a:lnTo>
                    <a:pt x="1474" y="1536"/>
                  </a:lnTo>
                  <a:lnTo>
                    <a:pt x="1488" y="1554"/>
                  </a:lnTo>
                  <a:lnTo>
                    <a:pt x="1501" y="1573"/>
                  </a:lnTo>
                  <a:lnTo>
                    <a:pt x="1513" y="1592"/>
                  </a:lnTo>
                  <a:lnTo>
                    <a:pt x="1522" y="1613"/>
                  </a:lnTo>
                  <a:lnTo>
                    <a:pt x="1529" y="1635"/>
                  </a:lnTo>
                  <a:lnTo>
                    <a:pt x="1536" y="1659"/>
                  </a:lnTo>
                  <a:lnTo>
                    <a:pt x="1540" y="1682"/>
                  </a:lnTo>
                  <a:lnTo>
                    <a:pt x="1540" y="1682"/>
                  </a:lnTo>
                  <a:lnTo>
                    <a:pt x="1541" y="1695"/>
                  </a:lnTo>
                  <a:lnTo>
                    <a:pt x="1542" y="1709"/>
                  </a:lnTo>
                  <a:lnTo>
                    <a:pt x="1542" y="1735"/>
                  </a:lnTo>
                  <a:lnTo>
                    <a:pt x="1540" y="1761"/>
                  </a:lnTo>
                  <a:lnTo>
                    <a:pt x="1534" y="1787"/>
                  </a:lnTo>
                  <a:lnTo>
                    <a:pt x="1527" y="1812"/>
                  </a:lnTo>
                  <a:lnTo>
                    <a:pt x="1519" y="1836"/>
                  </a:lnTo>
                  <a:lnTo>
                    <a:pt x="1507" y="1859"/>
                  </a:lnTo>
                  <a:lnTo>
                    <a:pt x="1494" y="1881"/>
                  </a:lnTo>
                  <a:lnTo>
                    <a:pt x="1478" y="1902"/>
                  </a:lnTo>
                  <a:lnTo>
                    <a:pt x="1461" y="1921"/>
                  </a:lnTo>
                  <a:lnTo>
                    <a:pt x="1442" y="1938"/>
                  </a:lnTo>
                  <a:lnTo>
                    <a:pt x="1421" y="1954"/>
                  </a:lnTo>
                  <a:lnTo>
                    <a:pt x="1399" y="1969"/>
                  </a:lnTo>
                  <a:lnTo>
                    <a:pt x="1376" y="1981"/>
                  </a:lnTo>
                  <a:lnTo>
                    <a:pt x="1351" y="1992"/>
                  </a:lnTo>
                  <a:lnTo>
                    <a:pt x="1324" y="2000"/>
                  </a:lnTo>
                  <a:lnTo>
                    <a:pt x="1324" y="2000"/>
                  </a:lnTo>
                  <a:lnTo>
                    <a:pt x="1311" y="2003"/>
                  </a:lnTo>
                  <a:lnTo>
                    <a:pt x="1299" y="2007"/>
                  </a:lnTo>
                  <a:lnTo>
                    <a:pt x="1273" y="2010"/>
                  </a:lnTo>
                  <a:lnTo>
                    <a:pt x="1246" y="2010"/>
                  </a:lnTo>
                  <a:lnTo>
                    <a:pt x="1220" y="2009"/>
                  </a:lnTo>
                  <a:lnTo>
                    <a:pt x="1194" y="2004"/>
                  </a:lnTo>
                  <a:lnTo>
                    <a:pt x="1169" y="1998"/>
                  </a:lnTo>
                  <a:lnTo>
                    <a:pt x="1145" y="1991"/>
                  </a:lnTo>
                  <a:lnTo>
                    <a:pt x="1121" y="1980"/>
                  </a:lnTo>
                  <a:lnTo>
                    <a:pt x="1098" y="1968"/>
                  </a:lnTo>
                  <a:lnTo>
                    <a:pt x="1077" y="1953"/>
                  </a:lnTo>
                  <a:lnTo>
                    <a:pt x="1056" y="1937"/>
                  </a:lnTo>
                  <a:lnTo>
                    <a:pt x="1038" y="1920"/>
                  </a:lnTo>
                  <a:lnTo>
                    <a:pt x="1020" y="1900"/>
                  </a:lnTo>
                  <a:lnTo>
                    <a:pt x="1004" y="1879"/>
                  </a:lnTo>
                  <a:lnTo>
                    <a:pt x="998" y="1867"/>
                  </a:lnTo>
                  <a:lnTo>
                    <a:pt x="992" y="1856"/>
                  </a:lnTo>
                  <a:lnTo>
                    <a:pt x="986" y="1844"/>
                  </a:lnTo>
                  <a:lnTo>
                    <a:pt x="980" y="1832"/>
                  </a:lnTo>
                  <a:lnTo>
                    <a:pt x="980" y="1832"/>
                  </a:lnTo>
                  <a:lnTo>
                    <a:pt x="976" y="1824"/>
                  </a:lnTo>
                  <a:lnTo>
                    <a:pt x="973" y="1818"/>
                  </a:lnTo>
                  <a:lnTo>
                    <a:pt x="969" y="1813"/>
                  </a:lnTo>
                  <a:lnTo>
                    <a:pt x="964" y="1808"/>
                  </a:lnTo>
                  <a:lnTo>
                    <a:pt x="958" y="1806"/>
                  </a:lnTo>
                  <a:lnTo>
                    <a:pt x="952" y="1804"/>
                  </a:lnTo>
                  <a:lnTo>
                    <a:pt x="945" y="1803"/>
                  </a:lnTo>
                  <a:lnTo>
                    <a:pt x="936" y="1803"/>
                  </a:lnTo>
                  <a:lnTo>
                    <a:pt x="936" y="1803"/>
                  </a:lnTo>
                  <a:lnTo>
                    <a:pt x="790" y="1803"/>
                  </a:lnTo>
                  <a:lnTo>
                    <a:pt x="643" y="1803"/>
                  </a:lnTo>
                  <a:lnTo>
                    <a:pt x="643" y="1803"/>
                  </a:lnTo>
                  <a:lnTo>
                    <a:pt x="614" y="1803"/>
                  </a:lnTo>
                  <a:lnTo>
                    <a:pt x="586" y="1801"/>
                  </a:lnTo>
                  <a:lnTo>
                    <a:pt x="557" y="1798"/>
                  </a:lnTo>
                  <a:lnTo>
                    <a:pt x="529" y="1794"/>
                  </a:lnTo>
                  <a:lnTo>
                    <a:pt x="502" y="1789"/>
                  </a:lnTo>
                  <a:lnTo>
                    <a:pt x="474" y="1782"/>
                  </a:lnTo>
                  <a:lnTo>
                    <a:pt x="447" y="1774"/>
                  </a:lnTo>
                  <a:lnTo>
                    <a:pt x="421" y="1765"/>
                  </a:lnTo>
                  <a:lnTo>
                    <a:pt x="395" y="1756"/>
                  </a:lnTo>
                  <a:lnTo>
                    <a:pt x="370" y="1746"/>
                  </a:lnTo>
                  <a:lnTo>
                    <a:pt x="346" y="1733"/>
                  </a:lnTo>
                  <a:lnTo>
                    <a:pt x="322" y="1720"/>
                  </a:lnTo>
                  <a:lnTo>
                    <a:pt x="299" y="1707"/>
                  </a:lnTo>
                  <a:lnTo>
                    <a:pt x="275" y="1692"/>
                  </a:lnTo>
                  <a:lnTo>
                    <a:pt x="253" y="1676"/>
                  </a:lnTo>
                  <a:lnTo>
                    <a:pt x="231" y="1660"/>
                  </a:lnTo>
                  <a:lnTo>
                    <a:pt x="212" y="1642"/>
                  </a:lnTo>
                  <a:lnTo>
                    <a:pt x="192" y="1624"/>
                  </a:lnTo>
                  <a:lnTo>
                    <a:pt x="173" y="1604"/>
                  </a:lnTo>
                  <a:lnTo>
                    <a:pt x="154" y="1584"/>
                  </a:lnTo>
                  <a:lnTo>
                    <a:pt x="137" y="1563"/>
                  </a:lnTo>
                  <a:lnTo>
                    <a:pt x="120" y="1541"/>
                  </a:lnTo>
                  <a:lnTo>
                    <a:pt x="105" y="1519"/>
                  </a:lnTo>
                  <a:lnTo>
                    <a:pt x="90" y="1496"/>
                  </a:lnTo>
                  <a:lnTo>
                    <a:pt x="76" y="1472"/>
                  </a:lnTo>
                  <a:lnTo>
                    <a:pt x="64" y="1447"/>
                  </a:lnTo>
                  <a:lnTo>
                    <a:pt x="52" y="1422"/>
                  </a:lnTo>
                  <a:lnTo>
                    <a:pt x="42" y="1395"/>
                  </a:lnTo>
                  <a:lnTo>
                    <a:pt x="32" y="1369"/>
                  </a:lnTo>
                  <a:lnTo>
                    <a:pt x="24" y="1342"/>
                  </a:lnTo>
                  <a:lnTo>
                    <a:pt x="17" y="1314"/>
                  </a:lnTo>
                  <a:lnTo>
                    <a:pt x="12" y="1285"/>
                  </a:lnTo>
                  <a:lnTo>
                    <a:pt x="12" y="1285"/>
                  </a:lnTo>
                  <a:lnTo>
                    <a:pt x="6" y="1253"/>
                  </a:lnTo>
                  <a:lnTo>
                    <a:pt x="2" y="1221"/>
                  </a:lnTo>
                  <a:lnTo>
                    <a:pt x="0" y="1189"/>
                  </a:lnTo>
                  <a:lnTo>
                    <a:pt x="0" y="1157"/>
                  </a:lnTo>
                  <a:lnTo>
                    <a:pt x="1" y="1126"/>
                  </a:lnTo>
                  <a:lnTo>
                    <a:pt x="3" y="1095"/>
                  </a:lnTo>
                  <a:lnTo>
                    <a:pt x="7" y="1064"/>
                  </a:lnTo>
                  <a:lnTo>
                    <a:pt x="13" y="1034"/>
                  </a:lnTo>
                  <a:lnTo>
                    <a:pt x="20" y="1004"/>
                  </a:lnTo>
                  <a:lnTo>
                    <a:pt x="28" y="975"/>
                  </a:lnTo>
                  <a:lnTo>
                    <a:pt x="38" y="947"/>
                  </a:lnTo>
                  <a:lnTo>
                    <a:pt x="48" y="918"/>
                  </a:lnTo>
                  <a:lnTo>
                    <a:pt x="61" y="891"/>
                  </a:lnTo>
                  <a:lnTo>
                    <a:pt x="74" y="864"/>
                  </a:lnTo>
                  <a:lnTo>
                    <a:pt x="89" y="838"/>
                  </a:lnTo>
                  <a:lnTo>
                    <a:pt x="105" y="812"/>
                  </a:lnTo>
                  <a:lnTo>
                    <a:pt x="123" y="787"/>
                  </a:lnTo>
                  <a:lnTo>
                    <a:pt x="140" y="764"/>
                  </a:lnTo>
                  <a:lnTo>
                    <a:pt x="160" y="741"/>
                  </a:lnTo>
                  <a:lnTo>
                    <a:pt x="180" y="719"/>
                  </a:lnTo>
                  <a:lnTo>
                    <a:pt x="202" y="698"/>
                  </a:lnTo>
                  <a:lnTo>
                    <a:pt x="225" y="678"/>
                  </a:lnTo>
                  <a:lnTo>
                    <a:pt x="248" y="659"/>
                  </a:lnTo>
                  <a:lnTo>
                    <a:pt x="273" y="642"/>
                  </a:lnTo>
                  <a:lnTo>
                    <a:pt x="300" y="625"/>
                  </a:lnTo>
                  <a:lnTo>
                    <a:pt x="326" y="609"/>
                  </a:lnTo>
                  <a:lnTo>
                    <a:pt x="353" y="594"/>
                  </a:lnTo>
                  <a:lnTo>
                    <a:pt x="382" y="582"/>
                  </a:lnTo>
                  <a:lnTo>
                    <a:pt x="412" y="569"/>
                  </a:lnTo>
                  <a:lnTo>
                    <a:pt x="441" y="559"/>
                  </a:lnTo>
                  <a:lnTo>
                    <a:pt x="472" y="550"/>
                  </a:lnTo>
                  <a:lnTo>
                    <a:pt x="504" y="542"/>
                  </a:lnTo>
                  <a:lnTo>
                    <a:pt x="504" y="542"/>
                  </a:lnTo>
                  <a:lnTo>
                    <a:pt x="533" y="537"/>
                  </a:lnTo>
                  <a:lnTo>
                    <a:pt x="561" y="533"/>
                  </a:lnTo>
                  <a:lnTo>
                    <a:pt x="591" y="530"/>
                  </a:lnTo>
                  <a:lnTo>
                    <a:pt x="620" y="529"/>
                  </a:lnTo>
                  <a:lnTo>
                    <a:pt x="649" y="528"/>
                  </a:lnTo>
                  <a:lnTo>
                    <a:pt x="678" y="529"/>
                  </a:lnTo>
                  <a:lnTo>
                    <a:pt x="707" y="532"/>
                  </a:lnTo>
                  <a:lnTo>
                    <a:pt x="736" y="534"/>
                  </a:lnTo>
                  <a:lnTo>
                    <a:pt x="736" y="534"/>
                  </a:lnTo>
                  <a:lnTo>
                    <a:pt x="744" y="534"/>
                  </a:lnTo>
                  <a:lnTo>
                    <a:pt x="750" y="533"/>
                  </a:lnTo>
                  <a:lnTo>
                    <a:pt x="754" y="530"/>
                  </a:lnTo>
                  <a:lnTo>
                    <a:pt x="758" y="527"/>
                  </a:lnTo>
                  <a:lnTo>
                    <a:pt x="761" y="523"/>
                  </a:lnTo>
                  <a:lnTo>
                    <a:pt x="765" y="519"/>
                  </a:lnTo>
                  <a:lnTo>
                    <a:pt x="769" y="508"/>
                  </a:lnTo>
                  <a:lnTo>
                    <a:pt x="769" y="508"/>
                  </a:lnTo>
                  <a:lnTo>
                    <a:pt x="789" y="471"/>
                  </a:lnTo>
                  <a:lnTo>
                    <a:pt x="810" y="435"/>
                  </a:lnTo>
                  <a:lnTo>
                    <a:pt x="833" y="399"/>
                  </a:lnTo>
                  <a:lnTo>
                    <a:pt x="857" y="365"/>
                  </a:lnTo>
                  <a:lnTo>
                    <a:pt x="882" y="332"/>
                  </a:lnTo>
                  <a:lnTo>
                    <a:pt x="909" y="300"/>
                  </a:lnTo>
                  <a:lnTo>
                    <a:pt x="939" y="269"/>
                  </a:lnTo>
                  <a:lnTo>
                    <a:pt x="969" y="240"/>
                  </a:lnTo>
                  <a:lnTo>
                    <a:pt x="969" y="240"/>
                  </a:lnTo>
                  <a:lnTo>
                    <a:pt x="994" y="217"/>
                  </a:lnTo>
                  <a:lnTo>
                    <a:pt x="1019" y="195"/>
                  </a:lnTo>
                  <a:lnTo>
                    <a:pt x="1045" y="175"/>
                  </a:lnTo>
                  <a:lnTo>
                    <a:pt x="1073" y="155"/>
                  </a:lnTo>
                  <a:lnTo>
                    <a:pt x="1100" y="136"/>
                  </a:lnTo>
                  <a:lnTo>
                    <a:pt x="1128" y="120"/>
                  </a:lnTo>
                  <a:lnTo>
                    <a:pt x="1156" y="103"/>
                  </a:lnTo>
                  <a:lnTo>
                    <a:pt x="1185" y="88"/>
                  </a:lnTo>
                  <a:lnTo>
                    <a:pt x="1214" y="73"/>
                  </a:lnTo>
                  <a:lnTo>
                    <a:pt x="1244" y="61"/>
                  </a:lnTo>
                  <a:lnTo>
                    <a:pt x="1275" y="49"/>
                  </a:lnTo>
                  <a:lnTo>
                    <a:pt x="1306" y="39"/>
                  </a:lnTo>
                  <a:lnTo>
                    <a:pt x="1338" y="29"/>
                  </a:lnTo>
                  <a:lnTo>
                    <a:pt x="1370" y="22"/>
                  </a:lnTo>
                  <a:lnTo>
                    <a:pt x="1403" y="16"/>
                  </a:lnTo>
                  <a:lnTo>
                    <a:pt x="1436" y="10"/>
                  </a:lnTo>
                  <a:lnTo>
                    <a:pt x="1436" y="10"/>
                  </a:lnTo>
                  <a:lnTo>
                    <a:pt x="1465" y="6"/>
                  </a:lnTo>
                  <a:lnTo>
                    <a:pt x="1494" y="4"/>
                  </a:lnTo>
                  <a:lnTo>
                    <a:pt x="1522" y="2"/>
                  </a:lnTo>
                  <a:lnTo>
                    <a:pt x="1550" y="1"/>
                  </a:lnTo>
                  <a:lnTo>
                    <a:pt x="1577" y="0"/>
                  </a:lnTo>
                  <a:lnTo>
                    <a:pt x="1605" y="1"/>
                  </a:lnTo>
                  <a:lnTo>
                    <a:pt x="1632" y="2"/>
                  </a:lnTo>
                  <a:lnTo>
                    <a:pt x="1659" y="4"/>
                  </a:lnTo>
                  <a:lnTo>
                    <a:pt x="1685" y="7"/>
                  </a:lnTo>
                  <a:lnTo>
                    <a:pt x="1712" y="10"/>
                  </a:lnTo>
                  <a:lnTo>
                    <a:pt x="1738" y="16"/>
                  </a:lnTo>
                  <a:lnTo>
                    <a:pt x="1764" y="21"/>
                  </a:lnTo>
                  <a:lnTo>
                    <a:pt x="1789" y="27"/>
                  </a:lnTo>
                  <a:lnTo>
                    <a:pt x="1814" y="34"/>
                  </a:lnTo>
                  <a:lnTo>
                    <a:pt x="1839" y="41"/>
                  </a:lnTo>
                  <a:lnTo>
                    <a:pt x="1863" y="49"/>
                  </a:lnTo>
                  <a:lnTo>
                    <a:pt x="1889" y="59"/>
                  </a:lnTo>
                  <a:lnTo>
                    <a:pt x="1913" y="69"/>
                  </a:lnTo>
                  <a:lnTo>
                    <a:pt x="1936" y="80"/>
                  </a:lnTo>
                  <a:lnTo>
                    <a:pt x="1960" y="91"/>
                  </a:lnTo>
                  <a:lnTo>
                    <a:pt x="1983" y="104"/>
                  </a:lnTo>
                  <a:lnTo>
                    <a:pt x="2006" y="117"/>
                  </a:lnTo>
                  <a:lnTo>
                    <a:pt x="2029" y="131"/>
                  </a:lnTo>
                  <a:lnTo>
                    <a:pt x="2051" y="146"/>
                  </a:lnTo>
                  <a:lnTo>
                    <a:pt x="2073" y="161"/>
                  </a:lnTo>
                  <a:lnTo>
                    <a:pt x="2095" y="177"/>
                  </a:lnTo>
                  <a:lnTo>
                    <a:pt x="2116" y="195"/>
                  </a:lnTo>
                  <a:lnTo>
                    <a:pt x="2138" y="213"/>
                  </a:lnTo>
                  <a:lnTo>
                    <a:pt x="2159" y="231"/>
                  </a:lnTo>
                  <a:lnTo>
                    <a:pt x="2180" y="251"/>
                  </a:lnTo>
                  <a:lnTo>
                    <a:pt x="2200" y="270"/>
                  </a:lnTo>
                  <a:lnTo>
                    <a:pt x="2220" y="291"/>
                  </a:lnTo>
                  <a:lnTo>
                    <a:pt x="2220" y="291"/>
                  </a:lnTo>
                  <a:lnTo>
                    <a:pt x="2243" y="317"/>
                  </a:lnTo>
                  <a:lnTo>
                    <a:pt x="2264" y="342"/>
                  </a:lnTo>
                  <a:lnTo>
                    <a:pt x="2283" y="368"/>
                  </a:lnTo>
                  <a:lnTo>
                    <a:pt x="2303" y="394"/>
                  </a:lnTo>
                  <a:lnTo>
                    <a:pt x="2321" y="421"/>
                  </a:lnTo>
                  <a:lnTo>
                    <a:pt x="2338" y="450"/>
                  </a:lnTo>
                  <a:lnTo>
                    <a:pt x="2354" y="478"/>
                  </a:lnTo>
                  <a:lnTo>
                    <a:pt x="2368" y="506"/>
                  </a:lnTo>
                  <a:lnTo>
                    <a:pt x="2382" y="536"/>
                  </a:lnTo>
                  <a:lnTo>
                    <a:pt x="2394" y="566"/>
                  </a:lnTo>
                  <a:lnTo>
                    <a:pt x="2406" y="597"/>
                  </a:lnTo>
                  <a:lnTo>
                    <a:pt x="2415" y="627"/>
                  </a:lnTo>
                  <a:lnTo>
                    <a:pt x="2425" y="658"/>
                  </a:lnTo>
                  <a:lnTo>
                    <a:pt x="2432" y="691"/>
                  </a:lnTo>
                  <a:lnTo>
                    <a:pt x="2439" y="723"/>
                  </a:lnTo>
                  <a:lnTo>
                    <a:pt x="2445" y="756"/>
                  </a:lnTo>
                  <a:lnTo>
                    <a:pt x="2445" y="756"/>
                  </a:lnTo>
                  <a:lnTo>
                    <a:pt x="2449" y="784"/>
                  </a:lnTo>
                  <a:lnTo>
                    <a:pt x="2451" y="814"/>
                  </a:lnTo>
                  <a:lnTo>
                    <a:pt x="2452" y="842"/>
                  </a:lnTo>
                  <a:lnTo>
                    <a:pt x="2453" y="871"/>
                  </a:lnTo>
                  <a:lnTo>
                    <a:pt x="2453" y="930"/>
                  </a:lnTo>
                  <a:lnTo>
                    <a:pt x="2452" y="989"/>
                  </a:lnTo>
                  <a:lnTo>
                    <a:pt x="2452" y="989"/>
                  </a:lnTo>
                  <a:lnTo>
                    <a:pt x="2453" y="997"/>
                  </a:lnTo>
                  <a:lnTo>
                    <a:pt x="2454" y="1005"/>
                  </a:lnTo>
                  <a:lnTo>
                    <a:pt x="2456" y="1012"/>
                  </a:lnTo>
                  <a:lnTo>
                    <a:pt x="2459" y="1017"/>
                  </a:lnTo>
                  <a:lnTo>
                    <a:pt x="2464" y="1022"/>
                  </a:lnTo>
                  <a:lnTo>
                    <a:pt x="2469" y="1026"/>
                  </a:lnTo>
                  <a:lnTo>
                    <a:pt x="2476" y="1030"/>
                  </a:lnTo>
                  <a:lnTo>
                    <a:pt x="2486" y="1032"/>
                  </a:lnTo>
                  <a:lnTo>
                    <a:pt x="2486" y="1032"/>
                  </a:lnTo>
                  <a:lnTo>
                    <a:pt x="2514" y="1040"/>
                  </a:lnTo>
                  <a:lnTo>
                    <a:pt x="2540" y="1050"/>
                  </a:lnTo>
                  <a:lnTo>
                    <a:pt x="2565" y="1063"/>
                  </a:lnTo>
                  <a:lnTo>
                    <a:pt x="2590" y="1078"/>
                  </a:lnTo>
                  <a:lnTo>
                    <a:pt x="2612" y="1093"/>
                  </a:lnTo>
                  <a:lnTo>
                    <a:pt x="2634" y="1111"/>
                  </a:lnTo>
                  <a:lnTo>
                    <a:pt x="2654" y="1130"/>
                  </a:lnTo>
                  <a:lnTo>
                    <a:pt x="2673" y="1151"/>
                  </a:lnTo>
                  <a:lnTo>
                    <a:pt x="2690" y="1173"/>
                  </a:lnTo>
                  <a:lnTo>
                    <a:pt x="2704" y="1197"/>
                  </a:lnTo>
                  <a:lnTo>
                    <a:pt x="2718" y="1222"/>
                  </a:lnTo>
                  <a:lnTo>
                    <a:pt x="2730" y="1249"/>
                  </a:lnTo>
                  <a:lnTo>
                    <a:pt x="2740" y="1276"/>
                  </a:lnTo>
                  <a:lnTo>
                    <a:pt x="2747" y="1304"/>
                  </a:lnTo>
                  <a:lnTo>
                    <a:pt x="2754" y="1334"/>
                  </a:lnTo>
                  <a:lnTo>
                    <a:pt x="2758" y="1365"/>
                  </a:lnTo>
                  <a:lnTo>
                    <a:pt x="2758" y="1365"/>
                  </a:lnTo>
                  <a:lnTo>
                    <a:pt x="2760" y="1396"/>
                  </a:lnTo>
                  <a:lnTo>
                    <a:pt x="2760" y="1428"/>
                  </a:lnTo>
                  <a:lnTo>
                    <a:pt x="2758" y="1458"/>
                  </a:lnTo>
                  <a:lnTo>
                    <a:pt x="2755" y="1488"/>
                  </a:lnTo>
                  <a:lnTo>
                    <a:pt x="2748" y="1516"/>
                  </a:lnTo>
                  <a:lnTo>
                    <a:pt x="2741" y="1544"/>
                  </a:lnTo>
                  <a:lnTo>
                    <a:pt x="2732" y="1570"/>
                  </a:lnTo>
                  <a:lnTo>
                    <a:pt x="2720" y="1596"/>
                  </a:lnTo>
                  <a:lnTo>
                    <a:pt x="2707" y="1620"/>
                  </a:lnTo>
                  <a:lnTo>
                    <a:pt x="2691" y="1644"/>
                  </a:lnTo>
                  <a:lnTo>
                    <a:pt x="2673" y="1666"/>
                  </a:lnTo>
                  <a:lnTo>
                    <a:pt x="2654" y="1688"/>
                  </a:lnTo>
                  <a:lnTo>
                    <a:pt x="2632" y="1708"/>
                  </a:lnTo>
                  <a:lnTo>
                    <a:pt x="2609" y="1728"/>
                  </a:lnTo>
                  <a:lnTo>
                    <a:pt x="2583" y="1746"/>
                  </a:lnTo>
                  <a:lnTo>
                    <a:pt x="2556" y="1763"/>
                  </a:lnTo>
                  <a:lnTo>
                    <a:pt x="2556" y="1763"/>
                  </a:lnTo>
                  <a:lnTo>
                    <a:pt x="2536" y="1774"/>
                  </a:lnTo>
                  <a:lnTo>
                    <a:pt x="2515" y="1783"/>
                  </a:lnTo>
                  <a:lnTo>
                    <a:pt x="2494" y="1791"/>
                  </a:lnTo>
                  <a:lnTo>
                    <a:pt x="2473" y="1798"/>
                  </a:lnTo>
                  <a:lnTo>
                    <a:pt x="2451" y="1802"/>
                  </a:lnTo>
                  <a:lnTo>
                    <a:pt x="2428" y="1806"/>
                  </a:lnTo>
                  <a:lnTo>
                    <a:pt x="2406" y="1808"/>
                  </a:lnTo>
                  <a:lnTo>
                    <a:pt x="2382" y="1809"/>
                  </a:lnTo>
                  <a:lnTo>
                    <a:pt x="2382" y="1809"/>
                  </a:lnTo>
                  <a:lnTo>
                    <a:pt x="2149" y="1812"/>
                  </a:lnTo>
                  <a:lnTo>
                    <a:pt x="1916" y="1814"/>
                  </a:lnTo>
                  <a:lnTo>
                    <a:pt x="1916" y="1814"/>
                  </a:lnTo>
                  <a:lnTo>
                    <a:pt x="1907" y="1815"/>
                  </a:lnTo>
                  <a:lnTo>
                    <a:pt x="1901" y="1816"/>
                  </a:lnTo>
                  <a:lnTo>
                    <a:pt x="1896" y="1818"/>
                  </a:lnTo>
                  <a:lnTo>
                    <a:pt x="1892" y="1821"/>
                  </a:lnTo>
                  <a:lnTo>
                    <a:pt x="1889" y="1825"/>
                  </a:lnTo>
                  <a:lnTo>
                    <a:pt x="1886" y="1830"/>
                  </a:lnTo>
                  <a:lnTo>
                    <a:pt x="1884" y="1837"/>
                  </a:lnTo>
                  <a:lnTo>
                    <a:pt x="1882" y="1844"/>
                  </a:lnTo>
                  <a:lnTo>
                    <a:pt x="1882" y="1844"/>
                  </a:lnTo>
                  <a:lnTo>
                    <a:pt x="1878" y="1868"/>
                  </a:lnTo>
                  <a:lnTo>
                    <a:pt x="1873" y="1893"/>
                  </a:lnTo>
                  <a:lnTo>
                    <a:pt x="1867" y="1917"/>
                  </a:lnTo>
                  <a:lnTo>
                    <a:pt x="1858" y="1942"/>
                  </a:lnTo>
                  <a:lnTo>
                    <a:pt x="1850" y="1966"/>
                  </a:lnTo>
                  <a:lnTo>
                    <a:pt x="1840" y="1989"/>
                  </a:lnTo>
                  <a:lnTo>
                    <a:pt x="1830" y="2012"/>
                  </a:lnTo>
                  <a:lnTo>
                    <a:pt x="1818" y="2034"/>
                  </a:lnTo>
                  <a:lnTo>
                    <a:pt x="1807" y="2056"/>
                  </a:lnTo>
                  <a:lnTo>
                    <a:pt x="1793" y="2078"/>
                  </a:lnTo>
                  <a:lnTo>
                    <a:pt x="1780" y="2099"/>
                  </a:lnTo>
                  <a:lnTo>
                    <a:pt x="1765" y="2119"/>
                  </a:lnTo>
                  <a:lnTo>
                    <a:pt x="1750" y="2139"/>
                  </a:lnTo>
                  <a:lnTo>
                    <a:pt x="1734" y="2158"/>
                  </a:lnTo>
                  <a:lnTo>
                    <a:pt x="1717" y="2176"/>
                  </a:lnTo>
                  <a:lnTo>
                    <a:pt x="1699" y="2194"/>
                  </a:lnTo>
                  <a:lnTo>
                    <a:pt x="1681" y="2212"/>
                  </a:lnTo>
                  <a:lnTo>
                    <a:pt x="1662" y="2229"/>
                  </a:lnTo>
                  <a:lnTo>
                    <a:pt x="1643" y="2245"/>
                  </a:lnTo>
                  <a:lnTo>
                    <a:pt x="1622" y="2259"/>
                  </a:lnTo>
                  <a:lnTo>
                    <a:pt x="1603" y="2274"/>
                  </a:lnTo>
                  <a:lnTo>
                    <a:pt x="1582" y="2288"/>
                  </a:lnTo>
                  <a:lnTo>
                    <a:pt x="1560" y="2300"/>
                  </a:lnTo>
                  <a:lnTo>
                    <a:pt x="1538" y="2313"/>
                  </a:lnTo>
                  <a:lnTo>
                    <a:pt x="1515" y="2323"/>
                  </a:lnTo>
                  <a:lnTo>
                    <a:pt x="1492" y="2334"/>
                  </a:lnTo>
                  <a:lnTo>
                    <a:pt x="1469" y="2343"/>
                  </a:lnTo>
                  <a:lnTo>
                    <a:pt x="1444" y="2352"/>
                  </a:lnTo>
                  <a:lnTo>
                    <a:pt x="1420" y="2359"/>
                  </a:lnTo>
                  <a:lnTo>
                    <a:pt x="1396" y="2366"/>
                  </a:lnTo>
                  <a:lnTo>
                    <a:pt x="1371" y="2371"/>
                  </a:lnTo>
                  <a:lnTo>
                    <a:pt x="1346" y="2376"/>
                  </a:lnTo>
                  <a:lnTo>
                    <a:pt x="1346" y="2376"/>
                  </a:lnTo>
                  <a:lnTo>
                    <a:pt x="1321" y="2380"/>
                  </a:lnTo>
                  <a:lnTo>
                    <a:pt x="1295" y="2382"/>
                  </a:lnTo>
                  <a:lnTo>
                    <a:pt x="1268" y="2383"/>
                  </a:lnTo>
                  <a:lnTo>
                    <a:pt x="1243" y="2384"/>
                  </a:lnTo>
                  <a:lnTo>
                    <a:pt x="1218" y="2384"/>
                  </a:lnTo>
                  <a:lnTo>
                    <a:pt x="1192" y="2382"/>
                  </a:lnTo>
                  <a:lnTo>
                    <a:pt x="1168" y="2380"/>
                  </a:lnTo>
                  <a:lnTo>
                    <a:pt x="1143" y="2376"/>
                  </a:lnTo>
                  <a:lnTo>
                    <a:pt x="1118" y="2371"/>
                  </a:lnTo>
                  <a:lnTo>
                    <a:pt x="1094" y="2366"/>
                  </a:lnTo>
                  <a:lnTo>
                    <a:pt x="1068" y="2360"/>
                  </a:lnTo>
                  <a:lnTo>
                    <a:pt x="1044" y="2353"/>
                  </a:lnTo>
                  <a:lnTo>
                    <a:pt x="1020" y="2344"/>
                  </a:lnTo>
                  <a:lnTo>
                    <a:pt x="996" y="2336"/>
                  </a:lnTo>
                  <a:lnTo>
                    <a:pt x="973" y="2325"/>
                  </a:lnTo>
                  <a:lnTo>
                    <a:pt x="949" y="2315"/>
                  </a:lnTo>
                  <a:lnTo>
                    <a:pt x="949" y="2315"/>
                  </a:lnTo>
                  <a:lnTo>
                    <a:pt x="927" y="2303"/>
                  </a:lnTo>
                  <a:lnTo>
                    <a:pt x="904" y="2290"/>
                  </a:lnTo>
                  <a:lnTo>
                    <a:pt x="904" y="2290"/>
                  </a:lnTo>
                  <a:close/>
                </a:path>
              </a:pathLst>
            </a:custGeom>
            <a:solidFill>
              <a:schemeClr val="tx2"/>
            </a:solidFill>
            <a:ln w="15875">
              <a:solidFill>
                <a:schemeClr val="bg1"/>
              </a:solidFill>
              <a:miter lim="800000"/>
              <a:headEnd/>
              <a:tailEnd/>
            </a:ln>
            <a:extLst/>
          </p:spPr>
          <p:txBody>
            <a:bodyPr vert="horz" wrap="square" lIns="91427" tIns="45713" rIns="91427" bIns="45713" numCol="1" anchor="t" anchorCtr="0" compatLnSpc="1">
              <a:prstTxWarp prst="textNoShape">
                <a:avLst/>
              </a:prstTxWarp>
            </a:bodyPr>
            <a:lstStyle/>
            <a:p>
              <a:pPr defTabSz="914225"/>
              <a:endParaRPr lang="en-US" dirty="0">
                <a:solidFill>
                  <a:srgbClr val="505050"/>
                </a:solidFill>
                <a:latin typeface="Segoe UI Semilight"/>
              </a:endParaRPr>
            </a:p>
          </p:txBody>
        </p:sp>
        <p:grpSp>
          <p:nvGrpSpPr>
            <p:cNvPr id="70" name="Group 69">
              <a:extLst>
                <a:ext uri="{FF2B5EF4-FFF2-40B4-BE49-F238E27FC236}">
                  <a16:creationId xmlns:a16="http://schemas.microsoft.com/office/drawing/2014/main" id="{C59C9D89-FB10-46BD-853A-959C4BC064B2}"/>
                </a:ext>
              </a:extLst>
            </p:cNvPr>
            <p:cNvGrpSpPr/>
            <p:nvPr/>
          </p:nvGrpSpPr>
          <p:grpSpPr>
            <a:xfrm>
              <a:off x="9087722" y="1290701"/>
              <a:ext cx="587297" cy="254447"/>
              <a:chOff x="9486900" y="1775232"/>
              <a:chExt cx="587297" cy="254447"/>
            </a:xfrm>
          </p:grpSpPr>
          <p:sp>
            <p:nvSpPr>
              <p:cNvPr id="62" name="Freeform 146">
                <a:extLst>
                  <a:ext uri="{FF2B5EF4-FFF2-40B4-BE49-F238E27FC236}">
                    <a16:creationId xmlns:a16="http://schemas.microsoft.com/office/drawing/2014/main" id="{28CA7174-1254-44E3-9C60-8516E22D53DA}"/>
                  </a:ext>
                </a:extLst>
              </p:cNvPr>
              <p:cNvSpPr>
                <a:spLocks noChangeAspect="1"/>
              </p:cNvSpPr>
              <p:nvPr/>
            </p:nvSpPr>
            <p:spPr bwMode="auto">
              <a:xfrm>
                <a:off x="9672422" y="1775232"/>
                <a:ext cx="401775" cy="254447"/>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12 h 545593"/>
                  <a:gd name="connsiteX1" fmla="*/ 755129 w 878349"/>
                  <a:gd name="connsiteY1" fmla="*/ 264634 h 545593"/>
                  <a:gd name="connsiteX2" fmla="*/ 753041 w 878349"/>
                  <a:gd name="connsiteY2" fmla="*/ 285343 h 545593"/>
                  <a:gd name="connsiteX3" fmla="*/ 798544 w 878349"/>
                  <a:gd name="connsiteY3" fmla="*/ 294530 h 545593"/>
                  <a:gd name="connsiteX4" fmla="*/ 878349 w 878349"/>
                  <a:gd name="connsiteY4" fmla="*/ 414927 h 545593"/>
                  <a:gd name="connsiteX5" fmla="*/ 798544 w 878349"/>
                  <a:gd name="connsiteY5" fmla="*/ 535325 h 545593"/>
                  <a:gd name="connsiteX6" fmla="*/ 759827 w 878349"/>
                  <a:gd name="connsiteY6" fmla="*/ 543141 h 545593"/>
                  <a:gd name="connsiteX7" fmla="*/ 753908 w 878349"/>
                  <a:gd name="connsiteY7" fmla="*/ 545593 h 545593"/>
                  <a:gd name="connsiteX8" fmla="*/ 747683 w 878349"/>
                  <a:gd name="connsiteY8" fmla="*/ 545593 h 545593"/>
                  <a:gd name="connsiteX9" fmla="*/ 190471 w 878349"/>
                  <a:gd name="connsiteY9" fmla="*/ 545593 h 545593"/>
                  <a:gd name="connsiteX10" fmla="*/ 166602 w 878349"/>
                  <a:gd name="connsiteY10" fmla="*/ 545593 h 545593"/>
                  <a:gd name="connsiteX11" fmla="*/ 158924 w 878349"/>
                  <a:gd name="connsiteY11" fmla="*/ 542413 h 545593"/>
                  <a:gd name="connsiteX12" fmla="*/ 152084 w 878349"/>
                  <a:gd name="connsiteY12" fmla="*/ 541724 h 545593"/>
                  <a:gd name="connsiteX13" fmla="*/ 0 w 878349"/>
                  <a:gd name="connsiteY13" fmla="*/ 355122 h 545593"/>
                  <a:gd name="connsiteX14" fmla="*/ 190471 w 878349"/>
                  <a:gd name="connsiteY14" fmla="*/ 164651 h 545593"/>
                  <a:gd name="connsiteX15" fmla="*/ 228858 w 878349"/>
                  <a:gd name="connsiteY15" fmla="*/ 168521 h 545593"/>
                  <a:gd name="connsiteX16" fmla="*/ 244320 w 878349"/>
                  <a:gd name="connsiteY16" fmla="*/ 173321 h 545593"/>
                  <a:gd name="connsiteX17" fmla="*/ 490507 w 878349"/>
                  <a:gd name="connsiteY17" fmla="*/ 12 h 545593"/>
                  <a:gd name="connsiteX0" fmla="*/ 490507 w 878349"/>
                  <a:gd name="connsiteY0" fmla="*/ 13 h 545594"/>
                  <a:gd name="connsiteX1" fmla="*/ 755129 w 878349"/>
                  <a:gd name="connsiteY1" fmla="*/ 264635 h 545594"/>
                  <a:gd name="connsiteX2" fmla="*/ 753041 w 878349"/>
                  <a:gd name="connsiteY2" fmla="*/ 285344 h 545594"/>
                  <a:gd name="connsiteX3" fmla="*/ 798544 w 878349"/>
                  <a:gd name="connsiteY3" fmla="*/ 294531 h 545594"/>
                  <a:gd name="connsiteX4" fmla="*/ 878349 w 878349"/>
                  <a:gd name="connsiteY4" fmla="*/ 414928 h 545594"/>
                  <a:gd name="connsiteX5" fmla="*/ 798544 w 878349"/>
                  <a:gd name="connsiteY5" fmla="*/ 535326 h 545594"/>
                  <a:gd name="connsiteX6" fmla="*/ 759827 w 878349"/>
                  <a:gd name="connsiteY6" fmla="*/ 543142 h 545594"/>
                  <a:gd name="connsiteX7" fmla="*/ 753908 w 878349"/>
                  <a:gd name="connsiteY7" fmla="*/ 545594 h 545594"/>
                  <a:gd name="connsiteX8" fmla="*/ 747683 w 878349"/>
                  <a:gd name="connsiteY8" fmla="*/ 545594 h 545594"/>
                  <a:gd name="connsiteX9" fmla="*/ 190471 w 878349"/>
                  <a:gd name="connsiteY9" fmla="*/ 545594 h 545594"/>
                  <a:gd name="connsiteX10" fmla="*/ 166602 w 878349"/>
                  <a:gd name="connsiteY10" fmla="*/ 545594 h 545594"/>
                  <a:gd name="connsiteX11" fmla="*/ 158924 w 878349"/>
                  <a:gd name="connsiteY11" fmla="*/ 542414 h 545594"/>
                  <a:gd name="connsiteX12" fmla="*/ 152084 w 878349"/>
                  <a:gd name="connsiteY12" fmla="*/ 541725 h 545594"/>
                  <a:gd name="connsiteX13" fmla="*/ 0 w 878349"/>
                  <a:gd name="connsiteY13" fmla="*/ 355123 h 545594"/>
                  <a:gd name="connsiteX14" fmla="*/ 190471 w 878349"/>
                  <a:gd name="connsiteY14" fmla="*/ 164652 h 545594"/>
                  <a:gd name="connsiteX15" fmla="*/ 228858 w 878349"/>
                  <a:gd name="connsiteY15" fmla="*/ 168522 h 545594"/>
                  <a:gd name="connsiteX16" fmla="*/ 244320 w 878349"/>
                  <a:gd name="connsiteY16" fmla="*/ 173322 h 545594"/>
                  <a:gd name="connsiteX17" fmla="*/ 490507 w 878349"/>
                  <a:gd name="connsiteY17" fmla="*/ 13 h 545594"/>
                  <a:gd name="connsiteX0" fmla="*/ 490507 w 878349"/>
                  <a:gd name="connsiteY0" fmla="*/ 471 h 546052"/>
                  <a:gd name="connsiteX1" fmla="*/ 755129 w 878349"/>
                  <a:gd name="connsiteY1" fmla="*/ 265093 h 546052"/>
                  <a:gd name="connsiteX2" fmla="*/ 753041 w 878349"/>
                  <a:gd name="connsiteY2" fmla="*/ 285802 h 546052"/>
                  <a:gd name="connsiteX3" fmla="*/ 798544 w 878349"/>
                  <a:gd name="connsiteY3" fmla="*/ 294989 h 546052"/>
                  <a:gd name="connsiteX4" fmla="*/ 878349 w 878349"/>
                  <a:gd name="connsiteY4" fmla="*/ 415386 h 546052"/>
                  <a:gd name="connsiteX5" fmla="*/ 798544 w 878349"/>
                  <a:gd name="connsiteY5" fmla="*/ 535784 h 546052"/>
                  <a:gd name="connsiteX6" fmla="*/ 759827 w 878349"/>
                  <a:gd name="connsiteY6" fmla="*/ 543600 h 546052"/>
                  <a:gd name="connsiteX7" fmla="*/ 753908 w 878349"/>
                  <a:gd name="connsiteY7" fmla="*/ 546052 h 546052"/>
                  <a:gd name="connsiteX8" fmla="*/ 747683 w 878349"/>
                  <a:gd name="connsiteY8" fmla="*/ 546052 h 546052"/>
                  <a:gd name="connsiteX9" fmla="*/ 190471 w 878349"/>
                  <a:gd name="connsiteY9" fmla="*/ 546052 h 546052"/>
                  <a:gd name="connsiteX10" fmla="*/ 166602 w 878349"/>
                  <a:gd name="connsiteY10" fmla="*/ 546052 h 546052"/>
                  <a:gd name="connsiteX11" fmla="*/ 158924 w 878349"/>
                  <a:gd name="connsiteY11" fmla="*/ 542872 h 546052"/>
                  <a:gd name="connsiteX12" fmla="*/ 152084 w 878349"/>
                  <a:gd name="connsiteY12" fmla="*/ 542183 h 546052"/>
                  <a:gd name="connsiteX13" fmla="*/ 0 w 878349"/>
                  <a:gd name="connsiteY13" fmla="*/ 355581 h 546052"/>
                  <a:gd name="connsiteX14" fmla="*/ 190471 w 878349"/>
                  <a:gd name="connsiteY14" fmla="*/ 165110 h 546052"/>
                  <a:gd name="connsiteX15" fmla="*/ 228858 w 878349"/>
                  <a:gd name="connsiteY15" fmla="*/ 168980 h 546052"/>
                  <a:gd name="connsiteX16" fmla="*/ 244320 w 878349"/>
                  <a:gd name="connsiteY16" fmla="*/ 173780 h 546052"/>
                  <a:gd name="connsiteX17" fmla="*/ 490507 w 878349"/>
                  <a:gd name="connsiteY17" fmla="*/ 471 h 546052"/>
                  <a:gd name="connsiteX0" fmla="*/ 490507 w 878349"/>
                  <a:gd name="connsiteY0" fmla="*/ 2380 h 547961"/>
                  <a:gd name="connsiteX1" fmla="*/ 753041 w 878349"/>
                  <a:gd name="connsiteY1" fmla="*/ 287711 h 547961"/>
                  <a:gd name="connsiteX2" fmla="*/ 798544 w 878349"/>
                  <a:gd name="connsiteY2" fmla="*/ 296898 h 547961"/>
                  <a:gd name="connsiteX3" fmla="*/ 878349 w 878349"/>
                  <a:gd name="connsiteY3" fmla="*/ 417295 h 547961"/>
                  <a:gd name="connsiteX4" fmla="*/ 798544 w 878349"/>
                  <a:gd name="connsiteY4" fmla="*/ 537693 h 547961"/>
                  <a:gd name="connsiteX5" fmla="*/ 759827 w 878349"/>
                  <a:gd name="connsiteY5" fmla="*/ 545509 h 547961"/>
                  <a:gd name="connsiteX6" fmla="*/ 753908 w 878349"/>
                  <a:gd name="connsiteY6" fmla="*/ 547961 h 547961"/>
                  <a:gd name="connsiteX7" fmla="*/ 747683 w 878349"/>
                  <a:gd name="connsiteY7" fmla="*/ 547961 h 547961"/>
                  <a:gd name="connsiteX8" fmla="*/ 190471 w 878349"/>
                  <a:gd name="connsiteY8" fmla="*/ 547961 h 547961"/>
                  <a:gd name="connsiteX9" fmla="*/ 166602 w 878349"/>
                  <a:gd name="connsiteY9" fmla="*/ 547961 h 547961"/>
                  <a:gd name="connsiteX10" fmla="*/ 158924 w 878349"/>
                  <a:gd name="connsiteY10" fmla="*/ 544781 h 547961"/>
                  <a:gd name="connsiteX11" fmla="*/ 152084 w 878349"/>
                  <a:gd name="connsiteY11" fmla="*/ 544092 h 547961"/>
                  <a:gd name="connsiteX12" fmla="*/ 0 w 878349"/>
                  <a:gd name="connsiteY12" fmla="*/ 357490 h 547961"/>
                  <a:gd name="connsiteX13" fmla="*/ 190471 w 878349"/>
                  <a:gd name="connsiteY13" fmla="*/ 167019 h 547961"/>
                  <a:gd name="connsiteX14" fmla="*/ 228858 w 878349"/>
                  <a:gd name="connsiteY14" fmla="*/ 170889 h 547961"/>
                  <a:gd name="connsiteX15" fmla="*/ 244320 w 878349"/>
                  <a:gd name="connsiteY15" fmla="*/ 175689 h 547961"/>
                  <a:gd name="connsiteX16" fmla="*/ 490507 w 878349"/>
                  <a:gd name="connsiteY16" fmla="*/ 2380 h 54796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526204 w 878349"/>
                  <a:gd name="connsiteY0" fmla="*/ 25 h 542852"/>
                  <a:gd name="connsiteX1" fmla="*/ 753041 w 878349"/>
                  <a:gd name="connsiteY1" fmla="*/ 282602 h 542852"/>
                  <a:gd name="connsiteX2" fmla="*/ 798544 w 878349"/>
                  <a:gd name="connsiteY2" fmla="*/ 291789 h 542852"/>
                  <a:gd name="connsiteX3" fmla="*/ 878349 w 878349"/>
                  <a:gd name="connsiteY3" fmla="*/ 412186 h 542852"/>
                  <a:gd name="connsiteX4" fmla="*/ 798544 w 878349"/>
                  <a:gd name="connsiteY4" fmla="*/ 532584 h 542852"/>
                  <a:gd name="connsiteX5" fmla="*/ 759827 w 878349"/>
                  <a:gd name="connsiteY5" fmla="*/ 540400 h 542852"/>
                  <a:gd name="connsiteX6" fmla="*/ 753908 w 878349"/>
                  <a:gd name="connsiteY6" fmla="*/ 542852 h 542852"/>
                  <a:gd name="connsiteX7" fmla="*/ 747683 w 878349"/>
                  <a:gd name="connsiteY7" fmla="*/ 542852 h 542852"/>
                  <a:gd name="connsiteX8" fmla="*/ 190471 w 878349"/>
                  <a:gd name="connsiteY8" fmla="*/ 542852 h 542852"/>
                  <a:gd name="connsiteX9" fmla="*/ 166602 w 878349"/>
                  <a:gd name="connsiteY9" fmla="*/ 542852 h 542852"/>
                  <a:gd name="connsiteX10" fmla="*/ 158924 w 878349"/>
                  <a:gd name="connsiteY10" fmla="*/ 539672 h 542852"/>
                  <a:gd name="connsiteX11" fmla="*/ 152084 w 878349"/>
                  <a:gd name="connsiteY11" fmla="*/ 538983 h 542852"/>
                  <a:gd name="connsiteX12" fmla="*/ 0 w 878349"/>
                  <a:gd name="connsiteY12" fmla="*/ 352381 h 542852"/>
                  <a:gd name="connsiteX13" fmla="*/ 190471 w 878349"/>
                  <a:gd name="connsiteY13" fmla="*/ 161910 h 542852"/>
                  <a:gd name="connsiteX14" fmla="*/ 228858 w 878349"/>
                  <a:gd name="connsiteY14" fmla="*/ 165780 h 542852"/>
                  <a:gd name="connsiteX15" fmla="*/ 244320 w 878349"/>
                  <a:gd name="connsiteY15" fmla="*/ 170580 h 542852"/>
                  <a:gd name="connsiteX16" fmla="*/ 526204 w 878349"/>
                  <a:gd name="connsiteY16" fmla="*/ 25 h 542852"/>
                  <a:gd name="connsiteX0" fmla="*/ 526204 w 878349"/>
                  <a:gd name="connsiteY0" fmla="*/ 3284 h 546111"/>
                  <a:gd name="connsiteX1" fmla="*/ 753041 w 878349"/>
                  <a:gd name="connsiteY1" fmla="*/ 285861 h 546111"/>
                  <a:gd name="connsiteX2" fmla="*/ 798544 w 878349"/>
                  <a:gd name="connsiteY2" fmla="*/ 295048 h 546111"/>
                  <a:gd name="connsiteX3" fmla="*/ 878349 w 878349"/>
                  <a:gd name="connsiteY3" fmla="*/ 415445 h 546111"/>
                  <a:gd name="connsiteX4" fmla="*/ 798544 w 878349"/>
                  <a:gd name="connsiteY4" fmla="*/ 535843 h 546111"/>
                  <a:gd name="connsiteX5" fmla="*/ 759827 w 878349"/>
                  <a:gd name="connsiteY5" fmla="*/ 543659 h 546111"/>
                  <a:gd name="connsiteX6" fmla="*/ 753908 w 878349"/>
                  <a:gd name="connsiteY6" fmla="*/ 546111 h 546111"/>
                  <a:gd name="connsiteX7" fmla="*/ 747683 w 878349"/>
                  <a:gd name="connsiteY7" fmla="*/ 546111 h 546111"/>
                  <a:gd name="connsiteX8" fmla="*/ 190471 w 878349"/>
                  <a:gd name="connsiteY8" fmla="*/ 546111 h 546111"/>
                  <a:gd name="connsiteX9" fmla="*/ 166602 w 878349"/>
                  <a:gd name="connsiteY9" fmla="*/ 546111 h 546111"/>
                  <a:gd name="connsiteX10" fmla="*/ 158924 w 878349"/>
                  <a:gd name="connsiteY10" fmla="*/ 542931 h 546111"/>
                  <a:gd name="connsiteX11" fmla="*/ 152084 w 878349"/>
                  <a:gd name="connsiteY11" fmla="*/ 542242 h 546111"/>
                  <a:gd name="connsiteX12" fmla="*/ 0 w 878349"/>
                  <a:gd name="connsiteY12" fmla="*/ 355640 h 546111"/>
                  <a:gd name="connsiteX13" fmla="*/ 190471 w 878349"/>
                  <a:gd name="connsiteY13" fmla="*/ 165169 h 546111"/>
                  <a:gd name="connsiteX14" fmla="*/ 228858 w 878349"/>
                  <a:gd name="connsiteY14" fmla="*/ 169039 h 546111"/>
                  <a:gd name="connsiteX15" fmla="*/ 244320 w 878349"/>
                  <a:gd name="connsiteY15" fmla="*/ 173839 h 546111"/>
                  <a:gd name="connsiteX16" fmla="*/ 526204 w 878349"/>
                  <a:gd name="connsiteY16" fmla="*/ 3284 h 546111"/>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912 h 543739"/>
                  <a:gd name="connsiteX1" fmla="*/ 753041 w 878349"/>
                  <a:gd name="connsiteY1" fmla="*/ 283489 h 543739"/>
                  <a:gd name="connsiteX2" fmla="*/ 798544 w 878349"/>
                  <a:gd name="connsiteY2" fmla="*/ 292676 h 543739"/>
                  <a:gd name="connsiteX3" fmla="*/ 878349 w 878349"/>
                  <a:gd name="connsiteY3" fmla="*/ 413073 h 543739"/>
                  <a:gd name="connsiteX4" fmla="*/ 798544 w 878349"/>
                  <a:gd name="connsiteY4" fmla="*/ 533471 h 543739"/>
                  <a:gd name="connsiteX5" fmla="*/ 759827 w 878349"/>
                  <a:gd name="connsiteY5" fmla="*/ 541287 h 543739"/>
                  <a:gd name="connsiteX6" fmla="*/ 753908 w 878349"/>
                  <a:gd name="connsiteY6" fmla="*/ 543739 h 543739"/>
                  <a:gd name="connsiteX7" fmla="*/ 747683 w 878349"/>
                  <a:gd name="connsiteY7" fmla="*/ 543739 h 543739"/>
                  <a:gd name="connsiteX8" fmla="*/ 190471 w 878349"/>
                  <a:gd name="connsiteY8" fmla="*/ 543739 h 543739"/>
                  <a:gd name="connsiteX9" fmla="*/ 166602 w 878349"/>
                  <a:gd name="connsiteY9" fmla="*/ 543739 h 543739"/>
                  <a:gd name="connsiteX10" fmla="*/ 158924 w 878349"/>
                  <a:gd name="connsiteY10" fmla="*/ 540559 h 543739"/>
                  <a:gd name="connsiteX11" fmla="*/ 152084 w 878349"/>
                  <a:gd name="connsiteY11" fmla="*/ 539870 h 543739"/>
                  <a:gd name="connsiteX12" fmla="*/ 0 w 878349"/>
                  <a:gd name="connsiteY12" fmla="*/ 353268 h 543739"/>
                  <a:gd name="connsiteX13" fmla="*/ 190471 w 878349"/>
                  <a:gd name="connsiteY13" fmla="*/ 162797 h 543739"/>
                  <a:gd name="connsiteX14" fmla="*/ 228858 w 878349"/>
                  <a:gd name="connsiteY14" fmla="*/ 166667 h 543739"/>
                  <a:gd name="connsiteX15" fmla="*/ 244320 w 878349"/>
                  <a:gd name="connsiteY15" fmla="*/ 171467 h 543739"/>
                  <a:gd name="connsiteX16" fmla="*/ 526204 w 878349"/>
                  <a:gd name="connsiteY16" fmla="*/ 912 h 543739"/>
                  <a:gd name="connsiteX0" fmla="*/ 526204 w 878349"/>
                  <a:gd name="connsiteY0" fmla="*/ 2110 h 544937"/>
                  <a:gd name="connsiteX1" fmla="*/ 753041 w 878349"/>
                  <a:gd name="connsiteY1" fmla="*/ 284687 h 544937"/>
                  <a:gd name="connsiteX2" fmla="*/ 798544 w 878349"/>
                  <a:gd name="connsiteY2" fmla="*/ 293874 h 544937"/>
                  <a:gd name="connsiteX3" fmla="*/ 878349 w 878349"/>
                  <a:gd name="connsiteY3" fmla="*/ 414271 h 544937"/>
                  <a:gd name="connsiteX4" fmla="*/ 798544 w 878349"/>
                  <a:gd name="connsiteY4" fmla="*/ 534669 h 544937"/>
                  <a:gd name="connsiteX5" fmla="*/ 759827 w 878349"/>
                  <a:gd name="connsiteY5" fmla="*/ 542485 h 544937"/>
                  <a:gd name="connsiteX6" fmla="*/ 753908 w 878349"/>
                  <a:gd name="connsiteY6" fmla="*/ 544937 h 544937"/>
                  <a:gd name="connsiteX7" fmla="*/ 747683 w 878349"/>
                  <a:gd name="connsiteY7" fmla="*/ 544937 h 544937"/>
                  <a:gd name="connsiteX8" fmla="*/ 190471 w 878349"/>
                  <a:gd name="connsiteY8" fmla="*/ 544937 h 544937"/>
                  <a:gd name="connsiteX9" fmla="*/ 166602 w 878349"/>
                  <a:gd name="connsiteY9" fmla="*/ 544937 h 544937"/>
                  <a:gd name="connsiteX10" fmla="*/ 158924 w 878349"/>
                  <a:gd name="connsiteY10" fmla="*/ 541757 h 544937"/>
                  <a:gd name="connsiteX11" fmla="*/ 152084 w 878349"/>
                  <a:gd name="connsiteY11" fmla="*/ 541068 h 544937"/>
                  <a:gd name="connsiteX12" fmla="*/ 0 w 878349"/>
                  <a:gd name="connsiteY12" fmla="*/ 354466 h 544937"/>
                  <a:gd name="connsiteX13" fmla="*/ 190471 w 878349"/>
                  <a:gd name="connsiteY13" fmla="*/ 163995 h 544937"/>
                  <a:gd name="connsiteX14" fmla="*/ 228858 w 878349"/>
                  <a:gd name="connsiteY14" fmla="*/ 167865 h 544937"/>
                  <a:gd name="connsiteX15" fmla="*/ 244320 w 878349"/>
                  <a:gd name="connsiteY15" fmla="*/ 172665 h 544937"/>
                  <a:gd name="connsiteX16" fmla="*/ 526204 w 878349"/>
                  <a:gd name="connsiteY16" fmla="*/ 2110 h 544937"/>
                  <a:gd name="connsiteX0" fmla="*/ 526204 w 878349"/>
                  <a:gd name="connsiteY0" fmla="*/ 2045 h 544872"/>
                  <a:gd name="connsiteX1" fmla="*/ 753041 w 878349"/>
                  <a:gd name="connsiteY1" fmla="*/ 284622 h 544872"/>
                  <a:gd name="connsiteX2" fmla="*/ 798544 w 878349"/>
                  <a:gd name="connsiteY2" fmla="*/ 293809 h 544872"/>
                  <a:gd name="connsiteX3" fmla="*/ 878349 w 878349"/>
                  <a:gd name="connsiteY3" fmla="*/ 414206 h 544872"/>
                  <a:gd name="connsiteX4" fmla="*/ 798544 w 878349"/>
                  <a:gd name="connsiteY4" fmla="*/ 534604 h 544872"/>
                  <a:gd name="connsiteX5" fmla="*/ 759827 w 878349"/>
                  <a:gd name="connsiteY5" fmla="*/ 542420 h 544872"/>
                  <a:gd name="connsiteX6" fmla="*/ 753908 w 878349"/>
                  <a:gd name="connsiteY6" fmla="*/ 544872 h 544872"/>
                  <a:gd name="connsiteX7" fmla="*/ 747683 w 878349"/>
                  <a:gd name="connsiteY7" fmla="*/ 544872 h 544872"/>
                  <a:gd name="connsiteX8" fmla="*/ 190471 w 878349"/>
                  <a:gd name="connsiteY8" fmla="*/ 544872 h 544872"/>
                  <a:gd name="connsiteX9" fmla="*/ 166602 w 878349"/>
                  <a:gd name="connsiteY9" fmla="*/ 544872 h 544872"/>
                  <a:gd name="connsiteX10" fmla="*/ 158924 w 878349"/>
                  <a:gd name="connsiteY10" fmla="*/ 541692 h 544872"/>
                  <a:gd name="connsiteX11" fmla="*/ 152084 w 878349"/>
                  <a:gd name="connsiteY11" fmla="*/ 541003 h 544872"/>
                  <a:gd name="connsiteX12" fmla="*/ 0 w 878349"/>
                  <a:gd name="connsiteY12" fmla="*/ 354401 h 544872"/>
                  <a:gd name="connsiteX13" fmla="*/ 190471 w 878349"/>
                  <a:gd name="connsiteY13" fmla="*/ 163930 h 544872"/>
                  <a:gd name="connsiteX14" fmla="*/ 228858 w 878349"/>
                  <a:gd name="connsiteY14" fmla="*/ 167800 h 544872"/>
                  <a:gd name="connsiteX15" fmla="*/ 244320 w 878349"/>
                  <a:gd name="connsiteY15" fmla="*/ 172600 h 544872"/>
                  <a:gd name="connsiteX16" fmla="*/ 526204 w 878349"/>
                  <a:gd name="connsiteY16" fmla="*/ 2045 h 544872"/>
                  <a:gd name="connsiteX0" fmla="*/ 526204 w 878349"/>
                  <a:gd name="connsiteY0" fmla="*/ 3099 h 545926"/>
                  <a:gd name="connsiteX1" fmla="*/ 753041 w 878349"/>
                  <a:gd name="connsiteY1" fmla="*/ 285676 h 545926"/>
                  <a:gd name="connsiteX2" fmla="*/ 798544 w 878349"/>
                  <a:gd name="connsiteY2" fmla="*/ 294863 h 545926"/>
                  <a:gd name="connsiteX3" fmla="*/ 878349 w 878349"/>
                  <a:gd name="connsiteY3" fmla="*/ 415260 h 545926"/>
                  <a:gd name="connsiteX4" fmla="*/ 798544 w 878349"/>
                  <a:gd name="connsiteY4" fmla="*/ 535658 h 545926"/>
                  <a:gd name="connsiteX5" fmla="*/ 759827 w 878349"/>
                  <a:gd name="connsiteY5" fmla="*/ 543474 h 545926"/>
                  <a:gd name="connsiteX6" fmla="*/ 753908 w 878349"/>
                  <a:gd name="connsiteY6" fmla="*/ 545926 h 545926"/>
                  <a:gd name="connsiteX7" fmla="*/ 747683 w 878349"/>
                  <a:gd name="connsiteY7" fmla="*/ 545926 h 545926"/>
                  <a:gd name="connsiteX8" fmla="*/ 190471 w 878349"/>
                  <a:gd name="connsiteY8" fmla="*/ 545926 h 545926"/>
                  <a:gd name="connsiteX9" fmla="*/ 166602 w 878349"/>
                  <a:gd name="connsiteY9" fmla="*/ 545926 h 545926"/>
                  <a:gd name="connsiteX10" fmla="*/ 158924 w 878349"/>
                  <a:gd name="connsiteY10" fmla="*/ 542746 h 545926"/>
                  <a:gd name="connsiteX11" fmla="*/ 152084 w 878349"/>
                  <a:gd name="connsiteY11" fmla="*/ 542057 h 545926"/>
                  <a:gd name="connsiteX12" fmla="*/ 0 w 878349"/>
                  <a:gd name="connsiteY12" fmla="*/ 355455 h 545926"/>
                  <a:gd name="connsiteX13" fmla="*/ 190471 w 878349"/>
                  <a:gd name="connsiteY13" fmla="*/ 164984 h 545926"/>
                  <a:gd name="connsiteX14" fmla="*/ 228858 w 878349"/>
                  <a:gd name="connsiteY14" fmla="*/ 168854 h 545926"/>
                  <a:gd name="connsiteX15" fmla="*/ 244320 w 878349"/>
                  <a:gd name="connsiteY15" fmla="*/ 173654 h 545926"/>
                  <a:gd name="connsiteX16" fmla="*/ 526204 w 878349"/>
                  <a:gd name="connsiteY16" fmla="*/ 3099 h 545926"/>
                  <a:gd name="connsiteX0" fmla="*/ 526204 w 878349"/>
                  <a:gd name="connsiteY0" fmla="*/ 2823 h 545650"/>
                  <a:gd name="connsiteX1" fmla="*/ 753041 w 878349"/>
                  <a:gd name="connsiteY1" fmla="*/ 285400 h 545650"/>
                  <a:gd name="connsiteX2" fmla="*/ 798544 w 878349"/>
                  <a:gd name="connsiteY2" fmla="*/ 294587 h 545650"/>
                  <a:gd name="connsiteX3" fmla="*/ 878349 w 878349"/>
                  <a:gd name="connsiteY3" fmla="*/ 414984 h 545650"/>
                  <a:gd name="connsiteX4" fmla="*/ 798544 w 878349"/>
                  <a:gd name="connsiteY4" fmla="*/ 535382 h 545650"/>
                  <a:gd name="connsiteX5" fmla="*/ 759827 w 878349"/>
                  <a:gd name="connsiteY5" fmla="*/ 543198 h 545650"/>
                  <a:gd name="connsiteX6" fmla="*/ 753908 w 878349"/>
                  <a:gd name="connsiteY6" fmla="*/ 545650 h 545650"/>
                  <a:gd name="connsiteX7" fmla="*/ 747683 w 878349"/>
                  <a:gd name="connsiteY7" fmla="*/ 545650 h 545650"/>
                  <a:gd name="connsiteX8" fmla="*/ 190471 w 878349"/>
                  <a:gd name="connsiteY8" fmla="*/ 545650 h 545650"/>
                  <a:gd name="connsiteX9" fmla="*/ 166602 w 878349"/>
                  <a:gd name="connsiteY9" fmla="*/ 545650 h 545650"/>
                  <a:gd name="connsiteX10" fmla="*/ 158924 w 878349"/>
                  <a:gd name="connsiteY10" fmla="*/ 542470 h 545650"/>
                  <a:gd name="connsiteX11" fmla="*/ 152084 w 878349"/>
                  <a:gd name="connsiteY11" fmla="*/ 541781 h 545650"/>
                  <a:gd name="connsiteX12" fmla="*/ 0 w 878349"/>
                  <a:gd name="connsiteY12" fmla="*/ 355179 h 545650"/>
                  <a:gd name="connsiteX13" fmla="*/ 190471 w 878349"/>
                  <a:gd name="connsiteY13" fmla="*/ 164708 h 545650"/>
                  <a:gd name="connsiteX14" fmla="*/ 228858 w 878349"/>
                  <a:gd name="connsiteY14" fmla="*/ 168578 h 545650"/>
                  <a:gd name="connsiteX15" fmla="*/ 244320 w 878349"/>
                  <a:gd name="connsiteY15" fmla="*/ 173378 h 545650"/>
                  <a:gd name="connsiteX16" fmla="*/ 526204 w 878349"/>
                  <a:gd name="connsiteY16"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53908 w 878349"/>
                  <a:gd name="connsiteY5" fmla="*/ 545650 h 545650"/>
                  <a:gd name="connsiteX6" fmla="*/ 747683 w 878349"/>
                  <a:gd name="connsiteY6" fmla="*/ 545650 h 545650"/>
                  <a:gd name="connsiteX7" fmla="*/ 190471 w 878349"/>
                  <a:gd name="connsiteY7" fmla="*/ 545650 h 545650"/>
                  <a:gd name="connsiteX8" fmla="*/ 166602 w 878349"/>
                  <a:gd name="connsiteY8" fmla="*/ 545650 h 545650"/>
                  <a:gd name="connsiteX9" fmla="*/ 158924 w 878349"/>
                  <a:gd name="connsiteY9" fmla="*/ 542470 h 545650"/>
                  <a:gd name="connsiteX10" fmla="*/ 152084 w 878349"/>
                  <a:gd name="connsiteY10" fmla="*/ 541781 h 545650"/>
                  <a:gd name="connsiteX11" fmla="*/ 0 w 878349"/>
                  <a:gd name="connsiteY11" fmla="*/ 355179 h 545650"/>
                  <a:gd name="connsiteX12" fmla="*/ 190471 w 878349"/>
                  <a:gd name="connsiteY12" fmla="*/ 164708 h 545650"/>
                  <a:gd name="connsiteX13" fmla="*/ 228858 w 878349"/>
                  <a:gd name="connsiteY13" fmla="*/ 168578 h 545650"/>
                  <a:gd name="connsiteX14" fmla="*/ 244320 w 878349"/>
                  <a:gd name="connsiteY14" fmla="*/ 173378 h 545650"/>
                  <a:gd name="connsiteX15" fmla="*/ 526204 w 878349"/>
                  <a:gd name="connsiteY15"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47683 w 878349"/>
                  <a:gd name="connsiteY5" fmla="*/ 545650 h 545650"/>
                  <a:gd name="connsiteX6" fmla="*/ 190471 w 878349"/>
                  <a:gd name="connsiteY6" fmla="*/ 545650 h 545650"/>
                  <a:gd name="connsiteX7" fmla="*/ 166602 w 878349"/>
                  <a:gd name="connsiteY7" fmla="*/ 545650 h 545650"/>
                  <a:gd name="connsiteX8" fmla="*/ 158924 w 878349"/>
                  <a:gd name="connsiteY8" fmla="*/ 542470 h 545650"/>
                  <a:gd name="connsiteX9" fmla="*/ 152084 w 878349"/>
                  <a:gd name="connsiteY9" fmla="*/ 541781 h 545650"/>
                  <a:gd name="connsiteX10" fmla="*/ 0 w 878349"/>
                  <a:gd name="connsiteY10" fmla="*/ 355179 h 545650"/>
                  <a:gd name="connsiteX11" fmla="*/ 190471 w 878349"/>
                  <a:gd name="connsiteY11" fmla="*/ 164708 h 545650"/>
                  <a:gd name="connsiteX12" fmla="*/ 228858 w 878349"/>
                  <a:gd name="connsiteY12" fmla="*/ 168578 h 545650"/>
                  <a:gd name="connsiteX13" fmla="*/ 244320 w 878349"/>
                  <a:gd name="connsiteY13" fmla="*/ 173378 h 545650"/>
                  <a:gd name="connsiteX14" fmla="*/ 526204 w 878349"/>
                  <a:gd name="connsiteY14"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47683 w 878349"/>
                  <a:gd name="connsiteY4" fmla="*/ 545650 h 545650"/>
                  <a:gd name="connsiteX5" fmla="*/ 190471 w 878349"/>
                  <a:gd name="connsiteY5" fmla="*/ 545650 h 545650"/>
                  <a:gd name="connsiteX6" fmla="*/ 166602 w 878349"/>
                  <a:gd name="connsiteY6" fmla="*/ 545650 h 545650"/>
                  <a:gd name="connsiteX7" fmla="*/ 158924 w 878349"/>
                  <a:gd name="connsiteY7" fmla="*/ 542470 h 545650"/>
                  <a:gd name="connsiteX8" fmla="*/ 152084 w 878349"/>
                  <a:gd name="connsiteY8" fmla="*/ 541781 h 545650"/>
                  <a:gd name="connsiteX9" fmla="*/ 0 w 878349"/>
                  <a:gd name="connsiteY9" fmla="*/ 355179 h 545650"/>
                  <a:gd name="connsiteX10" fmla="*/ 190471 w 878349"/>
                  <a:gd name="connsiteY10" fmla="*/ 164708 h 545650"/>
                  <a:gd name="connsiteX11" fmla="*/ 228858 w 878349"/>
                  <a:gd name="connsiteY11" fmla="*/ 168578 h 545650"/>
                  <a:gd name="connsiteX12" fmla="*/ 244320 w 878349"/>
                  <a:gd name="connsiteY12" fmla="*/ 173378 h 545650"/>
                  <a:gd name="connsiteX13" fmla="*/ 526204 w 878349"/>
                  <a:gd name="connsiteY13"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60"/>
                  <a:gd name="connsiteY0" fmla="*/ 2823 h 545650"/>
                  <a:gd name="connsiteX1" fmla="*/ 753041 w 878360"/>
                  <a:gd name="connsiteY1" fmla="*/ 285400 h 545650"/>
                  <a:gd name="connsiteX2" fmla="*/ 878349 w 878360"/>
                  <a:gd name="connsiteY2" fmla="*/ 414984 h 545650"/>
                  <a:gd name="connsiteX3" fmla="*/ 747683 w 878360"/>
                  <a:gd name="connsiteY3" fmla="*/ 545650 h 545650"/>
                  <a:gd name="connsiteX4" fmla="*/ 190471 w 878360"/>
                  <a:gd name="connsiteY4" fmla="*/ 545650 h 545650"/>
                  <a:gd name="connsiteX5" fmla="*/ 166602 w 878360"/>
                  <a:gd name="connsiteY5" fmla="*/ 545650 h 545650"/>
                  <a:gd name="connsiteX6" fmla="*/ 158924 w 878360"/>
                  <a:gd name="connsiteY6" fmla="*/ 542470 h 545650"/>
                  <a:gd name="connsiteX7" fmla="*/ 152084 w 878360"/>
                  <a:gd name="connsiteY7" fmla="*/ 541781 h 545650"/>
                  <a:gd name="connsiteX8" fmla="*/ 0 w 878360"/>
                  <a:gd name="connsiteY8" fmla="*/ 355179 h 545650"/>
                  <a:gd name="connsiteX9" fmla="*/ 190471 w 878360"/>
                  <a:gd name="connsiteY9" fmla="*/ 164708 h 545650"/>
                  <a:gd name="connsiteX10" fmla="*/ 228858 w 878360"/>
                  <a:gd name="connsiteY10" fmla="*/ 168578 h 545650"/>
                  <a:gd name="connsiteX11" fmla="*/ 244320 w 878360"/>
                  <a:gd name="connsiteY11" fmla="*/ 173378 h 545650"/>
                  <a:gd name="connsiteX12" fmla="*/ 526204 w 878360"/>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51"/>
                  <a:gd name="connsiteY0" fmla="*/ 2823 h 545650"/>
                  <a:gd name="connsiteX1" fmla="*/ 753041 w 878351"/>
                  <a:gd name="connsiteY1" fmla="*/ 285400 h 545650"/>
                  <a:gd name="connsiteX2" fmla="*/ 878349 w 878351"/>
                  <a:gd name="connsiteY2" fmla="*/ 414984 h 545650"/>
                  <a:gd name="connsiteX3" fmla="*/ 747683 w 878351"/>
                  <a:gd name="connsiteY3" fmla="*/ 545650 h 545650"/>
                  <a:gd name="connsiteX4" fmla="*/ 190471 w 878351"/>
                  <a:gd name="connsiteY4" fmla="*/ 545650 h 545650"/>
                  <a:gd name="connsiteX5" fmla="*/ 166602 w 878351"/>
                  <a:gd name="connsiteY5" fmla="*/ 545650 h 545650"/>
                  <a:gd name="connsiteX6" fmla="*/ 158924 w 878351"/>
                  <a:gd name="connsiteY6" fmla="*/ 542470 h 545650"/>
                  <a:gd name="connsiteX7" fmla="*/ 152084 w 878351"/>
                  <a:gd name="connsiteY7" fmla="*/ 541781 h 545650"/>
                  <a:gd name="connsiteX8" fmla="*/ 0 w 878351"/>
                  <a:gd name="connsiteY8" fmla="*/ 355179 h 545650"/>
                  <a:gd name="connsiteX9" fmla="*/ 190471 w 878351"/>
                  <a:gd name="connsiteY9" fmla="*/ 164708 h 545650"/>
                  <a:gd name="connsiteX10" fmla="*/ 228858 w 878351"/>
                  <a:gd name="connsiteY10" fmla="*/ 168578 h 545650"/>
                  <a:gd name="connsiteX11" fmla="*/ 244320 w 878351"/>
                  <a:gd name="connsiteY11" fmla="*/ 173378 h 545650"/>
                  <a:gd name="connsiteX12" fmla="*/ 526204 w 878351"/>
                  <a:gd name="connsiteY12" fmla="*/ 2823 h 545650"/>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7585 w 879730"/>
                  <a:gd name="connsiteY0" fmla="*/ 2823 h 545651"/>
                  <a:gd name="connsiteX1" fmla="*/ 754422 w 879730"/>
                  <a:gd name="connsiteY1" fmla="*/ 285400 h 545651"/>
                  <a:gd name="connsiteX2" fmla="*/ 879730 w 879730"/>
                  <a:gd name="connsiteY2" fmla="*/ 414984 h 545651"/>
                  <a:gd name="connsiteX3" fmla="*/ 749064 w 879730"/>
                  <a:gd name="connsiteY3" fmla="*/ 545650 h 545651"/>
                  <a:gd name="connsiteX4" fmla="*/ 191852 w 879730"/>
                  <a:gd name="connsiteY4" fmla="*/ 545650 h 545651"/>
                  <a:gd name="connsiteX5" fmla="*/ 167983 w 879730"/>
                  <a:gd name="connsiteY5" fmla="*/ 545650 h 545651"/>
                  <a:gd name="connsiteX6" fmla="*/ 160305 w 879730"/>
                  <a:gd name="connsiteY6" fmla="*/ 542470 h 545651"/>
                  <a:gd name="connsiteX7" fmla="*/ 153465 w 879730"/>
                  <a:gd name="connsiteY7" fmla="*/ 541781 h 545651"/>
                  <a:gd name="connsiteX8" fmla="*/ 1381 w 879730"/>
                  <a:gd name="connsiteY8" fmla="*/ 355179 h 545651"/>
                  <a:gd name="connsiteX9" fmla="*/ 230239 w 879730"/>
                  <a:gd name="connsiteY9" fmla="*/ 168578 h 545651"/>
                  <a:gd name="connsiteX10" fmla="*/ 245701 w 879730"/>
                  <a:gd name="connsiteY10" fmla="*/ 173378 h 545651"/>
                  <a:gd name="connsiteX11" fmla="*/ 527585 w 879730"/>
                  <a:gd name="connsiteY11"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6208 w 878353"/>
                  <a:gd name="connsiteY0" fmla="*/ 2823 h 545651"/>
                  <a:gd name="connsiteX1" fmla="*/ 753045 w 878353"/>
                  <a:gd name="connsiteY1" fmla="*/ 285400 h 545651"/>
                  <a:gd name="connsiteX2" fmla="*/ 878353 w 878353"/>
                  <a:gd name="connsiteY2" fmla="*/ 414984 h 545651"/>
                  <a:gd name="connsiteX3" fmla="*/ 747687 w 878353"/>
                  <a:gd name="connsiteY3" fmla="*/ 545650 h 545651"/>
                  <a:gd name="connsiteX4" fmla="*/ 190475 w 878353"/>
                  <a:gd name="connsiteY4" fmla="*/ 545650 h 545651"/>
                  <a:gd name="connsiteX5" fmla="*/ 166606 w 878353"/>
                  <a:gd name="connsiteY5" fmla="*/ 545650 h 545651"/>
                  <a:gd name="connsiteX6" fmla="*/ 158928 w 878353"/>
                  <a:gd name="connsiteY6" fmla="*/ 542470 h 545651"/>
                  <a:gd name="connsiteX7" fmla="*/ 152088 w 878353"/>
                  <a:gd name="connsiteY7" fmla="*/ 541781 h 545651"/>
                  <a:gd name="connsiteX8" fmla="*/ 4 w 878353"/>
                  <a:gd name="connsiteY8" fmla="*/ 355179 h 545651"/>
                  <a:gd name="connsiteX9" fmla="*/ 244324 w 878353"/>
                  <a:gd name="connsiteY9" fmla="*/ 173378 h 545651"/>
                  <a:gd name="connsiteX10" fmla="*/ 526208 w 878353"/>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66614 w 878361"/>
                  <a:gd name="connsiteY5" fmla="*/ 545650 h 545651"/>
                  <a:gd name="connsiteX6" fmla="*/ 158936 w 878361"/>
                  <a:gd name="connsiteY6" fmla="*/ 542470 h 545651"/>
                  <a:gd name="connsiteX7" fmla="*/ 152096 w 878361"/>
                  <a:gd name="connsiteY7" fmla="*/ 541781 h 545651"/>
                  <a:gd name="connsiteX8" fmla="*/ 12 w 878361"/>
                  <a:gd name="connsiteY8" fmla="*/ 355179 h 545651"/>
                  <a:gd name="connsiteX9" fmla="*/ 244332 w 878361"/>
                  <a:gd name="connsiteY9" fmla="*/ 173378 h 545651"/>
                  <a:gd name="connsiteX10" fmla="*/ 526216 w 878361"/>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8936 w 878361"/>
                  <a:gd name="connsiteY5" fmla="*/ 542470 h 545651"/>
                  <a:gd name="connsiteX6" fmla="*/ 152096 w 878361"/>
                  <a:gd name="connsiteY6" fmla="*/ 541781 h 545651"/>
                  <a:gd name="connsiteX7" fmla="*/ 12 w 878361"/>
                  <a:gd name="connsiteY7" fmla="*/ 355179 h 545651"/>
                  <a:gd name="connsiteX8" fmla="*/ 244332 w 878361"/>
                  <a:gd name="connsiteY8" fmla="*/ 173378 h 545651"/>
                  <a:gd name="connsiteX9" fmla="*/ 526216 w 878361"/>
                  <a:gd name="connsiteY9"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2096 w 878361"/>
                  <a:gd name="connsiteY5" fmla="*/ 541781 h 545651"/>
                  <a:gd name="connsiteX6" fmla="*/ 12 w 878361"/>
                  <a:gd name="connsiteY6" fmla="*/ 355179 h 545651"/>
                  <a:gd name="connsiteX7" fmla="*/ 244332 w 878361"/>
                  <a:gd name="connsiteY7" fmla="*/ 173378 h 545651"/>
                  <a:gd name="connsiteX8" fmla="*/ 526216 w 878361"/>
                  <a:gd name="connsiteY8"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2 w 878361"/>
                  <a:gd name="connsiteY5" fmla="*/ 355179 h 545651"/>
                  <a:gd name="connsiteX6" fmla="*/ 244332 w 878361"/>
                  <a:gd name="connsiteY6" fmla="*/ 173378 h 545651"/>
                  <a:gd name="connsiteX7" fmla="*/ 526216 w 878361"/>
                  <a:gd name="connsiteY7" fmla="*/ 2823 h 545651"/>
                  <a:gd name="connsiteX0" fmla="*/ 528231 w 880376"/>
                  <a:gd name="connsiteY0" fmla="*/ 2823 h 545651"/>
                  <a:gd name="connsiteX1" fmla="*/ 755068 w 880376"/>
                  <a:gd name="connsiteY1" fmla="*/ 285400 h 545651"/>
                  <a:gd name="connsiteX2" fmla="*/ 880376 w 880376"/>
                  <a:gd name="connsiteY2" fmla="*/ 414984 h 545651"/>
                  <a:gd name="connsiteX3" fmla="*/ 749710 w 880376"/>
                  <a:gd name="connsiteY3" fmla="*/ 545650 h 545651"/>
                  <a:gd name="connsiteX4" fmla="*/ 192498 w 880376"/>
                  <a:gd name="connsiteY4" fmla="*/ 545650 h 545651"/>
                  <a:gd name="connsiteX5" fmla="*/ 2027 w 880376"/>
                  <a:gd name="connsiteY5" fmla="*/ 355179 h 545651"/>
                  <a:gd name="connsiteX6" fmla="*/ 246347 w 880376"/>
                  <a:gd name="connsiteY6" fmla="*/ 173378 h 545651"/>
                  <a:gd name="connsiteX7" fmla="*/ 528231 w 880376"/>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245 w 878390"/>
                  <a:gd name="connsiteY0" fmla="*/ 2823 h 545651"/>
                  <a:gd name="connsiteX1" fmla="*/ 753082 w 878390"/>
                  <a:gd name="connsiteY1" fmla="*/ 285400 h 545651"/>
                  <a:gd name="connsiteX2" fmla="*/ 878390 w 878390"/>
                  <a:gd name="connsiteY2" fmla="*/ 414984 h 545651"/>
                  <a:gd name="connsiteX3" fmla="*/ 747724 w 878390"/>
                  <a:gd name="connsiteY3" fmla="*/ 545650 h 545651"/>
                  <a:gd name="connsiteX4" fmla="*/ 190512 w 878390"/>
                  <a:gd name="connsiteY4" fmla="*/ 545650 h 545651"/>
                  <a:gd name="connsiteX5" fmla="*/ 41 w 878390"/>
                  <a:gd name="connsiteY5" fmla="*/ 355179 h 545651"/>
                  <a:gd name="connsiteX6" fmla="*/ 244361 w 878390"/>
                  <a:gd name="connsiteY6" fmla="*/ 173378 h 545651"/>
                  <a:gd name="connsiteX7" fmla="*/ 526245 w 878390"/>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721 w 878866"/>
                  <a:gd name="connsiteY0" fmla="*/ 2823 h 545651"/>
                  <a:gd name="connsiteX1" fmla="*/ 753558 w 878866"/>
                  <a:gd name="connsiteY1" fmla="*/ 285400 h 545651"/>
                  <a:gd name="connsiteX2" fmla="*/ 878866 w 878866"/>
                  <a:gd name="connsiteY2" fmla="*/ 414984 h 545651"/>
                  <a:gd name="connsiteX3" fmla="*/ 748200 w 878866"/>
                  <a:gd name="connsiteY3" fmla="*/ 545650 h 545651"/>
                  <a:gd name="connsiteX4" fmla="*/ 190988 w 878866"/>
                  <a:gd name="connsiteY4" fmla="*/ 545650 h 545651"/>
                  <a:gd name="connsiteX5" fmla="*/ 517 w 878866"/>
                  <a:gd name="connsiteY5" fmla="*/ 355179 h 545651"/>
                  <a:gd name="connsiteX6" fmla="*/ 244837 w 878866"/>
                  <a:gd name="connsiteY6" fmla="*/ 173378 h 545651"/>
                  <a:gd name="connsiteX7" fmla="*/ 526721 w 878866"/>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391" h="545651">
                    <a:moveTo>
                      <a:pt x="526246" y="2823"/>
                    </a:moveTo>
                    <a:cubicBezTo>
                      <a:pt x="663881" y="24023"/>
                      <a:pt x="772336" y="152517"/>
                      <a:pt x="753083" y="285400"/>
                    </a:cubicBezTo>
                    <a:cubicBezTo>
                      <a:pt x="852208" y="299089"/>
                      <a:pt x="878212" y="375742"/>
                      <a:pt x="878391" y="414984"/>
                    </a:cubicBezTo>
                    <a:cubicBezTo>
                      <a:pt x="878627" y="466609"/>
                      <a:pt x="833938" y="546043"/>
                      <a:pt x="747725" y="545650"/>
                    </a:cubicBezTo>
                    <a:lnTo>
                      <a:pt x="190513" y="545650"/>
                    </a:lnTo>
                    <a:cubicBezTo>
                      <a:pt x="77130" y="544985"/>
                      <a:pt x="2268" y="445667"/>
                      <a:pt x="42" y="355179"/>
                    </a:cubicBezTo>
                    <a:cubicBezTo>
                      <a:pt x="-2184" y="264691"/>
                      <a:pt x="84465" y="123521"/>
                      <a:pt x="244362" y="173378"/>
                    </a:cubicBezTo>
                    <a:cubicBezTo>
                      <a:pt x="271526" y="75658"/>
                      <a:pt x="394045" y="-17540"/>
                      <a:pt x="526246" y="2823"/>
                    </a:cubicBezTo>
                    <a:close/>
                  </a:path>
                </a:pathLst>
              </a:custGeom>
              <a:noFill/>
              <a:ln w="12700">
                <a:solidFill>
                  <a:schemeClr val="tx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IN" sz="1961" b="1" dirty="0">
                  <a:solidFill>
                    <a:srgbClr val="FFFFFF"/>
                  </a:solidFill>
                  <a:latin typeface="Segoe UI Light"/>
                  <a:ea typeface="Segoe UI" pitchFamily="34" charset="0"/>
                  <a:cs typeface="Segoe UI" pitchFamily="34" charset="0"/>
                </a:endParaRPr>
              </a:p>
            </p:txBody>
          </p:sp>
          <p:cxnSp>
            <p:nvCxnSpPr>
              <p:cNvPr id="64" name="Straight Connector 63">
                <a:extLst>
                  <a:ext uri="{FF2B5EF4-FFF2-40B4-BE49-F238E27FC236}">
                    <a16:creationId xmlns:a16="http://schemas.microsoft.com/office/drawing/2014/main" id="{F8952C0A-B926-4DA0-A2E2-E6B526A92CFA}"/>
                  </a:ext>
                </a:extLst>
              </p:cNvPr>
              <p:cNvCxnSpPr>
                <a:stCxn id="62" idx="4"/>
              </p:cNvCxnSpPr>
              <p:nvPr/>
            </p:nvCxnSpPr>
            <p:spPr>
              <a:xfrm flipH="1">
                <a:off x="9546958" y="2029679"/>
                <a:ext cx="212604" cy="0"/>
              </a:xfrm>
              <a:prstGeom prst="line">
                <a:avLst/>
              </a:prstGeom>
              <a:ln w="1270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A3B741BD-B395-40A1-B4E2-1B0CDD67C8D1}"/>
                  </a:ext>
                </a:extLst>
              </p:cNvPr>
              <p:cNvCxnSpPr>
                <a:cxnSpLocks/>
                <a:stCxn id="62" idx="5"/>
              </p:cNvCxnSpPr>
              <p:nvPr/>
            </p:nvCxnSpPr>
            <p:spPr>
              <a:xfrm flipH="1" flipV="1">
                <a:off x="9486900" y="1934564"/>
                <a:ext cx="185541" cy="0"/>
              </a:xfrm>
              <a:prstGeom prst="line">
                <a:avLst/>
              </a:prstGeom>
              <a:ln w="1270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A00D9F7-4919-49F3-81CE-1F47936F8778}"/>
                  </a:ext>
                </a:extLst>
              </p:cNvPr>
              <p:cNvCxnSpPr>
                <a:cxnSpLocks/>
              </p:cNvCxnSpPr>
              <p:nvPr/>
            </p:nvCxnSpPr>
            <p:spPr>
              <a:xfrm flipH="1">
                <a:off x="9574157" y="1820264"/>
                <a:ext cx="229100" cy="0"/>
              </a:xfrm>
              <a:prstGeom prst="line">
                <a:avLst/>
              </a:prstGeom>
              <a:ln w="1270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71" name="TextBox 70">
              <a:extLst>
                <a:ext uri="{FF2B5EF4-FFF2-40B4-BE49-F238E27FC236}">
                  <a16:creationId xmlns:a16="http://schemas.microsoft.com/office/drawing/2014/main" id="{FA96DA49-26C4-48BC-AC3F-50F423343349}"/>
                </a:ext>
              </a:extLst>
            </p:cNvPr>
            <p:cNvSpPr txBox="1"/>
            <p:nvPr/>
          </p:nvSpPr>
          <p:spPr>
            <a:xfrm>
              <a:off x="8788468" y="1578149"/>
              <a:ext cx="1166914" cy="241476"/>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CDN</a:t>
              </a:r>
            </a:p>
          </p:txBody>
        </p:sp>
        <p:sp>
          <p:nvSpPr>
            <p:cNvPr id="72" name="TextBox 71">
              <a:extLst>
                <a:ext uri="{FF2B5EF4-FFF2-40B4-BE49-F238E27FC236}">
                  <a16:creationId xmlns:a16="http://schemas.microsoft.com/office/drawing/2014/main" id="{61EE9FE8-0764-41E9-A5E1-FFA945A7C824}"/>
                </a:ext>
              </a:extLst>
            </p:cNvPr>
            <p:cNvSpPr txBox="1"/>
            <p:nvPr/>
          </p:nvSpPr>
          <p:spPr>
            <a:xfrm>
              <a:off x="10093674" y="1578149"/>
              <a:ext cx="1166914" cy="390620"/>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Storage (Game files)</a:t>
              </a:r>
            </a:p>
          </p:txBody>
        </p:sp>
      </p:grpSp>
    </p:spTree>
    <p:extLst>
      <p:ext uri="{BB962C8B-B14F-4D97-AF65-F5344CB8AC3E}">
        <p14:creationId xmlns:p14="http://schemas.microsoft.com/office/powerpoint/2010/main" val="165332452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0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755" y="339829"/>
            <a:ext cx="5874053" cy="899537"/>
          </a:xfrm>
        </p:spPr>
        <p:txBody>
          <a:bodyPr/>
          <a:lstStyle/>
          <a:p>
            <a:r>
              <a:rPr lang="en-US" dirty="0"/>
              <a:t>simplified development with </a:t>
            </a:r>
            <a:r>
              <a:rPr lang="en-US" dirty="0" err="1"/>
              <a:t>serverless</a:t>
            </a:r>
            <a:r>
              <a:rPr lang="en-US" dirty="0"/>
              <a:t> architecture</a:t>
            </a:r>
          </a:p>
        </p:txBody>
      </p:sp>
      <p:sp>
        <p:nvSpPr>
          <p:cNvPr id="3" name="Content Placeholder 2"/>
          <p:cNvSpPr>
            <a:spLocks noGrp="1"/>
          </p:cNvSpPr>
          <p:nvPr>
            <p:ph type="body" sz="quarter" idx="11"/>
          </p:nvPr>
        </p:nvSpPr>
        <p:spPr>
          <a:xfrm>
            <a:off x="270066" y="1742327"/>
            <a:ext cx="5449432" cy="1909802"/>
          </a:xfrm>
        </p:spPr>
        <p:txBody>
          <a:bodyPr/>
          <a:lstStyle/>
          <a:p>
            <a:r>
              <a:rPr lang="en-US" dirty="0">
                <a:solidFill>
                  <a:schemeClr val="tx1"/>
                </a:solidFill>
              </a:rPr>
              <a:t>Experience decreased time-to-market, enhanced scalability, and freedom from framework management with event-driven micro-services.</a:t>
            </a:r>
          </a:p>
          <a:p>
            <a:pPr marL="285695" lvl="1" indent="-285695">
              <a:spcBef>
                <a:spcPts val="1000"/>
              </a:spcBef>
              <a:spcAft>
                <a:spcPts val="0"/>
              </a:spcAft>
              <a:buFont typeface="Arial" charset="0"/>
              <a:buChar char="•"/>
            </a:pPr>
            <a:r>
              <a:rPr lang="en-US" sz="1600" dirty="0">
                <a:solidFill>
                  <a:schemeClr val="tx1"/>
                </a:solidFill>
              </a:rPr>
              <a:t>Real-time, resilient change feeds logged forever and always accessible</a:t>
            </a:r>
          </a:p>
          <a:p>
            <a:pPr marL="285695" lvl="1" indent="-285695">
              <a:spcBef>
                <a:spcPts val="1000"/>
              </a:spcBef>
              <a:spcAft>
                <a:spcPts val="0"/>
              </a:spcAft>
              <a:buFont typeface="Arial" charset="0"/>
              <a:buChar char="•"/>
            </a:pPr>
            <a:r>
              <a:rPr lang="en-US" sz="1600" dirty="0">
                <a:solidFill>
                  <a:schemeClr val="tx1"/>
                </a:solidFill>
              </a:rPr>
              <a:t>Native integration with Azure Functions</a:t>
            </a:r>
          </a:p>
        </p:txBody>
      </p:sp>
      <p:grpSp>
        <p:nvGrpSpPr>
          <p:cNvPr id="5" name="Group 4"/>
          <p:cNvGrpSpPr/>
          <p:nvPr/>
        </p:nvGrpSpPr>
        <p:grpSpPr>
          <a:xfrm>
            <a:off x="6521025" y="1494070"/>
            <a:ext cx="5327035" cy="2715884"/>
            <a:chOff x="6521084" y="1493794"/>
            <a:chExt cx="5327791" cy="2716269"/>
          </a:xfrm>
        </p:grpSpPr>
        <p:sp>
          <p:nvSpPr>
            <p:cNvPr id="7" name="TextBox 6">
              <a:extLst>
                <a:ext uri="{FF2B5EF4-FFF2-40B4-BE49-F238E27FC236}">
                  <a16:creationId xmlns:a16="http://schemas.microsoft.com/office/drawing/2014/main" id="{B47F98D2-BAF4-46F1-A83D-2C76B0644B16}"/>
                </a:ext>
              </a:extLst>
            </p:cNvPr>
            <p:cNvSpPr txBox="1"/>
            <p:nvPr/>
          </p:nvSpPr>
          <p:spPr>
            <a:xfrm>
              <a:off x="7440827" y="3819443"/>
              <a:ext cx="1320744" cy="382996"/>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Functions</a:t>
              </a:r>
            </a:p>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(Microservice 1: Tax)</a:t>
              </a:r>
            </a:p>
          </p:txBody>
        </p:sp>
        <p:grpSp>
          <p:nvGrpSpPr>
            <p:cNvPr id="9" name="Group 8">
              <a:extLst>
                <a:ext uri="{FF2B5EF4-FFF2-40B4-BE49-F238E27FC236}">
                  <a16:creationId xmlns:a16="http://schemas.microsoft.com/office/drawing/2014/main" id="{2C09CD02-4DD4-4D23-93D7-56341325E55D}"/>
                </a:ext>
              </a:extLst>
            </p:cNvPr>
            <p:cNvGrpSpPr/>
            <p:nvPr/>
          </p:nvGrpSpPr>
          <p:grpSpPr>
            <a:xfrm>
              <a:off x="7789888" y="3285526"/>
              <a:ext cx="628588" cy="562205"/>
              <a:chOff x="6773175" y="404044"/>
              <a:chExt cx="802419" cy="717677"/>
            </a:xfrm>
          </p:grpSpPr>
          <p:sp>
            <p:nvSpPr>
              <p:cNvPr id="10" name="Freeform 24">
                <a:extLst>
                  <a:ext uri="{FF2B5EF4-FFF2-40B4-BE49-F238E27FC236}">
                    <a16:creationId xmlns:a16="http://schemas.microsoft.com/office/drawing/2014/main" id="{47F70E4C-F9A4-4C03-90AC-E3E04CA119CB}"/>
                  </a:ext>
                </a:extLst>
              </p:cNvPr>
              <p:cNvSpPr/>
              <p:nvPr/>
            </p:nvSpPr>
            <p:spPr bwMode="auto">
              <a:xfrm rot="16200000">
                <a:off x="6667528"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11" name="Freeform 640">
                <a:extLst>
                  <a:ext uri="{FF2B5EF4-FFF2-40B4-BE49-F238E27FC236}">
                    <a16:creationId xmlns:a16="http://schemas.microsoft.com/office/drawing/2014/main" id="{47115074-3690-4F9E-8362-F3FB1718FF05}"/>
                  </a:ext>
                </a:extLst>
              </p:cNvPr>
              <p:cNvSpPr/>
              <p:nvPr/>
            </p:nvSpPr>
            <p:spPr bwMode="auto">
              <a:xfrm rot="5400000">
                <a:off x="7258651"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12" name="Freeform 28">
                <a:extLst>
                  <a:ext uri="{FF2B5EF4-FFF2-40B4-BE49-F238E27FC236}">
                    <a16:creationId xmlns:a16="http://schemas.microsoft.com/office/drawing/2014/main" id="{D6323DC7-8855-4364-AD11-5182075C807E}"/>
                  </a:ext>
                </a:extLst>
              </p:cNvPr>
              <p:cNvSpPr/>
              <p:nvPr/>
            </p:nvSpPr>
            <p:spPr bwMode="auto">
              <a:xfrm>
                <a:off x="7001610" y="404044"/>
                <a:ext cx="367945" cy="717677"/>
              </a:xfrm>
              <a:custGeom>
                <a:avLst/>
                <a:gdLst>
                  <a:gd name="connsiteX0" fmla="*/ 357016 w 367945"/>
                  <a:gd name="connsiteY0" fmla="*/ 0 h 717677"/>
                  <a:gd name="connsiteX1" fmla="*/ 123863 w 367945"/>
                  <a:gd name="connsiteY1" fmla="*/ 0 h 717677"/>
                  <a:gd name="connsiteX2" fmla="*/ 0 w 367945"/>
                  <a:gd name="connsiteY2" fmla="*/ 364303 h 717677"/>
                  <a:gd name="connsiteX3" fmla="*/ 156650 w 367945"/>
                  <a:gd name="connsiteY3" fmla="*/ 364303 h 717677"/>
                  <a:gd name="connsiteX4" fmla="*/ 29144 w 367945"/>
                  <a:gd name="connsiteY4" fmla="*/ 717677 h 717677"/>
                  <a:gd name="connsiteX5" fmla="*/ 367945 w 367945"/>
                  <a:gd name="connsiteY5" fmla="*/ 244083 h 717677"/>
                  <a:gd name="connsiteX6" fmla="*/ 211295 w 367945"/>
                  <a:gd name="connsiteY6" fmla="*/ 244083 h 717677"/>
                  <a:gd name="connsiteX7" fmla="*/ 357016 w 367945"/>
                  <a:gd name="connsiteY7" fmla="*/ 0 h 71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7945" h="717677">
                    <a:moveTo>
                      <a:pt x="357016" y="0"/>
                    </a:moveTo>
                    <a:lnTo>
                      <a:pt x="123863" y="0"/>
                    </a:lnTo>
                    <a:lnTo>
                      <a:pt x="0" y="364303"/>
                    </a:lnTo>
                    <a:lnTo>
                      <a:pt x="156650" y="364303"/>
                    </a:lnTo>
                    <a:lnTo>
                      <a:pt x="29144" y="717677"/>
                    </a:lnTo>
                    <a:lnTo>
                      <a:pt x="367945" y="244083"/>
                    </a:lnTo>
                    <a:lnTo>
                      <a:pt x="211295" y="244083"/>
                    </a:lnTo>
                    <a:lnTo>
                      <a:pt x="357016" y="0"/>
                    </a:ln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3" name="TextBox 12">
              <a:extLst>
                <a:ext uri="{FF2B5EF4-FFF2-40B4-BE49-F238E27FC236}">
                  <a16:creationId xmlns:a16="http://schemas.microsoft.com/office/drawing/2014/main" id="{CA11CDAE-8671-4FC1-B908-FC5C8B019DD9}"/>
                </a:ext>
              </a:extLst>
            </p:cNvPr>
            <p:cNvSpPr txBox="1"/>
            <p:nvPr/>
          </p:nvSpPr>
          <p:spPr>
            <a:xfrm>
              <a:off x="8710942" y="3819443"/>
              <a:ext cx="1551237" cy="382996"/>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Functions</a:t>
              </a:r>
            </a:p>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(Microservice 2: Payment)</a:t>
              </a:r>
            </a:p>
          </p:txBody>
        </p:sp>
        <p:grpSp>
          <p:nvGrpSpPr>
            <p:cNvPr id="14" name="Group 13">
              <a:extLst>
                <a:ext uri="{FF2B5EF4-FFF2-40B4-BE49-F238E27FC236}">
                  <a16:creationId xmlns:a16="http://schemas.microsoft.com/office/drawing/2014/main" id="{57A37F27-4D7A-4B2B-B8C5-07D128EC9807}"/>
                </a:ext>
              </a:extLst>
            </p:cNvPr>
            <p:cNvGrpSpPr/>
            <p:nvPr/>
          </p:nvGrpSpPr>
          <p:grpSpPr>
            <a:xfrm>
              <a:off x="9191968" y="3285526"/>
              <a:ext cx="628588" cy="562205"/>
              <a:chOff x="6773175" y="404044"/>
              <a:chExt cx="802419" cy="717677"/>
            </a:xfrm>
          </p:grpSpPr>
          <p:sp>
            <p:nvSpPr>
              <p:cNvPr id="15" name="Freeform 24">
                <a:extLst>
                  <a:ext uri="{FF2B5EF4-FFF2-40B4-BE49-F238E27FC236}">
                    <a16:creationId xmlns:a16="http://schemas.microsoft.com/office/drawing/2014/main" id="{90C75254-1F53-4253-80EA-DB189B249C71}"/>
                  </a:ext>
                </a:extLst>
              </p:cNvPr>
              <p:cNvSpPr/>
              <p:nvPr/>
            </p:nvSpPr>
            <p:spPr bwMode="auto">
              <a:xfrm rot="16200000">
                <a:off x="6667528"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16" name="Freeform 640">
                <a:extLst>
                  <a:ext uri="{FF2B5EF4-FFF2-40B4-BE49-F238E27FC236}">
                    <a16:creationId xmlns:a16="http://schemas.microsoft.com/office/drawing/2014/main" id="{0AC48EC4-62AE-4EC9-B04A-E5229D01F06B}"/>
                  </a:ext>
                </a:extLst>
              </p:cNvPr>
              <p:cNvSpPr/>
              <p:nvPr/>
            </p:nvSpPr>
            <p:spPr bwMode="auto">
              <a:xfrm rot="5400000">
                <a:off x="7258651"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17" name="Freeform 28">
                <a:extLst>
                  <a:ext uri="{FF2B5EF4-FFF2-40B4-BE49-F238E27FC236}">
                    <a16:creationId xmlns:a16="http://schemas.microsoft.com/office/drawing/2014/main" id="{D587B621-B4AF-4C9C-8EF4-A0EB41EEC311}"/>
                  </a:ext>
                </a:extLst>
              </p:cNvPr>
              <p:cNvSpPr/>
              <p:nvPr/>
            </p:nvSpPr>
            <p:spPr bwMode="auto">
              <a:xfrm>
                <a:off x="7001610" y="404044"/>
                <a:ext cx="367945" cy="717677"/>
              </a:xfrm>
              <a:custGeom>
                <a:avLst/>
                <a:gdLst>
                  <a:gd name="connsiteX0" fmla="*/ 357016 w 367945"/>
                  <a:gd name="connsiteY0" fmla="*/ 0 h 717677"/>
                  <a:gd name="connsiteX1" fmla="*/ 123863 w 367945"/>
                  <a:gd name="connsiteY1" fmla="*/ 0 h 717677"/>
                  <a:gd name="connsiteX2" fmla="*/ 0 w 367945"/>
                  <a:gd name="connsiteY2" fmla="*/ 364303 h 717677"/>
                  <a:gd name="connsiteX3" fmla="*/ 156650 w 367945"/>
                  <a:gd name="connsiteY3" fmla="*/ 364303 h 717677"/>
                  <a:gd name="connsiteX4" fmla="*/ 29144 w 367945"/>
                  <a:gd name="connsiteY4" fmla="*/ 717677 h 717677"/>
                  <a:gd name="connsiteX5" fmla="*/ 367945 w 367945"/>
                  <a:gd name="connsiteY5" fmla="*/ 244083 h 717677"/>
                  <a:gd name="connsiteX6" fmla="*/ 211295 w 367945"/>
                  <a:gd name="connsiteY6" fmla="*/ 244083 h 717677"/>
                  <a:gd name="connsiteX7" fmla="*/ 357016 w 367945"/>
                  <a:gd name="connsiteY7" fmla="*/ 0 h 71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7945" h="717677">
                    <a:moveTo>
                      <a:pt x="357016" y="0"/>
                    </a:moveTo>
                    <a:lnTo>
                      <a:pt x="123863" y="0"/>
                    </a:lnTo>
                    <a:lnTo>
                      <a:pt x="0" y="364303"/>
                    </a:lnTo>
                    <a:lnTo>
                      <a:pt x="156650" y="364303"/>
                    </a:lnTo>
                    <a:lnTo>
                      <a:pt x="29144" y="717677"/>
                    </a:lnTo>
                    <a:lnTo>
                      <a:pt x="367945" y="244083"/>
                    </a:lnTo>
                    <a:lnTo>
                      <a:pt x="211295" y="244083"/>
                    </a:lnTo>
                    <a:lnTo>
                      <a:pt x="357016" y="0"/>
                    </a:ln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8" name="TextBox 17">
              <a:extLst>
                <a:ext uri="{FF2B5EF4-FFF2-40B4-BE49-F238E27FC236}">
                  <a16:creationId xmlns:a16="http://schemas.microsoft.com/office/drawing/2014/main" id="{25942CAB-FFF3-470B-92FA-507E456619DA}"/>
                </a:ext>
              </a:extLst>
            </p:cNvPr>
            <p:cNvSpPr txBox="1"/>
            <p:nvPr/>
          </p:nvSpPr>
          <p:spPr>
            <a:xfrm>
              <a:off x="10172653" y="3819443"/>
              <a:ext cx="1676222" cy="390620"/>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Functions</a:t>
              </a:r>
            </a:p>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(Microservice N: Fulfillment)</a:t>
              </a:r>
            </a:p>
          </p:txBody>
        </p:sp>
        <p:grpSp>
          <p:nvGrpSpPr>
            <p:cNvPr id="19" name="Group 18">
              <a:extLst>
                <a:ext uri="{FF2B5EF4-FFF2-40B4-BE49-F238E27FC236}">
                  <a16:creationId xmlns:a16="http://schemas.microsoft.com/office/drawing/2014/main" id="{FD774294-09A8-4312-9AE8-1C1E2880442F}"/>
                </a:ext>
              </a:extLst>
            </p:cNvPr>
            <p:cNvGrpSpPr/>
            <p:nvPr/>
          </p:nvGrpSpPr>
          <p:grpSpPr>
            <a:xfrm>
              <a:off x="10617876" y="3285526"/>
              <a:ext cx="628588" cy="562205"/>
              <a:chOff x="6773175" y="404044"/>
              <a:chExt cx="802419" cy="717677"/>
            </a:xfrm>
          </p:grpSpPr>
          <p:sp>
            <p:nvSpPr>
              <p:cNvPr id="20" name="Freeform 24">
                <a:extLst>
                  <a:ext uri="{FF2B5EF4-FFF2-40B4-BE49-F238E27FC236}">
                    <a16:creationId xmlns:a16="http://schemas.microsoft.com/office/drawing/2014/main" id="{AD2EDFD4-3C5A-485C-ABBD-96A9CBB51C86}"/>
                  </a:ext>
                </a:extLst>
              </p:cNvPr>
              <p:cNvSpPr/>
              <p:nvPr/>
            </p:nvSpPr>
            <p:spPr bwMode="auto">
              <a:xfrm rot="16200000">
                <a:off x="6667528"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21" name="Freeform 640">
                <a:extLst>
                  <a:ext uri="{FF2B5EF4-FFF2-40B4-BE49-F238E27FC236}">
                    <a16:creationId xmlns:a16="http://schemas.microsoft.com/office/drawing/2014/main" id="{FB34AF1F-8DC9-49C8-BCFD-8A91C3AE8F61}"/>
                  </a:ext>
                </a:extLst>
              </p:cNvPr>
              <p:cNvSpPr/>
              <p:nvPr/>
            </p:nvSpPr>
            <p:spPr bwMode="auto">
              <a:xfrm rot="5400000">
                <a:off x="7258651"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22" name="Freeform 28">
                <a:extLst>
                  <a:ext uri="{FF2B5EF4-FFF2-40B4-BE49-F238E27FC236}">
                    <a16:creationId xmlns:a16="http://schemas.microsoft.com/office/drawing/2014/main" id="{9B30416A-3F07-47B9-89EC-DA09377E43A8}"/>
                  </a:ext>
                </a:extLst>
              </p:cNvPr>
              <p:cNvSpPr/>
              <p:nvPr/>
            </p:nvSpPr>
            <p:spPr bwMode="auto">
              <a:xfrm>
                <a:off x="7001610" y="404044"/>
                <a:ext cx="367945" cy="717677"/>
              </a:xfrm>
              <a:custGeom>
                <a:avLst/>
                <a:gdLst>
                  <a:gd name="connsiteX0" fmla="*/ 357016 w 367945"/>
                  <a:gd name="connsiteY0" fmla="*/ 0 h 717677"/>
                  <a:gd name="connsiteX1" fmla="*/ 123863 w 367945"/>
                  <a:gd name="connsiteY1" fmla="*/ 0 h 717677"/>
                  <a:gd name="connsiteX2" fmla="*/ 0 w 367945"/>
                  <a:gd name="connsiteY2" fmla="*/ 364303 h 717677"/>
                  <a:gd name="connsiteX3" fmla="*/ 156650 w 367945"/>
                  <a:gd name="connsiteY3" fmla="*/ 364303 h 717677"/>
                  <a:gd name="connsiteX4" fmla="*/ 29144 w 367945"/>
                  <a:gd name="connsiteY4" fmla="*/ 717677 h 717677"/>
                  <a:gd name="connsiteX5" fmla="*/ 367945 w 367945"/>
                  <a:gd name="connsiteY5" fmla="*/ 244083 h 717677"/>
                  <a:gd name="connsiteX6" fmla="*/ 211295 w 367945"/>
                  <a:gd name="connsiteY6" fmla="*/ 244083 h 717677"/>
                  <a:gd name="connsiteX7" fmla="*/ 357016 w 367945"/>
                  <a:gd name="connsiteY7" fmla="*/ 0 h 71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7945" h="717677">
                    <a:moveTo>
                      <a:pt x="357016" y="0"/>
                    </a:moveTo>
                    <a:lnTo>
                      <a:pt x="123863" y="0"/>
                    </a:lnTo>
                    <a:lnTo>
                      <a:pt x="0" y="364303"/>
                    </a:lnTo>
                    <a:lnTo>
                      <a:pt x="156650" y="364303"/>
                    </a:lnTo>
                    <a:lnTo>
                      <a:pt x="29144" y="717677"/>
                    </a:lnTo>
                    <a:lnTo>
                      <a:pt x="367945" y="244083"/>
                    </a:lnTo>
                    <a:lnTo>
                      <a:pt x="211295" y="244083"/>
                    </a:lnTo>
                    <a:lnTo>
                      <a:pt x="357016" y="0"/>
                    </a:ln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23" name="TextBox 22">
              <a:extLst>
                <a:ext uri="{FF2B5EF4-FFF2-40B4-BE49-F238E27FC236}">
                  <a16:creationId xmlns:a16="http://schemas.microsoft.com/office/drawing/2014/main" id="{F2B0ADAF-2A57-42CC-AB63-CF202B9AFEA6}"/>
                </a:ext>
              </a:extLst>
            </p:cNvPr>
            <p:cNvSpPr txBox="1"/>
            <p:nvPr/>
          </p:nvSpPr>
          <p:spPr>
            <a:xfrm>
              <a:off x="7149427" y="1493795"/>
              <a:ext cx="1741294" cy="390620"/>
            </a:xfrm>
            <a:prstGeom prst="rect">
              <a:avLst/>
            </a:prstGeom>
          </p:spPr>
          <p:txBody>
            <a:bodyPr wrap="square" rtlCol="0">
              <a:spAutoFit/>
            </a:bodyPr>
            <a:lstStyle/>
            <a:p>
              <a:pPr algn="ctr" defTabSz="914225"/>
              <a:r>
                <a:rPr lang="en-US" sz="95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Functions</a:t>
              </a:r>
            </a:p>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(E-commerce Checkout, API)</a:t>
              </a:r>
            </a:p>
          </p:txBody>
        </p:sp>
        <p:grpSp>
          <p:nvGrpSpPr>
            <p:cNvPr id="24" name="Group 23">
              <a:extLst>
                <a:ext uri="{FF2B5EF4-FFF2-40B4-BE49-F238E27FC236}">
                  <a16:creationId xmlns:a16="http://schemas.microsoft.com/office/drawing/2014/main" id="{BFC9CF87-4FDD-4FEF-A55C-4E2BC0B7A17F}"/>
                </a:ext>
              </a:extLst>
            </p:cNvPr>
            <p:cNvGrpSpPr/>
            <p:nvPr/>
          </p:nvGrpSpPr>
          <p:grpSpPr>
            <a:xfrm>
              <a:off x="7789888" y="1953114"/>
              <a:ext cx="628588" cy="562205"/>
              <a:chOff x="6773175" y="404044"/>
              <a:chExt cx="802419" cy="717677"/>
            </a:xfrm>
          </p:grpSpPr>
          <p:sp>
            <p:nvSpPr>
              <p:cNvPr id="25" name="Freeform 24">
                <a:extLst>
                  <a:ext uri="{FF2B5EF4-FFF2-40B4-BE49-F238E27FC236}">
                    <a16:creationId xmlns:a16="http://schemas.microsoft.com/office/drawing/2014/main" id="{CC296914-E9AF-4359-9856-F357F5BD8B69}"/>
                  </a:ext>
                </a:extLst>
              </p:cNvPr>
              <p:cNvSpPr/>
              <p:nvPr/>
            </p:nvSpPr>
            <p:spPr bwMode="auto">
              <a:xfrm rot="16200000">
                <a:off x="6667528"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26" name="Freeform 640">
                <a:extLst>
                  <a:ext uri="{FF2B5EF4-FFF2-40B4-BE49-F238E27FC236}">
                    <a16:creationId xmlns:a16="http://schemas.microsoft.com/office/drawing/2014/main" id="{495C8094-B44B-4B83-9170-6BC3F85B6AFA}"/>
                  </a:ext>
                </a:extLst>
              </p:cNvPr>
              <p:cNvSpPr/>
              <p:nvPr/>
            </p:nvSpPr>
            <p:spPr bwMode="auto">
              <a:xfrm rot="5400000">
                <a:off x="7258651"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25"/>
                <a:endParaRPr lang="en-US">
                  <a:solidFill>
                    <a:srgbClr val="FFFFFF"/>
                  </a:solidFill>
                  <a:latin typeface="Segoe UI Semilight"/>
                </a:endParaRPr>
              </a:p>
            </p:txBody>
          </p:sp>
          <p:sp>
            <p:nvSpPr>
              <p:cNvPr id="27" name="Freeform 28">
                <a:extLst>
                  <a:ext uri="{FF2B5EF4-FFF2-40B4-BE49-F238E27FC236}">
                    <a16:creationId xmlns:a16="http://schemas.microsoft.com/office/drawing/2014/main" id="{2FC80CB6-7265-4A36-B132-EEB2FDB644D9}"/>
                  </a:ext>
                </a:extLst>
              </p:cNvPr>
              <p:cNvSpPr/>
              <p:nvPr/>
            </p:nvSpPr>
            <p:spPr bwMode="auto">
              <a:xfrm>
                <a:off x="7001610" y="404044"/>
                <a:ext cx="367945" cy="717677"/>
              </a:xfrm>
              <a:custGeom>
                <a:avLst/>
                <a:gdLst>
                  <a:gd name="connsiteX0" fmla="*/ 357016 w 367945"/>
                  <a:gd name="connsiteY0" fmla="*/ 0 h 717677"/>
                  <a:gd name="connsiteX1" fmla="*/ 123863 w 367945"/>
                  <a:gd name="connsiteY1" fmla="*/ 0 h 717677"/>
                  <a:gd name="connsiteX2" fmla="*/ 0 w 367945"/>
                  <a:gd name="connsiteY2" fmla="*/ 364303 h 717677"/>
                  <a:gd name="connsiteX3" fmla="*/ 156650 w 367945"/>
                  <a:gd name="connsiteY3" fmla="*/ 364303 h 717677"/>
                  <a:gd name="connsiteX4" fmla="*/ 29144 w 367945"/>
                  <a:gd name="connsiteY4" fmla="*/ 717677 h 717677"/>
                  <a:gd name="connsiteX5" fmla="*/ 367945 w 367945"/>
                  <a:gd name="connsiteY5" fmla="*/ 244083 h 717677"/>
                  <a:gd name="connsiteX6" fmla="*/ 211295 w 367945"/>
                  <a:gd name="connsiteY6" fmla="*/ 244083 h 717677"/>
                  <a:gd name="connsiteX7" fmla="*/ 357016 w 367945"/>
                  <a:gd name="connsiteY7" fmla="*/ 0 h 71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7945" h="717677">
                    <a:moveTo>
                      <a:pt x="357016" y="0"/>
                    </a:moveTo>
                    <a:lnTo>
                      <a:pt x="123863" y="0"/>
                    </a:lnTo>
                    <a:lnTo>
                      <a:pt x="0" y="364303"/>
                    </a:lnTo>
                    <a:lnTo>
                      <a:pt x="156650" y="364303"/>
                    </a:lnTo>
                    <a:lnTo>
                      <a:pt x="29144" y="717677"/>
                    </a:lnTo>
                    <a:lnTo>
                      <a:pt x="367945" y="244083"/>
                    </a:lnTo>
                    <a:lnTo>
                      <a:pt x="211295" y="244083"/>
                    </a:lnTo>
                    <a:lnTo>
                      <a:pt x="357016" y="0"/>
                    </a:ln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0" name="TextBox 29">
              <a:extLst>
                <a:ext uri="{FF2B5EF4-FFF2-40B4-BE49-F238E27FC236}">
                  <a16:creationId xmlns:a16="http://schemas.microsoft.com/office/drawing/2014/main" id="{BA22F9D5-3BC7-40AD-AC5B-6771E542F1E9}"/>
                </a:ext>
              </a:extLst>
            </p:cNvPr>
            <p:cNvSpPr txBox="1"/>
            <p:nvPr/>
          </p:nvSpPr>
          <p:spPr>
            <a:xfrm>
              <a:off x="8900654" y="1493794"/>
              <a:ext cx="1228760" cy="390620"/>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Azure Cosmos DB</a:t>
              </a:r>
            </a:p>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(Order event score)</a:t>
              </a:r>
            </a:p>
          </p:txBody>
        </p:sp>
        <p:grpSp>
          <p:nvGrpSpPr>
            <p:cNvPr id="31" name="Group 30">
              <a:extLst>
                <a:ext uri="{FF2B5EF4-FFF2-40B4-BE49-F238E27FC236}">
                  <a16:creationId xmlns:a16="http://schemas.microsoft.com/office/drawing/2014/main" id="{00FE1E99-F7C9-4ACD-B7A8-70F3F446D1D8}"/>
                </a:ext>
              </a:extLst>
            </p:cNvPr>
            <p:cNvGrpSpPr/>
            <p:nvPr/>
          </p:nvGrpSpPr>
          <p:grpSpPr>
            <a:xfrm>
              <a:off x="9192685" y="1928657"/>
              <a:ext cx="644698" cy="555680"/>
              <a:chOff x="8376458" y="5925518"/>
              <a:chExt cx="1045926" cy="901512"/>
            </a:xfrm>
          </p:grpSpPr>
          <p:sp>
            <p:nvSpPr>
              <p:cNvPr id="32" name="Star: 4 Points 8">
                <a:extLst>
                  <a:ext uri="{FF2B5EF4-FFF2-40B4-BE49-F238E27FC236}">
                    <a16:creationId xmlns:a16="http://schemas.microsoft.com/office/drawing/2014/main" id="{C9E42FA2-957B-416B-8F63-14DB9EC413D1}"/>
                  </a:ext>
                </a:extLst>
              </p:cNvPr>
              <p:cNvSpPr/>
              <p:nvPr/>
            </p:nvSpPr>
            <p:spPr bwMode="auto">
              <a:xfrm>
                <a:off x="8380049" y="5925518"/>
                <a:ext cx="292609" cy="292608"/>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3" name="Star: 4 Points 8">
                <a:extLst>
                  <a:ext uri="{FF2B5EF4-FFF2-40B4-BE49-F238E27FC236}">
                    <a16:creationId xmlns:a16="http://schemas.microsoft.com/office/drawing/2014/main" id="{85F388AE-59C6-4FA0-973C-0E8B8B828F65}"/>
                  </a:ext>
                </a:extLst>
              </p:cNvPr>
              <p:cNvSpPr/>
              <p:nvPr/>
            </p:nvSpPr>
            <p:spPr bwMode="auto">
              <a:xfrm>
                <a:off x="9163935" y="6692304"/>
                <a:ext cx="134726" cy="134726"/>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4" name="Oval 33">
                <a:extLst>
                  <a:ext uri="{FF2B5EF4-FFF2-40B4-BE49-F238E27FC236}">
                    <a16:creationId xmlns:a16="http://schemas.microsoft.com/office/drawing/2014/main" id="{A248B2D4-E54D-44B6-920C-57AA1C17C300}"/>
                  </a:ext>
                </a:extLst>
              </p:cNvPr>
              <p:cNvSpPr/>
              <p:nvPr/>
            </p:nvSpPr>
            <p:spPr bwMode="auto">
              <a:xfrm>
                <a:off x="8567675" y="6095745"/>
                <a:ext cx="647663" cy="647662"/>
              </a:xfrm>
              <a:prstGeom prst="ellipse">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5" name="Oval 9">
                <a:extLst>
                  <a:ext uri="{FF2B5EF4-FFF2-40B4-BE49-F238E27FC236}">
                    <a16:creationId xmlns:a16="http://schemas.microsoft.com/office/drawing/2014/main" id="{8CBD7062-F159-4777-BA6B-5CC30B24B238}"/>
                  </a:ext>
                </a:extLst>
              </p:cNvPr>
              <p:cNvSpPr/>
              <p:nvPr/>
            </p:nvSpPr>
            <p:spPr bwMode="auto">
              <a:xfrm rot="19667957">
                <a:off x="8376458" y="6275766"/>
                <a:ext cx="1045926" cy="314819"/>
              </a:xfrm>
              <a:custGeom>
                <a:avLst/>
                <a:gdLst>
                  <a:gd name="connsiteX0" fmla="*/ 0 w 5218152"/>
                  <a:gd name="connsiteY0" fmla="*/ 854451 h 1708902"/>
                  <a:gd name="connsiteX1" fmla="*/ 2609076 w 5218152"/>
                  <a:gd name="connsiteY1" fmla="*/ 0 h 1708902"/>
                  <a:gd name="connsiteX2" fmla="*/ 5218152 w 5218152"/>
                  <a:gd name="connsiteY2" fmla="*/ 854451 h 1708902"/>
                  <a:gd name="connsiteX3" fmla="*/ 2609076 w 5218152"/>
                  <a:gd name="connsiteY3" fmla="*/ 1708902 h 1708902"/>
                  <a:gd name="connsiteX4" fmla="*/ 0 w 5218152"/>
                  <a:gd name="connsiteY4" fmla="*/ 854451 h 1708902"/>
                  <a:gd name="connsiteX0" fmla="*/ 38507 w 5256659"/>
                  <a:gd name="connsiteY0" fmla="*/ 904723 h 1759174"/>
                  <a:gd name="connsiteX1" fmla="*/ 1194016 w 5256659"/>
                  <a:gd name="connsiteY1" fmla="*/ 186575 h 1759174"/>
                  <a:gd name="connsiteX2" fmla="*/ 2647583 w 5256659"/>
                  <a:gd name="connsiteY2" fmla="*/ 50272 h 1759174"/>
                  <a:gd name="connsiteX3" fmla="*/ 5256659 w 5256659"/>
                  <a:gd name="connsiteY3" fmla="*/ 904723 h 1759174"/>
                  <a:gd name="connsiteX4" fmla="*/ 2647583 w 5256659"/>
                  <a:gd name="connsiteY4" fmla="*/ 1759174 h 1759174"/>
                  <a:gd name="connsiteX5" fmla="*/ 38507 w 5256659"/>
                  <a:gd name="connsiteY5" fmla="*/ 904723 h 1759174"/>
                  <a:gd name="connsiteX0" fmla="*/ 38507 w 5298873"/>
                  <a:gd name="connsiteY0" fmla="*/ 863052 h 1717503"/>
                  <a:gd name="connsiteX1" fmla="*/ 1194016 w 5298873"/>
                  <a:gd name="connsiteY1" fmla="*/ 144904 h 1717503"/>
                  <a:gd name="connsiteX2" fmla="*/ 2647583 w 5298873"/>
                  <a:gd name="connsiteY2" fmla="*/ 8601 h 1717503"/>
                  <a:gd name="connsiteX3" fmla="*/ 4147814 w 5298873"/>
                  <a:gd name="connsiteY3" fmla="*/ 284411 h 1717503"/>
                  <a:gd name="connsiteX4" fmla="*/ 5256659 w 5298873"/>
                  <a:gd name="connsiteY4" fmla="*/ 863052 h 1717503"/>
                  <a:gd name="connsiteX5" fmla="*/ 2647583 w 5298873"/>
                  <a:gd name="connsiteY5" fmla="*/ 1717503 h 1717503"/>
                  <a:gd name="connsiteX6" fmla="*/ 38507 w 5298873"/>
                  <a:gd name="connsiteY6" fmla="*/ 863052 h 1717503"/>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6" fmla="*/ 2739023 w 5298873"/>
                  <a:gd name="connsiteY6" fmla="*/ 91440 h 1708902"/>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23152"/>
                  <a:gd name="connsiteY0" fmla="*/ 139507 h 1572599"/>
                  <a:gd name="connsiteX1" fmla="*/ 5221030 w 5223152"/>
                  <a:gd name="connsiteY1" fmla="*/ 718148 h 1572599"/>
                  <a:gd name="connsiteX2" fmla="*/ 2611954 w 5223152"/>
                  <a:gd name="connsiteY2" fmla="*/ 1572599 h 1572599"/>
                  <a:gd name="connsiteX3" fmla="*/ 2878 w 5223152"/>
                  <a:gd name="connsiteY3" fmla="*/ 718148 h 1572599"/>
                  <a:gd name="connsiteX4" fmla="*/ 1158387 w 5223152"/>
                  <a:gd name="connsiteY4" fmla="*/ 0 h 1572599"/>
                  <a:gd name="connsiteX0" fmla="*/ 4101623 w 5262379"/>
                  <a:gd name="connsiteY0" fmla="*/ 75462 h 1572599"/>
                  <a:gd name="connsiteX1" fmla="*/ 5221030 w 5262379"/>
                  <a:gd name="connsiteY1" fmla="*/ 718148 h 1572599"/>
                  <a:gd name="connsiteX2" fmla="*/ 2611954 w 5262379"/>
                  <a:gd name="connsiteY2" fmla="*/ 1572599 h 1572599"/>
                  <a:gd name="connsiteX3" fmla="*/ 2878 w 5262379"/>
                  <a:gd name="connsiteY3" fmla="*/ 718148 h 1572599"/>
                  <a:gd name="connsiteX4" fmla="*/ 1158387 w 5262379"/>
                  <a:gd name="connsiteY4" fmla="*/ 0 h 1572599"/>
                  <a:gd name="connsiteX0" fmla="*/ 4101623 w 5259200"/>
                  <a:gd name="connsiteY0" fmla="*/ 75462 h 1572599"/>
                  <a:gd name="connsiteX1" fmla="*/ 5221030 w 5259200"/>
                  <a:gd name="connsiteY1" fmla="*/ 718148 h 1572599"/>
                  <a:gd name="connsiteX2" fmla="*/ 2611954 w 5259200"/>
                  <a:gd name="connsiteY2" fmla="*/ 1572599 h 1572599"/>
                  <a:gd name="connsiteX3" fmla="*/ 2878 w 5259200"/>
                  <a:gd name="connsiteY3" fmla="*/ 718148 h 1572599"/>
                  <a:gd name="connsiteX4" fmla="*/ 1158387 w 5259200"/>
                  <a:gd name="connsiteY4" fmla="*/ 0 h 1572599"/>
                  <a:gd name="connsiteX0" fmla="*/ 4101623 w 5224756"/>
                  <a:gd name="connsiteY0" fmla="*/ 75462 h 1572599"/>
                  <a:gd name="connsiteX1" fmla="*/ 5221030 w 5224756"/>
                  <a:gd name="connsiteY1" fmla="*/ 718148 h 1572599"/>
                  <a:gd name="connsiteX2" fmla="*/ 2611954 w 5224756"/>
                  <a:gd name="connsiteY2" fmla="*/ 1572599 h 1572599"/>
                  <a:gd name="connsiteX3" fmla="*/ 2878 w 5224756"/>
                  <a:gd name="connsiteY3" fmla="*/ 718148 h 1572599"/>
                  <a:gd name="connsiteX4" fmla="*/ 1158387 w 5224756"/>
                  <a:gd name="connsiteY4" fmla="*/ 0 h 1572599"/>
                  <a:gd name="connsiteX0" fmla="*/ 4101523 w 5224656"/>
                  <a:gd name="connsiteY0" fmla="*/ 75462 h 1572599"/>
                  <a:gd name="connsiteX1" fmla="*/ 5220930 w 5224656"/>
                  <a:gd name="connsiteY1" fmla="*/ 718148 h 1572599"/>
                  <a:gd name="connsiteX2" fmla="*/ 2611854 w 5224656"/>
                  <a:gd name="connsiteY2" fmla="*/ 1572599 h 1572599"/>
                  <a:gd name="connsiteX3" fmla="*/ 2778 w 5224656"/>
                  <a:gd name="connsiteY3" fmla="*/ 718148 h 1572599"/>
                  <a:gd name="connsiteX4" fmla="*/ 1158287 w 5224656"/>
                  <a:gd name="connsiteY4" fmla="*/ 0 h 1572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24656" h="1572599">
                    <a:moveTo>
                      <a:pt x="4101523" y="75462"/>
                    </a:moveTo>
                    <a:cubicBezTo>
                      <a:pt x="4437829" y="118995"/>
                      <a:pt x="5139996" y="317331"/>
                      <a:pt x="5220930" y="718148"/>
                    </a:cubicBezTo>
                    <a:cubicBezTo>
                      <a:pt x="5301864" y="1118965"/>
                      <a:pt x="4052807" y="1572599"/>
                      <a:pt x="2611854" y="1572599"/>
                    </a:cubicBezTo>
                    <a:cubicBezTo>
                      <a:pt x="1170901" y="1572599"/>
                      <a:pt x="58844" y="1127725"/>
                      <a:pt x="2778" y="718148"/>
                    </a:cubicBezTo>
                    <a:cubicBezTo>
                      <a:pt x="-53288" y="308571"/>
                      <a:pt x="753402" y="94707"/>
                      <a:pt x="1158287" y="0"/>
                    </a:cubicBezTo>
                  </a:path>
                </a:pathLst>
              </a:cu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36" name="Group 35">
              <a:extLst>
                <a:ext uri="{FF2B5EF4-FFF2-40B4-BE49-F238E27FC236}">
                  <a16:creationId xmlns:a16="http://schemas.microsoft.com/office/drawing/2014/main" id="{E0EDE646-8375-449B-914C-229B34232681}"/>
                </a:ext>
              </a:extLst>
            </p:cNvPr>
            <p:cNvGrpSpPr/>
            <p:nvPr/>
          </p:nvGrpSpPr>
          <p:grpSpPr>
            <a:xfrm>
              <a:off x="6521084" y="1987693"/>
              <a:ext cx="485379" cy="412901"/>
              <a:chOff x="5872464" y="2045113"/>
              <a:chExt cx="485379" cy="412901"/>
            </a:xfrm>
          </p:grpSpPr>
          <p:grpSp>
            <p:nvGrpSpPr>
              <p:cNvPr id="37" name="Group 36">
                <a:extLst>
                  <a:ext uri="{FF2B5EF4-FFF2-40B4-BE49-F238E27FC236}">
                    <a16:creationId xmlns:a16="http://schemas.microsoft.com/office/drawing/2014/main" id="{B4DF48C3-6098-4FD9-BDDA-639CA3E5F544}"/>
                  </a:ext>
                </a:extLst>
              </p:cNvPr>
              <p:cNvGrpSpPr/>
              <p:nvPr/>
            </p:nvGrpSpPr>
            <p:grpSpPr>
              <a:xfrm>
                <a:off x="5872464" y="2045113"/>
                <a:ext cx="485379" cy="412901"/>
                <a:chOff x="2107244" y="1575258"/>
                <a:chExt cx="310993" cy="264555"/>
              </a:xfrm>
            </p:grpSpPr>
            <p:sp>
              <p:nvSpPr>
                <p:cNvPr id="42" name="Rectangle 9">
                  <a:extLst>
                    <a:ext uri="{FF2B5EF4-FFF2-40B4-BE49-F238E27FC236}">
                      <a16:creationId xmlns:a16="http://schemas.microsoft.com/office/drawing/2014/main" id="{D53BD777-E226-4431-8CA0-C1D81054A771}"/>
                    </a:ext>
                  </a:extLst>
                </p:cNvPr>
                <p:cNvSpPr>
                  <a:spLocks noChangeArrowheads="1"/>
                </p:cNvSpPr>
                <p:nvPr/>
              </p:nvSpPr>
              <p:spPr bwMode="auto">
                <a:xfrm>
                  <a:off x="2107244" y="1575258"/>
                  <a:ext cx="310993" cy="264555"/>
                </a:xfrm>
                <a:prstGeom prst="rect">
                  <a:avLst/>
                </a:pr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F3F3F"/>
                    </a:solidFill>
                    <a:latin typeface="Segoe UI"/>
                  </a:endParaRPr>
                </a:p>
              </p:txBody>
            </p:sp>
            <p:sp>
              <p:nvSpPr>
                <p:cNvPr id="43" name="Line 10">
                  <a:extLst>
                    <a:ext uri="{FF2B5EF4-FFF2-40B4-BE49-F238E27FC236}">
                      <a16:creationId xmlns:a16="http://schemas.microsoft.com/office/drawing/2014/main" id="{479804F7-219D-4ECB-B931-ED10185D826F}"/>
                    </a:ext>
                  </a:extLst>
                </p:cNvPr>
                <p:cNvSpPr>
                  <a:spLocks noChangeShapeType="1"/>
                </p:cNvSpPr>
                <p:nvPr/>
              </p:nvSpPr>
              <p:spPr bwMode="auto">
                <a:xfrm flipH="1">
                  <a:off x="2107244" y="1647026"/>
                  <a:ext cx="310993" cy="0"/>
                </a:xfrm>
                <a:prstGeom prst="line">
                  <a:avLst/>
                </a:prstGeom>
                <a:noFill/>
                <a:ln w="12700" cap="flat">
                  <a:solidFill>
                    <a:schemeClr val="tx2"/>
                  </a:solidFill>
                  <a:prstDash val="solid"/>
                  <a:miter lim="800000"/>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defTabSz="932563">
                    <a:defRPr/>
                  </a:pPr>
                  <a:endParaRPr lang="en-US">
                    <a:solidFill>
                      <a:srgbClr val="3F3F3F"/>
                    </a:solidFill>
                    <a:latin typeface="Segoe UI"/>
                  </a:endParaRPr>
                </a:p>
              </p:txBody>
            </p:sp>
          </p:grpSp>
          <p:grpSp>
            <p:nvGrpSpPr>
              <p:cNvPr id="38" name="Group 37">
                <a:extLst>
                  <a:ext uri="{FF2B5EF4-FFF2-40B4-BE49-F238E27FC236}">
                    <a16:creationId xmlns:a16="http://schemas.microsoft.com/office/drawing/2014/main" id="{5757F73E-8F6E-49E6-9713-D31027231AA5}"/>
                  </a:ext>
                </a:extLst>
              </p:cNvPr>
              <p:cNvGrpSpPr/>
              <p:nvPr/>
            </p:nvGrpSpPr>
            <p:grpSpPr>
              <a:xfrm>
                <a:off x="6153589" y="2082451"/>
                <a:ext cx="149347" cy="37338"/>
                <a:chOff x="2287367" y="1599181"/>
                <a:chExt cx="95690" cy="23923"/>
              </a:xfrm>
              <a:solidFill>
                <a:schemeClr val="tx2"/>
              </a:solidFill>
            </p:grpSpPr>
            <p:sp>
              <p:nvSpPr>
                <p:cNvPr id="39" name="Oval 11">
                  <a:extLst>
                    <a:ext uri="{FF2B5EF4-FFF2-40B4-BE49-F238E27FC236}">
                      <a16:creationId xmlns:a16="http://schemas.microsoft.com/office/drawing/2014/main" id="{8BA45FA7-AC75-48C4-A8FE-2646B8874478}"/>
                    </a:ext>
                  </a:extLst>
                </p:cNvPr>
                <p:cNvSpPr>
                  <a:spLocks noChangeArrowheads="1"/>
                </p:cNvSpPr>
                <p:nvPr/>
              </p:nvSpPr>
              <p:spPr bwMode="auto">
                <a:xfrm>
                  <a:off x="2287367" y="1599181"/>
                  <a:ext cx="23923" cy="23923"/>
                </a:xfrm>
                <a:prstGeom prst="ellipse">
                  <a:avLst/>
                </a:prstGeom>
                <a:grpFill/>
                <a:ln w="12700">
                  <a:noFill/>
                  <a:round/>
                  <a:headEnd/>
                  <a:tailEnd/>
                </a:ln>
              </p:spPr>
              <p:txBody>
                <a:bodyPr vert="horz" wrap="square" lIns="91427" tIns="45713" rIns="91427" bIns="45713" numCol="1" anchor="t" anchorCtr="0" compatLnSpc="1">
                  <a:prstTxWarp prst="textNoShape">
                    <a:avLst/>
                  </a:prstTxWarp>
                </a:bodyPr>
                <a:lstStyle/>
                <a:p>
                  <a:pPr defTabSz="932563">
                    <a:defRPr/>
                  </a:pPr>
                  <a:endParaRPr lang="en-US">
                    <a:solidFill>
                      <a:srgbClr val="3F3F3F"/>
                    </a:solidFill>
                    <a:latin typeface="Segoe UI"/>
                  </a:endParaRPr>
                </a:p>
              </p:txBody>
            </p:sp>
            <p:sp>
              <p:nvSpPr>
                <p:cNvPr id="40" name="Oval 12">
                  <a:extLst>
                    <a:ext uri="{FF2B5EF4-FFF2-40B4-BE49-F238E27FC236}">
                      <a16:creationId xmlns:a16="http://schemas.microsoft.com/office/drawing/2014/main" id="{E0ADB978-C325-4B75-AF9F-F373E2DE3BFB}"/>
                    </a:ext>
                  </a:extLst>
                </p:cNvPr>
                <p:cNvSpPr>
                  <a:spLocks noChangeArrowheads="1"/>
                </p:cNvSpPr>
                <p:nvPr/>
              </p:nvSpPr>
              <p:spPr bwMode="auto">
                <a:xfrm>
                  <a:off x="2322547" y="1599181"/>
                  <a:ext cx="23923" cy="23923"/>
                </a:xfrm>
                <a:prstGeom prst="ellipse">
                  <a:avLst/>
                </a:prstGeom>
                <a:grpFill/>
                <a:ln w="12700">
                  <a:noFill/>
                  <a:round/>
                  <a:headEnd/>
                  <a:tailEnd/>
                </a:ln>
              </p:spPr>
              <p:txBody>
                <a:bodyPr vert="horz" wrap="square" lIns="91427" tIns="45713" rIns="91427" bIns="45713" numCol="1" anchor="t" anchorCtr="0" compatLnSpc="1">
                  <a:prstTxWarp prst="textNoShape">
                    <a:avLst/>
                  </a:prstTxWarp>
                </a:bodyPr>
                <a:lstStyle/>
                <a:p>
                  <a:pPr defTabSz="932563">
                    <a:defRPr/>
                  </a:pPr>
                  <a:endParaRPr lang="en-US">
                    <a:solidFill>
                      <a:srgbClr val="3F3F3F"/>
                    </a:solidFill>
                    <a:latin typeface="Segoe UI"/>
                  </a:endParaRPr>
                </a:p>
              </p:txBody>
            </p:sp>
            <p:sp>
              <p:nvSpPr>
                <p:cNvPr id="41" name="Oval 13">
                  <a:extLst>
                    <a:ext uri="{FF2B5EF4-FFF2-40B4-BE49-F238E27FC236}">
                      <a16:creationId xmlns:a16="http://schemas.microsoft.com/office/drawing/2014/main" id="{78FCC64B-1FCE-421B-85FF-D8D9AB59A875}"/>
                    </a:ext>
                  </a:extLst>
                </p:cNvPr>
                <p:cNvSpPr>
                  <a:spLocks noChangeArrowheads="1"/>
                </p:cNvSpPr>
                <p:nvPr/>
              </p:nvSpPr>
              <p:spPr bwMode="auto">
                <a:xfrm>
                  <a:off x="2359134" y="1599181"/>
                  <a:ext cx="23923" cy="23923"/>
                </a:xfrm>
                <a:prstGeom prst="ellipse">
                  <a:avLst/>
                </a:prstGeom>
                <a:grpFill/>
                <a:ln w="12700">
                  <a:noFill/>
                  <a:round/>
                  <a:headEnd/>
                  <a:tailEnd/>
                </a:ln>
              </p:spPr>
              <p:txBody>
                <a:bodyPr vert="horz" wrap="square" lIns="91427" tIns="45713" rIns="91427" bIns="45713" numCol="1" anchor="t" anchorCtr="0" compatLnSpc="1">
                  <a:prstTxWarp prst="textNoShape">
                    <a:avLst/>
                  </a:prstTxWarp>
                </a:bodyPr>
                <a:lstStyle/>
                <a:p>
                  <a:pPr defTabSz="932563">
                    <a:defRPr/>
                  </a:pPr>
                  <a:endParaRPr lang="en-US">
                    <a:solidFill>
                      <a:srgbClr val="3F3F3F"/>
                    </a:solidFill>
                    <a:latin typeface="Segoe UI"/>
                  </a:endParaRPr>
                </a:p>
              </p:txBody>
            </p:sp>
          </p:grpSp>
        </p:grpSp>
        <p:sp>
          <p:nvSpPr>
            <p:cNvPr id="44" name="ShoppingCart_E7BF">
              <a:extLst>
                <a:ext uri="{FF2B5EF4-FFF2-40B4-BE49-F238E27FC236}">
                  <a16:creationId xmlns:a16="http://schemas.microsoft.com/office/drawing/2014/main" id="{217E8BCF-60CE-4C8C-856F-3DFD565DB313}"/>
                </a:ext>
              </a:extLst>
            </p:cNvPr>
            <p:cNvSpPr>
              <a:spLocks noChangeAspect="1" noEditPoints="1"/>
            </p:cNvSpPr>
            <p:nvPr/>
          </p:nvSpPr>
          <p:spPr bwMode="auto">
            <a:xfrm>
              <a:off x="6642271" y="2158801"/>
              <a:ext cx="214846" cy="182696"/>
            </a:xfrm>
            <a:custGeom>
              <a:avLst/>
              <a:gdLst>
                <a:gd name="T0" fmla="*/ 3368 w 3817"/>
                <a:gd name="T1" fmla="*/ 2994 h 3244"/>
                <a:gd name="T2" fmla="*/ 3119 w 3817"/>
                <a:gd name="T3" fmla="*/ 3244 h 3244"/>
                <a:gd name="T4" fmla="*/ 2869 w 3817"/>
                <a:gd name="T5" fmla="*/ 2994 h 3244"/>
                <a:gd name="T6" fmla="*/ 3119 w 3817"/>
                <a:gd name="T7" fmla="*/ 2745 h 3244"/>
                <a:gd name="T8" fmla="*/ 3368 w 3817"/>
                <a:gd name="T9" fmla="*/ 2994 h 3244"/>
                <a:gd name="T10" fmla="*/ 1372 w 3817"/>
                <a:gd name="T11" fmla="*/ 2745 h 3244"/>
                <a:gd name="T12" fmla="*/ 1123 w 3817"/>
                <a:gd name="T13" fmla="*/ 2994 h 3244"/>
                <a:gd name="T14" fmla="*/ 1372 w 3817"/>
                <a:gd name="T15" fmla="*/ 3244 h 3244"/>
                <a:gd name="T16" fmla="*/ 1622 w 3817"/>
                <a:gd name="T17" fmla="*/ 2994 h 3244"/>
                <a:gd name="T18" fmla="*/ 1372 w 3817"/>
                <a:gd name="T19" fmla="*/ 2745 h 3244"/>
                <a:gd name="T20" fmla="*/ 0 w 3817"/>
                <a:gd name="T21" fmla="*/ 0 h 3244"/>
                <a:gd name="T22" fmla="*/ 457 w 3817"/>
                <a:gd name="T23" fmla="*/ 0 h 3244"/>
                <a:gd name="T24" fmla="*/ 1372 w 3817"/>
                <a:gd name="T25" fmla="*/ 2745 h 3244"/>
                <a:gd name="T26" fmla="*/ 3119 w 3817"/>
                <a:gd name="T27" fmla="*/ 2745 h 3244"/>
                <a:gd name="T28" fmla="*/ 1123 w 3817"/>
                <a:gd name="T29" fmla="*/ 1996 h 3244"/>
                <a:gd name="T30" fmla="*/ 3318 w 3817"/>
                <a:gd name="T31" fmla="*/ 1996 h 3244"/>
                <a:gd name="T32" fmla="*/ 3817 w 3817"/>
                <a:gd name="T33" fmla="*/ 499 h 3244"/>
                <a:gd name="T34" fmla="*/ 624 w 3817"/>
                <a:gd name="T35" fmla="*/ 499 h 3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17" h="3244">
                  <a:moveTo>
                    <a:pt x="3368" y="2994"/>
                  </a:moveTo>
                  <a:cubicBezTo>
                    <a:pt x="3368" y="3132"/>
                    <a:pt x="3257" y="3244"/>
                    <a:pt x="3119" y="3244"/>
                  </a:cubicBezTo>
                  <a:cubicBezTo>
                    <a:pt x="2981" y="3244"/>
                    <a:pt x="2869" y="3132"/>
                    <a:pt x="2869" y="2994"/>
                  </a:cubicBezTo>
                  <a:cubicBezTo>
                    <a:pt x="2869" y="2856"/>
                    <a:pt x="2981" y="2745"/>
                    <a:pt x="3119" y="2745"/>
                  </a:cubicBezTo>
                  <a:cubicBezTo>
                    <a:pt x="3257" y="2745"/>
                    <a:pt x="3368" y="2856"/>
                    <a:pt x="3368" y="2994"/>
                  </a:cubicBezTo>
                  <a:close/>
                  <a:moveTo>
                    <a:pt x="1372" y="2745"/>
                  </a:moveTo>
                  <a:cubicBezTo>
                    <a:pt x="1234" y="2745"/>
                    <a:pt x="1123" y="2856"/>
                    <a:pt x="1123" y="2994"/>
                  </a:cubicBezTo>
                  <a:cubicBezTo>
                    <a:pt x="1123" y="3132"/>
                    <a:pt x="1234" y="3244"/>
                    <a:pt x="1372" y="3244"/>
                  </a:cubicBezTo>
                  <a:cubicBezTo>
                    <a:pt x="1510" y="3244"/>
                    <a:pt x="1622" y="3132"/>
                    <a:pt x="1622" y="2994"/>
                  </a:cubicBezTo>
                  <a:cubicBezTo>
                    <a:pt x="1622" y="2856"/>
                    <a:pt x="1510" y="2745"/>
                    <a:pt x="1372" y="2745"/>
                  </a:cubicBezTo>
                  <a:close/>
                  <a:moveTo>
                    <a:pt x="0" y="0"/>
                  </a:moveTo>
                  <a:cubicBezTo>
                    <a:pt x="457" y="0"/>
                    <a:pt x="457" y="0"/>
                    <a:pt x="457" y="0"/>
                  </a:cubicBezTo>
                  <a:cubicBezTo>
                    <a:pt x="1372" y="2745"/>
                    <a:pt x="1372" y="2745"/>
                    <a:pt x="1372" y="2745"/>
                  </a:cubicBezTo>
                  <a:cubicBezTo>
                    <a:pt x="3119" y="2745"/>
                    <a:pt x="3119" y="2745"/>
                    <a:pt x="3119" y="2745"/>
                  </a:cubicBezTo>
                  <a:moveTo>
                    <a:pt x="1123" y="1996"/>
                  </a:moveTo>
                  <a:cubicBezTo>
                    <a:pt x="3318" y="1996"/>
                    <a:pt x="3318" y="1996"/>
                    <a:pt x="3318" y="1996"/>
                  </a:cubicBezTo>
                  <a:cubicBezTo>
                    <a:pt x="3817" y="499"/>
                    <a:pt x="3817" y="499"/>
                    <a:pt x="3817" y="499"/>
                  </a:cubicBezTo>
                  <a:cubicBezTo>
                    <a:pt x="624" y="499"/>
                    <a:pt x="624" y="499"/>
                    <a:pt x="624" y="499"/>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32563">
                <a:defRPr/>
              </a:pPr>
              <a:endParaRPr lang="en-US" sz="900">
                <a:gradFill>
                  <a:gsLst>
                    <a:gs pos="0">
                      <a:srgbClr val="505050"/>
                    </a:gs>
                    <a:gs pos="100000">
                      <a:srgbClr val="505050"/>
                    </a:gs>
                  </a:gsLst>
                  <a:lin ang="5400000" scaled="1"/>
                </a:gradFill>
                <a:latin typeface="Segoe UI Semilight"/>
              </a:endParaRPr>
            </a:p>
          </p:txBody>
        </p:sp>
        <p:grpSp>
          <p:nvGrpSpPr>
            <p:cNvPr id="50" name="Group 49">
              <a:extLst>
                <a:ext uri="{FF2B5EF4-FFF2-40B4-BE49-F238E27FC236}">
                  <a16:creationId xmlns:a16="http://schemas.microsoft.com/office/drawing/2014/main" id="{C3BBF825-D75D-41D9-AFA2-506A95399AF4}"/>
                </a:ext>
              </a:extLst>
            </p:cNvPr>
            <p:cNvGrpSpPr/>
            <p:nvPr/>
          </p:nvGrpSpPr>
          <p:grpSpPr>
            <a:xfrm>
              <a:off x="10694089" y="1840340"/>
              <a:ext cx="307945" cy="699265"/>
              <a:chOff x="10878229" y="2464963"/>
              <a:chExt cx="307945" cy="699265"/>
            </a:xfrm>
          </p:grpSpPr>
          <p:sp>
            <p:nvSpPr>
              <p:cNvPr id="4" name="Rectangle 3">
                <a:extLst>
                  <a:ext uri="{FF2B5EF4-FFF2-40B4-BE49-F238E27FC236}">
                    <a16:creationId xmlns:a16="http://schemas.microsoft.com/office/drawing/2014/main" id="{608400D6-8A1F-45F5-AEF8-BDEEA3C2B114}"/>
                  </a:ext>
                </a:extLst>
              </p:cNvPr>
              <p:cNvSpPr/>
              <p:nvPr/>
            </p:nvSpPr>
            <p:spPr bwMode="auto">
              <a:xfrm>
                <a:off x="10878229" y="2464963"/>
                <a:ext cx="307945" cy="88317"/>
              </a:xfrm>
              <a:prstGeom prst="rect">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5" name="Rectangle 44">
                <a:extLst>
                  <a:ext uri="{FF2B5EF4-FFF2-40B4-BE49-F238E27FC236}">
                    <a16:creationId xmlns:a16="http://schemas.microsoft.com/office/drawing/2014/main" id="{C13A80FA-2468-45C9-AA28-BFE15747E4AC}"/>
                  </a:ext>
                </a:extLst>
              </p:cNvPr>
              <p:cNvSpPr/>
              <p:nvPr/>
            </p:nvSpPr>
            <p:spPr bwMode="auto">
              <a:xfrm>
                <a:off x="10878229" y="2587153"/>
                <a:ext cx="307945" cy="88317"/>
              </a:xfrm>
              <a:prstGeom prst="rect">
                <a:avLst/>
              </a:prstGeom>
              <a:noFill/>
              <a:ln w="12700">
                <a:solidFill>
                  <a:schemeClr val="tx2">
                    <a:alpha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6" name="Rectangle 45">
                <a:extLst>
                  <a:ext uri="{FF2B5EF4-FFF2-40B4-BE49-F238E27FC236}">
                    <a16:creationId xmlns:a16="http://schemas.microsoft.com/office/drawing/2014/main" id="{AAC91367-19E5-49E0-BD12-EF4C74AD1423}"/>
                  </a:ext>
                </a:extLst>
              </p:cNvPr>
              <p:cNvSpPr/>
              <p:nvPr/>
            </p:nvSpPr>
            <p:spPr bwMode="auto">
              <a:xfrm>
                <a:off x="10878229" y="2709343"/>
                <a:ext cx="307945" cy="88317"/>
              </a:xfrm>
              <a:prstGeom prst="rect">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7" name="Rectangle 46">
                <a:extLst>
                  <a:ext uri="{FF2B5EF4-FFF2-40B4-BE49-F238E27FC236}">
                    <a16:creationId xmlns:a16="http://schemas.microsoft.com/office/drawing/2014/main" id="{00704720-9D62-4B5F-8018-3A93C6099560}"/>
                  </a:ext>
                </a:extLst>
              </p:cNvPr>
              <p:cNvSpPr/>
              <p:nvPr/>
            </p:nvSpPr>
            <p:spPr bwMode="auto">
              <a:xfrm>
                <a:off x="10878229" y="2831533"/>
                <a:ext cx="307945" cy="88317"/>
              </a:xfrm>
              <a:prstGeom prst="rect">
                <a:avLst/>
              </a:prstGeom>
              <a:noFill/>
              <a:ln w="12700">
                <a:solidFill>
                  <a:schemeClr val="tx2">
                    <a:alpha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8" name="Rectangle 47">
                <a:extLst>
                  <a:ext uri="{FF2B5EF4-FFF2-40B4-BE49-F238E27FC236}">
                    <a16:creationId xmlns:a16="http://schemas.microsoft.com/office/drawing/2014/main" id="{D0584DF0-A753-4656-A3DA-1C76010B9258}"/>
                  </a:ext>
                </a:extLst>
              </p:cNvPr>
              <p:cNvSpPr/>
              <p:nvPr/>
            </p:nvSpPr>
            <p:spPr bwMode="auto">
              <a:xfrm>
                <a:off x="10878229" y="2953723"/>
                <a:ext cx="307945" cy="88317"/>
              </a:xfrm>
              <a:prstGeom prst="rect">
                <a:avLst/>
              </a:prstGeom>
              <a:noFill/>
              <a:ln w="127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9" name="Rectangle 48">
                <a:extLst>
                  <a:ext uri="{FF2B5EF4-FFF2-40B4-BE49-F238E27FC236}">
                    <a16:creationId xmlns:a16="http://schemas.microsoft.com/office/drawing/2014/main" id="{411F0CA2-B185-4F09-B471-3582140ABE5E}"/>
                  </a:ext>
                </a:extLst>
              </p:cNvPr>
              <p:cNvSpPr/>
              <p:nvPr/>
            </p:nvSpPr>
            <p:spPr bwMode="auto">
              <a:xfrm>
                <a:off x="10878229" y="3075911"/>
                <a:ext cx="307945" cy="88317"/>
              </a:xfrm>
              <a:prstGeom prst="rect">
                <a:avLst/>
              </a:prstGeom>
              <a:noFill/>
              <a:ln w="12700">
                <a:solidFill>
                  <a:schemeClr val="tx2">
                    <a:alpha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51" name="TextBox 50">
              <a:extLst>
                <a:ext uri="{FF2B5EF4-FFF2-40B4-BE49-F238E27FC236}">
                  <a16:creationId xmlns:a16="http://schemas.microsoft.com/office/drawing/2014/main" id="{5F1E5757-9FA6-49E2-BC0C-C5D46070BD55}"/>
                </a:ext>
              </a:extLst>
            </p:cNvPr>
            <p:cNvSpPr txBox="1"/>
            <p:nvPr/>
          </p:nvSpPr>
          <p:spPr>
            <a:xfrm>
              <a:off x="10414884" y="2598044"/>
              <a:ext cx="866356" cy="236763"/>
            </a:xfrm>
            <a:prstGeom prst="rect">
              <a:avLst/>
            </a:prstGeom>
          </p:spPr>
          <p:txBody>
            <a:bodyPr wrap="square" rtlCol="0">
              <a:spAutoFit/>
            </a:bodyPr>
            <a:lstStyle/>
            <a:p>
              <a:pPr algn="ctr" defTabSz="914225"/>
              <a:r>
                <a:rPr lang="en-US" sz="95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Change feed</a:t>
              </a:r>
            </a:p>
          </p:txBody>
        </p:sp>
        <p:cxnSp>
          <p:nvCxnSpPr>
            <p:cNvPr id="52" name="Straight Arrow Connector 51">
              <a:extLst>
                <a:ext uri="{FF2B5EF4-FFF2-40B4-BE49-F238E27FC236}">
                  <a16:creationId xmlns:a16="http://schemas.microsoft.com/office/drawing/2014/main" id="{0AFA403C-2A21-45EB-9005-802136AA75D6}"/>
                </a:ext>
              </a:extLst>
            </p:cNvPr>
            <p:cNvCxnSpPr>
              <a:cxnSpLocks/>
            </p:cNvCxnSpPr>
            <p:nvPr/>
          </p:nvCxnSpPr>
          <p:spPr>
            <a:xfrm>
              <a:off x="7149427" y="2209259"/>
              <a:ext cx="498690"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4" name="Straight Arrow Connector 53">
              <a:extLst>
                <a:ext uri="{FF2B5EF4-FFF2-40B4-BE49-F238E27FC236}">
                  <a16:creationId xmlns:a16="http://schemas.microsoft.com/office/drawing/2014/main" id="{7A6223F7-F37F-42B6-B44A-D663D881ED61}"/>
                </a:ext>
              </a:extLst>
            </p:cNvPr>
            <p:cNvCxnSpPr>
              <a:cxnSpLocks/>
            </p:cNvCxnSpPr>
            <p:nvPr/>
          </p:nvCxnSpPr>
          <p:spPr>
            <a:xfrm>
              <a:off x="8578177" y="2209259"/>
              <a:ext cx="498690"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5" name="Straight Arrow Connector 54">
              <a:extLst>
                <a:ext uri="{FF2B5EF4-FFF2-40B4-BE49-F238E27FC236}">
                  <a16:creationId xmlns:a16="http://schemas.microsoft.com/office/drawing/2014/main" id="{026C6D89-DB32-4297-BBFA-2B05E12A4DA4}"/>
                </a:ext>
              </a:extLst>
            </p:cNvPr>
            <p:cNvCxnSpPr>
              <a:cxnSpLocks/>
            </p:cNvCxnSpPr>
            <p:nvPr/>
          </p:nvCxnSpPr>
          <p:spPr>
            <a:xfrm>
              <a:off x="10088569" y="2209259"/>
              <a:ext cx="498690"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6" name="Straight Arrow Connector 55">
              <a:extLst>
                <a:ext uri="{FF2B5EF4-FFF2-40B4-BE49-F238E27FC236}">
                  <a16:creationId xmlns:a16="http://schemas.microsoft.com/office/drawing/2014/main" id="{CC1CA558-BAED-40DA-9E4C-161019347EEA}"/>
                </a:ext>
              </a:extLst>
            </p:cNvPr>
            <p:cNvCxnSpPr>
              <a:cxnSpLocks/>
            </p:cNvCxnSpPr>
            <p:nvPr/>
          </p:nvCxnSpPr>
          <p:spPr>
            <a:xfrm>
              <a:off x="8578177" y="3556366"/>
              <a:ext cx="498690"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7" name="Straight Arrow Connector 56">
              <a:extLst>
                <a:ext uri="{FF2B5EF4-FFF2-40B4-BE49-F238E27FC236}">
                  <a16:creationId xmlns:a16="http://schemas.microsoft.com/office/drawing/2014/main" id="{3CD8D5C6-3BD8-4FE4-8FB8-AEF9E6F4C1E5}"/>
                </a:ext>
              </a:extLst>
            </p:cNvPr>
            <p:cNvCxnSpPr>
              <a:cxnSpLocks/>
            </p:cNvCxnSpPr>
            <p:nvPr/>
          </p:nvCxnSpPr>
          <p:spPr>
            <a:xfrm>
              <a:off x="9966105" y="3556366"/>
              <a:ext cx="498690" cy="0"/>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8" name="Straight Arrow Connector 57">
              <a:extLst>
                <a:ext uri="{FF2B5EF4-FFF2-40B4-BE49-F238E27FC236}">
                  <a16:creationId xmlns:a16="http://schemas.microsoft.com/office/drawing/2014/main" id="{B22D4EDD-A310-4038-BB2B-C9BEB6B9FB78}"/>
                </a:ext>
              </a:extLst>
            </p:cNvPr>
            <p:cNvCxnSpPr>
              <a:cxnSpLocks/>
            </p:cNvCxnSpPr>
            <p:nvPr/>
          </p:nvCxnSpPr>
          <p:spPr>
            <a:xfrm>
              <a:off x="10913357" y="2859029"/>
              <a:ext cx="0" cy="329069"/>
            </a:xfrm>
            <a:prstGeom prst="straightConnector1">
              <a:avLst/>
            </a:prstGeom>
            <a:noFill/>
            <a:ln w="19050" cap="sq">
              <a:solidFill>
                <a:schemeClr val="bg1">
                  <a:lumMod val="50000"/>
                </a:schemeClr>
              </a:solidFill>
              <a:prstDash val="solid"/>
              <a:roun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61" name="Straight Arrow Connector 60">
              <a:extLst>
                <a:ext uri="{FF2B5EF4-FFF2-40B4-BE49-F238E27FC236}">
                  <a16:creationId xmlns:a16="http://schemas.microsoft.com/office/drawing/2014/main" id="{0790861F-A63D-401F-B331-0C20AFD07406}"/>
                </a:ext>
              </a:extLst>
            </p:cNvPr>
            <p:cNvCxnSpPr>
              <a:cxnSpLocks/>
            </p:cNvCxnSpPr>
            <p:nvPr/>
          </p:nvCxnSpPr>
          <p:spPr>
            <a:xfrm flipH="1">
              <a:off x="9629317" y="2702748"/>
              <a:ext cx="812340" cy="485350"/>
            </a:xfrm>
            <a:prstGeom prst="straightConnector1">
              <a:avLst/>
            </a:prstGeom>
            <a:noFill/>
            <a:ln w="19050" cap="sq">
              <a:solidFill>
                <a:schemeClr val="bg1">
                  <a:lumMod val="50000"/>
                </a:schemeClr>
              </a:solidFill>
              <a:prstDash val="solid"/>
              <a:round/>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63" name="Straight Arrow Connector 62">
              <a:extLst>
                <a:ext uri="{FF2B5EF4-FFF2-40B4-BE49-F238E27FC236}">
                  <a16:creationId xmlns:a16="http://schemas.microsoft.com/office/drawing/2014/main" id="{01D5D21D-2F2D-415D-99E2-30F8EF21B30F}"/>
                </a:ext>
              </a:extLst>
            </p:cNvPr>
            <p:cNvCxnSpPr>
              <a:cxnSpLocks/>
            </p:cNvCxnSpPr>
            <p:nvPr/>
          </p:nvCxnSpPr>
          <p:spPr>
            <a:xfrm flipH="1">
              <a:off x="8252953" y="2444086"/>
              <a:ext cx="2227472" cy="707819"/>
            </a:xfrm>
            <a:prstGeom prst="straightConnector1">
              <a:avLst/>
            </a:prstGeom>
            <a:noFill/>
            <a:ln w="19050" cap="sq">
              <a:solidFill>
                <a:schemeClr val="bg1">
                  <a:lumMod val="50000"/>
                </a:schemeClr>
              </a:solidFill>
              <a:prstDash val="solid"/>
              <a:round/>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17861247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50000">
                                          <p:cBhvr additive="base">
                                            <p:cTn id="7" dur="500" fill="hold"/>
                                            <p:tgtEl>
                                              <p:spTgt spid="5"/>
                                            </p:tgtEl>
                                            <p:attrNameLst>
                                              <p:attrName>ppt_x</p:attrName>
                                            </p:attrNameLst>
                                          </p:cBhvr>
                                          <p:tavLst>
                                            <p:tav tm="0">
                                              <p:val>
                                                <p:strVal val="1+#ppt_w/2"/>
                                              </p:val>
                                            </p:tav>
                                            <p:tav tm="100000">
                                              <p:val>
                                                <p:strVal val="#ppt_x"/>
                                              </p:val>
                                            </p:tav>
                                          </p:tavLst>
                                        </p:anim>
                                        <p:anim calcmode="lin" valueType="num" p14:bounceEnd="50000">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8263" y="2979539"/>
            <a:ext cx="4167887" cy="553998"/>
          </a:xfrm>
        </p:spPr>
        <p:txBody>
          <a:bodyPr/>
          <a:lstStyle/>
          <a:p>
            <a:r>
              <a:rPr lang="sl-SI" dirty="0" err="1"/>
              <a:t>Where</a:t>
            </a:r>
            <a:r>
              <a:rPr lang="sl-SI" dirty="0"/>
              <a:t> to run it?</a:t>
            </a:r>
            <a:endParaRPr lang="en-US" dirty="0"/>
          </a:p>
        </p:txBody>
      </p:sp>
      <p:sp>
        <p:nvSpPr>
          <p:cNvPr id="3" name="Text Placeholder 2">
            <a:extLst>
              <a:ext uri="{FF2B5EF4-FFF2-40B4-BE49-F238E27FC236}">
                <a16:creationId xmlns:a16="http://schemas.microsoft.com/office/drawing/2014/main" id="{CB96F93E-8FC1-4116-ACE9-55FECD4AD670}"/>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3475712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721" y="449827"/>
            <a:ext cx="11018520" cy="1107996"/>
          </a:xfrm>
        </p:spPr>
        <p:txBody>
          <a:bodyPr/>
          <a:lstStyle/>
          <a:p>
            <a:r>
              <a:rPr lang="en-US" dirty="0"/>
              <a:t>Virtual Machine – Sizes and tiers</a:t>
            </a:r>
            <a:br>
              <a:rPr lang="en-US" dirty="0"/>
            </a:br>
            <a:endParaRPr lang="en-US" sz="3600" dirty="0"/>
          </a:p>
        </p:txBody>
      </p:sp>
      <p:sp>
        <p:nvSpPr>
          <p:cNvPr id="3" name="Text Placeholder 2"/>
          <p:cNvSpPr>
            <a:spLocks noGrp="1"/>
          </p:cNvSpPr>
          <p:nvPr>
            <p:ph type="body" sz="quarter" idx="4294967295"/>
          </p:nvPr>
        </p:nvSpPr>
        <p:spPr>
          <a:xfrm>
            <a:off x="288385" y="1268849"/>
            <a:ext cx="3779838" cy="4662815"/>
          </a:xfrm>
        </p:spPr>
        <p:txBody>
          <a:bodyPr vert="horz" wrap="square" lIns="146304" tIns="91440" rIns="146304" bIns="91440" rtlCol="0" anchor="t">
            <a:spAutoFit/>
          </a:bodyPr>
          <a:lstStyle/>
          <a:p>
            <a:pPr marL="0" indent="0">
              <a:spcBef>
                <a:spcPts val="600"/>
              </a:spcBef>
              <a:buClr>
                <a:srgbClr val="505050"/>
              </a:buClr>
              <a:buNone/>
              <a:defRPr/>
            </a:pPr>
            <a:r>
              <a:rPr lang="en-US" sz="1800" b="1" dirty="0"/>
              <a:t>VM services recently introduced:</a:t>
            </a:r>
            <a:endParaRPr lang="en-US" sz="1600" b="1" dirty="0"/>
          </a:p>
          <a:p>
            <a:pPr>
              <a:spcBef>
                <a:spcPts val="600"/>
              </a:spcBef>
              <a:buClr>
                <a:srgbClr val="505050"/>
              </a:buClr>
              <a:defRPr/>
            </a:pPr>
            <a:r>
              <a:rPr lang="en-US" sz="1400" dirty="0">
                <a:latin typeface="Segoe UI Semibold" panose="020B0702040204020203" pitchFamily="34" charset="0"/>
                <a:cs typeface="Segoe UI Semibold" panose="020B0702040204020203" pitchFamily="34" charset="0"/>
                <a:hlinkClick r:id="rId3"/>
              </a:rPr>
              <a:t>SAP HANA on Azure</a:t>
            </a:r>
            <a:r>
              <a:rPr lang="en-US" sz="1400" dirty="0">
                <a:latin typeface="Segoe UI Semibold" panose="020B0702040204020203" pitchFamily="34" charset="0"/>
                <a:cs typeface="Segoe UI Semibold" panose="020B0702040204020203" pitchFamily="34" charset="0"/>
              </a:rPr>
              <a:t>: new M-series VM certification.</a:t>
            </a:r>
            <a:endParaRPr lang="en-US" sz="1400" dirty="0">
              <a:highlight>
                <a:srgbClr val="FFFF00"/>
              </a:highlight>
              <a:latin typeface="Segoe UI Semibold" panose="020B0702040204020203" pitchFamily="34" charset="0"/>
              <a:ea typeface="Gadugi" panose="020B0502040204020203" pitchFamily="34" charset="0"/>
              <a:cs typeface="Segoe UI Semibold" panose="020B0702040204020203" pitchFamily="34" charset="0"/>
            </a:endParaRPr>
          </a:p>
          <a:p>
            <a:pPr>
              <a:spcBef>
                <a:spcPts val="600"/>
              </a:spcBef>
              <a:buClr>
                <a:srgbClr val="0078D4"/>
              </a:buClr>
            </a:pPr>
            <a:r>
              <a:rPr lang="en-US" sz="1400" dirty="0">
                <a:ea typeface="Gadugi" panose="020B0502040204020203" pitchFamily="34" charset="0"/>
                <a:cs typeface="Segoe UI Light" panose="020B0502040204020203" pitchFamily="34" charset="0"/>
              </a:rPr>
              <a:t>Largest memory-optimized VM to date.</a:t>
            </a:r>
          </a:p>
          <a:p>
            <a:pPr>
              <a:spcBef>
                <a:spcPts val="600"/>
              </a:spcBef>
              <a:buClr>
                <a:srgbClr val="505050"/>
              </a:buClr>
              <a:defRPr/>
            </a:pPr>
            <a:r>
              <a:rPr lang="en-US" sz="1400" dirty="0">
                <a:latin typeface="Segoe UI Semibold" panose="020B0702040204020203" pitchFamily="34" charset="0"/>
                <a:cs typeface="Segoe UI Semibold" panose="020B0702040204020203" pitchFamily="34" charset="0"/>
              </a:rPr>
              <a:t>New E-series VMs to meet compliance and regulatory requirements</a:t>
            </a:r>
          </a:p>
          <a:p>
            <a:pPr>
              <a:spcBef>
                <a:spcPts val="600"/>
              </a:spcBef>
              <a:buClr>
                <a:srgbClr val="0078D4"/>
              </a:buClr>
            </a:pPr>
            <a:r>
              <a:rPr lang="en-US" sz="1400" dirty="0">
                <a:ea typeface="Gadugi" panose="020B0502040204020203" pitchFamily="34" charset="0"/>
                <a:cs typeface="Segoe UI Light" panose="020B0502040204020203" pitchFamily="34" charset="0"/>
              </a:rPr>
              <a:t>The new E64i_v3 and E64is_v3 VMs are isolated to hardware and dedicated to a single customer.</a:t>
            </a:r>
          </a:p>
          <a:p>
            <a:pPr>
              <a:spcBef>
                <a:spcPts val="600"/>
              </a:spcBef>
              <a:buClr>
                <a:srgbClr val="505050"/>
              </a:buClr>
              <a:defRPr/>
            </a:pPr>
            <a:r>
              <a:rPr lang="en-US" sz="1400" dirty="0">
                <a:latin typeface="Segoe UI Semibold" panose="020B0702040204020203" pitchFamily="34" charset="0"/>
                <a:cs typeface="Segoe UI Semibold" panose="020B0702040204020203" pitchFamily="34" charset="0"/>
              </a:rPr>
              <a:t>Continued expansion of the N-series VM portfolio</a:t>
            </a:r>
          </a:p>
          <a:p>
            <a:pPr>
              <a:spcBef>
                <a:spcPts val="600"/>
              </a:spcBef>
              <a:buClr>
                <a:srgbClr val="0078D4"/>
              </a:buClr>
            </a:pPr>
            <a:r>
              <a:rPr lang="en-US" sz="1400" dirty="0">
                <a:ea typeface="Gadugi" panose="020B0502040204020203" pitchFamily="34" charset="0"/>
                <a:cs typeface="Segoe UI Light" panose="020B0502040204020203" pitchFamily="34" charset="0"/>
              </a:rPr>
              <a:t>NCv3 VMs bring NVIDIA’s latest GPU to our best-in-class HPC, machine learning, and AI products.</a:t>
            </a:r>
          </a:p>
          <a:p>
            <a:pPr>
              <a:spcBef>
                <a:spcPts val="600"/>
              </a:spcBef>
              <a:buClr>
                <a:srgbClr val="0078D4"/>
              </a:buClr>
            </a:pPr>
            <a:r>
              <a:rPr lang="en-US" sz="1400" dirty="0">
                <a:ea typeface="Gadugi" panose="020B0502040204020203" pitchFamily="34" charset="0"/>
                <a:cs typeface="Segoe UI Light" panose="020B0502040204020203" pitchFamily="34" charset="0"/>
              </a:rPr>
              <a:t>Additional NVv2 (for graphic intensive applications) and NDv2 (to accelerate machine training and HPC) VMs are on the roadmap. </a:t>
            </a:r>
          </a:p>
        </p:txBody>
      </p:sp>
      <p:sp>
        <p:nvSpPr>
          <p:cNvPr id="4" name="Text Placeholder 3"/>
          <p:cNvSpPr>
            <a:spLocks noGrp="1"/>
          </p:cNvSpPr>
          <p:nvPr>
            <p:ph type="body" sz="quarter" idx="4294967295"/>
          </p:nvPr>
        </p:nvSpPr>
        <p:spPr>
          <a:xfrm>
            <a:off x="5156971" y="5436031"/>
            <a:ext cx="8063132" cy="246221"/>
          </a:xfrm>
        </p:spPr>
        <p:txBody>
          <a:bodyPr/>
          <a:lstStyle/>
          <a:p>
            <a:r>
              <a:rPr lang="en-US" sz="1600" dirty="0">
                <a:hlinkClick r:id="rId4"/>
              </a:rPr>
              <a:t>https://azure.microsoft.com/en-us/services/virtual-machines/</a:t>
            </a:r>
            <a:r>
              <a:rPr lang="en-US" sz="1600" dirty="0"/>
              <a:t> </a:t>
            </a:r>
          </a:p>
        </p:txBody>
      </p:sp>
      <p:grpSp>
        <p:nvGrpSpPr>
          <p:cNvPr id="82" name="Group 81">
            <a:extLst>
              <a:ext uri="{FF2B5EF4-FFF2-40B4-BE49-F238E27FC236}">
                <a16:creationId xmlns:a16="http://schemas.microsoft.com/office/drawing/2014/main" id="{9950CEDB-45E8-4ABC-9260-D2383632294A}"/>
              </a:ext>
            </a:extLst>
          </p:cNvPr>
          <p:cNvGrpSpPr>
            <a:grpSpLocks noChangeAspect="1"/>
          </p:cNvGrpSpPr>
          <p:nvPr/>
        </p:nvGrpSpPr>
        <p:grpSpPr>
          <a:xfrm>
            <a:off x="3926564" y="2222696"/>
            <a:ext cx="8205506" cy="2532183"/>
            <a:chOff x="357958" y="2184390"/>
            <a:chExt cx="11473518" cy="3540675"/>
          </a:xfrm>
        </p:grpSpPr>
        <p:grpSp>
          <p:nvGrpSpPr>
            <p:cNvPr id="83" name="Group 82">
              <a:extLst>
                <a:ext uri="{FF2B5EF4-FFF2-40B4-BE49-F238E27FC236}">
                  <a16:creationId xmlns:a16="http://schemas.microsoft.com/office/drawing/2014/main" id="{4E56E184-7E98-4D03-81B3-181E16ACDB49}"/>
                </a:ext>
              </a:extLst>
            </p:cNvPr>
            <p:cNvGrpSpPr/>
            <p:nvPr/>
          </p:nvGrpSpPr>
          <p:grpSpPr>
            <a:xfrm>
              <a:off x="2679010" y="2186850"/>
              <a:ext cx="1542705" cy="1175755"/>
              <a:chOff x="3475683" y="1763123"/>
              <a:chExt cx="1573639" cy="1199332"/>
            </a:xfrm>
          </p:grpSpPr>
          <p:grpSp>
            <p:nvGrpSpPr>
              <p:cNvPr id="212" name="Group 211">
                <a:extLst>
                  <a:ext uri="{FF2B5EF4-FFF2-40B4-BE49-F238E27FC236}">
                    <a16:creationId xmlns:a16="http://schemas.microsoft.com/office/drawing/2014/main" id="{57AAE36C-1D95-4E41-9805-E48A78540A64}"/>
                  </a:ext>
                </a:extLst>
              </p:cNvPr>
              <p:cNvGrpSpPr/>
              <p:nvPr/>
            </p:nvGrpSpPr>
            <p:grpSpPr>
              <a:xfrm>
                <a:off x="4026292" y="2332372"/>
                <a:ext cx="679598" cy="520840"/>
                <a:chOff x="3489019" y="2410376"/>
                <a:chExt cx="932004" cy="714281"/>
              </a:xfrm>
            </p:grpSpPr>
            <p:sp>
              <p:nvSpPr>
                <p:cNvPr id="218" name="monitor">
                  <a:extLst>
                    <a:ext uri="{FF2B5EF4-FFF2-40B4-BE49-F238E27FC236}">
                      <a16:creationId xmlns:a16="http://schemas.microsoft.com/office/drawing/2014/main" id="{E6E45DA3-3D99-463A-A6E7-5CC977B54E43}"/>
                    </a:ext>
                  </a:extLst>
                </p:cNvPr>
                <p:cNvSpPr>
                  <a:spLocks noChangeAspect="1" noEditPoints="1"/>
                </p:cNvSpPr>
                <p:nvPr/>
              </p:nvSpPr>
              <p:spPr bwMode="auto">
                <a:xfrm>
                  <a:off x="3489019" y="2410376"/>
                  <a:ext cx="932004" cy="714281"/>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219" name="TextBox 218">
                  <a:extLst>
                    <a:ext uri="{FF2B5EF4-FFF2-40B4-BE49-F238E27FC236}">
                      <a16:creationId xmlns:a16="http://schemas.microsoft.com/office/drawing/2014/main" id="{4CF99ECB-DD0A-4184-8CC0-A13EFFED8441}"/>
                    </a:ext>
                  </a:extLst>
                </p:cNvPr>
                <p:cNvSpPr txBox="1"/>
                <p:nvPr/>
              </p:nvSpPr>
              <p:spPr>
                <a:xfrm>
                  <a:off x="3888571" y="2554738"/>
                  <a:ext cx="170426" cy="303808"/>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568"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B</a:t>
                  </a:r>
                </a:p>
              </p:txBody>
            </p:sp>
          </p:grpSp>
          <p:sp>
            <p:nvSpPr>
              <p:cNvPr id="213" name="Rectangle 212">
                <a:extLst>
                  <a:ext uri="{FF2B5EF4-FFF2-40B4-BE49-F238E27FC236}">
                    <a16:creationId xmlns:a16="http://schemas.microsoft.com/office/drawing/2014/main" id="{9D7D55BD-2A40-420F-BA14-43F983D15F43}"/>
                  </a:ext>
                </a:extLst>
              </p:cNvPr>
              <p:cNvSpPr/>
              <p:nvPr/>
            </p:nvSpPr>
            <p:spPr bwMode="auto">
              <a:xfrm>
                <a:off x="3608738" y="1984725"/>
                <a:ext cx="1440584" cy="97773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14" name="Rectangle 213">
                <a:extLst>
                  <a:ext uri="{FF2B5EF4-FFF2-40B4-BE49-F238E27FC236}">
                    <a16:creationId xmlns:a16="http://schemas.microsoft.com/office/drawing/2014/main" id="{C1AC14CD-CCD7-47B0-B158-953DDB711F6F}"/>
                  </a:ext>
                </a:extLst>
              </p:cNvPr>
              <p:cNvSpPr/>
              <p:nvPr/>
            </p:nvSpPr>
            <p:spPr bwMode="auto">
              <a:xfrm>
                <a:off x="3953964" y="1838775"/>
                <a:ext cx="1002780" cy="274647"/>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Burstable</a:t>
                </a:r>
              </a:p>
            </p:txBody>
          </p:sp>
          <p:grpSp>
            <p:nvGrpSpPr>
              <p:cNvPr id="215" name="Group 214">
                <a:extLst>
                  <a:ext uri="{FF2B5EF4-FFF2-40B4-BE49-F238E27FC236}">
                    <a16:creationId xmlns:a16="http://schemas.microsoft.com/office/drawing/2014/main" id="{5E60AEDC-138A-4F5B-81A3-1B449653D247}"/>
                  </a:ext>
                </a:extLst>
              </p:cNvPr>
              <p:cNvGrpSpPr/>
              <p:nvPr/>
            </p:nvGrpSpPr>
            <p:grpSpPr>
              <a:xfrm>
                <a:off x="3475683" y="1763123"/>
                <a:ext cx="443204" cy="443204"/>
                <a:chOff x="3433906" y="1801744"/>
                <a:chExt cx="365962" cy="365962"/>
              </a:xfrm>
            </p:grpSpPr>
            <p:sp>
              <p:nvSpPr>
                <p:cNvPr id="216" name="Oval 215">
                  <a:extLst>
                    <a:ext uri="{FF2B5EF4-FFF2-40B4-BE49-F238E27FC236}">
                      <a16:creationId xmlns:a16="http://schemas.microsoft.com/office/drawing/2014/main" id="{CFE4876A-5283-4FA1-B6FC-48A2A8B706C0}"/>
                    </a:ext>
                  </a:extLst>
                </p:cNvPr>
                <p:cNvSpPr/>
                <p:nvPr/>
              </p:nvSpPr>
              <p:spPr bwMode="auto">
                <a:xfrm>
                  <a:off x="3433906" y="1801744"/>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17" name="MiniExpand_E93A">
                  <a:extLst>
                    <a:ext uri="{FF2B5EF4-FFF2-40B4-BE49-F238E27FC236}">
                      <a16:creationId xmlns:a16="http://schemas.microsoft.com/office/drawing/2014/main" id="{A0787088-D13E-4F58-87A3-59192B3794E8}"/>
                    </a:ext>
                  </a:extLst>
                </p:cNvPr>
                <p:cNvSpPr>
                  <a:spLocks noChangeAspect="1" noEditPoints="1"/>
                </p:cNvSpPr>
                <p:nvPr/>
              </p:nvSpPr>
              <p:spPr bwMode="auto">
                <a:xfrm>
                  <a:off x="3527578" y="1909127"/>
                  <a:ext cx="178618" cy="151196"/>
                </a:xfrm>
                <a:custGeom>
                  <a:avLst/>
                  <a:gdLst>
                    <a:gd name="T0" fmla="*/ 3493 w 4781"/>
                    <a:gd name="T1" fmla="*/ 0 h 4047"/>
                    <a:gd name="T2" fmla="*/ 4781 w 4781"/>
                    <a:gd name="T3" fmla="*/ 0 h 4047"/>
                    <a:gd name="T4" fmla="*/ 4781 w 4781"/>
                    <a:gd name="T5" fmla="*/ 1288 h 4047"/>
                    <a:gd name="T6" fmla="*/ 4781 w 4781"/>
                    <a:gd name="T7" fmla="*/ 0 h 4047"/>
                    <a:gd name="T8" fmla="*/ 2889 w 4781"/>
                    <a:gd name="T9" fmla="*/ 1894 h 4047"/>
                    <a:gd name="T10" fmla="*/ 3126 w 4781"/>
                    <a:gd name="T11" fmla="*/ 0 h 4047"/>
                    <a:gd name="T12" fmla="*/ 0 w 4781"/>
                    <a:gd name="T13" fmla="*/ 0 h 4047"/>
                    <a:gd name="T14" fmla="*/ 0 w 4781"/>
                    <a:gd name="T15" fmla="*/ 4047 h 4047"/>
                    <a:gd name="T16" fmla="*/ 4781 w 4781"/>
                    <a:gd name="T17" fmla="*/ 4047 h 4047"/>
                    <a:gd name="T18" fmla="*/ 4781 w 4781"/>
                    <a:gd name="T19" fmla="*/ 1656 h 4047"/>
                    <a:gd name="T20" fmla="*/ 2207 w 4781"/>
                    <a:gd name="T21" fmla="*/ 4047 h 4047"/>
                    <a:gd name="T22" fmla="*/ 2207 w 4781"/>
                    <a:gd name="T23" fmla="*/ 2575 h 4047"/>
                    <a:gd name="T24" fmla="*/ 0 w 4781"/>
                    <a:gd name="T25" fmla="*/ 2575 h 4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81" h="4047">
                      <a:moveTo>
                        <a:pt x="3493" y="0"/>
                      </a:moveTo>
                      <a:lnTo>
                        <a:pt x="4781" y="0"/>
                      </a:lnTo>
                      <a:lnTo>
                        <a:pt x="4781" y="1288"/>
                      </a:lnTo>
                      <a:moveTo>
                        <a:pt x="4781" y="0"/>
                      </a:moveTo>
                      <a:lnTo>
                        <a:pt x="2889" y="1894"/>
                      </a:lnTo>
                      <a:moveTo>
                        <a:pt x="3126" y="0"/>
                      </a:moveTo>
                      <a:lnTo>
                        <a:pt x="0" y="0"/>
                      </a:lnTo>
                      <a:lnTo>
                        <a:pt x="0" y="4047"/>
                      </a:lnTo>
                      <a:lnTo>
                        <a:pt x="4781" y="4047"/>
                      </a:lnTo>
                      <a:lnTo>
                        <a:pt x="4781" y="1656"/>
                      </a:lnTo>
                      <a:moveTo>
                        <a:pt x="2207" y="4047"/>
                      </a:moveTo>
                      <a:lnTo>
                        <a:pt x="2207" y="2575"/>
                      </a:lnTo>
                      <a:lnTo>
                        <a:pt x="0" y="2575"/>
                      </a:lnTo>
                    </a:path>
                  </a:pathLst>
                </a:custGeom>
                <a:noFill/>
                <a:ln w="15875" cap="flat">
                  <a:solidFill>
                    <a:schemeClr val="tx1"/>
                  </a:solid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grpSp>
          <p:nvGrpSpPr>
            <p:cNvPr id="84" name="Group 83">
              <a:extLst>
                <a:ext uri="{FF2B5EF4-FFF2-40B4-BE49-F238E27FC236}">
                  <a16:creationId xmlns:a16="http://schemas.microsoft.com/office/drawing/2014/main" id="{B54C6FB0-9895-4DC5-9C1A-FD817EB4846B}"/>
                </a:ext>
              </a:extLst>
            </p:cNvPr>
            <p:cNvGrpSpPr/>
            <p:nvPr/>
          </p:nvGrpSpPr>
          <p:grpSpPr>
            <a:xfrm>
              <a:off x="357958" y="2186849"/>
              <a:ext cx="2139004" cy="1174673"/>
              <a:chOff x="1126308" y="1763123"/>
              <a:chExt cx="2181896" cy="1198227"/>
            </a:xfrm>
          </p:grpSpPr>
          <p:sp>
            <p:nvSpPr>
              <p:cNvPr id="201" name="Rectangle 200">
                <a:extLst>
                  <a:ext uri="{FF2B5EF4-FFF2-40B4-BE49-F238E27FC236}">
                    <a16:creationId xmlns:a16="http://schemas.microsoft.com/office/drawing/2014/main" id="{1FE63771-1364-41F9-ACB0-61D9FBFBD2F5}"/>
                  </a:ext>
                </a:extLst>
              </p:cNvPr>
              <p:cNvSpPr/>
              <p:nvPr/>
            </p:nvSpPr>
            <p:spPr bwMode="auto">
              <a:xfrm>
                <a:off x="1235575" y="1983620"/>
                <a:ext cx="2072629" cy="97773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02" name="Rectangle 201">
                <a:extLst>
                  <a:ext uri="{FF2B5EF4-FFF2-40B4-BE49-F238E27FC236}">
                    <a16:creationId xmlns:a16="http://schemas.microsoft.com/office/drawing/2014/main" id="{3760AB93-05D0-4B12-8191-36FCB28066CA}"/>
                  </a:ext>
                </a:extLst>
              </p:cNvPr>
              <p:cNvSpPr/>
              <p:nvPr/>
            </p:nvSpPr>
            <p:spPr bwMode="auto">
              <a:xfrm>
                <a:off x="1563997" y="1800639"/>
                <a:ext cx="1304098" cy="373432"/>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Entry level</a:t>
                </a:r>
              </a:p>
            </p:txBody>
          </p:sp>
          <p:grpSp>
            <p:nvGrpSpPr>
              <p:cNvPr id="203" name="Group 202">
                <a:extLst>
                  <a:ext uri="{FF2B5EF4-FFF2-40B4-BE49-F238E27FC236}">
                    <a16:creationId xmlns:a16="http://schemas.microsoft.com/office/drawing/2014/main" id="{6672205B-E8B6-4763-910B-33146F13C283}"/>
                  </a:ext>
                </a:extLst>
              </p:cNvPr>
              <p:cNvGrpSpPr/>
              <p:nvPr/>
            </p:nvGrpSpPr>
            <p:grpSpPr>
              <a:xfrm>
                <a:off x="1457286" y="2332382"/>
                <a:ext cx="679586" cy="520830"/>
                <a:chOff x="1107905" y="1985997"/>
                <a:chExt cx="865583" cy="663377"/>
              </a:xfrm>
            </p:grpSpPr>
            <p:sp>
              <p:nvSpPr>
                <p:cNvPr id="210" name="monitor">
                  <a:extLst>
                    <a:ext uri="{FF2B5EF4-FFF2-40B4-BE49-F238E27FC236}">
                      <a16:creationId xmlns:a16="http://schemas.microsoft.com/office/drawing/2014/main" id="{A9D8D132-1B13-4FBB-BC7E-E33A846A7F4E}"/>
                    </a:ext>
                  </a:extLst>
                </p:cNvPr>
                <p:cNvSpPr>
                  <a:spLocks noChangeAspect="1" noEditPoints="1"/>
                </p:cNvSpPr>
                <p:nvPr/>
              </p:nvSpPr>
              <p:spPr bwMode="auto">
                <a:xfrm>
                  <a:off x="1107905"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211" name="TextBox 210">
                  <a:extLst>
                    <a:ext uri="{FF2B5EF4-FFF2-40B4-BE49-F238E27FC236}">
                      <a16:creationId xmlns:a16="http://schemas.microsoft.com/office/drawing/2014/main" id="{9F3135BD-3A48-4E94-BF23-2AE9F4C3F4F9}"/>
                    </a:ext>
                  </a:extLst>
                </p:cNvPr>
                <p:cNvSpPr txBox="1"/>
                <p:nvPr/>
              </p:nvSpPr>
              <p:spPr>
                <a:xfrm>
                  <a:off x="1398384" y="2120074"/>
                  <a:ext cx="251239"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A</a:t>
                  </a:r>
                </a:p>
              </p:txBody>
            </p:sp>
          </p:grpSp>
          <p:grpSp>
            <p:nvGrpSpPr>
              <p:cNvPr id="204" name="Group 203">
                <a:extLst>
                  <a:ext uri="{FF2B5EF4-FFF2-40B4-BE49-F238E27FC236}">
                    <a16:creationId xmlns:a16="http://schemas.microsoft.com/office/drawing/2014/main" id="{2547FF55-BE4C-4308-BE7D-4C4804EC49DD}"/>
                  </a:ext>
                </a:extLst>
              </p:cNvPr>
              <p:cNvGrpSpPr/>
              <p:nvPr/>
            </p:nvGrpSpPr>
            <p:grpSpPr>
              <a:xfrm>
                <a:off x="2396839" y="2332382"/>
                <a:ext cx="679586" cy="520830"/>
                <a:chOff x="2294035" y="1985997"/>
                <a:chExt cx="865583" cy="663377"/>
              </a:xfrm>
            </p:grpSpPr>
            <p:sp>
              <p:nvSpPr>
                <p:cNvPr id="208" name="monitor">
                  <a:extLst>
                    <a:ext uri="{FF2B5EF4-FFF2-40B4-BE49-F238E27FC236}">
                      <a16:creationId xmlns:a16="http://schemas.microsoft.com/office/drawing/2014/main" id="{A3A5E78C-AEB1-4817-8C47-AAD260D56D6F}"/>
                    </a:ext>
                  </a:extLst>
                </p:cNvPr>
                <p:cNvSpPr>
                  <a:spLocks noChangeAspect="1" noEditPoints="1"/>
                </p:cNvSpPr>
                <p:nvPr/>
              </p:nvSpPr>
              <p:spPr bwMode="auto">
                <a:xfrm>
                  <a:off x="2294035"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209" name="TextBox 208">
                  <a:extLst>
                    <a:ext uri="{FF2B5EF4-FFF2-40B4-BE49-F238E27FC236}">
                      <a16:creationId xmlns:a16="http://schemas.microsoft.com/office/drawing/2014/main" id="{3A2F405F-372D-4FBB-AEF7-DF49FD90F748}"/>
                    </a:ext>
                  </a:extLst>
                </p:cNvPr>
                <p:cNvSpPr txBox="1"/>
                <p:nvPr/>
              </p:nvSpPr>
              <p:spPr>
                <a:xfrm>
                  <a:off x="2389429" y="2120074"/>
                  <a:ext cx="641828"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Av2</a:t>
                  </a:r>
                </a:p>
              </p:txBody>
            </p:sp>
          </p:grpSp>
          <p:grpSp>
            <p:nvGrpSpPr>
              <p:cNvPr id="205" name="Group 204">
                <a:extLst>
                  <a:ext uri="{FF2B5EF4-FFF2-40B4-BE49-F238E27FC236}">
                    <a16:creationId xmlns:a16="http://schemas.microsoft.com/office/drawing/2014/main" id="{852C6142-8D63-40F2-93C6-02283FF4844D}"/>
                  </a:ext>
                </a:extLst>
              </p:cNvPr>
              <p:cNvGrpSpPr/>
              <p:nvPr/>
            </p:nvGrpSpPr>
            <p:grpSpPr>
              <a:xfrm>
                <a:off x="1126308" y="1763123"/>
                <a:ext cx="449062" cy="449062"/>
                <a:chOff x="1069967" y="1804673"/>
                <a:chExt cx="365962" cy="365962"/>
              </a:xfrm>
            </p:grpSpPr>
            <p:sp>
              <p:nvSpPr>
                <p:cNvPr id="206" name="Oval 205">
                  <a:extLst>
                    <a:ext uri="{FF2B5EF4-FFF2-40B4-BE49-F238E27FC236}">
                      <a16:creationId xmlns:a16="http://schemas.microsoft.com/office/drawing/2014/main" id="{C99BA909-CE3A-41A3-836D-C9BBC960A987}"/>
                    </a:ext>
                  </a:extLst>
                </p:cNvPr>
                <p:cNvSpPr/>
                <p:nvPr/>
              </p:nvSpPr>
              <p:spPr bwMode="auto">
                <a:xfrm>
                  <a:off x="1069967" y="1804673"/>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07" name="desktop">
                  <a:extLst>
                    <a:ext uri="{FF2B5EF4-FFF2-40B4-BE49-F238E27FC236}">
                      <a16:creationId xmlns:a16="http://schemas.microsoft.com/office/drawing/2014/main" id="{7D959BAC-A9B0-4863-82DF-6BB725DBA62C}"/>
                    </a:ext>
                  </a:extLst>
                </p:cNvPr>
                <p:cNvSpPr>
                  <a:spLocks noChangeAspect="1" noEditPoints="1"/>
                </p:cNvSpPr>
                <p:nvPr/>
              </p:nvSpPr>
              <p:spPr bwMode="auto">
                <a:xfrm>
                  <a:off x="1166574" y="1902690"/>
                  <a:ext cx="172749" cy="169929"/>
                </a:xfrm>
                <a:custGeom>
                  <a:avLst/>
                  <a:gdLst>
                    <a:gd name="T0" fmla="*/ 245 w 245"/>
                    <a:gd name="T1" fmla="*/ 67 h 241"/>
                    <a:gd name="T2" fmla="*/ 245 w 245"/>
                    <a:gd name="T3" fmla="*/ 138 h 241"/>
                    <a:gd name="T4" fmla="*/ 0 w 245"/>
                    <a:gd name="T5" fmla="*/ 138 h 241"/>
                    <a:gd name="T6" fmla="*/ 0 w 245"/>
                    <a:gd name="T7" fmla="*/ 0 h 241"/>
                    <a:gd name="T8" fmla="*/ 245 w 245"/>
                    <a:gd name="T9" fmla="*/ 0 h 241"/>
                    <a:gd name="T10" fmla="*/ 245 w 245"/>
                    <a:gd name="T11" fmla="*/ 67 h 241"/>
                    <a:gd name="T12" fmla="*/ 224 w 245"/>
                    <a:gd name="T13" fmla="*/ 222 h 241"/>
                    <a:gd name="T14" fmla="*/ 212 w 245"/>
                    <a:gd name="T15" fmla="*/ 204 h 241"/>
                    <a:gd name="T16" fmla="*/ 33 w 245"/>
                    <a:gd name="T17" fmla="*/ 204 h 241"/>
                    <a:gd name="T18" fmla="*/ 7 w 245"/>
                    <a:gd name="T19" fmla="*/ 241 h 241"/>
                    <a:gd name="T20" fmla="*/ 238 w 245"/>
                    <a:gd name="T21" fmla="*/ 241 h 241"/>
                    <a:gd name="T22" fmla="*/ 224 w 245"/>
                    <a:gd name="T23" fmla="*/ 222 h 241"/>
                    <a:gd name="T24" fmla="*/ 79 w 245"/>
                    <a:gd name="T25" fmla="*/ 172 h 241"/>
                    <a:gd name="T26" fmla="*/ 165 w 245"/>
                    <a:gd name="T27" fmla="*/ 172 h 241"/>
                    <a:gd name="T28" fmla="*/ 123 w 245"/>
                    <a:gd name="T29" fmla="*/ 139 h 241"/>
                    <a:gd name="T30" fmla="*/ 123 w 245"/>
                    <a:gd name="T31" fmla="*/ 17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5" h="241">
                      <a:moveTo>
                        <a:pt x="245" y="67"/>
                      </a:moveTo>
                      <a:lnTo>
                        <a:pt x="245" y="138"/>
                      </a:lnTo>
                      <a:lnTo>
                        <a:pt x="0" y="138"/>
                      </a:lnTo>
                      <a:lnTo>
                        <a:pt x="0" y="0"/>
                      </a:lnTo>
                      <a:lnTo>
                        <a:pt x="245" y="0"/>
                      </a:lnTo>
                      <a:lnTo>
                        <a:pt x="245" y="67"/>
                      </a:lnTo>
                      <a:moveTo>
                        <a:pt x="224" y="222"/>
                      </a:moveTo>
                      <a:lnTo>
                        <a:pt x="212" y="204"/>
                      </a:lnTo>
                      <a:lnTo>
                        <a:pt x="33" y="204"/>
                      </a:lnTo>
                      <a:lnTo>
                        <a:pt x="7" y="241"/>
                      </a:lnTo>
                      <a:lnTo>
                        <a:pt x="238" y="241"/>
                      </a:lnTo>
                      <a:lnTo>
                        <a:pt x="224" y="222"/>
                      </a:lnTo>
                      <a:moveTo>
                        <a:pt x="79" y="172"/>
                      </a:moveTo>
                      <a:lnTo>
                        <a:pt x="165" y="172"/>
                      </a:lnTo>
                      <a:moveTo>
                        <a:pt x="123" y="139"/>
                      </a:moveTo>
                      <a:lnTo>
                        <a:pt x="123" y="171"/>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grpSp>
        </p:grpSp>
        <p:grpSp>
          <p:nvGrpSpPr>
            <p:cNvPr id="85" name="Group 84">
              <a:extLst>
                <a:ext uri="{FF2B5EF4-FFF2-40B4-BE49-F238E27FC236}">
                  <a16:creationId xmlns:a16="http://schemas.microsoft.com/office/drawing/2014/main" id="{B98E2CC0-31B4-4219-8AFD-389832AB403F}"/>
                </a:ext>
              </a:extLst>
            </p:cNvPr>
            <p:cNvGrpSpPr/>
            <p:nvPr/>
          </p:nvGrpSpPr>
          <p:grpSpPr>
            <a:xfrm>
              <a:off x="4403765" y="2186846"/>
              <a:ext cx="3180586" cy="1174671"/>
              <a:chOff x="5233109" y="1763123"/>
              <a:chExt cx="3244362" cy="1198227"/>
            </a:xfrm>
          </p:grpSpPr>
          <p:grpSp>
            <p:nvGrpSpPr>
              <p:cNvPr id="187" name="Group 186">
                <a:extLst>
                  <a:ext uri="{FF2B5EF4-FFF2-40B4-BE49-F238E27FC236}">
                    <a16:creationId xmlns:a16="http://schemas.microsoft.com/office/drawing/2014/main" id="{01549ABC-3937-4FA0-ACE4-966762C03090}"/>
                  </a:ext>
                </a:extLst>
              </p:cNvPr>
              <p:cNvGrpSpPr/>
              <p:nvPr/>
            </p:nvGrpSpPr>
            <p:grpSpPr>
              <a:xfrm>
                <a:off x="5574596" y="2330359"/>
                <a:ext cx="679584" cy="520830"/>
                <a:chOff x="5177200" y="1985997"/>
                <a:chExt cx="865582" cy="663377"/>
              </a:xfrm>
            </p:grpSpPr>
            <p:sp>
              <p:nvSpPr>
                <p:cNvPr id="199" name="monitor">
                  <a:extLst>
                    <a:ext uri="{FF2B5EF4-FFF2-40B4-BE49-F238E27FC236}">
                      <a16:creationId xmlns:a16="http://schemas.microsoft.com/office/drawing/2014/main" id="{0A7626E1-F866-407A-AC2D-639FC44A70F8}"/>
                    </a:ext>
                  </a:extLst>
                </p:cNvPr>
                <p:cNvSpPr>
                  <a:spLocks noChangeAspect="1" noEditPoints="1"/>
                </p:cNvSpPr>
                <p:nvPr/>
              </p:nvSpPr>
              <p:spPr bwMode="auto">
                <a:xfrm>
                  <a:off x="5177200" y="1985997"/>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200" name="TextBox 199">
                  <a:extLst>
                    <a:ext uri="{FF2B5EF4-FFF2-40B4-BE49-F238E27FC236}">
                      <a16:creationId xmlns:a16="http://schemas.microsoft.com/office/drawing/2014/main" id="{620934E2-8EE4-49F1-A33D-7BBDFE2C0C0F}"/>
                    </a:ext>
                  </a:extLst>
                </p:cNvPr>
                <p:cNvSpPr txBox="1"/>
                <p:nvPr/>
              </p:nvSpPr>
              <p:spPr>
                <a:xfrm>
                  <a:off x="5475997" y="2120335"/>
                  <a:ext cx="267986"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D</a:t>
                  </a:r>
                </a:p>
              </p:txBody>
            </p:sp>
          </p:grpSp>
          <p:grpSp>
            <p:nvGrpSpPr>
              <p:cNvPr id="188" name="Group 187">
                <a:extLst>
                  <a:ext uri="{FF2B5EF4-FFF2-40B4-BE49-F238E27FC236}">
                    <a16:creationId xmlns:a16="http://schemas.microsoft.com/office/drawing/2014/main" id="{BC10F043-FD40-4012-B0E8-2207BAC01ABF}"/>
                  </a:ext>
                </a:extLst>
              </p:cNvPr>
              <p:cNvGrpSpPr/>
              <p:nvPr/>
            </p:nvGrpSpPr>
            <p:grpSpPr>
              <a:xfrm>
                <a:off x="6573713" y="2330359"/>
                <a:ext cx="679584" cy="520830"/>
                <a:chOff x="6375635" y="1985997"/>
                <a:chExt cx="865582" cy="663377"/>
              </a:xfrm>
            </p:grpSpPr>
            <p:sp>
              <p:nvSpPr>
                <p:cNvPr id="197" name="monitor">
                  <a:extLst>
                    <a:ext uri="{FF2B5EF4-FFF2-40B4-BE49-F238E27FC236}">
                      <a16:creationId xmlns:a16="http://schemas.microsoft.com/office/drawing/2014/main" id="{78C5441E-1D64-4296-B8A4-1BA6D81677EB}"/>
                    </a:ext>
                  </a:extLst>
                </p:cNvPr>
                <p:cNvSpPr>
                  <a:spLocks noChangeAspect="1" noEditPoints="1"/>
                </p:cNvSpPr>
                <p:nvPr/>
              </p:nvSpPr>
              <p:spPr bwMode="auto">
                <a:xfrm>
                  <a:off x="6375635" y="1985997"/>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98" name="TextBox 197">
                  <a:extLst>
                    <a:ext uri="{FF2B5EF4-FFF2-40B4-BE49-F238E27FC236}">
                      <a16:creationId xmlns:a16="http://schemas.microsoft.com/office/drawing/2014/main" id="{44162B72-3A2B-434C-9F5A-CBA20B2F0AFF}"/>
                    </a:ext>
                  </a:extLst>
                </p:cNvPr>
                <p:cNvSpPr txBox="1"/>
                <p:nvPr/>
              </p:nvSpPr>
              <p:spPr>
                <a:xfrm>
                  <a:off x="6475118" y="2120335"/>
                  <a:ext cx="666617"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Dv2</a:t>
                  </a:r>
                </a:p>
              </p:txBody>
            </p:sp>
          </p:grpSp>
          <p:grpSp>
            <p:nvGrpSpPr>
              <p:cNvPr id="189" name="Group 188">
                <a:extLst>
                  <a:ext uri="{FF2B5EF4-FFF2-40B4-BE49-F238E27FC236}">
                    <a16:creationId xmlns:a16="http://schemas.microsoft.com/office/drawing/2014/main" id="{5392A05C-8CA7-4713-B8A6-AFA67CCF791B}"/>
                  </a:ext>
                </a:extLst>
              </p:cNvPr>
              <p:cNvGrpSpPr/>
              <p:nvPr/>
            </p:nvGrpSpPr>
            <p:grpSpPr>
              <a:xfrm>
                <a:off x="7572813" y="2330361"/>
                <a:ext cx="679600" cy="520840"/>
                <a:chOff x="7574071" y="1985997"/>
                <a:chExt cx="865603" cy="663392"/>
              </a:xfrm>
            </p:grpSpPr>
            <p:sp>
              <p:nvSpPr>
                <p:cNvPr id="195" name="monitor">
                  <a:extLst>
                    <a:ext uri="{FF2B5EF4-FFF2-40B4-BE49-F238E27FC236}">
                      <a16:creationId xmlns:a16="http://schemas.microsoft.com/office/drawing/2014/main" id="{BA7C0DC6-D43A-44E3-9035-0F9B1BEFCDA9}"/>
                    </a:ext>
                  </a:extLst>
                </p:cNvPr>
                <p:cNvSpPr>
                  <a:spLocks noChangeAspect="1" noEditPoints="1"/>
                </p:cNvSpPr>
                <p:nvPr/>
              </p:nvSpPr>
              <p:spPr bwMode="auto">
                <a:xfrm>
                  <a:off x="7574071" y="1985997"/>
                  <a:ext cx="865603" cy="663392"/>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96" name="TextBox 195">
                  <a:extLst>
                    <a:ext uri="{FF2B5EF4-FFF2-40B4-BE49-F238E27FC236}">
                      <a16:creationId xmlns:a16="http://schemas.microsoft.com/office/drawing/2014/main" id="{334FB0AF-EC4F-43F9-BF5E-490BB27CB7A2}"/>
                    </a:ext>
                  </a:extLst>
                </p:cNvPr>
                <p:cNvSpPr txBox="1"/>
                <p:nvPr/>
              </p:nvSpPr>
              <p:spPr>
                <a:xfrm>
                  <a:off x="7673563" y="2120335"/>
                  <a:ext cx="666617"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Dv3</a:t>
                  </a:r>
                </a:p>
              </p:txBody>
            </p:sp>
          </p:grpSp>
          <p:sp>
            <p:nvSpPr>
              <p:cNvPr id="190" name="Rectangle 189">
                <a:extLst>
                  <a:ext uri="{FF2B5EF4-FFF2-40B4-BE49-F238E27FC236}">
                    <a16:creationId xmlns:a16="http://schemas.microsoft.com/office/drawing/2014/main" id="{50D98504-EE48-403C-AB16-4FEE74F19994}"/>
                  </a:ext>
                </a:extLst>
              </p:cNvPr>
              <p:cNvSpPr/>
              <p:nvPr/>
            </p:nvSpPr>
            <p:spPr bwMode="auto">
              <a:xfrm>
                <a:off x="5355008" y="1983620"/>
                <a:ext cx="3122463" cy="97773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1" name="Rectangle 190">
                <a:extLst>
                  <a:ext uri="{FF2B5EF4-FFF2-40B4-BE49-F238E27FC236}">
                    <a16:creationId xmlns:a16="http://schemas.microsoft.com/office/drawing/2014/main" id="{FAEF067D-1798-4ED2-98D9-FECD1A7C34A7}"/>
                  </a:ext>
                </a:extLst>
              </p:cNvPr>
              <p:cNvSpPr/>
              <p:nvPr/>
            </p:nvSpPr>
            <p:spPr bwMode="auto">
              <a:xfrm>
                <a:off x="5700476" y="1800639"/>
                <a:ext cx="1740353" cy="335688"/>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General Purpose</a:t>
                </a:r>
              </a:p>
            </p:txBody>
          </p:sp>
          <p:grpSp>
            <p:nvGrpSpPr>
              <p:cNvPr id="192" name="Group 191">
                <a:extLst>
                  <a:ext uri="{FF2B5EF4-FFF2-40B4-BE49-F238E27FC236}">
                    <a16:creationId xmlns:a16="http://schemas.microsoft.com/office/drawing/2014/main" id="{5309958D-6365-4A6A-B664-BEE5209D9FBD}"/>
                  </a:ext>
                </a:extLst>
              </p:cNvPr>
              <p:cNvGrpSpPr/>
              <p:nvPr/>
            </p:nvGrpSpPr>
            <p:grpSpPr>
              <a:xfrm>
                <a:off x="5233109" y="1763123"/>
                <a:ext cx="448056" cy="448056"/>
                <a:chOff x="5233109" y="1763123"/>
                <a:chExt cx="448056" cy="448056"/>
              </a:xfrm>
            </p:grpSpPr>
            <p:sp>
              <p:nvSpPr>
                <p:cNvPr id="193" name="Oval 192">
                  <a:extLst>
                    <a:ext uri="{FF2B5EF4-FFF2-40B4-BE49-F238E27FC236}">
                      <a16:creationId xmlns:a16="http://schemas.microsoft.com/office/drawing/2014/main" id="{F0DDAE26-FFE2-48A3-B672-41101032EC0A}"/>
                    </a:ext>
                  </a:extLst>
                </p:cNvPr>
                <p:cNvSpPr/>
                <p:nvPr/>
              </p:nvSpPr>
              <p:spPr bwMode="auto">
                <a:xfrm>
                  <a:off x="5233109" y="1763123"/>
                  <a:ext cx="448056" cy="448056"/>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4" name="server">
                  <a:extLst>
                    <a:ext uri="{FF2B5EF4-FFF2-40B4-BE49-F238E27FC236}">
                      <a16:creationId xmlns:a16="http://schemas.microsoft.com/office/drawing/2014/main" id="{BA8875D0-C9DA-4BDA-926D-9B23E9DD60D9}"/>
                    </a:ext>
                  </a:extLst>
                </p:cNvPr>
                <p:cNvSpPr>
                  <a:spLocks noChangeAspect="1" noEditPoints="1"/>
                </p:cNvSpPr>
                <p:nvPr/>
              </p:nvSpPr>
              <p:spPr bwMode="auto">
                <a:xfrm>
                  <a:off x="5394324" y="1867847"/>
                  <a:ext cx="125626" cy="238608"/>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grpSp>
          <p:nvGrpSpPr>
            <p:cNvPr id="86" name="Group 85">
              <a:extLst>
                <a:ext uri="{FF2B5EF4-FFF2-40B4-BE49-F238E27FC236}">
                  <a16:creationId xmlns:a16="http://schemas.microsoft.com/office/drawing/2014/main" id="{6304FBE0-A14F-4C9B-AC41-2AFB40732AA4}"/>
                </a:ext>
              </a:extLst>
            </p:cNvPr>
            <p:cNvGrpSpPr/>
            <p:nvPr/>
          </p:nvGrpSpPr>
          <p:grpSpPr>
            <a:xfrm>
              <a:off x="10700553" y="2721060"/>
              <a:ext cx="666225" cy="510592"/>
              <a:chOff x="4318388" y="3898203"/>
              <a:chExt cx="865582" cy="663377"/>
            </a:xfrm>
          </p:grpSpPr>
          <p:sp>
            <p:nvSpPr>
              <p:cNvPr id="185" name="monitor">
                <a:extLst>
                  <a:ext uri="{FF2B5EF4-FFF2-40B4-BE49-F238E27FC236}">
                    <a16:creationId xmlns:a16="http://schemas.microsoft.com/office/drawing/2014/main" id="{941716A7-87C7-468C-9D4D-4B846C45F5C5}"/>
                  </a:ext>
                </a:extLst>
              </p:cNvPr>
              <p:cNvSpPr>
                <a:spLocks noChangeAspect="1" noEditPoints="1"/>
              </p:cNvSpPr>
              <p:nvPr/>
            </p:nvSpPr>
            <p:spPr bwMode="auto">
              <a:xfrm>
                <a:off x="4318388" y="3898203"/>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86" name="TextBox 185">
                <a:extLst>
                  <a:ext uri="{FF2B5EF4-FFF2-40B4-BE49-F238E27FC236}">
                    <a16:creationId xmlns:a16="http://schemas.microsoft.com/office/drawing/2014/main" id="{29CE41BA-6980-46FE-907A-BD908F230F35}"/>
                  </a:ext>
                </a:extLst>
              </p:cNvPr>
              <p:cNvSpPr txBox="1"/>
              <p:nvPr/>
            </p:nvSpPr>
            <p:spPr>
              <a:xfrm>
                <a:off x="4659057" y="4032281"/>
                <a:ext cx="184243" cy="405194"/>
              </a:xfrm>
              <a:prstGeom prst="rect">
                <a:avLst/>
              </a:prstGeom>
              <a:noFill/>
            </p:spPr>
            <p:txBody>
              <a:bodyPr wrap="none" lIns="0" tIns="0" rIns="0" bIns="0" rtlCol="0">
                <a:spAutoFit/>
              </a:bodyPr>
              <a:lstStyle>
                <a:defPPr>
                  <a:defRPr lang="en-US"/>
                </a:defPPr>
                <a:lvl1pPr algn="ctr">
                  <a:lnSpc>
                    <a:spcPct val="90000"/>
                  </a:lnSpc>
                  <a:spcAft>
                    <a:spcPts val="600"/>
                  </a:spcAft>
                  <a:defRPr sz="1400" b="1">
                    <a:gradFill>
                      <a:gsLst>
                        <a:gs pos="2917">
                          <a:schemeClr val="tx1"/>
                        </a:gs>
                        <a:gs pos="30000">
                          <a:schemeClr val="tx1"/>
                        </a:gs>
                      </a:gsLst>
                      <a:lin ang="5400000" scaled="0"/>
                    </a:gradFill>
                    <a:latin typeface="Segoe UI" panose="020B0502040204020203" pitchFamily="34" charset="0"/>
                    <a:cs typeface="Segoe UI" panose="020B0502040204020203" pitchFamily="34" charset="0"/>
                  </a:defRPr>
                </a:lvl1p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L</a:t>
                </a:r>
              </a:p>
            </p:txBody>
          </p:sp>
        </p:grpSp>
        <p:sp>
          <p:nvSpPr>
            <p:cNvPr id="87" name="Rectangle 86">
              <a:extLst>
                <a:ext uri="{FF2B5EF4-FFF2-40B4-BE49-F238E27FC236}">
                  <a16:creationId xmlns:a16="http://schemas.microsoft.com/office/drawing/2014/main" id="{E2F83C20-D5DB-48A0-8BAB-4E2078263CF4}"/>
                </a:ext>
              </a:extLst>
            </p:cNvPr>
            <p:cNvSpPr/>
            <p:nvPr/>
          </p:nvSpPr>
          <p:spPr bwMode="auto">
            <a:xfrm>
              <a:off x="10327533" y="2403009"/>
              <a:ext cx="1412265" cy="952075"/>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88" name="Rectangle 87">
              <a:extLst>
                <a:ext uri="{FF2B5EF4-FFF2-40B4-BE49-F238E27FC236}">
                  <a16:creationId xmlns:a16="http://schemas.microsoft.com/office/drawing/2014/main" id="{491EB751-2465-494F-BF09-17D01B11F391}"/>
                </a:ext>
              </a:extLst>
            </p:cNvPr>
            <p:cNvSpPr/>
            <p:nvPr/>
          </p:nvSpPr>
          <p:spPr bwMode="auto">
            <a:xfrm>
              <a:off x="10419211" y="2206540"/>
              <a:ext cx="1412265" cy="301907"/>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mn-ea"/>
                  <a:cs typeface="Segoe UI Semibold" panose="020B0702040204020203" pitchFamily="34" charset="0"/>
                </a:rPr>
                <a:t>Storage Optimized</a:t>
              </a:r>
            </a:p>
          </p:txBody>
        </p:sp>
        <p:grpSp>
          <p:nvGrpSpPr>
            <p:cNvPr id="89" name="Group 88">
              <a:extLst>
                <a:ext uri="{FF2B5EF4-FFF2-40B4-BE49-F238E27FC236}">
                  <a16:creationId xmlns:a16="http://schemas.microsoft.com/office/drawing/2014/main" id="{E7D660AC-78DE-4785-9977-8FF12AD0FFB8}"/>
                </a:ext>
              </a:extLst>
            </p:cNvPr>
            <p:cNvGrpSpPr/>
            <p:nvPr/>
          </p:nvGrpSpPr>
          <p:grpSpPr>
            <a:xfrm>
              <a:off x="10208359" y="2223626"/>
              <a:ext cx="439248" cy="439248"/>
              <a:chOff x="3750357" y="3629439"/>
              <a:chExt cx="365962" cy="365962"/>
            </a:xfrm>
          </p:grpSpPr>
          <p:sp>
            <p:nvSpPr>
              <p:cNvPr id="183" name="Oval 182">
                <a:extLst>
                  <a:ext uri="{FF2B5EF4-FFF2-40B4-BE49-F238E27FC236}">
                    <a16:creationId xmlns:a16="http://schemas.microsoft.com/office/drawing/2014/main" id="{FF04A3E1-17B3-436B-B9A6-7B0EDF5A434D}"/>
                  </a:ext>
                </a:extLst>
              </p:cNvPr>
              <p:cNvSpPr/>
              <p:nvPr/>
            </p:nvSpPr>
            <p:spPr bwMode="auto">
              <a:xfrm>
                <a:off x="3750357" y="3629439"/>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4" name="Database_EFC7">
                <a:extLst>
                  <a:ext uri="{FF2B5EF4-FFF2-40B4-BE49-F238E27FC236}">
                    <a16:creationId xmlns:a16="http://schemas.microsoft.com/office/drawing/2014/main" id="{6A08B677-C4B8-4672-8C9F-13E13D484004}"/>
                  </a:ext>
                </a:extLst>
              </p:cNvPr>
              <p:cNvSpPr>
                <a:spLocks noChangeAspect="1" noEditPoints="1"/>
              </p:cNvSpPr>
              <p:nvPr/>
            </p:nvSpPr>
            <p:spPr bwMode="auto">
              <a:xfrm>
                <a:off x="3848100" y="3704428"/>
                <a:ext cx="164345" cy="213622"/>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90" name="Group 89">
              <a:extLst>
                <a:ext uri="{FF2B5EF4-FFF2-40B4-BE49-F238E27FC236}">
                  <a16:creationId xmlns:a16="http://schemas.microsoft.com/office/drawing/2014/main" id="{330A5523-1A09-4102-95D9-DC4DE3FD8BFC}"/>
                </a:ext>
              </a:extLst>
            </p:cNvPr>
            <p:cNvGrpSpPr/>
            <p:nvPr/>
          </p:nvGrpSpPr>
          <p:grpSpPr>
            <a:xfrm>
              <a:off x="8139448" y="2736919"/>
              <a:ext cx="666227" cy="510591"/>
              <a:chOff x="8994248" y="1985997"/>
              <a:chExt cx="865583" cy="663377"/>
            </a:xfrm>
          </p:grpSpPr>
          <p:sp>
            <p:nvSpPr>
              <p:cNvPr id="181" name="monitor">
                <a:extLst>
                  <a:ext uri="{FF2B5EF4-FFF2-40B4-BE49-F238E27FC236}">
                    <a16:creationId xmlns:a16="http://schemas.microsoft.com/office/drawing/2014/main" id="{EFB23185-28ED-40FA-B54A-A34DA2239069}"/>
                  </a:ext>
                </a:extLst>
              </p:cNvPr>
              <p:cNvSpPr>
                <a:spLocks noChangeAspect="1" noEditPoints="1"/>
              </p:cNvSpPr>
              <p:nvPr/>
            </p:nvSpPr>
            <p:spPr bwMode="auto">
              <a:xfrm>
                <a:off x="8994248"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82" name="TextBox 181">
                <a:extLst>
                  <a:ext uri="{FF2B5EF4-FFF2-40B4-BE49-F238E27FC236}">
                    <a16:creationId xmlns:a16="http://schemas.microsoft.com/office/drawing/2014/main" id="{C1BCEC34-7DD2-4933-8F14-0D16E161F7CC}"/>
                  </a:ext>
                </a:extLst>
              </p:cNvPr>
              <p:cNvSpPr txBox="1"/>
              <p:nvPr/>
            </p:nvSpPr>
            <p:spPr>
              <a:xfrm>
                <a:off x="9333247" y="2120335"/>
                <a:ext cx="187590"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F</a:t>
                </a:r>
              </a:p>
            </p:txBody>
          </p:sp>
        </p:grpSp>
        <p:grpSp>
          <p:nvGrpSpPr>
            <p:cNvPr id="91" name="Group 90">
              <a:extLst>
                <a:ext uri="{FF2B5EF4-FFF2-40B4-BE49-F238E27FC236}">
                  <a16:creationId xmlns:a16="http://schemas.microsoft.com/office/drawing/2014/main" id="{A676D359-95E3-45A4-B3BE-D6ED01FEF9B4}"/>
                </a:ext>
              </a:extLst>
            </p:cNvPr>
            <p:cNvGrpSpPr/>
            <p:nvPr/>
          </p:nvGrpSpPr>
          <p:grpSpPr>
            <a:xfrm>
              <a:off x="9118923" y="2736919"/>
              <a:ext cx="666227" cy="510591"/>
              <a:chOff x="10201320" y="1985997"/>
              <a:chExt cx="865583" cy="663377"/>
            </a:xfrm>
          </p:grpSpPr>
          <p:sp>
            <p:nvSpPr>
              <p:cNvPr id="179" name="monitor">
                <a:extLst>
                  <a:ext uri="{FF2B5EF4-FFF2-40B4-BE49-F238E27FC236}">
                    <a16:creationId xmlns:a16="http://schemas.microsoft.com/office/drawing/2014/main" id="{0CD7F763-12F3-484E-A809-01F77F31BCDB}"/>
                  </a:ext>
                </a:extLst>
              </p:cNvPr>
              <p:cNvSpPr>
                <a:spLocks noChangeAspect="1" noEditPoints="1"/>
              </p:cNvSpPr>
              <p:nvPr/>
            </p:nvSpPr>
            <p:spPr bwMode="auto">
              <a:xfrm>
                <a:off x="10201320"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80" name="TextBox 179">
                <a:extLst>
                  <a:ext uri="{FF2B5EF4-FFF2-40B4-BE49-F238E27FC236}">
                    <a16:creationId xmlns:a16="http://schemas.microsoft.com/office/drawing/2014/main" id="{8F18A646-AE1C-4318-ABC4-C21346DE2A79}"/>
                  </a:ext>
                </a:extLst>
              </p:cNvPr>
              <p:cNvSpPr txBox="1"/>
              <p:nvPr/>
            </p:nvSpPr>
            <p:spPr>
              <a:xfrm>
                <a:off x="10340999" y="2120335"/>
                <a:ext cx="586221"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Fv2</a:t>
                </a:r>
              </a:p>
            </p:txBody>
          </p:sp>
        </p:grpSp>
        <p:sp>
          <p:nvSpPr>
            <p:cNvPr id="92" name="Rectangle 91">
              <a:extLst>
                <a:ext uri="{FF2B5EF4-FFF2-40B4-BE49-F238E27FC236}">
                  <a16:creationId xmlns:a16="http://schemas.microsoft.com/office/drawing/2014/main" id="{CD0B0A32-E76E-4C8F-9F52-3889C2F91B00}"/>
                </a:ext>
              </a:extLst>
            </p:cNvPr>
            <p:cNvSpPr/>
            <p:nvPr/>
          </p:nvSpPr>
          <p:spPr bwMode="auto">
            <a:xfrm>
              <a:off x="7890108" y="2396574"/>
              <a:ext cx="2136204" cy="95851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93" name="Rectangle 92">
              <a:extLst>
                <a:ext uri="{FF2B5EF4-FFF2-40B4-BE49-F238E27FC236}">
                  <a16:creationId xmlns:a16="http://schemas.microsoft.com/office/drawing/2014/main" id="{BD873C95-F7BC-44F6-86CC-400A6DEEE9BA}"/>
                </a:ext>
              </a:extLst>
            </p:cNvPr>
            <p:cNvSpPr/>
            <p:nvPr/>
          </p:nvSpPr>
          <p:spPr bwMode="auto">
            <a:xfrm>
              <a:off x="8113339" y="2205125"/>
              <a:ext cx="1768186" cy="330680"/>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Compute Intensive</a:t>
              </a:r>
            </a:p>
          </p:txBody>
        </p:sp>
        <p:grpSp>
          <p:nvGrpSpPr>
            <p:cNvPr id="94" name="Group 93">
              <a:extLst>
                <a:ext uri="{FF2B5EF4-FFF2-40B4-BE49-F238E27FC236}">
                  <a16:creationId xmlns:a16="http://schemas.microsoft.com/office/drawing/2014/main" id="{42760B48-3CF5-4187-9CAF-DB077DB94E38}"/>
                </a:ext>
              </a:extLst>
            </p:cNvPr>
            <p:cNvGrpSpPr/>
            <p:nvPr/>
          </p:nvGrpSpPr>
          <p:grpSpPr>
            <a:xfrm>
              <a:off x="7766394" y="2184390"/>
              <a:ext cx="439248" cy="439248"/>
              <a:chOff x="8646073" y="1794074"/>
              <a:chExt cx="365962" cy="365962"/>
            </a:xfrm>
          </p:grpSpPr>
          <p:sp>
            <p:nvSpPr>
              <p:cNvPr id="177" name="Oval 176">
                <a:extLst>
                  <a:ext uri="{FF2B5EF4-FFF2-40B4-BE49-F238E27FC236}">
                    <a16:creationId xmlns:a16="http://schemas.microsoft.com/office/drawing/2014/main" id="{42F1F1DC-C8BC-4236-A035-ECCFE5BEB81F}"/>
                  </a:ext>
                </a:extLst>
              </p:cNvPr>
              <p:cNvSpPr/>
              <p:nvPr/>
            </p:nvSpPr>
            <p:spPr bwMode="auto">
              <a:xfrm>
                <a:off x="8646073" y="1794074"/>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8" name="binary">
                <a:extLst>
                  <a:ext uri="{FF2B5EF4-FFF2-40B4-BE49-F238E27FC236}">
                    <a16:creationId xmlns:a16="http://schemas.microsoft.com/office/drawing/2014/main" id="{BEA89432-A425-48A5-A568-E411952288E1}"/>
                  </a:ext>
                </a:extLst>
              </p:cNvPr>
              <p:cNvSpPr>
                <a:spLocks noChangeAspect="1" noEditPoints="1"/>
              </p:cNvSpPr>
              <p:nvPr/>
            </p:nvSpPr>
            <p:spPr bwMode="auto">
              <a:xfrm>
                <a:off x="8737505" y="1897903"/>
                <a:ext cx="185773" cy="160415"/>
              </a:xfrm>
              <a:custGeom>
                <a:avLst/>
                <a:gdLst>
                  <a:gd name="T0" fmla="*/ 0 w 245"/>
                  <a:gd name="T1" fmla="*/ 48 h 212"/>
                  <a:gd name="T2" fmla="*/ 92 w 245"/>
                  <a:gd name="T3" fmla="*/ 48 h 212"/>
                  <a:gd name="T4" fmla="*/ 183 w 245"/>
                  <a:gd name="T5" fmla="*/ 48 h 212"/>
                  <a:gd name="T6" fmla="*/ 62 w 245"/>
                  <a:gd name="T7" fmla="*/ 15 h 212"/>
                  <a:gd name="T8" fmla="*/ 46 w 245"/>
                  <a:gd name="T9" fmla="*/ 0 h 212"/>
                  <a:gd name="T10" fmla="*/ 30 w 245"/>
                  <a:gd name="T11" fmla="*/ 33 h 212"/>
                  <a:gd name="T12" fmla="*/ 46 w 245"/>
                  <a:gd name="T13" fmla="*/ 49 h 212"/>
                  <a:gd name="T14" fmla="*/ 153 w 245"/>
                  <a:gd name="T15" fmla="*/ 33 h 212"/>
                  <a:gd name="T16" fmla="*/ 137 w 245"/>
                  <a:gd name="T17" fmla="*/ 0 h 212"/>
                  <a:gd name="T18" fmla="*/ 122 w 245"/>
                  <a:gd name="T19" fmla="*/ 15 h 212"/>
                  <a:gd name="T20" fmla="*/ 137 w 245"/>
                  <a:gd name="T21" fmla="*/ 49 h 212"/>
                  <a:gd name="T22" fmla="*/ 153 w 245"/>
                  <a:gd name="T23" fmla="*/ 33 h 212"/>
                  <a:gd name="T24" fmla="*/ 245 w 245"/>
                  <a:gd name="T25" fmla="*/ 15 h 212"/>
                  <a:gd name="T26" fmla="*/ 229 w 245"/>
                  <a:gd name="T27" fmla="*/ 0 h 212"/>
                  <a:gd name="T28" fmla="*/ 213 w 245"/>
                  <a:gd name="T29" fmla="*/ 33 h 212"/>
                  <a:gd name="T30" fmla="*/ 229 w 245"/>
                  <a:gd name="T31" fmla="*/ 49 h 212"/>
                  <a:gd name="T32" fmla="*/ 0 w 245"/>
                  <a:gd name="T33" fmla="*/ 163 h 212"/>
                  <a:gd name="T34" fmla="*/ 92 w 245"/>
                  <a:gd name="T35" fmla="*/ 163 h 212"/>
                  <a:gd name="T36" fmla="*/ 183 w 245"/>
                  <a:gd name="T37" fmla="*/ 163 h 212"/>
                  <a:gd name="T38" fmla="*/ 62 w 245"/>
                  <a:gd name="T39" fmla="*/ 196 h 212"/>
                  <a:gd name="T40" fmla="*/ 46 w 245"/>
                  <a:gd name="T41" fmla="*/ 163 h 212"/>
                  <a:gd name="T42" fmla="*/ 30 w 245"/>
                  <a:gd name="T43" fmla="*/ 179 h 212"/>
                  <a:gd name="T44" fmla="*/ 46 w 245"/>
                  <a:gd name="T45" fmla="*/ 212 h 212"/>
                  <a:gd name="T46" fmla="*/ 62 w 245"/>
                  <a:gd name="T47" fmla="*/ 196 h 212"/>
                  <a:gd name="T48" fmla="*/ 153 w 245"/>
                  <a:gd name="T49" fmla="*/ 179 h 212"/>
                  <a:gd name="T50" fmla="*/ 137 w 245"/>
                  <a:gd name="T51" fmla="*/ 163 h 212"/>
                  <a:gd name="T52" fmla="*/ 122 w 245"/>
                  <a:gd name="T53" fmla="*/ 196 h 212"/>
                  <a:gd name="T54" fmla="*/ 137 w 245"/>
                  <a:gd name="T55" fmla="*/ 212 h 212"/>
                  <a:gd name="T56" fmla="*/ 245 w 245"/>
                  <a:gd name="T57" fmla="*/ 196 h 212"/>
                  <a:gd name="T58" fmla="*/ 229 w 245"/>
                  <a:gd name="T59" fmla="*/ 163 h 212"/>
                  <a:gd name="T60" fmla="*/ 213 w 245"/>
                  <a:gd name="T61" fmla="*/ 179 h 212"/>
                  <a:gd name="T62" fmla="*/ 229 w 245"/>
                  <a:gd name="T63" fmla="*/ 212 h 212"/>
                  <a:gd name="T64" fmla="*/ 245 w 245"/>
                  <a:gd name="T65" fmla="*/ 196 h 212"/>
                  <a:gd name="T66" fmla="*/ 62 w 245"/>
                  <a:gd name="T67" fmla="*/ 131 h 212"/>
                  <a:gd name="T68" fmla="*/ 153 w 245"/>
                  <a:gd name="T69" fmla="*/ 131 h 212"/>
                  <a:gd name="T70" fmla="*/ 32 w 245"/>
                  <a:gd name="T71" fmla="*/ 98 h 212"/>
                  <a:gd name="T72" fmla="*/ 16 w 245"/>
                  <a:gd name="T73" fmla="*/ 83 h 212"/>
                  <a:gd name="T74" fmla="*/ 0 w 245"/>
                  <a:gd name="T75" fmla="*/ 116 h 212"/>
                  <a:gd name="T76" fmla="*/ 16 w 245"/>
                  <a:gd name="T77" fmla="*/ 132 h 212"/>
                  <a:gd name="T78" fmla="*/ 123 w 245"/>
                  <a:gd name="T79" fmla="*/ 116 h 212"/>
                  <a:gd name="T80" fmla="*/ 107 w 245"/>
                  <a:gd name="T81" fmla="*/ 83 h 212"/>
                  <a:gd name="T82" fmla="*/ 92 w 245"/>
                  <a:gd name="T83" fmla="*/ 98 h 212"/>
                  <a:gd name="T84" fmla="*/ 107 w 245"/>
                  <a:gd name="T85" fmla="*/ 132 h 212"/>
                  <a:gd name="T86" fmla="*/ 123 w 245"/>
                  <a:gd name="T87" fmla="*/ 116 h 212"/>
                  <a:gd name="T88" fmla="*/ 215 w 245"/>
                  <a:gd name="T89" fmla="*/ 98 h 212"/>
                  <a:gd name="T90" fmla="*/ 199 w 245"/>
                  <a:gd name="T91" fmla="*/ 83 h 212"/>
                  <a:gd name="T92" fmla="*/ 183 w 245"/>
                  <a:gd name="T93" fmla="*/ 116 h 212"/>
                  <a:gd name="T94" fmla="*/ 199 w 245"/>
                  <a:gd name="T95" fmla="*/ 132 h 212"/>
                  <a:gd name="T96" fmla="*/ 245 w 245"/>
                  <a:gd name="T97" fmla="*/ 8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12">
                    <a:moveTo>
                      <a:pt x="0" y="0"/>
                    </a:moveTo>
                    <a:cubicBezTo>
                      <a:pt x="0" y="48"/>
                      <a:pt x="0" y="48"/>
                      <a:pt x="0" y="48"/>
                    </a:cubicBezTo>
                    <a:moveTo>
                      <a:pt x="92" y="0"/>
                    </a:moveTo>
                    <a:cubicBezTo>
                      <a:pt x="92" y="48"/>
                      <a:pt x="92" y="48"/>
                      <a:pt x="92" y="48"/>
                    </a:cubicBezTo>
                    <a:moveTo>
                      <a:pt x="183" y="0"/>
                    </a:moveTo>
                    <a:cubicBezTo>
                      <a:pt x="183" y="48"/>
                      <a:pt x="183" y="48"/>
                      <a:pt x="183" y="48"/>
                    </a:cubicBezTo>
                    <a:moveTo>
                      <a:pt x="62" y="33"/>
                    </a:moveTo>
                    <a:cubicBezTo>
                      <a:pt x="62" y="15"/>
                      <a:pt x="62" y="15"/>
                      <a:pt x="62" y="15"/>
                    </a:cubicBezTo>
                    <a:cubicBezTo>
                      <a:pt x="62" y="7"/>
                      <a:pt x="55" y="0"/>
                      <a:pt x="46" y="0"/>
                    </a:cubicBezTo>
                    <a:cubicBezTo>
                      <a:pt x="46" y="0"/>
                      <a:pt x="46" y="0"/>
                      <a:pt x="46" y="0"/>
                    </a:cubicBezTo>
                    <a:cubicBezTo>
                      <a:pt x="37" y="0"/>
                      <a:pt x="30" y="7"/>
                      <a:pt x="30" y="15"/>
                    </a:cubicBezTo>
                    <a:cubicBezTo>
                      <a:pt x="30" y="33"/>
                      <a:pt x="30" y="33"/>
                      <a:pt x="30" y="33"/>
                    </a:cubicBezTo>
                    <a:cubicBezTo>
                      <a:pt x="30" y="41"/>
                      <a:pt x="37" y="49"/>
                      <a:pt x="46" y="49"/>
                    </a:cubicBezTo>
                    <a:cubicBezTo>
                      <a:pt x="46" y="49"/>
                      <a:pt x="46" y="49"/>
                      <a:pt x="46" y="49"/>
                    </a:cubicBezTo>
                    <a:cubicBezTo>
                      <a:pt x="55" y="49"/>
                      <a:pt x="62" y="41"/>
                      <a:pt x="62" y="33"/>
                    </a:cubicBezTo>
                    <a:close/>
                    <a:moveTo>
                      <a:pt x="153" y="33"/>
                    </a:moveTo>
                    <a:cubicBezTo>
                      <a:pt x="153" y="15"/>
                      <a:pt x="153" y="15"/>
                      <a:pt x="153" y="15"/>
                    </a:cubicBezTo>
                    <a:cubicBezTo>
                      <a:pt x="153" y="7"/>
                      <a:pt x="146" y="0"/>
                      <a:pt x="137" y="0"/>
                    </a:cubicBezTo>
                    <a:cubicBezTo>
                      <a:pt x="137" y="0"/>
                      <a:pt x="137" y="0"/>
                      <a:pt x="137" y="0"/>
                    </a:cubicBezTo>
                    <a:cubicBezTo>
                      <a:pt x="129" y="0"/>
                      <a:pt x="122" y="7"/>
                      <a:pt x="122" y="15"/>
                    </a:cubicBezTo>
                    <a:cubicBezTo>
                      <a:pt x="122" y="33"/>
                      <a:pt x="122" y="33"/>
                      <a:pt x="122" y="33"/>
                    </a:cubicBezTo>
                    <a:cubicBezTo>
                      <a:pt x="122" y="41"/>
                      <a:pt x="129" y="49"/>
                      <a:pt x="137" y="49"/>
                    </a:cubicBezTo>
                    <a:cubicBezTo>
                      <a:pt x="137" y="49"/>
                      <a:pt x="137" y="49"/>
                      <a:pt x="137" y="49"/>
                    </a:cubicBezTo>
                    <a:cubicBezTo>
                      <a:pt x="146" y="49"/>
                      <a:pt x="153" y="41"/>
                      <a:pt x="153" y="33"/>
                    </a:cubicBezTo>
                    <a:close/>
                    <a:moveTo>
                      <a:pt x="245" y="33"/>
                    </a:moveTo>
                    <a:cubicBezTo>
                      <a:pt x="245" y="15"/>
                      <a:pt x="245" y="15"/>
                      <a:pt x="245" y="15"/>
                    </a:cubicBezTo>
                    <a:cubicBezTo>
                      <a:pt x="245" y="7"/>
                      <a:pt x="237" y="0"/>
                      <a:pt x="229" y="0"/>
                    </a:cubicBezTo>
                    <a:cubicBezTo>
                      <a:pt x="229" y="0"/>
                      <a:pt x="229" y="0"/>
                      <a:pt x="229" y="0"/>
                    </a:cubicBezTo>
                    <a:cubicBezTo>
                      <a:pt x="220" y="0"/>
                      <a:pt x="213" y="7"/>
                      <a:pt x="213" y="15"/>
                    </a:cubicBezTo>
                    <a:cubicBezTo>
                      <a:pt x="213" y="33"/>
                      <a:pt x="213" y="33"/>
                      <a:pt x="213" y="33"/>
                    </a:cubicBezTo>
                    <a:cubicBezTo>
                      <a:pt x="213" y="41"/>
                      <a:pt x="220" y="49"/>
                      <a:pt x="229" y="49"/>
                    </a:cubicBezTo>
                    <a:cubicBezTo>
                      <a:pt x="229" y="49"/>
                      <a:pt x="229" y="49"/>
                      <a:pt x="229" y="49"/>
                    </a:cubicBezTo>
                    <a:cubicBezTo>
                      <a:pt x="237" y="49"/>
                      <a:pt x="245" y="41"/>
                      <a:pt x="245" y="33"/>
                    </a:cubicBezTo>
                    <a:close/>
                    <a:moveTo>
                      <a:pt x="0" y="163"/>
                    </a:moveTo>
                    <a:cubicBezTo>
                      <a:pt x="0" y="212"/>
                      <a:pt x="0" y="212"/>
                      <a:pt x="0" y="212"/>
                    </a:cubicBezTo>
                    <a:moveTo>
                      <a:pt x="92" y="163"/>
                    </a:moveTo>
                    <a:cubicBezTo>
                      <a:pt x="92" y="212"/>
                      <a:pt x="92" y="212"/>
                      <a:pt x="92" y="212"/>
                    </a:cubicBezTo>
                    <a:moveTo>
                      <a:pt x="183" y="163"/>
                    </a:moveTo>
                    <a:cubicBezTo>
                      <a:pt x="183" y="212"/>
                      <a:pt x="183" y="212"/>
                      <a:pt x="183" y="212"/>
                    </a:cubicBezTo>
                    <a:moveTo>
                      <a:pt x="62" y="196"/>
                    </a:moveTo>
                    <a:cubicBezTo>
                      <a:pt x="62" y="179"/>
                      <a:pt x="62" y="179"/>
                      <a:pt x="62" y="179"/>
                    </a:cubicBezTo>
                    <a:cubicBezTo>
                      <a:pt x="62" y="170"/>
                      <a:pt x="55" y="163"/>
                      <a:pt x="46" y="163"/>
                    </a:cubicBezTo>
                    <a:cubicBezTo>
                      <a:pt x="46" y="163"/>
                      <a:pt x="46" y="163"/>
                      <a:pt x="46" y="163"/>
                    </a:cubicBezTo>
                    <a:cubicBezTo>
                      <a:pt x="37" y="163"/>
                      <a:pt x="30" y="170"/>
                      <a:pt x="30" y="179"/>
                    </a:cubicBezTo>
                    <a:cubicBezTo>
                      <a:pt x="30" y="196"/>
                      <a:pt x="30" y="196"/>
                      <a:pt x="30" y="196"/>
                    </a:cubicBezTo>
                    <a:cubicBezTo>
                      <a:pt x="30" y="205"/>
                      <a:pt x="37" y="212"/>
                      <a:pt x="46" y="212"/>
                    </a:cubicBezTo>
                    <a:cubicBezTo>
                      <a:pt x="46" y="212"/>
                      <a:pt x="46" y="212"/>
                      <a:pt x="46" y="212"/>
                    </a:cubicBezTo>
                    <a:cubicBezTo>
                      <a:pt x="55" y="212"/>
                      <a:pt x="62" y="205"/>
                      <a:pt x="62" y="196"/>
                    </a:cubicBezTo>
                    <a:close/>
                    <a:moveTo>
                      <a:pt x="153" y="196"/>
                    </a:moveTo>
                    <a:cubicBezTo>
                      <a:pt x="153" y="179"/>
                      <a:pt x="153" y="179"/>
                      <a:pt x="153" y="179"/>
                    </a:cubicBezTo>
                    <a:cubicBezTo>
                      <a:pt x="153" y="170"/>
                      <a:pt x="146" y="163"/>
                      <a:pt x="137" y="163"/>
                    </a:cubicBezTo>
                    <a:cubicBezTo>
                      <a:pt x="137" y="163"/>
                      <a:pt x="137" y="163"/>
                      <a:pt x="137" y="163"/>
                    </a:cubicBezTo>
                    <a:cubicBezTo>
                      <a:pt x="129" y="163"/>
                      <a:pt x="122" y="170"/>
                      <a:pt x="122" y="179"/>
                    </a:cubicBezTo>
                    <a:cubicBezTo>
                      <a:pt x="122" y="196"/>
                      <a:pt x="122" y="196"/>
                      <a:pt x="122" y="196"/>
                    </a:cubicBezTo>
                    <a:cubicBezTo>
                      <a:pt x="122" y="205"/>
                      <a:pt x="129" y="212"/>
                      <a:pt x="137" y="212"/>
                    </a:cubicBezTo>
                    <a:cubicBezTo>
                      <a:pt x="137" y="212"/>
                      <a:pt x="137" y="212"/>
                      <a:pt x="137" y="212"/>
                    </a:cubicBezTo>
                    <a:cubicBezTo>
                      <a:pt x="146" y="212"/>
                      <a:pt x="153" y="205"/>
                      <a:pt x="153" y="196"/>
                    </a:cubicBezTo>
                    <a:close/>
                    <a:moveTo>
                      <a:pt x="245" y="196"/>
                    </a:moveTo>
                    <a:cubicBezTo>
                      <a:pt x="245" y="179"/>
                      <a:pt x="245" y="179"/>
                      <a:pt x="245" y="179"/>
                    </a:cubicBezTo>
                    <a:cubicBezTo>
                      <a:pt x="245" y="170"/>
                      <a:pt x="237" y="163"/>
                      <a:pt x="229" y="163"/>
                    </a:cubicBezTo>
                    <a:cubicBezTo>
                      <a:pt x="229" y="163"/>
                      <a:pt x="229" y="163"/>
                      <a:pt x="229" y="163"/>
                    </a:cubicBezTo>
                    <a:cubicBezTo>
                      <a:pt x="220" y="163"/>
                      <a:pt x="213" y="170"/>
                      <a:pt x="213" y="179"/>
                    </a:cubicBezTo>
                    <a:cubicBezTo>
                      <a:pt x="213" y="196"/>
                      <a:pt x="213" y="196"/>
                      <a:pt x="213" y="196"/>
                    </a:cubicBezTo>
                    <a:cubicBezTo>
                      <a:pt x="213" y="205"/>
                      <a:pt x="220" y="212"/>
                      <a:pt x="229" y="212"/>
                    </a:cubicBezTo>
                    <a:cubicBezTo>
                      <a:pt x="229" y="212"/>
                      <a:pt x="229" y="212"/>
                      <a:pt x="229" y="212"/>
                    </a:cubicBezTo>
                    <a:cubicBezTo>
                      <a:pt x="237" y="212"/>
                      <a:pt x="245" y="205"/>
                      <a:pt x="245" y="196"/>
                    </a:cubicBezTo>
                    <a:close/>
                    <a:moveTo>
                      <a:pt x="62" y="83"/>
                    </a:moveTo>
                    <a:cubicBezTo>
                      <a:pt x="62" y="131"/>
                      <a:pt x="62" y="131"/>
                      <a:pt x="62" y="131"/>
                    </a:cubicBezTo>
                    <a:moveTo>
                      <a:pt x="153" y="83"/>
                    </a:moveTo>
                    <a:cubicBezTo>
                      <a:pt x="153" y="131"/>
                      <a:pt x="153" y="131"/>
                      <a:pt x="153" y="131"/>
                    </a:cubicBezTo>
                    <a:moveTo>
                      <a:pt x="32" y="116"/>
                    </a:moveTo>
                    <a:cubicBezTo>
                      <a:pt x="32" y="98"/>
                      <a:pt x="32" y="98"/>
                      <a:pt x="32" y="98"/>
                    </a:cubicBezTo>
                    <a:cubicBezTo>
                      <a:pt x="32" y="90"/>
                      <a:pt x="25" y="83"/>
                      <a:pt x="16" y="83"/>
                    </a:cubicBezTo>
                    <a:cubicBezTo>
                      <a:pt x="16" y="83"/>
                      <a:pt x="16" y="83"/>
                      <a:pt x="16" y="83"/>
                    </a:cubicBezTo>
                    <a:cubicBezTo>
                      <a:pt x="7" y="83"/>
                      <a:pt x="0" y="90"/>
                      <a:pt x="0" y="98"/>
                    </a:cubicBezTo>
                    <a:cubicBezTo>
                      <a:pt x="0" y="116"/>
                      <a:pt x="0" y="116"/>
                      <a:pt x="0" y="116"/>
                    </a:cubicBezTo>
                    <a:cubicBezTo>
                      <a:pt x="0" y="124"/>
                      <a:pt x="7" y="132"/>
                      <a:pt x="16" y="132"/>
                    </a:cubicBezTo>
                    <a:cubicBezTo>
                      <a:pt x="16" y="132"/>
                      <a:pt x="16" y="132"/>
                      <a:pt x="16" y="132"/>
                    </a:cubicBezTo>
                    <a:cubicBezTo>
                      <a:pt x="25" y="132"/>
                      <a:pt x="32" y="124"/>
                      <a:pt x="32" y="116"/>
                    </a:cubicBezTo>
                    <a:close/>
                    <a:moveTo>
                      <a:pt x="123" y="116"/>
                    </a:moveTo>
                    <a:cubicBezTo>
                      <a:pt x="123" y="98"/>
                      <a:pt x="123" y="98"/>
                      <a:pt x="123" y="98"/>
                    </a:cubicBezTo>
                    <a:cubicBezTo>
                      <a:pt x="123" y="90"/>
                      <a:pt x="116" y="83"/>
                      <a:pt x="107" y="83"/>
                    </a:cubicBezTo>
                    <a:cubicBezTo>
                      <a:pt x="107" y="83"/>
                      <a:pt x="107" y="83"/>
                      <a:pt x="107" y="83"/>
                    </a:cubicBezTo>
                    <a:cubicBezTo>
                      <a:pt x="99" y="83"/>
                      <a:pt x="92" y="90"/>
                      <a:pt x="92" y="98"/>
                    </a:cubicBezTo>
                    <a:cubicBezTo>
                      <a:pt x="92" y="116"/>
                      <a:pt x="92" y="116"/>
                      <a:pt x="92" y="116"/>
                    </a:cubicBezTo>
                    <a:cubicBezTo>
                      <a:pt x="92" y="124"/>
                      <a:pt x="99" y="132"/>
                      <a:pt x="107" y="132"/>
                    </a:cubicBezTo>
                    <a:cubicBezTo>
                      <a:pt x="107" y="132"/>
                      <a:pt x="107" y="132"/>
                      <a:pt x="107" y="132"/>
                    </a:cubicBezTo>
                    <a:cubicBezTo>
                      <a:pt x="116" y="132"/>
                      <a:pt x="123" y="124"/>
                      <a:pt x="123" y="116"/>
                    </a:cubicBezTo>
                    <a:close/>
                    <a:moveTo>
                      <a:pt x="215" y="116"/>
                    </a:moveTo>
                    <a:cubicBezTo>
                      <a:pt x="215" y="98"/>
                      <a:pt x="215" y="98"/>
                      <a:pt x="215" y="98"/>
                    </a:cubicBezTo>
                    <a:cubicBezTo>
                      <a:pt x="215" y="90"/>
                      <a:pt x="207" y="83"/>
                      <a:pt x="199" y="83"/>
                    </a:cubicBezTo>
                    <a:cubicBezTo>
                      <a:pt x="199" y="83"/>
                      <a:pt x="199" y="83"/>
                      <a:pt x="199" y="83"/>
                    </a:cubicBezTo>
                    <a:cubicBezTo>
                      <a:pt x="190" y="83"/>
                      <a:pt x="183" y="90"/>
                      <a:pt x="183" y="98"/>
                    </a:cubicBezTo>
                    <a:cubicBezTo>
                      <a:pt x="183" y="116"/>
                      <a:pt x="183" y="116"/>
                      <a:pt x="183" y="116"/>
                    </a:cubicBezTo>
                    <a:cubicBezTo>
                      <a:pt x="183" y="124"/>
                      <a:pt x="190" y="132"/>
                      <a:pt x="199" y="132"/>
                    </a:cubicBezTo>
                    <a:cubicBezTo>
                      <a:pt x="199" y="132"/>
                      <a:pt x="199" y="132"/>
                      <a:pt x="199" y="132"/>
                    </a:cubicBezTo>
                    <a:cubicBezTo>
                      <a:pt x="207" y="132"/>
                      <a:pt x="215" y="124"/>
                      <a:pt x="215" y="116"/>
                    </a:cubicBezTo>
                    <a:close/>
                    <a:moveTo>
                      <a:pt x="245" y="83"/>
                    </a:moveTo>
                    <a:cubicBezTo>
                      <a:pt x="245" y="131"/>
                      <a:pt x="245" y="131"/>
                      <a:pt x="245" y="13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95" name="Group 94">
              <a:extLst>
                <a:ext uri="{FF2B5EF4-FFF2-40B4-BE49-F238E27FC236}">
                  <a16:creationId xmlns:a16="http://schemas.microsoft.com/office/drawing/2014/main" id="{9FD0D034-49FD-4063-BC8F-0D74916F624A}"/>
                </a:ext>
              </a:extLst>
            </p:cNvPr>
            <p:cNvGrpSpPr/>
            <p:nvPr/>
          </p:nvGrpSpPr>
          <p:grpSpPr>
            <a:xfrm>
              <a:off x="359027" y="3730967"/>
              <a:ext cx="3207635" cy="1141632"/>
              <a:chOff x="292338" y="2572277"/>
              <a:chExt cx="3271953" cy="1164526"/>
            </a:xfrm>
          </p:grpSpPr>
          <p:grpSp>
            <p:nvGrpSpPr>
              <p:cNvPr id="161" name="Group 160">
                <a:extLst>
                  <a:ext uri="{FF2B5EF4-FFF2-40B4-BE49-F238E27FC236}">
                    <a16:creationId xmlns:a16="http://schemas.microsoft.com/office/drawing/2014/main" id="{E313FEDE-7D84-4849-A758-6C33C76ECBCB}"/>
                  </a:ext>
                </a:extLst>
              </p:cNvPr>
              <p:cNvGrpSpPr/>
              <p:nvPr/>
            </p:nvGrpSpPr>
            <p:grpSpPr>
              <a:xfrm>
                <a:off x="676357" y="3104934"/>
                <a:ext cx="679584" cy="520830"/>
                <a:chOff x="483902" y="2577111"/>
                <a:chExt cx="865582" cy="663377"/>
              </a:xfrm>
            </p:grpSpPr>
            <p:sp>
              <p:nvSpPr>
                <p:cNvPr id="175" name="monitor">
                  <a:extLst>
                    <a:ext uri="{FF2B5EF4-FFF2-40B4-BE49-F238E27FC236}">
                      <a16:creationId xmlns:a16="http://schemas.microsoft.com/office/drawing/2014/main" id="{65587291-101D-4E07-BBC8-DBE52A858CF8}"/>
                    </a:ext>
                  </a:extLst>
                </p:cNvPr>
                <p:cNvSpPr>
                  <a:spLocks noChangeAspect="1" noEditPoints="1"/>
                </p:cNvSpPr>
                <p:nvPr/>
              </p:nvSpPr>
              <p:spPr bwMode="auto">
                <a:xfrm>
                  <a:off x="483902" y="2577111"/>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76" name="TextBox 175">
                  <a:extLst>
                    <a:ext uri="{FF2B5EF4-FFF2-40B4-BE49-F238E27FC236}">
                      <a16:creationId xmlns:a16="http://schemas.microsoft.com/office/drawing/2014/main" id="{99DE9800-F11A-4D35-A584-791176CEB007}"/>
                    </a:ext>
                  </a:extLst>
                </p:cNvPr>
                <p:cNvSpPr txBox="1"/>
                <p:nvPr/>
              </p:nvSpPr>
              <p:spPr>
                <a:xfrm>
                  <a:off x="786051" y="2711189"/>
                  <a:ext cx="261286" cy="405191"/>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G</a:t>
                  </a:r>
                </a:p>
              </p:txBody>
            </p:sp>
          </p:grpSp>
          <p:grpSp>
            <p:nvGrpSpPr>
              <p:cNvPr id="162" name="Group 161">
                <a:extLst>
                  <a:ext uri="{FF2B5EF4-FFF2-40B4-BE49-F238E27FC236}">
                    <a16:creationId xmlns:a16="http://schemas.microsoft.com/office/drawing/2014/main" id="{0590173B-E342-419F-AAAE-2F099045E031}"/>
                  </a:ext>
                </a:extLst>
              </p:cNvPr>
              <p:cNvGrpSpPr/>
              <p:nvPr/>
            </p:nvGrpSpPr>
            <p:grpSpPr>
              <a:xfrm>
                <a:off x="1675458" y="3104902"/>
                <a:ext cx="679600" cy="520838"/>
                <a:chOff x="1682560" y="2577100"/>
                <a:chExt cx="865603" cy="663395"/>
              </a:xfrm>
            </p:grpSpPr>
            <p:sp>
              <p:nvSpPr>
                <p:cNvPr id="173" name="monitor">
                  <a:extLst>
                    <a:ext uri="{FF2B5EF4-FFF2-40B4-BE49-F238E27FC236}">
                      <a16:creationId xmlns:a16="http://schemas.microsoft.com/office/drawing/2014/main" id="{B681F465-B060-4C9E-9150-E7A651F10B40}"/>
                    </a:ext>
                  </a:extLst>
                </p:cNvPr>
                <p:cNvSpPr>
                  <a:spLocks noChangeAspect="1" noEditPoints="1"/>
                </p:cNvSpPr>
                <p:nvPr/>
              </p:nvSpPr>
              <p:spPr bwMode="auto">
                <a:xfrm>
                  <a:off x="1682560" y="2577100"/>
                  <a:ext cx="865603" cy="66339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74" name="TextBox 173">
                  <a:extLst>
                    <a:ext uri="{FF2B5EF4-FFF2-40B4-BE49-F238E27FC236}">
                      <a16:creationId xmlns:a16="http://schemas.microsoft.com/office/drawing/2014/main" id="{CC535638-590A-4987-80FE-FF2C59E775EA}"/>
                    </a:ext>
                  </a:extLst>
                </p:cNvPr>
                <p:cNvSpPr txBox="1"/>
                <p:nvPr/>
              </p:nvSpPr>
              <p:spPr>
                <a:xfrm>
                  <a:off x="1888423" y="2711187"/>
                  <a:ext cx="592919" cy="405194"/>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Ev3</a:t>
                  </a:r>
                </a:p>
              </p:txBody>
            </p:sp>
          </p:grpSp>
          <p:grpSp>
            <p:nvGrpSpPr>
              <p:cNvPr id="163" name="Group 162">
                <a:extLst>
                  <a:ext uri="{FF2B5EF4-FFF2-40B4-BE49-F238E27FC236}">
                    <a16:creationId xmlns:a16="http://schemas.microsoft.com/office/drawing/2014/main" id="{FCB7BF72-17DA-4405-B9AC-F462C2C7759A}"/>
                  </a:ext>
                </a:extLst>
              </p:cNvPr>
              <p:cNvGrpSpPr/>
              <p:nvPr/>
            </p:nvGrpSpPr>
            <p:grpSpPr>
              <a:xfrm>
                <a:off x="2674574" y="3104898"/>
                <a:ext cx="679600" cy="520837"/>
                <a:chOff x="2902538" y="2577102"/>
                <a:chExt cx="865603" cy="663395"/>
              </a:xfrm>
            </p:grpSpPr>
            <p:sp>
              <p:nvSpPr>
                <p:cNvPr id="171" name="monitor">
                  <a:extLst>
                    <a:ext uri="{FF2B5EF4-FFF2-40B4-BE49-F238E27FC236}">
                      <a16:creationId xmlns:a16="http://schemas.microsoft.com/office/drawing/2014/main" id="{82BE082B-09F0-4C46-8141-D47787BD4208}"/>
                    </a:ext>
                  </a:extLst>
                </p:cNvPr>
                <p:cNvSpPr>
                  <a:spLocks noChangeAspect="1" noEditPoints="1"/>
                </p:cNvSpPr>
                <p:nvPr/>
              </p:nvSpPr>
              <p:spPr bwMode="auto">
                <a:xfrm>
                  <a:off x="2902538" y="2577102"/>
                  <a:ext cx="865603" cy="66339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72" name="TextBox 171">
                  <a:extLst>
                    <a:ext uri="{FF2B5EF4-FFF2-40B4-BE49-F238E27FC236}">
                      <a16:creationId xmlns:a16="http://schemas.microsoft.com/office/drawing/2014/main" id="{FB0C57B2-88F0-47AA-BF06-6334D028256C}"/>
                    </a:ext>
                  </a:extLst>
                </p:cNvPr>
                <p:cNvSpPr txBox="1"/>
                <p:nvPr/>
              </p:nvSpPr>
              <p:spPr>
                <a:xfrm>
                  <a:off x="3202194" y="2711189"/>
                  <a:ext cx="348382" cy="405196"/>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M</a:t>
                  </a:r>
                </a:p>
              </p:txBody>
            </p:sp>
          </p:grpSp>
          <p:pic>
            <p:nvPicPr>
              <p:cNvPr id="164" name="Picture 163">
                <a:extLst>
                  <a:ext uri="{FF2B5EF4-FFF2-40B4-BE49-F238E27FC236}">
                    <a16:creationId xmlns:a16="http://schemas.microsoft.com/office/drawing/2014/main" id="{CDF6E32A-EBC9-4A71-A00B-BB1EB94C913C}"/>
                  </a:ext>
                </a:extLst>
              </p:cNvPr>
              <p:cNvPicPr>
                <a:picLocks noChangeAspect="1"/>
              </p:cNvPicPr>
              <p:nvPr/>
            </p:nvPicPr>
            <p:blipFill>
              <a:blip r:embed="rId5"/>
              <a:stretch>
                <a:fillRect/>
              </a:stretch>
            </p:blipFill>
            <p:spPr>
              <a:xfrm>
                <a:off x="2489769" y="2958807"/>
                <a:ext cx="416314" cy="416315"/>
              </a:xfrm>
              <a:prstGeom prst="rect">
                <a:avLst/>
              </a:prstGeom>
            </p:spPr>
          </p:pic>
          <p:sp>
            <p:nvSpPr>
              <p:cNvPr id="165" name="Rectangle 164">
                <a:extLst>
                  <a:ext uri="{FF2B5EF4-FFF2-40B4-BE49-F238E27FC236}">
                    <a16:creationId xmlns:a16="http://schemas.microsoft.com/office/drawing/2014/main" id="{592F558A-9605-49E7-A41F-D887AF086797}"/>
                  </a:ext>
                </a:extLst>
              </p:cNvPr>
              <p:cNvSpPr/>
              <p:nvPr/>
            </p:nvSpPr>
            <p:spPr bwMode="auto">
              <a:xfrm>
                <a:off x="388237" y="2759075"/>
                <a:ext cx="3176054" cy="977728"/>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66" name="Rectangle 165">
                <a:extLst>
                  <a:ext uri="{FF2B5EF4-FFF2-40B4-BE49-F238E27FC236}">
                    <a16:creationId xmlns:a16="http://schemas.microsoft.com/office/drawing/2014/main" id="{D9BD5AA7-8A8C-4B73-B060-6119ECCFFBE4}"/>
                  </a:ext>
                </a:extLst>
              </p:cNvPr>
              <p:cNvSpPr/>
              <p:nvPr/>
            </p:nvSpPr>
            <p:spPr bwMode="auto">
              <a:xfrm>
                <a:off x="753264" y="2572277"/>
                <a:ext cx="2036782" cy="384570"/>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dirty="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Memory Optimized</a:t>
                </a:r>
              </a:p>
            </p:txBody>
          </p:sp>
          <p:grpSp>
            <p:nvGrpSpPr>
              <p:cNvPr id="167" name="Group 166">
                <a:extLst>
                  <a:ext uri="{FF2B5EF4-FFF2-40B4-BE49-F238E27FC236}">
                    <a16:creationId xmlns:a16="http://schemas.microsoft.com/office/drawing/2014/main" id="{237BB47D-262B-445A-AF99-97DDE77716DC}"/>
                  </a:ext>
                </a:extLst>
              </p:cNvPr>
              <p:cNvGrpSpPr/>
              <p:nvPr/>
            </p:nvGrpSpPr>
            <p:grpSpPr>
              <a:xfrm>
                <a:off x="292338" y="2592228"/>
                <a:ext cx="448056" cy="448055"/>
                <a:chOff x="283260" y="2782270"/>
                <a:chExt cx="365962" cy="365962"/>
              </a:xfrm>
            </p:grpSpPr>
            <p:sp>
              <p:nvSpPr>
                <p:cNvPr id="169" name="Oval 168">
                  <a:extLst>
                    <a:ext uri="{FF2B5EF4-FFF2-40B4-BE49-F238E27FC236}">
                      <a16:creationId xmlns:a16="http://schemas.microsoft.com/office/drawing/2014/main" id="{E311122F-8390-4B04-BAB2-F841472EB957}"/>
                    </a:ext>
                  </a:extLst>
                </p:cNvPr>
                <p:cNvSpPr/>
                <p:nvPr/>
              </p:nvSpPr>
              <p:spPr bwMode="auto">
                <a:xfrm>
                  <a:off x="283260" y="2782270"/>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0" name="chip">
                  <a:extLst>
                    <a:ext uri="{FF2B5EF4-FFF2-40B4-BE49-F238E27FC236}">
                      <a16:creationId xmlns:a16="http://schemas.microsoft.com/office/drawing/2014/main" id="{4F107E47-5F0C-4CBB-AB6B-50623FF31037}"/>
                    </a:ext>
                  </a:extLst>
                </p:cNvPr>
                <p:cNvSpPr>
                  <a:spLocks noChangeAspect="1" noEditPoints="1"/>
                </p:cNvSpPr>
                <p:nvPr/>
              </p:nvSpPr>
              <p:spPr bwMode="auto">
                <a:xfrm>
                  <a:off x="375762" y="2873810"/>
                  <a:ext cx="179177" cy="182880"/>
                </a:xfrm>
                <a:custGeom>
                  <a:avLst/>
                  <a:gdLst>
                    <a:gd name="T0" fmla="*/ 267 w 334"/>
                    <a:gd name="T1" fmla="*/ 298 h 341"/>
                    <a:gd name="T2" fmla="*/ 60 w 334"/>
                    <a:gd name="T3" fmla="*/ 298 h 341"/>
                    <a:gd name="T4" fmla="*/ 36 w 334"/>
                    <a:gd name="T5" fmla="*/ 273 h 341"/>
                    <a:gd name="T6" fmla="*/ 36 w 334"/>
                    <a:gd name="T7" fmla="*/ 61 h 341"/>
                    <a:gd name="T8" fmla="*/ 60 w 334"/>
                    <a:gd name="T9" fmla="*/ 36 h 341"/>
                    <a:gd name="T10" fmla="*/ 267 w 334"/>
                    <a:gd name="T11" fmla="*/ 36 h 341"/>
                    <a:gd name="T12" fmla="*/ 291 w 334"/>
                    <a:gd name="T13" fmla="*/ 61 h 341"/>
                    <a:gd name="T14" fmla="*/ 291 w 334"/>
                    <a:gd name="T15" fmla="*/ 273 h 341"/>
                    <a:gd name="T16" fmla="*/ 267 w 334"/>
                    <a:gd name="T17" fmla="*/ 298 h 341"/>
                    <a:gd name="T18" fmla="*/ 78 w 334"/>
                    <a:gd name="T19" fmla="*/ 36 h 341"/>
                    <a:gd name="T20" fmla="*/ 78 w 334"/>
                    <a:gd name="T21" fmla="*/ 0 h 341"/>
                    <a:gd name="T22" fmla="*/ 121 w 334"/>
                    <a:gd name="T23" fmla="*/ 36 h 341"/>
                    <a:gd name="T24" fmla="*/ 121 w 334"/>
                    <a:gd name="T25" fmla="*/ 0 h 341"/>
                    <a:gd name="T26" fmla="*/ 163 w 334"/>
                    <a:gd name="T27" fmla="*/ 0 h 341"/>
                    <a:gd name="T28" fmla="*/ 163 w 334"/>
                    <a:gd name="T29" fmla="*/ 36 h 341"/>
                    <a:gd name="T30" fmla="*/ 206 w 334"/>
                    <a:gd name="T31" fmla="*/ 0 h 341"/>
                    <a:gd name="T32" fmla="*/ 206 w 334"/>
                    <a:gd name="T33" fmla="*/ 36 h 341"/>
                    <a:gd name="T34" fmla="*/ 256 w 334"/>
                    <a:gd name="T35" fmla="*/ 0 h 341"/>
                    <a:gd name="T36" fmla="*/ 256 w 334"/>
                    <a:gd name="T37" fmla="*/ 36 h 341"/>
                    <a:gd name="T38" fmla="*/ 334 w 334"/>
                    <a:gd name="T39" fmla="*/ 78 h 341"/>
                    <a:gd name="T40" fmla="*/ 291 w 334"/>
                    <a:gd name="T41" fmla="*/ 78 h 341"/>
                    <a:gd name="T42" fmla="*/ 334 w 334"/>
                    <a:gd name="T43" fmla="*/ 121 h 341"/>
                    <a:gd name="T44" fmla="*/ 291 w 334"/>
                    <a:gd name="T45" fmla="*/ 121 h 341"/>
                    <a:gd name="T46" fmla="*/ 334 w 334"/>
                    <a:gd name="T47" fmla="*/ 163 h 341"/>
                    <a:gd name="T48" fmla="*/ 291 w 334"/>
                    <a:gd name="T49" fmla="*/ 163 h 341"/>
                    <a:gd name="T50" fmla="*/ 334 w 334"/>
                    <a:gd name="T51" fmla="*/ 213 h 341"/>
                    <a:gd name="T52" fmla="*/ 291 w 334"/>
                    <a:gd name="T53" fmla="*/ 213 h 341"/>
                    <a:gd name="T54" fmla="*/ 334 w 334"/>
                    <a:gd name="T55" fmla="*/ 256 h 341"/>
                    <a:gd name="T56" fmla="*/ 291 w 334"/>
                    <a:gd name="T57" fmla="*/ 256 h 341"/>
                    <a:gd name="T58" fmla="*/ 36 w 334"/>
                    <a:gd name="T59" fmla="*/ 78 h 341"/>
                    <a:gd name="T60" fmla="*/ 0 w 334"/>
                    <a:gd name="T61" fmla="*/ 78 h 341"/>
                    <a:gd name="T62" fmla="*/ 36 w 334"/>
                    <a:gd name="T63" fmla="*/ 121 h 341"/>
                    <a:gd name="T64" fmla="*/ 0 w 334"/>
                    <a:gd name="T65" fmla="*/ 121 h 341"/>
                    <a:gd name="T66" fmla="*/ 36 w 334"/>
                    <a:gd name="T67" fmla="*/ 163 h 341"/>
                    <a:gd name="T68" fmla="*/ 0 w 334"/>
                    <a:gd name="T69" fmla="*/ 163 h 341"/>
                    <a:gd name="T70" fmla="*/ 36 w 334"/>
                    <a:gd name="T71" fmla="*/ 213 h 341"/>
                    <a:gd name="T72" fmla="*/ 0 w 334"/>
                    <a:gd name="T73" fmla="*/ 213 h 341"/>
                    <a:gd name="T74" fmla="*/ 36 w 334"/>
                    <a:gd name="T75" fmla="*/ 256 h 341"/>
                    <a:gd name="T76" fmla="*/ 0 w 334"/>
                    <a:gd name="T77" fmla="*/ 256 h 341"/>
                    <a:gd name="T78" fmla="*/ 78 w 334"/>
                    <a:gd name="T79" fmla="*/ 298 h 341"/>
                    <a:gd name="T80" fmla="*/ 78 w 334"/>
                    <a:gd name="T81" fmla="*/ 341 h 341"/>
                    <a:gd name="T82" fmla="*/ 121 w 334"/>
                    <a:gd name="T83" fmla="*/ 298 h 341"/>
                    <a:gd name="T84" fmla="*/ 121 w 334"/>
                    <a:gd name="T85" fmla="*/ 341 h 341"/>
                    <a:gd name="T86" fmla="*/ 163 w 334"/>
                    <a:gd name="T87" fmla="*/ 341 h 341"/>
                    <a:gd name="T88" fmla="*/ 163 w 334"/>
                    <a:gd name="T89" fmla="*/ 298 h 341"/>
                    <a:gd name="T90" fmla="*/ 206 w 334"/>
                    <a:gd name="T91" fmla="*/ 298 h 341"/>
                    <a:gd name="T92" fmla="*/ 206 w 334"/>
                    <a:gd name="T93" fmla="*/ 341 h 341"/>
                    <a:gd name="T94" fmla="*/ 256 w 334"/>
                    <a:gd name="T95" fmla="*/ 298 h 341"/>
                    <a:gd name="T96" fmla="*/ 256 w 334"/>
                    <a:gd name="T9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4" h="341">
                      <a:moveTo>
                        <a:pt x="267" y="298"/>
                      </a:moveTo>
                      <a:cubicBezTo>
                        <a:pt x="60" y="298"/>
                        <a:pt x="60" y="298"/>
                        <a:pt x="60" y="298"/>
                      </a:cubicBezTo>
                      <a:cubicBezTo>
                        <a:pt x="48" y="298"/>
                        <a:pt x="36" y="286"/>
                        <a:pt x="36" y="273"/>
                      </a:cubicBezTo>
                      <a:cubicBezTo>
                        <a:pt x="36" y="61"/>
                        <a:pt x="36" y="61"/>
                        <a:pt x="36" y="61"/>
                      </a:cubicBezTo>
                      <a:cubicBezTo>
                        <a:pt x="36" y="45"/>
                        <a:pt x="48" y="36"/>
                        <a:pt x="60" y="36"/>
                      </a:cubicBezTo>
                      <a:cubicBezTo>
                        <a:pt x="267" y="36"/>
                        <a:pt x="267" y="36"/>
                        <a:pt x="267" y="36"/>
                      </a:cubicBezTo>
                      <a:cubicBezTo>
                        <a:pt x="282" y="36"/>
                        <a:pt x="291" y="45"/>
                        <a:pt x="291" y="61"/>
                      </a:cubicBezTo>
                      <a:cubicBezTo>
                        <a:pt x="291" y="273"/>
                        <a:pt x="291" y="273"/>
                        <a:pt x="291" y="273"/>
                      </a:cubicBezTo>
                      <a:cubicBezTo>
                        <a:pt x="291" y="286"/>
                        <a:pt x="282" y="298"/>
                        <a:pt x="267" y="298"/>
                      </a:cubicBezTo>
                      <a:close/>
                      <a:moveTo>
                        <a:pt x="78" y="36"/>
                      </a:moveTo>
                      <a:cubicBezTo>
                        <a:pt x="78" y="0"/>
                        <a:pt x="78" y="0"/>
                        <a:pt x="78" y="0"/>
                      </a:cubicBezTo>
                      <a:moveTo>
                        <a:pt x="121" y="36"/>
                      </a:moveTo>
                      <a:cubicBezTo>
                        <a:pt x="121" y="0"/>
                        <a:pt x="121" y="0"/>
                        <a:pt x="121" y="0"/>
                      </a:cubicBezTo>
                      <a:moveTo>
                        <a:pt x="163" y="0"/>
                      </a:moveTo>
                      <a:cubicBezTo>
                        <a:pt x="163" y="36"/>
                        <a:pt x="163" y="36"/>
                        <a:pt x="163" y="36"/>
                      </a:cubicBezTo>
                      <a:moveTo>
                        <a:pt x="206" y="0"/>
                      </a:moveTo>
                      <a:cubicBezTo>
                        <a:pt x="206" y="36"/>
                        <a:pt x="206" y="36"/>
                        <a:pt x="206" y="36"/>
                      </a:cubicBezTo>
                      <a:moveTo>
                        <a:pt x="256" y="0"/>
                      </a:moveTo>
                      <a:cubicBezTo>
                        <a:pt x="256" y="36"/>
                        <a:pt x="256" y="36"/>
                        <a:pt x="256" y="36"/>
                      </a:cubicBezTo>
                      <a:moveTo>
                        <a:pt x="334" y="78"/>
                      </a:moveTo>
                      <a:cubicBezTo>
                        <a:pt x="291" y="78"/>
                        <a:pt x="291" y="78"/>
                        <a:pt x="291" y="78"/>
                      </a:cubicBezTo>
                      <a:moveTo>
                        <a:pt x="334" y="121"/>
                      </a:moveTo>
                      <a:cubicBezTo>
                        <a:pt x="291" y="121"/>
                        <a:pt x="291" y="121"/>
                        <a:pt x="291" y="121"/>
                      </a:cubicBezTo>
                      <a:moveTo>
                        <a:pt x="334" y="163"/>
                      </a:moveTo>
                      <a:cubicBezTo>
                        <a:pt x="291" y="163"/>
                        <a:pt x="291" y="163"/>
                        <a:pt x="291" y="163"/>
                      </a:cubicBezTo>
                      <a:moveTo>
                        <a:pt x="334" y="213"/>
                      </a:moveTo>
                      <a:cubicBezTo>
                        <a:pt x="291" y="213"/>
                        <a:pt x="291" y="213"/>
                        <a:pt x="291" y="213"/>
                      </a:cubicBezTo>
                      <a:moveTo>
                        <a:pt x="334" y="256"/>
                      </a:moveTo>
                      <a:cubicBezTo>
                        <a:pt x="291" y="256"/>
                        <a:pt x="291" y="256"/>
                        <a:pt x="291" y="256"/>
                      </a:cubicBezTo>
                      <a:moveTo>
                        <a:pt x="36" y="78"/>
                      </a:moveTo>
                      <a:cubicBezTo>
                        <a:pt x="0" y="78"/>
                        <a:pt x="0" y="78"/>
                        <a:pt x="0" y="78"/>
                      </a:cubicBezTo>
                      <a:moveTo>
                        <a:pt x="36" y="121"/>
                      </a:moveTo>
                      <a:cubicBezTo>
                        <a:pt x="0" y="121"/>
                        <a:pt x="0" y="121"/>
                        <a:pt x="0" y="121"/>
                      </a:cubicBezTo>
                      <a:moveTo>
                        <a:pt x="36" y="163"/>
                      </a:moveTo>
                      <a:cubicBezTo>
                        <a:pt x="0" y="163"/>
                        <a:pt x="0" y="163"/>
                        <a:pt x="0" y="163"/>
                      </a:cubicBezTo>
                      <a:moveTo>
                        <a:pt x="36" y="213"/>
                      </a:moveTo>
                      <a:cubicBezTo>
                        <a:pt x="0" y="213"/>
                        <a:pt x="0" y="213"/>
                        <a:pt x="0" y="213"/>
                      </a:cubicBezTo>
                      <a:moveTo>
                        <a:pt x="36" y="256"/>
                      </a:moveTo>
                      <a:cubicBezTo>
                        <a:pt x="0" y="256"/>
                        <a:pt x="0" y="256"/>
                        <a:pt x="0" y="256"/>
                      </a:cubicBezTo>
                      <a:moveTo>
                        <a:pt x="78" y="298"/>
                      </a:moveTo>
                      <a:cubicBezTo>
                        <a:pt x="78" y="341"/>
                        <a:pt x="78" y="341"/>
                        <a:pt x="78" y="341"/>
                      </a:cubicBezTo>
                      <a:moveTo>
                        <a:pt x="121" y="298"/>
                      </a:moveTo>
                      <a:cubicBezTo>
                        <a:pt x="121" y="341"/>
                        <a:pt x="121" y="341"/>
                        <a:pt x="121" y="341"/>
                      </a:cubicBezTo>
                      <a:moveTo>
                        <a:pt x="163" y="341"/>
                      </a:moveTo>
                      <a:cubicBezTo>
                        <a:pt x="163" y="298"/>
                        <a:pt x="163" y="298"/>
                        <a:pt x="163" y="298"/>
                      </a:cubicBezTo>
                      <a:moveTo>
                        <a:pt x="206" y="298"/>
                      </a:moveTo>
                      <a:cubicBezTo>
                        <a:pt x="206" y="341"/>
                        <a:pt x="206" y="341"/>
                        <a:pt x="206" y="341"/>
                      </a:cubicBezTo>
                      <a:moveTo>
                        <a:pt x="256" y="298"/>
                      </a:moveTo>
                      <a:cubicBezTo>
                        <a:pt x="256" y="341"/>
                        <a:pt x="256" y="341"/>
                        <a:pt x="256" y="34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grpSp>
          <p:pic>
            <p:nvPicPr>
              <p:cNvPr id="168" name="Picture 167">
                <a:extLst>
                  <a:ext uri="{FF2B5EF4-FFF2-40B4-BE49-F238E27FC236}">
                    <a16:creationId xmlns:a16="http://schemas.microsoft.com/office/drawing/2014/main" id="{F1F4B67A-A4EC-40A3-83F1-3A77B534F387}"/>
                  </a:ext>
                </a:extLst>
              </p:cNvPr>
              <p:cNvPicPr>
                <a:picLocks noChangeAspect="1"/>
              </p:cNvPicPr>
              <p:nvPr/>
            </p:nvPicPr>
            <p:blipFill>
              <a:blip r:embed="rId5"/>
              <a:stretch>
                <a:fillRect/>
              </a:stretch>
            </p:blipFill>
            <p:spPr>
              <a:xfrm>
                <a:off x="1500080" y="2958807"/>
                <a:ext cx="416314" cy="416315"/>
              </a:xfrm>
              <a:prstGeom prst="rect">
                <a:avLst/>
              </a:prstGeom>
            </p:spPr>
          </p:pic>
        </p:grpSp>
        <p:grpSp>
          <p:nvGrpSpPr>
            <p:cNvPr id="96" name="Group 95">
              <a:extLst>
                <a:ext uri="{FF2B5EF4-FFF2-40B4-BE49-F238E27FC236}">
                  <a16:creationId xmlns:a16="http://schemas.microsoft.com/office/drawing/2014/main" id="{92B34785-F633-40F0-9AA5-5C2D3BFF6524}"/>
                </a:ext>
              </a:extLst>
            </p:cNvPr>
            <p:cNvGrpSpPr/>
            <p:nvPr/>
          </p:nvGrpSpPr>
          <p:grpSpPr>
            <a:xfrm>
              <a:off x="4113858" y="4252163"/>
              <a:ext cx="666225" cy="510592"/>
              <a:chOff x="6142928" y="3079136"/>
              <a:chExt cx="931982" cy="714265"/>
            </a:xfrm>
          </p:grpSpPr>
          <p:sp>
            <p:nvSpPr>
              <p:cNvPr id="159" name="monitor">
                <a:extLst>
                  <a:ext uri="{FF2B5EF4-FFF2-40B4-BE49-F238E27FC236}">
                    <a16:creationId xmlns:a16="http://schemas.microsoft.com/office/drawing/2014/main" id="{DE58448D-C07E-4C75-A820-71CF179B6020}"/>
                  </a:ext>
                </a:extLst>
              </p:cNvPr>
              <p:cNvSpPr>
                <a:spLocks noChangeAspect="1" noEditPoints="1"/>
              </p:cNvSpPr>
              <p:nvPr/>
            </p:nvSpPr>
            <p:spPr bwMode="auto">
              <a:xfrm>
                <a:off x="6142928" y="3079136"/>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60" name="TextBox 159">
                <a:extLst>
                  <a:ext uri="{FF2B5EF4-FFF2-40B4-BE49-F238E27FC236}">
                    <a16:creationId xmlns:a16="http://schemas.microsoft.com/office/drawing/2014/main" id="{BC0A3AE3-813F-47B3-920B-0DD4188DE349}"/>
                  </a:ext>
                </a:extLst>
              </p:cNvPr>
              <p:cNvSpPr txBox="1"/>
              <p:nvPr/>
            </p:nvSpPr>
            <p:spPr>
              <a:xfrm>
                <a:off x="6327588" y="3223501"/>
                <a:ext cx="562662"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NC</a:t>
                </a:r>
              </a:p>
            </p:txBody>
          </p:sp>
        </p:grpSp>
        <p:grpSp>
          <p:nvGrpSpPr>
            <p:cNvPr id="97" name="Group 96">
              <a:extLst>
                <a:ext uri="{FF2B5EF4-FFF2-40B4-BE49-F238E27FC236}">
                  <a16:creationId xmlns:a16="http://schemas.microsoft.com/office/drawing/2014/main" id="{803EE580-5018-44FD-992B-3B2D301AD970}"/>
                </a:ext>
              </a:extLst>
            </p:cNvPr>
            <p:cNvGrpSpPr/>
            <p:nvPr/>
          </p:nvGrpSpPr>
          <p:grpSpPr>
            <a:xfrm>
              <a:off x="6077561" y="4256237"/>
              <a:ext cx="666225" cy="510592"/>
              <a:chOff x="7745277" y="3079139"/>
              <a:chExt cx="931982" cy="714265"/>
            </a:xfrm>
          </p:grpSpPr>
          <p:sp>
            <p:nvSpPr>
              <p:cNvPr id="157" name="monitor">
                <a:extLst>
                  <a:ext uri="{FF2B5EF4-FFF2-40B4-BE49-F238E27FC236}">
                    <a16:creationId xmlns:a16="http://schemas.microsoft.com/office/drawing/2014/main" id="{FCC846E2-7141-487B-8DAF-1BAF64A1E04F}"/>
                  </a:ext>
                </a:extLst>
              </p:cNvPr>
              <p:cNvSpPr>
                <a:spLocks noChangeAspect="1" noEditPoints="1"/>
              </p:cNvSpPr>
              <p:nvPr/>
            </p:nvSpPr>
            <p:spPr bwMode="auto">
              <a:xfrm>
                <a:off x="7745277" y="3079139"/>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8" name="TextBox 157">
                <a:extLst>
                  <a:ext uri="{FF2B5EF4-FFF2-40B4-BE49-F238E27FC236}">
                    <a16:creationId xmlns:a16="http://schemas.microsoft.com/office/drawing/2014/main" id="{9B7FDDAF-CC14-4E53-A154-262EC1C98509}"/>
                  </a:ext>
                </a:extLst>
              </p:cNvPr>
              <p:cNvSpPr txBox="1"/>
              <p:nvPr/>
            </p:nvSpPr>
            <p:spPr>
              <a:xfrm>
                <a:off x="7926332" y="3223480"/>
                <a:ext cx="569874"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NV</a:t>
                </a:r>
              </a:p>
            </p:txBody>
          </p:sp>
        </p:grpSp>
        <p:grpSp>
          <p:nvGrpSpPr>
            <p:cNvPr id="98" name="Group 97">
              <a:extLst>
                <a:ext uri="{FF2B5EF4-FFF2-40B4-BE49-F238E27FC236}">
                  <a16:creationId xmlns:a16="http://schemas.microsoft.com/office/drawing/2014/main" id="{8E2DEA02-C162-4F18-A858-57DDD5E0F9EF}"/>
                </a:ext>
              </a:extLst>
            </p:cNvPr>
            <p:cNvGrpSpPr/>
            <p:nvPr/>
          </p:nvGrpSpPr>
          <p:grpSpPr>
            <a:xfrm>
              <a:off x="7052285" y="4252163"/>
              <a:ext cx="666225" cy="510592"/>
              <a:chOff x="7745277" y="3079136"/>
              <a:chExt cx="931982" cy="714265"/>
            </a:xfrm>
          </p:grpSpPr>
          <p:sp>
            <p:nvSpPr>
              <p:cNvPr id="155" name="monitor">
                <a:extLst>
                  <a:ext uri="{FF2B5EF4-FFF2-40B4-BE49-F238E27FC236}">
                    <a16:creationId xmlns:a16="http://schemas.microsoft.com/office/drawing/2014/main" id="{11AA9F68-45FB-42AD-B279-89D2B63A34CB}"/>
                  </a:ext>
                </a:extLst>
              </p:cNvPr>
              <p:cNvSpPr>
                <a:spLocks noChangeAspect="1" noEditPoints="1"/>
              </p:cNvSpPr>
              <p:nvPr/>
            </p:nvSpPr>
            <p:spPr bwMode="auto">
              <a:xfrm>
                <a:off x="7745277" y="3079136"/>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6" name="TextBox 155">
                <a:extLst>
                  <a:ext uri="{FF2B5EF4-FFF2-40B4-BE49-F238E27FC236}">
                    <a16:creationId xmlns:a16="http://schemas.microsoft.com/office/drawing/2014/main" id="{33330415-A0AF-4A6F-B2CD-FE70279DF8C4}"/>
                  </a:ext>
                </a:extLst>
              </p:cNvPr>
              <p:cNvSpPr txBox="1"/>
              <p:nvPr/>
            </p:nvSpPr>
            <p:spPr>
              <a:xfrm>
                <a:off x="7911905" y="3223501"/>
                <a:ext cx="598730"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ND</a:t>
                </a:r>
              </a:p>
            </p:txBody>
          </p:sp>
        </p:grpSp>
        <p:grpSp>
          <p:nvGrpSpPr>
            <p:cNvPr id="99" name="Group 98">
              <a:extLst>
                <a:ext uri="{FF2B5EF4-FFF2-40B4-BE49-F238E27FC236}">
                  <a16:creationId xmlns:a16="http://schemas.microsoft.com/office/drawing/2014/main" id="{4DCE877F-EA84-4830-8CF5-2817441069F8}"/>
                </a:ext>
              </a:extLst>
            </p:cNvPr>
            <p:cNvGrpSpPr/>
            <p:nvPr/>
          </p:nvGrpSpPr>
          <p:grpSpPr>
            <a:xfrm>
              <a:off x="5085122" y="4252163"/>
              <a:ext cx="709037" cy="510592"/>
              <a:chOff x="7715331" y="3079136"/>
              <a:chExt cx="991871" cy="714265"/>
            </a:xfrm>
          </p:grpSpPr>
          <p:sp>
            <p:nvSpPr>
              <p:cNvPr id="153" name="monitor">
                <a:extLst>
                  <a:ext uri="{FF2B5EF4-FFF2-40B4-BE49-F238E27FC236}">
                    <a16:creationId xmlns:a16="http://schemas.microsoft.com/office/drawing/2014/main" id="{C970F2E1-3B76-41BC-9CA4-CD628BF28001}"/>
                  </a:ext>
                </a:extLst>
              </p:cNvPr>
              <p:cNvSpPr>
                <a:spLocks noChangeAspect="1" noEditPoints="1"/>
              </p:cNvSpPr>
              <p:nvPr/>
            </p:nvSpPr>
            <p:spPr bwMode="auto">
              <a:xfrm>
                <a:off x="7745277" y="3079136"/>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4" name="TextBox 153">
                <a:extLst>
                  <a:ext uri="{FF2B5EF4-FFF2-40B4-BE49-F238E27FC236}">
                    <a16:creationId xmlns:a16="http://schemas.microsoft.com/office/drawing/2014/main" id="{E2052E57-4AB3-4829-B8AB-7E03476820B9}"/>
                  </a:ext>
                </a:extLst>
              </p:cNvPr>
              <p:cNvSpPr txBox="1"/>
              <p:nvPr/>
            </p:nvSpPr>
            <p:spPr>
              <a:xfrm>
                <a:off x="7715331" y="3223479"/>
                <a:ext cx="991871"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NCv2</a:t>
                </a:r>
              </a:p>
            </p:txBody>
          </p:sp>
        </p:grpSp>
        <p:sp>
          <p:nvSpPr>
            <p:cNvPr id="100" name="Rectangle 99">
              <a:extLst>
                <a:ext uri="{FF2B5EF4-FFF2-40B4-BE49-F238E27FC236}">
                  <a16:creationId xmlns:a16="http://schemas.microsoft.com/office/drawing/2014/main" id="{D5619357-730C-435B-BF41-158CF0B3B923}"/>
                </a:ext>
              </a:extLst>
            </p:cNvPr>
            <p:cNvSpPr/>
            <p:nvPr/>
          </p:nvSpPr>
          <p:spPr bwMode="auto">
            <a:xfrm>
              <a:off x="3897713" y="3914098"/>
              <a:ext cx="4030989" cy="1810967"/>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21" name="Rectangle 120">
              <a:extLst>
                <a:ext uri="{FF2B5EF4-FFF2-40B4-BE49-F238E27FC236}">
                  <a16:creationId xmlns:a16="http://schemas.microsoft.com/office/drawing/2014/main" id="{05A7A6A0-FCE9-40B6-B424-FCFDBE75472F}"/>
                </a:ext>
              </a:extLst>
            </p:cNvPr>
            <p:cNvSpPr/>
            <p:nvPr/>
          </p:nvSpPr>
          <p:spPr bwMode="auto">
            <a:xfrm>
              <a:off x="4242742" y="3739994"/>
              <a:ext cx="1869317" cy="385582"/>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Graphics Intensive</a:t>
              </a:r>
            </a:p>
          </p:txBody>
        </p:sp>
        <p:grpSp>
          <p:nvGrpSpPr>
            <p:cNvPr id="122" name="Group 121">
              <a:extLst>
                <a:ext uri="{FF2B5EF4-FFF2-40B4-BE49-F238E27FC236}">
                  <a16:creationId xmlns:a16="http://schemas.microsoft.com/office/drawing/2014/main" id="{70C95516-A60F-4F58-9693-6E58DA00E3ED}"/>
                </a:ext>
              </a:extLst>
            </p:cNvPr>
            <p:cNvGrpSpPr/>
            <p:nvPr/>
          </p:nvGrpSpPr>
          <p:grpSpPr>
            <a:xfrm>
              <a:off x="3769836" y="3716546"/>
              <a:ext cx="439248" cy="439247"/>
              <a:chOff x="6171198" y="2742650"/>
              <a:chExt cx="365962" cy="365962"/>
            </a:xfrm>
          </p:grpSpPr>
          <p:sp>
            <p:nvSpPr>
              <p:cNvPr id="151" name="Oval 150">
                <a:extLst>
                  <a:ext uri="{FF2B5EF4-FFF2-40B4-BE49-F238E27FC236}">
                    <a16:creationId xmlns:a16="http://schemas.microsoft.com/office/drawing/2014/main" id="{C1316A37-310E-4848-B253-F64074BA097B}"/>
                  </a:ext>
                </a:extLst>
              </p:cNvPr>
              <p:cNvSpPr/>
              <p:nvPr/>
            </p:nvSpPr>
            <p:spPr bwMode="auto">
              <a:xfrm>
                <a:off x="6171198" y="2742650"/>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52" name="PhotoCollection_E7AA">
                <a:extLst>
                  <a:ext uri="{FF2B5EF4-FFF2-40B4-BE49-F238E27FC236}">
                    <a16:creationId xmlns:a16="http://schemas.microsoft.com/office/drawing/2014/main" id="{68C35321-F70B-47BC-8CC9-D9C388D24F78}"/>
                  </a:ext>
                </a:extLst>
              </p:cNvPr>
              <p:cNvSpPr>
                <a:spLocks noChangeAspect="1" noEditPoints="1"/>
              </p:cNvSpPr>
              <p:nvPr/>
            </p:nvSpPr>
            <p:spPr bwMode="auto">
              <a:xfrm>
                <a:off x="6248767" y="2860221"/>
                <a:ext cx="210824" cy="161087"/>
              </a:xfrm>
              <a:custGeom>
                <a:avLst/>
                <a:gdLst>
                  <a:gd name="T0" fmla="*/ 3326 w 3752"/>
                  <a:gd name="T1" fmla="*/ 2439 h 2865"/>
                  <a:gd name="T2" fmla="*/ 0 w 3752"/>
                  <a:gd name="T3" fmla="*/ 2439 h 2865"/>
                  <a:gd name="T4" fmla="*/ 0 w 3752"/>
                  <a:gd name="T5" fmla="*/ 0 h 2865"/>
                  <a:gd name="T6" fmla="*/ 3326 w 3752"/>
                  <a:gd name="T7" fmla="*/ 0 h 2865"/>
                  <a:gd name="T8" fmla="*/ 3326 w 3752"/>
                  <a:gd name="T9" fmla="*/ 2439 h 2865"/>
                  <a:gd name="T10" fmla="*/ 2616 w 3752"/>
                  <a:gd name="T11" fmla="*/ 665 h 2865"/>
                  <a:gd name="T12" fmla="*/ 2660 w 3752"/>
                  <a:gd name="T13" fmla="*/ 710 h 2865"/>
                  <a:gd name="T14" fmla="*/ 2705 w 3752"/>
                  <a:gd name="T15" fmla="*/ 665 h 2865"/>
                  <a:gd name="T16" fmla="*/ 2660 w 3752"/>
                  <a:gd name="T17" fmla="*/ 620 h 2865"/>
                  <a:gd name="T18" fmla="*/ 2616 w 3752"/>
                  <a:gd name="T19" fmla="*/ 665 h 2865"/>
                  <a:gd name="T20" fmla="*/ 2660 w 3752"/>
                  <a:gd name="T21" fmla="*/ 2439 h 2865"/>
                  <a:gd name="T22" fmla="*/ 887 w 3752"/>
                  <a:gd name="T23" fmla="*/ 665 h 2865"/>
                  <a:gd name="T24" fmla="*/ 0 w 3752"/>
                  <a:gd name="T25" fmla="*/ 1552 h 2865"/>
                  <a:gd name="T26" fmla="*/ 3326 w 3752"/>
                  <a:gd name="T27" fmla="*/ 2217 h 2865"/>
                  <a:gd name="T28" fmla="*/ 2439 w 3752"/>
                  <a:gd name="T29" fmla="*/ 1330 h 2865"/>
                  <a:gd name="T30" fmla="*/ 1995 w 3752"/>
                  <a:gd name="T31" fmla="*/ 1774 h 2865"/>
                  <a:gd name="T32" fmla="*/ 426 w 3752"/>
                  <a:gd name="T33" fmla="*/ 2439 h 2865"/>
                  <a:gd name="T34" fmla="*/ 426 w 3752"/>
                  <a:gd name="T35" fmla="*/ 2865 h 2865"/>
                  <a:gd name="T36" fmla="*/ 3752 w 3752"/>
                  <a:gd name="T37" fmla="*/ 2865 h 2865"/>
                  <a:gd name="T38" fmla="*/ 3752 w 3752"/>
                  <a:gd name="T39" fmla="*/ 426 h 2865"/>
                  <a:gd name="T40" fmla="*/ 3326 w 3752"/>
                  <a:gd name="T41" fmla="*/ 426 h 2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52" h="2865">
                    <a:moveTo>
                      <a:pt x="3326" y="2439"/>
                    </a:moveTo>
                    <a:cubicBezTo>
                      <a:pt x="0" y="2439"/>
                      <a:pt x="0" y="2439"/>
                      <a:pt x="0" y="2439"/>
                    </a:cubicBezTo>
                    <a:cubicBezTo>
                      <a:pt x="0" y="0"/>
                      <a:pt x="0" y="0"/>
                      <a:pt x="0" y="0"/>
                    </a:cubicBezTo>
                    <a:cubicBezTo>
                      <a:pt x="3326" y="0"/>
                      <a:pt x="3326" y="0"/>
                      <a:pt x="3326" y="0"/>
                    </a:cubicBezTo>
                    <a:lnTo>
                      <a:pt x="3326" y="2439"/>
                    </a:lnTo>
                    <a:close/>
                    <a:moveTo>
                      <a:pt x="2616" y="665"/>
                    </a:moveTo>
                    <a:cubicBezTo>
                      <a:pt x="2616" y="690"/>
                      <a:pt x="2636" y="710"/>
                      <a:pt x="2660" y="710"/>
                    </a:cubicBezTo>
                    <a:cubicBezTo>
                      <a:pt x="2685" y="710"/>
                      <a:pt x="2705" y="690"/>
                      <a:pt x="2705" y="665"/>
                    </a:cubicBezTo>
                    <a:cubicBezTo>
                      <a:pt x="2705" y="640"/>
                      <a:pt x="2685" y="620"/>
                      <a:pt x="2660" y="620"/>
                    </a:cubicBezTo>
                    <a:cubicBezTo>
                      <a:pt x="2636" y="620"/>
                      <a:pt x="2616" y="640"/>
                      <a:pt x="2616" y="665"/>
                    </a:cubicBezTo>
                    <a:close/>
                    <a:moveTo>
                      <a:pt x="2660" y="2439"/>
                    </a:moveTo>
                    <a:cubicBezTo>
                      <a:pt x="887" y="665"/>
                      <a:pt x="887" y="665"/>
                      <a:pt x="887" y="665"/>
                    </a:cubicBezTo>
                    <a:cubicBezTo>
                      <a:pt x="0" y="1552"/>
                      <a:pt x="0" y="1552"/>
                      <a:pt x="0" y="1552"/>
                    </a:cubicBezTo>
                    <a:moveTo>
                      <a:pt x="3326" y="2217"/>
                    </a:moveTo>
                    <a:cubicBezTo>
                      <a:pt x="2439" y="1330"/>
                      <a:pt x="2439" y="1330"/>
                      <a:pt x="2439" y="1330"/>
                    </a:cubicBezTo>
                    <a:cubicBezTo>
                      <a:pt x="1995" y="1774"/>
                      <a:pt x="1995" y="1774"/>
                      <a:pt x="1995" y="1774"/>
                    </a:cubicBezTo>
                    <a:moveTo>
                      <a:pt x="426" y="2439"/>
                    </a:moveTo>
                    <a:cubicBezTo>
                      <a:pt x="426" y="2865"/>
                      <a:pt x="426" y="2865"/>
                      <a:pt x="426" y="2865"/>
                    </a:cubicBezTo>
                    <a:cubicBezTo>
                      <a:pt x="3752" y="2865"/>
                      <a:pt x="3752" y="2865"/>
                      <a:pt x="3752" y="2865"/>
                    </a:cubicBezTo>
                    <a:cubicBezTo>
                      <a:pt x="3752" y="426"/>
                      <a:pt x="3752" y="426"/>
                      <a:pt x="3752" y="426"/>
                    </a:cubicBezTo>
                    <a:cubicBezTo>
                      <a:pt x="3326" y="426"/>
                      <a:pt x="3326" y="426"/>
                      <a:pt x="3326" y="42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123" name="Group 122">
              <a:extLst>
                <a:ext uri="{FF2B5EF4-FFF2-40B4-BE49-F238E27FC236}">
                  <a16:creationId xmlns:a16="http://schemas.microsoft.com/office/drawing/2014/main" id="{30798384-B660-491A-BDFE-46C7A34BE589}"/>
                </a:ext>
              </a:extLst>
            </p:cNvPr>
            <p:cNvGrpSpPr/>
            <p:nvPr/>
          </p:nvGrpSpPr>
          <p:grpSpPr>
            <a:xfrm>
              <a:off x="8681821" y="4451933"/>
              <a:ext cx="666225" cy="510592"/>
              <a:chOff x="10626262" y="2835367"/>
              <a:chExt cx="865582" cy="663377"/>
            </a:xfrm>
          </p:grpSpPr>
          <p:sp>
            <p:nvSpPr>
              <p:cNvPr id="149" name="monitor">
                <a:extLst>
                  <a:ext uri="{FF2B5EF4-FFF2-40B4-BE49-F238E27FC236}">
                    <a16:creationId xmlns:a16="http://schemas.microsoft.com/office/drawing/2014/main" id="{1B2F4ACF-7B5C-43AE-8566-AC1345D76C46}"/>
                  </a:ext>
                </a:extLst>
              </p:cNvPr>
              <p:cNvSpPr>
                <a:spLocks noChangeAspect="1" noEditPoints="1"/>
              </p:cNvSpPr>
              <p:nvPr/>
            </p:nvSpPr>
            <p:spPr bwMode="auto">
              <a:xfrm>
                <a:off x="10626262" y="2835367"/>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0" name="TextBox 149">
                <a:extLst>
                  <a:ext uri="{FF2B5EF4-FFF2-40B4-BE49-F238E27FC236}">
                    <a16:creationId xmlns:a16="http://schemas.microsoft.com/office/drawing/2014/main" id="{8E2F3E8E-9F26-4035-96F5-511F94628CC9}"/>
                  </a:ext>
                </a:extLst>
              </p:cNvPr>
              <p:cNvSpPr txBox="1"/>
              <p:nvPr/>
            </p:nvSpPr>
            <p:spPr>
              <a:xfrm>
                <a:off x="10921709" y="2969450"/>
                <a:ext cx="274686" cy="405194"/>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H</a:t>
                </a:r>
              </a:p>
            </p:txBody>
          </p:sp>
        </p:grpSp>
        <p:sp>
          <p:nvSpPr>
            <p:cNvPr id="124" name="Rectangle 123">
              <a:extLst>
                <a:ext uri="{FF2B5EF4-FFF2-40B4-BE49-F238E27FC236}">
                  <a16:creationId xmlns:a16="http://schemas.microsoft.com/office/drawing/2014/main" id="{2940508D-6221-4990-AA4A-3A9F46AF9883}"/>
                </a:ext>
              </a:extLst>
            </p:cNvPr>
            <p:cNvSpPr/>
            <p:nvPr/>
          </p:nvSpPr>
          <p:spPr bwMode="auto">
            <a:xfrm>
              <a:off x="8214154" y="4016749"/>
              <a:ext cx="1562611" cy="1122514"/>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25" name="Rectangle 124">
              <a:extLst>
                <a:ext uri="{FF2B5EF4-FFF2-40B4-BE49-F238E27FC236}">
                  <a16:creationId xmlns:a16="http://schemas.microsoft.com/office/drawing/2014/main" id="{BA2F7496-A612-46D7-BB03-659FD024E11B}"/>
                </a:ext>
              </a:extLst>
            </p:cNvPr>
            <p:cNvSpPr/>
            <p:nvPr/>
          </p:nvSpPr>
          <p:spPr bwMode="auto">
            <a:xfrm>
              <a:off x="8301285" y="3631605"/>
              <a:ext cx="1669570" cy="680012"/>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dirty="0">
                  <a:ln>
                    <a:noFill/>
                  </a:ln>
                  <a:gradFill>
                    <a:gsLst>
                      <a:gs pos="0">
                        <a:srgbClr val="0078D7"/>
                      </a:gs>
                      <a:gs pos="100000">
                        <a:srgbClr val="0078D7"/>
                      </a:gs>
                    </a:gsLst>
                    <a:lin ang="5400000" scaled="0"/>
                  </a:gradFill>
                  <a:effectLst/>
                  <a:uLnTx/>
                  <a:uFillTx/>
                  <a:latin typeface="Segoe UI Semibold" panose="020B0702040204020203" pitchFamily="34" charset="0"/>
                  <a:ea typeface="+mn-ea"/>
                  <a:cs typeface="Segoe UI Semibold" panose="020B0702040204020203" pitchFamily="34" charset="0"/>
                </a:rPr>
                <a:t>High Performance Computing</a:t>
              </a:r>
            </a:p>
          </p:txBody>
        </p:sp>
        <p:grpSp>
          <p:nvGrpSpPr>
            <p:cNvPr id="126" name="Group 125">
              <a:extLst>
                <a:ext uri="{FF2B5EF4-FFF2-40B4-BE49-F238E27FC236}">
                  <a16:creationId xmlns:a16="http://schemas.microsoft.com/office/drawing/2014/main" id="{ECF45567-AB4E-466B-9A6C-353AADA5A1A3}"/>
                </a:ext>
              </a:extLst>
            </p:cNvPr>
            <p:cNvGrpSpPr/>
            <p:nvPr/>
          </p:nvGrpSpPr>
          <p:grpSpPr>
            <a:xfrm>
              <a:off x="8112402" y="3783377"/>
              <a:ext cx="439248" cy="439244"/>
              <a:chOff x="10581268" y="2806689"/>
              <a:chExt cx="365962" cy="365960"/>
            </a:xfrm>
          </p:grpSpPr>
          <p:sp>
            <p:nvSpPr>
              <p:cNvPr id="147" name="Oval 146">
                <a:extLst>
                  <a:ext uri="{FF2B5EF4-FFF2-40B4-BE49-F238E27FC236}">
                    <a16:creationId xmlns:a16="http://schemas.microsoft.com/office/drawing/2014/main" id="{2F9352A3-50B5-49AF-A95C-52D0CB821872}"/>
                  </a:ext>
                </a:extLst>
              </p:cNvPr>
              <p:cNvSpPr/>
              <p:nvPr/>
            </p:nvSpPr>
            <p:spPr bwMode="auto">
              <a:xfrm>
                <a:off x="10581268" y="2806689"/>
                <a:ext cx="365962" cy="365960"/>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48" name="LightningBolt_E945">
                <a:extLst>
                  <a:ext uri="{FF2B5EF4-FFF2-40B4-BE49-F238E27FC236}">
                    <a16:creationId xmlns:a16="http://schemas.microsoft.com/office/drawing/2014/main" id="{41F4186B-2BDF-4C98-A0AB-EE616DF24B27}"/>
                  </a:ext>
                </a:extLst>
              </p:cNvPr>
              <p:cNvSpPr>
                <a:spLocks noChangeAspect="1"/>
              </p:cNvSpPr>
              <p:nvPr/>
            </p:nvSpPr>
            <p:spPr bwMode="auto">
              <a:xfrm>
                <a:off x="10689166" y="2871795"/>
                <a:ext cx="153587" cy="214329"/>
              </a:xfrm>
              <a:custGeom>
                <a:avLst/>
                <a:gdLst>
                  <a:gd name="T0" fmla="*/ 481 w 2961"/>
                  <a:gd name="T1" fmla="*/ 4132 h 4132"/>
                  <a:gd name="T2" fmla="*/ 2961 w 2961"/>
                  <a:gd name="T3" fmla="*/ 1653 h 4132"/>
                  <a:gd name="T4" fmla="*/ 1652 w 2961"/>
                  <a:gd name="T5" fmla="*/ 1653 h 4132"/>
                  <a:gd name="T6" fmla="*/ 2479 w 2961"/>
                  <a:gd name="T7" fmla="*/ 0 h 4132"/>
                  <a:gd name="T8" fmla="*/ 1239 w 2961"/>
                  <a:gd name="T9" fmla="*/ 0 h 4132"/>
                  <a:gd name="T10" fmla="*/ 0 w 2961"/>
                  <a:gd name="T11" fmla="*/ 2479 h 4132"/>
                  <a:gd name="T12" fmla="*/ 964 w 2961"/>
                  <a:gd name="T13" fmla="*/ 2479 h 4132"/>
                  <a:gd name="T14" fmla="*/ 137 w 2961"/>
                  <a:gd name="T15" fmla="*/ 4132 h 4132"/>
                  <a:gd name="T16" fmla="*/ 481 w 2961"/>
                  <a:gd name="T17" fmla="*/ 4132 h 4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1" h="4132">
                    <a:moveTo>
                      <a:pt x="481" y="4132"/>
                    </a:moveTo>
                    <a:lnTo>
                      <a:pt x="2961" y="1653"/>
                    </a:lnTo>
                    <a:lnTo>
                      <a:pt x="1652" y="1653"/>
                    </a:lnTo>
                    <a:lnTo>
                      <a:pt x="2479" y="0"/>
                    </a:lnTo>
                    <a:lnTo>
                      <a:pt x="1239" y="0"/>
                    </a:lnTo>
                    <a:lnTo>
                      <a:pt x="0" y="2479"/>
                    </a:lnTo>
                    <a:lnTo>
                      <a:pt x="964" y="2479"/>
                    </a:lnTo>
                    <a:lnTo>
                      <a:pt x="137" y="4132"/>
                    </a:lnTo>
                    <a:lnTo>
                      <a:pt x="481" y="4132"/>
                    </a:ln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nvGrpSpPr>
            <p:cNvPr id="127" name="Group 126">
              <a:extLst>
                <a:ext uri="{FF2B5EF4-FFF2-40B4-BE49-F238E27FC236}">
                  <a16:creationId xmlns:a16="http://schemas.microsoft.com/office/drawing/2014/main" id="{EF3CF0C1-3DC6-41F5-B256-C0508F30D420}"/>
                </a:ext>
              </a:extLst>
            </p:cNvPr>
            <p:cNvGrpSpPr/>
            <p:nvPr/>
          </p:nvGrpSpPr>
          <p:grpSpPr>
            <a:xfrm>
              <a:off x="9991470" y="3700789"/>
              <a:ext cx="1745374" cy="1444279"/>
              <a:chOff x="10191825" y="3357383"/>
              <a:chExt cx="1780373" cy="1473238"/>
            </a:xfrm>
          </p:grpSpPr>
          <p:grpSp>
            <p:nvGrpSpPr>
              <p:cNvPr id="138" name="Group 137">
                <a:extLst>
                  <a:ext uri="{FF2B5EF4-FFF2-40B4-BE49-F238E27FC236}">
                    <a16:creationId xmlns:a16="http://schemas.microsoft.com/office/drawing/2014/main" id="{4BDACD5D-63C5-4D48-BDA4-4C1400B08E2D}"/>
                  </a:ext>
                </a:extLst>
              </p:cNvPr>
              <p:cNvGrpSpPr/>
              <p:nvPr/>
            </p:nvGrpSpPr>
            <p:grpSpPr>
              <a:xfrm>
                <a:off x="10815842" y="4056329"/>
                <a:ext cx="697573" cy="520830"/>
                <a:chOff x="5864871" y="4656877"/>
                <a:chExt cx="697573" cy="520830"/>
              </a:xfrm>
            </p:grpSpPr>
            <p:sp>
              <p:nvSpPr>
                <p:cNvPr id="144" name="monitor">
                  <a:extLst>
                    <a:ext uri="{FF2B5EF4-FFF2-40B4-BE49-F238E27FC236}">
                      <a16:creationId xmlns:a16="http://schemas.microsoft.com/office/drawing/2014/main" id="{43CAC1B6-6F50-4AB9-8401-DA7BEC7FC643}"/>
                    </a:ext>
                  </a:extLst>
                </p:cNvPr>
                <p:cNvSpPr>
                  <a:spLocks noChangeAspect="1" noEditPoints="1"/>
                </p:cNvSpPr>
                <p:nvPr/>
              </p:nvSpPr>
              <p:spPr bwMode="auto">
                <a:xfrm>
                  <a:off x="5869960" y="4656877"/>
                  <a:ext cx="679585" cy="520830"/>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45" name="TextBox 144">
                  <a:extLst>
                    <a:ext uri="{FF2B5EF4-FFF2-40B4-BE49-F238E27FC236}">
                      <a16:creationId xmlns:a16="http://schemas.microsoft.com/office/drawing/2014/main" id="{0B2A3ECE-C2E6-43E4-8A70-A22F26BE223F}"/>
                    </a:ext>
                  </a:extLst>
                </p:cNvPr>
                <p:cNvSpPr txBox="1"/>
                <p:nvPr/>
              </p:nvSpPr>
              <p:spPr>
                <a:xfrm>
                  <a:off x="5876010" y="4839079"/>
                  <a:ext cx="686434" cy="249956"/>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100" b="1" i="0" u="none" strike="noStrike" kern="1200" cap="none" spc="0" normalizeH="0" baseline="0" noProof="0">
                      <a:ln>
                        <a:noFill/>
                      </a:ln>
                      <a:gradFill>
                        <a:gsLst>
                          <a:gs pos="2917">
                            <a:srgbClr val="353535"/>
                          </a:gs>
                          <a:gs pos="30000">
                            <a:srgbClr val="353535"/>
                          </a:gs>
                        </a:gsLst>
                        <a:lin ang="5400000" scaled="0"/>
                      </a:gradFill>
                      <a:effectLst/>
                      <a:uLnTx/>
                      <a:uFillTx/>
                      <a:latin typeface="Segoe Pro Display" panose="020B0502040504020203" pitchFamily="34" charset="0"/>
                      <a:ea typeface="+mn-ea"/>
                      <a:cs typeface="+mn-cs"/>
                    </a:rPr>
                    <a:t>HANA</a:t>
                  </a:r>
                </a:p>
              </p:txBody>
            </p:sp>
            <p:pic>
              <p:nvPicPr>
                <p:cNvPr id="146" name="Picture 145">
                  <a:extLst>
                    <a:ext uri="{FF2B5EF4-FFF2-40B4-BE49-F238E27FC236}">
                      <a16:creationId xmlns:a16="http://schemas.microsoft.com/office/drawing/2014/main" id="{A6FA3760-EF12-4082-B801-FF81D8EC09A6}"/>
                    </a:ext>
                  </a:extLst>
                </p:cNvPr>
                <p:cNvPicPr>
                  <a:picLocks noChangeAspect="1"/>
                </p:cNvPicPr>
                <p:nvPr/>
              </p:nvPicPr>
              <p:blipFill>
                <a:blip r:embed="rId6">
                  <a:duotone>
                    <a:prstClr val="black"/>
                    <a:schemeClr val="accent5">
                      <a:tint val="45000"/>
                      <a:satMod val="400000"/>
                    </a:schemeClr>
                  </a:duotone>
                  <a:lum bright="-40000" contrast="-20000"/>
                </a:blip>
                <a:stretch>
                  <a:fillRect/>
                </a:stretch>
              </p:blipFill>
              <p:spPr>
                <a:xfrm>
                  <a:off x="5864871" y="4668030"/>
                  <a:ext cx="454324" cy="224640"/>
                </a:xfrm>
                <a:prstGeom prst="rect">
                  <a:avLst/>
                </a:prstGeom>
              </p:spPr>
            </p:pic>
          </p:grpSp>
          <p:sp>
            <p:nvSpPr>
              <p:cNvPr id="139" name="Rectangle 138">
                <a:extLst>
                  <a:ext uri="{FF2B5EF4-FFF2-40B4-BE49-F238E27FC236}">
                    <a16:creationId xmlns:a16="http://schemas.microsoft.com/office/drawing/2014/main" id="{2132268B-83BF-4453-BEA6-AFAA31B4C7AF}"/>
                  </a:ext>
                </a:extLst>
              </p:cNvPr>
              <p:cNvSpPr/>
              <p:nvPr/>
            </p:nvSpPr>
            <p:spPr bwMode="auto">
              <a:xfrm>
                <a:off x="10313038" y="3679681"/>
                <a:ext cx="1659160" cy="115094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40" name="Rectangle 139">
                <a:extLst>
                  <a:ext uri="{FF2B5EF4-FFF2-40B4-BE49-F238E27FC236}">
                    <a16:creationId xmlns:a16="http://schemas.microsoft.com/office/drawing/2014/main" id="{6CE06ADE-7D18-4FB7-8186-A3FB61370D37}"/>
                  </a:ext>
                </a:extLst>
              </p:cNvPr>
              <p:cNvSpPr/>
              <p:nvPr/>
            </p:nvSpPr>
            <p:spPr bwMode="auto">
              <a:xfrm>
                <a:off x="10477277" y="3357383"/>
                <a:ext cx="1330683" cy="516817"/>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dirty="0">
                    <a:ln>
                      <a:noFill/>
                    </a:ln>
                    <a:gradFill>
                      <a:gsLst>
                        <a:gs pos="0">
                          <a:srgbClr val="0078D7"/>
                        </a:gs>
                        <a:gs pos="100000">
                          <a:srgbClr val="0078D7"/>
                        </a:gs>
                      </a:gsLst>
                      <a:lin ang="5400000" scaled="0"/>
                    </a:gradFill>
                    <a:effectLst/>
                    <a:uLnTx/>
                    <a:uFillTx/>
                    <a:latin typeface="Segoe UI Semibold" panose="020B0702040204020203" pitchFamily="34" charset="0"/>
                    <a:ea typeface="+mn-ea"/>
                    <a:cs typeface="Segoe UI Semibold" panose="020B0702040204020203" pitchFamily="34" charset="0"/>
                  </a:rPr>
                  <a:t>Purpose-built SAP HANA</a:t>
                </a:r>
              </a:p>
            </p:txBody>
          </p:sp>
          <p:grpSp>
            <p:nvGrpSpPr>
              <p:cNvPr id="141" name="Group 140">
                <a:extLst>
                  <a:ext uri="{FF2B5EF4-FFF2-40B4-BE49-F238E27FC236}">
                    <a16:creationId xmlns:a16="http://schemas.microsoft.com/office/drawing/2014/main" id="{D2DC32C0-4C71-4947-832D-2BCE4A797391}"/>
                  </a:ext>
                </a:extLst>
              </p:cNvPr>
              <p:cNvGrpSpPr/>
              <p:nvPr/>
            </p:nvGrpSpPr>
            <p:grpSpPr>
              <a:xfrm>
                <a:off x="10191825" y="3441618"/>
                <a:ext cx="448056" cy="448055"/>
                <a:chOff x="5303955" y="4408928"/>
                <a:chExt cx="365962" cy="365962"/>
              </a:xfrm>
            </p:grpSpPr>
            <p:sp>
              <p:nvSpPr>
                <p:cNvPr id="142" name="Oval 141">
                  <a:extLst>
                    <a:ext uri="{FF2B5EF4-FFF2-40B4-BE49-F238E27FC236}">
                      <a16:creationId xmlns:a16="http://schemas.microsoft.com/office/drawing/2014/main" id="{CBAF2174-12F5-42B3-828D-8D8E474F71DA}"/>
                    </a:ext>
                  </a:extLst>
                </p:cNvPr>
                <p:cNvSpPr/>
                <p:nvPr/>
              </p:nvSpPr>
              <p:spPr bwMode="auto">
                <a:xfrm>
                  <a:off x="5303955" y="4408928"/>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43" name="Browser_4">
                  <a:extLst>
                    <a:ext uri="{FF2B5EF4-FFF2-40B4-BE49-F238E27FC236}">
                      <a16:creationId xmlns:a16="http://schemas.microsoft.com/office/drawing/2014/main" id="{3A471924-0142-4811-A1FC-E950BAA80EBD}"/>
                    </a:ext>
                  </a:extLst>
                </p:cNvPr>
                <p:cNvSpPr>
                  <a:spLocks noChangeAspect="1" noEditPoints="1"/>
                </p:cNvSpPr>
                <p:nvPr/>
              </p:nvSpPr>
              <p:spPr bwMode="auto">
                <a:xfrm>
                  <a:off x="5390080" y="4515532"/>
                  <a:ext cx="206714" cy="152981"/>
                </a:xfrm>
                <a:custGeom>
                  <a:avLst/>
                  <a:gdLst>
                    <a:gd name="T0" fmla="*/ 80 w 604"/>
                    <a:gd name="T1" fmla="*/ 244 h 447"/>
                    <a:gd name="T2" fmla="*/ 320 w 604"/>
                    <a:gd name="T3" fmla="*/ 244 h 447"/>
                    <a:gd name="T4" fmla="*/ 80 w 604"/>
                    <a:gd name="T5" fmla="*/ 367 h 447"/>
                    <a:gd name="T6" fmla="*/ 320 w 604"/>
                    <a:gd name="T7" fmla="*/ 367 h 447"/>
                    <a:gd name="T8" fmla="*/ 525 w 604"/>
                    <a:gd name="T9" fmla="*/ 305 h 447"/>
                    <a:gd name="T10" fmla="*/ 525 w 604"/>
                    <a:gd name="T11" fmla="*/ 244 h 447"/>
                    <a:gd name="T12" fmla="*/ 403 w 604"/>
                    <a:gd name="T13" fmla="*/ 244 h 447"/>
                    <a:gd name="T14" fmla="*/ 403 w 604"/>
                    <a:gd name="T15" fmla="*/ 367 h 447"/>
                    <a:gd name="T16" fmla="*/ 525 w 604"/>
                    <a:gd name="T17" fmla="*/ 367 h 447"/>
                    <a:gd name="T18" fmla="*/ 525 w 604"/>
                    <a:gd name="T19" fmla="*/ 305 h 447"/>
                    <a:gd name="T20" fmla="*/ 525 w 604"/>
                    <a:gd name="T21" fmla="*/ 123 h 447"/>
                    <a:gd name="T22" fmla="*/ 525 w 604"/>
                    <a:gd name="T23" fmla="*/ 80 h 447"/>
                    <a:gd name="T24" fmla="*/ 82 w 604"/>
                    <a:gd name="T25" fmla="*/ 80 h 447"/>
                    <a:gd name="T26" fmla="*/ 82 w 604"/>
                    <a:gd name="T27" fmla="*/ 166 h 447"/>
                    <a:gd name="T28" fmla="*/ 525 w 604"/>
                    <a:gd name="T29" fmla="*/ 166 h 447"/>
                    <a:gd name="T30" fmla="*/ 525 w 604"/>
                    <a:gd name="T31" fmla="*/ 123 h 447"/>
                    <a:gd name="T32" fmla="*/ 604 w 604"/>
                    <a:gd name="T33" fmla="*/ 225 h 447"/>
                    <a:gd name="T34" fmla="*/ 604 w 604"/>
                    <a:gd name="T35" fmla="*/ 0 h 447"/>
                    <a:gd name="T36" fmla="*/ 0 w 604"/>
                    <a:gd name="T37" fmla="*/ 0 h 447"/>
                    <a:gd name="T38" fmla="*/ 0 w 604"/>
                    <a:gd name="T39" fmla="*/ 447 h 447"/>
                    <a:gd name="T40" fmla="*/ 604 w 604"/>
                    <a:gd name="T41" fmla="*/ 447 h 447"/>
                    <a:gd name="T42" fmla="*/ 604 w 604"/>
                    <a:gd name="T43" fmla="*/ 2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04" h="447">
                      <a:moveTo>
                        <a:pt x="80" y="244"/>
                      </a:moveTo>
                      <a:lnTo>
                        <a:pt x="320" y="244"/>
                      </a:lnTo>
                      <a:moveTo>
                        <a:pt x="80" y="367"/>
                      </a:moveTo>
                      <a:lnTo>
                        <a:pt x="320" y="367"/>
                      </a:lnTo>
                      <a:moveTo>
                        <a:pt x="525" y="305"/>
                      </a:moveTo>
                      <a:lnTo>
                        <a:pt x="525" y="244"/>
                      </a:lnTo>
                      <a:lnTo>
                        <a:pt x="403" y="244"/>
                      </a:lnTo>
                      <a:lnTo>
                        <a:pt x="403" y="367"/>
                      </a:lnTo>
                      <a:lnTo>
                        <a:pt x="525" y="367"/>
                      </a:lnTo>
                      <a:lnTo>
                        <a:pt x="525" y="305"/>
                      </a:lnTo>
                      <a:moveTo>
                        <a:pt x="525" y="123"/>
                      </a:moveTo>
                      <a:lnTo>
                        <a:pt x="525" y="80"/>
                      </a:lnTo>
                      <a:lnTo>
                        <a:pt x="82" y="80"/>
                      </a:lnTo>
                      <a:lnTo>
                        <a:pt x="82" y="166"/>
                      </a:lnTo>
                      <a:lnTo>
                        <a:pt x="525" y="166"/>
                      </a:lnTo>
                      <a:lnTo>
                        <a:pt x="525" y="123"/>
                      </a:lnTo>
                      <a:moveTo>
                        <a:pt x="604" y="225"/>
                      </a:moveTo>
                      <a:lnTo>
                        <a:pt x="604" y="0"/>
                      </a:lnTo>
                      <a:lnTo>
                        <a:pt x="0" y="0"/>
                      </a:lnTo>
                      <a:lnTo>
                        <a:pt x="0" y="447"/>
                      </a:lnTo>
                      <a:lnTo>
                        <a:pt x="604" y="447"/>
                      </a:lnTo>
                      <a:lnTo>
                        <a:pt x="604" y="225"/>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grpSp>
          <p:nvGrpSpPr>
            <p:cNvPr id="128" name="Group 127">
              <a:extLst>
                <a:ext uri="{FF2B5EF4-FFF2-40B4-BE49-F238E27FC236}">
                  <a16:creationId xmlns:a16="http://schemas.microsoft.com/office/drawing/2014/main" id="{C4797DB5-E5AA-4D3B-BE6B-2F64E0EB7970}"/>
                </a:ext>
              </a:extLst>
            </p:cNvPr>
            <p:cNvGrpSpPr/>
            <p:nvPr/>
          </p:nvGrpSpPr>
          <p:grpSpPr>
            <a:xfrm>
              <a:off x="5085122" y="4897290"/>
              <a:ext cx="709037" cy="510587"/>
              <a:chOff x="7715331" y="3079122"/>
              <a:chExt cx="991871" cy="714258"/>
            </a:xfrm>
          </p:grpSpPr>
          <p:sp>
            <p:nvSpPr>
              <p:cNvPr id="136" name="monitor">
                <a:extLst>
                  <a:ext uri="{FF2B5EF4-FFF2-40B4-BE49-F238E27FC236}">
                    <a16:creationId xmlns:a16="http://schemas.microsoft.com/office/drawing/2014/main" id="{EDC94967-99B3-46E3-A916-4F1919EAF45E}"/>
                  </a:ext>
                </a:extLst>
              </p:cNvPr>
              <p:cNvSpPr>
                <a:spLocks noChangeAspect="1" noEditPoints="1"/>
              </p:cNvSpPr>
              <p:nvPr/>
            </p:nvSpPr>
            <p:spPr bwMode="auto">
              <a:xfrm>
                <a:off x="7745277" y="3079122"/>
                <a:ext cx="931982" cy="714258"/>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37" name="TextBox 136">
                <a:extLst>
                  <a:ext uri="{FF2B5EF4-FFF2-40B4-BE49-F238E27FC236}">
                    <a16:creationId xmlns:a16="http://schemas.microsoft.com/office/drawing/2014/main" id="{ABB7B714-0735-4922-996F-4ED98DDFFB48}"/>
                  </a:ext>
                </a:extLst>
              </p:cNvPr>
              <p:cNvSpPr txBox="1"/>
              <p:nvPr/>
            </p:nvSpPr>
            <p:spPr>
              <a:xfrm>
                <a:off x="7715331" y="3223501"/>
                <a:ext cx="991871"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NCv3</a:t>
                </a:r>
              </a:p>
            </p:txBody>
          </p:sp>
        </p:grpSp>
        <p:grpSp>
          <p:nvGrpSpPr>
            <p:cNvPr id="129" name="Group 128">
              <a:extLst>
                <a:ext uri="{FF2B5EF4-FFF2-40B4-BE49-F238E27FC236}">
                  <a16:creationId xmlns:a16="http://schemas.microsoft.com/office/drawing/2014/main" id="{BFED2A4E-03BE-4158-882F-00A674E9389E}"/>
                </a:ext>
              </a:extLst>
            </p:cNvPr>
            <p:cNvGrpSpPr/>
            <p:nvPr/>
          </p:nvGrpSpPr>
          <p:grpSpPr>
            <a:xfrm>
              <a:off x="7021586" y="4882812"/>
              <a:ext cx="734820" cy="510593"/>
              <a:chOff x="7697297" y="3079136"/>
              <a:chExt cx="1027939" cy="714264"/>
            </a:xfrm>
          </p:grpSpPr>
          <p:sp>
            <p:nvSpPr>
              <p:cNvPr id="134" name="monitor">
                <a:extLst>
                  <a:ext uri="{FF2B5EF4-FFF2-40B4-BE49-F238E27FC236}">
                    <a16:creationId xmlns:a16="http://schemas.microsoft.com/office/drawing/2014/main" id="{0D39390C-FC96-4882-91FB-46ECA88C5167}"/>
                  </a:ext>
                </a:extLst>
              </p:cNvPr>
              <p:cNvSpPr>
                <a:spLocks noChangeAspect="1" noEditPoints="1"/>
              </p:cNvSpPr>
              <p:nvPr/>
            </p:nvSpPr>
            <p:spPr bwMode="auto">
              <a:xfrm>
                <a:off x="7745277" y="3079136"/>
                <a:ext cx="931982" cy="71426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35" name="TextBox 134">
                <a:extLst>
                  <a:ext uri="{FF2B5EF4-FFF2-40B4-BE49-F238E27FC236}">
                    <a16:creationId xmlns:a16="http://schemas.microsoft.com/office/drawing/2014/main" id="{482EFB54-66BA-4238-AB20-B4A87D4B2FA4}"/>
                  </a:ext>
                </a:extLst>
              </p:cNvPr>
              <p:cNvSpPr txBox="1"/>
              <p:nvPr/>
            </p:nvSpPr>
            <p:spPr>
              <a:xfrm>
                <a:off x="7697297" y="3223483"/>
                <a:ext cx="1027939"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NDv2</a:t>
                </a:r>
                <a:endParaRPr kumimoji="0" lang="en-US" sz="1400" b="1" i="0" u="none" strike="noStrike" kern="1200" cap="none" spc="0" normalizeH="0" baseline="0" noProof="0">
                  <a:ln>
                    <a:noFill/>
                  </a:ln>
                  <a:solidFill>
                    <a:srgbClr val="FF0000"/>
                  </a:solidFill>
                  <a:effectLst/>
                  <a:uLnTx/>
                  <a:uFillTx/>
                  <a:latin typeface="Segoe UI Semibold" panose="020B0702040204020203" pitchFamily="34" charset="0"/>
                  <a:ea typeface="+mn-ea"/>
                  <a:cs typeface="Segoe UI Semibold" panose="020B0702040204020203" pitchFamily="34" charset="0"/>
                </a:endParaRPr>
              </a:p>
            </p:txBody>
          </p:sp>
        </p:grpSp>
        <p:grpSp>
          <p:nvGrpSpPr>
            <p:cNvPr id="130" name="Group 129">
              <a:extLst>
                <a:ext uri="{FF2B5EF4-FFF2-40B4-BE49-F238E27FC236}">
                  <a16:creationId xmlns:a16="http://schemas.microsoft.com/office/drawing/2014/main" id="{847B1195-8ABE-48F8-AA13-D7D0E15A1E51}"/>
                </a:ext>
              </a:extLst>
            </p:cNvPr>
            <p:cNvGrpSpPr/>
            <p:nvPr/>
          </p:nvGrpSpPr>
          <p:grpSpPr>
            <a:xfrm>
              <a:off x="6095959" y="4875234"/>
              <a:ext cx="714194" cy="510592"/>
              <a:chOff x="7711722" y="3079134"/>
              <a:chExt cx="999087" cy="714264"/>
            </a:xfrm>
          </p:grpSpPr>
          <p:sp>
            <p:nvSpPr>
              <p:cNvPr id="132" name="monitor">
                <a:extLst>
                  <a:ext uri="{FF2B5EF4-FFF2-40B4-BE49-F238E27FC236}">
                    <a16:creationId xmlns:a16="http://schemas.microsoft.com/office/drawing/2014/main" id="{01D6F349-90AC-4E6C-B398-927328B8DD26}"/>
                  </a:ext>
                </a:extLst>
              </p:cNvPr>
              <p:cNvSpPr>
                <a:spLocks noChangeAspect="1" noEditPoints="1"/>
              </p:cNvSpPr>
              <p:nvPr/>
            </p:nvSpPr>
            <p:spPr bwMode="auto">
              <a:xfrm>
                <a:off x="7745277" y="3079134"/>
                <a:ext cx="931982" cy="71426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33" name="TextBox 132">
                <a:extLst>
                  <a:ext uri="{FF2B5EF4-FFF2-40B4-BE49-F238E27FC236}">
                    <a16:creationId xmlns:a16="http://schemas.microsoft.com/office/drawing/2014/main" id="{9A1A3B10-2C8F-46C3-905F-F1FD89342B9F}"/>
                  </a:ext>
                </a:extLst>
              </p:cNvPr>
              <p:cNvSpPr txBox="1"/>
              <p:nvPr/>
            </p:nvSpPr>
            <p:spPr>
              <a:xfrm>
                <a:off x="7711722" y="3223483"/>
                <a:ext cx="999087"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NVv2</a:t>
                </a:r>
                <a:endParaRPr kumimoji="0" lang="en-US" sz="1400" b="1" i="0" u="none" strike="noStrike" kern="1200" cap="none" spc="0" normalizeH="0" baseline="0" noProof="0">
                  <a:ln>
                    <a:noFill/>
                  </a:ln>
                  <a:solidFill>
                    <a:srgbClr val="FF0000"/>
                  </a:solidFill>
                  <a:effectLst/>
                  <a:uLnTx/>
                  <a:uFillTx/>
                  <a:latin typeface="Segoe UI Semibold" panose="020B0702040204020203" pitchFamily="34" charset="0"/>
                  <a:ea typeface="+mn-ea"/>
                  <a:cs typeface="Segoe UI Semibold" panose="020B0702040204020203" pitchFamily="34" charset="0"/>
                </a:endParaRPr>
              </a:p>
            </p:txBody>
          </p:sp>
        </p:grpSp>
        <p:sp>
          <p:nvSpPr>
            <p:cNvPr id="131" name="TextBox 130">
              <a:extLst>
                <a:ext uri="{FF2B5EF4-FFF2-40B4-BE49-F238E27FC236}">
                  <a16:creationId xmlns:a16="http://schemas.microsoft.com/office/drawing/2014/main" id="{1C248A21-2C20-491F-B314-A3A2F73299B7}"/>
                </a:ext>
              </a:extLst>
            </p:cNvPr>
            <p:cNvSpPr txBox="1"/>
            <p:nvPr/>
          </p:nvSpPr>
          <p:spPr>
            <a:xfrm>
              <a:off x="6483185" y="5403818"/>
              <a:ext cx="843179" cy="138498"/>
            </a:xfrm>
            <a:prstGeom prst="rect">
              <a:avLst/>
            </a:prstGeom>
            <a:noFill/>
          </p:spPr>
          <p:txBody>
            <a:bodyPr wrap="none" lIns="0" tIns="0" rIns="0" bIns="0" rtlCol="0">
              <a:spAutoFit/>
            </a:bodyPr>
            <a:lstStyle>
              <a:defPPr>
                <a:defRPr lang="en-US"/>
              </a:defPPr>
              <a:lvl1pPr algn="ctr">
                <a:lnSpc>
                  <a:spcPct val="90000"/>
                </a:lnSpc>
                <a:spcAft>
                  <a:spcPts val="600"/>
                </a:spcAft>
                <a:defRPr sz="1400" b="1">
                  <a:gradFill>
                    <a:gsLst>
                      <a:gs pos="2917">
                        <a:schemeClr val="tx1"/>
                      </a:gs>
                      <a:gs pos="30000">
                        <a:schemeClr val="tx1"/>
                      </a:gs>
                    </a:gsLst>
                    <a:lin ang="5400000" scaled="0"/>
                  </a:gradFill>
                  <a:latin typeface="Segoe UI" panose="020B0502040204020203" pitchFamily="34" charset="0"/>
                  <a:cs typeface="Segoe UI" panose="020B0502040204020203" pitchFamily="34" charset="0"/>
                </a:defRPr>
              </a:lvl1p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0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(coming soon)</a:t>
              </a:r>
            </a:p>
          </p:txBody>
        </p:sp>
      </p:grpSp>
    </p:spTree>
    <p:extLst>
      <p:ext uri="{BB962C8B-B14F-4D97-AF65-F5344CB8AC3E}">
        <p14:creationId xmlns:p14="http://schemas.microsoft.com/office/powerpoint/2010/main" val="414288595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a:xfrm>
            <a:off x="584200" y="2979778"/>
            <a:ext cx="9144000" cy="553998"/>
          </a:xfrm>
        </p:spPr>
        <p:txBody>
          <a:bodyPr/>
          <a:lstStyle/>
          <a:p>
            <a:r>
              <a:rPr lang="sl-SI" dirty="0"/>
              <a:t>Azure </a:t>
            </a:r>
            <a:r>
              <a:rPr lang="sl-SI" dirty="0" err="1"/>
              <a:t>Migrate</a:t>
            </a:r>
            <a:r>
              <a:rPr lang="sl-SI" dirty="0"/>
              <a:t> and </a:t>
            </a:r>
            <a:r>
              <a:rPr lang="sl-SI" dirty="0" err="1"/>
              <a:t>Disaster</a:t>
            </a:r>
            <a:r>
              <a:rPr lang="sl-SI" dirty="0"/>
              <a:t> </a:t>
            </a:r>
            <a:r>
              <a:rPr lang="sl-SI" dirty="0" err="1"/>
              <a:t>Recovery</a:t>
            </a:r>
            <a:endParaRPr lang="sl-SI" dirty="0"/>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369332"/>
          </a:xfrm>
        </p:spPr>
        <p:txBody>
          <a:bodyPr/>
          <a:lstStyle/>
          <a:p>
            <a:endParaRPr lang="sl-SI" sz="2400" dirty="0"/>
          </a:p>
        </p:txBody>
      </p:sp>
    </p:spTree>
    <p:extLst>
      <p:ext uri="{BB962C8B-B14F-4D97-AF65-F5344CB8AC3E}">
        <p14:creationId xmlns:p14="http://schemas.microsoft.com/office/powerpoint/2010/main" val="3350056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Rectangle 193">
            <a:extLst>
              <a:ext uri="{FF2B5EF4-FFF2-40B4-BE49-F238E27FC236}">
                <a16:creationId xmlns:a16="http://schemas.microsoft.com/office/drawing/2014/main" id="{65DC83E0-64AA-43AA-84F6-32D64B0C58B4}"/>
              </a:ext>
            </a:extLst>
          </p:cNvPr>
          <p:cNvSpPr/>
          <p:nvPr/>
        </p:nvSpPr>
        <p:spPr bwMode="auto">
          <a:xfrm>
            <a:off x="6292628" y="4850362"/>
            <a:ext cx="4538776" cy="1602576"/>
          </a:xfrm>
          <a:prstGeom prst="rect">
            <a:avLst/>
          </a:prstGeom>
          <a:noFill/>
          <a:ln w="22225" cap="rnd">
            <a:solidFill>
              <a:schemeClr val="bg1">
                <a:lumMod val="50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ctr" defTabSz="913916" fontAlgn="base">
              <a:lnSpc>
                <a:spcPct val="90000"/>
              </a:lnSpc>
              <a:spcBef>
                <a:spcPct val="0"/>
              </a:spcBef>
              <a:spcAft>
                <a:spcPct val="0"/>
              </a:spcAft>
              <a:defRPr/>
            </a:pPr>
            <a:endParaRPr lang="en-US">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04" name="Rectangle 203">
            <a:extLst>
              <a:ext uri="{FF2B5EF4-FFF2-40B4-BE49-F238E27FC236}">
                <a16:creationId xmlns:a16="http://schemas.microsoft.com/office/drawing/2014/main" id="{94A66CD4-5301-455A-854C-01D50DB1FE57}"/>
              </a:ext>
            </a:extLst>
          </p:cNvPr>
          <p:cNvSpPr/>
          <p:nvPr/>
        </p:nvSpPr>
        <p:spPr bwMode="auto">
          <a:xfrm>
            <a:off x="9675662" y="4735045"/>
            <a:ext cx="259551" cy="24121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202" name="Rectangle 201">
            <a:extLst>
              <a:ext uri="{FF2B5EF4-FFF2-40B4-BE49-F238E27FC236}">
                <a16:creationId xmlns:a16="http://schemas.microsoft.com/office/drawing/2014/main" id="{1E6C4805-4F2E-4727-94BC-58FEB08BDFF2}"/>
              </a:ext>
            </a:extLst>
          </p:cNvPr>
          <p:cNvSpPr/>
          <p:nvPr/>
        </p:nvSpPr>
        <p:spPr bwMode="auto">
          <a:xfrm>
            <a:off x="8847738" y="4805213"/>
            <a:ext cx="193390" cy="24121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200" name="Rectangle 199">
            <a:extLst>
              <a:ext uri="{FF2B5EF4-FFF2-40B4-BE49-F238E27FC236}">
                <a16:creationId xmlns:a16="http://schemas.microsoft.com/office/drawing/2014/main" id="{9AF6F77C-C034-40DB-8B3C-A1ABFB63C958}"/>
              </a:ext>
            </a:extLst>
          </p:cNvPr>
          <p:cNvSpPr/>
          <p:nvPr/>
        </p:nvSpPr>
        <p:spPr bwMode="auto">
          <a:xfrm>
            <a:off x="7587551" y="4770257"/>
            <a:ext cx="928692" cy="24858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46C92E42-A73A-45C2-9AB1-3FA3142D4E54}"/>
              </a:ext>
            </a:extLst>
          </p:cNvPr>
          <p:cNvSpPr>
            <a:spLocks noGrp="1"/>
          </p:cNvSpPr>
          <p:nvPr>
            <p:ph type="title"/>
          </p:nvPr>
        </p:nvSpPr>
        <p:spPr>
          <a:xfrm>
            <a:off x="270759" y="289513"/>
            <a:ext cx="8739742" cy="1107996"/>
          </a:xfrm>
        </p:spPr>
        <p:txBody>
          <a:bodyPr/>
          <a:lstStyle/>
          <a:p>
            <a:r>
              <a:rPr lang="en-US"/>
              <a:t>Replicate and failover on-premises apps to Azure</a:t>
            </a:r>
          </a:p>
        </p:txBody>
      </p:sp>
      <p:sp>
        <p:nvSpPr>
          <p:cNvPr id="4" name="Title 1">
            <a:extLst>
              <a:ext uri="{FF2B5EF4-FFF2-40B4-BE49-F238E27FC236}">
                <a16:creationId xmlns:a16="http://schemas.microsoft.com/office/drawing/2014/main" id="{19606341-B513-43FE-A8F6-7632F61F5193}"/>
              </a:ext>
            </a:extLst>
          </p:cNvPr>
          <p:cNvSpPr txBox="1">
            <a:spLocks/>
          </p:cNvSpPr>
          <p:nvPr/>
        </p:nvSpPr>
        <p:spPr>
          <a:xfrm>
            <a:off x="645166" y="2260105"/>
            <a:ext cx="3545834" cy="724572"/>
          </a:xfrm>
          <a:prstGeom prst="rect">
            <a:avLst/>
          </a:prstGeom>
        </p:spPr>
        <p:txBody>
          <a:bodyPr vert="horz" wrap="square" lIns="194993" tIns="121871" rIns="194993" bIns="121871" rtlCol="0" anchor="ctr">
            <a:noAutofit/>
          </a:bodyPr>
          <a:lstStyle>
            <a:lvl1pPr algn="l" defTabSz="685870" rtl="0" eaLnBrk="1" latinLnBrk="0" hangingPunct="1">
              <a:lnSpc>
                <a:spcPts val="4632"/>
              </a:lnSpc>
              <a:spcBef>
                <a:spcPct val="0"/>
              </a:spcBef>
              <a:buNone/>
              <a:defRPr lang="en-US" sz="4265" b="0" kern="1200" cap="none" spc="-75" baseline="0">
                <a:ln w="3175">
                  <a:noFill/>
                </a:ln>
                <a:solidFill>
                  <a:schemeClr val="accent2"/>
                </a:solidFill>
                <a:effectLst/>
                <a:latin typeface="+mj-lt"/>
                <a:ea typeface="+mn-ea"/>
                <a:cs typeface="Segoe UI" pitchFamily="34" charset="0"/>
              </a:defRPr>
            </a:lvl1pPr>
          </a:lstStyle>
          <a:p>
            <a:pPr indent="-233201" defTabSz="913565" fontAlgn="base">
              <a:lnSpc>
                <a:spcPct val="90000"/>
              </a:lnSpc>
              <a:spcAft>
                <a:spcPct val="0"/>
              </a:spcAft>
              <a:defRPr/>
            </a:pPr>
            <a:r>
              <a:rPr lang="en-US" sz="2000" b="1" kern="0" spc="0">
                <a:solidFill>
                  <a:schemeClr val="accent1"/>
                </a:solidFill>
                <a:latin typeface="Segoe UI" charset="0"/>
                <a:ea typeface="Segoe UI" charset="0"/>
                <a:cs typeface="Segoe UI" charset="0"/>
              </a:rPr>
              <a:t>Key features include:</a:t>
            </a:r>
          </a:p>
        </p:txBody>
      </p:sp>
      <p:sp>
        <p:nvSpPr>
          <p:cNvPr id="27" name="TextBox 22">
            <a:extLst>
              <a:ext uri="{FF2B5EF4-FFF2-40B4-BE49-F238E27FC236}">
                <a16:creationId xmlns:a16="http://schemas.microsoft.com/office/drawing/2014/main" id="{0E073E82-2D43-4C03-89C1-197CBD34C533}"/>
              </a:ext>
            </a:extLst>
          </p:cNvPr>
          <p:cNvSpPr txBox="1"/>
          <p:nvPr/>
        </p:nvSpPr>
        <p:spPr>
          <a:xfrm>
            <a:off x="7725736" y="5992293"/>
            <a:ext cx="684057" cy="285057"/>
          </a:xfrm>
          <a:prstGeom prst="rect">
            <a:avLst/>
          </a:prstGeom>
          <a:noFill/>
        </p:spPr>
        <p:txBody>
          <a:bodyPr wrap="square" lIns="0" tIns="0" rIns="0" bIns="0" rtlCol="0">
            <a:spAutoFit/>
          </a:bodyPr>
          <a:lstStyle/>
          <a:p>
            <a:pPr algn="ctr" fontAlgn="base">
              <a:lnSpc>
                <a:spcPct val="90000"/>
              </a:lnSpc>
              <a:spcBef>
                <a:spcPct val="0"/>
              </a:spcBef>
              <a:spcAft>
                <a:spcPct val="0"/>
              </a:spcAft>
              <a:defRPr/>
            </a:pPr>
            <a:r>
              <a:rPr lang="en-US" sz="1029">
                <a:solidFill>
                  <a:schemeClr val="bg1">
                    <a:lumMod val="50000"/>
                  </a:schemeClr>
                </a:solidFill>
                <a:latin typeface="Segoe UI" panose="020B0502040204020203" pitchFamily="34" charset="0"/>
                <a:ea typeface="Segoe UI" panose="020B0502040204020203" pitchFamily="34" charset="0"/>
                <a:cs typeface="Segoe UI" panose="020B0502040204020203" pitchFamily="34" charset="0"/>
              </a:rPr>
              <a:t>Windows Server</a:t>
            </a:r>
          </a:p>
        </p:txBody>
      </p:sp>
      <p:sp>
        <p:nvSpPr>
          <p:cNvPr id="95" name="TextBox 185">
            <a:extLst>
              <a:ext uri="{FF2B5EF4-FFF2-40B4-BE49-F238E27FC236}">
                <a16:creationId xmlns:a16="http://schemas.microsoft.com/office/drawing/2014/main" id="{E40B1F51-9622-4393-8CA5-30B3A4C314DE}"/>
              </a:ext>
            </a:extLst>
          </p:cNvPr>
          <p:cNvSpPr txBox="1"/>
          <p:nvPr/>
        </p:nvSpPr>
        <p:spPr>
          <a:xfrm>
            <a:off x="6406554" y="5022491"/>
            <a:ext cx="1142293" cy="722879"/>
          </a:xfrm>
          <a:prstGeom prst="rect">
            <a:avLst/>
          </a:prstGeom>
          <a:noFill/>
        </p:spPr>
        <p:txBody>
          <a:bodyPr wrap="square" lIns="0" tIns="146203" rIns="0" bIns="146203" rtlCol="0">
            <a:spAutoFit/>
          </a:bodyPr>
          <a:lstStyle/>
          <a:p>
            <a:pPr fontAlgn="base">
              <a:lnSpc>
                <a:spcPct val="90000"/>
              </a:lnSpc>
              <a:spcBef>
                <a:spcPct val="0"/>
              </a:spcBef>
              <a:spcAft>
                <a:spcPct val="0"/>
              </a:spcAft>
              <a:defRPr/>
            </a:pPr>
            <a:r>
              <a:rPr lang="en-US" sz="1029" b="1">
                <a:solidFill>
                  <a:schemeClr val="bg1">
                    <a:lumMod val="50000"/>
                  </a:schemeClr>
                </a:solidFill>
                <a:latin typeface="Segoe UI" panose="020B0502040204020203" pitchFamily="34" charset="0"/>
                <a:ea typeface="Segoe UI" panose="020B0502040204020203" pitchFamily="34" charset="0"/>
                <a:cs typeface="Segoe UI" panose="020B0502040204020203" pitchFamily="34" charset="0"/>
              </a:rPr>
              <a:t>Enterprise, SMB, and HSP primary site</a:t>
            </a:r>
          </a:p>
        </p:txBody>
      </p:sp>
      <p:sp>
        <p:nvSpPr>
          <p:cNvPr id="114" name="Rectangle 113">
            <a:extLst>
              <a:ext uri="{FF2B5EF4-FFF2-40B4-BE49-F238E27FC236}">
                <a16:creationId xmlns:a16="http://schemas.microsoft.com/office/drawing/2014/main" id="{CA1E3DDF-F493-4E70-95A4-23FB15B75C5E}"/>
              </a:ext>
            </a:extLst>
          </p:cNvPr>
          <p:cNvSpPr/>
          <p:nvPr/>
        </p:nvSpPr>
        <p:spPr bwMode="auto">
          <a:xfrm>
            <a:off x="1105552" y="3003173"/>
            <a:ext cx="4452295" cy="318204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Use Azure as your replication site</a:t>
            </a:r>
          </a:p>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Automated VM protection and replication</a:t>
            </a:r>
          </a:p>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Remote health monitoring</a:t>
            </a:r>
          </a:p>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Customizable recovery plans</a:t>
            </a:r>
          </a:p>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No-impact recovery plan testing</a:t>
            </a:r>
          </a:p>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Orchestrated recovery of tiered applications</a:t>
            </a:r>
          </a:p>
          <a:p>
            <a:pPr defTabSz="930621" fontAlgn="base">
              <a:spcAft>
                <a:spcPts val="1176"/>
              </a:spcAft>
            </a:pPr>
            <a:r>
              <a:rPr lang="en-US" sz="1568">
                <a:solidFill>
                  <a:schemeClr val="accent1"/>
                </a:solidFill>
                <a:latin typeface="Segoe UI" panose="020B0502040204020203" pitchFamily="34" charset="0"/>
                <a:cs typeface="Segoe UI" panose="020B0502040204020203" pitchFamily="34" charset="0"/>
              </a:rPr>
              <a:t>Support for heterogeneous environments</a:t>
            </a:r>
          </a:p>
        </p:txBody>
      </p:sp>
      <p:sp>
        <p:nvSpPr>
          <p:cNvPr id="115" name="Freeform 5">
            <a:extLst>
              <a:ext uri="{FF2B5EF4-FFF2-40B4-BE49-F238E27FC236}">
                <a16:creationId xmlns:a16="http://schemas.microsoft.com/office/drawing/2014/main" id="{BE2D2A13-0FAB-4339-80F3-DBC99CA5A135}"/>
              </a:ext>
            </a:extLst>
          </p:cNvPr>
          <p:cNvSpPr>
            <a:spLocks/>
          </p:cNvSpPr>
          <p:nvPr/>
        </p:nvSpPr>
        <p:spPr bwMode="auto">
          <a:xfrm>
            <a:off x="852734" y="3068104"/>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sp>
        <p:nvSpPr>
          <p:cNvPr id="125" name="Freeform 5">
            <a:extLst>
              <a:ext uri="{FF2B5EF4-FFF2-40B4-BE49-F238E27FC236}">
                <a16:creationId xmlns:a16="http://schemas.microsoft.com/office/drawing/2014/main" id="{61145B4D-9D90-4C72-A67C-8D1FC92A0679}"/>
              </a:ext>
            </a:extLst>
          </p:cNvPr>
          <p:cNvSpPr>
            <a:spLocks/>
          </p:cNvSpPr>
          <p:nvPr/>
        </p:nvSpPr>
        <p:spPr bwMode="auto">
          <a:xfrm>
            <a:off x="852734" y="3468828"/>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sp>
        <p:nvSpPr>
          <p:cNvPr id="126" name="Freeform 5">
            <a:extLst>
              <a:ext uri="{FF2B5EF4-FFF2-40B4-BE49-F238E27FC236}">
                <a16:creationId xmlns:a16="http://schemas.microsoft.com/office/drawing/2014/main" id="{1FBEEDF9-12C3-4941-9454-015C48FA1EB5}"/>
              </a:ext>
            </a:extLst>
          </p:cNvPr>
          <p:cNvSpPr>
            <a:spLocks/>
          </p:cNvSpPr>
          <p:nvPr/>
        </p:nvSpPr>
        <p:spPr bwMode="auto">
          <a:xfrm>
            <a:off x="852734" y="3845062"/>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sp>
        <p:nvSpPr>
          <p:cNvPr id="127" name="Freeform 5">
            <a:extLst>
              <a:ext uri="{FF2B5EF4-FFF2-40B4-BE49-F238E27FC236}">
                <a16:creationId xmlns:a16="http://schemas.microsoft.com/office/drawing/2014/main" id="{8806C94D-E0D0-4A9C-873C-F3FD9EF5ED19}"/>
              </a:ext>
            </a:extLst>
          </p:cNvPr>
          <p:cNvSpPr>
            <a:spLocks/>
          </p:cNvSpPr>
          <p:nvPr/>
        </p:nvSpPr>
        <p:spPr bwMode="auto">
          <a:xfrm>
            <a:off x="852734" y="4245786"/>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sp>
        <p:nvSpPr>
          <p:cNvPr id="128" name="Freeform 5">
            <a:extLst>
              <a:ext uri="{FF2B5EF4-FFF2-40B4-BE49-F238E27FC236}">
                <a16:creationId xmlns:a16="http://schemas.microsoft.com/office/drawing/2014/main" id="{2C4C8B1E-D7B6-4B4B-810F-501DF7520BEA}"/>
              </a:ext>
            </a:extLst>
          </p:cNvPr>
          <p:cNvSpPr>
            <a:spLocks/>
          </p:cNvSpPr>
          <p:nvPr/>
        </p:nvSpPr>
        <p:spPr bwMode="auto">
          <a:xfrm>
            <a:off x="852734" y="4616262"/>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sp>
        <p:nvSpPr>
          <p:cNvPr id="129" name="Freeform 5">
            <a:extLst>
              <a:ext uri="{FF2B5EF4-FFF2-40B4-BE49-F238E27FC236}">
                <a16:creationId xmlns:a16="http://schemas.microsoft.com/office/drawing/2014/main" id="{EC1295C7-F008-42A7-BFCC-D54E492323E0}"/>
              </a:ext>
            </a:extLst>
          </p:cNvPr>
          <p:cNvSpPr>
            <a:spLocks/>
          </p:cNvSpPr>
          <p:nvPr/>
        </p:nvSpPr>
        <p:spPr bwMode="auto">
          <a:xfrm>
            <a:off x="852734" y="5016986"/>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sp>
        <p:nvSpPr>
          <p:cNvPr id="130" name="Freeform 5">
            <a:extLst>
              <a:ext uri="{FF2B5EF4-FFF2-40B4-BE49-F238E27FC236}">
                <a16:creationId xmlns:a16="http://schemas.microsoft.com/office/drawing/2014/main" id="{E6FDC7F8-0858-4367-9E60-D2A875108B29}"/>
              </a:ext>
            </a:extLst>
          </p:cNvPr>
          <p:cNvSpPr>
            <a:spLocks/>
          </p:cNvSpPr>
          <p:nvPr/>
        </p:nvSpPr>
        <p:spPr bwMode="auto">
          <a:xfrm>
            <a:off x="847860" y="5382479"/>
            <a:ext cx="107378" cy="119215"/>
          </a:xfrm>
          <a:custGeom>
            <a:avLst/>
            <a:gdLst>
              <a:gd name="T0" fmla="*/ 0 w 635"/>
              <a:gd name="T1" fmla="*/ 705 h 705"/>
              <a:gd name="T2" fmla="*/ 316 w 635"/>
              <a:gd name="T3" fmla="*/ 350 h 705"/>
              <a:gd name="T4" fmla="*/ 0 w 635"/>
              <a:gd name="T5" fmla="*/ 0 h 705"/>
              <a:gd name="T6" fmla="*/ 316 w 635"/>
              <a:gd name="T7" fmla="*/ 0 h 705"/>
              <a:gd name="T8" fmla="*/ 635 w 635"/>
              <a:gd name="T9" fmla="*/ 350 h 705"/>
              <a:gd name="T10" fmla="*/ 316 w 635"/>
              <a:gd name="T11" fmla="*/ 705 h 705"/>
              <a:gd name="T12" fmla="*/ 0 w 635"/>
              <a:gd name="T13" fmla="*/ 705 h 705"/>
            </a:gdLst>
            <a:ahLst/>
            <a:cxnLst>
              <a:cxn ang="0">
                <a:pos x="T0" y="T1"/>
              </a:cxn>
              <a:cxn ang="0">
                <a:pos x="T2" y="T3"/>
              </a:cxn>
              <a:cxn ang="0">
                <a:pos x="T4" y="T5"/>
              </a:cxn>
              <a:cxn ang="0">
                <a:pos x="T6" y="T7"/>
              </a:cxn>
              <a:cxn ang="0">
                <a:pos x="T8" y="T9"/>
              </a:cxn>
              <a:cxn ang="0">
                <a:pos x="T10" y="T11"/>
              </a:cxn>
              <a:cxn ang="0">
                <a:pos x="T12" y="T13"/>
              </a:cxn>
            </a:cxnLst>
            <a:rect l="0" t="0" r="r" b="b"/>
            <a:pathLst>
              <a:path w="635" h="705">
                <a:moveTo>
                  <a:pt x="0" y="705"/>
                </a:moveTo>
                <a:lnTo>
                  <a:pt x="316" y="350"/>
                </a:lnTo>
                <a:lnTo>
                  <a:pt x="0" y="0"/>
                </a:lnTo>
                <a:lnTo>
                  <a:pt x="316" y="0"/>
                </a:lnTo>
                <a:lnTo>
                  <a:pt x="635" y="350"/>
                </a:lnTo>
                <a:lnTo>
                  <a:pt x="316" y="705"/>
                </a:lnTo>
                <a:lnTo>
                  <a:pt x="0" y="705"/>
                </a:lnTo>
                <a:close/>
              </a:path>
            </a:pathLst>
          </a:custGeom>
          <a:solidFill>
            <a:schemeClr val="accent1"/>
          </a:solidFill>
          <a:ln>
            <a:noFill/>
          </a:ln>
        </p:spPr>
        <p:txBody>
          <a:bodyPr vert="horz" wrap="square" lIns="89619" tIns="44810" rIns="89619" bIns="44810" numCol="1" anchor="t" anchorCtr="0" compatLnSpc="1">
            <a:prstTxWarp prst="textNoShape">
              <a:avLst/>
            </a:prstTxWarp>
          </a:bodyPr>
          <a:lstStyle/>
          <a:p>
            <a:endParaRPr lang="en-US" sz="2156"/>
          </a:p>
        </p:txBody>
      </p:sp>
      <p:pic>
        <p:nvPicPr>
          <p:cNvPr id="132" name="Picture 131">
            <a:extLst>
              <a:ext uri="{FF2B5EF4-FFF2-40B4-BE49-F238E27FC236}">
                <a16:creationId xmlns:a16="http://schemas.microsoft.com/office/drawing/2014/main" id="{54B8A436-80A3-423F-A0E9-7EDAC1566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5209" y="2195530"/>
            <a:ext cx="653896" cy="673032"/>
          </a:xfrm>
          <a:prstGeom prst="rect">
            <a:avLst/>
          </a:prstGeom>
        </p:spPr>
      </p:pic>
      <p:cxnSp>
        <p:nvCxnSpPr>
          <p:cNvPr id="157" name="Straight Arrow Connector 156">
            <a:extLst>
              <a:ext uri="{FF2B5EF4-FFF2-40B4-BE49-F238E27FC236}">
                <a16:creationId xmlns:a16="http://schemas.microsoft.com/office/drawing/2014/main" id="{3281F353-0290-4AAD-8F70-AA72EA471A66}"/>
              </a:ext>
            </a:extLst>
          </p:cNvPr>
          <p:cNvCxnSpPr>
            <a:cxnSpLocks/>
          </p:cNvCxnSpPr>
          <p:nvPr/>
        </p:nvCxnSpPr>
        <p:spPr>
          <a:xfrm flipV="1">
            <a:off x="8947055" y="3277961"/>
            <a:ext cx="0" cy="1720381"/>
          </a:xfrm>
          <a:prstGeom prst="straightConnector1">
            <a:avLst/>
          </a:prstGeom>
          <a:ln w="22225" cap="rnd">
            <a:solidFill>
              <a:schemeClr val="accent1"/>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63" name="TextBox 187">
            <a:extLst>
              <a:ext uri="{FF2B5EF4-FFF2-40B4-BE49-F238E27FC236}">
                <a16:creationId xmlns:a16="http://schemas.microsoft.com/office/drawing/2014/main" id="{CC27E106-4096-4013-95BF-CFB44C9D0E5F}"/>
              </a:ext>
            </a:extLst>
          </p:cNvPr>
          <p:cNvSpPr txBox="1"/>
          <p:nvPr/>
        </p:nvSpPr>
        <p:spPr>
          <a:xfrm>
            <a:off x="8617247" y="5999222"/>
            <a:ext cx="684058" cy="285057"/>
          </a:xfrm>
          <a:prstGeom prst="rect">
            <a:avLst/>
          </a:prstGeom>
          <a:noFill/>
        </p:spPr>
        <p:txBody>
          <a:bodyPr wrap="square" lIns="0" tIns="0" rIns="0" bIns="0" rtlCol="0">
            <a:noAutofit/>
          </a:bodyPr>
          <a:lstStyle/>
          <a:p>
            <a:pPr algn="ctr" fontAlgn="base">
              <a:lnSpc>
                <a:spcPct val="90000"/>
              </a:lnSpc>
              <a:spcBef>
                <a:spcPct val="0"/>
              </a:spcBef>
              <a:spcAft>
                <a:spcPct val="0"/>
              </a:spcAft>
              <a:defRPr/>
            </a:pPr>
            <a:r>
              <a:rPr lang="en-US" sz="1029">
                <a:solidFill>
                  <a:schemeClr val="bg1">
                    <a:lumMod val="50000"/>
                  </a:schemeClr>
                </a:solidFill>
                <a:latin typeface="Segoe UI" panose="020B0502040204020203" pitchFamily="34" charset="0"/>
                <a:ea typeface="Segoe UI" panose="020B0502040204020203" pitchFamily="34" charset="0"/>
                <a:cs typeface="Segoe UI" panose="020B0502040204020203" pitchFamily="34" charset="0"/>
              </a:rPr>
              <a:t>Linux server</a:t>
            </a:r>
          </a:p>
        </p:txBody>
      </p:sp>
      <p:sp>
        <p:nvSpPr>
          <p:cNvPr id="164" name="TextBox 187">
            <a:extLst>
              <a:ext uri="{FF2B5EF4-FFF2-40B4-BE49-F238E27FC236}">
                <a16:creationId xmlns:a16="http://schemas.microsoft.com/office/drawing/2014/main" id="{460BB794-2DB7-4021-BED4-9CCBAE09379E}"/>
              </a:ext>
            </a:extLst>
          </p:cNvPr>
          <p:cNvSpPr txBox="1"/>
          <p:nvPr/>
        </p:nvSpPr>
        <p:spPr>
          <a:xfrm>
            <a:off x="9508456" y="5999222"/>
            <a:ext cx="684058" cy="285057"/>
          </a:xfrm>
          <a:prstGeom prst="rect">
            <a:avLst/>
          </a:prstGeom>
          <a:noFill/>
        </p:spPr>
        <p:txBody>
          <a:bodyPr wrap="square" lIns="0" tIns="0" rIns="0" bIns="0" rtlCol="0">
            <a:noAutofit/>
          </a:bodyPr>
          <a:lstStyle/>
          <a:p>
            <a:pPr algn="ctr" fontAlgn="base">
              <a:lnSpc>
                <a:spcPct val="90000"/>
              </a:lnSpc>
              <a:spcBef>
                <a:spcPct val="0"/>
              </a:spcBef>
              <a:spcAft>
                <a:spcPct val="0"/>
              </a:spcAft>
              <a:defRPr/>
            </a:pPr>
            <a:r>
              <a:rPr lang="en-US" sz="1029">
                <a:solidFill>
                  <a:schemeClr val="bg1">
                    <a:lumMod val="50000"/>
                  </a:schemeClr>
                </a:solidFill>
                <a:latin typeface="Segoe UI" panose="020B0502040204020203" pitchFamily="34" charset="0"/>
                <a:ea typeface="Segoe UI" panose="020B0502040204020203" pitchFamily="34" charset="0"/>
                <a:cs typeface="Segoe UI" panose="020B0502040204020203" pitchFamily="34" charset="0"/>
              </a:rPr>
              <a:t>VMware/</a:t>
            </a:r>
          </a:p>
          <a:p>
            <a:pPr algn="ctr" fontAlgn="base">
              <a:lnSpc>
                <a:spcPct val="90000"/>
              </a:lnSpc>
              <a:spcBef>
                <a:spcPct val="0"/>
              </a:spcBef>
              <a:spcAft>
                <a:spcPct val="0"/>
              </a:spcAft>
              <a:defRPr/>
            </a:pPr>
            <a:r>
              <a:rPr lang="en-US" sz="1029">
                <a:solidFill>
                  <a:schemeClr val="bg1">
                    <a:lumMod val="50000"/>
                  </a:schemeClr>
                </a:solidFill>
                <a:latin typeface="Segoe UI" panose="020B0502040204020203" pitchFamily="34" charset="0"/>
                <a:ea typeface="Segoe UI" panose="020B0502040204020203" pitchFamily="34" charset="0"/>
                <a:cs typeface="Segoe UI" panose="020B0502040204020203" pitchFamily="34" charset="0"/>
              </a:rPr>
              <a:t>Physical</a:t>
            </a:r>
          </a:p>
        </p:txBody>
      </p:sp>
      <p:grpSp>
        <p:nvGrpSpPr>
          <p:cNvPr id="173" name="Group 172">
            <a:extLst>
              <a:ext uri="{FF2B5EF4-FFF2-40B4-BE49-F238E27FC236}">
                <a16:creationId xmlns:a16="http://schemas.microsoft.com/office/drawing/2014/main" id="{13154661-98AD-4176-BE6F-3AE0CD626C17}"/>
              </a:ext>
            </a:extLst>
          </p:cNvPr>
          <p:cNvGrpSpPr/>
          <p:nvPr/>
        </p:nvGrpSpPr>
        <p:grpSpPr>
          <a:xfrm>
            <a:off x="9571321" y="5197022"/>
            <a:ext cx="546245" cy="701745"/>
            <a:chOff x="6745288" y="4067175"/>
            <a:chExt cx="434975" cy="558800"/>
          </a:xfrm>
          <a:solidFill>
            <a:schemeClr val="tx1"/>
          </a:solidFill>
        </p:grpSpPr>
        <p:sp>
          <p:nvSpPr>
            <p:cNvPr id="174" name="Freeform 5">
              <a:extLst>
                <a:ext uri="{FF2B5EF4-FFF2-40B4-BE49-F238E27FC236}">
                  <a16:creationId xmlns:a16="http://schemas.microsoft.com/office/drawing/2014/main" id="{CFFF5B1E-FBDF-4EFC-9E91-7B6F23E08878}"/>
                </a:ext>
              </a:extLst>
            </p:cNvPr>
            <p:cNvSpPr>
              <a:spLocks noEditPoints="1"/>
            </p:cNvSpPr>
            <p:nvPr/>
          </p:nvSpPr>
          <p:spPr bwMode="auto">
            <a:xfrm>
              <a:off x="6745288" y="4067175"/>
              <a:ext cx="434975" cy="558800"/>
            </a:xfrm>
            <a:custGeom>
              <a:avLst/>
              <a:gdLst>
                <a:gd name="T0" fmla="*/ 0 w 63"/>
                <a:gd name="T1" fmla="*/ 0 h 82"/>
                <a:gd name="T2" fmla="*/ 0 w 63"/>
                <a:gd name="T3" fmla="*/ 82 h 82"/>
                <a:gd name="T4" fmla="*/ 63 w 63"/>
                <a:gd name="T5" fmla="*/ 82 h 82"/>
                <a:gd name="T6" fmla="*/ 63 w 63"/>
                <a:gd name="T7" fmla="*/ 0 h 82"/>
                <a:gd name="T8" fmla="*/ 0 w 63"/>
                <a:gd name="T9" fmla="*/ 0 h 82"/>
                <a:gd name="T10" fmla="*/ 56 w 63"/>
                <a:gd name="T11" fmla="*/ 60 h 82"/>
                <a:gd name="T12" fmla="*/ 52 w 63"/>
                <a:gd name="T13" fmla="*/ 64 h 82"/>
                <a:gd name="T14" fmla="*/ 11 w 63"/>
                <a:gd name="T15" fmla="*/ 64 h 82"/>
                <a:gd name="T16" fmla="*/ 7 w 63"/>
                <a:gd name="T17" fmla="*/ 60 h 82"/>
                <a:gd name="T18" fmla="*/ 7 w 63"/>
                <a:gd name="T19" fmla="*/ 59 h 82"/>
                <a:gd name="T20" fmla="*/ 11 w 63"/>
                <a:gd name="T21" fmla="*/ 55 h 82"/>
                <a:gd name="T22" fmla="*/ 33 w 63"/>
                <a:gd name="T23" fmla="*/ 55 h 82"/>
                <a:gd name="T24" fmla="*/ 52 w 63"/>
                <a:gd name="T25" fmla="*/ 55 h 82"/>
                <a:gd name="T26" fmla="*/ 56 w 63"/>
                <a:gd name="T27" fmla="*/ 59 h 82"/>
                <a:gd name="T28" fmla="*/ 56 w 63"/>
                <a:gd name="T29" fmla="*/ 60 h 82"/>
                <a:gd name="T30" fmla="*/ 56 w 63"/>
                <a:gd name="T31" fmla="*/ 45 h 82"/>
                <a:gd name="T32" fmla="*/ 52 w 63"/>
                <a:gd name="T33" fmla="*/ 49 h 82"/>
                <a:gd name="T34" fmla="*/ 11 w 63"/>
                <a:gd name="T35" fmla="*/ 49 h 82"/>
                <a:gd name="T36" fmla="*/ 7 w 63"/>
                <a:gd name="T37" fmla="*/ 45 h 82"/>
                <a:gd name="T38" fmla="*/ 7 w 63"/>
                <a:gd name="T39" fmla="*/ 44 h 82"/>
                <a:gd name="T40" fmla="*/ 11 w 63"/>
                <a:gd name="T41" fmla="*/ 40 h 82"/>
                <a:gd name="T42" fmla="*/ 33 w 63"/>
                <a:gd name="T43" fmla="*/ 40 h 82"/>
                <a:gd name="T44" fmla="*/ 52 w 63"/>
                <a:gd name="T45" fmla="*/ 40 h 82"/>
                <a:gd name="T46" fmla="*/ 56 w 63"/>
                <a:gd name="T47" fmla="*/ 44 h 82"/>
                <a:gd name="T48" fmla="*/ 56 w 63"/>
                <a:gd name="T49" fmla="*/ 45 h 82"/>
                <a:gd name="T50" fmla="*/ 56 w 63"/>
                <a:gd name="T51" fmla="*/ 29 h 82"/>
                <a:gd name="T52" fmla="*/ 52 w 63"/>
                <a:gd name="T53" fmla="*/ 33 h 82"/>
                <a:gd name="T54" fmla="*/ 11 w 63"/>
                <a:gd name="T55" fmla="*/ 33 h 82"/>
                <a:gd name="T56" fmla="*/ 7 w 63"/>
                <a:gd name="T57" fmla="*/ 29 h 82"/>
                <a:gd name="T58" fmla="*/ 7 w 63"/>
                <a:gd name="T59" fmla="*/ 28 h 82"/>
                <a:gd name="T60" fmla="*/ 11 w 63"/>
                <a:gd name="T61" fmla="*/ 24 h 82"/>
                <a:gd name="T62" fmla="*/ 33 w 63"/>
                <a:gd name="T63" fmla="*/ 24 h 82"/>
                <a:gd name="T64" fmla="*/ 52 w 63"/>
                <a:gd name="T65" fmla="*/ 24 h 82"/>
                <a:gd name="T66" fmla="*/ 56 w 63"/>
                <a:gd name="T67" fmla="*/ 28 h 82"/>
                <a:gd name="T68" fmla="*/ 56 w 63"/>
                <a:gd name="T69" fmla="*/ 29 h 82"/>
                <a:gd name="T70" fmla="*/ 56 w 63"/>
                <a:gd name="T71" fmla="*/ 14 h 82"/>
                <a:gd name="T72" fmla="*/ 52 w 63"/>
                <a:gd name="T73" fmla="*/ 18 h 82"/>
                <a:gd name="T74" fmla="*/ 11 w 63"/>
                <a:gd name="T75" fmla="*/ 18 h 82"/>
                <a:gd name="T76" fmla="*/ 7 w 63"/>
                <a:gd name="T77" fmla="*/ 14 h 82"/>
                <a:gd name="T78" fmla="*/ 7 w 63"/>
                <a:gd name="T79" fmla="*/ 13 h 82"/>
                <a:gd name="T80" fmla="*/ 11 w 63"/>
                <a:gd name="T81" fmla="*/ 9 h 82"/>
                <a:gd name="T82" fmla="*/ 33 w 63"/>
                <a:gd name="T83" fmla="*/ 9 h 82"/>
                <a:gd name="T84" fmla="*/ 52 w 63"/>
                <a:gd name="T85" fmla="*/ 9 h 82"/>
                <a:gd name="T86" fmla="*/ 56 w 63"/>
                <a:gd name="T87" fmla="*/ 13 h 82"/>
                <a:gd name="T88" fmla="*/ 56 w 63"/>
                <a:gd name="T89" fmla="*/ 14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3" h="82">
                  <a:moveTo>
                    <a:pt x="0" y="0"/>
                  </a:moveTo>
                  <a:cubicBezTo>
                    <a:pt x="0" y="82"/>
                    <a:pt x="0" y="82"/>
                    <a:pt x="0" y="82"/>
                  </a:cubicBezTo>
                  <a:cubicBezTo>
                    <a:pt x="63" y="82"/>
                    <a:pt x="63" y="82"/>
                    <a:pt x="63" y="82"/>
                  </a:cubicBezTo>
                  <a:cubicBezTo>
                    <a:pt x="63" y="0"/>
                    <a:pt x="63" y="0"/>
                    <a:pt x="63" y="0"/>
                  </a:cubicBezTo>
                  <a:lnTo>
                    <a:pt x="0" y="0"/>
                  </a:lnTo>
                  <a:close/>
                  <a:moveTo>
                    <a:pt x="56" y="60"/>
                  </a:moveTo>
                  <a:cubicBezTo>
                    <a:pt x="56" y="64"/>
                    <a:pt x="52" y="64"/>
                    <a:pt x="52" y="64"/>
                  </a:cubicBezTo>
                  <a:cubicBezTo>
                    <a:pt x="11" y="64"/>
                    <a:pt x="11" y="64"/>
                    <a:pt x="11" y="64"/>
                  </a:cubicBezTo>
                  <a:cubicBezTo>
                    <a:pt x="7" y="64"/>
                    <a:pt x="7" y="60"/>
                    <a:pt x="7" y="60"/>
                  </a:cubicBezTo>
                  <a:cubicBezTo>
                    <a:pt x="7" y="59"/>
                    <a:pt x="7" y="59"/>
                    <a:pt x="7" y="59"/>
                  </a:cubicBezTo>
                  <a:cubicBezTo>
                    <a:pt x="7" y="55"/>
                    <a:pt x="11" y="55"/>
                    <a:pt x="11" y="55"/>
                  </a:cubicBezTo>
                  <a:cubicBezTo>
                    <a:pt x="33" y="55"/>
                    <a:pt x="33" y="55"/>
                    <a:pt x="33" y="55"/>
                  </a:cubicBezTo>
                  <a:cubicBezTo>
                    <a:pt x="52" y="55"/>
                    <a:pt x="52" y="55"/>
                    <a:pt x="52" y="55"/>
                  </a:cubicBezTo>
                  <a:cubicBezTo>
                    <a:pt x="56" y="55"/>
                    <a:pt x="56" y="59"/>
                    <a:pt x="56" y="59"/>
                  </a:cubicBezTo>
                  <a:lnTo>
                    <a:pt x="56" y="60"/>
                  </a:lnTo>
                  <a:close/>
                  <a:moveTo>
                    <a:pt x="56" y="45"/>
                  </a:moveTo>
                  <a:cubicBezTo>
                    <a:pt x="56" y="49"/>
                    <a:pt x="52" y="49"/>
                    <a:pt x="52" y="49"/>
                  </a:cubicBezTo>
                  <a:cubicBezTo>
                    <a:pt x="11" y="49"/>
                    <a:pt x="11" y="49"/>
                    <a:pt x="11" y="49"/>
                  </a:cubicBezTo>
                  <a:cubicBezTo>
                    <a:pt x="7" y="49"/>
                    <a:pt x="7" y="45"/>
                    <a:pt x="7" y="45"/>
                  </a:cubicBezTo>
                  <a:cubicBezTo>
                    <a:pt x="7" y="44"/>
                    <a:pt x="7" y="44"/>
                    <a:pt x="7" y="44"/>
                  </a:cubicBezTo>
                  <a:cubicBezTo>
                    <a:pt x="7" y="40"/>
                    <a:pt x="11" y="40"/>
                    <a:pt x="11" y="40"/>
                  </a:cubicBezTo>
                  <a:cubicBezTo>
                    <a:pt x="33" y="40"/>
                    <a:pt x="33" y="40"/>
                    <a:pt x="33" y="40"/>
                  </a:cubicBezTo>
                  <a:cubicBezTo>
                    <a:pt x="52" y="40"/>
                    <a:pt x="52" y="40"/>
                    <a:pt x="52" y="40"/>
                  </a:cubicBezTo>
                  <a:cubicBezTo>
                    <a:pt x="56" y="40"/>
                    <a:pt x="56" y="44"/>
                    <a:pt x="56" y="44"/>
                  </a:cubicBezTo>
                  <a:lnTo>
                    <a:pt x="56" y="45"/>
                  </a:lnTo>
                  <a:close/>
                  <a:moveTo>
                    <a:pt x="56" y="29"/>
                  </a:moveTo>
                  <a:cubicBezTo>
                    <a:pt x="56" y="33"/>
                    <a:pt x="52" y="33"/>
                    <a:pt x="52" y="33"/>
                  </a:cubicBezTo>
                  <a:cubicBezTo>
                    <a:pt x="11" y="33"/>
                    <a:pt x="11" y="33"/>
                    <a:pt x="11" y="33"/>
                  </a:cubicBezTo>
                  <a:cubicBezTo>
                    <a:pt x="7" y="33"/>
                    <a:pt x="7" y="29"/>
                    <a:pt x="7" y="29"/>
                  </a:cubicBezTo>
                  <a:cubicBezTo>
                    <a:pt x="7" y="28"/>
                    <a:pt x="7" y="28"/>
                    <a:pt x="7" y="28"/>
                  </a:cubicBezTo>
                  <a:cubicBezTo>
                    <a:pt x="7" y="24"/>
                    <a:pt x="11" y="24"/>
                    <a:pt x="11" y="24"/>
                  </a:cubicBezTo>
                  <a:cubicBezTo>
                    <a:pt x="33" y="24"/>
                    <a:pt x="33" y="24"/>
                    <a:pt x="33" y="24"/>
                  </a:cubicBezTo>
                  <a:cubicBezTo>
                    <a:pt x="52" y="24"/>
                    <a:pt x="52" y="24"/>
                    <a:pt x="52" y="24"/>
                  </a:cubicBezTo>
                  <a:cubicBezTo>
                    <a:pt x="56" y="24"/>
                    <a:pt x="56" y="28"/>
                    <a:pt x="56" y="28"/>
                  </a:cubicBezTo>
                  <a:lnTo>
                    <a:pt x="56" y="29"/>
                  </a:lnTo>
                  <a:close/>
                  <a:moveTo>
                    <a:pt x="56" y="14"/>
                  </a:moveTo>
                  <a:cubicBezTo>
                    <a:pt x="56" y="18"/>
                    <a:pt x="52" y="18"/>
                    <a:pt x="52" y="18"/>
                  </a:cubicBezTo>
                  <a:cubicBezTo>
                    <a:pt x="11" y="18"/>
                    <a:pt x="11" y="18"/>
                    <a:pt x="11" y="18"/>
                  </a:cubicBezTo>
                  <a:cubicBezTo>
                    <a:pt x="7" y="18"/>
                    <a:pt x="7" y="14"/>
                    <a:pt x="7" y="14"/>
                  </a:cubicBezTo>
                  <a:cubicBezTo>
                    <a:pt x="7" y="13"/>
                    <a:pt x="7" y="13"/>
                    <a:pt x="7" y="13"/>
                  </a:cubicBezTo>
                  <a:cubicBezTo>
                    <a:pt x="7" y="9"/>
                    <a:pt x="11" y="9"/>
                    <a:pt x="11" y="9"/>
                  </a:cubicBezTo>
                  <a:cubicBezTo>
                    <a:pt x="33" y="9"/>
                    <a:pt x="33" y="9"/>
                    <a:pt x="33" y="9"/>
                  </a:cubicBezTo>
                  <a:cubicBezTo>
                    <a:pt x="52" y="9"/>
                    <a:pt x="52" y="9"/>
                    <a:pt x="52" y="9"/>
                  </a:cubicBezTo>
                  <a:cubicBezTo>
                    <a:pt x="56" y="9"/>
                    <a:pt x="56" y="13"/>
                    <a:pt x="56" y="13"/>
                  </a:cubicBezTo>
                  <a:lnTo>
                    <a:pt x="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5" name="Oval 6">
              <a:extLst>
                <a:ext uri="{FF2B5EF4-FFF2-40B4-BE49-F238E27FC236}">
                  <a16:creationId xmlns:a16="http://schemas.microsoft.com/office/drawing/2014/main" id="{0BD3DACD-93E9-4DC1-8C3C-9CC6571DDF96}"/>
                </a:ext>
              </a:extLst>
            </p:cNvPr>
            <p:cNvSpPr>
              <a:spLocks noChangeArrowheads="1"/>
            </p:cNvSpPr>
            <p:nvPr/>
          </p:nvSpPr>
          <p:spPr bwMode="auto">
            <a:xfrm>
              <a:off x="7083426" y="4141788"/>
              <a:ext cx="34925" cy="349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6" name="Oval 7">
              <a:extLst>
                <a:ext uri="{FF2B5EF4-FFF2-40B4-BE49-F238E27FC236}">
                  <a16:creationId xmlns:a16="http://schemas.microsoft.com/office/drawing/2014/main" id="{02EE064C-12D0-4591-91D3-3E437A577426}"/>
                </a:ext>
              </a:extLst>
            </p:cNvPr>
            <p:cNvSpPr>
              <a:spLocks noChangeArrowheads="1"/>
            </p:cNvSpPr>
            <p:nvPr/>
          </p:nvSpPr>
          <p:spPr bwMode="auto">
            <a:xfrm>
              <a:off x="7083426" y="4244975"/>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7" name="Oval 8">
              <a:extLst>
                <a:ext uri="{FF2B5EF4-FFF2-40B4-BE49-F238E27FC236}">
                  <a16:creationId xmlns:a16="http://schemas.microsoft.com/office/drawing/2014/main" id="{FA5D61BF-23D4-41E2-A7D4-41F82DEF177B}"/>
                </a:ext>
              </a:extLst>
            </p:cNvPr>
            <p:cNvSpPr>
              <a:spLocks noChangeArrowheads="1"/>
            </p:cNvSpPr>
            <p:nvPr/>
          </p:nvSpPr>
          <p:spPr bwMode="auto">
            <a:xfrm>
              <a:off x="7083426" y="4352925"/>
              <a:ext cx="34925" cy="349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8" name="Oval 9">
              <a:extLst>
                <a:ext uri="{FF2B5EF4-FFF2-40B4-BE49-F238E27FC236}">
                  <a16:creationId xmlns:a16="http://schemas.microsoft.com/office/drawing/2014/main" id="{B43487D2-837F-4122-904C-484E127EC375}"/>
                </a:ext>
              </a:extLst>
            </p:cNvPr>
            <p:cNvSpPr>
              <a:spLocks noChangeArrowheads="1"/>
            </p:cNvSpPr>
            <p:nvPr/>
          </p:nvSpPr>
          <p:spPr bwMode="auto">
            <a:xfrm>
              <a:off x="7083426" y="4456113"/>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grpSp>
      <p:grpSp>
        <p:nvGrpSpPr>
          <p:cNvPr id="184" name="Group 183">
            <a:extLst>
              <a:ext uri="{FF2B5EF4-FFF2-40B4-BE49-F238E27FC236}">
                <a16:creationId xmlns:a16="http://schemas.microsoft.com/office/drawing/2014/main" id="{8A5C6A8B-3194-431F-8ABE-4248ACCD7ECF}"/>
              </a:ext>
            </a:extLst>
          </p:cNvPr>
          <p:cNvGrpSpPr/>
          <p:nvPr/>
        </p:nvGrpSpPr>
        <p:grpSpPr>
          <a:xfrm>
            <a:off x="7778123" y="5022354"/>
            <a:ext cx="707493" cy="876413"/>
            <a:chOff x="8817919" y="5390411"/>
            <a:chExt cx="721868" cy="894220"/>
          </a:xfrm>
        </p:grpSpPr>
        <p:grpSp>
          <p:nvGrpSpPr>
            <p:cNvPr id="139" name="Group 138">
              <a:extLst>
                <a:ext uri="{FF2B5EF4-FFF2-40B4-BE49-F238E27FC236}">
                  <a16:creationId xmlns:a16="http://schemas.microsoft.com/office/drawing/2014/main" id="{B422382E-4E54-4010-A56E-FD2B4EFDEBAE}"/>
                </a:ext>
              </a:extLst>
            </p:cNvPr>
            <p:cNvGrpSpPr/>
            <p:nvPr/>
          </p:nvGrpSpPr>
          <p:grpSpPr>
            <a:xfrm>
              <a:off x="8817919" y="5568628"/>
              <a:ext cx="557343" cy="716003"/>
              <a:chOff x="6745288" y="4067175"/>
              <a:chExt cx="434975" cy="558800"/>
            </a:xfrm>
            <a:solidFill>
              <a:schemeClr val="accent1"/>
            </a:solidFill>
          </p:grpSpPr>
          <p:sp>
            <p:nvSpPr>
              <p:cNvPr id="140" name="Freeform 5">
                <a:extLst>
                  <a:ext uri="{FF2B5EF4-FFF2-40B4-BE49-F238E27FC236}">
                    <a16:creationId xmlns:a16="http://schemas.microsoft.com/office/drawing/2014/main" id="{F41896D4-8D1A-4CA9-B072-E8F2E8664430}"/>
                  </a:ext>
                </a:extLst>
              </p:cNvPr>
              <p:cNvSpPr>
                <a:spLocks noEditPoints="1"/>
              </p:cNvSpPr>
              <p:nvPr/>
            </p:nvSpPr>
            <p:spPr bwMode="auto">
              <a:xfrm>
                <a:off x="6745288" y="4067175"/>
                <a:ext cx="434975" cy="558800"/>
              </a:xfrm>
              <a:custGeom>
                <a:avLst/>
                <a:gdLst>
                  <a:gd name="T0" fmla="*/ 0 w 63"/>
                  <a:gd name="T1" fmla="*/ 0 h 82"/>
                  <a:gd name="T2" fmla="*/ 0 w 63"/>
                  <a:gd name="T3" fmla="*/ 82 h 82"/>
                  <a:gd name="T4" fmla="*/ 63 w 63"/>
                  <a:gd name="T5" fmla="*/ 82 h 82"/>
                  <a:gd name="T6" fmla="*/ 63 w 63"/>
                  <a:gd name="T7" fmla="*/ 0 h 82"/>
                  <a:gd name="T8" fmla="*/ 0 w 63"/>
                  <a:gd name="T9" fmla="*/ 0 h 82"/>
                  <a:gd name="T10" fmla="*/ 56 w 63"/>
                  <a:gd name="T11" fmla="*/ 60 h 82"/>
                  <a:gd name="T12" fmla="*/ 52 w 63"/>
                  <a:gd name="T13" fmla="*/ 64 h 82"/>
                  <a:gd name="T14" fmla="*/ 11 w 63"/>
                  <a:gd name="T15" fmla="*/ 64 h 82"/>
                  <a:gd name="T16" fmla="*/ 7 w 63"/>
                  <a:gd name="T17" fmla="*/ 60 h 82"/>
                  <a:gd name="T18" fmla="*/ 7 w 63"/>
                  <a:gd name="T19" fmla="*/ 59 h 82"/>
                  <a:gd name="T20" fmla="*/ 11 w 63"/>
                  <a:gd name="T21" fmla="*/ 55 h 82"/>
                  <a:gd name="T22" fmla="*/ 33 w 63"/>
                  <a:gd name="T23" fmla="*/ 55 h 82"/>
                  <a:gd name="T24" fmla="*/ 52 w 63"/>
                  <a:gd name="T25" fmla="*/ 55 h 82"/>
                  <a:gd name="T26" fmla="*/ 56 w 63"/>
                  <a:gd name="T27" fmla="*/ 59 h 82"/>
                  <a:gd name="T28" fmla="*/ 56 w 63"/>
                  <a:gd name="T29" fmla="*/ 60 h 82"/>
                  <a:gd name="T30" fmla="*/ 56 w 63"/>
                  <a:gd name="T31" fmla="*/ 45 h 82"/>
                  <a:gd name="T32" fmla="*/ 52 w 63"/>
                  <a:gd name="T33" fmla="*/ 49 h 82"/>
                  <a:gd name="T34" fmla="*/ 11 w 63"/>
                  <a:gd name="T35" fmla="*/ 49 h 82"/>
                  <a:gd name="T36" fmla="*/ 7 w 63"/>
                  <a:gd name="T37" fmla="*/ 45 h 82"/>
                  <a:gd name="T38" fmla="*/ 7 w 63"/>
                  <a:gd name="T39" fmla="*/ 44 h 82"/>
                  <a:gd name="T40" fmla="*/ 11 w 63"/>
                  <a:gd name="T41" fmla="*/ 40 h 82"/>
                  <a:gd name="T42" fmla="*/ 33 w 63"/>
                  <a:gd name="T43" fmla="*/ 40 h 82"/>
                  <a:gd name="T44" fmla="*/ 52 w 63"/>
                  <a:gd name="T45" fmla="*/ 40 h 82"/>
                  <a:gd name="T46" fmla="*/ 56 w 63"/>
                  <a:gd name="T47" fmla="*/ 44 h 82"/>
                  <a:gd name="T48" fmla="*/ 56 w 63"/>
                  <a:gd name="T49" fmla="*/ 45 h 82"/>
                  <a:gd name="T50" fmla="*/ 56 w 63"/>
                  <a:gd name="T51" fmla="*/ 29 h 82"/>
                  <a:gd name="T52" fmla="*/ 52 w 63"/>
                  <a:gd name="T53" fmla="*/ 33 h 82"/>
                  <a:gd name="T54" fmla="*/ 11 w 63"/>
                  <a:gd name="T55" fmla="*/ 33 h 82"/>
                  <a:gd name="T56" fmla="*/ 7 w 63"/>
                  <a:gd name="T57" fmla="*/ 29 h 82"/>
                  <a:gd name="T58" fmla="*/ 7 w 63"/>
                  <a:gd name="T59" fmla="*/ 28 h 82"/>
                  <a:gd name="T60" fmla="*/ 11 w 63"/>
                  <a:gd name="T61" fmla="*/ 24 h 82"/>
                  <a:gd name="T62" fmla="*/ 33 w 63"/>
                  <a:gd name="T63" fmla="*/ 24 h 82"/>
                  <a:gd name="T64" fmla="*/ 52 w 63"/>
                  <a:gd name="T65" fmla="*/ 24 h 82"/>
                  <a:gd name="T66" fmla="*/ 56 w 63"/>
                  <a:gd name="T67" fmla="*/ 28 h 82"/>
                  <a:gd name="T68" fmla="*/ 56 w 63"/>
                  <a:gd name="T69" fmla="*/ 29 h 82"/>
                  <a:gd name="T70" fmla="*/ 56 w 63"/>
                  <a:gd name="T71" fmla="*/ 14 h 82"/>
                  <a:gd name="T72" fmla="*/ 52 w 63"/>
                  <a:gd name="T73" fmla="*/ 18 h 82"/>
                  <a:gd name="T74" fmla="*/ 11 w 63"/>
                  <a:gd name="T75" fmla="*/ 18 h 82"/>
                  <a:gd name="T76" fmla="*/ 7 w 63"/>
                  <a:gd name="T77" fmla="*/ 14 h 82"/>
                  <a:gd name="T78" fmla="*/ 7 w 63"/>
                  <a:gd name="T79" fmla="*/ 13 h 82"/>
                  <a:gd name="T80" fmla="*/ 11 w 63"/>
                  <a:gd name="T81" fmla="*/ 9 h 82"/>
                  <a:gd name="T82" fmla="*/ 33 w 63"/>
                  <a:gd name="T83" fmla="*/ 9 h 82"/>
                  <a:gd name="T84" fmla="*/ 52 w 63"/>
                  <a:gd name="T85" fmla="*/ 9 h 82"/>
                  <a:gd name="T86" fmla="*/ 56 w 63"/>
                  <a:gd name="T87" fmla="*/ 13 h 82"/>
                  <a:gd name="T88" fmla="*/ 56 w 63"/>
                  <a:gd name="T89" fmla="*/ 14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3" h="82">
                    <a:moveTo>
                      <a:pt x="0" y="0"/>
                    </a:moveTo>
                    <a:cubicBezTo>
                      <a:pt x="0" y="82"/>
                      <a:pt x="0" y="82"/>
                      <a:pt x="0" y="82"/>
                    </a:cubicBezTo>
                    <a:cubicBezTo>
                      <a:pt x="63" y="82"/>
                      <a:pt x="63" y="82"/>
                      <a:pt x="63" y="82"/>
                    </a:cubicBezTo>
                    <a:cubicBezTo>
                      <a:pt x="63" y="0"/>
                      <a:pt x="63" y="0"/>
                      <a:pt x="63" y="0"/>
                    </a:cubicBezTo>
                    <a:lnTo>
                      <a:pt x="0" y="0"/>
                    </a:lnTo>
                    <a:close/>
                    <a:moveTo>
                      <a:pt x="56" y="60"/>
                    </a:moveTo>
                    <a:cubicBezTo>
                      <a:pt x="56" y="64"/>
                      <a:pt x="52" y="64"/>
                      <a:pt x="52" y="64"/>
                    </a:cubicBezTo>
                    <a:cubicBezTo>
                      <a:pt x="11" y="64"/>
                      <a:pt x="11" y="64"/>
                      <a:pt x="11" y="64"/>
                    </a:cubicBezTo>
                    <a:cubicBezTo>
                      <a:pt x="7" y="64"/>
                      <a:pt x="7" y="60"/>
                      <a:pt x="7" y="60"/>
                    </a:cubicBezTo>
                    <a:cubicBezTo>
                      <a:pt x="7" y="59"/>
                      <a:pt x="7" y="59"/>
                      <a:pt x="7" y="59"/>
                    </a:cubicBezTo>
                    <a:cubicBezTo>
                      <a:pt x="7" y="55"/>
                      <a:pt x="11" y="55"/>
                      <a:pt x="11" y="55"/>
                    </a:cubicBezTo>
                    <a:cubicBezTo>
                      <a:pt x="33" y="55"/>
                      <a:pt x="33" y="55"/>
                      <a:pt x="33" y="55"/>
                    </a:cubicBezTo>
                    <a:cubicBezTo>
                      <a:pt x="52" y="55"/>
                      <a:pt x="52" y="55"/>
                      <a:pt x="52" y="55"/>
                    </a:cubicBezTo>
                    <a:cubicBezTo>
                      <a:pt x="56" y="55"/>
                      <a:pt x="56" y="59"/>
                      <a:pt x="56" y="59"/>
                    </a:cubicBezTo>
                    <a:lnTo>
                      <a:pt x="56" y="60"/>
                    </a:lnTo>
                    <a:close/>
                    <a:moveTo>
                      <a:pt x="56" y="45"/>
                    </a:moveTo>
                    <a:cubicBezTo>
                      <a:pt x="56" y="49"/>
                      <a:pt x="52" y="49"/>
                      <a:pt x="52" y="49"/>
                    </a:cubicBezTo>
                    <a:cubicBezTo>
                      <a:pt x="11" y="49"/>
                      <a:pt x="11" y="49"/>
                      <a:pt x="11" y="49"/>
                    </a:cubicBezTo>
                    <a:cubicBezTo>
                      <a:pt x="7" y="49"/>
                      <a:pt x="7" y="45"/>
                      <a:pt x="7" y="45"/>
                    </a:cubicBezTo>
                    <a:cubicBezTo>
                      <a:pt x="7" y="44"/>
                      <a:pt x="7" y="44"/>
                      <a:pt x="7" y="44"/>
                    </a:cubicBezTo>
                    <a:cubicBezTo>
                      <a:pt x="7" y="40"/>
                      <a:pt x="11" y="40"/>
                      <a:pt x="11" y="40"/>
                    </a:cubicBezTo>
                    <a:cubicBezTo>
                      <a:pt x="33" y="40"/>
                      <a:pt x="33" y="40"/>
                      <a:pt x="33" y="40"/>
                    </a:cubicBezTo>
                    <a:cubicBezTo>
                      <a:pt x="52" y="40"/>
                      <a:pt x="52" y="40"/>
                      <a:pt x="52" y="40"/>
                    </a:cubicBezTo>
                    <a:cubicBezTo>
                      <a:pt x="56" y="40"/>
                      <a:pt x="56" y="44"/>
                      <a:pt x="56" y="44"/>
                    </a:cubicBezTo>
                    <a:lnTo>
                      <a:pt x="56" y="45"/>
                    </a:lnTo>
                    <a:close/>
                    <a:moveTo>
                      <a:pt x="56" y="29"/>
                    </a:moveTo>
                    <a:cubicBezTo>
                      <a:pt x="56" y="33"/>
                      <a:pt x="52" y="33"/>
                      <a:pt x="52" y="33"/>
                    </a:cubicBezTo>
                    <a:cubicBezTo>
                      <a:pt x="11" y="33"/>
                      <a:pt x="11" y="33"/>
                      <a:pt x="11" y="33"/>
                    </a:cubicBezTo>
                    <a:cubicBezTo>
                      <a:pt x="7" y="33"/>
                      <a:pt x="7" y="29"/>
                      <a:pt x="7" y="29"/>
                    </a:cubicBezTo>
                    <a:cubicBezTo>
                      <a:pt x="7" y="28"/>
                      <a:pt x="7" y="28"/>
                      <a:pt x="7" y="28"/>
                    </a:cubicBezTo>
                    <a:cubicBezTo>
                      <a:pt x="7" y="24"/>
                      <a:pt x="11" y="24"/>
                      <a:pt x="11" y="24"/>
                    </a:cubicBezTo>
                    <a:cubicBezTo>
                      <a:pt x="33" y="24"/>
                      <a:pt x="33" y="24"/>
                      <a:pt x="33" y="24"/>
                    </a:cubicBezTo>
                    <a:cubicBezTo>
                      <a:pt x="52" y="24"/>
                      <a:pt x="52" y="24"/>
                      <a:pt x="52" y="24"/>
                    </a:cubicBezTo>
                    <a:cubicBezTo>
                      <a:pt x="56" y="24"/>
                      <a:pt x="56" y="28"/>
                      <a:pt x="56" y="28"/>
                    </a:cubicBezTo>
                    <a:lnTo>
                      <a:pt x="56" y="29"/>
                    </a:lnTo>
                    <a:close/>
                    <a:moveTo>
                      <a:pt x="56" y="14"/>
                    </a:moveTo>
                    <a:cubicBezTo>
                      <a:pt x="56" y="18"/>
                      <a:pt x="52" y="18"/>
                      <a:pt x="52" y="18"/>
                    </a:cubicBezTo>
                    <a:cubicBezTo>
                      <a:pt x="11" y="18"/>
                      <a:pt x="11" y="18"/>
                      <a:pt x="11" y="18"/>
                    </a:cubicBezTo>
                    <a:cubicBezTo>
                      <a:pt x="7" y="18"/>
                      <a:pt x="7" y="14"/>
                      <a:pt x="7" y="14"/>
                    </a:cubicBezTo>
                    <a:cubicBezTo>
                      <a:pt x="7" y="13"/>
                      <a:pt x="7" y="13"/>
                      <a:pt x="7" y="13"/>
                    </a:cubicBezTo>
                    <a:cubicBezTo>
                      <a:pt x="7" y="9"/>
                      <a:pt x="11" y="9"/>
                      <a:pt x="11" y="9"/>
                    </a:cubicBezTo>
                    <a:cubicBezTo>
                      <a:pt x="33" y="9"/>
                      <a:pt x="33" y="9"/>
                      <a:pt x="33" y="9"/>
                    </a:cubicBezTo>
                    <a:cubicBezTo>
                      <a:pt x="52" y="9"/>
                      <a:pt x="52" y="9"/>
                      <a:pt x="52" y="9"/>
                    </a:cubicBezTo>
                    <a:cubicBezTo>
                      <a:pt x="56" y="9"/>
                      <a:pt x="56" y="13"/>
                      <a:pt x="56" y="13"/>
                    </a:cubicBezTo>
                    <a:lnTo>
                      <a:pt x="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41" name="Oval 6">
                <a:extLst>
                  <a:ext uri="{FF2B5EF4-FFF2-40B4-BE49-F238E27FC236}">
                    <a16:creationId xmlns:a16="http://schemas.microsoft.com/office/drawing/2014/main" id="{2498E8C9-900F-4024-A121-52E5D26FFC67}"/>
                  </a:ext>
                </a:extLst>
              </p:cNvPr>
              <p:cNvSpPr>
                <a:spLocks noChangeArrowheads="1"/>
              </p:cNvSpPr>
              <p:nvPr/>
            </p:nvSpPr>
            <p:spPr bwMode="auto">
              <a:xfrm>
                <a:off x="7083426" y="4141788"/>
                <a:ext cx="34925" cy="349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42" name="Oval 7">
                <a:extLst>
                  <a:ext uri="{FF2B5EF4-FFF2-40B4-BE49-F238E27FC236}">
                    <a16:creationId xmlns:a16="http://schemas.microsoft.com/office/drawing/2014/main" id="{DFA07A77-D2BA-4C94-AF7C-587C62286D1D}"/>
                  </a:ext>
                </a:extLst>
              </p:cNvPr>
              <p:cNvSpPr>
                <a:spLocks noChangeArrowheads="1"/>
              </p:cNvSpPr>
              <p:nvPr/>
            </p:nvSpPr>
            <p:spPr bwMode="auto">
              <a:xfrm>
                <a:off x="7083426" y="4244975"/>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43" name="Oval 8">
                <a:extLst>
                  <a:ext uri="{FF2B5EF4-FFF2-40B4-BE49-F238E27FC236}">
                    <a16:creationId xmlns:a16="http://schemas.microsoft.com/office/drawing/2014/main" id="{36003A3C-4D17-4D34-B74F-CD5F706E8B09}"/>
                  </a:ext>
                </a:extLst>
              </p:cNvPr>
              <p:cNvSpPr>
                <a:spLocks noChangeArrowheads="1"/>
              </p:cNvSpPr>
              <p:nvPr/>
            </p:nvSpPr>
            <p:spPr bwMode="auto">
              <a:xfrm>
                <a:off x="7083426" y="4352925"/>
                <a:ext cx="34925" cy="349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44" name="Oval 9">
                <a:extLst>
                  <a:ext uri="{FF2B5EF4-FFF2-40B4-BE49-F238E27FC236}">
                    <a16:creationId xmlns:a16="http://schemas.microsoft.com/office/drawing/2014/main" id="{B4F080EE-5AC1-4736-BF53-9BBA44127CC4}"/>
                  </a:ext>
                </a:extLst>
              </p:cNvPr>
              <p:cNvSpPr>
                <a:spLocks noChangeArrowheads="1"/>
              </p:cNvSpPr>
              <p:nvPr/>
            </p:nvSpPr>
            <p:spPr bwMode="auto">
              <a:xfrm>
                <a:off x="7083426" y="4456113"/>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grpSp>
        <p:sp>
          <p:nvSpPr>
            <p:cNvPr id="180" name="Rectangle 179">
              <a:extLst>
                <a:ext uri="{FF2B5EF4-FFF2-40B4-BE49-F238E27FC236}">
                  <a16:creationId xmlns:a16="http://schemas.microsoft.com/office/drawing/2014/main" id="{6DBE6D37-227A-4758-B4C7-F40385C4B4B5}"/>
                </a:ext>
              </a:extLst>
            </p:cNvPr>
            <p:cNvSpPr/>
            <p:nvPr/>
          </p:nvSpPr>
          <p:spPr bwMode="auto">
            <a:xfrm>
              <a:off x="9210737" y="5390411"/>
              <a:ext cx="329050" cy="337429"/>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179" name="Freeform 15">
              <a:extLst>
                <a:ext uri="{FF2B5EF4-FFF2-40B4-BE49-F238E27FC236}">
                  <a16:creationId xmlns:a16="http://schemas.microsoft.com/office/drawing/2014/main" id="{29C03BD2-7EAC-4348-8B68-15DD21B6F949}"/>
                </a:ext>
              </a:extLst>
            </p:cNvPr>
            <p:cNvSpPr>
              <a:spLocks noChangeAspect="1" noEditPoints="1"/>
            </p:cNvSpPr>
            <p:nvPr/>
          </p:nvSpPr>
          <p:spPr bwMode="black">
            <a:xfrm>
              <a:off x="9251107" y="5458651"/>
              <a:ext cx="235492" cy="251423"/>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rgbClr val="0072C6"/>
            </a:solidFill>
            <a:ln>
              <a:noFill/>
            </a:ln>
            <a:extLst/>
          </p:spPr>
          <p:txBody>
            <a:bodyPr vert="horz" wrap="square" lIns="89619" tIns="44810" rIns="89619" bIns="44810" numCol="1" anchor="t" anchorCtr="0" compatLnSpc="1">
              <a:prstTxWarp prst="textNoShape">
                <a:avLst/>
              </a:prstTxWarp>
            </a:bodyPr>
            <a:lstStyle/>
            <a:p>
              <a:pPr defTabSz="914180">
                <a:defRPr/>
              </a:pPr>
              <a:endParaRPr lang="en-US">
                <a:solidFill>
                  <a:srgbClr val="353535"/>
                </a:solidFill>
                <a:latin typeface="Segoe UI"/>
              </a:endParaRPr>
            </a:p>
          </p:txBody>
        </p:sp>
      </p:grpSp>
      <p:grpSp>
        <p:nvGrpSpPr>
          <p:cNvPr id="183" name="Group 182">
            <a:extLst>
              <a:ext uri="{FF2B5EF4-FFF2-40B4-BE49-F238E27FC236}">
                <a16:creationId xmlns:a16="http://schemas.microsoft.com/office/drawing/2014/main" id="{81A3DCFD-FAE2-465A-920B-AAA02FF209A0}"/>
              </a:ext>
            </a:extLst>
          </p:cNvPr>
          <p:cNvGrpSpPr/>
          <p:nvPr/>
        </p:nvGrpSpPr>
        <p:grpSpPr>
          <a:xfrm>
            <a:off x="8679004" y="4998342"/>
            <a:ext cx="661884" cy="900425"/>
            <a:chOff x="9737105" y="5365911"/>
            <a:chExt cx="675332" cy="918720"/>
          </a:xfrm>
        </p:grpSpPr>
        <p:grpSp>
          <p:nvGrpSpPr>
            <p:cNvPr id="167" name="Group 166">
              <a:extLst>
                <a:ext uri="{FF2B5EF4-FFF2-40B4-BE49-F238E27FC236}">
                  <a16:creationId xmlns:a16="http://schemas.microsoft.com/office/drawing/2014/main" id="{3115D92E-93BE-47E8-ABC4-985EA828BD5D}"/>
                </a:ext>
              </a:extLst>
            </p:cNvPr>
            <p:cNvGrpSpPr/>
            <p:nvPr/>
          </p:nvGrpSpPr>
          <p:grpSpPr>
            <a:xfrm>
              <a:off x="9737105" y="5568628"/>
              <a:ext cx="557343" cy="716003"/>
              <a:chOff x="6745288" y="4067175"/>
              <a:chExt cx="434975" cy="558800"/>
            </a:xfrm>
            <a:solidFill>
              <a:schemeClr val="tx2"/>
            </a:solidFill>
          </p:grpSpPr>
          <p:sp>
            <p:nvSpPr>
              <p:cNvPr id="168" name="Freeform 5">
                <a:extLst>
                  <a:ext uri="{FF2B5EF4-FFF2-40B4-BE49-F238E27FC236}">
                    <a16:creationId xmlns:a16="http://schemas.microsoft.com/office/drawing/2014/main" id="{DAB823A4-640E-458A-85F4-D76C8892B8BD}"/>
                  </a:ext>
                </a:extLst>
              </p:cNvPr>
              <p:cNvSpPr>
                <a:spLocks noEditPoints="1"/>
              </p:cNvSpPr>
              <p:nvPr/>
            </p:nvSpPr>
            <p:spPr bwMode="auto">
              <a:xfrm>
                <a:off x="6745288" y="4067175"/>
                <a:ext cx="434975" cy="558800"/>
              </a:xfrm>
              <a:custGeom>
                <a:avLst/>
                <a:gdLst>
                  <a:gd name="T0" fmla="*/ 0 w 63"/>
                  <a:gd name="T1" fmla="*/ 0 h 82"/>
                  <a:gd name="T2" fmla="*/ 0 w 63"/>
                  <a:gd name="T3" fmla="*/ 82 h 82"/>
                  <a:gd name="T4" fmla="*/ 63 w 63"/>
                  <a:gd name="T5" fmla="*/ 82 h 82"/>
                  <a:gd name="T6" fmla="*/ 63 w 63"/>
                  <a:gd name="T7" fmla="*/ 0 h 82"/>
                  <a:gd name="T8" fmla="*/ 0 w 63"/>
                  <a:gd name="T9" fmla="*/ 0 h 82"/>
                  <a:gd name="T10" fmla="*/ 56 w 63"/>
                  <a:gd name="T11" fmla="*/ 60 h 82"/>
                  <a:gd name="T12" fmla="*/ 52 w 63"/>
                  <a:gd name="T13" fmla="*/ 64 h 82"/>
                  <a:gd name="T14" fmla="*/ 11 w 63"/>
                  <a:gd name="T15" fmla="*/ 64 h 82"/>
                  <a:gd name="T16" fmla="*/ 7 w 63"/>
                  <a:gd name="T17" fmla="*/ 60 h 82"/>
                  <a:gd name="T18" fmla="*/ 7 w 63"/>
                  <a:gd name="T19" fmla="*/ 59 h 82"/>
                  <a:gd name="T20" fmla="*/ 11 w 63"/>
                  <a:gd name="T21" fmla="*/ 55 h 82"/>
                  <a:gd name="T22" fmla="*/ 33 w 63"/>
                  <a:gd name="T23" fmla="*/ 55 h 82"/>
                  <a:gd name="T24" fmla="*/ 52 w 63"/>
                  <a:gd name="T25" fmla="*/ 55 h 82"/>
                  <a:gd name="T26" fmla="*/ 56 w 63"/>
                  <a:gd name="T27" fmla="*/ 59 h 82"/>
                  <a:gd name="T28" fmla="*/ 56 w 63"/>
                  <a:gd name="T29" fmla="*/ 60 h 82"/>
                  <a:gd name="T30" fmla="*/ 56 w 63"/>
                  <a:gd name="T31" fmla="*/ 45 h 82"/>
                  <a:gd name="T32" fmla="*/ 52 w 63"/>
                  <a:gd name="T33" fmla="*/ 49 h 82"/>
                  <a:gd name="T34" fmla="*/ 11 w 63"/>
                  <a:gd name="T35" fmla="*/ 49 h 82"/>
                  <a:gd name="T36" fmla="*/ 7 w 63"/>
                  <a:gd name="T37" fmla="*/ 45 h 82"/>
                  <a:gd name="T38" fmla="*/ 7 w 63"/>
                  <a:gd name="T39" fmla="*/ 44 h 82"/>
                  <a:gd name="T40" fmla="*/ 11 w 63"/>
                  <a:gd name="T41" fmla="*/ 40 h 82"/>
                  <a:gd name="T42" fmla="*/ 33 w 63"/>
                  <a:gd name="T43" fmla="*/ 40 h 82"/>
                  <a:gd name="T44" fmla="*/ 52 w 63"/>
                  <a:gd name="T45" fmla="*/ 40 h 82"/>
                  <a:gd name="T46" fmla="*/ 56 w 63"/>
                  <a:gd name="T47" fmla="*/ 44 h 82"/>
                  <a:gd name="T48" fmla="*/ 56 w 63"/>
                  <a:gd name="T49" fmla="*/ 45 h 82"/>
                  <a:gd name="T50" fmla="*/ 56 w 63"/>
                  <a:gd name="T51" fmla="*/ 29 h 82"/>
                  <a:gd name="T52" fmla="*/ 52 w 63"/>
                  <a:gd name="T53" fmla="*/ 33 h 82"/>
                  <a:gd name="T54" fmla="*/ 11 w 63"/>
                  <a:gd name="T55" fmla="*/ 33 h 82"/>
                  <a:gd name="T56" fmla="*/ 7 w 63"/>
                  <a:gd name="T57" fmla="*/ 29 h 82"/>
                  <a:gd name="T58" fmla="*/ 7 w 63"/>
                  <a:gd name="T59" fmla="*/ 28 h 82"/>
                  <a:gd name="T60" fmla="*/ 11 w 63"/>
                  <a:gd name="T61" fmla="*/ 24 h 82"/>
                  <a:gd name="T62" fmla="*/ 33 w 63"/>
                  <a:gd name="T63" fmla="*/ 24 h 82"/>
                  <a:gd name="T64" fmla="*/ 52 w 63"/>
                  <a:gd name="T65" fmla="*/ 24 h 82"/>
                  <a:gd name="T66" fmla="*/ 56 w 63"/>
                  <a:gd name="T67" fmla="*/ 28 h 82"/>
                  <a:gd name="T68" fmla="*/ 56 w 63"/>
                  <a:gd name="T69" fmla="*/ 29 h 82"/>
                  <a:gd name="T70" fmla="*/ 56 w 63"/>
                  <a:gd name="T71" fmla="*/ 14 h 82"/>
                  <a:gd name="T72" fmla="*/ 52 w 63"/>
                  <a:gd name="T73" fmla="*/ 18 h 82"/>
                  <a:gd name="T74" fmla="*/ 11 w 63"/>
                  <a:gd name="T75" fmla="*/ 18 h 82"/>
                  <a:gd name="T76" fmla="*/ 7 w 63"/>
                  <a:gd name="T77" fmla="*/ 14 h 82"/>
                  <a:gd name="T78" fmla="*/ 7 w 63"/>
                  <a:gd name="T79" fmla="*/ 13 h 82"/>
                  <a:gd name="T80" fmla="*/ 11 w 63"/>
                  <a:gd name="T81" fmla="*/ 9 h 82"/>
                  <a:gd name="T82" fmla="*/ 33 w 63"/>
                  <a:gd name="T83" fmla="*/ 9 h 82"/>
                  <a:gd name="T84" fmla="*/ 52 w 63"/>
                  <a:gd name="T85" fmla="*/ 9 h 82"/>
                  <a:gd name="T86" fmla="*/ 56 w 63"/>
                  <a:gd name="T87" fmla="*/ 13 h 82"/>
                  <a:gd name="T88" fmla="*/ 56 w 63"/>
                  <a:gd name="T89" fmla="*/ 14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3" h="82">
                    <a:moveTo>
                      <a:pt x="0" y="0"/>
                    </a:moveTo>
                    <a:cubicBezTo>
                      <a:pt x="0" y="82"/>
                      <a:pt x="0" y="82"/>
                      <a:pt x="0" y="82"/>
                    </a:cubicBezTo>
                    <a:cubicBezTo>
                      <a:pt x="63" y="82"/>
                      <a:pt x="63" y="82"/>
                      <a:pt x="63" y="82"/>
                    </a:cubicBezTo>
                    <a:cubicBezTo>
                      <a:pt x="63" y="0"/>
                      <a:pt x="63" y="0"/>
                      <a:pt x="63" y="0"/>
                    </a:cubicBezTo>
                    <a:lnTo>
                      <a:pt x="0" y="0"/>
                    </a:lnTo>
                    <a:close/>
                    <a:moveTo>
                      <a:pt x="56" y="60"/>
                    </a:moveTo>
                    <a:cubicBezTo>
                      <a:pt x="56" y="64"/>
                      <a:pt x="52" y="64"/>
                      <a:pt x="52" y="64"/>
                    </a:cubicBezTo>
                    <a:cubicBezTo>
                      <a:pt x="11" y="64"/>
                      <a:pt x="11" y="64"/>
                      <a:pt x="11" y="64"/>
                    </a:cubicBezTo>
                    <a:cubicBezTo>
                      <a:pt x="7" y="64"/>
                      <a:pt x="7" y="60"/>
                      <a:pt x="7" y="60"/>
                    </a:cubicBezTo>
                    <a:cubicBezTo>
                      <a:pt x="7" y="59"/>
                      <a:pt x="7" y="59"/>
                      <a:pt x="7" y="59"/>
                    </a:cubicBezTo>
                    <a:cubicBezTo>
                      <a:pt x="7" y="55"/>
                      <a:pt x="11" y="55"/>
                      <a:pt x="11" y="55"/>
                    </a:cubicBezTo>
                    <a:cubicBezTo>
                      <a:pt x="33" y="55"/>
                      <a:pt x="33" y="55"/>
                      <a:pt x="33" y="55"/>
                    </a:cubicBezTo>
                    <a:cubicBezTo>
                      <a:pt x="52" y="55"/>
                      <a:pt x="52" y="55"/>
                      <a:pt x="52" y="55"/>
                    </a:cubicBezTo>
                    <a:cubicBezTo>
                      <a:pt x="56" y="55"/>
                      <a:pt x="56" y="59"/>
                      <a:pt x="56" y="59"/>
                    </a:cubicBezTo>
                    <a:lnTo>
                      <a:pt x="56" y="60"/>
                    </a:lnTo>
                    <a:close/>
                    <a:moveTo>
                      <a:pt x="56" y="45"/>
                    </a:moveTo>
                    <a:cubicBezTo>
                      <a:pt x="56" y="49"/>
                      <a:pt x="52" y="49"/>
                      <a:pt x="52" y="49"/>
                    </a:cubicBezTo>
                    <a:cubicBezTo>
                      <a:pt x="11" y="49"/>
                      <a:pt x="11" y="49"/>
                      <a:pt x="11" y="49"/>
                    </a:cubicBezTo>
                    <a:cubicBezTo>
                      <a:pt x="7" y="49"/>
                      <a:pt x="7" y="45"/>
                      <a:pt x="7" y="45"/>
                    </a:cubicBezTo>
                    <a:cubicBezTo>
                      <a:pt x="7" y="44"/>
                      <a:pt x="7" y="44"/>
                      <a:pt x="7" y="44"/>
                    </a:cubicBezTo>
                    <a:cubicBezTo>
                      <a:pt x="7" y="40"/>
                      <a:pt x="11" y="40"/>
                      <a:pt x="11" y="40"/>
                    </a:cubicBezTo>
                    <a:cubicBezTo>
                      <a:pt x="33" y="40"/>
                      <a:pt x="33" y="40"/>
                      <a:pt x="33" y="40"/>
                    </a:cubicBezTo>
                    <a:cubicBezTo>
                      <a:pt x="52" y="40"/>
                      <a:pt x="52" y="40"/>
                      <a:pt x="52" y="40"/>
                    </a:cubicBezTo>
                    <a:cubicBezTo>
                      <a:pt x="56" y="40"/>
                      <a:pt x="56" y="44"/>
                      <a:pt x="56" y="44"/>
                    </a:cubicBezTo>
                    <a:lnTo>
                      <a:pt x="56" y="45"/>
                    </a:lnTo>
                    <a:close/>
                    <a:moveTo>
                      <a:pt x="56" y="29"/>
                    </a:moveTo>
                    <a:cubicBezTo>
                      <a:pt x="56" y="33"/>
                      <a:pt x="52" y="33"/>
                      <a:pt x="52" y="33"/>
                    </a:cubicBezTo>
                    <a:cubicBezTo>
                      <a:pt x="11" y="33"/>
                      <a:pt x="11" y="33"/>
                      <a:pt x="11" y="33"/>
                    </a:cubicBezTo>
                    <a:cubicBezTo>
                      <a:pt x="7" y="33"/>
                      <a:pt x="7" y="29"/>
                      <a:pt x="7" y="29"/>
                    </a:cubicBezTo>
                    <a:cubicBezTo>
                      <a:pt x="7" y="28"/>
                      <a:pt x="7" y="28"/>
                      <a:pt x="7" y="28"/>
                    </a:cubicBezTo>
                    <a:cubicBezTo>
                      <a:pt x="7" y="24"/>
                      <a:pt x="11" y="24"/>
                      <a:pt x="11" y="24"/>
                    </a:cubicBezTo>
                    <a:cubicBezTo>
                      <a:pt x="33" y="24"/>
                      <a:pt x="33" y="24"/>
                      <a:pt x="33" y="24"/>
                    </a:cubicBezTo>
                    <a:cubicBezTo>
                      <a:pt x="52" y="24"/>
                      <a:pt x="52" y="24"/>
                      <a:pt x="52" y="24"/>
                    </a:cubicBezTo>
                    <a:cubicBezTo>
                      <a:pt x="56" y="24"/>
                      <a:pt x="56" y="28"/>
                      <a:pt x="56" y="28"/>
                    </a:cubicBezTo>
                    <a:lnTo>
                      <a:pt x="56" y="29"/>
                    </a:lnTo>
                    <a:close/>
                    <a:moveTo>
                      <a:pt x="56" y="14"/>
                    </a:moveTo>
                    <a:cubicBezTo>
                      <a:pt x="56" y="18"/>
                      <a:pt x="52" y="18"/>
                      <a:pt x="52" y="18"/>
                    </a:cubicBezTo>
                    <a:cubicBezTo>
                      <a:pt x="11" y="18"/>
                      <a:pt x="11" y="18"/>
                      <a:pt x="11" y="18"/>
                    </a:cubicBezTo>
                    <a:cubicBezTo>
                      <a:pt x="7" y="18"/>
                      <a:pt x="7" y="14"/>
                      <a:pt x="7" y="14"/>
                    </a:cubicBezTo>
                    <a:cubicBezTo>
                      <a:pt x="7" y="13"/>
                      <a:pt x="7" y="13"/>
                      <a:pt x="7" y="13"/>
                    </a:cubicBezTo>
                    <a:cubicBezTo>
                      <a:pt x="7" y="9"/>
                      <a:pt x="11" y="9"/>
                      <a:pt x="11" y="9"/>
                    </a:cubicBezTo>
                    <a:cubicBezTo>
                      <a:pt x="33" y="9"/>
                      <a:pt x="33" y="9"/>
                      <a:pt x="33" y="9"/>
                    </a:cubicBezTo>
                    <a:cubicBezTo>
                      <a:pt x="52" y="9"/>
                      <a:pt x="52" y="9"/>
                      <a:pt x="52" y="9"/>
                    </a:cubicBezTo>
                    <a:cubicBezTo>
                      <a:pt x="56" y="9"/>
                      <a:pt x="56" y="13"/>
                      <a:pt x="56" y="13"/>
                    </a:cubicBezTo>
                    <a:lnTo>
                      <a:pt x="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69" name="Oval 6">
                <a:extLst>
                  <a:ext uri="{FF2B5EF4-FFF2-40B4-BE49-F238E27FC236}">
                    <a16:creationId xmlns:a16="http://schemas.microsoft.com/office/drawing/2014/main" id="{77A05CD0-CECF-43E9-8E6B-C1633B943C0E}"/>
                  </a:ext>
                </a:extLst>
              </p:cNvPr>
              <p:cNvSpPr>
                <a:spLocks noChangeArrowheads="1"/>
              </p:cNvSpPr>
              <p:nvPr/>
            </p:nvSpPr>
            <p:spPr bwMode="auto">
              <a:xfrm>
                <a:off x="7083426" y="4141788"/>
                <a:ext cx="34925" cy="349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0" name="Oval 7">
                <a:extLst>
                  <a:ext uri="{FF2B5EF4-FFF2-40B4-BE49-F238E27FC236}">
                    <a16:creationId xmlns:a16="http://schemas.microsoft.com/office/drawing/2014/main" id="{AA0A9319-A3BC-414D-AB8D-4BC4CDCBDAA3}"/>
                  </a:ext>
                </a:extLst>
              </p:cNvPr>
              <p:cNvSpPr>
                <a:spLocks noChangeArrowheads="1"/>
              </p:cNvSpPr>
              <p:nvPr/>
            </p:nvSpPr>
            <p:spPr bwMode="auto">
              <a:xfrm>
                <a:off x="7083426" y="4244975"/>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1" name="Oval 8">
                <a:extLst>
                  <a:ext uri="{FF2B5EF4-FFF2-40B4-BE49-F238E27FC236}">
                    <a16:creationId xmlns:a16="http://schemas.microsoft.com/office/drawing/2014/main" id="{C12C8019-F685-4F8E-AF00-5D05DED0AE84}"/>
                  </a:ext>
                </a:extLst>
              </p:cNvPr>
              <p:cNvSpPr>
                <a:spLocks noChangeArrowheads="1"/>
              </p:cNvSpPr>
              <p:nvPr/>
            </p:nvSpPr>
            <p:spPr bwMode="auto">
              <a:xfrm>
                <a:off x="7083426" y="4352925"/>
                <a:ext cx="34925" cy="349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72" name="Oval 9">
                <a:extLst>
                  <a:ext uri="{FF2B5EF4-FFF2-40B4-BE49-F238E27FC236}">
                    <a16:creationId xmlns:a16="http://schemas.microsoft.com/office/drawing/2014/main" id="{C3CE7551-167B-4553-9625-01C5A0688FDF}"/>
                  </a:ext>
                </a:extLst>
              </p:cNvPr>
              <p:cNvSpPr>
                <a:spLocks noChangeArrowheads="1"/>
              </p:cNvSpPr>
              <p:nvPr/>
            </p:nvSpPr>
            <p:spPr bwMode="auto">
              <a:xfrm>
                <a:off x="7083426" y="4456113"/>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grpSp>
        <p:sp>
          <p:nvSpPr>
            <p:cNvPr id="181" name="Rectangle 180">
              <a:extLst>
                <a:ext uri="{FF2B5EF4-FFF2-40B4-BE49-F238E27FC236}">
                  <a16:creationId xmlns:a16="http://schemas.microsoft.com/office/drawing/2014/main" id="{40C25A3D-C3BD-48A0-BE4E-002E94A895FA}"/>
                </a:ext>
              </a:extLst>
            </p:cNvPr>
            <p:cNvSpPr/>
            <p:nvPr/>
          </p:nvSpPr>
          <p:spPr bwMode="auto">
            <a:xfrm>
              <a:off x="10075336" y="5390411"/>
              <a:ext cx="329050" cy="337429"/>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pic>
          <p:nvPicPr>
            <p:cNvPr id="134" name="Picture 133">
              <a:extLst>
                <a:ext uri="{FF2B5EF4-FFF2-40B4-BE49-F238E27FC236}">
                  <a16:creationId xmlns:a16="http://schemas.microsoft.com/office/drawing/2014/main" id="{AB9EBA13-CC6F-4D1A-8ECB-855F04654506}"/>
                </a:ext>
              </a:extLst>
            </p:cNvPr>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0075336" y="5365911"/>
              <a:ext cx="337101" cy="341761"/>
            </a:xfrm>
            <a:prstGeom prst="rect">
              <a:avLst/>
            </a:prstGeom>
          </p:spPr>
        </p:pic>
      </p:grpSp>
      <p:sp>
        <p:nvSpPr>
          <p:cNvPr id="185" name="TextBox 22">
            <a:extLst>
              <a:ext uri="{FF2B5EF4-FFF2-40B4-BE49-F238E27FC236}">
                <a16:creationId xmlns:a16="http://schemas.microsoft.com/office/drawing/2014/main" id="{A2714D8D-DF15-4BAF-89B1-9230028F053A}"/>
              </a:ext>
            </a:extLst>
          </p:cNvPr>
          <p:cNvSpPr txBox="1"/>
          <p:nvPr/>
        </p:nvSpPr>
        <p:spPr>
          <a:xfrm>
            <a:off x="7635169" y="4761367"/>
            <a:ext cx="865191" cy="285057"/>
          </a:xfrm>
          <a:prstGeom prst="rect">
            <a:avLst/>
          </a:prstGeom>
          <a:noFill/>
        </p:spPr>
        <p:txBody>
          <a:bodyPr wrap="square" lIns="0" tIns="0" rIns="0" bIns="0" rtlCol="0">
            <a:spAutoFit/>
          </a:bodyPr>
          <a:lstStyle/>
          <a:p>
            <a:pPr algn="ctr" fontAlgn="base">
              <a:lnSpc>
                <a:spcPct val="90000"/>
              </a:lnSpc>
              <a:spcBef>
                <a:spcPct val="0"/>
              </a:spcBef>
              <a:spcAft>
                <a:spcPct val="0"/>
              </a:spcAft>
              <a:defRPr/>
            </a:pPr>
            <a:r>
              <a:rPr lang="en-US" sz="1029">
                <a:solidFill>
                  <a:schemeClr val="accent1"/>
                </a:solidFill>
                <a:latin typeface="Segoe UI" panose="020B0502040204020203" pitchFamily="34" charset="0"/>
                <a:ea typeface="Segoe UI" panose="020B0502040204020203" pitchFamily="34" charset="0"/>
                <a:cs typeface="Segoe UI" panose="020B0502040204020203" pitchFamily="34" charset="0"/>
              </a:rPr>
              <a:t>Microsoft System Center</a:t>
            </a:r>
          </a:p>
        </p:txBody>
      </p:sp>
      <p:cxnSp>
        <p:nvCxnSpPr>
          <p:cNvPr id="186" name="Straight Connector 185">
            <a:extLst>
              <a:ext uri="{FF2B5EF4-FFF2-40B4-BE49-F238E27FC236}">
                <a16:creationId xmlns:a16="http://schemas.microsoft.com/office/drawing/2014/main" id="{EB953D02-99C8-4198-BFA5-2B0EBCC89671}"/>
              </a:ext>
            </a:extLst>
          </p:cNvPr>
          <p:cNvCxnSpPr>
            <a:cxnSpLocks/>
          </p:cNvCxnSpPr>
          <p:nvPr/>
        </p:nvCxnSpPr>
        <p:spPr>
          <a:xfrm flipV="1">
            <a:off x="8051244" y="3277960"/>
            <a:ext cx="358548" cy="1435392"/>
          </a:xfrm>
          <a:prstGeom prst="line">
            <a:avLst/>
          </a:prstGeom>
          <a:ln w="22225" cap="rnd">
            <a:solidFill>
              <a:schemeClr val="accent1"/>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9D8DDECF-ABFE-4118-8284-E20CACF4E2D8}"/>
              </a:ext>
            </a:extLst>
          </p:cNvPr>
          <p:cNvCxnSpPr>
            <a:cxnSpLocks/>
          </p:cNvCxnSpPr>
          <p:nvPr/>
        </p:nvCxnSpPr>
        <p:spPr>
          <a:xfrm>
            <a:off x="9508457" y="3277960"/>
            <a:ext cx="334411" cy="1818606"/>
          </a:xfrm>
          <a:prstGeom prst="line">
            <a:avLst/>
          </a:prstGeom>
          <a:ln w="22225" cap="rnd">
            <a:solidFill>
              <a:schemeClr val="accent1"/>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TextBox 13">
            <a:extLst>
              <a:ext uri="{FF2B5EF4-FFF2-40B4-BE49-F238E27FC236}">
                <a16:creationId xmlns:a16="http://schemas.microsoft.com/office/drawing/2014/main" id="{712928F9-609E-4A23-93BA-BC277415146C}"/>
              </a:ext>
            </a:extLst>
          </p:cNvPr>
          <p:cNvSpPr txBox="1"/>
          <p:nvPr/>
        </p:nvSpPr>
        <p:spPr>
          <a:xfrm>
            <a:off x="8051245" y="3602477"/>
            <a:ext cx="1791622" cy="438534"/>
          </a:xfrm>
          <a:prstGeom prst="rect">
            <a:avLst/>
          </a:prstGeom>
          <a:solidFill>
            <a:srgbClr val="F2F2F2"/>
          </a:solidFill>
        </p:spPr>
        <p:txBody>
          <a:bodyPr wrap="square" lIns="179238" tIns="179238" rIns="179238" bIns="179238" rtlCol="0" anchor="ctr" anchorCtr="0">
            <a:noAutofit/>
          </a:bodyPr>
          <a:lstStyle/>
          <a:p>
            <a:pPr algn="ctr" fontAlgn="base">
              <a:lnSpc>
                <a:spcPct val="90000"/>
              </a:lnSpc>
              <a:spcBef>
                <a:spcPct val="0"/>
              </a:spcBef>
              <a:spcAft>
                <a:spcPct val="0"/>
              </a:spcAft>
              <a:defRPr/>
            </a:pPr>
            <a: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t>Orchestration</a:t>
            </a:r>
            <a:b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br>
            <a: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t>and replication</a:t>
            </a:r>
          </a:p>
        </p:txBody>
      </p:sp>
      <p:sp>
        <p:nvSpPr>
          <p:cNvPr id="133" name="TextBox 132">
            <a:extLst>
              <a:ext uri="{FF2B5EF4-FFF2-40B4-BE49-F238E27FC236}">
                <a16:creationId xmlns:a16="http://schemas.microsoft.com/office/drawing/2014/main" id="{43901A61-43F2-4993-A412-3D6726AF8273}"/>
              </a:ext>
            </a:extLst>
          </p:cNvPr>
          <p:cNvSpPr txBox="1"/>
          <p:nvPr/>
        </p:nvSpPr>
        <p:spPr>
          <a:xfrm>
            <a:off x="7807787" y="2893703"/>
            <a:ext cx="2286797" cy="276470"/>
          </a:xfrm>
          <a:prstGeom prst="rect">
            <a:avLst/>
          </a:prstGeom>
          <a:solidFill>
            <a:srgbClr val="F2F2F2"/>
          </a:solidFill>
        </p:spPr>
        <p:txBody>
          <a:bodyPr wrap="square" lIns="0" tIns="0" rIns="0" bIns="0" rtlCol="0">
            <a:noAutofit/>
          </a:bodyPr>
          <a:lstStyle/>
          <a:p>
            <a:pPr algn="ctr" defTabSz="895326" fontAlgn="base">
              <a:spcAft>
                <a:spcPct val="0"/>
              </a:spcAft>
              <a:buSzPct val="90000"/>
              <a:defRPr/>
            </a:pPr>
            <a:r>
              <a:rPr lang="en-US" sz="1568" b="1">
                <a:solidFill>
                  <a:schemeClr val="accent1"/>
                </a:solidFill>
                <a:latin typeface="Segoe UI" panose="020B0502040204020203" pitchFamily="34" charset="0"/>
                <a:ea typeface="Segoe UI" panose="020B0502040204020203" pitchFamily="34" charset="0"/>
                <a:cs typeface="Segoe UI" panose="020B0502040204020203" pitchFamily="34" charset="0"/>
              </a:rPr>
              <a:t> Azure Site Recovery</a:t>
            </a:r>
          </a:p>
        </p:txBody>
      </p:sp>
      <p:grpSp>
        <p:nvGrpSpPr>
          <p:cNvPr id="195" name="Group 194">
            <a:extLst>
              <a:ext uri="{FF2B5EF4-FFF2-40B4-BE49-F238E27FC236}">
                <a16:creationId xmlns:a16="http://schemas.microsoft.com/office/drawing/2014/main" id="{0861513F-8006-440F-9504-B176D1FB3B45}"/>
              </a:ext>
            </a:extLst>
          </p:cNvPr>
          <p:cNvGrpSpPr/>
          <p:nvPr/>
        </p:nvGrpSpPr>
        <p:grpSpPr>
          <a:xfrm>
            <a:off x="6149987" y="4637774"/>
            <a:ext cx="376659" cy="517984"/>
            <a:chOff x="11190510" y="4382535"/>
            <a:chExt cx="384312" cy="528508"/>
          </a:xfrm>
        </p:grpSpPr>
        <p:sp>
          <p:nvSpPr>
            <p:cNvPr id="196" name="Rectangle 195">
              <a:extLst>
                <a:ext uri="{FF2B5EF4-FFF2-40B4-BE49-F238E27FC236}">
                  <a16:creationId xmlns:a16="http://schemas.microsoft.com/office/drawing/2014/main" id="{72AC65D2-690B-41D7-89F2-E664F6889251}"/>
                </a:ext>
              </a:extLst>
            </p:cNvPr>
            <p:cNvSpPr/>
            <p:nvPr/>
          </p:nvSpPr>
          <p:spPr bwMode="auto">
            <a:xfrm>
              <a:off x="11190510" y="4468288"/>
              <a:ext cx="384312" cy="442755"/>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grpSp>
          <p:nvGrpSpPr>
            <p:cNvPr id="197" name="Group 196">
              <a:extLst>
                <a:ext uri="{FF2B5EF4-FFF2-40B4-BE49-F238E27FC236}">
                  <a16:creationId xmlns:a16="http://schemas.microsoft.com/office/drawing/2014/main" id="{266F898E-B2CB-4C92-9AEE-37FE1DB001BA}"/>
                </a:ext>
              </a:extLst>
            </p:cNvPr>
            <p:cNvGrpSpPr/>
            <p:nvPr/>
          </p:nvGrpSpPr>
          <p:grpSpPr>
            <a:xfrm>
              <a:off x="11226525" y="4382535"/>
              <a:ext cx="331788" cy="434976"/>
              <a:chOff x="11283951" y="4387850"/>
              <a:chExt cx="331788" cy="434976"/>
            </a:xfrm>
            <a:solidFill>
              <a:schemeClr val="bg1">
                <a:lumMod val="50000"/>
              </a:schemeClr>
            </a:solidFill>
          </p:grpSpPr>
          <p:sp>
            <p:nvSpPr>
              <p:cNvPr id="198" name="Freeform 10">
                <a:extLst>
                  <a:ext uri="{FF2B5EF4-FFF2-40B4-BE49-F238E27FC236}">
                    <a16:creationId xmlns:a16="http://schemas.microsoft.com/office/drawing/2014/main" id="{9350647B-0075-4CC3-8FA0-526D3EE37E51}"/>
                  </a:ext>
                </a:extLst>
              </p:cNvPr>
              <p:cNvSpPr>
                <a:spLocks noEditPoints="1"/>
              </p:cNvSpPr>
              <p:nvPr/>
            </p:nvSpPr>
            <p:spPr bwMode="auto">
              <a:xfrm>
                <a:off x="11283951" y="4573588"/>
                <a:ext cx="203200" cy="249238"/>
              </a:xfrm>
              <a:custGeom>
                <a:avLst/>
                <a:gdLst>
                  <a:gd name="T0" fmla="*/ 0 w 128"/>
                  <a:gd name="T1" fmla="*/ 0 h 157"/>
                  <a:gd name="T2" fmla="*/ 0 w 128"/>
                  <a:gd name="T3" fmla="*/ 157 h 157"/>
                  <a:gd name="T4" fmla="*/ 41 w 128"/>
                  <a:gd name="T5" fmla="*/ 157 h 157"/>
                  <a:gd name="T6" fmla="*/ 41 w 128"/>
                  <a:gd name="T7" fmla="*/ 124 h 157"/>
                  <a:gd name="T8" fmla="*/ 58 w 128"/>
                  <a:gd name="T9" fmla="*/ 124 h 157"/>
                  <a:gd name="T10" fmla="*/ 58 w 128"/>
                  <a:gd name="T11" fmla="*/ 157 h 157"/>
                  <a:gd name="T12" fmla="*/ 71 w 128"/>
                  <a:gd name="T13" fmla="*/ 157 h 157"/>
                  <a:gd name="T14" fmla="*/ 71 w 128"/>
                  <a:gd name="T15" fmla="*/ 124 h 157"/>
                  <a:gd name="T16" fmla="*/ 88 w 128"/>
                  <a:gd name="T17" fmla="*/ 124 h 157"/>
                  <a:gd name="T18" fmla="*/ 88 w 128"/>
                  <a:gd name="T19" fmla="*/ 157 h 157"/>
                  <a:gd name="T20" fmla="*/ 128 w 128"/>
                  <a:gd name="T21" fmla="*/ 157 h 157"/>
                  <a:gd name="T22" fmla="*/ 128 w 128"/>
                  <a:gd name="T23" fmla="*/ 0 h 157"/>
                  <a:gd name="T24" fmla="*/ 0 w 128"/>
                  <a:gd name="T25" fmla="*/ 0 h 157"/>
                  <a:gd name="T26" fmla="*/ 118 w 128"/>
                  <a:gd name="T27" fmla="*/ 114 h 157"/>
                  <a:gd name="T28" fmla="*/ 10 w 128"/>
                  <a:gd name="T29" fmla="*/ 114 h 157"/>
                  <a:gd name="T30" fmla="*/ 10 w 128"/>
                  <a:gd name="T31" fmla="*/ 97 h 157"/>
                  <a:gd name="T32" fmla="*/ 118 w 128"/>
                  <a:gd name="T33" fmla="*/ 97 h 157"/>
                  <a:gd name="T34" fmla="*/ 118 w 128"/>
                  <a:gd name="T35" fmla="*/ 114 h 157"/>
                  <a:gd name="T36" fmla="*/ 118 w 128"/>
                  <a:gd name="T37" fmla="*/ 87 h 157"/>
                  <a:gd name="T38" fmla="*/ 10 w 128"/>
                  <a:gd name="T39" fmla="*/ 87 h 157"/>
                  <a:gd name="T40" fmla="*/ 10 w 128"/>
                  <a:gd name="T41" fmla="*/ 70 h 157"/>
                  <a:gd name="T42" fmla="*/ 118 w 128"/>
                  <a:gd name="T43" fmla="*/ 70 h 157"/>
                  <a:gd name="T44" fmla="*/ 118 w 128"/>
                  <a:gd name="T45" fmla="*/ 87 h 157"/>
                  <a:gd name="T46" fmla="*/ 118 w 128"/>
                  <a:gd name="T47" fmla="*/ 57 h 157"/>
                  <a:gd name="T48" fmla="*/ 10 w 128"/>
                  <a:gd name="T49" fmla="*/ 57 h 157"/>
                  <a:gd name="T50" fmla="*/ 10 w 128"/>
                  <a:gd name="T51" fmla="*/ 40 h 157"/>
                  <a:gd name="T52" fmla="*/ 118 w 128"/>
                  <a:gd name="T53" fmla="*/ 40 h 157"/>
                  <a:gd name="T54" fmla="*/ 118 w 128"/>
                  <a:gd name="T55" fmla="*/ 57 h 157"/>
                  <a:gd name="T56" fmla="*/ 118 w 128"/>
                  <a:gd name="T57" fmla="*/ 27 h 157"/>
                  <a:gd name="T58" fmla="*/ 10 w 128"/>
                  <a:gd name="T59" fmla="*/ 27 h 157"/>
                  <a:gd name="T60" fmla="*/ 10 w 128"/>
                  <a:gd name="T61" fmla="*/ 10 h 157"/>
                  <a:gd name="T62" fmla="*/ 118 w 128"/>
                  <a:gd name="T63" fmla="*/ 10 h 157"/>
                  <a:gd name="T64" fmla="*/ 118 w 128"/>
                  <a:gd name="T65" fmla="*/ 2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8" h="157">
                    <a:moveTo>
                      <a:pt x="0" y="0"/>
                    </a:moveTo>
                    <a:lnTo>
                      <a:pt x="0" y="157"/>
                    </a:lnTo>
                    <a:lnTo>
                      <a:pt x="41" y="157"/>
                    </a:lnTo>
                    <a:lnTo>
                      <a:pt x="41" y="124"/>
                    </a:lnTo>
                    <a:lnTo>
                      <a:pt x="58" y="124"/>
                    </a:lnTo>
                    <a:lnTo>
                      <a:pt x="58" y="157"/>
                    </a:lnTo>
                    <a:lnTo>
                      <a:pt x="71" y="157"/>
                    </a:lnTo>
                    <a:lnTo>
                      <a:pt x="71" y="124"/>
                    </a:lnTo>
                    <a:lnTo>
                      <a:pt x="88" y="124"/>
                    </a:lnTo>
                    <a:lnTo>
                      <a:pt x="88" y="157"/>
                    </a:lnTo>
                    <a:lnTo>
                      <a:pt x="128" y="157"/>
                    </a:lnTo>
                    <a:lnTo>
                      <a:pt x="128" y="0"/>
                    </a:lnTo>
                    <a:lnTo>
                      <a:pt x="0" y="0"/>
                    </a:lnTo>
                    <a:close/>
                    <a:moveTo>
                      <a:pt x="118" y="114"/>
                    </a:moveTo>
                    <a:lnTo>
                      <a:pt x="10" y="114"/>
                    </a:lnTo>
                    <a:lnTo>
                      <a:pt x="10" y="97"/>
                    </a:lnTo>
                    <a:lnTo>
                      <a:pt x="118" y="97"/>
                    </a:lnTo>
                    <a:lnTo>
                      <a:pt x="118" y="114"/>
                    </a:lnTo>
                    <a:close/>
                    <a:moveTo>
                      <a:pt x="118" y="87"/>
                    </a:moveTo>
                    <a:lnTo>
                      <a:pt x="10" y="87"/>
                    </a:lnTo>
                    <a:lnTo>
                      <a:pt x="10" y="70"/>
                    </a:lnTo>
                    <a:lnTo>
                      <a:pt x="118" y="70"/>
                    </a:lnTo>
                    <a:lnTo>
                      <a:pt x="118" y="87"/>
                    </a:lnTo>
                    <a:close/>
                    <a:moveTo>
                      <a:pt x="118" y="57"/>
                    </a:moveTo>
                    <a:lnTo>
                      <a:pt x="10" y="57"/>
                    </a:lnTo>
                    <a:lnTo>
                      <a:pt x="10" y="40"/>
                    </a:lnTo>
                    <a:lnTo>
                      <a:pt x="118" y="40"/>
                    </a:lnTo>
                    <a:lnTo>
                      <a:pt x="118" y="57"/>
                    </a:lnTo>
                    <a:close/>
                    <a:moveTo>
                      <a:pt x="118" y="27"/>
                    </a:moveTo>
                    <a:lnTo>
                      <a:pt x="10" y="27"/>
                    </a:lnTo>
                    <a:lnTo>
                      <a:pt x="10" y="10"/>
                    </a:lnTo>
                    <a:lnTo>
                      <a:pt x="118" y="10"/>
                    </a:lnTo>
                    <a:lnTo>
                      <a:pt x="11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sp>
            <p:nvSpPr>
              <p:cNvPr id="199" name="Freeform 11">
                <a:extLst>
                  <a:ext uri="{FF2B5EF4-FFF2-40B4-BE49-F238E27FC236}">
                    <a16:creationId xmlns:a16="http://schemas.microsoft.com/office/drawing/2014/main" id="{E1C54D7F-8567-47B1-86FA-F77EB660BF17}"/>
                  </a:ext>
                </a:extLst>
              </p:cNvPr>
              <p:cNvSpPr>
                <a:spLocks noEditPoints="1"/>
              </p:cNvSpPr>
              <p:nvPr/>
            </p:nvSpPr>
            <p:spPr bwMode="auto">
              <a:xfrm>
                <a:off x="11407776" y="4387850"/>
                <a:ext cx="207963" cy="434976"/>
              </a:xfrm>
              <a:custGeom>
                <a:avLst/>
                <a:gdLst>
                  <a:gd name="T0" fmla="*/ 0 w 131"/>
                  <a:gd name="T1" fmla="*/ 0 h 274"/>
                  <a:gd name="T2" fmla="*/ 0 w 131"/>
                  <a:gd name="T3" fmla="*/ 107 h 274"/>
                  <a:gd name="T4" fmla="*/ 13 w 131"/>
                  <a:gd name="T5" fmla="*/ 107 h 274"/>
                  <a:gd name="T6" fmla="*/ 13 w 131"/>
                  <a:gd name="T7" fmla="*/ 100 h 274"/>
                  <a:gd name="T8" fmla="*/ 118 w 131"/>
                  <a:gd name="T9" fmla="*/ 100 h 274"/>
                  <a:gd name="T10" fmla="*/ 118 w 131"/>
                  <a:gd name="T11" fmla="*/ 117 h 274"/>
                  <a:gd name="T12" fmla="*/ 64 w 131"/>
                  <a:gd name="T13" fmla="*/ 117 h 274"/>
                  <a:gd name="T14" fmla="*/ 64 w 131"/>
                  <a:gd name="T15" fmla="*/ 127 h 274"/>
                  <a:gd name="T16" fmla="*/ 118 w 131"/>
                  <a:gd name="T17" fmla="*/ 127 h 274"/>
                  <a:gd name="T18" fmla="*/ 118 w 131"/>
                  <a:gd name="T19" fmla="*/ 144 h 274"/>
                  <a:gd name="T20" fmla="*/ 64 w 131"/>
                  <a:gd name="T21" fmla="*/ 144 h 274"/>
                  <a:gd name="T22" fmla="*/ 64 w 131"/>
                  <a:gd name="T23" fmla="*/ 157 h 274"/>
                  <a:gd name="T24" fmla="*/ 118 w 131"/>
                  <a:gd name="T25" fmla="*/ 157 h 274"/>
                  <a:gd name="T26" fmla="*/ 118 w 131"/>
                  <a:gd name="T27" fmla="*/ 174 h 274"/>
                  <a:gd name="T28" fmla="*/ 64 w 131"/>
                  <a:gd name="T29" fmla="*/ 174 h 274"/>
                  <a:gd name="T30" fmla="*/ 64 w 131"/>
                  <a:gd name="T31" fmla="*/ 187 h 274"/>
                  <a:gd name="T32" fmla="*/ 118 w 131"/>
                  <a:gd name="T33" fmla="*/ 187 h 274"/>
                  <a:gd name="T34" fmla="*/ 118 w 131"/>
                  <a:gd name="T35" fmla="*/ 204 h 274"/>
                  <a:gd name="T36" fmla="*/ 64 w 131"/>
                  <a:gd name="T37" fmla="*/ 204 h 274"/>
                  <a:gd name="T38" fmla="*/ 64 w 131"/>
                  <a:gd name="T39" fmla="*/ 214 h 274"/>
                  <a:gd name="T40" fmla="*/ 118 w 131"/>
                  <a:gd name="T41" fmla="*/ 214 h 274"/>
                  <a:gd name="T42" fmla="*/ 118 w 131"/>
                  <a:gd name="T43" fmla="*/ 231 h 274"/>
                  <a:gd name="T44" fmla="*/ 64 w 131"/>
                  <a:gd name="T45" fmla="*/ 231 h 274"/>
                  <a:gd name="T46" fmla="*/ 64 w 131"/>
                  <a:gd name="T47" fmla="*/ 274 h 274"/>
                  <a:gd name="T48" fmla="*/ 70 w 131"/>
                  <a:gd name="T49" fmla="*/ 274 h 274"/>
                  <a:gd name="T50" fmla="*/ 70 w 131"/>
                  <a:gd name="T51" fmla="*/ 241 h 274"/>
                  <a:gd name="T52" fmla="*/ 87 w 131"/>
                  <a:gd name="T53" fmla="*/ 241 h 274"/>
                  <a:gd name="T54" fmla="*/ 87 w 131"/>
                  <a:gd name="T55" fmla="*/ 274 h 274"/>
                  <a:gd name="T56" fmla="*/ 131 w 131"/>
                  <a:gd name="T57" fmla="*/ 274 h 274"/>
                  <a:gd name="T58" fmla="*/ 131 w 131"/>
                  <a:gd name="T59" fmla="*/ 0 h 274"/>
                  <a:gd name="T60" fmla="*/ 0 w 131"/>
                  <a:gd name="T61" fmla="*/ 0 h 274"/>
                  <a:gd name="T62" fmla="*/ 118 w 131"/>
                  <a:gd name="T63" fmla="*/ 87 h 274"/>
                  <a:gd name="T64" fmla="*/ 13 w 131"/>
                  <a:gd name="T65" fmla="*/ 87 h 274"/>
                  <a:gd name="T66" fmla="*/ 13 w 131"/>
                  <a:gd name="T67" fmla="*/ 70 h 274"/>
                  <a:gd name="T68" fmla="*/ 118 w 131"/>
                  <a:gd name="T69" fmla="*/ 70 h 274"/>
                  <a:gd name="T70" fmla="*/ 118 w 131"/>
                  <a:gd name="T71" fmla="*/ 87 h 274"/>
                  <a:gd name="T72" fmla="*/ 118 w 131"/>
                  <a:gd name="T73" fmla="*/ 57 h 274"/>
                  <a:gd name="T74" fmla="*/ 13 w 131"/>
                  <a:gd name="T75" fmla="*/ 57 h 274"/>
                  <a:gd name="T76" fmla="*/ 13 w 131"/>
                  <a:gd name="T77" fmla="*/ 40 h 274"/>
                  <a:gd name="T78" fmla="*/ 118 w 131"/>
                  <a:gd name="T79" fmla="*/ 40 h 274"/>
                  <a:gd name="T80" fmla="*/ 118 w 131"/>
                  <a:gd name="T81" fmla="*/ 57 h 274"/>
                  <a:gd name="T82" fmla="*/ 118 w 131"/>
                  <a:gd name="T83" fmla="*/ 27 h 274"/>
                  <a:gd name="T84" fmla="*/ 13 w 131"/>
                  <a:gd name="T85" fmla="*/ 27 h 274"/>
                  <a:gd name="T86" fmla="*/ 13 w 131"/>
                  <a:gd name="T87" fmla="*/ 10 h 274"/>
                  <a:gd name="T88" fmla="*/ 118 w 131"/>
                  <a:gd name="T89" fmla="*/ 10 h 274"/>
                  <a:gd name="T90" fmla="*/ 118 w 131"/>
                  <a:gd name="T91" fmla="*/ 2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1" h="274">
                    <a:moveTo>
                      <a:pt x="0" y="0"/>
                    </a:moveTo>
                    <a:lnTo>
                      <a:pt x="0" y="107"/>
                    </a:lnTo>
                    <a:lnTo>
                      <a:pt x="13" y="107"/>
                    </a:lnTo>
                    <a:lnTo>
                      <a:pt x="13" y="100"/>
                    </a:lnTo>
                    <a:lnTo>
                      <a:pt x="118" y="100"/>
                    </a:lnTo>
                    <a:lnTo>
                      <a:pt x="118" y="117"/>
                    </a:lnTo>
                    <a:lnTo>
                      <a:pt x="64" y="117"/>
                    </a:lnTo>
                    <a:lnTo>
                      <a:pt x="64" y="127"/>
                    </a:lnTo>
                    <a:lnTo>
                      <a:pt x="118" y="127"/>
                    </a:lnTo>
                    <a:lnTo>
                      <a:pt x="118" y="144"/>
                    </a:lnTo>
                    <a:lnTo>
                      <a:pt x="64" y="144"/>
                    </a:lnTo>
                    <a:lnTo>
                      <a:pt x="64" y="157"/>
                    </a:lnTo>
                    <a:lnTo>
                      <a:pt x="118" y="157"/>
                    </a:lnTo>
                    <a:lnTo>
                      <a:pt x="118" y="174"/>
                    </a:lnTo>
                    <a:lnTo>
                      <a:pt x="64" y="174"/>
                    </a:lnTo>
                    <a:lnTo>
                      <a:pt x="64" y="187"/>
                    </a:lnTo>
                    <a:lnTo>
                      <a:pt x="118" y="187"/>
                    </a:lnTo>
                    <a:lnTo>
                      <a:pt x="118" y="204"/>
                    </a:lnTo>
                    <a:lnTo>
                      <a:pt x="64" y="204"/>
                    </a:lnTo>
                    <a:lnTo>
                      <a:pt x="64" y="214"/>
                    </a:lnTo>
                    <a:lnTo>
                      <a:pt x="118" y="214"/>
                    </a:lnTo>
                    <a:lnTo>
                      <a:pt x="118" y="231"/>
                    </a:lnTo>
                    <a:lnTo>
                      <a:pt x="64" y="231"/>
                    </a:lnTo>
                    <a:lnTo>
                      <a:pt x="64" y="274"/>
                    </a:lnTo>
                    <a:lnTo>
                      <a:pt x="70" y="274"/>
                    </a:lnTo>
                    <a:lnTo>
                      <a:pt x="70" y="241"/>
                    </a:lnTo>
                    <a:lnTo>
                      <a:pt x="87" y="241"/>
                    </a:lnTo>
                    <a:lnTo>
                      <a:pt x="87" y="274"/>
                    </a:lnTo>
                    <a:lnTo>
                      <a:pt x="131" y="274"/>
                    </a:lnTo>
                    <a:lnTo>
                      <a:pt x="131" y="0"/>
                    </a:lnTo>
                    <a:lnTo>
                      <a:pt x="0" y="0"/>
                    </a:lnTo>
                    <a:close/>
                    <a:moveTo>
                      <a:pt x="118" y="87"/>
                    </a:moveTo>
                    <a:lnTo>
                      <a:pt x="13" y="87"/>
                    </a:lnTo>
                    <a:lnTo>
                      <a:pt x="13" y="70"/>
                    </a:lnTo>
                    <a:lnTo>
                      <a:pt x="118" y="70"/>
                    </a:lnTo>
                    <a:lnTo>
                      <a:pt x="118" y="87"/>
                    </a:lnTo>
                    <a:close/>
                    <a:moveTo>
                      <a:pt x="118" y="57"/>
                    </a:moveTo>
                    <a:lnTo>
                      <a:pt x="13" y="57"/>
                    </a:lnTo>
                    <a:lnTo>
                      <a:pt x="13" y="40"/>
                    </a:lnTo>
                    <a:lnTo>
                      <a:pt x="118" y="40"/>
                    </a:lnTo>
                    <a:lnTo>
                      <a:pt x="118" y="57"/>
                    </a:lnTo>
                    <a:close/>
                    <a:moveTo>
                      <a:pt x="118" y="27"/>
                    </a:moveTo>
                    <a:lnTo>
                      <a:pt x="13" y="27"/>
                    </a:lnTo>
                    <a:lnTo>
                      <a:pt x="13" y="10"/>
                    </a:lnTo>
                    <a:lnTo>
                      <a:pt x="118" y="10"/>
                    </a:lnTo>
                    <a:lnTo>
                      <a:pt x="11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10" rIns="89619" bIns="44810" numCol="1" anchor="t" anchorCtr="0" compatLnSpc="1">
                <a:prstTxWarp prst="textNoShape">
                  <a:avLst/>
                </a:prstTxWarp>
              </a:bodyPr>
              <a:lstStyle/>
              <a:p>
                <a:endParaRPr lang="en-US" sz="1729"/>
              </a:p>
            </p:txBody>
          </p:sp>
        </p:grpSp>
      </p:grpSp>
    </p:spTree>
    <p:extLst>
      <p:ext uri="{BB962C8B-B14F-4D97-AF65-F5344CB8AC3E}">
        <p14:creationId xmlns:p14="http://schemas.microsoft.com/office/powerpoint/2010/main" val="2380750488"/>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Title 1">
            <a:extLst>
              <a:ext uri="{FF2B5EF4-FFF2-40B4-BE49-F238E27FC236}">
                <a16:creationId xmlns:a16="http://schemas.microsoft.com/office/drawing/2014/main" id="{D34478AD-5E54-4924-A0F2-F444B66E2832}"/>
              </a:ext>
            </a:extLst>
          </p:cNvPr>
          <p:cNvSpPr>
            <a:spLocks noGrp="1"/>
          </p:cNvSpPr>
          <p:nvPr>
            <p:ph type="title"/>
          </p:nvPr>
        </p:nvSpPr>
        <p:spPr/>
        <p:txBody>
          <a:bodyPr/>
          <a:lstStyle/>
          <a:p>
            <a:r>
              <a:rPr lang="en-US"/>
              <a:t>Disaster Recovery for Hyper-V</a:t>
            </a:r>
          </a:p>
        </p:txBody>
      </p:sp>
      <p:sp>
        <p:nvSpPr>
          <p:cNvPr id="42" name="Freeform 5">
            <a:extLst>
              <a:ext uri="{FF2B5EF4-FFF2-40B4-BE49-F238E27FC236}">
                <a16:creationId xmlns:a16="http://schemas.microsoft.com/office/drawing/2014/main" id="{C1FBE29B-8DB1-40D0-B418-C1FDA3B2FD13}"/>
              </a:ext>
            </a:extLst>
          </p:cNvPr>
          <p:cNvSpPr>
            <a:spLocks/>
          </p:cNvSpPr>
          <p:nvPr/>
        </p:nvSpPr>
        <p:spPr bwMode="auto">
          <a:xfrm>
            <a:off x="1165829" y="2310080"/>
            <a:ext cx="2884768" cy="1893712"/>
          </a:xfrm>
          <a:custGeom>
            <a:avLst/>
            <a:gdLst>
              <a:gd name="T0" fmla="*/ 1001 w 1191"/>
              <a:gd name="T1" fmla="*/ 342 h 781"/>
              <a:gd name="T2" fmla="*/ 1001 w 1191"/>
              <a:gd name="T3" fmla="*/ 328 h 781"/>
              <a:gd name="T4" fmla="*/ 778 w 1191"/>
              <a:gd name="T5" fmla="*/ 14 h 781"/>
              <a:gd name="T6" fmla="*/ 670 w 1191"/>
              <a:gd name="T7" fmla="*/ 0 h 781"/>
              <a:gd name="T8" fmla="*/ 398 w 1191"/>
              <a:gd name="T9" fmla="*/ 146 h 781"/>
              <a:gd name="T10" fmla="*/ 307 w 1191"/>
              <a:gd name="T11" fmla="*/ 120 h 781"/>
              <a:gd name="T12" fmla="*/ 202 w 1191"/>
              <a:gd name="T13" fmla="*/ 152 h 781"/>
              <a:gd name="T14" fmla="*/ 117 w 1191"/>
              <a:gd name="T15" fmla="*/ 307 h 781"/>
              <a:gd name="T16" fmla="*/ 0 w 1191"/>
              <a:gd name="T17" fmla="*/ 524 h 781"/>
              <a:gd name="T18" fmla="*/ 79 w 1191"/>
              <a:gd name="T19" fmla="*/ 714 h 781"/>
              <a:gd name="T20" fmla="*/ 228 w 1191"/>
              <a:gd name="T21" fmla="*/ 781 h 781"/>
              <a:gd name="T22" fmla="*/ 257 w 1191"/>
              <a:gd name="T23" fmla="*/ 781 h 781"/>
              <a:gd name="T24" fmla="*/ 284 w 1191"/>
              <a:gd name="T25" fmla="*/ 781 h 781"/>
              <a:gd name="T26" fmla="*/ 819 w 1191"/>
              <a:gd name="T27" fmla="*/ 781 h 781"/>
              <a:gd name="T28" fmla="*/ 831 w 1191"/>
              <a:gd name="T29" fmla="*/ 781 h 781"/>
              <a:gd name="T30" fmla="*/ 846 w 1191"/>
              <a:gd name="T31" fmla="*/ 781 h 781"/>
              <a:gd name="T32" fmla="*/ 884 w 1191"/>
              <a:gd name="T33" fmla="*/ 781 h 781"/>
              <a:gd name="T34" fmla="*/ 968 w 1191"/>
              <a:gd name="T35" fmla="*/ 781 h 781"/>
              <a:gd name="T36" fmla="*/ 1191 w 1191"/>
              <a:gd name="T37" fmla="*/ 562 h 781"/>
              <a:gd name="T38" fmla="*/ 1001 w 1191"/>
              <a:gd name="T39" fmla="*/ 342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91" h="781">
                <a:moveTo>
                  <a:pt x="1001" y="342"/>
                </a:moveTo>
                <a:cubicBezTo>
                  <a:pt x="1001" y="339"/>
                  <a:pt x="1001" y="330"/>
                  <a:pt x="1001" y="328"/>
                </a:cubicBezTo>
                <a:cubicBezTo>
                  <a:pt x="1001" y="181"/>
                  <a:pt x="907" y="58"/>
                  <a:pt x="778" y="14"/>
                </a:cubicBezTo>
                <a:cubicBezTo>
                  <a:pt x="743" y="5"/>
                  <a:pt x="708" y="0"/>
                  <a:pt x="670" y="0"/>
                </a:cubicBezTo>
                <a:cubicBezTo>
                  <a:pt x="556" y="0"/>
                  <a:pt x="456" y="58"/>
                  <a:pt x="398" y="146"/>
                </a:cubicBezTo>
                <a:cubicBezTo>
                  <a:pt x="372" y="128"/>
                  <a:pt x="339" y="120"/>
                  <a:pt x="307" y="120"/>
                </a:cubicBezTo>
                <a:cubicBezTo>
                  <a:pt x="269" y="120"/>
                  <a:pt x="231" y="131"/>
                  <a:pt x="202" y="152"/>
                </a:cubicBezTo>
                <a:cubicBezTo>
                  <a:pt x="152" y="187"/>
                  <a:pt x="117" y="243"/>
                  <a:pt x="117" y="307"/>
                </a:cubicBezTo>
                <a:cubicBezTo>
                  <a:pt x="47" y="354"/>
                  <a:pt x="0" y="433"/>
                  <a:pt x="0" y="524"/>
                </a:cubicBezTo>
                <a:cubicBezTo>
                  <a:pt x="0" y="600"/>
                  <a:pt x="29" y="664"/>
                  <a:pt x="79" y="714"/>
                </a:cubicBezTo>
                <a:cubicBezTo>
                  <a:pt x="120" y="749"/>
                  <a:pt x="173" y="776"/>
                  <a:pt x="228" y="781"/>
                </a:cubicBezTo>
                <a:cubicBezTo>
                  <a:pt x="237" y="781"/>
                  <a:pt x="249" y="781"/>
                  <a:pt x="257" y="781"/>
                </a:cubicBezTo>
                <a:cubicBezTo>
                  <a:pt x="266" y="781"/>
                  <a:pt x="275" y="781"/>
                  <a:pt x="284" y="781"/>
                </a:cubicBezTo>
                <a:cubicBezTo>
                  <a:pt x="404" y="781"/>
                  <a:pt x="688" y="781"/>
                  <a:pt x="819" y="781"/>
                </a:cubicBezTo>
                <a:cubicBezTo>
                  <a:pt x="825" y="781"/>
                  <a:pt x="828" y="781"/>
                  <a:pt x="831" y="781"/>
                </a:cubicBezTo>
                <a:cubicBezTo>
                  <a:pt x="846" y="781"/>
                  <a:pt x="846" y="781"/>
                  <a:pt x="846" y="781"/>
                </a:cubicBezTo>
                <a:cubicBezTo>
                  <a:pt x="851" y="781"/>
                  <a:pt x="872" y="781"/>
                  <a:pt x="884" y="781"/>
                </a:cubicBezTo>
                <a:cubicBezTo>
                  <a:pt x="968" y="781"/>
                  <a:pt x="968" y="781"/>
                  <a:pt x="968" y="781"/>
                </a:cubicBezTo>
                <a:cubicBezTo>
                  <a:pt x="1091" y="781"/>
                  <a:pt x="1191" y="682"/>
                  <a:pt x="1191" y="562"/>
                </a:cubicBezTo>
                <a:cubicBezTo>
                  <a:pt x="1191" y="451"/>
                  <a:pt x="1106" y="357"/>
                  <a:pt x="1001" y="34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43" name="Group 42">
            <a:extLst>
              <a:ext uri="{FF2B5EF4-FFF2-40B4-BE49-F238E27FC236}">
                <a16:creationId xmlns:a16="http://schemas.microsoft.com/office/drawing/2014/main" id="{4F6F112F-70E6-44BB-B069-01894ED05D05}"/>
              </a:ext>
            </a:extLst>
          </p:cNvPr>
          <p:cNvGrpSpPr/>
          <p:nvPr/>
        </p:nvGrpSpPr>
        <p:grpSpPr>
          <a:xfrm>
            <a:off x="1333500" y="2876526"/>
            <a:ext cx="330388" cy="718114"/>
            <a:chOff x="1573357" y="2432026"/>
            <a:chExt cx="330388" cy="718114"/>
          </a:xfrm>
        </p:grpSpPr>
        <p:sp>
          <p:nvSpPr>
            <p:cNvPr id="44" name="Freeform 15">
              <a:extLst>
                <a:ext uri="{FF2B5EF4-FFF2-40B4-BE49-F238E27FC236}">
                  <a16:creationId xmlns:a16="http://schemas.microsoft.com/office/drawing/2014/main" id="{4D8FE849-5E80-4EE4-B20A-BF0838994A02}"/>
                </a:ext>
              </a:extLst>
            </p:cNvPr>
            <p:cNvSpPr>
              <a:spLocks noChangeAspect="1" noEditPoints="1"/>
            </p:cNvSpPr>
            <p:nvPr/>
          </p:nvSpPr>
          <p:spPr bwMode="black">
            <a:xfrm>
              <a:off x="1642116" y="2432026"/>
              <a:ext cx="230803" cy="246416"/>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rgbClr val="0072C6"/>
            </a:solidFill>
            <a:ln>
              <a:noFill/>
            </a:ln>
            <a:extLst/>
          </p:spPr>
          <p:txBody>
            <a:bodyPr vert="horz" wrap="square" lIns="89619" tIns="44810" rIns="89619" bIns="44810" numCol="1" anchor="t" anchorCtr="0" compatLnSpc="1">
              <a:prstTxWarp prst="textNoShape">
                <a:avLst/>
              </a:prstTxWarp>
            </a:bodyPr>
            <a:lstStyle/>
            <a:p>
              <a:pPr defTabSz="914180">
                <a:defRPr/>
              </a:pPr>
              <a:endParaRPr lang="en-US">
                <a:solidFill>
                  <a:srgbClr val="353535"/>
                </a:solidFill>
                <a:latin typeface="Segoe UI"/>
              </a:endParaRPr>
            </a:p>
          </p:txBody>
        </p:sp>
        <p:pic>
          <p:nvPicPr>
            <p:cNvPr id="45" name="Picture 44">
              <a:extLst>
                <a:ext uri="{FF2B5EF4-FFF2-40B4-BE49-F238E27FC236}">
                  <a16:creationId xmlns:a16="http://schemas.microsoft.com/office/drawing/2014/main" id="{184D3E60-2271-444B-8AFE-684AE79CABE3}"/>
                </a:ext>
              </a:extLst>
            </p:cNvPr>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573357" y="2815185"/>
              <a:ext cx="330388" cy="334955"/>
            </a:xfrm>
            <a:prstGeom prst="rect">
              <a:avLst/>
            </a:prstGeom>
          </p:spPr>
        </p:pic>
      </p:grpSp>
      <p:sp>
        <p:nvSpPr>
          <p:cNvPr id="46" name="TextBox 179">
            <a:extLst>
              <a:ext uri="{FF2B5EF4-FFF2-40B4-BE49-F238E27FC236}">
                <a16:creationId xmlns:a16="http://schemas.microsoft.com/office/drawing/2014/main" id="{AB008851-B3B5-4F32-BA1A-DA7313297F17}"/>
              </a:ext>
            </a:extLst>
          </p:cNvPr>
          <p:cNvSpPr txBox="1"/>
          <p:nvPr/>
        </p:nvSpPr>
        <p:spPr>
          <a:xfrm>
            <a:off x="2118090" y="3651754"/>
            <a:ext cx="1906296" cy="506592"/>
          </a:xfrm>
          <a:prstGeom prst="rect">
            <a:avLst/>
          </a:prstGeom>
          <a:noFill/>
          <a:ln>
            <a:noFill/>
          </a:ln>
        </p:spPr>
        <p:txBody>
          <a:bodyPr wrap="none" lIns="179136" tIns="143309" rIns="179136" bIns="143309" rtlCol="0">
            <a:spAutoFit/>
          </a:bodyPr>
          <a:lstStyle/>
          <a:p>
            <a:pPr algn="ctr" defTabSz="895326" fontAlgn="base">
              <a:lnSpc>
                <a:spcPct val="90000"/>
              </a:lnSpc>
              <a:spcAft>
                <a:spcPct val="0"/>
              </a:spcAft>
              <a:buSzPct val="90000"/>
              <a:defRPr/>
            </a:pPr>
            <a:r>
              <a:rPr lang="en-US" sz="1568" b="1">
                <a:solidFill>
                  <a:schemeClr val="accent1"/>
                </a:solidFill>
                <a:latin typeface="Segoe UI" panose="020B0502040204020203" pitchFamily="34" charset="0"/>
                <a:ea typeface="Segoe UI" panose="020B0502040204020203" pitchFamily="34" charset="0"/>
                <a:cs typeface="Segoe UI" panose="020B0502040204020203" pitchFamily="34" charset="0"/>
              </a:rPr>
              <a:t>Source: Hyper-V</a:t>
            </a:r>
          </a:p>
        </p:txBody>
      </p:sp>
      <p:sp>
        <p:nvSpPr>
          <p:cNvPr id="48" name="Freeform 12">
            <a:extLst>
              <a:ext uri="{FF2B5EF4-FFF2-40B4-BE49-F238E27FC236}">
                <a16:creationId xmlns:a16="http://schemas.microsoft.com/office/drawing/2014/main" id="{AFA4E5C5-FB1C-4611-BC25-1D226FE9F1DF}"/>
              </a:ext>
            </a:extLst>
          </p:cNvPr>
          <p:cNvSpPr>
            <a:spLocks noEditPoints="1"/>
          </p:cNvSpPr>
          <p:nvPr/>
        </p:nvSpPr>
        <p:spPr bwMode="auto">
          <a:xfrm flipV="1">
            <a:off x="1801471" y="3467276"/>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2A870123-E6F2-4C92-8643-CFA190E4EC50}"/>
              </a:ext>
            </a:extLst>
          </p:cNvPr>
          <p:cNvSpPr>
            <a:spLocks noEditPoints="1"/>
          </p:cNvSpPr>
          <p:nvPr/>
        </p:nvSpPr>
        <p:spPr bwMode="auto">
          <a:xfrm flipV="1">
            <a:off x="1801471" y="3327515"/>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12">
            <a:extLst>
              <a:ext uri="{FF2B5EF4-FFF2-40B4-BE49-F238E27FC236}">
                <a16:creationId xmlns:a16="http://schemas.microsoft.com/office/drawing/2014/main" id="{9E180A74-0C20-466D-91F2-2C7078312F7D}"/>
              </a:ext>
            </a:extLst>
          </p:cNvPr>
          <p:cNvSpPr>
            <a:spLocks noEditPoints="1"/>
          </p:cNvSpPr>
          <p:nvPr/>
        </p:nvSpPr>
        <p:spPr bwMode="auto">
          <a:xfrm flipV="1">
            <a:off x="1801471" y="3187756"/>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12">
            <a:extLst>
              <a:ext uri="{FF2B5EF4-FFF2-40B4-BE49-F238E27FC236}">
                <a16:creationId xmlns:a16="http://schemas.microsoft.com/office/drawing/2014/main" id="{07E04C33-022D-4635-B64C-7AD0CE7319FA}"/>
              </a:ext>
            </a:extLst>
          </p:cNvPr>
          <p:cNvSpPr>
            <a:spLocks noEditPoints="1"/>
          </p:cNvSpPr>
          <p:nvPr/>
        </p:nvSpPr>
        <p:spPr bwMode="auto">
          <a:xfrm flipV="1">
            <a:off x="1801471" y="3047996"/>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Freeform 12">
            <a:extLst>
              <a:ext uri="{FF2B5EF4-FFF2-40B4-BE49-F238E27FC236}">
                <a16:creationId xmlns:a16="http://schemas.microsoft.com/office/drawing/2014/main" id="{CF341BDA-4C23-4899-B6B0-DBCC1ADB0206}"/>
              </a:ext>
            </a:extLst>
          </p:cNvPr>
          <p:cNvSpPr>
            <a:spLocks noEditPoints="1"/>
          </p:cNvSpPr>
          <p:nvPr/>
        </p:nvSpPr>
        <p:spPr bwMode="auto">
          <a:xfrm flipV="1">
            <a:off x="1801471" y="2908236"/>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 name="Group 2">
            <a:extLst>
              <a:ext uri="{FF2B5EF4-FFF2-40B4-BE49-F238E27FC236}">
                <a16:creationId xmlns:a16="http://schemas.microsoft.com/office/drawing/2014/main" id="{9FFFA0F1-B5D8-4E6B-B570-D8BEECA1124B}"/>
              </a:ext>
            </a:extLst>
          </p:cNvPr>
          <p:cNvGrpSpPr/>
          <p:nvPr/>
        </p:nvGrpSpPr>
        <p:grpSpPr>
          <a:xfrm>
            <a:off x="2469901" y="3187756"/>
            <a:ext cx="616504" cy="394245"/>
            <a:chOff x="2671658" y="3378255"/>
            <a:chExt cx="616504" cy="394245"/>
          </a:xfrm>
        </p:grpSpPr>
        <p:sp>
          <p:nvSpPr>
            <p:cNvPr id="55" name="Freeform 12">
              <a:extLst>
                <a:ext uri="{FF2B5EF4-FFF2-40B4-BE49-F238E27FC236}">
                  <a16:creationId xmlns:a16="http://schemas.microsoft.com/office/drawing/2014/main" id="{B78B87E1-5314-4DC8-B6C7-EA31775CCC11}"/>
                </a:ext>
              </a:extLst>
            </p:cNvPr>
            <p:cNvSpPr>
              <a:spLocks noEditPoints="1"/>
            </p:cNvSpPr>
            <p:nvPr/>
          </p:nvSpPr>
          <p:spPr bwMode="auto">
            <a:xfrm flipV="1">
              <a:off x="2671658" y="3657775"/>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12">
              <a:extLst>
                <a:ext uri="{FF2B5EF4-FFF2-40B4-BE49-F238E27FC236}">
                  <a16:creationId xmlns:a16="http://schemas.microsoft.com/office/drawing/2014/main" id="{DD720997-FFA9-4C22-AD6F-7321913F13D0}"/>
                </a:ext>
              </a:extLst>
            </p:cNvPr>
            <p:cNvSpPr>
              <a:spLocks noEditPoints="1"/>
            </p:cNvSpPr>
            <p:nvPr/>
          </p:nvSpPr>
          <p:spPr bwMode="auto">
            <a:xfrm flipV="1">
              <a:off x="2671658" y="3518014"/>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12">
              <a:extLst>
                <a:ext uri="{FF2B5EF4-FFF2-40B4-BE49-F238E27FC236}">
                  <a16:creationId xmlns:a16="http://schemas.microsoft.com/office/drawing/2014/main" id="{49278158-43C5-4D18-B827-C408D2654BDD}"/>
                </a:ext>
              </a:extLst>
            </p:cNvPr>
            <p:cNvSpPr>
              <a:spLocks noEditPoints="1"/>
            </p:cNvSpPr>
            <p:nvPr/>
          </p:nvSpPr>
          <p:spPr bwMode="auto">
            <a:xfrm flipV="1">
              <a:off x="2671658" y="3378255"/>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2" name="Group 61">
            <a:extLst>
              <a:ext uri="{FF2B5EF4-FFF2-40B4-BE49-F238E27FC236}">
                <a16:creationId xmlns:a16="http://schemas.microsoft.com/office/drawing/2014/main" id="{2EE7DB58-3898-4BD7-AFBE-F9296FB6D140}"/>
              </a:ext>
            </a:extLst>
          </p:cNvPr>
          <p:cNvGrpSpPr/>
          <p:nvPr/>
        </p:nvGrpSpPr>
        <p:grpSpPr>
          <a:xfrm>
            <a:off x="3138331" y="3187756"/>
            <a:ext cx="616504" cy="394245"/>
            <a:chOff x="2671658" y="3378255"/>
            <a:chExt cx="616504" cy="394245"/>
          </a:xfrm>
          <a:solidFill>
            <a:schemeClr val="accent1"/>
          </a:solidFill>
        </p:grpSpPr>
        <p:sp>
          <p:nvSpPr>
            <p:cNvPr id="63" name="Freeform 12">
              <a:extLst>
                <a:ext uri="{FF2B5EF4-FFF2-40B4-BE49-F238E27FC236}">
                  <a16:creationId xmlns:a16="http://schemas.microsoft.com/office/drawing/2014/main" id="{625EBFFA-A335-41DC-A9CC-33362C96807C}"/>
                </a:ext>
              </a:extLst>
            </p:cNvPr>
            <p:cNvSpPr>
              <a:spLocks noEditPoints="1"/>
            </p:cNvSpPr>
            <p:nvPr/>
          </p:nvSpPr>
          <p:spPr bwMode="auto">
            <a:xfrm flipV="1">
              <a:off x="2671658" y="3657775"/>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Freeform 12">
              <a:extLst>
                <a:ext uri="{FF2B5EF4-FFF2-40B4-BE49-F238E27FC236}">
                  <a16:creationId xmlns:a16="http://schemas.microsoft.com/office/drawing/2014/main" id="{9385CF72-C08E-4ABC-9990-1DE99ECED77E}"/>
                </a:ext>
              </a:extLst>
            </p:cNvPr>
            <p:cNvSpPr>
              <a:spLocks noEditPoints="1"/>
            </p:cNvSpPr>
            <p:nvPr/>
          </p:nvSpPr>
          <p:spPr bwMode="auto">
            <a:xfrm flipV="1">
              <a:off x="2671658" y="3518014"/>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Freeform 12">
              <a:extLst>
                <a:ext uri="{FF2B5EF4-FFF2-40B4-BE49-F238E27FC236}">
                  <a16:creationId xmlns:a16="http://schemas.microsoft.com/office/drawing/2014/main" id="{8A8F199C-C035-4C8B-9123-26A2A010DC06}"/>
                </a:ext>
              </a:extLst>
            </p:cNvPr>
            <p:cNvSpPr>
              <a:spLocks noEditPoints="1"/>
            </p:cNvSpPr>
            <p:nvPr/>
          </p:nvSpPr>
          <p:spPr bwMode="auto">
            <a:xfrm flipV="1">
              <a:off x="2671658" y="3378255"/>
              <a:ext cx="616504" cy="114725"/>
            </a:xfrm>
            <a:custGeom>
              <a:avLst/>
              <a:gdLst>
                <a:gd name="T0" fmla="*/ 2340 w 2408"/>
                <a:gd name="T1" fmla="*/ 0 h 445"/>
                <a:gd name="T2" fmla="*/ 68 w 2408"/>
                <a:gd name="T3" fmla="*/ 0 h 445"/>
                <a:gd name="T4" fmla="*/ 0 w 2408"/>
                <a:gd name="T5" fmla="*/ 67 h 445"/>
                <a:gd name="T6" fmla="*/ 0 w 2408"/>
                <a:gd name="T7" fmla="*/ 377 h 445"/>
                <a:gd name="T8" fmla="*/ 68 w 2408"/>
                <a:gd name="T9" fmla="*/ 445 h 445"/>
                <a:gd name="T10" fmla="*/ 2340 w 2408"/>
                <a:gd name="T11" fmla="*/ 445 h 445"/>
                <a:gd name="T12" fmla="*/ 2408 w 2408"/>
                <a:gd name="T13" fmla="*/ 377 h 445"/>
                <a:gd name="T14" fmla="*/ 2408 w 2408"/>
                <a:gd name="T15" fmla="*/ 67 h 445"/>
                <a:gd name="T16" fmla="*/ 2340 w 2408"/>
                <a:gd name="T17" fmla="*/ 0 h 445"/>
                <a:gd name="T18" fmla="*/ 217 w 2408"/>
                <a:gd name="T19" fmla="*/ 327 h 445"/>
                <a:gd name="T20" fmla="*/ 113 w 2408"/>
                <a:gd name="T21" fmla="*/ 222 h 445"/>
                <a:gd name="T22" fmla="*/ 217 w 2408"/>
                <a:gd name="T23" fmla="*/ 118 h 445"/>
                <a:gd name="T24" fmla="*/ 321 w 2408"/>
                <a:gd name="T25" fmla="*/ 222 h 445"/>
                <a:gd name="T26" fmla="*/ 217 w 2408"/>
                <a:gd name="T27" fmla="*/ 32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8" h="445">
                  <a:moveTo>
                    <a:pt x="2340" y="0"/>
                  </a:moveTo>
                  <a:cubicBezTo>
                    <a:pt x="68" y="0"/>
                    <a:pt x="68" y="0"/>
                    <a:pt x="68" y="0"/>
                  </a:cubicBezTo>
                  <a:cubicBezTo>
                    <a:pt x="30" y="0"/>
                    <a:pt x="0" y="30"/>
                    <a:pt x="0" y="67"/>
                  </a:cubicBezTo>
                  <a:cubicBezTo>
                    <a:pt x="0" y="377"/>
                    <a:pt x="0" y="377"/>
                    <a:pt x="0" y="377"/>
                  </a:cubicBezTo>
                  <a:cubicBezTo>
                    <a:pt x="0" y="414"/>
                    <a:pt x="30" y="445"/>
                    <a:pt x="68" y="445"/>
                  </a:cubicBezTo>
                  <a:cubicBezTo>
                    <a:pt x="2340" y="445"/>
                    <a:pt x="2340" y="445"/>
                    <a:pt x="2340" y="445"/>
                  </a:cubicBezTo>
                  <a:cubicBezTo>
                    <a:pt x="2378" y="445"/>
                    <a:pt x="2408" y="414"/>
                    <a:pt x="2408" y="377"/>
                  </a:cubicBezTo>
                  <a:cubicBezTo>
                    <a:pt x="2408" y="67"/>
                    <a:pt x="2408" y="67"/>
                    <a:pt x="2408" y="67"/>
                  </a:cubicBezTo>
                  <a:cubicBezTo>
                    <a:pt x="2408" y="30"/>
                    <a:pt x="2378" y="0"/>
                    <a:pt x="2340" y="0"/>
                  </a:cubicBezTo>
                  <a:close/>
                  <a:moveTo>
                    <a:pt x="217" y="327"/>
                  </a:moveTo>
                  <a:cubicBezTo>
                    <a:pt x="160" y="327"/>
                    <a:pt x="113" y="280"/>
                    <a:pt x="113" y="222"/>
                  </a:cubicBezTo>
                  <a:cubicBezTo>
                    <a:pt x="113" y="165"/>
                    <a:pt x="160" y="118"/>
                    <a:pt x="217" y="118"/>
                  </a:cubicBezTo>
                  <a:cubicBezTo>
                    <a:pt x="275" y="118"/>
                    <a:pt x="321" y="165"/>
                    <a:pt x="321" y="222"/>
                  </a:cubicBezTo>
                  <a:cubicBezTo>
                    <a:pt x="321" y="280"/>
                    <a:pt x="275" y="327"/>
                    <a:pt x="217"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88" name="TextBox 87">
            <a:extLst>
              <a:ext uri="{FF2B5EF4-FFF2-40B4-BE49-F238E27FC236}">
                <a16:creationId xmlns:a16="http://schemas.microsoft.com/office/drawing/2014/main" id="{714A5B12-AB08-4B8D-84B1-1B55064E4686}"/>
              </a:ext>
            </a:extLst>
          </p:cNvPr>
          <p:cNvSpPr txBox="1"/>
          <p:nvPr/>
        </p:nvSpPr>
        <p:spPr>
          <a:xfrm>
            <a:off x="2818557" y="2911544"/>
            <a:ext cx="1256053" cy="152349"/>
          </a:xfrm>
          <a:prstGeom prst="rect">
            <a:avLst/>
          </a:prstGeom>
          <a:noFill/>
        </p:spPr>
        <p:txBody>
          <a:bodyPr wrap="square" lIns="0" tIns="0" rIns="0" bIns="0" rtlCol="0">
            <a:spAutoFit/>
          </a:bodyPr>
          <a:lstStyle/>
          <a:p>
            <a:pPr algn="ctr" defTabSz="913847">
              <a:lnSpc>
                <a:spcPct val="90000"/>
              </a:lnSpc>
            </a:pPr>
            <a:r>
              <a:rPr lang="en-US" sz="1100" b="1">
                <a:solidFill>
                  <a:schemeClr val="accent1"/>
                </a:solidFill>
                <a:latin typeface="Segoe UI" panose="020B0502040204020203" pitchFamily="34" charset="0"/>
                <a:cs typeface="Segoe UI" panose="020B0502040204020203" pitchFamily="34" charset="0"/>
              </a:rPr>
              <a:t>Hyper-V Server</a:t>
            </a:r>
          </a:p>
        </p:txBody>
      </p:sp>
      <p:sp>
        <p:nvSpPr>
          <p:cNvPr id="90" name="TextBox 89">
            <a:extLst>
              <a:ext uri="{FF2B5EF4-FFF2-40B4-BE49-F238E27FC236}">
                <a16:creationId xmlns:a16="http://schemas.microsoft.com/office/drawing/2014/main" id="{D0A9B177-58FD-443C-A154-CA12B1994A27}"/>
              </a:ext>
            </a:extLst>
          </p:cNvPr>
          <p:cNvSpPr txBox="1"/>
          <p:nvPr/>
        </p:nvSpPr>
        <p:spPr>
          <a:xfrm>
            <a:off x="1923451" y="4679139"/>
            <a:ext cx="2639024" cy="638893"/>
          </a:xfrm>
          <a:prstGeom prst="rect">
            <a:avLst/>
          </a:prstGeom>
          <a:noFill/>
        </p:spPr>
        <p:txBody>
          <a:bodyPr wrap="square" lIns="0" tIns="0" rIns="0" bIns="0" rtlCol="0">
            <a:spAutoFit/>
          </a:bodyPr>
          <a:lstStyle/>
          <a:p>
            <a:pPr defTabSz="913847">
              <a:lnSpc>
                <a:spcPct val="90000"/>
              </a:lnSpc>
            </a:pPr>
            <a:r>
              <a:rPr lang="en-US" sz="1730" b="1">
                <a:solidFill>
                  <a:srgbClr val="0072C6"/>
                </a:solidFill>
                <a:latin typeface="Segoe Pro Semibold" panose="020B0702040504020203" pitchFamily="34" charset="0"/>
              </a:rPr>
              <a:t>Microsoft Azure Recovery Services Agent </a:t>
            </a:r>
            <a:endParaRPr lang="en-US" sz="1333" b="1" spc="-51">
              <a:solidFill>
                <a:srgbClr val="353535"/>
              </a:solidFill>
              <a:latin typeface="Segoe Pro Semibold" panose="020B0702040504020203" pitchFamily="34" charset="0"/>
            </a:endParaRPr>
          </a:p>
          <a:p>
            <a:pPr defTabSz="913847">
              <a:lnSpc>
                <a:spcPct val="90000"/>
              </a:lnSpc>
            </a:pPr>
            <a:r>
              <a:rPr lang="en-US" sz="1153">
                <a:gradFill>
                  <a:gsLst>
                    <a:gs pos="2917">
                      <a:srgbClr val="505050"/>
                    </a:gs>
                    <a:gs pos="30000">
                      <a:srgbClr val="505050"/>
                    </a:gs>
                  </a:gsLst>
                  <a:lin ang="5400000" scaled="0"/>
                </a:gradFill>
                <a:latin typeface="Segoe UI Semilight"/>
              </a:rPr>
              <a:t>Replicates data to Azure</a:t>
            </a:r>
          </a:p>
        </p:txBody>
      </p:sp>
      <p:sp>
        <p:nvSpPr>
          <p:cNvPr id="7" name="Freeform 5">
            <a:extLst>
              <a:ext uri="{FF2B5EF4-FFF2-40B4-BE49-F238E27FC236}">
                <a16:creationId xmlns:a16="http://schemas.microsoft.com/office/drawing/2014/main" id="{14A5443C-CA25-4248-AF6A-60513E90CBFE}"/>
              </a:ext>
            </a:extLst>
          </p:cNvPr>
          <p:cNvSpPr>
            <a:spLocks noEditPoints="1"/>
          </p:cNvSpPr>
          <p:nvPr/>
        </p:nvSpPr>
        <p:spPr bwMode="auto">
          <a:xfrm>
            <a:off x="1326675" y="4700462"/>
            <a:ext cx="454025" cy="441895"/>
          </a:xfrm>
          <a:custGeom>
            <a:avLst/>
            <a:gdLst>
              <a:gd name="T0" fmla="*/ 79 w 254"/>
              <a:gd name="T1" fmla="*/ 124 h 247"/>
              <a:gd name="T2" fmla="*/ 175 w 254"/>
              <a:gd name="T3" fmla="*/ 124 h 247"/>
              <a:gd name="T4" fmla="*/ 127 w 254"/>
              <a:gd name="T5" fmla="*/ 190 h 247"/>
              <a:gd name="T6" fmla="*/ 127 w 254"/>
              <a:gd name="T7" fmla="*/ 57 h 247"/>
              <a:gd name="T8" fmla="*/ 127 w 254"/>
              <a:gd name="T9" fmla="*/ 190 h 247"/>
              <a:gd name="T10" fmla="*/ 146 w 254"/>
              <a:gd name="T11" fmla="*/ 228 h 247"/>
              <a:gd name="T12" fmla="*/ 154 w 254"/>
              <a:gd name="T13" fmla="*/ 206 h 247"/>
              <a:gd name="T14" fmla="*/ 190 w 254"/>
              <a:gd name="T15" fmla="*/ 183 h 247"/>
              <a:gd name="T16" fmla="*/ 228 w 254"/>
              <a:gd name="T17" fmla="*/ 161 h 247"/>
              <a:gd name="T18" fmla="*/ 211 w 254"/>
              <a:gd name="T19" fmla="*/ 142 h 247"/>
              <a:gd name="T20" fmla="*/ 211 w 254"/>
              <a:gd name="T21" fmla="*/ 107 h 247"/>
              <a:gd name="T22" fmla="*/ 228 w 254"/>
              <a:gd name="T23" fmla="*/ 88 h 247"/>
              <a:gd name="T24" fmla="*/ 190 w 254"/>
              <a:gd name="T25" fmla="*/ 67 h 247"/>
              <a:gd name="T26" fmla="*/ 154 w 254"/>
              <a:gd name="T27" fmla="*/ 43 h 247"/>
              <a:gd name="T28" fmla="*/ 146 w 254"/>
              <a:gd name="T29" fmla="*/ 19 h 247"/>
              <a:gd name="T30" fmla="*/ 108 w 254"/>
              <a:gd name="T31" fmla="*/ 41 h 247"/>
              <a:gd name="T32" fmla="*/ 67 w 254"/>
              <a:gd name="T33" fmla="*/ 62 h 247"/>
              <a:gd name="T34" fmla="*/ 46 w 254"/>
              <a:gd name="T35" fmla="*/ 57 h 247"/>
              <a:gd name="T36" fmla="*/ 43 w 254"/>
              <a:gd name="T37" fmla="*/ 100 h 247"/>
              <a:gd name="T38" fmla="*/ 41 w 254"/>
              <a:gd name="T39" fmla="*/ 124 h 247"/>
              <a:gd name="T40" fmla="*/ 43 w 254"/>
              <a:gd name="T41" fmla="*/ 150 h 247"/>
              <a:gd name="T42" fmla="*/ 46 w 254"/>
              <a:gd name="T43" fmla="*/ 192 h 247"/>
              <a:gd name="T44" fmla="*/ 67 w 254"/>
              <a:gd name="T45" fmla="*/ 187 h 247"/>
              <a:gd name="T46" fmla="*/ 108 w 254"/>
              <a:gd name="T47" fmla="*/ 209 h 247"/>
              <a:gd name="T48" fmla="*/ 166 w 254"/>
              <a:gd name="T49" fmla="*/ 247 h 247"/>
              <a:gd name="T50" fmla="*/ 89 w 254"/>
              <a:gd name="T51" fmla="*/ 221 h 247"/>
              <a:gd name="T52" fmla="*/ 38 w 254"/>
              <a:gd name="T53" fmla="*/ 218 h 247"/>
              <a:gd name="T54" fmla="*/ 22 w 254"/>
              <a:gd name="T55" fmla="*/ 140 h 247"/>
              <a:gd name="T56" fmla="*/ 22 w 254"/>
              <a:gd name="T57" fmla="*/ 109 h 247"/>
              <a:gd name="T58" fmla="*/ 38 w 254"/>
              <a:gd name="T59" fmla="*/ 31 h 247"/>
              <a:gd name="T60" fmla="*/ 89 w 254"/>
              <a:gd name="T61" fmla="*/ 27 h 247"/>
              <a:gd name="T62" fmla="*/ 166 w 254"/>
              <a:gd name="T63" fmla="*/ 0 h 247"/>
              <a:gd name="T64" fmla="*/ 192 w 254"/>
              <a:gd name="T65" fmla="*/ 43 h 247"/>
              <a:gd name="T66" fmla="*/ 254 w 254"/>
              <a:gd name="T67" fmla="*/ 95 h 247"/>
              <a:gd name="T68" fmla="*/ 233 w 254"/>
              <a:gd name="T69" fmla="*/ 124 h 247"/>
              <a:gd name="T70" fmla="*/ 254 w 254"/>
              <a:gd name="T71" fmla="*/ 154 h 247"/>
              <a:gd name="T72" fmla="*/ 192 w 254"/>
              <a:gd name="T73" fmla="*/ 206 h 247"/>
              <a:gd name="T74" fmla="*/ 166 w 254"/>
              <a:gd name="T75" fmla="*/ 24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4" h="247">
                <a:moveTo>
                  <a:pt x="127" y="76"/>
                </a:moveTo>
                <a:cubicBezTo>
                  <a:pt x="101" y="76"/>
                  <a:pt x="79" y="98"/>
                  <a:pt x="79" y="124"/>
                </a:cubicBezTo>
                <a:cubicBezTo>
                  <a:pt x="79" y="152"/>
                  <a:pt x="101" y="171"/>
                  <a:pt x="127" y="171"/>
                </a:cubicBezTo>
                <a:cubicBezTo>
                  <a:pt x="154" y="171"/>
                  <a:pt x="175" y="152"/>
                  <a:pt x="175" y="124"/>
                </a:cubicBezTo>
                <a:cubicBezTo>
                  <a:pt x="175" y="98"/>
                  <a:pt x="154" y="76"/>
                  <a:pt x="127" y="76"/>
                </a:cubicBezTo>
                <a:close/>
                <a:moveTo>
                  <a:pt x="127" y="190"/>
                </a:moveTo>
                <a:cubicBezTo>
                  <a:pt x="89" y="190"/>
                  <a:pt x="60" y="161"/>
                  <a:pt x="60" y="124"/>
                </a:cubicBezTo>
                <a:cubicBezTo>
                  <a:pt x="60" y="88"/>
                  <a:pt x="89" y="57"/>
                  <a:pt x="127" y="57"/>
                </a:cubicBezTo>
                <a:cubicBezTo>
                  <a:pt x="163" y="57"/>
                  <a:pt x="194" y="88"/>
                  <a:pt x="194" y="124"/>
                </a:cubicBezTo>
                <a:cubicBezTo>
                  <a:pt x="194" y="161"/>
                  <a:pt x="163" y="190"/>
                  <a:pt x="127" y="190"/>
                </a:cubicBezTo>
                <a:close/>
                <a:moveTo>
                  <a:pt x="108" y="228"/>
                </a:moveTo>
                <a:cubicBezTo>
                  <a:pt x="146" y="228"/>
                  <a:pt x="146" y="228"/>
                  <a:pt x="146" y="228"/>
                </a:cubicBezTo>
                <a:cubicBezTo>
                  <a:pt x="146" y="209"/>
                  <a:pt x="146" y="209"/>
                  <a:pt x="146" y="209"/>
                </a:cubicBezTo>
                <a:cubicBezTo>
                  <a:pt x="154" y="206"/>
                  <a:pt x="154" y="206"/>
                  <a:pt x="154" y="206"/>
                </a:cubicBezTo>
                <a:cubicBezTo>
                  <a:pt x="166" y="202"/>
                  <a:pt x="175" y="197"/>
                  <a:pt x="185" y="187"/>
                </a:cubicBezTo>
                <a:cubicBezTo>
                  <a:pt x="190" y="183"/>
                  <a:pt x="190" y="183"/>
                  <a:pt x="190" y="183"/>
                </a:cubicBezTo>
                <a:cubicBezTo>
                  <a:pt x="209" y="192"/>
                  <a:pt x="209" y="192"/>
                  <a:pt x="209" y="192"/>
                </a:cubicBezTo>
                <a:cubicBezTo>
                  <a:pt x="228" y="161"/>
                  <a:pt x="228" y="161"/>
                  <a:pt x="228" y="161"/>
                </a:cubicBezTo>
                <a:cubicBezTo>
                  <a:pt x="209" y="150"/>
                  <a:pt x="209" y="150"/>
                  <a:pt x="209" y="150"/>
                </a:cubicBezTo>
                <a:cubicBezTo>
                  <a:pt x="211" y="142"/>
                  <a:pt x="211" y="142"/>
                  <a:pt x="211" y="142"/>
                </a:cubicBezTo>
                <a:cubicBezTo>
                  <a:pt x="211" y="138"/>
                  <a:pt x="214" y="131"/>
                  <a:pt x="214" y="124"/>
                </a:cubicBezTo>
                <a:cubicBezTo>
                  <a:pt x="214" y="119"/>
                  <a:pt x="211" y="112"/>
                  <a:pt x="211" y="107"/>
                </a:cubicBezTo>
                <a:cubicBezTo>
                  <a:pt x="209" y="100"/>
                  <a:pt x="209" y="100"/>
                  <a:pt x="209" y="100"/>
                </a:cubicBezTo>
                <a:cubicBezTo>
                  <a:pt x="228" y="88"/>
                  <a:pt x="228" y="88"/>
                  <a:pt x="228" y="88"/>
                </a:cubicBezTo>
                <a:cubicBezTo>
                  <a:pt x="209" y="57"/>
                  <a:pt x="209" y="57"/>
                  <a:pt x="209" y="57"/>
                </a:cubicBezTo>
                <a:cubicBezTo>
                  <a:pt x="190" y="67"/>
                  <a:pt x="190" y="67"/>
                  <a:pt x="190" y="67"/>
                </a:cubicBezTo>
                <a:cubicBezTo>
                  <a:pt x="185" y="62"/>
                  <a:pt x="185" y="62"/>
                  <a:pt x="185" y="62"/>
                </a:cubicBezTo>
                <a:cubicBezTo>
                  <a:pt x="175" y="53"/>
                  <a:pt x="166" y="48"/>
                  <a:pt x="154" y="43"/>
                </a:cubicBezTo>
                <a:cubicBezTo>
                  <a:pt x="146" y="41"/>
                  <a:pt x="146" y="41"/>
                  <a:pt x="146" y="41"/>
                </a:cubicBezTo>
                <a:cubicBezTo>
                  <a:pt x="146" y="19"/>
                  <a:pt x="146" y="19"/>
                  <a:pt x="146" y="19"/>
                </a:cubicBezTo>
                <a:cubicBezTo>
                  <a:pt x="108" y="19"/>
                  <a:pt x="108" y="19"/>
                  <a:pt x="108" y="19"/>
                </a:cubicBezTo>
                <a:cubicBezTo>
                  <a:pt x="108" y="41"/>
                  <a:pt x="108" y="41"/>
                  <a:pt x="108" y="41"/>
                </a:cubicBezTo>
                <a:cubicBezTo>
                  <a:pt x="101" y="43"/>
                  <a:pt x="101" y="43"/>
                  <a:pt x="101" y="43"/>
                </a:cubicBezTo>
                <a:cubicBezTo>
                  <a:pt x="89" y="48"/>
                  <a:pt x="77" y="53"/>
                  <a:pt x="67" y="62"/>
                </a:cubicBezTo>
                <a:cubicBezTo>
                  <a:pt x="62" y="67"/>
                  <a:pt x="62" y="67"/>
                  <a:pt x="62" y="67"/>
                </a:cubicBezTo>
                <a:cubicBezTo>
                  <a:pt x="46" y="57"/>
                  <a:pt x="46" y="57"/>
                  <a:pt x="46" y="57"/>
                </a:cubicBezTo>
                <a:cubicBezTo>
                  <a:pt x="26" y="88"/>
                  <a:pt x="26" y="88"/>
                  <a:pt x="26" y="88"/>
                </a:cubicBezTo>
                <a:cubicBezTo>
                  <a:pt x="43" y="100"/>
                  <a:pt x="43" y="100"/>
                  <a:pt x="43" y="100"/>
                </a:cubicBezTo>
                <a:cubicBezTo>
                  <a:pt x="43" y="107"/>
                  <a:pt x="43" y="107"/>
                  <a:pt x="43" y="107"/>
                </a:cubicBezTo>
                <a:cubicBezTo>
                  <a:pt x="41" y="112"/>
                  <a:pt x="41" y="119"/>
                  <a:pt x="41" y="124"/>
                </a:cubicBezTo>
                <a:cubicBezTo>
                  <a:pt x="41" y="131"/>
                  <a:pt x="41" y="138"/>
                  <a:pt x="43" y="142"/>
                </a:cubicBezTo>
                <a:cubicBezTo>
                  <a:pt x="43" y="150"/>
                  <a:pt x="43" y="150"/>
                  <a:pt x="43" y="150"/>
                </a:cubicBezTo>
                <a:cubicBezTo>
                  <a:pt x="26" y="161"/>
                  <a:pt x="26" y="161"/>
                  <a:pt x="26" y="161"/>
                </a:cubicBezTo>
                <a:cubicBezTo>
                  <a:pt x="46" y="192"/>
                  <a:pt x="46" y="192"/>
                  <a:pt x="46" y="192"/>
                </a:cubicBezTo>
                <a:cubicBezTo>
                  <a:pt x="62" y="183"/>
                  <a:pt x="62" y="183"/>
                  <a:pt x="62" y="183"/>
                </a:cubicBezTo>
                <a:cubicBezTo>
                  <a:pt x="67" y="187"/>
                  <a:pt x="67" y="187"/>
                  <a:pt x="67" y="187"/>
                </a:cubicBezTo>
                <a:cubicBezTo>
                  <a:pt x="77" y="197"/>
                  <a:pt x="89" y="202"/>
                  <a:pt x="101" y="206"/>
                </a:cubicBezTo>
                <a:cubicBezTo>
                  <a:pt x="108" y="209"/>
                  <a:pt x="108" y="209"/>
                  <a:pt x="108" y="209"/>
                </a:cubicBezTo>
                <a:lnTo>
                  <a:pt x="108" y="228"/>
                </a:lnTo>
                <a:close/>
                <a:moveTo>
                  <a:pt x="166" y="247"/>
                </a:moveTo>
                <a:cubicBezTo>
                  <a:pt x="89" y="247"/>
                  <a:pt x="89" y="247"/>
                  <a:pt x="89" y="247"/>
                </a:cubicBezTo>
                <a:cubicBezTo>
                  <a:pt x="89" y="221"/>
                  <a:pt x="89" y="221"/>
                  <a:pt x="89" y="221"/>
                </a:cubicBezTo>
                <a:cubicBezTo>
                  <a:pt x="79" y="218"/>
                  <a:pt x="70" y="213"/>
                  <a:pt x="60" y="206"/>
                </a:cubicBezTo>
                <a:cubicBezTo>
                  <a:pt x="38" y="218"/>
                  <a:pt x="38" y="218"/>
                  <a:pt x="38" y="218"/>
                </a:cubicBezTo>
                <a:cubicBezTo>
                  <a:pt x="0" y="154"/>
                  <a:pt x="0" y="154"/>
                  <a:pt x="0" y="154"/>
                </a:cubicBezTo>
                <a:cubicBezTo>
                  <a:pt x="22" y="140"/>
                  <a:pt x="22" y="140"/>
                  <a:pt x="22" y="140"/>
                </a:cubicBezTo>
                <a:cubicBezTo>
                  <a:pt x="22" y="135"/>
                  <a:pt x="22" y="131"/>
                  <a:pt x="22" y="124"/>
                </a:cubicBezTo>
                <a:cubicBezTo>
                  <a:pt x="22" y="119"/>
                  <a:pt x="22" y="114"/>
                  <a:pt x="22" y="109"/>
                </a:cubicBezTo>
                <a:cubicBezTo>
                  <a:pt x="0" y="95"/>
                  <a:pt x="0" y="95"/>
                  <a:pt x="0" y="95"/>
                </a:cubicBezTo>
                <a:cubicBezTo>
                  <a:pt x="38" y="31"/>
                  <a:pt x="38" y="31"/>
                  <a:pt x="38" y="31"/>
                </a:cubicBezTo>
                <a:cubicBezTo>
                  <a:pt x="60" y="43"/>
                  <a:pt x="60" y="43"/>
                  <a:pt x="60" y="43"/>
                </a:cubicBezTo>
                <a:cubicBezTo>
                  <a:pt x="70" y="36"/>
                  <a:pt x="79" y="31"/>
                  <a:pt x="89" y="27"/>
                </a:cubicBezTo>
                <a:cubicBezTo>
                  <a:pt x="89" y="0"/>
                  <a:pt x="89" y="0"/>
                  <a:pt x="89" y="0"/>
                </a:cubicBezTo>
                <a:cubicBezTo>
                  <a:pt x="166" y="0"/>
                  <a:pt x="166" y="0"/>
                  <a:pt x="166" y="0"/>
                </a:cubicBezTo>
                <a:cubicBezTo>
                  <a:pt x="166" y="27"/>
                  <a:pt x="166" y="27"/>
                  <a:pt x="166" y="27"/>
                </a:cubicBezTo>
                <a:cubicBezTo>
                  <a:pt x="175" y="31"/>
                  <a:pt x="185" y="36"/>
                  <a:pt x="192" y="43"/>
                </a:cubicBezTo>
                <a:cubicBezTo>
                  <a:pt x="216" y="31"/>
                  <a:pt x="216" y="31"/>
                  <a:pt x="216" y="31"/>
                </a:cubicBezTo>
                <a:cubicBezTo>
                  <a:pt x="254" y="95"/>
                  <a:pt x="254" y="95"/>
                  <a:pt x="254" y="95"/>
                </a:cubicBezTo>
                <a:cubicBezTo>
                  <a:pt x="230" y="109"/>
                  <a:pt x="230" y="109"/>
                  <a:pt x="230" y="109"/>
                </a:cubicBezTo>
                <a:cubicBezTo>
                  <a:pt x="233" y="114"/>
                  <a:pt x="233" y="119"/>
                  <a:pt x="233" y="124"/>
                </a:cubicBezTo>
                <a:cubicBezTo>
                  <a:pt x="233" y="131"/>
                  <a:pt x="233" y="135"/>
                  <a:pt x="230" y="140"/>
                </a:cubicBezTo>
                <a:cubicBezTo>
                  <a:pt x="254" y="154"/>
                  <a:pt x="254" y="154"/>
                  <a:pt x="254" y="154"/>
                </a:cubicBezTo>
                <a:cubicBezTo>
                  <a:pt x="216" y="218"/>
                  <a:pt x="216" y="218"/>
                  <a:pt x="216" y="218"/>
                </a:cubicBezTo>
                <a:cubicBezTo>
                  <a:pt x="192" y="206"/>
                  <a:pt x="192" y="206"/>
                  <a:pt x="192" y="206"/>
                </a:cubicBezTo>
                <a:cubicBezTo>
                  <a:pt x="185" y="213"/>
                  <a:pt x="175" y="218"/>
                  <a:pt x="166" y="221"/>
                </a:cubicBezTo>
                <a:lnTo>
                  <a:pt x="166" y="24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TextBox 102">
            <a:extLst>
              <a:ext uri="{FF2B5EF4-FFF2-40B4-BE49-F238E27FC236}">
                <a16:creationId xmlns:a16="http://schemas.microsoft.com/office/drawing/2014/main" id="{9BFC4A85-156E-426C-80FD-66393D2FD980}"/>
              </a:ext>
            </a:extLst>
          </p:cNvPr>
          <p:cNvSpPr txBox="1"/>
          <p:nvPr/>
        </p:nvSpPr>
        <p:spPr>
          <a:xfrm>
            <a:off x="5136073" y="4679139"/>
            <a:ext cx="2441052" cy="718851"/>
          </a:xfrm>
          <a:prstGeom prst="rect">
            <a:avLst/>
          </a:prstGeom>
          <a:noFill/>
        </p:spPr>
        <p:txBody>
          <a:bodyPr wrap="square" lIns="0" tIns="0" rIns="0" bIns="0" rtlCol="0">
            <a:spAutoFit/>
          </a:bodyPr>
          <a:lstStyle/>
          <a:p>
            <a:pPr algn="ctr" defTabSz="913847">
              <a:lnSpc>
                <a:spcPct val="90000"/>
              </a:lnSpc>
            </a:pPr>
            <a:r>
              <a:rPr lang="en-US" sz="1730" b="1">
                <a:solidFill>
                  <a:srgbClr val="0072C6"/>
                </a:solidFill>
                <a:latin typeface="Segoe Pro Semibold" panose="020B0702040504020203" pitchFamily="34" charset="0"/>
              </a:rPr>
              <a:t>Public internet or ExpressRoute with public peering</a:t>
            </a:r>
          </a:p>
        </p:txBody>
      </p:sp>
      <p:sp>
        <p:nvSpPr>
          <p:cNvPr id="92" name="Rectangle 91">
            <a:extLst>
              <a:ext uri="{FF2B5EF4-FFF2-40B4-BE49-F238E27FC236}">
                <a16:creationId xmlns:a16="http://schemas.microsoft.com/office/drawing/2014/main" id="{37E9BA33-A02D-4FC3-9381-9383D412CA1A}"/>
              </a:ext>
            </a:extLst>
          </p:cNvPr>
          <p:cNvSpPr/>
          <p:nvPr/>
        </p:nvSpPr>
        <p:spPr>
          <a:xfrm>
            <a:off x="1249611" y="5986160"/>
            <a:ext cx="3371603" cy="454227"/>
          </a:xfrm>
          <a:prstGeom prst="rect">
            <a:avLst/>
          </a:prstGeom>
        </p:spPr>
        <p:txBody>
          <a:bodyPr wrap="square">
            <a:spAutoFit/>
          </a:bodyPr>
          <a:lstStyle/>
          <a:p>
            <a:pPr defTabSz="914180"/>
            <a:r>
              <a:rPr lang="en-US" sz="1176" b="1">
                <a:solidFill>
                  <a:schemeClr val="accent1"/>
                </a:solidFill>
                <a:latin typeface="Segoe UI"/>
              </a:rPr>
              <a:t>Documentation: </a:t>
            </a:r>
            <a:r>
              <a:rPr lang="en-US" sz="1176">
                <a:solidFill>
                  <a:schemeClr val="accent1"/>
                </a:solidFill>
                <a:latin typeface="Segoe UI"/>
                <a:hlinkClick r:id="rId4"/>
              </a:rPr>
              <a:t>https://aka.ms/asr_hyperv</a:t>
            </a:r>
            <a:endParaRPr lang="en-US" sz="1176">
              <a:solidFill>
                <a:schemeClr val="accent1"/>
              </a:solidFill>
              <a:latin typeface="Segoe UI"/>
            </a:endParaRPr>
          </a:p>
          <a:p>
            <a:pPr defTabSz="914180"/>
            <a:r>
              <a:rPr lang="en-US" sz="1176" b="1">
                <a:solidFill>
                  <a:schemeClr val="accent1"/>
                </a:solidFill>
                <a:latin typeface="Segoe UI"/>
              </a:rPr>
              <a:t>Videos:</a:t>
            </a:r>
            <a:r>
              <a:rPr lang="en-US" sz="1176">
                <a:solidFill>
                  <a:schemeClr val="accent1"/>
                </a:solidFill>
                <a:latin typeface="Segoe UI"/>
              </a:rPr>
              <a:t> </a:t>
            </a:r>
            <a:r>
              <a:rPr lang="en-US" sz="1176">
                <a:solidFill>
                  <a:schemeClr val="accent1"/>
                </a:solidFill>
                <a:latin typeface="Segoe UI"/>
                <a:hlinkClick r:id="rId5"/>
              </a:rPr>
              <a:t>https://aka.ms/asr_videos</a:t>
            </a:r>
            <a:endParaRPr lang="en-US" sz="1176">
              <a:solidFill>
                <a:schemeClr val="accent1"/>
              </a:solidFill>
              <a:latin typeface="Segoe UI"/>
            </a:endParaRPr>
          </a:p>
        </p:txBody>
      </p:sp>
      <p:cxnSp>
        <p:nvCxnSpPr>
          <p:cNvPr id="93" name="Straight Arrow Connector 92">
            <a:extLst>
              <a:ext uri="{FF2B5EF4-FFF2-40B4-BE49-F238E27FC236}">
                <a16:creationId xmlns:a16="http://schemas.microsoft.com/office/drawing/2014/main" id="{371B959F-1B8B-4C68-A5AC-7E2E1F8F9A22}"/>
              </a:ext>
            </a:extLst>
          </p:cNvPr>
          <p:cNvCxnSpPr>
            <a:cxnSpLocks/>
          </p:cNvCxnSpPr>
          <p:nvPr/>
        </p:nvCxnSpPr>
        <p:spPr>
          <a:xfrm>
            <a:off x="4196260" y="3561611"/>
            <a:ext cx="4320678" cy="0"/>
          </a:xfrm>
          <a:prstGeom prst="straightConnector1">
            <a:avLst/>
          </a:prstGeom>
          <a:ln w="22225">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94" name="TextBox 179">
            <a:extLst>
              <a:ext uri="{FF2B5EF4-FFF2-40B4-BE49-F238E27FC236}">
                <a16:creationId xmlns:a16="http://schemas.microsoft.com/office/drawing/2014/main" id="{8EA2F5ED-16F5-4287-B223-E5BFFE4734DC}"/>
              </a:ext>
            </a:extLst>
          </p:cNvPr>
          <p:cNvSpPr txBox="1"/>
          <p:nvPr/>
        </p:nvSpPr>
        <p:spPr>
          <a:xfrm>
            <a:off x="8636001" y="3836190"/>
            <a:ext cx="1877049" cy="506604"/>
          </a:xfrm>
          <a:prstGeom prst="rect">
            <a:avLst/>
          </a:prstGeom>
          <a:noFill/>
          <a:ln>
            <a:noFill/>
          </a:ln>
        </p:spPr>
        <p:txBody>
          <a:bodyPr wrap="none" lIns="179136" tIns="143309" rIns="179136" bIns="143309" rtlCol="0">
            <a:spAutoFit/>
          </a:bodyPr>
          <a:lstStyle/>
          <a:p>
            <a:pPr algn="ctr" defTabSz="895326" fontAlgn="base">
              <a:lnSpc>
                <a:spcPct val="90000"/>
              </a:lnSpc>
              <a:spcAft>
                <a:spcPct val="0"/>
              </a:spcAft>
              <a:buSzPct val="90000"/>
              <a:defRPr/>
            </a:pPr>
            <a:r>
              <a:rPr lang="en-US" sz="1568" b="1">
                <a:solidFill>
                  <a:schemeClr val="accent1"/>
                </a:solidFill>
                <a:latin typeface="Segoe UI" panose="020B0502040204020203" pitchFamily="34" charset="0"/>
                <a:cs typeface="Segoe UI" panose="020B0502040204020203" pitchFamily="34" charset="0"/>
              </a:rPr>
              <a:t>Microsoft Azure</a:t>
            </a:r>
          </a:p>
        </p:txBody>
      </p:sp>
      <p:grpSp>
        <p:nvGrpSpPr>
          <p:cNvPr id="95" name="Group 94">
            <a:extLst>
              <a:ext uri="{FF2B5EF4-FFF2-40B4-BE49-F238E27FC236}">
                <a16:creationId xmlns:a16="http://schemas.microsoft.com/office/drawing/2014/main" id="{2D6F2847-B0DE-4B1A-AA73-BAC44F67AF9A}"/>
              </a:ext>
            </a:extLst>
          </p:cNvPr>
          <p:cNvGrpSpPr/>
          <p:nvPr/>
        </p:nvGrpSpPr>
        <p:grpSpPr>
          <a:xfrm>
            <a:off x="8733815" y="2612919"/>
            <a:ext cx="1724273" cy="1187053"/>
            <a:chOff x="2298497" y="3625246"/>
            <a:chExt cx="888789" cy="611875"/>
          </a:xfrm>
          <a:solidFill>
            <a:schemeClr val="accent1"/>
          </a:solidFill>
        </p:grpSpPr>
        <p:sp>
          <p:nvSpPr>
            <p:cNvPr id="96" name="Freeform 23">
              <a:extLst>
                <a:ext uri="{FF2B5EF4-FFF2-40B4-BE49-F238E27FC236}">
                  <a16:creationId xmlns:a16="http://schemas.microsoft.com/office/drawing/2014/main" id="{F48D62E2-FA1F-450C-92D7-DA94A17C66D2}"/>
                </a:ext>
              </a:extLst>
            </p:cNvPr>
            <p:cNvSpPr>
              <a:spLocks noEditPoints="1"/>
            </p:cNvSpPr>
            <p:nvPr/>
          </p:nvSpPr>
          <p:spPr bwMode="auto">
            <a:xfrm>
              <a:off x="2298497" y="3625246"/>
              <a:ext cx="888789" cy="611875"/>
            </a:xfrm>
            <a:custGeom>
              <a:avLst/>
              <a:gdLst>
                <a:gd name="T0" fmla="*/ 526 w 700"/>
                <a:gd name="T1" fmla="*/ 108 h 480"/>
                <a:gd name="T2" fmla="*/ 350 w 700"/>
                <a:gd name="T3" fmla="*/ 0 h 480"/>
                <a:gd name="T4" fmla="*/ 153 w 700"/>
                <a:gd name="T5" fmla="*/ 172 h 480"/>
                <a:gd name="T6" fmla="*/ 0 w 700"/>
                <a:gd name="T7" fmla="*/ 326 h 480"/>
                <a:gd name="T8" fmla="*/ 154 w 700"/>
                <a:gd name="T9" fmla="*/ 480 h 480"/>
                <a:gd name="T10" fmla="*/ 408 w 700"/>
                <a:gd name="T11" fmla="*/ 480 h 480"/>
                <a:gd name="T12" fmla="*/ 427 w 700"/>
                <a:gd name="T13" fmla="*/ 480 h 480"/>
                <a:gd name="T14" fmla="*/ 514 w 700"/>
                <a:gd name="T15" fmla="*/ 480 h 480"/>
                <a:gd name="T16" fmla="*/ 700 w 700"/>
                <a:gd name="T17" fmla="*/ 294 h 480"/>
                <a:gd name="T18" fmla="*/ 526 w 700"/>
                <a:gd name="T19" fmla="*/ 108 h 480"/>
                <a:gd name="T20" fmla="*/ 514 w 700"/>
                <a:gd name="T21" fmla="*/ 436 h 480"/>
                <a:gd name="T22" fmla="*/ 427 w 700"/>
                <a:gd name="T23" fmla="*/ 436 h 480"/>
                <a:gd name="T24" fmla="*/ 154 w 700"/>
                <a:gd name="T25" fmla="*/ 436 h 480"/>
                <a:gd name="T26" fmla="*/ 44 w 700"/>
                <a:gd name="T27" fmla="*/ 326 h 480"/>
                <a:gd name="T28" fmla="*/ 154 w 700"/>
                <a:gd name="T29" fmla="*/ 216 h 480"/>
                <a:gd name="T30" fmla="*/ 196 w 700"/>
                <a:gd name="T31" fmla="*/ 216 h 480"/>
                <a:gd name="T32" fmla="*/ 196 w 700"/>
                <a:gd name="T33" fmla="*/ 194 h 480"/>
                <a:gd name="T34" fmla="*/ 350 w 700"/>
                <a:gd name="T35" fmla="*/ 44 h 480"/>
                <a:gd name="T36" fmla="*/ 491 w 700"/>
                <a:gd name="T37" fmla="*/ 137 h 480"/>
                <a:gd name="T38" fmla="*/ 497 w 700"/>
                <a:gd name="T39" fmla="*/ 152 h 480"/>
                <a:gd name="T40" fmla="*/ 514 w 700"/>
                <a:gd name="T41" fmla="*/ 152 h 480"/>
                <a:gd name="T42" fmla="*/ 656 w 700"/>
                <a:gd name="T43" fmla="*/ 294 h 480"/>
                <a:gd name="T44" fmla="*/ 514 w 700"/>
                <a:gd name="T45" fmla="*/ 436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00" h="480">
                  <a:moveTo>
                    <a:pt x="526" y="108"/>
                  </a:moveTo>
                  <a:cubicBezTo>
                    <a:pt x="493" y="42"/>
                    <a:pt x="425" y="0"/>
                    <a:pt x="350" y="0"/>
                  </a:cubicBezTo>
                  <a:cubicBezTo>
                    <a:pt x="246" y="0"/>
                    <a:pt x="164" y="74"/>
                    <a:pt x="153" y="172"/>
                  </a:cubicBezTo>
                  <a:cubicBezTo>
                    <a:pt x="68" y="172"/>
                    <a:pt x="0" y="241"/>
                    <a:pt x="0" y="326"/>
                  </a:cubicBezTo>
                  <a:cubicBezTo>
                    <a:pt x="0" y="411"/>
                    <a:pt x="69" y="480"/>
                    <a:pt x="154" y="480"/>
                  </a:cubicBezTo>
                  <a:cubicBezTo>
                    <a:pt x="408" y="480"/>
                    <a:pt x="408" y="480"/>
                    <a:pt x="408" y="480"/>
                  </a:cubicBezTo>
                  <a:cubicBezTo>
                    <a:pt x="427" y="480"/>
                    <a:pt x="427" y="480"/>
                    <a:pt x="427" y="480"/>
                  </a:cubicBezTo>
                  <a:cubicBezTo>
                    <a:pt x="514" y="480"/>
                    <a:pt x="514" y="480"/>
                    <a:pt x="514" y="480"/>
                  </a:cubicBezTo>
                  <a:cubicBezTo>
                    <a:pt x="616" y="480"/>
                    <a:pt x="700" y="397"/>
                    <a:pt x="700" y="294"/>
                  </a:cubicBezTo>
                  <a:cubicBezTo>
                    <a:pt x="700" y="196"/>
                    <a:pt x="623" y="115"/>
                    <a:pt x="526" y="108"/>
                  </a:cubicBezTo>
                  <a:close/>
                  <a:moveTo>
                    <a:pt x="514" y="436"/>
                  </a:moveTo>
                  <a:cubicBezTo>
                    <a:pt x="427" y="436"/>
                    <a:pt x="427" y="436"/>
                    <a:pt x="427" y="436"/>
                  </a:cubicBezTo>
                  <a:cubicBezTo>
                    <a:pt x="154" y="436"/>
                    <a:pt x="154" y="436"/>
                    <a:pt x="154" y="436"/>
                  </a:cubicBezTo>
                  <a:cubicBezTo>
                    <a:pt x="93" y="436"/>
                    <a:pt x="44" y="387"/>
                    <a:pt x="44" y="326"/>
                  </a:cubicBezTo>
                  <a:cubicBezTo>
                    <a:pt x="44" y="265"/>
                    <a:pt x="93" y="216"/>
                    <a:pt x="154" y="216"/>
                  </a:cubicBezTo>
                  <a:cubicBezTo>
                    <a:pt x="196" y="216"/>
                    <a:pt x="196" y="216"/>
                    <a:pt x="196" y="216"/>
                  </a:cubicBezTo>
                  <a:cubicBezTo>
                    <a:pt x="196" y="194"/>
                    <a:pt x="196" y="194"/>
                    <a:pt x="196" y="194"/>
                  </a:cubicBezTo>
                  <a:cubicBezTo>
                    <a:pt x="196" y="110"/>
                    <a:pt x="263" y="44"/>
                    <a:pt x="350" y="44"/>
                  </a:cubicBezTo>
                  <a:cubicBezTo>
                    <a:pt x="411" y="44"/>
                    <a:pt x="467" y="81"/>
                    <a:pt x="491" y="137"/>
                  </a:cubicBezTo>
                  <a:cubicBezTo>
                    <a:pt x="497" y="152"/>
                    <a:pt x="497" y="152"/>
                    <a:pt x="497" y="152"/>
                  </a:cubicBezTo>
                  <a:cubicBezTo>
                    <a:pt x="514" y="152"/>
                    <a:pt x="514" y="152"/>
                    <a:pt x="514" y="152"/>
                  </a:cubicBezTo>
                  <a:cubicBezTo>
                    <a:pt x="592" y="152"/>
                    <a:pt x="656" y="216"/>
                    <a:pt x="656" y="294"/>
                  </a:cubicBezTo>
                  <a:cubicBezTo>
                    <a:pt x="656" y="372"/>
                    <a:pt x="592" y="436"/>
                    <a:pt x="514" y="436"/>
                  </a:cubicBezTo>
                  <a:close/>
                </a:path>
              </a:pathLst>
            </a:custGeom>
            <a:grpFill/>
            <a:ln>
              <a:noFill/>
            </a:ln>
            <a:extLst/>
          </p:spPr>
          <p:txBody>
            <a:bodyPr vert="horz" wrap="square" lIns="89619" tIns="44810" rIns="89619" bIns="44810" numCol="1" anchor="t" anchorCtr="0" compatLnSpc="1">
              <a:prstTxWarp prst="textNoShape">
                <a:avLst/>
              </a:prstTxWarp>
            </a:bodyPr>
            <a:lstStyle/>
            <a:p>
              <a:pPr defTabSz="896203">
                <a:defRPr/>
              </a:pPr>
              <a:endParaRPr lang="en-US" kern="0">
                <a:solidFill>
                  <a:srgbClr val="505050"/>
                </a:solidFill>
              </a:endParaRPr>
            </a:p>
          </p:txBody>
        </p:sp>
        <p:sp>
          <p:nvSpPr>
            <p:cNvPr id="97" name="Freeform 10">
              <a:extLst>
                <a:ext uri="{FF2B5EF4-FFF2-40B4-BE49-F238E27FC236}">
                  <a16:creationId xmlns:a16="http://schemas.microsoft.com/office/drawing/2014/main" id="{A3EC26D5-377D-48E3-9835-4E0CBB083EE6}"/>
                </a:ext>
              </a:extLst>
            </p:cNvPr>
            <p:cNvSpPr>
              <a:spLocks/>
            </p:cNvSpPr>
            <p:nvPr/>
          </p:nvSpPr>
          <p:spPr bwMode="auto">
            <a:xfrm>
              <a:off x="2659851" y="3840510"/>
              <a:ext cx="256471" cy="240907"/>
            </a:xfrm>
            <a:custGeom>
              <a:avLst/>
              <a:gdLst>
                <a:gd name="T0" fmla="*/ 0 w 379"/>
                <a:gd name="T1" fmla="*/ 356 h 356"/>
                <a:gd name="T2" fmla="*/ 379 w 379"/>
                <a:gd name="T3" fmla="*/ 356 h 356"/>
                <a:gd name="T4" fmla="*/ 176 w 379"/>
                <a:gd name="T5" fmla="*/ 0 h 356"/>
                <a:gd name="T6" fmla="*/ 113 w 379"/>
                <a:gd name="T7" fmla="*/ 173 h 356"/>
                <a:gd name="T8" fmla="*/ 232 w 379"/>
                <a:gd name="T9" fmla="*/ 315 h 356"/>
                <a:gd name="T10" fmla="*/ 0 w 379"/>
                <a:gd name="T11" fmla="*/ 356 h 356"/>
              </a:gdLst>
              <a:ahLst/>
              <a:cxnLst>
                <a:cxn ang="0">
                  <a:pos x="T0" y="T1"/>
                </a:cxn>
                <a:cxn ang="0">
                  <a:pos x="T2" y="T3"/>
                </a:cxn>
                <a:cxn ang="0">
                  <a:pos x="T4" y="T5"/>
                </a:cxn>
                <a:cxn ang="0">
                  <a:pos x="T6" y="T7"/>
                </a:cxn>
                <a:cxn ang="0">
                  <a:pos x="T8" y="T9"/>
                </a:cxn>
                <a:cxn ang="0">
                  <a:pos x="T10" y="T11"/>
                </a:cxn>
              </a:cxnLst>
              <a:rect l="0" t="0" r="r" b="b"/>
              <a:pathLst>
                <a:path w="379" h="356">
                  <a:moveTo>
                    <a:pt x="0" y="356"/>
                  </a:moveTo>
                  <a:lnTo>
                    <a:pt x="379" y="356"/>
                  </a:lnTo>
                  <a:lnTo>
                    <a:pt x="176" y="0"/>
                  </a:lnTo>
                  <a:lnTo>
                    <a:pt x="113" y="173"/>
                  </a:lnTo>
                  <a:lnTo>
                    <a:pt x="232" y="315"/>
                  </a:lnTo>
                  <a:lnTo>
                    <a:pt x="0" y="356"/>
                  </a:lnTo>
                  <a:close/>
                </a:path>
              </a:pathLst>
            </a:custGeom>
            <a:grpFill/>
            <a:ln>
              <a:noFill/>
            </a:ln>
          </p:spPr>
          <p:txBody>
            <a:bodyPr vert="horz" wrap="square" lIns="89619" tIns="44810" rIns="89619" bIns="44810" numCol="1" anchor="t" anchorCtr="0" compatLnSpc="1">
              <a:prstTxWarp prst="textNoShape">
                <a:avLst/>
              </a:prstTxWarp>
            </a:bodyPr>
            <a:lstStyle/>
            <a:p>
              <a:endParaRPr lang="en-US" sz="1729"/>
            </a:p>
          </p:txBody>
        </p:sp>
        <p:sp>
          <p:nvSpPr>
            <p:cNvPr id="98" name="Freeform 11">
              <a:extLst>
                <a:ext uri="{FF2B5EF4-FFF2-40B4-BE49-F238E27FC236}">
                  <a16:creationId xmlns:a16="http://schemas.microsoft.com/office/drawing/2014/main" id="{7F3D5A5A-10CD-4294-8D9F-EACCC15D9F39}"/>
                </a:ext>
              </a:extLst>
            </p:cNvPr>
            <p:cNvSpPr>
              <a:spLocks/>
            </p:cNvSpPr>
            <p:nvPr/>
          </p:nvSpPr>
          <p:spPr bwMode="auto">
            <a:xfrm>
              <a:off x="2584736" y="3822916"/>
              <a:ext cx="182711" cy="230757"/>
            </a:xfrm>
            <a:custGeom>
              <a:avLst/>
              <a:gdLst>
                <a:gd name="T0" fmla="*/ 270 w 270"/>
                <a:gd name="T1" fmla="*/ 0 h 341"/>
                <a:gd name="T2" fmla="*/ 125 w 270"/>
                <a:gd name="T3" fmla="*/ 123 h 341"/>
                <a:gd name="T4" fmla="*/ 0 w 270"/>
                <a:gd name="T5" fmla="*/ 339 h 341"/>
                <a:gd name="T6" fmla="*/ 113 w 270"/>
                <a:gd name="T7" fmla="*/ 339 h 341"/>
                <a:gd name="T8" fmla="*/ 113 w 270"/>
                <a:gd name="T9" fmla="*/ 341 h 341"/>
                <a:gd name="T10" fmla="*/ 270 w 270"/>
                <a:gd name="T11" fmla="*/ 0 h 341"/>
              </a:gdLst>
              <a:ahLst/>
              <a:cxnLst>
                <a:cxn ang="0">
                  <a:pos x="T0" y="T1"/>
                </a:cxn>
                <a:cxn ang="0">
                  <a:pos x="T2" y="T3"/>
                </a:cxn>
                <a:cxn ang="0">
                  <a:pos x="T4" y="T5"/>
                </a:cxn>
                <a:cxn ang="0">
                  <a:pos x="T6" y="T7"/>
                </a:cxn>
                <a:cxn ang="0">
                  <a:pos x="T8" y="T9"/>
                </a:cxn>
                <a:cxn ang="0">
                  <a:pos x="T10" y="T11"/>
                </a:cxn>
              </a:cxnLst>
              <a:rect l="0" t="0" r="r" b="b"/>
              <a:pathLst>
                <a:path w="270" h="341">
                  <a:moveTo>
                    <a:pt x="270" y="0"/>
                  </a:moveTo>
                  <a:lnTo>
                    <a:pt x="125" y="123"/>
                  </a:lnTo>
                  <a:lnTo>
                    <a:pt x="0" y="339"/>
                  </a:lnTo>
                  <a:lnTo>
                    <a:pt x="113" y="339"/>
                  </a:lnTo>
                  <a:lnTo>
                    <a:pt x="113" y="341"/>
                  </a:lnTo>
                  <a:lnTo>
                    <a:pt x="270" y="0"/>
                  </a:lnTo>
                  <a:close/>
                </a:path>
              </a:pathLst>
            </a:custGeom>
            <a:grpFill/>
            <a:ln>
              <a:noFill/>
            </a:ln>
          </p:spPr>
          <p:txBody>
            <a:bodyPr vert="horz" wrap="square" lIns="89619" tIns="44810" rIns="89619" bIns="44810" numCol="1" anchor="t" anchorCtr="0" compatLnSpc="1">
              <a:prstTxWarp prst="textNoShape">
                <a:avLst/>
              </a:prstTxWarp>
            </a:bodyPr>
            <a:lstStyle/>
            <a:p>
              <a:endParaRPr lang="en-US" sz="1729"/>
            </a:p>
          </p:txBody>
        </p:sp>
      </p:grpSp>
      <p:pic>
        <p:nvPicPr>
          <p:cNvPr id="99" name="Picture 98">
            <a:extLst>
              <a:ext uri="{FF2B5EF4-FFF2-40B4-BE49-F238E27FC236}">
                <a16:creationId xmlns:a16="http://schemas.microsoft.com/office/drawing/2014/main" id="{76EEF1C5-1215-4714-B9F2-1497F6035A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19071" y="2307955"/>
            <a:ext cx="653896" cy="673032"/>
          </a:xfrm>
          <a:prstGeom prst="rect">
            <a:avLst/>
          </a:prstGeom>
        </p:spPr>
      </p:pic>
      <p:sp>
        <p:nvSpPr>
          <p:cNvPr id="100" name="TextBox 99">
            <a:extLst>
              <a:ext uri="{FF2B5EF4-FFF2-40B4-BE49-F238E27FC236}">
                <a16:creationId xmlns:a16="http://schemas.microsoft.com/office/drawing/2014/main" id="{496D62D7-E0DF-4532-92B7-04C00C17ACC1}"/>
              </a:ext>
            </a:extLst>
          </p:cNvPr>
          <p:cNvSpPr txBox="1"/>
          <p:nvPr/>
        </p:nvSpPr>
        <p:spPr>
          <a:xfrm>
            <a:off x="5191649" y="3006129"/>
            <a:ext cx="2286797" cy="276470"/>
          </a:xfrm>
          <a:prstGeom prst="rect">
            <a:avLst/>
          </a:prstGeom>
          <a:solidFill>
            <a:srgbClr val="F2F2F2"/>
          </a:solidFill>
        </p:spPr>
        <p:txBody>
          <a:bodyPr wrap="square" lIns="0" tIns="0" rIns="0" bIns="0" rtlCol="0">
            <a:noAutofit/>
          </a:bodyPr>
          <a:lstStyle/>
          <a:p>
            <a:pPr algn="ctr" defTabSz="895326" fontAlgn="base">
              <a:spcAft>
                <a:spcPct val="0"/>
              </a:spcAft>
              <a:buSzPct val="90000"/>
              <a:defRPr/>
            </a:pPr>
            <a:r>
              <a:rPr lang="en-US" sz="1568" b="1">
                <a:solidFill>
                  <a:schemeClr val="accent1"/>
                </a:solidFill>
                <a:latin typeface="Segoe UI" panose="020B0502040204020203" pitchFamily="34" charset="0"/>
                <a:ea typeface="Segoe UI" panose="020B0502040204020203" pitchFamily="34" charset="0"/>
                <a:cs typeface="Segoe UI" panose="020B0502040204020203" pitchFamily="34" charset="0"/>
              </a:rPr>
              <a:t> Azure Site Recovery</a:t>
            </a:r>
          </a:p>
        </p:txBody>
      </p:sp>
      <p:sp>
        <p:nvSpPr>
          <p:cNvPr id="101" name="TextBox 100">
            <a:extLst>
              <a:ext uri="{FF2B5EF4-FFF2-40B4-BE49-F238E27FC236}">
                <a16:creationId xmlns:a16="http://schemas.microsoft.com/office/drawing/2014/main" id="{187FF9CE-4D66-4DBA-9677-0BFEFC38F404}"/>
              </a:ext>
            </a:extLst>
          </p:cNvPr>
          <p:cNvSpPr txBox="1"/>
          <p:nvPr/>
        </p:nvSpPr>
        <p:spPr>
          <a:xfrm>
            <a:off x="7054536" y="3698834"/>
            <a:ext cx="1153464" cy="142528"/>
          </a:xfrm>
          <a:prstGeom prst="rect">
            <a:avLst/>
          </a:prstGeom>
          <a:noFill/>
        </p:spPr>
        <p:txBody>
          <a:bodyPr wrap="square" lIns="0" tIns="0" rIns="0" bIns="0" rtlCol="0">
            <a:noAutofit/>
          </a:bodyPr>
          <a:lstStyle/>
          <a:p>
            <a:pPr algn="ctr" fontAlgn="base">
              <a:lnSpc>
                <a:spcPct val="90000"/>
              </a:lnSpc>
              <a:spcBef>
                <a:spcPct val="0"/>
              </a:spcBef>
              <a:spcAft>
                <a:spcPct val="0"/>
              </a:spcAft>
              <a:defRPr/>
            </a:pPr>
            <a:r>
              <a:rPr lang="en-US" sz="1050" b="1">
                <a:solidFill>
                  <a:schemeClr val="accent1"/>
                </a:solidFill>
                <a:latin typeface="Segoe UI" panose="020B0502040204020203" pitchFamily="34" charset="0"/>
                <a:ea typeface="Segoe UI" panose="020B0502040204020203" pitchFamily="34" charset="0"/>
                <a:cs typeface="Segoe UI" panose="020B0502040204020203" pitchFamily="34" charset="0"/>
              </a:rPr>
              <a:t>Data channel</a:t>
            </a:r>
          </a:p>
        </p:txBody>
      </p:sp>
      <p:sp>
        <p:nvSpPr>
          <p:cNvPr id="102" name="TextBox 101">
            <a:extLst>
              <a:ext uri="{FF2B5EF4-FFF2-40B4-BE49-F238E27FC236}">
                <a16:creationId xmlns:a16="http://schemas.microsoft.com/office/drawing/2014/main" id="{905E582B-3C0E-44E0-A63E-A4386654EA8F}"/>
              </a:ext>
            </a:extLst>
          </p:cNvPr>
          <p:cNvSpPr txBox="1"/>
          <p:nvPr/>
        </p:nvSpPr>
        <p:spPr>
          <a:xfrm>
            <a:off x="4413946" y="3699809"/>
            <a:ext cx="893243" cy="113930"/>
          </a:xfrm>
          <a:prstGeom prst="rect">
            <a:avLst/>
          </a:prstGeom>
          <a:noFill/>
        </p:spPr>
        <p:txBody>
          <a:bodyPr wrap="square" lIns="0" tIns="0" rIns="0" bIns="0" rtlCol="0">
            <a:noAutofit/>
          </a:bodyPr>
          <a:lstStyle/>
          <a:p>
            <a:pPr fontAlgn="base">
              <a:lnSpc>
                <a:spcPct val="90000"/>
              </a:lnSpc>
              <a:spcBef>
                <a:spcPct val="0"/>
              </a:spcBef>
              <a:spcAft>
                <a:spcPct val="0"/>
              </a:spcAft>
              <a:defRPr/>
            </a:pPr>
            <a:r>
              <a:rPr lang="en-US" sz="1050" b="1">
                <a:solidFill>
                  <a:schemeClr val="accent1"/>
                </a:solidFill>
                <a:latin typeface="Segoe UI" panose="020B0502040204020203" pitchFamily="34" charset="0"/>
                <a:ea typeface="Segoe UI" panose="020B0502040204020203" pitchFamily="34" charset="0"/>
                <a:cs typeface="Segoe UI" panose="020B0502040204020203" pitchFamily="34" charset="0"/>
              </a:rPr>
              <a:t>443 (HTTPS)</a:t>
            </a:r>
          </a:p>
        </p:txBody>
      </p:sp>
    </p:spTree>
    <p:extLst>
      <p:ext uri="{BB962C8B-B14F-4D97-AF65-F5344CB8AC3E}">
        <p14:creationId xmlns:p14="http://schemas.microsoft.com/office/powerpoint/2010/main" val="426534489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TextBox 107">
            <a:extLst>
              <a:ext uri="{FF2B5EF4-FFF2-40B4-BE49-F238E27FC236}">
                <a16:creationId xmlns:a16="http://schemas.microsoft.com/office/drawing/2014/main" id="{1313BE4A-B3B9-4EF9-8E27-7C30CBB16F01}"/>
              </a:ext>
            </a:extLst>
          </p:cNvPr>
          <p:cNvSpPr txBox="1"/>
          <p:nvPr/>
        </p:nvSpPr>
        <p:spPr>
          <a:xfrm>
            <a:off x="1006401" y="4651261"/>
            <a:ext cx="4861041" cy="188640"/>
          </a:xfrm>
          <a:prstGeom prst="rect">
            <a:avLst/>
          </a:prstGeom>
          <a:noFill/>
        </p:spPr>
        <p:txBody>
          <a:bodyPr wrap="square" lIns="0" tIns="0" rIns="0" bIns="0" rtlCol="0">
            <a:spAutoFit/>
          </a:bodyPr>
          <a:lstStyle/>
          <a:p>
            <a:pPr algn="ctr" fontAlgn="base">
              <a:lnSpc>
                <a:spcPct val="90000"/>
              </a:lnSpc>
              <a:spcBef>
                <a:spcPct val="0"/>
              </a:spcBef>
              <a:spcAft>
                <a:spcPts val="588"/>
              </a:spcAft>
              <a:defRPr/>
            </a:pPr>
            <a:r>
              <a:rPr lang="en-US" sz="1372">
                <a:gradFill>
                  <a:gsLst>
                    <a:gs pos="2917">
                      <a:srgbClr val="353535"/>
                    </a:gs>
                    <a:gs pos="30000">
                      <a:srgbClr val="353535"/>
                    </a:gs>
                  </a:gsLst>
                  <a:lin ang="5400000" scaled="0"/>
                </a:gradFill>
                <a:latin typeface="Segoe UI" panose="020B0502040204020203" pitchFamily="34" charset="0"/>
                <a:ea typeface="Segoe UI" panose="020B0502040204020203" pitchFamily="34" charset="0"/>
                <a:cs typeface="Segoe UI" panose="020B0502040204020203" pitchFamily="34" charset="0"/>
              </a:rPr>
              <a:t>Source: VMware VMs and physical servers</a:t>
            </a:r>
          </a:p>
        </p:txBody>
      </p:sp>
      <p:sp>
        <p:nvSpPr>
          <p:cNvPr id="114" name="TextBox 179">
            <a:extLst>
              <a:ext uri="{FF2B5EF4-FFF2-40B4-BE49-F238E27FC236}">
                <a16:creationId xmlns:a16="http://schemas.microsoft.com/office/drawing/2014/main" id="{7CC3275E-0DB8-4C28-AFBD-56E2E077F50D}"/>
              </a:ext>
            </a:extLst>
          </p:cNvPr>
          <p:cNvSpPr txBox="1"/>
          <p:nvPr/>
        </p:nvSpPr>
        <p:spPr>
          <a:xfrm>
            <a:off x="8960486" y="3889159"/>
            <a:ext cx="1877049" cy="506604"/>
          </a:xfrm>
          <a:prstGeom prst="rect">
            <a:avLst/>
          </a:prstGeom>
          <a:noFill/>
          <a:ln>
            <a:noFill/>
          </a:ln>
        </p:spPr>
        <p:txBody>
          <a:bodyPr wrap="none" lIns="179136" tIns="143309" rIns="179136" bIns="143309" rtlCol="0">
            <a:spAutoFit/>
          </a:bodyPr>
          <a:lstStyle/>
          <a:p>
            <a:pPr algn="ctr" defTabSz="895326" fontAlgn="base">
              <a:lnSpc>
                <a:spcPct val="90000"/>
              </a:lnSpc>
              <a:spcAft>
                <a:spcPct val="0"/>
              </a:spcAft>
              <a:buSzPct val="90000"/>
              <a:defRPr/>
            </a:pPr>
            <a:r>
              <a:rPr lang="en-US" sz="1568" b="1">
                <a:solidFill>
                  <a:schemeClr val="accent1"/>
                </a:solidFill>
                <a:latin typeface="Segoe UI" panose="020B0502040204020203" pitchFamily="34" charset="0"/>
                <a:ea typeface="Segoe UI" panose="020B0502040204020203" pitchFamily="34" charset="0"/>
                <a:cs typeface="Segoe UI" panose="020B0502040204020203" pitchFamily="34" charset="0"/>
              </a:rPr>
              <a:t>Microsoft Azure</a:t>
            </a:r>
          </a:p>
        </p:txBody>
      </p:sp>
      <p:sp>
        <p:nvSpPr>
          <p:cNvPr id="116" name="TextBox 115">
            <a:extLst>
              <a:ext uri="{FF2B5EF4-FFF2-40B4-BE49-F238E27FC236}">
                <a16:creationId xmlns:a16="http://schemas.microsoft.com/office/drawing/2014/main" id="{71C948C9-6298-4BF3-B465-73CB71BE75A8}"/>
              </a:ext>
            </a:extLst>
          </p:cNvPr>
          <p:cNvSpPr txBox="1"/>
          <p:nvPr/>
        </p:nvSpPr>
        <p:spPr>
          <a:xfrm>
            <a:off x="5165841" y="3516921"/>
            <a:ext cx="514991" cy="285057"/>
          </a:xfrm>
          <a:prstGeom prst="rect">
            <a:avLst/>
          </a:prstGeom>
          <a:noFill/>
        </p:spPr>
        <p:txBody>
          <a:bodyPr wrap="square" lIns="0" tIns="0" rIns="0" bIns="0" rtlCol="0">
            <a:spAutoFit/>
          </a:bodyPr>
          <a:lstStyle/>
          <a:p>
            <a:pPr fontAlgn="base">
              <a:lnSpc>
                <a:spcPct val="90000"/>
              </a:lnSpc>
              <a:spcBef>
                <a:spcPct val="0"/>
              </a:spcBef>
              <a:spcAft>
                <a:spcPct val="0"/>
              </a:spcAft>
              <a:defRPr/>
            </a:pPr>
            <a:r>
              <a:rPr lang="en-US" sz="1029" b="1">
                <a:solidFill>
                  <a:schemeClr val="tx2"/>
                </a:solidFill>
                <a:latin typeface="Segoe UI" panose="020B0502040204020203" pitchFamily="34" charset="0"/>
                <a:ea typeface="Segoe UI" panose="020B0502040204020203" pitchFamily="34" charset="0"/>
                <a:cs typeface="Segoe UI" panose="020B0502040204020203" pitchFamily="34" charset="0"/>
              </a:rPr>
              <a:t>Process</a:t>
            </a:r>
            <a:br>
              <a:rPr lang="en-US" sz="1029" b="1">
                <a:solidFill>
                  <a:schemeClr val="tx2"/>
                </a:solidFill>
                <a:latin typeface="Segoe UI" panose="020B0502040204020203" pitchFamily="34" charset="0"/>
                <a:ea typeface="Segoe UI" panose="020B0502040204020203" pitchFamily="34" charset="0"/>
                <a:cs typeface="Segoe UI" panose="020B0502040204020203" pitchFamily="34" charset="0"/>
              </a:rPr>
            </a:br>
            <a:r>
              <a:rPr lang="en-US" sz="1029" b="1">
                <a:solidFill>
                  <a:schemeClr val="tx2"/>
                </a:solidFill>
                <a:latin typeface="Segoe UI" panose="020B0502040204020203" pitchFamily="34" charset="0"/>
                <a:ea typeface="Segoe UI" panose="020B0502040204020203" pitchFamily="34" charset="0"/>
                <a:cs typeface="Segoe UI" panose="020B0502040204020203" pitchFamily="34" charset="0"/>
              </a:rPr>
              <a:t>server</a:t>
            </a:r>
          </a:p>
        </p:txBody>
      </p:sp>
      <p:sp>
        <p:nvSpPr>
          <p:cNvPr id="117" name="TextBox 116">
            <a:extLst>
              <a:ext uri="{FF2B5EF4-FFF2-40B4-BE49-F238E27FC236}">
                <a16:creationId xmlns:a16="http://schemas.microsoft.com/office/drawing/2014/main" id="{78A38C27-24D3-4D43-876A-2C018A988E8D}"/>
              </a:ext>
            </a:extLst>
          </p:cNvPr>
          <p:cNvSpPr txBox="1"/>
          <p:nvPr/>
        </p:nvSpPr>
        <p:spPr>
          <a:xfrm>
            <a:off x="5161987" y="3114689"/>
            <a:ext cx="442416" cy="285057"/>
          </a:xfrm>
          <a:prstGeom prst="rect">
            <a:avLst/>
          </a:prstGeom>
          <a:noFill/>
        </p:spPr>
        <p:txBody>
          <a:bodyPr wrap="square" lIns="0" tIns="0" rIns="0" bIns="0" rtlCol="0">
            <a:spAutoFit/>
          </a:bodyPr>
          <a:lstStyle/>
          <a:p>
            <a:pPr fontAlgn="base">
              <a:lnSpc>
                <a:spcPct val="90000"/>
              </a:lnSpc>
              <a:spcBef>
                <a:spcPct val="0"/>
              </a:spcBef>
              <a:spcAft>
                <a:spcPct val="0"/>
              </a:spcAft>
              <a:defRPr/>
            </a:pPr>
            <a: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t>Config</a:t>
            </a:r>
            <a:b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br>
            <a: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t>server</a:t>
            </a:r>
          </a:p>
        </p:txBody>
      </p:sp>
      <p:sp>
        <p:nvSpPr>
          <p:cNvPr id="130" name="TextBox 129">
            <a:extLst>
              <a:ext uri="{FF2B5EF4-FFF2-40B4-BE49-F238E27FC236}">
                <a16:creationId xmlns:a16="http://schemas.microsoft.com/office/drawing/2014/main" id="{1DF14D0D-0D0B-458B-996A-86EE13B1AD56}"/>
              </a:ext>
            </a:extLst>
          </p:cNvPr>
          <p:cNvSpPr txBox="1"/>
          <p:nvPr/>
        </p:nvSpPr>
        <p:spPr>
          <a:xfrm>
            <a:off x="6203121" y="3951262"/>
            <a:ext cx="2464526" cy="142528"/>
          </a:xfrm>
          <a:prstGeom prst="rect">
            <a:avLst/>
          </a:prstGeom>
          <a:noFill/>
        </p:spPr>
        <p:txBody>
          <a:bodyPr wrap="square" lIns="0" tIns="0" rIns="0" bIns="0" rtlCol="0">
            <a:noAutofit/>
          </a:bodyPr>
          <a:lstStyle/>
          <a:p>
            <a:pPr algn="ctr" fontAlgn="base">
              <a:lnSpc>
                <a:spcPct val="90000"/>
              </a:lnSpc>
              <a:spcBef>
                <a:spcPct val="0"/>
              </a:spcBef>
              <a:spcAft>
                <a:spcPct val="0"/>
              </a:spcAft>
              <a:defRPr/>
            </a:pPr>
            <a: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t>Data channel</a:t>
            </a:r>
          </a:p>
        </p:txBody>
      </p:sp>
      <p:sp>
        <p:nvSpPr>
          <p:cNvPr id="133" name="TextBox 132">
            <a:extLst>
              <a:ext uri="{FF2B5EF4-FFF2-40B4-BE49-F238E27FC236}">
                <a16:creationId xmlns:a16="http://schemas.microsoft.com/office/drawing/2014/main" id="{7619E431-9ADA-47AE-A3E4-C915F5E32FA3}"/>
              </a:ext>
            </a:extLst>
          </p:cNvPr>
          <p:cNvSpPr txBox="1"/>
          <p:nvPr/>
        </p:nvSpPr>
        <p:spPr>
          <a:xfrm>
            <a:off x="6217346" y="3547409"/>
            <a:ext cx="893243" cy="113930"/>
          </a:xfrm>
          <a:prstGeom prst="rect">
            <a:avLst/>
          </a:prstGeom>
          <a:noFill/>
        </p:spPr>
        <p:txBody>
          <a:bodyPr wrap="square" lIns="0" tIns="0" rIns="0" bIns="0" rtlCol="0">
            <a:noAutofit/>
          </a:bodyPr>
          <a:lstStyle/>
          <a:p>
            <a:pPr fontAlgn="base">
              <a:lnSpc>
                <a:spcPct val="90000"/>
              </a:lnSpc>
              <a:spcBef>
                <a:spcPct val="0"/>
              </a:spcBef>
              <a:spcAft>
                <a:spcPct val="0"/>
              </a:spcAft>
              <a:defRPr/>
            </a:pPr>
            <a:r>
              <a:rPr lang="en-US" sz="1029" b="1">
                <a:solidFill>
                  <a:schemeClr val="accent1"/>
                </a:solidFill>
                <a:latin typeface="Segoe UI" panose="020B0502040204020203" pitchFamily="34" charset="0"/>
                <a:ea typeface="Segoe UI" panose="020B0502040204020203" pitchFamily="34" charset="0"/>
                <a:cs typeface="Segoe UI" panose="020B0502040204020203" pitchFamily="34" charset="0"/>
              </a:rPr>
              <a:t>443 (HTTPS)</a:t>
            </a:r>
          </a:p>
        </p:txBody>
      </p:sp>
      <p:sp>
        <p:nvSpPr>
          <p:cNvPr id="140" name="TextBox 139">
            <a:extLst>
              <a:ext uri="{FF2B5EF4-FFF2-40B4-BE49-F238E27FC236}">
                <a16:creationId xmlns:a16="http://schemas.microsoft.com/office/drawing/2014/main" id="{958AB9FC-CCAB-4008-826B-2287B01FF8B3}"/>
              </a:ext>
            </a:extLst>
          </p:cNvPr>
          <p:cNvSpPr txBox="1"/>
          <p:nvPr/>
        </p:nvSpPr>
        <p:spPr>
          <a:xfrm>
            <a:off x="2514143" y="3092323"/>
            <a:ext cx="880292" cy="112792"/>
          </a:xfrm>
          <a:prstGeom prst="rect">
            <a:avLst/>
          </a:prstGeom>
          <a:noFill/>
        </p:spPr>
        <p:txBody>
          <a:bodyPr wrap="square" lIns="0" tIns="0" rIns="0" bIns="0" rtlCol="0">
            <a:noAutofit/>
          </a:bodyPr>
          <a:lstStyle/>
          <a:p>
            <a:pPr fontAlgn="base">
              <a:lnSpc>
                <a:spcPct val="90000"/>
              </a:lnSpc>
              <a:spcBef>
                <a:spcPct val="0"/>
              </a:spcBef>
              <a:spcAft>
                <a:spcPct val="0"/>
              </a:spcAft>
              <a:defRPr/>
            </a:pPr>
            <a:r>
              <a:rPr lang="en-US" sz="1029" b="1">
                <a:solidFill>
                  <a:schemeClr val="bg2">
                    <a:lumMod val="50000"/>
                  </a:schemeClr>
                </a:solidFill>
                <a:latin typeface="Segoe UI" panose="020B0502040204020203" pitchFamily="34" charset="0"/>
                <a:ea typeface="Segoe UI" panose="020B0502040204020203" pitchFamily="34" charset="0"/>
                <a:cs typeface="Segoe UI" panose="020B0502040204020203" pitchFamily="34" charset="0"/>
              </a:rPr>
              <a:t>443 (HTTPS)</a:t>
            </a:r>
          </a:p>
        </p:txBody>
      </p:sp>
      <p:sp>
        <p:nvSpPr>
          <p:cNvPr id="138" name="TextBox 137">
            <a:extLst>
              <a:ext uri="{FF2B5EF4-FFF2-40B4-BE49-F238E27FC236}">
                <a16:creationId xmlns:a16="http://schemas.microsoft.com/office/drawing/2014/main" id="{5436B6A2-C255-4008-AC00-3B606D36B409}"/>
              </a:ext>
            </a:extLst>
          </p:cNvPr>
          <p:cNvSpPr txBox="1"/>
          <p:nvPr/>
        </p:nvSpPr>
        <p:spPr>
          <a:xfrm>
            <a:off x="3176160" y="3666155"/>
            <a:ext cx="888217" cy="152462"/>
          </a:xfrm>
          <a:prstGeom prst="rect">
            <a:avLst/>
          </a:prstGeom>
          <a:noFill/>
        </p:spPr>
        <p:txBody>
          <a:bodyPr wrap="square" lIns="0" tIns="0" rIns="0" bIns="0" rtlCol="0">
            <a:noAutofit/>
          </a:bodyPr>
          <a:lstStyle/>
          <a:p>
            <a:pPr fontAlgn="base">
              <a:lnSpc>
                <a:spcPct val="90000"/>
              </a:lnSpc>
              <a:spcBef>
                <a:spcPct val="0"/>
              </a:spcBef>
              <a:spcAft>
                <a:spcPct val="0"/>
              </a:spcAft>
              <a:defRPr/>
            </a:pPr>
            <a:r>
              <a:rPr lang="en-US" sz="1029" b="1">
                <a:solidFill>
                  <a:schemeClr val="bg2">
                    <a:lumMod val="50000"/>
                  </a:schemeClr>
                </a:solidFill>
                <a:latin typeface="Segoe UI" panose="020B0502040204020203" pitchFamily="34" charset="0"/>
                <a:ea typeface="Segoe UI" panose="020B0502040204020203" pitchFamily="34" charset="0"/>
                <a:cs typeface="Segoe UI" panose="020B0502040204020203" pitchFamily="34" charset="0"/>
              </a:rPr>
              <a:t>9443 (HTTPS)</a:t>
            </a:r>
          </a:p>
        </p:txBody>
      </p:sp>
      <p:sp>
        <p:nvSpPr>
          <p:cNvPr id="142" name="Title 1">
            <a:extLst>
              <a:ext uri="{FF2B5EF4-FFF2-40B4-BE49-F238E27FC236}">
                <a16:creationId xmlns:a16="http://schemas.microsoft.com/office/drawing/2014/main" id="{D34478AD-5E54-4924-A0F2-F444B66E2832}"/>
              </a:ext>
            </a:extLst>
          </p:cNvPr>
          <p:cNvSpPr>
            <a:spLocks noGrp="1"/>
          </p:cNvSpPr>
          <p:nvPr>
            <p:ph type="title"/>
          </p:nvPr>
        </p:nvSpPr>
        <p:spPr/>
        <p:txBody>
          <a:bodyPr/>
          <a:lstStyle/>
          <a:p>
            <a:r>
              <a:rPr lang="en-US"/>
              <a:t>Replicate VMware virtual machines to Azure</a:t>
            </a:r>
          </a:p>
        </p:txBody>
      </p:sp>
      <p:pic>
        <p:nvPicPr>
          <p:cNvPr id="42" name="Picture 41">
            <a:extLst>
              <a:ext uri="{FF2B5EF4-FFF2-40B4-BE49-F238E27FC236}">
                <a16:creationId xmlns:a16="http://schemas.microsoft.com/office/drawing/2014/main" id="{52C66658-0DA3-423B-98F5-64BE3C0195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2180" y="2320655"/>
            <a:ext cx="653896" cy="673032"/>
          </a:xfrm>
          <a:prstGeom prst="rect">
            <a:avLst/>
          </a:prstGeom>
        </p:spPr>
      </p:pic>
      <p:sp>
        <p:nvSpPr>
          <p:cNvPr id="43" name="TextBox 42">
            <a:extLst>
              <a:ext uri="{FF2B5EF4-FFF2-40B4-BE49-F238E27FC236}">
                <a16:creationId xmlns:a16="http://schemas.microsoft.com/office/drawing/2014/main" id="{C103CB99-63AF-4880-B726-618F6805D8E3}"/>
              </a:ext>
            </a:extLst>
          </p:cNvPr>
          <p:cNvSpPr txBox="1"/>
          <p:nvPr/>
        </p:nvSpPr>
        <p:spPr>
          <a:xfrm>
            <a:off x="6344758" y="3018829"/>
            <a:ext cx="2286797" cy="276470"/>
          </a:xfrm>
          <a:prstGeom prst="rect">
            <a:avLst/>
          </a:prstGeom>
          <a:solidFill>
            <a:srgbClr val="F2F2F2"/>
          </a:solidFill>
        </p:spPr>
        <p:txBody>
          <a:bodyPr wrap="square" lIns="0" tIns="0" rIns="0" bIns="0" rtlCol="0">
            <a:noAutofit/>
          </a:bodyPr>
          <a:lstStyle/>
          <a:p>
            <a:pPr algn="ctr" defTabSz="895326" fontAlgn="base">
              <a:spcAft>
                <a:spcPct val="0"/>
              </a:spcAft>
              <a:buSzPct val="90000"/>
              <a:defRPr/>
            </a:pPr>
            <a:r>
              <a:rPr lang="en-US" sz="1568" b="1">
                <a:solidFill>
                  <a:schemeClr val="accent1"/>
                </a:solidFill>
                <a:latin typeface="Segoe UI" panose="020B0502040204020203" pitchFamily="34" charset="0"/>
                <a:ea typeface="Segoe UI" panose="020B0502040204020203" pitchFamily="34" charset="0"/>
                <a:cs typeface="Segoe UI" panose="020B0502040204020203" pitchFamily="34" charset="0"/>
              </a:rPr>
              <a:t> Azure Site Recovery</a:t>
            </a:r>
          </a:p>
        </p:txBody>
      </p:sp>
      <p:grpSp>
        <p:nvGrpSpPr>
          <p:cNvPr id="89" name="Group 88">
            <a:extLst>
              <a:ext uri="{FF2B5EF4-FFF2-40B4-BE49-F238E27FC236}">
                <a16:creationId xmlns:a16="http://schemas.microsoft.com/office/drawing/2014/main" id="{F5A668E4-4FF1-4B88-A0E2-BB29CA10DF6D}"/>
              </a:ext>
            </a:extLst>
          </p:cNvPr>
          <p:cNvGrpSpPr/>
          <p:nvPr/>
        </p:nvGrpSpPr>
        <p:grpSpPr>
          <a:xfrm>
            <a:off x="9083700" y="2627788"/>
            <a:ext cx="1724273" cy="1187053"/>
            <a:chOff x="2298497" y="3625246"/>
            <a:chExt cx="888789" cy="611875"/>
          </a:xfrm>
          <a:solidFill>
            <a:schemeClr val="accent1"/>
          </a:solidFill>
        </p:grpSpPr>
        <p:sp>
          <p:nvSpPr>
            <p:cNvPr id="90" name="Freeform 23">
              <a:extLst>
                <a:ext uri="{FF2B5EF4-FFF2-40B4-BE49-F238E27FC236}">
                  <a16:creationId xmlns:a16="http://schemas.microsoft.com/office/drawing/2014/main" id="{20542E07-B2D7-4CF7-AC81-6FBDB92DE7F4}"/>
                </a:ext>
              </a:extLst>
            </p:cNvPr>
            <p:cNvSpPr>
              <a:spLocks noEditPoints="1"/>
            </p:cNvSpPr>
            <p:nvPr/>
          </p:nvSpPr>
          <p:spPr bwMode="auto">
            <a:xfrm>
              <a:off x="2298497" y="3625246"/>
              <a:ext cx="888789" cy="611875"/>
            </a:xfrm>
            <a:custGeom>
              <a:avLst/>
              <a:gdLst>
                <a:gd name="T0" fmla="*/ 526 w 700"/>
                <a:gd name="T1" fmla="*/ 108 h 480"/>
                <a:gd name="T2" fmla="*/ 350 w 700"/>
                <a:gd name="T3" fmla="*/ 0 h 480"/>
                <a:gd name="T4" fmla="*/ 153 w 700"/>
                <a:gd name="T5" fmla="*/ 172 h 480"/>
                <a:gd name="T6" fmla="*/ 0 w 700"/>
                <a:gd name="T7" fmla="*/ 326 h 480"/>
                <a:gd name="T8" fmla="*/ 154 w 700"/>
                <a:gd name="T9" fmla="*/ 480 h 480"/>
                <a:gd name="T10" fmla="*/ 408 w 700"/>
                <a:gd name="T11" fmla="*/ 480 h 480"/>
                <a:gd name="T12" fmla="*/ 427 w 700"/>
                <a:gd name="T13" fmla="*/ 480 h 480"/>
                <a:gd name="T14" fmla="*/ 514 w 700"/>
                <a:gd name="T15" fmla="*/ 480 h 480"/>
                <a:gd name="T16" fmla="*/ 700 w 700"/>
                <a:gd name="T17" fmla="*/ 294 h 480"/>
                <a:gd name="T18" fmla="*/ 526 w 700"/>
                <a:gd name="T19" fmla="*/ 108 h 480"/>
                <a:gd name="T20" fmla="*/ 514 w 700"/>
                <a:gd name="T21" fmla="*/ 436 h 480"/>
                <a:gd name="T22" fmla="*/ 427 w 700"/>
                <a:gd name="T23" fmla="*/ 436 h 480"/>
                <a:gd name="T24" fmla="*/ 154 w 700"/>
                <a:gd name="T25" fmla="*/ 436 h 480"/>
                <a:gd name="T26" fmla="*/ 44 w 700"/>
                <a:gd name="T27" fmla="*/ 326 h 480"/>
                <a:gd name="T28" fmla="*/ 154 w 700"/>
                <a:gd name="T29" fmla="*/ 216 h 480"/>
                <a:gd name="T30" fmla="*/ 196 w 700"/>
                <a:gd name="T31" fmla="*/ 216 h 480"/>
                <a:gd name="T32" fmla="*/ 196 w 700"/>
                <a:gd name="T33" fmla="*/ 194 h 480"/>
                <a:gd name="T34" fmla="*/ 350 w 700"/>
                <a:gd name="T35" fmla="*/ 44 h 480"/>
                <a:gd name="T36" fmla="*/ 491 w 700"/>
                <a:gd name="T37" fmla="*/ 137 h 480"/>
                <a:gd name="T38" fmla="*/ 497 w 700"/>
                <a:gd name="T39" fmla="*/ 152 h 480"/>
                <a:gd name="T40" fmla="*/ 514 w 700"/>
                <a:gd name="T41" fmla="*/ 152 h 480"/>
                <a:gd name="T42" fmla="*/ 656 w 700"/>
                <a:gd name="T43" fmla="*/ 294 h 480"/>
                <a:gd name="T44" fmla="*/ 514 w 700"/>
                <a:gd name="T45" fmla="*/ 436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00" h="480">
                  <a:moveTo>
                    <a:pt x="526" y="108"/>
                  </a:moveTo>
                  <a:cubicBezTo>
                    <a:pt x="493" y="42"/>
                    <a:pt x="425" y="0"/>
                    <a:pt x="350" y="0"/>
                  </a:cubicBezTo>
                  <a:cubicBezTo>
                    <a:pt x="246" y="0"/>
                    <a:pt x="164" y="74"/>
                    <a:pt x="153" y="172"/>
                  </a:cubicBezTo>
                  <a:cubicBezTo>
                    <a:pt x="68" y="172"/>
                    <a:pt x="0" y="241"/>
                    <a:pt x="0" y="326"/>
                  </a:cubicBezTo>
                  <a:cubicBezTo>
                    <a:pt x="0" y="411"/>
                    <a:pt x="69" y="480"/>
                    <a:pt x="154" y="480"/>
                  </a:cubicBezTo>
                  <a:cubicBezTo>
                    <a:pt x="408" y="480"/>
                    <a:pt x="408" y="480"/>
                    <a:pt x="408" y="480"/>
                  </a:cubicBezTo>
                  <a:cubicBezTo>
                    <a:pt x="427" y="480"/>
                    <a:pt x="427" y="480"/>
                    <a:pt x="427" y="480"/>
                  </a:cubicBezTo>
                  <a:cubicBezTo>
                    <a:pt x="514" y="480"/>
                    <a:pt x="514" y="480"/>
                    <a:pt x="514" y="480"/>
                  </a:cubicBezTo>
                  <a:cubicBezTo>
                    <a:pt x="616" y="480"/>
                    <a:pt x="700" y="397"/>
                    <a:pt x="700" y="294"/>
                  </a:cubicBezTo>
                  <a:cubicBezTo>
                    <a:pt x="700" y="196"/>
                    <a:pt x="623" y="115"/>
                    <a:pt x="526" y="108"/>
                  </a:cubicBezTo>
                  <a:close/>
                  <a:moveTo>
                    <a:pt x="514" y="436"/>
                  </a:moveTo>
                  <a:cubicBezTo>
                    <a:pt x="427" y="436"/>
                    <a:pt x="427" y="436"/>
                    <a:pt x="427" y="436"/>
                  </a:cubicBezTo>
                  <a:cubicBezTo>
                    <a:pt x="154" y="436"/>
                    <a:pt x="154" y="436"/>
                    <a:pt x="154" y="436"/>
                  </a:cubicBezTo>
                  <a:cubicBezTo>
                    <a:pt x="93" y="436"/>
                    <a:pt x="44" y="387"/>
                    <a:pt x="44" y="326"/>
                  </a:cubicBezTo>
                  <a:cubicBezTo>
                    <a:pt x="44" y="265"/>
                    <a:pt x="93" y="216"/>
                    <a:pt x="154" y="216"/>
                  </a:cubicBezTo>
                  <a:cubicBezTo>
                    <a:pt x="196" y="216"/>
                    <a:pt x="196" y="216"/>
                    <a:pt x="196" y="216"/>
                  </a:cubicBezTo>
                  <a:cubicBezTo>
                    <a:pt x="196" y="194"/>
                    <a:pt x="196" y="194"/>
                    <a:pt x="196" y="194"/>
                  </a:cubicBezTo>
                  <a:cubicBezTo>
                    <a:pt x="196" y="110"/>
                    <a:pt x="263" y="44"/>
                    <a:pt x="350" y="44"/>
                  </a:cubicBezTo>
                  <a:cubicBezTo>
                    <a:pt x="411" y="44"/>
                    <a:pt x="467" y="81"/>
                    <a:pt x="491" y="137"/>
                  </a:cubicBezTo>
                  <a:cubicBezTo>
                    <a:pt x="497" y="152"/>
                    <a:pt x="497" y="152"/>
                    <a:pt x="497" y="152"/>
                  </a:cubicBezTo>
                  <a:cubicBezTo>
                    <a:pt x="514" y="152"/>
                    <a:pt x="514" y="152"/>
                    <a:pt x="514" y="152"/>
                  </a:cubicBezTo>
                  <a:cubicBezTo>
                    <a:pt x="592" y="152"/>
                    <a:pt x="656" y="216"/>
                    <a:pt x="656" y="294"/>
                  </a:cubicBezTo>
                  <a:cubicBezTo>
                    <a:pt x="656" y="372"/>
                    <a:pt x="592" y="436"/>
                    <a:pt x="514" y="436"/>
                  </a:cubicBezTo>
                  <a:close/>
                </a:path>
              </a:pathLst>
            </a:custGeom>
            <a:grpFill/>
            <a:ln>
              <a:noFill/>
            </a:ln>
            <a:extLst/>
          </p:spPr>
          <p:txBody>
            <a:bodyPr vert="horz" wrap="square" lIns="89619" tIns="44810" rIns="89619" bIns="44810" numCol="1" anchor="t" anchorCtr="0" compatLnSpc="1">
              <a:prstTxWarp prst="textNoShape">
                <a:avLst/>
              </a:prstTxWarp>
            </a:bodyPr>
            <a:lstStyle/>
            <a:p>
              <a:pPr defTabSz="896203">
                <a:defRPr/>
              </a:pPr>
              <a:endParaRPr lang="en-US" kern="0">
                <a:solidFill>
                  <a:srgbClr val="505050"/>
                </a:solidFill>
              </a:endParaRPr>
            </a:p>
          </p:txBody>
        </p:sp>
        <p:sp>
          <p:nvSpPr>
            <p:cNvPr id="91" name="Freeform 10">
              <a:extLst>
                <a:ext uri="{FF2B5EF4-FFF2-40B4-BE49-F238E27FC236}">
                  <a16:creationId xmlns:a16="http://schemas.microsoft.com/office/drawing/2014/main" id="{70C28B21-F264-4271-8A94-0EBA1F2A4E04}"/>
                </a:ext>
              </a:extLst>
            </p:cNvPr>
            <p:cNvSpPr>
              <a:spLocks/>
            </p:cNvSpPr>
            <p:nvPr/>
          </p:nvSpPr>
          <p:spPr bwMode="auto">
            <a:xfrm>
              <a:off x="2659851" y="3840510"/>
              <a:ext cx="256471" cy="240907"/>
            </a:xfrm>
            <a:custGeom>
              <a:avLst/>
              <a:gdLst>
                <a:gd name="T0" fmla="*/ 0 w 379"/>
                <a:gd name="T1" fmla="*/ 356 h 356"/>
                <a:gd name="T2" fmla="*/ 379 w 379"/>
                <a:gd name="T3" fmla="*/ 356 h 356"/>
                <a:gd name="T4" fmla="*/ 176 w 379"/>
                <a:gd name="T5" fmla="*/ 0 h 356"/>
                <a:gd name="T6" fmla="*/ 113 w 379"/>
                <a:gd name="T7" fmla="*/ 173 h 356"/>
                <a:gd name="T8" fmla="*/ 232 w 379"/>
                <a:gd name="T9" fmla="*/ 315 h 356"/>
                <a:gd name="T10" fmla="*/ 0 w 379"/>
                <a:gd name="T11" fmla="*/ 356 h 356"/>
              </a:gdLst>
              <a:ahLst/>
              <a:cxnLst>
                <a:cxn ang="0">
                  <a:pos x="T0" y="T1"/>
                </a:cxn>
                <a:cxn ang="0">
                  <a:pos x="T2" y="T3"/>
                </a:cxn>
                <a:cxn ang="0">
                  <a:pos x="T4" y="T5"/>
                </a:cxn>
                <a:cxn ang="0">
                  <a:pos x="T6" y="T7"/>
                </a:cxn>
                <a:cxn ang="0">
                  <a:pos x="T8" y="T9"/>
                </a:cxn>
                <a:cxn ang="0">
                  <a:pos x="T10" y="T11"/>
                </a:cxn>
              </a:cxnLst>
              <a:rect l="0" t="0" r="r" b="b"/>
              <a:pathLst>
                <a:path w="379" h="356">
                  <a:moveTo>
                    <a:pt x="0" y="356"/>
                  </a:moveTo>
                  <a:lnTo>
                    <a:pt x="379" y="356"/>
                  </a:lnTo>
                  <a:lnTo>
                    <a:pt x="176" y="0"/>
                  </a:lnTo>
                  <a:lnTo>
                    <a:pt x="113" y="173"/>
                  </a:lnTo>
                  <a:lnTo>
                    <a:pt x="232" y="315"/>
                  </a:lnTo>
                  <a:lnTo>
                    <a:pt x="0" y="356"/>
                  </a:lnTo>
                  <a:close/>
                </a:path>
              </a:pathLst>
            </a:custGeom>
            <a:grpFill/>
            <a:ln>
              <a:noFill/>
            </a:ln>
          </p:spPr>
          <p:txBody>
            <a:bodyPr vert="horz" wrap="square" lIns="89619" tIns="44810" rIns="89619" bIns="44810" numCol="1" anchor="t" anchorCtr="0" compatLnSpc="1">
              <a:prstTxWarp prst="textNoShape">
                <a:avLst/>
              </a:prstTxWarp>
            </a:bodyPr>
            <a:lstStyle/>
            <a:p>
              <a:endParaRPr lang="en-US" sz="1729"/>
            </a:p>
          </p:txBody>
        </p:sp>
        <p:sp>
          <p:nvSpPr>
            <p:cNvPr id="92" name="Freeform 11">
              <a:extLst>
                <a:ext uri="{FF2B5EF4-FFF2-40B4-BE49-F238E27FC236}">
                  <a16:creationId xmlns:a16="http://schemas.microsoft.com/office/drawing/2014/main" id="{514978A3-6202-43AE-B185-36DD16E6D299}"/>
                </a:ext>
              </a:extLst>
            </p:cNvPr>
            <p:cNvSpPr>
              <a:spLocks/>
            </p:cNvSpPr>
            <p:nvPr/>
          </p:nvSpPr>
          <p:spPr bwMode="auto">
            <a:xfrm>
              <a:off x="2584736" y="3822916"/>
              <a:ext cx="182711" cy="230757"/>
            </a:xfrm>
            <a:custGeom>
              <a:avLst/>
              <a:gdLst>
                <a:gd name="T0" fmla="*/ 270 w 270"/>
                <a:gd name="T1" fmla="*/ 0 h 341"/>
                <a:gd name="T2" fmla="*/ 125 w 270"/>
                <a:gd name="T3" fmla="*/ 123 h 341"/>
                <a:gd name="T4" fmla="*/ 0 w 270"/>
                <a:gd name="T5" fmla="*/ 339 h 341"/>
                <a:gd name="T6" fmla="*/ 113 w 270"/>
                <a:gd name="T7" fmla="*/ 339 h 341"/>
                <a:gd name="T8" fmla="*/ 113 w 270"/>
                <a:gd name="T9" fmla="*/ 341 h 341"/>
                <a:gd name="T10" fmla="*/ 270 w 270"/>
                <a:gd name="T11" fmla="*/ 0 h 341"/>
              </a:gdLst>
              <a:ahLst/>
              <a:cxnLst>
                <a:cxn ang="0">
                  <a:pos x="T0" y="T1"/>
                </a:cxn>
                <a:cxn ang="0">
                  <a:pos x="T2" y="T3"/>
                </a:cxn>
                <a:cxn ang="0">
                  <a:pos x="T4" y="T5"/>
                </a:cxn>
                <a:cxn ang="0">
                  <a:pos x="T6" y="T7"/>
                </a:cxn>
                <a:cxn ang="0">
                  <a:pos x="T8" y="T9"/>
                </a:cxn>
                <a:cxn ang="0">
                  <a:pos x="T10" y="T11"/>
                </a:cxn>
              </a:cxnLst>
              <a:rect l="0" t="0" r="r" b="b"/>
              <a:pathLst>
                <a:path w="270" h="341">
                  <a:moveTo>
                    <a:pt x="270" y="0"/>
                  </a:moveTo>
                  <a:lnTo>
                    <a:pt x="125" y="123"/>
                  </a:lnTo>
                  <a:lnTo>
                    <a:pt x="0" y="339"/>
                  </a:lnTo>
                  <a:lnTo>
                    <a:pt x="113" y="339"/>
                  </a:lnTo>
                  <a:lnTo>
                    <a:pt x="113" y="341"/>
                  </a:lnTo>
                  <a:lnTo>
                    <a:pt x="270" y="0"/>
                  </a:lnTo>
                  <a:close/>
                </a:path>
              </a:pathLst>
            </a:custGeom>
            <a:grpFill/>
            <a:ln>
              <a:noFill/>
            </a:ln>
          </p:spPr>
          <p:txBody>
            <a:bodyPr vert="horz" wrap="square" lIns="89619" tIns="44810" rIns="89619" bIns="44810" numCol="1" anchor="t" anchorCtr="0" compatLnSpc="1">
              <a:prstTxWarp prst="textNoShape">
                <a:avLst/>
              </a:prstTxWarp>
            </a:bodyPr>
            <a:lstStyle/>
            <a:p>
              <a:endParaRPr lang="en-US" sz="1729"/>
            </a:p>
          </p:txBody>
        </p:sp>
      </p:grpSp>
      <p:sp>
        <p:nvSpPr>
          <p:cNvPr id="8" name="Rectangle 7">
            <a:extLst>
              <a:ext uri="{FF2B5EF4-FFF2-40B4-BE49-F238E27FC236}">
                <a16:creationId xmlns:a16="http://schemas.microsoft.com/office/drawing/2014/main" id="{FEE9577D-41FD-4922-A276-BBD0A884F750}"/>
              </a:ext>
            </a:extLst>
          </p:cNvPr>
          <p:cNvSpPr/>
          <p:nvPr/>
        </p:nvSpPr>
        <p:spPr>
          <a:xfrm>
            <a:off x="6183291" y="4609553"/>
            <a:ext cx="4126227" cy="280532"/>
          </a:xfrm>
          <a:prstGeom prst="rect">
            <a:avLst/>
          </a:prstGeom>
        </p:spPr>
        <p:txBody>
          <a:bodyPr wrap="none">
            <a:spAutoFit/>
          </a:bodyPr>
          <a:lstStyle/>
          <a:p>
            <a:pPr algn="ctr" fontAlgn="base">
              <a:lnSpc>
                <a:spcPct val="90000"/>
              </a:lnSpc>
              <a:spcBef>
                <a:spcPct val="0"/>
              </a:spcBef>
              <a:spcAft>
                <a:spcPts val="588"/>
              </a:spcAft>
              <a:defRPr/>
            </a:pPr>
            <a:r>
              <a:rPr lang="en-US" sz="1372">
                <a:gradFill>
                  <a:gsLst>
                    <a:gs pos="2917">
                      <a:srgbClr val="353535"/>
                    </a:gs>
                    <a:gs pos="30000">
                      <a:srgbClr val="353535"/>
                    </a:gs>
                  </a:gsLst>
                  <a:lin ang="5400000" scaled="0"/>
                </a:gradFill>
                <a:latin typeface="Segoe UI" panose="020B0502040204020203" pitchFamily="34" charset="0"/>
                <a:ea typeface="Segoe UI" panose="020B0502040204020203" pitchFamily="34" charset="0"/>
                <a:cs typeface="Segoe UI" panose="020B0502040204020203" pitchFamily="34" charset="0"/>
              </a:rPr>
              <a:t>Public internet or ExpressRoute with public peering</a:t>
            </a:r>
          </a:p>
        </p:txBody>
      </p:sp>
      <p:cxnSp>
        <p:nvCxnSpPr>
          <p:cNvPr id="122" name="Straight Arrow Connector 121">
            <a:extLst>
              <a:ext uri="{FF2B5EF4-FFF2-40B4-BE49-F238E27FC236}">
                <a16:creationId xmlns:a16="http://schemas.microsoft.com/office/drawing/2014/main" id="{A5EAD7A4-D992-4B1B-B86F-DFC962ECCDCD}"/>
              </a:ext>
            </a:extLst>
          </p:cNvPr>
          <p:cNvCxnSpPr>
            <a:cxnSpLocks/>
          </p:cNvCxnSpPr>
          <p:nvPr/>
        </p:nvCxnSpPr>
        <p:spPr>
          <a:xfrm>
            <a:off x="6276497" y="3833886"/>
            <a:ext cx="2317775" cy="0"/>
          </a:xfrm>
          <a:prstGeom prst="straightConnector1">
            <a:avLst/>
          </a:prstGeom>
          <a:ln w="22225" cap="rnd">
            <a:solidFill>
              <a:schemeClr val="accent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3" name="Straight Arrow Connector 122">
            <a:extLst>
              <a:ext uri="{FF2B5EF4-FFF2-40B4-BE49-F238E27FC236}">
                <a16:creationId xmlns:a16="http://schemas.microsoft.com/office/drawing/2014/main" id="{A0C63170-2AC6-47F3-AAAA-D34346E3D740}"/>
              </a:ext>
            </a:extLst>
          </p:cNvPr>
          <p:cNvCxnSpPr>
            <a:cxnSpLocks/>
          </p:cNvCxnSpPr>
          <p:nvPr/>
        </p:nvCxnSpPr>
        <p:spPr>
          <a:xfrm>
            <a:off x="2514143" y="3290841"/>
            <a:ext cx="1851166" cy="0"/>
          </a:xfrm>
          <a:prstGeom prst="straightConnector1">
            <a:avLst/>
          </a:prstGeom>
          <a:ln w="22225" cap="rnd">
            <a:solidFill>
              <a:schemeClr val="accent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123">
            <a:extLst>
              <a:ext uri="{FF2B5EF4-FFF2-40B4-BE49-F238E27FC236}">
                <a16:creationId xmlns:a16="http://schemas.microsoft.com/office/drawing/2014/main" id="{5DA74213-E5D6-47BA-AAF5-6422570C1C1F}"/>
              </a:ext>
            </a:extLst>
          </p:cNvPr>
          <p:cNvCxnSpPr>
            <a:cxnSpLocks/>
          </p:cNvCxnSpPr>
          <p:nvPr/>
        </p:nvCxnSpPr>
        <p:spPr>
          <a:xfrm>
            <a:off x="3184591" y="3852859"/>
            <a:ext cx="1180719" cy="0"/>
          </a:xfrm>
          <a:prstGeom prst="straightConnector1">
            <a:avLst/>
          </a:prstGeom>
          <a:ln w="22225" cap="rnd">
            <a:solidFill>
              <a:schemeClr val="tx2"/>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0ADBEBE3-8750-4242-8278-0EE10F7A1DB6}"/>
              </a:ext>
            </a:extLst>
          </p:cNvPr>
          <p:cNvGrpSpPr/>
          <p:nvPr/>
        </p:nvGrpSpPr>
        <p:grpSpPr>
          <a:xfrm>
            <a:off x="4428597" y="3035324"/>
            <a:ext cx="683538" cy="886344"/>
            <a:chOff x="5940845" y="3137567"/>
            <a:chExt cx="554784" cy="719389"/>
          </a:xfrm>
        </p:grpSpPr>
        <p:pic>
          <p:nvPicPr>
            <p:cNvPr id="15" name="Picture 14">
              <a:extLst>
                <a:ext uri="{FF2B5EF4-FFF2-40B4-BE49-F238E27FC236}">
                  <a16:creationId xmlns:a16="http://schemas.microsoft.com/office/drawing/2014/main" id="{5099CFCF-82BB-4E0C-8673-5BE753A4AA03}"/>
                </a:ext>
              </a:extLst>
            </p:cNvPr>
            <p:cNvPicPr>
              <a:picLocks noChangeAspect="1"/>
            </p:cNvPicPr>
            <p:nvPr/>
          </p:nvPicPr>
          <p:blipFill rotWithShape="1">
            <a:blip r:embed="rId4"/>
            <a:srcRect b="55503"/>
            <a:stretch/>
          </p:blipFill>
          <p:spPr>
            <a:xfrm>
              <a:off x="5940845" y="3137567"/>
              <a:ext cx="554784" cy="320104"/>
            </a:xfrm>
            <a:prstGeom prst="rect">
              <a:avLst/>
            </a:prstGeom>
          </p:spPr>
        </p:pic>
        <p:pic>
          <p:nvPicPr>
            <p:cNvPr id="163" name="Picture 162">
              <a:extLst>
                <a:ext uri="{FF2B5EF4-FFF2-40B4-BE49-F238E27FC236}">
                  <a16:creationId xmlns:a16="http://schemas.microsoft.com/office/drawing/2014/main" id="{3FF61B62-6146-40B0-BE6B-531929ECE328}"/>
                </a:ext>
              </a:extLst>
            </p:cNvPr>
            <p:cNvPicPr>
              <a:picLocks noChangeAspect="1"/>
            </p:cNvPicPr>
            <p:nvPr/>
          </p:nvPicPr>
          <p:blipFill rotWithShape="1">
            <a:blip r:embed="rId5"/>
            <a:srcRect t="45708"/>
            <a:stretch/>
          </p:blipFill>
          <p:spPr>
            <a:xfrm>
              <a:off x="5940845" y="3466387"/>
              <a:ext cx="554784" cy="390569"/>
            </a:xfrm>
            <a:prstGeom prst="rect">
              <a:avLst/>
            </a:prstGeom>
          </p:spPr>
        </p:pic>
      </p:grpSp>
      <p:grpSp>
        <p:nvGrpSpPr>
          <p:cNvPr id="26" name="Group 25">
            <a:extLst>
              <a:ext uri="{FF2B5EF4-FFF2-40B4-BE49-F238E27FC236}">
                <a16:creationId xmlns:a16="http://schemas.microsoft.com/office/drawing/2014/main" id="{11341B78-9010-4363-B779-36FCDC7F0ECA}"/>
              </a:ext>
            </a:extLst>
          </p:cNvPr>
          <p:cNvGrpSpPr/>
          <p:nvPr/>
        </p:nvGrpSpPr>
        <p:grpSpPr>
          <a:xfrm>
            <a:off x="1833468" y="3237816"/>
            <a:ext cx="620793" cy="687705"/>
            <a:chOff x="1577554" y="3295823"/>
            <a:chExt cx="633406" cy="701678"/>
          </a:xfrm>
        </p:grpSpPr>
        <p:sp>
          <p:nvSpPr>
            <p:cNvPr id="174" name="Freeform 9">
              <a:extLst>
                <a:ext uri="{FF2B5EF4-FFF2-40B4-BE49-F238E27FC236}">
                  <a16:creationId xmlns:a16="http://schemas.microsoft.com/office/drawing/2014/main" id="{04EC1BE9-7269-4E37-89E4-AEAC2742B18F}"/>
                </a:ext>
              </a:extLst>
            </p:cNvPr>
            <p:cNvSpPr>
              <a:spLocks noEditPoints="1"/>
            </p:cNvSpPr>
            <p:nvPr/>
          </p:nvSpPr>
          <p:spPr bwMode="auto">
            <a:xfrm>
              <a:off x="1577554" y="3441641"/>
              <a:ext cx="633406" cy="118407"/>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75" name="Freeform 9">
              <a:extLst>
                <a:ext uri="{FF2B5EF4-FFF2-40B4-BE49-F238E27FC236}">
                  <a16:creationId xmlns:a16="http://schemas.microsoft.com/office/drawing/2014/main" id="{3741B4B5-8581-44BF-AFF9-9F0915466D54}"/>
                </a:ext>
              </a:extLst>
            </p:cNvPr>
            <p:cNvSpPr>
              <a:spLocks noEditPoints="1"/>
            </p:cNvSpPr>
            <p:nvPr/>
          </p:nvSpPr>
          <p:spPr bwMode="auto">
            <a:xfrm>
              <a:off x="1577554" y="3733277"/>
              <a:ext cx="633406" cy="118407"/>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76" name="Freeform 9">
              <a:extLst>
                <a:ext uri="{FF2B5EF4-FFF2-40B4-BE49-F238E27FC236}">
                  <a16:creationId xmlns:a16="http://schemas.microsoft.com/office/drawing/2014/main" id="{49A338AF-78EF-48ED-A525-4AAD5AFA37CF}"/>
                </a:ext>
              </a:extLst>
            </p:cNvPr>
            <p:cNvSpPr>
              <a:spLocks noEditPoints="1"/>
            </p:cNvSpPr>
            <p:nvPr/>
          </p:nvSpPr>
          <p:spPr bwMode="auto">
            <a:xfrm>
              <a:off x="1577554" y="3587459"/>
              <a:ext cx="633406" cy="118407"/>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77" name="Freeform 9">
              <a:extLst>
                <a:ext uri="{FF2B5EF4-FFF2-40B4-BE49-F238E27FC236}">
                  <a16:creationId xmlns:a16="http://schemas.microsoft.com/office/drawing/2014/main" id="{709DC1CF-9F76-4E5E-9BAA-41A4C2C48E3C}"/>
                </a:ext>
              </a:extLst>
            </p:cNvPr>
            <p:cNvSpPr>
              <a:spLocks noEditPoints="1"/>
            </p:cNvSpPr>
            <p:nvPr/>
          </p:nvSpPr>
          <p:spPr bwMode="auto">
            <a:xfrm>
              <a:off x="1577554" y="3295823"/>
              <a:ext cx="633406" cy="118407"/>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78" name="Freeform 9">
              <a:extLst>
                <a:ext uri="{FF2B5EF4-FFF2-40B4-BE49-F238E27FC236}">
                  <a16:creationId xmlns:a16="http://schemas.microsoft.com/office/drawing/2014/main" id="{F52D10B2-E00E-4405-A9D4-7D21099077C7}"/>
                </a:ext>
              </a:extLst>
            </p:cNvPr>
            <p:cNvSpPr>
              <a:spLocks noEditPoints="1"/>
            </p:cNvSpPr>
            <p:nvPr/>
          </p:nvSpPr>
          <p:spPr bwMode="auto">
            <a:xfrm>
              <a:off x="1577554" y="3879094"/>
              <a:ext cx="633406" cy="118407"/>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grpSp>
      <p:sp>
        <p:nvSpPr>
          <p:cNvPr id="182" name="Freeform 9">
            <a:extLst>
              <a:ext uri="{FF2B5EF4-FFF2-40B4-BE49-F238E27FC236}">
                <a16:creationId xmlns:a16="http://schemas.microsoft.com/office/drawing/2014/main" id="{6BFB4302-0CA7-4E4E-9328-283CA736EE91}"/>
              </a:ext>
            </a:extLst>
          </p:cNvPr>
          <p:cNvSpPr>
            <a:spLocks noEditPoints="1"/>
          </p:cNvSpPr>
          <p:nvPr/>
        </p:nvSpPr>
        <p:spPr bwMode="auto">
          <a:xfrm>
            <a:off x="2510093" y="3667075"/>
            <a:ext cx="620793" cy="116049"/>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83" name="Freeform 9">
            <a:extLst>
              <a:ext uri="{FF2B5EF4-FFF2-40B4-BE49-F238E27FC236}">
                <a16:creationId xmlns:a16="http://schemas.microsoft.com/office/drawing/2014/main" id="{D54B98FE-034B-4130-A1AC-6E4334E4D9D4}"/>
              </a:ext>
            </a:extLst>
          </p:cNvPr>
          <p:cNvSpPr>
            <a:spLocks noEditPoints="1"/>
          </p:cNvSpPr>
          <p:nvPr/>
        </p:nvSpPr>
        <p:spPr bwMode="auto">
          <a:xfrm>
            <a:off x="2510093" y="3524161"/>
            <a:ext cx="620793" cy="116049"/>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84" name="Freeform 9">
            <a:extLst>
              <a:ext uri="{FF2B5EF4-FFF2-40B4-BE49-F238E27FC236}">
                <a16:creationId xmlns:a16="http://schemas.microsoft.com/office/drawing/2014/main" id="{9B52A46E-F516-42A6-BC5E-A6CF1C6935B8}"/>
              </a:ext>
            </a:extLst>
          </p:cNvPr>
          <p:cNvSpPr>
            <a:spLocks noEditPoints="1"/>
          </p:cNvSpPr>
          <p:nvPr/>
        </p:nvSpPr>
        <p:spPr bwMode="auto">
          <a:xfrm>
            <a:off x="2510093" y="3809988"/>
            <a:ext cx="620793" cy="116049"/>
          </a:xfrm>
          <a:custGeom>
            <a:avLst/>
            <a:gdLst>
              <a:gd name="T0" fmla="*/ 159 w 164"/>
              <a:gd name="T1" fmla="*/ 0 h 28"/>
              <a:gd name="T2" fmla="*/ 5 w 164"/>
              <a:gd name="T3" fmla="*/ 0 h 28"/>
              <a:gd name="T4" fmla="*/ 0 w 164"/>
              <a:gd name="T5" fmla="*/ 5 h 28"/>
              <a:gd name="T6" fmla="*/ 0 w 164"/>
              <a:gd name="T7" fmla="*/ 24 h 28"/>
              <a:gd name="T8" fmla="*/ 5 w 164"/>
              <a:gd name="T9" fmla="*/ 28 h 28"/>
              <a:gd name="T10" fmla="*/ 159 w 164"/>
              <a:gd name="T11" fmla="*/ 28 h 28"/>
              <a:gd name="T12" fmla="*/ 164 w 164"/>
              <a:gd name="T13" fmla="*/ 24 h 28"/>
              <a:gd name="T14" fmla="*/ 164 w 164"/>
              <a:gd name="T15" fmla="*/ 5 h 28"/>
              <a:gd name="T16" fmla="*/ 159 w 164"/>
              <a:gd name="T17" fmla="*/ 0 h 28"/>
              <a:gd name="T18" fmla="*/ 20 w 164"/>
              <a:gd name="T19" fmla="*/ 22 h 28"/>
              <a:gd name="T20" fmla="*/ 12 w 164"/>
              <a:gd name="T21" fmla="*/ 15 h 28"/>
              <a:gd name="T22" fmla="*/ 20 w 164"/>
              <a:gd name="T23" fmla="*/ 7 h 28"/>
              <a:gd name="T24" fmla="*/ 27 w 164"/>
              <a:gd name="T25" fmla="*/ 15 h 28"/>
              <a:gd name="T26" fmla="*/ 20 w 164"/>
              <a:gd name="T2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28">
                <a:moveTo>
                  <a:pt x="159" y="0"/>
                </a:moveTo>
                <a:cubicBezTo>
                  <a:pt x="5" y="0"/>
                  <a:pt x="5" y="0"/>
                  <a:pt x="5" y="0"/>
                </a:cubicBezTo>
                <a:cubicBezTo>
                  <a:pt x="3" y="0"/>
                  <a:pt x="0" y="2"/>
                  <a:pt x="0" y="5"/>
                </a:cubicBezTo>
                <a:cubicBezTo>
                  <a:pt x="0" y="24"/>
                  <a:pt x="0" y="24"/>
                  <a:pt x="0" y="24"/>
                </a:cubicBezTo>
                <a:cubicBezTo>
                  <a:pt x="0" y="26"/>
                  <a:pt x="3" y="28"/>
                  <a:pt x="5" y="28"/>
                </a:cubicBezTo>
                <a:cubicBezTo>
                  <a:pt x="159" y="28"/>
                  <a:pt x="159" y="28"/>
                  <a:pt x="159" y="28"/>
                </a:cubicBezTo>
                <a:cubicBezTo>
                  <a:pt x="162" y="28"/>
                  <a:pt x="164" y="26"/>
                  <a:pt x="164" y="24"/>
                </a:cubicBezTo>
                <a:cubicBezTo>
                  <a:pt x="164" y="5"/>
                  <a:pt x="164" y="5"/>
                  <a:pt x="164" y="5"/>
                </a:cubicBezTo>
                <a:cubicBezTo>
                  <a:pt x="164" y="2"/>
                  <a:pt x="162" y="0"/>
                  <a:pt x="159" y="0"/>
                </a:cubicBezTo>
                <a:close/>
                <a:moveTo>
                  <a:pt x="20" y="22"/>
                </a:moveTo>
                <a:cubicBezTo>
                  <a:pt x="16" y="22"/>
                  <a:pt x="12" y="19"/>
                  <a:pt x="12" y="15"/>
                </a:cubicBezTo>
                <a:cubicBezTo>
                  <a:pt x="12" y="11"/>
                  <a:pt x="16" y="7"/>
                  <a:pt x="20" y="7"/>
                </a:cubicBezTo>
                <a:cubicBezTo>
                  <a:pt x="24" y="7"/>
                  <a:pt x="27" y="11"/>
                  <a:pt x="27" y="15"/>
                </a:cubicBezTo>
                <a:cubicBezTo>
                  <a:pt x="27" y="19"/>
                  <a:pt x="24" y="22"/>
                  <a:pt x="20" y="22"/>
                </a:cubicBezTo>
                <a:close/>
              </a:path>
            </a:pathLst>
          </a:custGeom>
          <a:solidFill>
            <a:schemeClr val="tx1"/>
          </a:solidFill>
          <a:ln>
            <a:noFill/>
          </a:ln>
        </p:spPr>
        <p:txBody>
          <a:bodyPr vert="horz" wrap="square" lIns="89619" tIns="44810" rIns="89619" bIns="44810" numCol="1" anchor="t" anchorCtr="0" compatLnSpc="1">
            <a:prstTxWarp prst="textNoShape">
              <a:avLst/>
            </a:prstTxWarp>
          </a:bodyPr>
          <a:lstStyle/>
          <a:p>
            <a:endParaRPr lang="en-US" sz="1729"/>
          </a:p>
        </p:txBody>
      </p:sp>
      <p:sp>
        <p:nvSpPr>
          <p:cNvPr id="185" name="Freeform 15">
            <a:extLst>
              <a:ext uri="{FF2B5EF4-FFF2-40B4-BE49-F238E27FC236}">
                <a16:creationId xmlns:a16="http://schemas.microsoft.com/office/drawing/2014/main" id="{D0BF3A9C-C385-4977-A7FA-E825C7471DA1}"/>
              </a:ext>
            </a:extLst>
          </p:cNvPr>
          <p:cNvSpPr>
            <a:spLocks noChangeAspect="1" noEditPoints="1"/>
          </p:cNvSpPr>
          <p:nvPr/>
        </p:nvSpPr>
        <p:spPr bwMode="black">
          <a:xfrm>
            <a:off x="1389729" y="3246632"/>
            <a:ext cx="230803" cy="246416"/>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rgbClr val="0072C6"/>
          </a:solidFill>
          <a:ln>
            <a:noFill/>
          </a:ln>
          <a:extLst/>
        </p:spPr>
        <p:txBody>
          <a:bodyPr vert="horz" wrap="square" lIns="89619" tIns="44810" rIns="89619" bIns="44810" numCol="1" anchor="t" anchorCtr="0" compatLnSpc="1">
            <a:prstTxWarp prst="textNoShape">
              <a:avLst/>
            </a:prstTxWarp>
          </a:bodyPr>
          <a:lstStyle/>
          <a:p>
            <a:pPr defTabSz="914180">
              <a:defRPr/>
            </a:pPr>
            <a:endParaRPr lang="en-US">
              <a:solidFill>
                <a:srgbClr val="353535"/>
              </a:solidFill>
              <a:latin typeface="Segoe UI"/>
            </a:endParaRPr>
          </a:p>
        </p:txBody>
      </p:sp>
      <p:pic>
        <p:nvPicPr>
          <p:cNvPr id="186" name="Picture 185">
            <a:extLst>
              <a:ext uri="{FF2B5EF4-FFF2-40B4-BE49-F238E27FC236}">
                <a16:creationId xmlns:a16="http://schemas.microsoft.com/office/drawing/2014/main" id="{ED788229-FECA-41A7-9142-D3974871FFC2}"/>
              </a:ext>
            </a:extLst>
          </p:cNvPr>
          <p:cNvPicPr>
            <a:picLocks noChangeAspect="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320969" y="3629792"/>
            <a:ext cx="330388" cy="334955"/>
          </a:xfrm>
          <a:prstGeom prst="rect">
            <a:avLst/>
          </a:prstGeom>
        </p:spPr>
      </p:pic>
      <p:sp>
        <p:nvSpPr>
          <p:cNvPr id="187" name="Rectangle 186">
            <a:extLst>
              <a:ext uri="{FF2B5EF4-FFF2-40B4-BE49-F238E27FC236}">
                <a16:creationId xmlns:a16="http://schemas.microsoft.com/office/drawing/2014/main" id="{304BBF42-4E66-428B-8D0B-3E16BDA0BC2D}"/>
              </a:ext>
            </a:extLst>
          </p:cNvPr>
          <p:cNvSpPr/>
          <p:nvPr/>
        </p:nvSpPr>
        <p:spPr bwMode="auto">
          <a:xfrm>
            <a:off x="1006401" y="2745772"/>
            <a:ext cx="4861041" cy="1553652"/>
          </a:xfrm>
          <a:prstGeom prst="rect">
            <a:avLst/>
          </a:prstGeom>
          <a:noFill/>
          <a:ln w="22225" cap="rnd">
            <a:solidFill>
              <a:schemeClr val="accent1"/>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ctr" defTabSz="913916" fontAlgn="base">
              <a:lnSpc>
                <a:spcPct val="90000"/>
              </a:lnSpc>
              <a:spcBef>
                <a:spcPct val="0"/>
              </a:spcBef>
              <a:spcAft>
                <a:spcPct val="0"/>
              </a:spcAft>
              <a:defRPr/>
            </a:pPr>
            <a:endParaRPr lang="en-US">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88" name="Group 187">
            <a:extLst>
              <a:ext uri="{FF2B5EF4-FFF2-40B4-BE49-F238E27FC236}">
                <a16:creationId xmlns:a16="http://schemas.microsoft.com/office/drawing/2014/main" id="{FBC57BC2-CE07-46D1-A799-58EB3A81C410}"/>
              </a:ext>
            </a:extLst>
          </p:cNvPr>
          <p:cNvGrpSpPr/>
          <p:nvPr/>
        </p:nvGrpSpPr>
        <p:grpSpPr>
          <a:xfrm>
            <a:off x="728217" y="2535495"/>
            <a:ext cx="589423" cy="474622"/>
            <a:chOff x="10953749" y="2445186"/>
            <a:chExt cx="601399" cy="484265"/>
          </a:xfrm>
        </p:grpSpPr>
        <p:sp>
          <p:nvSpPr>
            <p:cNvPr id="189" name="Rectangle 188">
              <a:extLst>
                <a:ext uri="{FF2B5EF4-FFF2-40B4-BE49-F238E27FC236}">
                  <a16:creationId xmlns:a16="http://schemas.microsoft.com/office/drawing/2014/main" id="{896701EC-CC14-49AA-9E70-E9A06547BB9E}"/>
                </a:ext>
              </a:extLst>
            </p:cNvPr>
            <p:cNvSpPr/>
            <p:nvPr/>
          </p:nvSpPr>
          <p:spPr bwMode="auto">
            <a:xfrm>
              <a:off x="10953749" y="2551183"/>
              <a:ext cx="601399" cy="361086"/>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pic>
          <p:nvPicPr>
            <p:cNvPr id="190" name="Picture 189">
              <a:extLst>
                <a:ext uri="{FF2B5EF4-FFF2-40B4-BE49-F238E27FC236}">
                  <a16:creationId xmlns:a16="http://schemas.microsoft.com/office/drawing/2014/main" id="{457ECE77-BF29-4191-87C8-62AA577D9049}"/>
                </a:ext>
              </a:extLst>
            </p:cNvPr>
            <p:cNvPicPr>
              <a:picLocks noChangeAspect="1"/>
            </p:cNvPicPr>
            <p:nvPr/>
          </p:nvPicPr>
          <p:blipFill>
            <a:blip r:embed="rId7"/>
            <a:stretch>
              <a:fillRect/>
            </a:stretch>
          </p:blipFill>
          <p:spPr>
            <a:xfrm>
              <a:off x="11002659" y="2445186"/>
              <a:ext cx="518761" cy="484265"/>
            </a:xfrm>
            <a:prstGeom prst="rect">
              <a:avLst/>
            </a:prstGeom>
          </p:spPr>
        </p:pic>
      </p:grpSp>
    </p:spTree>
    <p:extLst>
      <p:ext uri="{BB962C8B-B14F-4D97-AF65-F5344CB8AC3E}">
        <p14:creationId xmlns:p14="http://schemas.microsoft.com/office/powerpoint/2010/main" val="1507485873"/>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BEF88-0C44-40E1-A9A4-9862F1117D94}"/>
              </a:ext>
            </a:extLst>
          </p:cNvPr>
          <p:cNvSpPr>
            <a:spLocks noGrp="1"/>
          </p:cNvSpPr>
          <p:nvPr>
            <p:ph type="title"/>
          </p:nvPr>
        </p:nvSpPr>
        <p:spPr/>
        <p:txBody>
          <a:bodyPr/>
          <a:lstStyle/>
          <a:p>
            <a:r>
              <a:rPr lang="en-GB"/>
              <a:t>SQL to Azure HA/DR</a:t>
            </a:r>
            <a:endParaRPr lang="sl-SI"/>
          </a:p>
        </p:txBody>
      </p:sp>
      <p:pic>
        <p:nvPicPr>
          <p:cNvPr id="3" name="Picture 2">
            <a:extLst>
              <a:ext uri="{FF2B5EF4-FFF2-40B4-BE49-F238E27FC236}">
                <a16:creationId xmlns:a16="http://schemas.microsoft.com/office/drawing/2014/main" id="{8C056DA6-98D6-4A9A-829D-5E0859A445BE}"/>
              </a:ext>
            </a:extLst>
          </p:cNvPr>
          <p:cNvPicPr>
            <a:picLocks noChangeAspect="1"/>
          </p:cNvPicPr>
          <p:nvPr/>
        </p:nvPicPr>
        <p:blipFill>
          <a:blip r:embed="rId2"/>
          <a:stretch>
            <a:fillRect/>
          </a:stretch>
        </p:blipFill>
        <p:spPr>
          <a:xfrm>
            <a:off x="94448" y="1256929"/>
            <a:ext cx="5977285" cy="5030209"/>
          </a:xfrm>
          <a:prstGeom prst="rect">
            <a:avLst/>
          </a:prstGeom>
        </p:spPr>
      </p:pic>
      <p:pic>
        <p:nvPicPr>
          <p:cNvPr id="4" name="Picture 3">
            <a:extLst>
              <a:ext uri="{FF2B5EF4-FFF2-40B4-BE49-F238E27FC236}">
                <a16:creationId xmlns:a16="http://schemas.microsoft.com/office/drawing/2014/main" id="{88323EFC-2E4A-4EE6-A542-D05AA4EE7CDC}"/>
              </a:ext>
            </a:extLst>
          </p:cNvPr>
          <p:cNvPicPr>
            <a:picLocks noChangeAspect="1"/>
          </p:cNvPicPr>
          <p:nvPr/>
        </p:nvPicPr>
        <p:blipFill>
          <a:blip r:embed="rId3"/>
          <a:stretch>
            <a:fillRect/>
          </a:stretch>
        </p:blipFill>
        <p:spPr>
          <a:xfrm>
            <a:off x="6150592" y="1256929"/>
            <a:ext cx="5975082" cy="5030209"/>
          </a:xfrm>
          <a:prstGeom prst="rect">
            <a:avLst/>
          </a:prstGeom>
        </p:spPr>
      </p:pic>
    </p:spTree>
    <p:extLst>
      <p:ext uri="{BB962C8B-B14F-4D97-AF65-F5344CB8AC3E}">
        <p14:creationId xmlns:p14="http://schemas.microsoft.com/office/powerpoint/2010/main" val="3391540650"/>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US" dirty="0">
                <a:cs typeface="Segoe UI Semibold" panose="020B0702040204020203" pitchFamily="34" charset="0"/>
              </a:rPr>
              <a:t>GA</a:t>
            </a:r>
          </a:p>
          <a:p>
            <a:r>
              <a:rPr lang="en-US" dirty="0">
                <a:cs typeface="Segoe UI Semibold" panose="020B0702040204020203" pitchFamily="34" charset="0"/>
              </a:rPr>
              <a:t>Released</a:t>
            </a:r>
          </a:p>
          <a:p>
            <a:r>
              <a:rPr lang="en-US" dirty="0">
                <a:cs typeface="Segoe UI Semibold" panose="020B0702040204020203" pitchFamily="34" charset="0"/>
              </a:rPr>
              <a:t>Feb ‘18</a:t>
            </a:r>
          </a:p>
        </p:txBody>
      </p:sp>
      <p:sp>
        <p:nvSpPr>
          <p:cNvPr id="3" name="Title 2"/>
          <p:cNvSpPr>
            <a:spLocks noGrp="1"/>
          </p:cNvSpPr>
          <p:nvPr>
            <p:ph type="title"/>
          </p:nvPr>
        </p:nvSpPr>
        <p:spPr/>
        <p:txBody>
          <a:bodyPr>
            <a:normAutofit/>
          </a:bodyPr>
          <a:lstStyle/>
          <a:p>
            <a:r>
              <a:rPr lang="en-US" dirty="0">
                <a:latin typeface="Segoe UI Light" panose="020B0502040204020203" pitchFamily="34" charset="0"/>
                <a:cs typeface="Segoe UI Light" panose="020B0502040204020203" pitchFamily="34" charset="0"/>
              </a:rPr>
              <a:t>Azure Migrate</a:t>
            </a:r>
            <a:endParaRPr lang="en-US" sz="3200" dirty="0">
              <a:latin typeface="Segoe UI Light" panose="020B0502040204020203" pitchFamily="34" charset="0"/>
              <a:cs typeface="Segoe UI Light" panose="020B0502040204020203" pitchFamily="34" charset="0"/>
            </a:endParaRPr>
          </a:p>
        </p:txBody>
      </p:sp>
      <p:sp>
        <p:nvSpPr>
          <p:cNvPr id="4" name="Text Placeholder 3"/>
          <p:cNvSpPr>
            <a:spLocks noGrp="1"/>
          </p:cNvSpPr>
          <p:nvPr>
            <p:ph type="body" sz="quarter" idx="10"/>
          </p:nvPr>
        </p:nvSpPr>
        <p:spPr>
          <a:xfrm>
            <a:off x="345276" y="1189176"/>
            <a:ext cx="3780245" cy="4339650"/>
          </a:xfrm>
        </p:spPr>
        <p:txBody>
          <a:bodyPr/>
          <a:lstStyle/>
          <a:p>
            <a:pPr lvl="0" defTabSz="896386" fontAlgn="base">
              <a:spcBef>
                <a:spcPct val="0"/>
              </a:spcBef>
              <a:spcAft>
                <a:spcPts val="1176"/>
              </a:spcAft>
              <a:defRPr/>
            </a:pPr>
            <a:r>
              <a:rPr lang="en-IN" sz="1400" dirty="0">
                <a:latin typeface="Segoe UI Semibold" panose="020B0702040204020203" pitchFamily="34" charset="0"/>
                <a:cs typeface="Segoe UI Semibold" panose="020B0702040204020203" pitchFamily="34" charset="0"/>
              </a:rPr>
              <a:t>GA Released Feb ‘18</a:t>
            </a:r>
          </a:p>
          <a:p>
            <a:pPr lvl="0" defTabSz="896386" fontAlgn="base">
              <a:spcBef>
                <a:spcPct val="0"/>
              </a:spcBef>
              <a:spcAft>
                <a:spcPts val="1176"/>
              </a:spcAft>
              <a:defRPr/>
            </a:pPr>
            <a:r>
              <a:rPr lang="en-IN" sz="1400" dirty="0">
                <a:latin typeface="Segoe UI Semibold" panose="020B0702040204020203" pitchFamily="34" charset="0"/>
                <a:cs typeface="Segoe UI Semibold" panose="020B0702040204020203" pitchFamily="34" charset="0"/>
              </a:rPr>
              <a:t>GA value proposition: </a:t>
            </a:r>
          </a:p>
          <a:p>
            <a:pPr lvl="0" defTabSz="896386" fontAlgn="base">
              <a:spcBef>
                <a:spcPct val="0"/>
              </a:spcBef>
              <a:spcAft>
                <a:spcPts val="1176"/>
              </a:spcAft>
              <a:defRPr/>
            </a:pPr>
            <a:r>
              <a:rPr lang="en-IN" sz="1400" dirty="0">
                <a:latin typeface="Segoe UI" panose="020B0502040204020203" pitchFamily="34" charset="0"/>
                <a:cs typeface="Segoe UI" panose="020B0502040204020203" pitchFamily="34" charset="0"/>
              </a:rPr>
              <a:t>Easily discover on-premises VMware virtual machines, including rich app interdependency views</a:t>
            </a:r>
          </a:p>
          <a:p>
            <a:pPr lvl="0" defTabSz="896386" fontAlgn="base">
              <a:spcBef>
                <a:spcPct val="0"/>
              </a:spcBef>
              <a:spcAft>
                <a:spcPts val="1176"/>
              </a:spcAft>
              <a:defRPr/>
            </a:pPr>
            <a:r>
              <a:rPr lang="en-IN" sz="1400" dirty="0">
                <a:latin typeface="Segoe UI" panose="020B0502040204020203" pitchFamily="34" charset="0"/>
                <a:cs typeface="Segoe UI" panose="020B0502040204020203" pitchFamily="34" charset="0"/>
              </a:rPr>
              <a:t>Assess your environment for a smooth cloud transition:</a:t>
            </a:r>
          </a:p>
          <a:p>
            <a:pPr marL="228600" indent="-228600" defTabSz="896386" fontAlgn="base">
              <a:spcBef>
                <a:spcPct val="0"/>
              </a:spcBef>
              <a:spcAft>
                <a:spcPts val="600"/>
              </a:spcAft>
              <a:buSzTx/>
              <a:buFont typeface="Arial" panose="020B0604020202020204" pitchFamily="34" charset="0"/>
              <a:buChar char="•"/>
              <a:defRPr/>
            </a:pPr>
            <a:r>
              <a:rPr lang="en-IN" sz="1200" dirty="0">
                <a:latin typeface="Segoe UI" panose="020B0502040204020203" pitchFamily="34" charset="0"/>
                <a:cs typeface="Segoe UI" panose="020B0502040204020203" pitchFamily="34" charset="0"/>
              </a:rPr>
              <a:t>Right-size resources based on utilization history</a:t>
            </a:r>
          </a:p>
          <a:p>
            <a:pPr marL="228600" indent="-228600" defTabSz="896386" fontAlgn="base">
              <a:spcBef>
                <a:spcPct val="0"/>
              </a:spcBef>
              <a:spcAft>
                <a:spcPts val="600"/>
              </a:spcAft>
              <a:buSzTx/>
              <a:buFont typeface="Arial" panose="020B0604020202020204" pitchFamily="34" charset="0"/>
              <a:buChar char="•"/>
              <a:defRPr/>
            </a:pPr>
            <a:r>
              <a:rPr lang="en-IN" sz="1200" dirty="0">
                <a:latin typeface="Segoe UI" panose="020B0502040204020203" pitchFamily="34" charset="0"/>
                <a:cs typeface="Segoe UI" panose="020B0502040204020203" pitchFamily="34" charset="0"/>
              </a:rPr>
              <a:t>Get estimated monthly run costs in Azure </a:t>
            </a:r>
          </a:p>
          <a:p>
            <a:pPr marL="228600" indent="-228600" defTabSz="896386" fontAlgn="base">
              <a:spcBef>
                <a:spcPct val="0"/>
              </a:spcBef>
              <a:spcAft>
                <a:spcPts val="600"/>
              </a:spcAft>
              <a:buSzTx/>
              <a:buFont typeface="Arial" panose="020B0604020202020204" pitchFamily="34" charset="0"/>
              <a:buChar char="•"/>
              <a:defRPr/>
            </a:pPr>
            <a:r>
              <a:rPr lang="en-IN" sz="1200" dirty="0">
                <a:latin typeface="Segoe UI" panose="020B0502040204020203" pitchFamily="34" charset="0"/>
                <a:cs typeface="Segoe UI" panose="020B0502040204020203" pitchFamily="34" charset="0"/>
              </a:rPr>
              <a:t>Identify and mitigate migration risks</a:t>
            </a:r>
            <a:endParaRPr lang="en-IN" sz="1400" dirty="0">
              <a:latin typeface="Segoe UI" panose="020B0502040204020203" pitchFamily="34" charset="0"/>
              <a:cs typeface="Segoe UI" panose="020B0502040204020203" pitchFamily="34" charset="0"/>
            </a:endParaRPr>
          </a:p>
          <a:p>
            <a:pPr defTabSz="896386" fontAlgn="base">
              <a:spcBef>
                <a:spcPct val="0"/>
              </a:spcBef>
              <a:spcAft>
                <a:spcPts val="600"/>
              </a:spcAft>
              <a:buSzTx/>
              <a:defRPr/>
            </a:pPr>
            <a:r>
              <a:rPr lang="en-IN" sz="1400" dirty="0">
                <a:latin typeface="Segoe UI" panose="020B0502040204020203" pitchFamily="34" charset="0"/>
                <a:cs typeface="Segoe UI" panose="020B0502040204020203" pitchFamily="34" charset="0"/>
              </a:rPr>
              <a:t>Free for all customers</a:t>
            </a:r>
          </a:p>
          <a:p>
            <a:r>
              <a:rPr lang="en-US" dirty="0">
                <a:latin typeface="Segoe UI Semibold" panose="020B0702040204020203" pitchFamily="34" charset="0"/>
                <a:cs typeface="Segoe UI Semibold" panose="020B0702040204020203" pitchFamily="34" charset="0"/>
              </a:rPr>
              <a:t>Post-GA investments: </a:t>
            </a:r>
          </a:p>
          <a:p>
            <a:pPr marL="228600" indent="-228600">
              <a:buFont typeface="Arial" panose="020B0604020202020204" pitchFamily="34" charset="0"/>
              <a:buChar char="•"/>
            </a:pPr>
            <a:r>
              <a:rPr lang="en-US" sz="1200" dirty="0">
                <a:latin typeface="Segoe UI" panose="020B0502040204020203" pitchFamily="34" charset="0"/>
                <a:cs typeface="Segoe UI" panose="020B0502040204020203" pitchFamily="34" charset="0"/>
              </a:rPr>
              <a:t>Discovery and assessment for Hyper-V and physical environments</a:t>
            </a:r>
          </a:p>
          <a:p>
            <a:pPr marL="228600" indent="-228600">
              <a:buFont typeface="Arial" panose="020B0604020202020204" pitchFamily="34" charset="0"/>
              <a:buChar char="•"/>
            </a:pPr>
            <a:r>
              <a:rPr lang="en-US" sz="1200" dirty="0">
                <a:latin typeface="Segoe UI" panose="020B0502040204020203" pitchFamily="34" charset="0"/>
                <a:cs typeface="Segoe UI" panose="020B0502040204020203" pitchFamily="34" charset="0"/>
              </a:rPr>
              <a:t>Built-in migration experience in Azure Migrate </a:t>
            </a:r>
            <a:endParaRPr lang="en-IN" sz="1400" dirty="0">
              <a:latin typeface="Segoe UI" panose="020B0502040204020203" pitchFamily="34" charset="0"/>
              <a:cs typeface="Segoe UI" panose="020B0502040204020203" pitchFamily="34" charset="0"/>
            </a:endParaRPr>
          </a:p>
        </p:txBody>
      </p:sp>
      <p:sp>
        <p:nvSpPr>
          <p:cNvPr id="5" name="Text Placeholder 4"/>
          <p:cNvSpPr>
            <a:spLocks noGrp="1"/>
          </p:cNvSpPr>
          <p:nvPr>
            <p:ph type="body" sz="quarter" idx="11"/>
          </p:nvPr>
        </p:nvSpPr>
        <p:spPr>
          <a:xfrm>
            <a:off x="768109" y="5778658"/>
            <a:ext cx="3329638" cy="960263"/>
          </a:xfrm>
        </p:spPr>
        <p:txBody>
          <a:bodyPr/>
          <a:lstStyle/>
          <a:p>
            <a:r>
              <a:rPr lang="en-US" dirty="0">
                <a:latin typeface="Segoe UI" panose="020B0502040204020203" pitchFamily="34" charset="0"/>
                <a:cs typeface="Segoe UI" panose="020B0502040204020203" pitchFamily="34" charset="0"/>
                <a:hlinkClick r:id="rId3"/>
              </a:rPr>
              <a:t>https://azure.microsoft.com/en-us/blog/confidently-plan-your-cloud-migration-azure-migrate-is-now-generally-available/</a:t>
            </a:r>
            <a:r>
              <a:rPr lang="en-US" dirty="0">
                <a:latin typeface="Segoe UI" panose="020B0502040204020203" pitchFamily="34" charset="0"/>
                <a:cs typeface="Segoe UI" panose="020B0502040204020203" pitchFamily="34" charset="0"/>
              </a:rPr>
              <a:t> </a:t>
            </a:r>
            <a:endParaRPr lang="en-US" sz="1400" dirty="0">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id="{7CA20DA4-45FC-42EC-8D55-6EB83E923A3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650714" y="3544181"/>
            <a:ext cx="4094225" cy="2207044"/>
          </a:xfrm>
          <a:prstGeom prst="rect">
            <a:avLst/>
          </a:prstGeom>
        </p:spPr>
      </p:pic>
      <p:sp>
        <p:nvSpPr>
          <p:cNvPr id="11" name="AutoShape 2" descr="data:image/png;base64,iVBORw0KGgoAAAANSUhEUgAABAAAAAIoCAYAAAD3MpniAAAAAXNSR0IArs4c6QAAAARnQU1BAACxjwv8YQUAAAAJcEhZcwAAIdUAACHVAQSctJ0AAP+lSURBVHhe7J0FYB1V1sf/z+Pu1khTS929BVpKKRR3d9vFlhVWvsV2l11klwUWdyhOsUJLaUvdXZM2bdzdXpJn3/1P3kAaUkmblhbOD6Z5Y1fOPVfOmTt3DGvXrvXgBMPj8aCqqgp9+/ZFaGio96jwc+Prr79Gamqqd08QBEEQBEEQBEE4lphuuummB7y/TxjoALDb7YiMjISvr6/3qPBzY8+ePQgJCfHuCYIgCIIgCIIgCMcS04033njCOgCioqLEAfAzZvfu3eIAEARBEARBEARBOE4YvX8F4bhDR48gCIIgCIIgCIJwfDCsXLnyhLTCuAZA//79ZQ2AnzFffvklUlJSvHuCIAiCIAiCIAjCscSwYsWKHzkA3n77bezdu9e79wM+Pj743e9+593rOgd64mswGLy/2tAXARw4cOBhOQBcbg9MRgMM9Tth2/kAnDEz4Uy4GDBavFccX9xuN4zGrk+uONL7Dgdd9h1l/VPyxRdfHNIB4HQ6sWvXLqSnp8Nms3mPCoIgCIIgCIIgCF3FdP311/9oDYBPPvkEffr0QXh4+H4b39meOnWq96quUVdXhyVLlmDnzp3Iysr6fqNxFxwcjICAAO+VP6wBEB0dfdA1ANzqug1Fduwsb4G/1Yjg6gWw5LwMmIPhijr1Rw6AiooKLFiwQMtHdXW1lieLpXudBI2NjVixYgXi4uJgNpu9Rw9Nc3MzVq9ejZiYGJhMJu/RrsG4KeOEhITvw6C8S0pK0NDQoMk0KChIO97dFBUVaQZ6+7SzzOnUOJCMMzMzD7kGQGtrq/a1ADoA6IA6EpiGAzk+5DUEQRAEQRAEQRCOlA0bNmDfvn3Iz8/XNj5I52L23W1n8sEoH5K3t49p59CmioiI8B45NIalS5f+yAL685//jMWLF3v3fiAwMBD33HMPYmNjkZGR0aWnyRTGe++9B6vV6j3SRk1NDc4991wMGjTIe6QNZo7HwsLCvEf2x6VS/dGWary2oQoz+wSrnAC3DLHCWrcRbr8kePx6qGP7P02nYf75559r8dXW1uKjjz7CM888061PlulkeOWVV3D77bdr8jpcWKBlZWWa0+NIHQC5ubmYPn063nnnHQwZMgQulwu33nqr5lS47777tHDbO1q6k1WrVmnbXXfdpekFHRovv/wyrr766gM6HT777DMkJyd79zqH4cyaNQvnn3/+ES0YSD2iQ+vGG2/0HvmByspK7NixA+PHjz+hZkYIgiAIgiAIgnDiQ3vrkUcewXnnnaft06aYP38+Lr30Uu2BcHdCe3HZsmWajazPkn/ppZcwceJE9O7dW9s/HDqdAbBw4ULNmGRgf/jDH3DOOefg7LPPxrRp0zQjbMuWLYftAGhpacE///lPbUYBjXkaW7xX3+gd4QyA9oY+n8rS8KPheqAZAKvzG3HrpwU4p28w3txQjTX5TZjeNwIhEamAVQmkk7TRCdHU1KQZk/z+fHFxsWYE0jtDg53ek2HDhuGJJ57Qnpw//PDD6NWrlzZT4OOPP8bvf/97LU09evTATTfdhEWLFmlG74QJE1BQUIA77rhDczIwvHHjxmHNmjW499574e/vr22zZ8/WjGLOQhg1apSmMIzr73//O8aOHas5JwYMGKCFeffdd2ueHCrOiy++iIceekh7JYJfRjgQdGosX75cC4P5o3HLWRaUIWcjcBYA5c1XPP74xz9qeWFcTz31lHb9tm3bcOeddyI7O1tLHz1ZNOipC1Q0GtMHciAwnZxh8M0332hGPfXmlltuOag36kAzAOjJot5Qyfl369at6Nmzp5YHHqN+HK6ThLMGqEvMJ3VQf8Wivr4ezz33HE455ZRjNitCEARBEARBEISfJ7RJaC/RbqI9y4e/tF1ok9G26srD4MOBdgxtJ9qUnB3N9dQGDx6Mvn37dulhpum66677kQOAhi2NPhrInAnw7bffap4MbvPmzdMiHjNmzCEjcjgcePbZZxEfH/+9IU8jlEZcYmKiZnhRSHpmdPRXAA7kAKiyO3HDRwWwmg24cUQ4XlpbhZpmtzIcgcmpATAbO08XHQCcDj9y5Egt7XQG0EjnE2I6BUpLS7X4aCxSmL/+9a/xf//3f5qxSKOYThBeT8cFjXIa75s2bdIMU8qJTgE+eec0EDoSfvOb32jHXn/9dc2ApeFPw5sGLqfrcwYCHQV0PtBpsHTpUs1R8Pjjj+OGG27QHCcMZ+PGjZpDgPLw8/PT8sLyoYFP2ekGLJVt+/btKC8vx4gRIzSDnopHmdNLxHTS6KZBfP/992vGOcv05ptv1hwDnGr/wAMPaGlgmb/11lu4+OKLMWXKFOTk5ODdd9/FpEmTtLg6QnnS8OeUl8cee0xzWLCMDwZf/+jMAcD0U8+YVl5DB4BeBjxGnemKR43Xsmz56gedN3xd4dNPP9XK81BpFARBEARBEATh5ID2HW1Y2kXtN9o/tHG6G9q7nMHNsGmn0U6h3cR1zo7FzGs+3OTr3v/97381O+ZwbPKOmK699toDOgD4hJqZoMD0jfs0ZvnE+lCR0ZDnU2Mahf369dOMVT5NpzC48X6+i086cwDwVYPOHAB/W1iKr7MacOXgUJzTLwhF9Q5sL23B1tJmDIr1Qa+Izt8Vb+8AIJwqzyf8NKDT0tKQlJSk5W3t2rXarAca3JQF08MvEvDpO41cGpHfffcdlOw0Y5Wy4rnhw4drhjwNc+aXhU8Dns4E5puyo8HPqf78zZkWdDJQYbhP5wJfR2AYjI/h8S+ViU4KGukscEJFplHMtNPjpB+js4BGOo1lPo3nb6aD6aMseYyvQNAoZnnQa8Wn+ywLGsYsV8KZA3RCMJzNmzdrTgQ6Pg62aB9lsXLlSi3d69ev1/J+sCf1nGXRmQOAik0Zsyz4l8b7GWecocXPYyyXrqyvwLxRbmwMmP+8vDycfvrpWnkLgiAIgiAIgvDzgbYbXztvv9HG6vgqenfAh7rtHQu0z2hfHSsHAO1zPngePXq05uzgLPqurpPWqQOABtbQoUM1w50LuXXkcB0APM9raWgycXzfn0Y9jUI6E2jk07hjYbRf7f9gDoDNRU3423dlsJqN+NOpUUgLt2FgjC+W5jSgpN6JfVWtmNk3CL6WH6+mz2n6fDrPp+KcOsE0XHXVVdqUeE6bZxoYJ5+EszC5AB2n9J955pmaQay/xsAn51zBnu960Ihl+hk2Zzbs2bNHmxVAA5Phcoo5DXoa77qxTQOUeaSy8HUKyolKyfsmT56spY2GO+VEw5VOEsqBcbBcCI1+fRaFXg4sq3Xr1uGaa67R3r3nzALmieWoL6hII5qvGvB+Kg3DpBOEcdE4Zpr4xJ3XUpmYbuaJrzm88cYbmDFjhhZXR2hcc7YH33fhax50GPAdFcZ3ICeAvgBkR5gfvbJSdyhjlg/zymNdMf51GA7lxUrDNInxLwiCIAiCIAg/Lzjmpx3TcaMN0d3QnqPBT5uJM7y58cEwbTrOxu6qYX4oGD5nqtOO4Tv/fMDLh9J8sNuV/JmUsfgjBwANXAZI7wIXtesIjfrDnW7Aa2jE8i+fCvNpMg06faPhyHcY9GnsRHcAMDMsMB2uVpitDPxgmwmnpAWgX7QPVuc1Yltps2b859U6UNvsRlq4FRnRvirOtvt0qBB8yl1YWKil/6KLLtIMb3pQmFfGybTohisL8Le//a0mYN5LgVMudJDwPt1w5j6fevMJPp9oc4YBvT78y0LhMb4Hwif5vJb30JFw6qmnarMB+ISe8dExwff8OWOAMw9ofPN6vhpAOVx22WXfy5x/9U2Hv+lpYh5oMHO2AZ0PNLKpKCxXOjF4jIrJcuQxxkH5U950eHA2BJ0eNPxZXjT6KQM6Mw6kXHQa8DxnSDAdzD+NbeZZf22hI5wp0dkMgPbQqcJXGZjuo61ETBd18VBxCoIgCIIgCIIgHAzarJyBzYfGtCO58UElZy53t/FPOGOcD1lpg9KuoV1G+01/2Hu4GBYuXNjpd9AYwYcffqgZ6B3h9HYaiO2Nz+6EwuRTb04h59T5zuC3/6uaXChvdMLucEP9/z2xgWYkhlhxgKUADgmNfn7tgAIVjh1cWJFT/A8GPV3UQSr1kTz5FwRBEARBEARBENowLFiw4IAfQqfxdSD4RPxYoTsA+FT9QA6AYwmfyHd1KoXQdbgI4qEcAIIgCIIgCIIgCEL3YLr66qt/9AqADp/wH2g7luivAPDrAQeaPn4s4RTxA723LnQf/GJBZ2sACIIgCIIgCIIgCN2P4ZtvvjngDICfEi4YyMUTfooZAMLx4YMPPpDF+ARBEARBEARBEI4Tx24e/1HAGQDcBEEQBEEQBEEQBEHoHgxz5849YWcAcBV9rlIv/Dx57733ZAaAIAiCIAiCIAjCccJQWlp6QjoA+Ak5fvpO3sX/+VJXV6d9klAQBEEQBEEQBEE49hiUESZz7QVBEARBEARBEAThZ444AI4DTqdT2wRBEARBEARBEE4mzGaztgk/D8QBcByorq5GfX29THcXBEEQBEEQBOGkweFwICgoSPtMuvDzQBwAx4Gqqir4+PggOjrae0QQBEEQBEEQBOHEpqioSJvJHBoa6j0inOyckJ8BFARBEARBEARBEAShexEHgCAIgiAIgiAIgiD8AuiSA8Dtdmvf5+cn+o4Hdrv9mMTFMDktv6KiArW1tfB42t6CYP7034IgCIIgCIIgCMcT2iO0Vbjpdgn/6se4HQkMo7i4GM3Nzd4jJwbbt2/X8nwsocxWrlyJl156SVuX7XhQVlaGLVu2HPO8HQldcgBQcO+8885xW9G+srISa9as0Raf6E7oxHj33Xdx22234Z///KfmaGClWLhwId5++200NTV5rzz+MC3fffcdZs+ejaysLHFICIIgCIIgCMLPHBqpNM4LCwuRl5eH/Px87S8XE9f3uRUUFGjXddURQHvq+eefx759+7xHfnpoUz744INaHo8FNL5pv3700Ud4/PHH8Y9//EOT7/Ggrq4ON910kxb/iWbPHbYDgIb4I488gksvvRQ2m8179NgSFxeHiIgIbNq06Yi9XZ3BlSxpXIeFhSEgIEAL22AwYOzYsWhsbMT111+P1tZW79XHDyrphx9+iOTkZEyZMgWrV68+oSqpIAiCIAiCIAjdD2cn0z6h4RgbG4uEhARERkZqBn9UVJS2Hx8frz3I5HVdNZoZPg3hE8m24Gxs2jtbt271Hule+DD5zTff1Az/p59+GmeddZZmBx5L6NTYvXs3Vq1aBavVimeeeUYrwxOJQzoAaJSuWLECzz33HGbNmoXw8HDvmWOP0WhEWlqatoI+BdkdTgB6YL799lv06dMHTz75JJKSkmAymbRzfn5+uOWWW3Dttddq5463E4BePTo9mKbAwEBceeWVmD9/vvfswWFj0d3p5WyElpYW7TfD/qlmRtBjuXHjRu/eiQnlRPnwlRI2sKw39M42NDR4r2iDDiYeZ3l19xQspoEN3cHqCc9x6lN3eyIZZvspVQyf+4yPMujuvHYn1HPK7XBnGjEv3V0XmAZ25CfiNLGOUE4d9fpwYadI3T8a/WP8Ryp/xss6qsuZ+sn9zsqU9Ynl0hHGr7eL1PHD1Zv26OnoWFepA2xru/tJCOPjIKuz/LSH57u7rjKPzE/7vFL+lB31gXWvu2BZUK46LFPGwcFy+3LS429f35h36ubhwvupB0dS/t2JnpeDQRmwX+oqLLPDKR9e016WXYH3sV+kjrKcuHXWPrDNoQ7r13aEest08DzRr6cO6Nfztx5GV6AcKD+mjenV06q32ZTv4bRJLKeOaWc6O9Mh6iPTeqCy1ccaTBvTwLS078f4l/sMh3FStw9URjzO/PB65oUwP3q9ZTr0tDAsxsvf7dPYPl/cbx8Xw+ooH6afbR3/6uHzt54XXdadoZej3g4TXtu+7h9vKCemmek6HF04EMwH7Sw+nKRtwu/u0zahfH19fb//Fj+PHcmK/Dk5OZqN8c033xxQvsebt956S3u4vGvXLk2O3Q2NcOr/ddddpz3579Gjh+ZM6Q4owzlz5nw/o4A6TWfGNddcoz00Zz3kX844v/XWW7Fz584ftQE/FYd0ACxbtkybjv7QQw/9JJ9/oBOgb9++msDWrl37feN0pPB+FtZFF10Ef39/XHLJJVql0uFMgFNOOUX7Te/a8YSKQhkzDYR/O+sYOmPbtm1a461DefGdGuaXjTEdKF2F8tYH+jTAqdjHEs4yYeXoCBtVOmZOZHbs2KE1MPxUCh05mzdv1v4uXbp0v0aW+zzOcj1aXe4I01BaWory8nLtd2ewg2RjyI67O+E7TsybDjvm5cuXa/rDfHa1Ued7U13xUDMezhTqKtRp6jnlRt07nHTymu4sO9ZVdsocODDczurAiQQHZ5mZmQftxA7kyWdbxLbqaDp5tgdszxg/61lXYF3kVDxd/6k3bHc6K1PWI9bVjjD/fIeSOsN8HokusP7rbYHOnj17sGDBAs2QaT+w7Q4os/Xr12tp3bBhwwHDZzvPsj2a8ukIja1Fixbt1weVlJRo9Y7170jyyjR2JneWDctTJzs7+3tDo307zDgZRvv+lWVxoHazI5QPZcV7fkqjg7C9aN/3dwbrHfW+q1BmByofylpvo6mzB2sPDgb7TbZ/1H8aAKxTubm53rNtMGzGxzrJ8x0NLKaR4x3qFdsE1mtez36E+s7ypwwoKx7rSpkxbuaT06/37t2rPcXj2JDp5V/qAMPm+YPBNLEetB9HUb6sFx3TwzgpF5YrdZJpbg/lwHwxDcwT6wKv5fiD/Tv1mvWgfT2j3A5UlryfYbJd02fcMl1sN1h/GRfbO6aTZc2HgiwDyoL3MQ26g0nPp163mEfaEayL7WF6GL5eTpQtw+FfGlPMG7eOMA16n82+RI+H8j9UPThWUK5sDyh/povpbt/eHCt0W+FAsGy+/PJLfPzxx99v77//Pm6//XatnvCV5/bnWP+OtB4fLiyjzz777PuNs54/+OADzUCmjnzyySf7naeuHS3z5s3TnCrnn3++9hr79OnTNSdKd8ByZl3j+I2/mWbKnEb/a6+9pjkdJk2ahHHjxmHYsGHa8eOhG4eD6f7773/A+/tHsCGhotAzQ1jZD7RxQBUSEqIZ7F2FjScbAjYcnW1saDgLgA0MGwt+T/9Qin8g2Fh88cUXuPjii7Uw6GHrGBYVgxWBT+HpKTtaKBuGSY/egWADzMaMeaQMmU/+ZiWlt4r3Hky27ISYDzZAdGiwEWKDxPyxfNiocnYBGyamh40lPYg8z2O8j9NU2GGwHNnI8z7OlGAZ8BpWIDbk9ByyErOTZsUdPHiwds2bb76pDarS09NhsVi037yPDQvlznwwXHr72IDTsUNPGTt/XsPB7+LFi7WpOex0WHlYUfgaCGef8D0awgaK8bJhyMjI0GZJcE0H3ktd4b2cMsUOjHJkWtmo8C+nVPFapo3x62XPDojxUU48znUYGCflznw/++yzWhkx3ZTPyy+/jJiYGM1hQ3myw+rZs6eWVsqR8uW9bBQo5+DgYE3GTA+PM1+8jnrBRo+yZllQFix3vmbDxpvnmF/ew3uZbuoBy5jy58CEYekdPMNj2TN+xtlxmhMHLMwz6xPDYPkwHJY7j1MOzBPTw0EAO1uGRZmyTFkv+LujM1AfCPIaxss8UJapqamabjBdzB8HM6zrHGiwfjFu6i5lxDAYL/PKeHiO6eTGfPM+5ofhtO+kmG7mndfwtR7KmelmvBxEMT0sH96j6zvjp46wTDnoYJkz72xbqONMA+XI+5h2Xk8ZMSyWN2VD+ellx/RTttQx5oth8RzLhfcwLN1opeORsqFcmR5eQ7mwjvB+po/54HW6fjKdlAnDpf4xr5Qb08RzTBPTzPTyHobDdPE49Yx5ZN3oWG5MBwcv1DvqHMNlepgHlqHuBGUZsDx0veA91H+Gy2sZr15e/Mu2jGVFuTF+hks5Mm2sE5zCyLBY5tQZypJ5Yd6ZH+4zbl5L+VFOOixXvXxZ7pQ9886wGJ+uf0yTLmOmifcw/wyXr1kxXWyPeA3zwuuYFsqV8mA6WNeYD6af9/M35ajXTXbojJs6x33KkGXNctb1g+fbt92UAcNmHNRPpoXH2BayLrPPYZ/ItLIcmV7mlfWOaWAeGQ/1ifrA8Jl2XsdzbIOYRuoL76d89N8Mn79ZhtQxlkl7WJ4sQ8bNMmY56u0W08SyZtp5jPHyer2MKDduvIZy1KGMmS5e17t3b+0Yxxa8hvWNsmRd1OXOuKjjzBt1hGlmnCwDvS3hgIu6zXj1ukYZUO4sd/ZBhDrF9LDtYByUC8OhLJg/9gcsA8qO53g/dYHhMY8sb6aPm65LTA+NJB5jmVAulBnTyvTxN8NjHJQj88N9xsd8MRy93WYd52/mg2Ex7QyDdZDhMX6mhccpb8qS5Ud4L9PLfr5fv36aHFifqUt6e804KHumm/HwetYN9ml6f8JrmS69/lFf9OOUMdNDfeN9TBPvY7roUOI+5cWyZV55D9Ont7u8lvEzz2zfeB/rIjemn+HyWpYpy59jFOoEr2cbocuK6Wc81FmGqesYZcNr+Jvhsx1nXaPsWa94ffs0Mp8ch/B+1gHmk/WV6WpfFygnvc1mWTDOXr16aeHp6R8/fryWVsqf6aY+MA7Ki7JgObSH+aMsGA7Psax4jHrBcJluyk6v+5QPj/O8fo0O6wllwrCYRo49eA+v4ZiR97LsBg0apJUrz1E/mGfKgzrKTYdh8RrKhzKlvHTnKmVFGQwYMED7rfddLF/276xXjIth6/qt55Phsm9jeLyGf5kexkF9YhmzDrLN4j5/8xifzlI3qI8sR6ad+WQZ8X5Og+dxyoHpYFvOhxAcr/IeXs/8sb1k3WNYvJe6RJmzbWYZUN4sM5Y/ZczfzCPrG/PD69l2UB94nvrCv6yLlAPzyfj5l3GwHCgP5ofo1zB8vZ3i/ZQTz/FvRz1hHWK95ca0UIaE+kh906G8qPfMF+tsZzBNdMb8/ve/1/LBesEwr1NGKfPHdoxy5fR05vWKK67Q8tYZ1EumibI7Gqjn7733Hh577DEtb8wX9XTGjBmajOhsog7pG9PJfvZooNzYPrCs6Azgk/iOcj9SKJMlS5ZobQ91jrYMH1iyLvI47RTqIOX8+eefawsQHkjGhwN1ng/XqGvMA/tGxsE6r+sB6whtGPaDB8vnAS1KCl2fNkEDi16NTz/99IAbC40JORLYuDJTh9p4HTdWoKOBjVD7AVlnsAGicrLiHw/YsbNBYAGygdKVf8iQIdqTIjYKh4INAhsaVmpWclZUKj43Huc+B8wsU8ZD5aRi6p010TtBNlQcrFF52Bj2799fq6h8FWTkyJGasc90spG/55578Oijj2oKn5KS8r0esLGk3px66qmYO3eu1qFwWgwbSDb0rIT6DBM6muhIYCNAo55h02PG+CiH9tDTz8rMhvXrr7/G6NGjcc4552jXMVzGQ/1l3tgZMB0cqHJmx1/+8hft3C7V8DNsQtn/6U9/0hohdmgciLNCzZw5U/NOcqDDhUM4IGRd+Nvf/oaBAwdq3lPeS51knqgv7PwZH9NE2CGxA2ScHExzoEY4gGCDzE6LnaveQPEaDibYSfMaHuf97MiYJjYcDIu6wniZX+abMmcZcl8vb3bo7WH4bGBZrgyTdYB1gWlnWNR1hktY5jxGGfO6xMRETS5s4Jg2dhYdYVgcBDF9LCN25IRhUcfYILGjZlp5ngNu6pk+WGdDyg6Ng3umn50j80T9px5SBoybnTTTwo3XUi+ZB+o380z5My+UFfWIsOyYBj1ehseOkYMS3sdw9AEW6wCvZV1ho8rGlm0Oy5YNK+XCNPA4y5+DaT1PzDPjou5xEMD8UdfY+DNtzCPDZV1lOenlz2tZ7pQz6y7z3b7hZrlxnx04w2M8lI9ebpQBoXzYVvAvYZiUO8uNaaFOtYflyDyxzOhAY16oT5QRr6UMWUcZJnWD4TFtPM/8Uz6UMfPMdDOfDIMy5V/uM73Muz4jhFAOzAuvY/hMA9t46hB1hE8rqa8cdPB4Z/Ba5otlzzrP+sRyWLdunSYv6gtlxHgZD9NC/aS8WD6sa2wfuM/yYNp4nvrK8qDuE+oJ08syp1x5PfPENoB6SnlR55h/hslrGS7Llf0iw2Ubouusnh/KhGXKcClDGv7MO3WSsmb62W6xL2J7zXhY3mxjqUPME/NPvWO6eZ4DPsZPo4RpY3jsDxgX92n88BqWI+tae6iLfOWO4VKWvI5pou4zzywjypf5YnqpM8w3w2T5U25sA9mvdITpoG5T35hftiksG5Yxw+BxyoVy51/Goesw8898U76UJ++lXjI8HmdaGBbDoZ5S3iwHboyLsDyYdrZ7lBnzSDnzeuoHdVUf4FJ2PMeyYZ1hvihbyo+vD1Iu/M22nYYI+2jqD8uA+3QSU14sP+oly5DX63rD8Fj3qYO8hvnlOaaFv3meusoBHu+n/KnjlAkXKqYusEyZXpaJPhBk/hmP3s7zPl2OLCv+ptyYVuaR5c3rdUOacTJd3Oc53sP6zXRSpkwL42Y6WV4sF8qdsmTcjJNjRrajbD+ZV9Zxlg+v1esb4+J9hPnmvSx39r1MA9NG4473sfzYp7FNpnyZLsbPOClXtkMMmzqh11+2hZQBdYPX817miXEz3exPWH8YPvWVcuFx3kOZUU94ry4PypZyoOx4Pa+jPlOujIvpYT6YV+oR72V4DJfhUY68lseZT8K2leXHtFMHGCfbX4bPus/reZ7p1NtdPX38y/afekI9oHyot8wP21LqA+NmnadcKCvqL8PjvZQ9y4I6rusI08842Q8ybMqMeeFv1hfmkelj/WH58pheLiwDthfUpY75pEyYN6afMI2Mm2EwLYTyZdlRlryOYTI/1Ce2LQyDZc1+h/llWilf6gbvYx/M9FGWLGfqHX8zfF3HWW9Yt6gfDId51/tFyojtMsNifWL4/MtyofxZ7oR6yXxRnkwH6xHzRplRBoyHYTHdTBvPUbfZTrE+UO+pT2wrWabMw7GGsuST9TfeeEPThwsuuEBbbI/5ppF6//33a+V8+eWXazOjmb5jDeN+4IEH8Ic//EGT9XXXXaeNvyk7Ppm/66679tvOO+88751HBnXpA++DSjodOJZnXMcC6hd1nA8If/WrX2ntIcuaaw+w72A56HXjSOHDyCeeeEKrc4R6ysXsWUd0+JCbadDr2IE4oBTYEFH49FawMtGDxEgOtB3N4oAcZIwaNUozmjrbeI5CY6PBfVbAo4GVm0pxMFiQrMBsnI4HlDcNXxrL7bfJkydrA93DgQNDNtjscNhRs5Ni48XOi2XDxpHxsKNlJ8HfbJzYSLBx0gdpVBqGoQ/Q2FjqxtGYMWO0isRyYBjTpk3TGjKum8CGjwYyw9WZOnWq5jygkac31jTyzz77bK3BJGeccYaWPqaVjRHTzkEtBx7sZNi4t4cdAhtmDrbYkTJ/dDDceeed2sChY9myslOGzD8He0zLhAkTtLwSdlrMC4/RucEOjDNE6PHmlCF2tJQNGyLey7zzOsqIOsL0sI5QV9gpMCw2coQyZDrZSbAz0zsToldODrqZPuaDuk25sHJTbuwQeT87R+oH08oOmxvTz/u4MY96eVN+zCv/tocyZfpoING4YboZJwdGzCvvZYPcHuqGPlhj+bFsmVfG1RG9PPVOt31eCeVDhxHrO9NH2OFQVgxbHwhRR6gPTD/PcWN8DJPHKXd2uNyom7yH+Wif5wN1ZKzXDI9yZj6oY8w76xnlwUEOB/aE5ylj6hPLjvv6YIlQL+n1ZZ1j3AyXgwsOtnTjQH8CQz3mAIT5pH4xTh5jvWI4TDfzx33msWMbpw+yWB6UD+NiRzNixAjtd8dyY3rY4VM2HHyw3KhLnZUb88C8MR/UJaaDcmVaeS/DoK7SAKOcCfPC3yxLlhvzTfiXm14WLHPqLeXINlzvtJhehs8BKOGAiXWXMmH8zC/Dp+5RHp3B9DAe/mUnS9nxN+9nfWBYTB9lybJgGig7wnPc59/2bTzLimVNWVBXdZgX3WDnxvtYn5h+feDK47yGcVFHWQ/YXlL2jFfXWcpSLy86BGnUUi56GDq8lvnhcf0c2xaGxTxSXswfr2P6WIZMC8uL8Dw36gzLnXJk+rjPMmrfTjM9bMc5YGVfQCOWsmW6WI+pI52h6wQH3ZQ/dZGy6Qz2TwyP7Q/1vz2se2wHKXd9gKSnk/lmneHG+Hhczwt1iHlj+pl/ljvTwLLlRjnpsO5STkwHy4j5ouyo89zXy431UZcX9Y/xU/6Utd7ms17QKGf8TA+vYVr5m2VAneN5xkF9YrvNa2mE0QFLGXFjvpl2XR902MdST7ixLeG1jJN51usy2yXKk8eYXqaP9fJAYxvmnTKh7Hkf08G0st/mX7ZVDJfXUY68tr0+slx4jGVEuTFvzCf1hLAd0OsZ42Cd5v28nuFSTxg299lvszyYDpYXN7bFw4cP1572Uf94jmXF8qFuMZ/Uf4bB9on9MuNheBw3cFxDObLcGB7LntcTlhmP0Wk3ceJELc8sC/YHrE88z/JhmJQz6wL7eqabfYlebwnLmGNSXe8oB+aTeef1zD91iHEwPIZFpwPlQeOPDjLGyeuZN+oJr2ccTDuPU/6UF/NE/WEY1BWGRzmz7eE4hGXGMmfamE46o3gd9ZTyJfzNdDGdbA+YPv5mOEwP00WdYf1hW822lPdSXtRpypFTmCk3xqWPNVg32Nex3ChntoXMJ+NnuOxLaQBR95ln/VrKlWnQ6xahY4FlQ5hejpcYL/POvFHmRNcv6gVlz+PMC2VNHWHdoH7wXo51KE/GwTj1+sj8sYx5Pdscpp1lTzrWQ4bHMqLcWRaMn3Kic0jvb/Txkd7uUpYsH+aDeslreD/TwHrMcNiWMa6O8R0rOA6nwc2HV+zjdLjWGcucr3hTVscLlhsdEFdffbVmFFMXWc58Qv7f//53v40PCI8GPvFnGXG8RB1mGR4rWD+oY3wgSQP8//7v/7RZFdQZyr87HCx8iMmw2R4S/n3hhRf2myXBOFm2rKcH46BuEFac0047TWtkOEVEH6wdb9iAUGnZObByHw1svNh5sAE4EKzI7BDZAJ9M6I2pDjtnNkaUmd7YcGNjx46PFY7nOAhlI8dGlNezY2TjxQ6AsqIcOjYOjKt9fGzU6EVk5WJDrzeGHEwyPBqcDI+dOs+zPPWnkXpYbCjZMfI400iDmw2DDtPGcDmF/7LLLtMaZ6aTTwvZsLIh5zXshFi+jIPhtYcNMgcy7MDPPPNMLTx2inzKx0aZMmFjwTCYdw5WWcHa55U6pMP42YHqeslBmD6A1eEARe8w2ofDgRPvZx75t31nwLLT5chyYRiULY0SypThMG9ML2XafjDPeCgHbjoMm+HRYcNGkF+ZoBebGztUvTFhWIyTdV1Pj55mlh8bMHaalHdHmAaWIQ0fdnbt80o4yKEucICg64cOZU/ZcaDCeNlw6e0NdYHxUseop5QvZ4dwo4HFY+xQOuaZ5cRwGRc3hqsPaJhn6r1+jvfzeuopZc9r25dzZ+iyZ9m1hwMNDth4nF5ZlhvzRZ1jWTJ8tmk8z7xRJ9vDPHQMk04aypTpZNr4FIWDIOod5czBDgdt1Nn2sExYdxk/7++sA9Lz2b68mC/KnzLqbGBA44H1i/mkHnNjPqkb/K2XB2HamS5e375uMFzqEeVI3eJ5lgXLnmmiXJhHltWBYP54P/VXT4M+y+ZAMJ/UU+oCO+v2sO7oA2jKmLCe8Tj1T08L/1KmbHvYPlJejJvGGtPB8PUnm/xNR42us8yTLmu2NSxDlp0+kNRh3lhneK69XlM+LG+WD89TjpQbjXTew3PcZxvIv7yOx3UYN4/r9ZuwbWD94ywpDhZ5De+nvjLfhGXC+kt56O2qng/qPMuBMuCAsjMoJ+aDf1kH28M8sa4yXMqyfdoIj7Fc9f6A8bKMWJcoX133qEfUPZYtt/YDIJYL6xtlRpkwfzzGPFIerJPMI8Nm2dL4oH7ymF5HiF6nGD/DZxjtYXnqbQxlx8Efy5+GB6/n2EJvO3hOlzX7ER09Dpa9ro9s5ygjpo1lzbwz3dRNpo/xsV6yf6AcmU+9/Al/MxwaW4yXuklHA8uUedDbrI6y19HrJ8uAcet1XL+eeabhx2vYh1MniK4jhL8pE/bVNHhpGNKI53GWDcOjjJhm1k29r+BxxqfnmXFSPoyHaeb9lAM3lif7dMqE+kBZ83rqiK5jPMfrdCc7zzP9vI9tCeXDsBkXy4Lh817KVNdftqUsQ7arvJ9pZbr1sSPDZXjcOJbRH+bw4QHD47UMn9dTh3mM8VI21Dvu6+0788hzDIvtIvOgOwzYtup6yOuZRl5LPaD+MN1MD4+zrPmX+sZwqONME+XB+ykv3tNe35k3xs/8MR7GSRg/w+aYhPKgPrXPJ/s7jjO48QtbHMNQR9nH6vrPsJkX6pTeN7BNZVvEMAjTwnLn/ZQ1ZcX8Ma2s43rfoY9hdCgL3qv3CbyPaWX7SxmwvvEv00H58FrqGfOq10XKnuiOA57jNUwr5aWHzX329SxT6gXTRHg/N15HA5T5pswYHuXXsb8+VjAN7F9YfqwjNFSpC7o8efyngHWEsmP6mCaO62k0t9+4GPrRwCfmXPON41LO6mUZspz4t7thfeIsAxrjukxZX7rjyb8O6xrbUF03qbeUI+uIDnVf77cPxkHXACCMhJ0KPVqcbs3GmpXleMEOhd4zejb1SnU0sDFn+ulh5ECl/cCIsHJzuhAbACpLx/NHAis5O6+Og8326B0BG4r2UEk5OGMB6w1vZ7Ax0RtDxsfOl2XHxpadCQeFVBB2CkwLOz/9aTefplOJ2ODyPO9nI8b08smO7jllQ80GjINchqd73tmwsTF58cUXNZkyrZQh42H8fCeGhhq9yHz6zwrJwfXf//53rdNnp8C42TDxvXs2SIyHHmR2Iuz0GD7j5VQtDlBff/11bZ9po7FOQ5aePsqIgxqmheHQecW0s7Hm9byX5zgTgBWET9/YmdC5xM+DcBDIGQkMj1P8+Z4fB+1s/Dk9iZ0gZcM0UwbUF3ZW+uCdjhWWGcuBjQwrIuPnPXpDx/OUNzss5pvOAcqQeskOkXJlvhgXjQh2WJQNpxGzvFgHeR/1gsYVw2YZUwcYJvNNXWJ5scwpS3awLA+mVR8osF4xPuaD+WYeeD/LnI0Xw+U9TBevZ8PDcmMemSfmnWHzL3WG97LseY7pYf75m7rNNDFu6hoHGByAsF1h/IyX8qAc9IEvOybWfYbPgT3jpS5RDpQt06VvvJfpZf4ZJ/cZP+MmzA/lTpkxfYyHsuO9DJtly41lSj2gTlBuzDP1mzrK8JhPyo5xcWM5cDDNsmO6mFa97HgP42WcDJf5pow5WGAnwd8sO+og9YL3Mj7mnWXMsmM+eZwb5cfrKSumm+WplxvTSHQDg3ES3sOyY3o4fZc6wTLUy416yHio/zxGGTF8lg/v4eCIAyumie0Sr2EZs8zI0KFDNaOBMmTYjJ/yYby8lxvbGZY7ZcG6yPipD5QXy5PlxWM0aJgn6jvTRd3ggIo6ynZNTzM3PX6mhcfZVrPOUz6UB8uOekR58jfLgjJhvrjP8LlPOfJ+poEypLz5l2lmvlg2DIN/2f8xj5QVoY6xXlLneA/Dpl7pMtLbAMqN1+q6yo37hPFSDryexyl7tnOUPe9nu8fwGDePU668VtdNHqeu0IihXNg+8Dzv47U8zzaEsqE8GBbTTx1hWbF+UJa8l9exbrAs9LQwP8wfy4l1nmXCcmQ5Mc9MJ8+znaA8eR3lRphGyoRhM16WOa9jvlgfKBueZzopB+oGdY2DQB5nHeG1TCPD4jU0yFgPGQ5lSP1gXikDplUPj/fxOkL95jGeY92kfvI+tj9MP6+jbJgv1kNdFyk71mumk3GxHjEtzDv1mXJkGfAvzzN9lCt1lbJgHJQH99mnUi4sJ+oS9Yvp1dsKlhnjY1x6PNQLpotypl4zLfzN9LHNYToYJ+ssw6B82W7xOMub1/Fpq15WLE/mmW0q5cm+kHWNYVPW3KchxGO8l2Ezn7oMeYzlyHQwTrbPDId5pBxYznp94UCbaaexxbJg+8E8sT3gvZQ1fzOvup7zOOuKrrN0UlMuTC/TyPBY/pSbrm/UV+oxj+v5pZw5BmF87MMpe+aPMmB6eT3bCI4nqRcsJ6aBZc+yYlkyLTzHdoNhEsbJdLOfo36wDDklnHJl+ITyZVpYjpQP08ywGKZe93k/0864mBb2Q9xneev9BMPmPvPN9DHdunOP4emyoiyYF/ZZhGNalgf3KTvKgOHRocB91gH2GSxDXUZ6eEw79Yd1UF/XhDpAubKsOCODbRDHjHo+KDPml+HxL8uT8uB56gxlxrLX804dYZvJ+spyYtjMO2EaqMf8y7aG+aBsWP5sdxg3dZPxMh6mle0x5cI8MWx97Ky395Qxr2e58X6mgbrJa5l/1l2OK3iO7Q/LnPWFOkN9YRmwXrFcKD9C/aQcWcd4HdPI8mZYzCvLi8d4D2VBGeq6x3ioT5Qt6wbjo27wXHsob9Y16iXPM71MB/PJeyhbhst8sj1jvljvDgXHvLrOcQxO5xt1l8f0mWoHg+lnujqm92hgn8Vy5Vif9ZV5o+3A8tU36sOhnPoH45VXXtF0i7LjxkUQuRAg9ZbHWU7UX5YrdaurUCaUJeXCsmZd4phE31h+tFGor2wXTiQMKrGdu3s7QAXkNGsWyN13361V3mMJByZs4Kj0nBp0OAp+uLCC0SPDBva6667TGgNWNA42uRAc88r3ZtiAdQfMAxuJg4XHyvzqq69+P3DRoXKxEeNU9KOVOWXKd9r5DcyDyZMdMBs/Nsb8zQpyqMahMzidh40wDf+fK6zUbESoPyca1Dumj+VO/eOAjp1Fd8CwOVgg1CV2vocKm50508LOnfKiASl0DgeBrHuUF+FAh/XxaOEgn+VA2GFRJ46kbh8uXA2Xs044UDkaOLDSZcHBFTvyExUOItl36YbiiQgHlxwIsm/RB98c0HcH7LNoyHMwx7AZLsM/GJSZPsDkgJSO3+4caP4cocwoIzoejjVss9ne01Dqrr6OYx6m/XikX/j5wnpA45tjnJ8DHLPphjZtEcK2lIaw7mgg7LfpgOX+odpuhvevf/1LG//zdW7OfqXziNPE6cjgonyHaqM5bmB6dGdId8C1v5jf++67T3NcsZ1hu9AeGuW6k62rsH9jfvlKL9PNV9r56gHtLI4p+HCS/Q5tq3vvvfdH9tfhwL70gw8+0GYLH6gto3OBX5yjA+1E4rAdAIQZZWWjUXcsB406HKzSuDgWHQQVmU/F6AnTDRl65vhOCqcsdWdjcjgOAA5uqSQHGuRzAH20BgDjoJeNDo/j0enSu8p80wMtHH9Y3rrRRLrTSXEkYdPrz06M7QefFh2tUfhz5liV3bEK90CwDeDTxaN1PHEAo8N28GjbwmMJHckcsFHHT+R0HkuZdjVsjito+HOMwaeEfJIinDjwqRY3zlo4kXVaEE526Pzn1n58xD6b9gHH7e3rH58uc7bDoRwANKrpAOBUeP2BJ+FsDC6Kxwee+gyKA9HdDgDmicY4341nm38s2hVdbnSSsE/ib9224znOpGCfQ3v2aGw+yoXhHAyW57Eeb3WVLjkAhCPjcBwAgiAIgiAIgiD8MqEheShjsj00Xg/1QJbh8Uk3Z/N2hEYwzx3KidDdDgDGSYP4SKbdC92DOACOA+IAEARBEARBEAThZONYvAIg/LScWPMRBEEQBEEQBEEQBEE4JsgMgOMAF/PiFB3xnAmCIAiCIAiCcLLAFe05ZV/smJ8P4gA4DvBdF67WeaItACEIgiAIgiAIgnAguIge39fnYunCzwNxABwn2q+8LQiCIAiCIAiCcDIgXwD5eSEOAEEQBEEQBEEQBEH4BWDYuXOnOAAEQRAEQRAEQRAE4WeOYdq0aeIAEARBEISj5N7RtRiT0OLdO/m45ONIuD0yzVMQhO6Fn8Lme+Stra3eI90Lp6fHxsZqn6s7Vvj6+mp54LfzjxVRUVEoKyvz7nU/VqsVNptNW5tM+GVjSEhIEAeAIAiCIBwlz8+oxIx0u3fv5KPHUwlwy4hAEIRuhgvI0Xi2249N+8hFtlNTU7Fnzx7vke4nMDBQ+xb+scoDSUxMRH5+vnev+6Ejxs/PD1VVVd4jwsmIxWJBZGSk9lUG/mbdqq6u1pxHh+ugEgeAIAiCIHQD4gAQBEH4MeIAODzEASAcDJbfhAljMWXq6ejZuy+s/kFwulyIDg7gpxqwcsVqvPXWa8javUf7+tzBEAeAIAiCIHQDvzQHAKeTCoJwctId0/FNJhMGDx6MKVOmIC4uTnv6uHTpUqxcuVL7dryOOAAOD3EACJ1hNpsxaNAAXHv91dorHLt278Pu3bmwNzbAZDbinPPOhd1oQ6zFitycXSirKsfs2V9quuRyubyh7I84AARBEAShG/ilOQD69Onj/SUIwskEP029e/duzSg/Gq655hr88Y9/1IzK9qxZswb33Xcf9u3bp+2LA+DwEAeA0BEfHxsuveRiDBjYH+s2bkXhvkJYjS6E+FvhazTAarKiosWDRqcbvXr3QlREkLrLg9q6emzYtAnLl6/Q9LYjRu9fQRAEQRAEQRCEQzJt2jTce++9mkHZWLYHv7rmIlz12gbt3IgRI3D77bdrTy6FXx7Bcb0wbcYZ3r3jw8SLb8TEjFjvXvcyYsZNuOfKSxDs3T9ecIbNNVdfiTPOOFUZ8quwL3M34gLcuGZ0Em6ekI4bTknHVeMTccmAMMTZWrF71w6UVlSiudWJFqcbPVJ7YuoZ0zuth6agoKAHvL8FQRAEQThCzuplR6/wH3vaTxb+szoIXZkSGBER4f11YDhdMSQkRHt6xsHMsVoFXBCErsGnwJwJcLiw/iYnJ2PGjBk488wzcc4552hP3T2tjfjfW5+heev/sDPuUlw7JklblZ9P/RctWqQtTsbXhRhXZ08iuwPGxwXRDvVkm+1Qr169MGbMGG12wqBBg5CRkaG9usB3pg8mD7ZlnMVwsDxQRlzJf8CAATjvvPNw6qmnom/fvtqsAW4Oh8N7ZecEBwejrq7Ou9c5XPQtLS1NK4Ozzz4bEyZM0PLO9DOOg83qoCHI+4/lLAYSEt8Xk8cPwOoVq71HDhOTDWPOuAB33nAxEpOScdqM8zGqZwT27stBY8vBZceyqykvRm1T9/YxQf2n4rm7J+D5lz/AsPMuR3hxDvIbD/5+fXcRHh6Gs2eeidycHGzZtA1+ZgNOS4/EwNQYRMXFIkiVu6/NBKvJDbfS4ezSRhQVlyNByS48PFyVtQ/S0/ugvq7qR1/I+Nk7AIz+UfCNSlaNgwOulmbvUUEQBEHoXsQBsD8cgJx77rmIiYnRVizmU8GwsDDk5uZ2yfAQBKH76aoD4KyzztKMzhxljOzatUszcukAMJitGDNyONybnsaywIs1BwChUT5v3jwUFxcf1AHAGQRDhgxBYWGh90jXOVwHwEUXXaQ5ALilp6dr6xfQGKYhvWnTpoMunHYoBwBfQ6CM2ObR0N+5cyeysrK0MIcNG4YzzjgDpaWl+62N0JFDOQDYlnLWxbhx47RXBbZv364ZdmxXL7nkEs0xsGPHjgM6Wo/IAWD0xcSzLsZFZ01BQHk5CusG4LabxmHImNMwbmASdmzdDk9wAq6//jpMGDkQdeX5sFsiMOG0KUiOT8bksYOQl7kDDms0brjtRpwybjjq8nNQ3WrAmeddgjOnnY6esWZsy8zF0Bk3YWKPFny3pRAhfj6oKyhDnj0YV5+RgkXrinD1RTMwYMwkTBw+AJagWJxzzgz0iPJF9t4c9B41BUFN+aho8cPMK6/HmaeOQ0VJDoaddjkmqjgHxNmRXx+CK66+CqedMhE2eznyyxsw4ZyrceGMybDCjoKiakyYfi7OP3sGRg9KxM7scpxz5VWY1CcW+XYrzr36GvSLCEBNfQHyimuU4pnQe9hkXHrhORg+dADysneg/8TzcOk5Z2BAz1jk7tsLv+B0nH3W2Zg0cTIG909GdFI/pSNnAbX7kF924M8xmk1GjOqbhhaXE5vXb4Fd6VFCkB9Sov3hcpu0T/Zafcwor2xAbkWTqmNG7CsuQ3mjHfE9euHKSy9W+j0IKUmJsBpbsXL1WqWXP+hu118BsATBJzodloD93/fRsYSnwhoYooQC+CZOQeKUa2E0/TRTgAy2OCRc+AxSL38YYRlDvEcPjsEaBN/oFBgt3gOCIAiCIHSZX//619qgeu7cufj222/xySefYOTIkdpTN0EQTh4SEhJw/vnn4+WXX8YXX3yBFStWIC8v76AOBD5VP5xPkgUFBeGBBx7A+PHjvUe6Hz6Zp4HO2Qg0yB999FFtcbT58+fjww8/1GYG1NTU/Ggtg64wcOBAnH766Xj++efx/vvvawshbtiwQZsF8eqrr2L27Nl45JFHEB0d7b2jazBtXG+BBv9DDz2EDz74AEuWLMHChQsxa9YsPPzww5pTluXEvHYXfkNPw30XJWDW+x9gV1ExjObBmDhpIhbO+RjGYZfjrNMy8Ne//Rm7ls/D8u0luO2SCzRHw7CIemxc8hmKgvpi6uT+CA3tgc2fvY+lJcBvbhgCm48Fe3fvxAfvfYLx59+JXj42XH7ZOKycuwWjevhg8cJ5CBkyEbuXfYyQoTMQo+zPM8+9EtuWL0BxvQ23zBiMOXPmIXnUTKT1iEbG2KnolxiFG/76d/TGFiWT95BfVIkJU89Fqp8dC1cX4tYHHkTF1q8x6+0vcM7tf8CEkdNw/yWD8d6sD7E9Kw89TrsUF41PxvvvzsKW4Kn47bWjsGHLNlTl7cBcpfclVeXY8M032JRZrMkmOCIJt1w1GSvmf4JPZn+O2EFn4oqxsXjv/ffQHJqGm08ZheCwVEwdl4Bv536KvpfdjZSgZny4ogw33HojDmYdh/v7YUhSGIp2Z6Oqqhr2xiakRFhQVt2E7VUObNqRjeqSUmTt2YPte0pQXG5Hn7BQoLkZe/dkwi/QD8HB/ggJDURyUiLiY6K8IbfRdQ1JmIZed3+BjJufVkqwf9IN/knoc99cxE85Wxn9gMdZhtb6mp/M029TlczXZwd2PX05SlYtgS2mN3zCDiZuE4In/R39f/sFYkbO8B4TBEEQhJMDtxMoOvBDheMGp73y6dfWrVvVeKRZe2rGJ1sceF922WWHeDfYgKCQMG0qbYi/j/fYkWJESHgELAbv7i8ES0AIwoOP3JjpKhYfNdAMPFBZGREaGQ3jL6wMfgp8fcMQHREGA2VtMCIqLgnJMYFtJ4+Ce+65Bx999JH21Fkf0/OJ/cGmtNNBwKf/h6KkpAR33XWXtmYAn5R3NzT+r776arz22ms47bTTNEOfbRLzQwcloRPi9ddfx4IFC7Sn6V2Fhve///1vzQink4GL7elwdgLTsGXLFvzjH//AFVdccYj2r3NGjx6tGf9vvPEGGhsbtRkMM2fO1Az+gIAAlJeX44UXXtCO8VWN7qJp527kOAfgirMnwRRgUeXvRtmeVdi9Lx97lDWfmjwa/WIT8MdHHsNf7rkRET2COR8f327Kx+asfKxaW4zAyCR4zLXoO/MK3HbpORg4fJTqqyzo0284/qxklhHnj+hYpa+oR5WfFXm7KpV+lcLlY0E1n8i6VB+i0uKsyUROTh5yywuxavMCFOblwJ5fBj+bt62LSsHEpFY8/uZyTfeaWxxoUv3OgkVLUegJx+hYM+asyFJy3IVtWysQ6NeIgpYwXHfBBPhYzThl8jlYv2IeioqLsOw/tyO6z3g4m+rhaG5AOb+x72hFbUU56hvbHFshaakoyyvCxl35KC2tQkavZKx8aw6KCovw5oq9GHpWb9WbObB5xQ7k7MvBa8s2Yt+uBchdulxV1mgEaKF0zj3ThyMq0IaW1la4XS7EBFqQpOryGWNSMC3FjIwIK4zNTegRYsOFwxNxzpg+6JUagt7RYSjJ34dZ77yNFSu/w5q1S1FbU47LLzzVG3IbR+YiMtjhCOynMt7be6CNiLMehqeqHB5vI99cvAWlqz+Fx935JwiONSZV6VxFtfA4VfxGX8Sc9yDiRx+4ITQEJCNqcG9Urp2LgJT+MMksAEEQBKGLrMkGvssFMsuBT3cro9x7/EjhQ7RFBWogdhhdaWst8Oxa785PCKeorlq1yru3Pxy8cqprZ5isvhgxajgSEpXhkpyCSH7f+Cgw+wZj4rhhajzwy1rz2GILgL8aPB8fjEju2Q+J4UGc/PkjzD7hmHLaCHWVeACONf4hibjmhtswvFcColMH4p47b0CvhBDv2SOH9TU7WzVs7eCMnnXr1nn3gP4XPoHfTu2p/eYU9FdeeQWVlZXa/qHg6v1PPPGENr2dT9G7E19fX+1VBToZHnzwQW020q233ooLLrhAczpw2vzNN9+s/f7Xv/6lfdmgq9DB8J///Eeb4n/99dfjd7/7nfdM2xcQOMOBsyg4ZZ+vQ8THx3vPHj5cT4CvVHBWBV9H4DoGfNLPGVWcPUFHA50y77zzDu6++27vXUePxZ2H+265Ad/lm3DnNZPhazUq+/6HzsjptqPZVYdH77gBF15yHf7vidfbPj3nffbb9scPdz78dzg+fx5PvfkxGlpcSBx8FsINxbjv3jtR7H1De3dNMHoqde05cgTuVsctNbW4467bsfSdF6G6NkW7B8qeTnrWplpUe0IwrjdXwm/Dqa5rcLaqc3WodPugZ7SvOuqLuMRglBdk4dYbbsSifBtunDlTlV8OUtP6aC1VzPjLYS/dgdbvo/HArtJpa5cEZ00jIsMCEWzjHW6U1djRe0w/rSyGJIQiZ1uxlmT9FjrP6EA5FCZ6S5WMWzxm2Pi5XYOKWyWkuqFZZdsMo8UfBpOPypuVj67R0OhCk7MF9c0OlNU2wKV+lxbtg4/FCJvJpOxyNyxWk5YunSPsET0oWbcFwf0nw2j2BhE6DlF9eqEsa8P3Tbxf0hAknXo9jCpygzkQUdMeRP8HlmPo31Yj4ZQrVAZsSLzxE/S4/h0MevA7RA+JhSG0v9qfhcHqmiEPLUXqhb9R17V5yvyG/gb9/7IMw9S5Xlf+qS0ecxjirngOgx5S1z+yEj2vegjWgCCYQ+9D3zteRfipN2PwwyvQ5/ZXEN13BCKmzkfGbS/Dx+/HjgDfhL4wu3JRuOg9mNKmwic8se143wsx4P+WY9g/1n6/xQwZg/CpD6HH9LO0a0jgaY+h9xV/1n77n/M++v/qBfT+zXz0ufZmVZq+iFT5H/jgSpWvxUiccgkMnCYhCIIg/Gzgw7GcKvVXNe9xqptZuw1qcASUlgF3f64GOGo8zLWMlu0A/vYt8MAS742K1ZuAu75Ug+EGtaPuoQPhSXXNB1uBB79W16rf7XlpIfDHuWpc0+EhXGUN8K9vgKe9X8T6ejsHaUBVBbBFnWMal+0E7v0UWFGk0nQM1jPiO8J8X7UzOHg90NTgyJQMRBmLkLljizIu1mJPcSXMVl8MGj4GkyeOgdVkUH2nDb0HDcekieMQEhQAk8mMXgOHYtjIUYgPMSEoPBpjJk7G2NFDER0TDXtVOTJGjcPg3ilQ46HvsfqGYszIARg+dBD8bBZEJqZh0qQJSAyyqbNGJKT0weRTTkGflLYpu6FJvTFx8mT0TYlXA28DYtWAPiQ4UOvL41NSEOBnRUTKAAwe0AuD08JhtljRb/BInDJ5PCLMBtiCwjFy7ASMHjEIPmpYYzT7YvjYiRg7pA8s+liqHZEJqZg46RT069X2NC8kvqc29TYpOlh7tTIhJRVDhg3H0CFDkBLf9tQyMCQCKT3S0C8hAMVldbD4BmLIiLGYNH4UwgNMsAREYsz4SRioDEQOMn39AzF63ESMH9ZXu1/HPyis7fjIgdo01dheQ5ESEqOOTUCaiovjL6MtCENGjsOEcSMRF2FDYXVj++E5knoPwoSxI5A4aDTqdq2AU8k0td9gTJ48CQkRoVoYBqMFaX0H4xQl57T4CITGpWDC5FMwMCNdpa8tHOHwqSzdhk8Xb8VN9/0R991xPeZ/8iG+XV/gPXvk8Al2xzpbVlaGO+64Q5vaThJGXo4Z/aM1I5QGNo3Vw4WGEafL8wk6jdfJqp51F3RG0Ol4+eWXa9P/9Xfx33vvPSxdulRLK2cocQr/hRdeqH3CsCvwaT5nPC1fvlzbp1OE4eowfk7T5wwo/bUIOgW6So8ePb7/RCDzwWn/n332meZUaP+td8qxd+/9H9AeDQHpY/GWktXvrp2BtRsLVP+1vwHrbq3Bo/+dhXufewPvv/UshiR39opDM+Z8/h1ueOFdnHv2Garue1BbuBljz7oWr//vUdQ3tl31wtMv4vQLz8eH772MV19/Cy899QCe/89/8M7cHxxNB6WxDI/+7Q3c/I938NnsjzBqcJr3hKKpEv9+8l089My7+Pzz91C69j3kNKZqcrz3imnIyt+JBa8+jtbEqfjks8/x+GWpePypj9D6faPmxHvvL8U1/30SD/zxV3ju4TtRpe7ZXBWEN979GK++9DTy1n2GpkFn4/PZn+C2SSl46cPlWn/bVdg2VjS7YQgIQ9+BGTAbzShraMBnK/eiyu6EvdkJh9uo+roeCFf9rNFmRVVNPRZv3ou95ZVoam5G1p48WH2CEBAYqo0n3GoQ0N4BYEhISOha0lIuwsBb7seepy9F3Nl/QsEH96G5qgphU3+P8LAyFJamISZsB3I+fwu+SaMQ3WcUcub9D/5Db0fcsD7I//xfsFdUweIfBkd9EVLvWwPnxv8i79s3VW8cheTrn4ehaAHy5r0GBPVB4iX/gmPbf1G4dh/63/88Cl+9BtW5lcpYT4Y9NxPRV72NUMt2ZL//mCqaCMTN/AsMZV+hcMH78E0cjNgBk7Hv66fh8vigxy0vw5x7K7LnVHsz0w41oIic9g/4udcjb9GXiLvwFTh2/htlm1SF1iVktCL0lD8gsocJ2W/8A2Fn/hNBluXI/uQD7XTwjJeRGF+NbS/+FoGXLUR6ch12vfprNJUVIGDgVYgdMQT5sx+B09gDadf9CxWf3YLKzP09qoIgCMLJyfMzKnFmTzveX6062yCALuQ1yri+Rtlvv10E/PU09ftz4K3zgCeUgX7XGYBdGfnzSoHhqp9ZGQDc2RP43SfKgL8IeGYFcOYQNfBTFtjrypi/MkMZgfpD3WZgowq7MhOoVfdcENl22K6M/AsXAG+rOD5dAqQNAhaq9PxRxVWUq+5Rtu1oP2DWbuBXg1WavgSmnQqcosYIPZ5KgLsLI4I+ffp4f/0YGgxPPvkkHn/8cc0g4OJZnBY7ZcoUbfDLd2Q7IyyxL04f0xfbNqxGVk4x3GZ/jB6rDMjiPJiShiO0aC52NYQh3NcIv/AE1OdlIafOhnNPz0Cm6k+rapxISozQnlYabWaEqQFSpJ8LmfmlGNg/HcsXfYfqBhoyBqSPOwdDAquwc58aVIemKCO9AeWNJozt64vZC3KQ0TMcu3PLYHA3Izg+HWGeWuwrbcLYsQOx6LO5SBo4FPlZG1Ft92DkqFHYvH4Tpl5wAcp3bUNhQSmSM/qgLDcLdWqwVl/XgkGD+qG0KA/Raf1Rvnc7+g4dgi2rV8HRbEdBaSWc7YQfFh2LQX2SsXt3Hjxq0BYUk4I4qx0ldpXucCPmr9uH006fguLsXajwhCHGnY31u2sxZuIoFOSXIDWgESsyazB0UB+U5uWgXqXB1zcIvVKikVNYhn59k/HNt8sxefp07FizEiaDA7v3tU3XNhiMSO4/BObmOgwaMxEb576Ngaeei7I9O1HdakOfaDO+XrkTQ4cMQEVRDuDXE73j3Zi/cBnsrS41VPLFsNHjgLpC1Dr8MHHUQHz49nvoNWwEnPUlqGoyYni/OHy1YBX6DRkJd10RSqrs8AsIQGpUELZn52szMAvzio569swvDlV2ET364857bkVQSy1eef5pbFPl2vFVXO7v3r37oCvGt4fT4/n0XP+uf3v4NPvOO+/Exo0btWn/fO2nvn7/95BY5xnXwRaf49NsGuF/+tOftOn0XGfgcOG9fMrPmQQdodHD6fJ0Vvz+97/XnvAzrTT0uXAg26hbbrlF25h+Gut0GHSE6wTQUdAxD3yi/7///Q+//e1vten/B4Npoay49gAX6+tIYmLi90Z+R9hm3njjjfvJltdzPQBuetkwT59++ikmTZqk7beHbTDXEjjUYok/JelDJuHSmRNRVVGJwNBgLP74PazauW8/5+LPHc5gP3N4X6QMGoTY5HS89eqbaFR619riwFkje+HUgSmIDLAhMCAMTkcrSpTerc0qwoer1YDAbFLNgAEhkbF48OGH4WsxYfXir1GQsxf/e3P2923BEftXXY2laCipRfjA0TAGxCIkfQhKli30nv0xIYOnoXzxq2hSnYWntQ6t1arTUIlwt9SgOnMlPC4nrNHp8LGWIu/r5+FsqoOzZA0KP3kfPj1Gw4Qy1BXVIGL8jQhUjY09dwOMocmISQ5EznsPoLWuSnUiWSj/7kX4pkxUHb8a4Wh51FXm4KpjtPogtH8fNJbmwhYcBkftVsSdeTNMSpA61vhxanASjLzZ/4XLdWhVbK3ZDXsZK7IRASlnwKbklDjzr0g56zrYAkMRntG905wEQRCEnx72rzXKOF+1FxiUCOQqwzsype3cX0cCNtXz9lQGd5gvEBumBnFqPPfyduDidMBXdV3jogHVQ6J/nDp/gNe4K9T4bZ4y4kNUOBtrvAcVdPD3VsdCrcAlA4Hd6jpnh+7KXqYGWTF8Eg+c130PivaD01Jra2u1p218wnbllVdqfzlQ5+D0QFTl78LchStgi8pAeko8Bow7Df6uariMZrRW5CC/yoj4mGgEBocg2NeMOkczMiaMxoZly7ApuwwDhqRh/ZpVKCgqRlFRhRrwmrB2/UaUVdSitLwO9ua21bH5asCQRBO+WbwcpY5ApIaaUF7dCIPLjq1bMsE3F4Mj4xBua0Wj0wcB9gqs2KAM+9Jy7Ume2y8Mfv4GVNc1wRKSAmNzKfyi02Ao2oSVyrBIHT4IuZuXYXvWXuTnFSB16Fh4mmphUmONmtJ8VNY0otnuRI/kZDUYr9nP+Ccelwt+wVFIivRFo8OA5GALyurtMHoc2JNbhLDYnqjeswbrN2xAWaVSIIs/hg4fgH0bVyIk0Io9eZXoPXgk8jI3I2tfnspbPRJ6JKGislob1+Tn5KqBoxMGFW98uBpH5ZV6YwYConoiKdQPwRHRsLaUogbRaM7fijUbt6KmoQ7FJcVI6Dcc9YU7kKmM9TIeK8xDszL+SXKf/nBV7MHaTTtRXtuEajVes4XFw6MM/c3bs1Q5lKGmpg6R/cYjqGEPNqljxUX5qKhugDE4Gn2SQlGUL8b/kRAZk4Jf33AeFs/6H559+2vMvPxGDIz7YTr0sYLv1euLA3Y0/g8HGsac+k8D/e9//7u2gF53wVcA+N49nRh8Gs+F8/ikn7NO+Hfx4sXaE3Q+TeeXDWhkdwU6BbjREcCtX79+mgO0PbGxsdqaJmz/OGPgcB0v7aFcO65PwNcA1q9fr32ZQYczBQ731YsTkd0bF+PhBx/Gs8/+D48+8g+s/IUZ/8Sj/nM0N2Nfdg4+V3pZ39iA5hbVdynDfndBmdqvR1lNA8oaK1BQVYr8sgqszy5Q5/milRsurrlTWY4vPnofLz/3P3w9bzG+W7l1P0fgETsAPK4m1O5chdARl8Mnpg+MpevRVJp3QDvbyM9nqI76RyjDn8Y/MZgs8DgbVcf7QyCe2jJ4DGbAUYH8ly9HaVYBkq97Bb2u+L32+oHB40Jrww/zHz1OerUsSgA/THM4HIxhtyEoQXV6Fz+BvnfNQsKEc2GLnYCAyLbPmcAUg/jLH0TTjjlormlfsQ4cj6el4Qd5eMwoXvwScj5+SG0PYudj07D3qze8JwVBEISfC/zwzYB44LZTgdnLgShlbOflAklq7Da6F+CnxoaFaoxc36IMefU3Wxnrl6rrVyrDnOPC7UUA36TldHUa9KS0SXWD7caMX6wDBiar61W32q5P157g56uuh1P+V29XcYaq/k11sSVqX9mAsKsxhE8IUFzbFteqHz8wO2r4Ti0/h8UZAG+//bb2TupXX32lrYTNvwea/s8nzwaDBzUVJSjJzYfZ6IOeiYHYvnYTMjOzsHvzajRbU1BXmoNNW3bAZTLAXt+IAVFNyCuuQkhYFHyaK9DQ0jamsJrVgNzdhCZ7MwKDAmBx16PF6w0JikpEY/421NpdSIgLw749O7ArMxOZu7ZjzY4iZZTnYP6mvRg8qDf8goJQ3tgElxJuRFQ4qkqL4BsRC1NTpSoTA0aPH47ivUVI752A7au3woUgRFtbUFrpfbfCHIAe8X5Yv3GLlo8dW7egrLwE8+d+hew6f8RH/3g9hJrKCnz77UbtCVBMqEpf7j7s2pWJXTu2Yyfj6tsDOTv3fm8kxyUnoilvJwqqW9UYUclQGQuJ0X6oU4Y28fX3g1GNSXbu2KXymImNWzPR3NyEeV9+C/+wOARa26aW8On9RTNHYNP6tWh0+aBq3x4ER4ZhW35N25RTvxDklrUiPTUOFblqLGQwYfiwPiguLv9+uBMbYtacGpze3zs9Eds25sAYGo/GhipNP0OiE1BQWoOefdOQu7v0e/2tqyjEd4sWImXAaO3b1kLXsRgbMOfTD/Hdmu3Ys20ZXv9iPSorOv8k3IkE2wy+//+3v/1NezrfccbC0ULDn04KzjDIVPWcTgYa5Zs3b9ZW0+cnS+mE4GJ+e/fu9d51eNCYp/OAMwzoSKCjc+rUqVp4hA6Im266SZspwVkEnA1xJE/gOWMgKclrk3ih04Xtant50ZHCWRjCyQvbyaySauTkFqOyTLWb7KyV8W80GxCTPgyhcakID/OFTQ02zCYPcsvLkF/VoC5ROqfaaUerS3MYffvtN9i4fh0a6lU/0G7dBmIKCgp6wPv78AjNQPTwCahY+jJaKirhP+IKhKWNRn3Wx6jP3QNL8hQE+JWjJnMLLMEJCIhIQE32WlgixsMn0AV78W6lqEaYfIJUWhwIGXkFmnbN0Z7ge1RnHz7ycnhKtqO5vgoGv1gET/sNLPUrUZu9CxZViZp2L0TlDh/ETJ+B6vWfw6/P2dpK/41F1aqTDUbQwOtVA7gLNTtUnIHRCIxORs2eNapjMiN46EzYnDtQtavCa7brFcaAuBseRcvap7DrhTtRvOhVFC98BaaEcYhIC0Dlzh2IvOAZ+NYtR968t7z3ALakMQhPG4CqrQth8IlG1Ck3wOYqQtn6+bANuAbBllyUb1ys+QisMcnw97OgIX8LnM2tsITFw1VTolLQvY2cIAiC8NNwVi87eoU7Ua4M7TC+AqA2P/bHyr6b7A/c+DnQGAAMUPvbsoH3d6i/ql/mqwF90oENy4D/Ww/87iwg0qYMdjVuj1TXc3H1+hzgOWX0z8xoi2tAAvDAJ8qQjVAGVTgw1PuQz6Ns303q2g/WAhFDgHPigeHRwM0fqzBUeAPSVFzq+q271f2rgWlqPBmszieo+P6zWvXLbcEcFhwsd4QD1BkzZmhGP793zSdjNPg5bZZ/D/bkKzFjOCYOH4iEHmmIibBi7YZN8A1NREqPGGXgpqIiP1/1yynoERmMlNReaKwrRW5rKAKrt2F3SROalTHeq29/JftARFoaUe2XAnNDPkqrmxCcNAAtxdtQ3UjngBEJCXEozNyH2laHNhtgUL9e8AsMQ5S/G9WGZEwenoL4yHBsWb8GdXYl30H9EBAUieTYUGzcsEXdE46UpHgkpiYi1ObExqw8JIVbsTG7UI1xmhEe3xOpCZEICQ5CjRrsB8emoUdMmDJ6M9BYVYTeGUMRGRGD+HAjKlp90DvchIKKNmPdYAzFGaeNQlR8FAq2rUdRvRNDhmYoIz4USQlRKG1woWe4ARuy2qYKMy1Rfh5s2rEHJoufGoP5o7iwCAFq/JMUG4m4+FgUFJYiWckmNNAfyelpaG5sxaTRQxEQEoL6ymLklSoDXhW+yRSCtJQkZYD7qrhCsXXtOthUvPXVXAHbjeioKJQV7YM1LAk9kqPRMy0Rvh47tm3N/H6mSWBIJHqn9lCD1GRE+zmxaU8OjE4D+mX0QniskqsaC27Zsh21CMKIISkIjYqEU9WZkRNGIDqmB6qzlmB3ERfCELpKfX0jCnVnjCrQ+tLdqPM+ZOsIjdDDMbS5lge/k8/p8TRe+Rm79hufOPPJOaeu8936zuCTccbF9qAjDPO5557THIarV6tG6Qigsc2p750Z1oyTRji/ZDBkyBDtOsbDa5lmTovnFwGYz5SUFC0dnaWTa5ew/ersXG5urrYQIGXEGU5cUJCvO3E2AF8t4FN6rgvAhQf5dP5AMxy42CJnGHVGQ0OD5kjglwv0a7hWAp0nfJ2DMhg6dCjOOecc/OUvf9Ha245w9oHFYjnoqxi/FEKjYhFmM6HR3gKLjy96JESjrt6BuLgoNCnj2RYai7TkBPgY3TAHKt1IVDapnwm1nPXl66/avxREhAaqa2tU22dBclpPRIb4a+VktvmrcklV1xtQU9eMiJh4JCXGIzQ8QvsqTYxq88LCQrVyaP9t/vYYVFkZuVacMvCdqm/joodGg1F7zWr4WTcjFHWwoQnOFheycqpQUsM+UF2rrnM4XOpyD1xul9ILD+hOrVZtQ327V1uOeA2AXX8bhVYlKGvf69HnvDOw89+XwWF3wW/SPxAT/uM1AIyBqkM/6w/wD1WNQIsdVes/RdWW+ehx2xxUzL4N9flqNGIwwa/3mYiefCOsxhq4jUFoyVuK0u9eQaslGakX/x/Mniq4TVFo2PYqSpd+DmPMeMRNuRk+XNPP44OWii0oXfgimitK4d9jKGIHTsK+r5+By+mG/7DrkHbu1ahf/zUK5/4Xrc1eQcRdiMG/+hP2/HcqGkoq2o4pTPEXof+t96F81XzEnnohmvethFMNFkjt1mdRnuVG4kWPws+3FvbyfDj9ByPYs+X7NQCSfBdjx6sPag2xKTgNsWf/HwLUoMbd3ILW2jwUffgwWp0H/oSKIAiCcPLANQBmpB96YNWgLnlLjf+umKgMeK6wdpzhK/BvqHF2sxp3RCob/pIBanCrxhdHuwbA8OHDtSmpXB2c7/13FS6mZ9UW/fXA0dqqpaXtmEUNvJ3aQIkDIou6xulyKTNeDXDUv0Zl4Di9hozJYoXZaNDei4RRhaXu45N7LsjnVsd09wMHwnxapxlAalBltXLmION1wK3GIjarWd3qgINfEVIDaw6a+V6mQ4XB8HiPTd3jYprMRm3AZTap87xewUX6mE4308ap9mrfajFpUzMdLrcWHp/W8JWA9LQkZO3YoQ3s2lBh29RYSaW9lYNDdZ1VpV9lS4tfDQNhUXFp5xQGlV6+rci4OYvCZDJqRopR5d+i4uSXmHit2WxRW9s5p8uzf57bGYIWq007TgPSwXBMJi0fHo9B3a/yoH4zTq0cVL4546W19YdBrF6OHmUsaUafZoAqGSojsC2+trLlMeaTA9tWFQ7TwxWyW73jLOHYwXI53DUAaFRy4yf/OI191KhR2kwevmNOw5av+nDKOw1bPgnvjIOtAcB76URo/+R98ODBmDhx4o+m0q9du1YzntsvekcOtgYA4XkayNOnT9cMY84IOPPMM7XFSrkYIB2Wt912m5aHzgx8cqA1AHQ4PZ/rAHAGA50AISEhmuOBxjrv5dcB+JvOjgOFcbA1ANhm0Li/5JJLtKf+33zzjVaOzBfzd95552lOB359gesbaG1bB06GNQCOF+fech+mRNbg/ifeQHRiBh6+byZuu+9d/Pqei/HGh0tw8zVTkbllF/Izt8Jv7E0YZtmE0JQMPPn3RzFq6oUIt9jhNAfCkb8DpYG90T/Mgey9e/Ddht244eabUJOTicj0Pshe/Bn8e5+G1roCVNXUodVlwMVXXYHNn72Gjxas0V7L6gyTKtOIsGCtrbU3N6t9E4ICAmCx+eDCK27EKT3DEFi3Ga6WBqzdUoj3V+1FcX2z1jfydQG3akvZvrL/ZFtdUFyClnZta9cdAEYrTD6+cNlr2UerfdUpqs7C1dzmrTVY/FQn5YKrtUV1Amat02ub+m+Aweqndc680d3SpHWuRmW5e1obtQ5KQ3VeRqu/6lBVj6IS725tu47OAZNPgDptVB26Cl9lmJ0LwzWqcI16uK12FV+b14vxMxxXq/fVA6bVx1+738379cph8oVZCcllr9u/whjM6pS6XgnToDrO9ngcDSpc1THamFbVabla1b1sYFTamptgsAWpLtqh0qlXcpV/JRuT6gC1dCqZuPV0CYIgCCc9h+sAYDfDWeo21a0om+64w/gblX3M3k7ZudBnWx+tA2Ds2LHYtm3bAZ9gCT9GH7x3NGgE4VjSFQcA9ZMboZH7/PPPa++c86n+X//6V80BQBjmgfT4cBYBbA9X1aejoaMDgO0LV9nvqgNAh0/Mr7vuOu1aPk3nq0r8vn5WVpb2GcKDvTt/KAcA4SwCvgJABwYdFXztgEY9n9JzlsGXX37Z6ZN5nYM5AAjlkZGRoX1mkDLlFwDoGODMBs4+eOqpp7RjBypXcQD8wHm3/B7XnpqGG27/HVJnPIDfjarATX/8CL/94/VobPZgxSv/wbKics2Qnn7388hoXoC0UdPx5IN/xtmXXYHXn3kKdnMorr1xJjxBPRFftgtPvf4eAhJn4reXhuLXD7wIU+A4/Oeh6cjMqsWHn76FspIyzUB/+NW38NWfrsKKwjYn6YEIDgyAj7JPm+3NmlPZz4d2tBkjRk3EtTfcCv/KLbCUbUW+OxaPPP866hvtysh3wummk9et6oUJNjXQcKvfldV8BeuHuLruABAEQRAE4UccrgPgRKU7vwIgCMKJS1ccAB2JjIzUvjtPQ/xgxmp7uuoA6CqH6wAgQUFB2lT/LVu2aOsA8N6CgkN/KvFwHAA6fDVi3LhxWr6Lioo0WemOkoNxKAeADp0vXGiVXzdgmjgzgk6ZgxmTRBwAP3DONbejT3IKDFs+RciMW9FasAH//vfX+O2fb9Rel3/nqUexo7htVvjZ972EafElKM3cjBc/Wojrbr0Ozz/5HzSZQ3Hd9Rdi7jtvIuPUyzCyZyC+WeHBFROq8auH3oTZPx3/fvQW5O5rgm+wG7nZu/HO2+/ggVdn4av7L8eKtg+vHBA6d0KDg7VZbZwBpz3Rt/ogMCAUV9zwK0RFRCMMtVi/MxuzZr2OhsY6OFQ9c6kM+Jh9tG//u9R+RXU1WriIYDu6vgaAIAiCIAg/Ql8D4GSlO9YAEATh5IBG4KEMxs7gN+g5db4rM30OtgZAd3CwNQA6wifw+loFXCjtcPNxsDUAOsLPCO7cuVNzMvDzfAd76t+eg60B0B7OgKBjgYv98Yk/ZxocDrIGwA/0GTwc+Zs34sxbbsKu9/8HQ0Qs1q3JxrhxGfjk/eW4845rMWDQYCQFmuGI6o+ipS/Af8Rl6Fm/DSUhI3Hu1DEYP+k0NOTvQEj6MMT4mpCYnIDvFnyGfjOuwfhB/TB95kysmPMmDGGJePuNF7Fi+SrNyX7quRdg94KPtQV7Dwb1zeVyI8A/QCs3MxfLV/XIbDSitroKlrCeKKn1IDwyEpUNZtRW5sGmrvP18YGvr5+qF0bN+OcrBB2RGQCCIAiC0A380mYA9OrVy/tLEISTCRoR2dnZRzQD4Eg4kWYAHCldmQFwpBzuDIAjRWYA/IDN1x8eZyt8AwJhr6uF1dcHTY0t8A/wRWNDEwKCg7Qn763NTXAabICjAR6LP3zQArvLBH8/HxhUPWpsrIfJ5gebyah03In6hkYVVgD8fCzaK+R19fWw+vih2d70fX0LDAlBcx2/rKLtHhK+xx8XHas5cJRND6vJrBn4408/H9dfcwkKS0tx/wOz4Kz4jm+5w63y5VJpyy8uQvMBnE/iABAEQRCEbuCX5gAQBEE4HMQBcHiIA0A4EGaTCZFhYQjwD9Se8HM2QFRcAv7w17/inTc+w5pNO+Guy0RTc6Nm9JdVVMBxkIXm21b1EARBEARBEARBEAThhIKLB5Yooz63MB/7CvJQVFaEzF3b8H9/egBLFs9FSf5mdS4PeUWFKCotOajxT8QBIBwArk39U6xPLQiCcHLi8hi07/WerJtBmnxBEE5SjmQ9gxMRrmdwrDiWYQvHHup4q8OB+oYGlFZUIKcgD8uWzkXW7o0oK92rHefnOg+nLhhSUlJkwp/wI0x+wbDA2fYJRkEQBOGQTE21IzX05F0E8MX1gV1aBFAQBOFw4AJmNEqO5SKAXEDvcBfDOxK4kCFfYzhWeSB8zYALEx4r+A45t+ZOFoUTflkY0tPTpb8XfoQ1IgG+nhY4m5u8RwRBEARBEARBEISTGXkFQBAEQRAEQRAEQRB+AYgD4BcMV02NjY3Vvm3Kv1wdtNswGGEKS1J/1W+jD0xBUW3HjwKuXNopJl9YY/vDt8dgmP0CvQe7D2NwD/j0GAKfxAwYbd0oIy+m8F4q3UHePRVfeE8YrQepmoGp8IlN8e4YYQ4ZAJN/1/NtMpm0aXkdsfkEITklBSlq87N6Dx4lgZGJCAk+/DQGRyUhMSrYuycIgiAIgiAIQncgDoBfMD179kRsXJz26ZSExMRufa/JYLLAb/hFMJrVb3MsfPpO8p45ctLS0pCenu7d0zHAlnYRTBYTHLXKqA2L9R7vHKNvMAIyTvfuHR4+fc6Cy94It8uMoMHnqTx1k1XsxXf0jQgZPbVtxxSIsDNugzXswHEYQvvDP6W/d88Dd3Mp3K2df+fzYERERGDChAna+2DtCQ2IQZDNjWq7EWPHT0ag1eQ9c+SExKUjKjzMu3domhtrUNsg76gJgiAIgiAIQndiCg8Pf8D7W/gFwW+NDho8GDt37EB8fDzWrl0Ll8vlPasUwy8IFriOeBFAg9ECn/7T4SreAqMtHpbYWDibDAg/+zYEJI+Gs3YfzLHXIOrUMxHQPxmWtAvV8WS0FO6CLeNCRJxymzK0i9BSUuINEaitrcXYsWNRWVmJpibv2gRGG0InTUf9mo/gtpfC1WSH/8T7EDZ0GmwRPdDc4I+Yyx+ArdfpMDpLYEm/GGGDxqM5Zwf8Bt+M0LGXwGRrhLPBF2HTf4fAPoNgL65C6Gn3IXj0OXCVboMxajBac5fDWZULW7+p8JRthXXA9QifcAUMrmqYlMEcOuVuBA05D+bwwQgfNw6NWRvUtecibNxl8O05Ei15q+Fxur1ppkHNqRFty2/4DLgMBrMLzuLNMESMhp+7Hq11O2FMvRyRky6Dx1WlZOePsLMfRFB6OuxVLQgZMg1+Ay+DM+87FecpKshQhF/1V/ikTIbZUAVHvRshU1Uehk2Bo3wr/AdchdDxt6C1ZKWSUZvsKMO+ffsiMjISeXl52jES7B8BE2pQWFgEU1A4/MwexI6dgjNGDoTTXouQpPGYOSkdQyaMR92eLAQk9MXpU05Bv5QYVBvCMHz4OIwe1g9+BjvqHRG44IrpiInugaqCLLj8InHGGdMxrG84iiocOGXmhRjcbwASgoBShy8uuOA09IxOQEBoMqJ8lWzD0jDt9KkYGGNArSsQp0+bhvTEQGTuKfCmVhAEQRAEQRCEw0UcAL9QaOwHBQVpT/0NRiNCQkNRXl7uPdsdDgAz/EdcCqvVDGtULxhMDlgHz0TdFw/AXlEP/6RkZUwGwVX2CVyJV6Fp0SPw2NLgshsQNHEiKj5+GNawdLSU7vWGCPj6+iIhIQGNjY2oqqpqO6jiCUrLQMOuNW274UNgqt+B2rUfw2NNgsFihk8sUPHh6wgdqK7b8Ck8bgNampwIjK5F2VdPI+jU29GyYzPg54CzNBPu5gFwl72KmuVLEDjhcrgcBmWcb4THYYc1fhhcFYWw9uyNmoXPw6/nILhqK9GSuw7NdbEw1X2N5vAz4S5dr64diNpFT6LVHgb/KAtaKkopGBhtAeqPRxn2bQ4XW99z0Jr1GQy2VARkjELdpl0wWvJhDu6Fpu2LlBzMcPX9Axzz70LdjmVAQE9YPNmo+DoHIUPz0VqXrNLWBFtqOCre+z9EjpqOxsp+MDZ9g/pdW+ATGq3S5q8KvRAt+avg8U704Kq5ISEhiImJwa5du9oOKoL8I2C1NKGytglBYRGwmWIxwLUac9YWwFfpitE/BvbCdfhibinOOS0M1cZobF+7GEWNZgT4WWDJy8LSbdsR2yMRqRkDsODdd1Hl8YepuQrxvQYhc+WXKGgJhaWxAQ5PKxZ/+zXSBo1FQlwY5n01H9t2ZcI3OgUBngoYgnpg65JvUR+chpaqErTCgJqSfJRU1nlTKwiCIAiCIAjC4SKvAPxCoRG9bu1a7bMpebm5yqwyIDTs8KdoHw6O6hzUrHwTNavmwOl0oTG3BgHpwbAoo9NZXsIPWnqvVD/d3unerlK47NEw2mvRWv2DUUqGDx+OrVu3Ijs723tE4XaisS4ePtFJSpt7wRYThoABY2Gw+sEUoQzjFocK84dXGzx88m40wV1dA8SPU8b0UHhqV6tL/NFSVgG/YdPUvXmwRA+EMWUiDNU/xGWJ6AmTsxyOhnIYLKGq8tTD2bDn+89m8RM3blfb03WPWxn3JiNMfv6wpo1ShneOdlydgLu57kdT9t11yuhNHo7mTbO8R3rAr2dPuNX1xqBAuLcvRuDwM2BNGgqDyQwlUO91P+Bx//DFBoNzJSyhqXC1NsNRmwmXqwzu0JGwhiZ4r1DZj49HVFQU5syZ4z2yP4GJfZGRGIiC4izEDz0FzSrNNc31mhMjKCoBGZOHIjuzFtp8BiVWe2UzKuxAS7vvilTUuTC4dxgSwqywWQxoaLbDz88XZc1O0IT3qPy14UJetROjUwF/sxmB5ra1CWwqYJuvEQ5TK+y1rcjfW41+owZp5wRBEARBEARB6BryGcBfOHwKTMNV/6tz1J8BVEaiObwHnJX71G9fmIKC4aotgy1hIOBoRGv5PmVER6vLqmAITIarMgtG30i47ZXqeACsUSlwlO+Bq+mHJ70d06hjsAXBGpnKKNFathkG/3RY/P3grM2Ds9EFa1igiq8S1pAAOOpqYIlMh7NKpcuaCGu4P1pLd8HjCoYtPg7Oip1w2j2wRPWGyeJCc/52mEKSYQkKhae1SYWvDH6XU+UnQRnYkXAUbIPHYtMMe5gjYPCUAwHJcFftUekKUeEnwN1YitbKIm9qf4wpsi88NZkw+EXD3aDuNwSqvNTBENIbFpsFrvq9yohvhCVuEIyOcrTWtcBs86i8mFS6quFqCVHRt8IcFgxHSR5sEbFoqS6HJSIdJqsRLcW7YY7qB7OhEfai3bS6tXgpT278rm17fHyCERsXDoOrBfl5RXCo6/2VPkQHmlBWUoKYXqcixScbe0vqkZNfArNPAKKjIuBqrkVprRM+7hbYnS74B/iisbEF8UnxcDiA2opitLo8iI2NUwVVh+LKBvjYbGisr0NoeIT2/d6kRHVtqwO16j6Tsx4tHhuioyPhaixDdaMFUVGhqC7LRY0qV0EQBEEQBEEQuoY4AIROOWoHgPCzJb7naAS1bMfO/HrvEUEQBEEQBEEQTgbkFQBBELpESc5G7Clq8O4JgiAIgiAIgnCyIDMAhE7hDICoABvcrXYUFR14+rogCIIgCIIgCIJwciAzAARBEARBEARBEAThF4A4AARBEARBEARBEAThF4A4AARBEARBEARBEAThF4A4AARBEARBEARBEAThF8BROwCMZg98Ap3ePUE4ETEgKCAAVrP4uwRBEARBEARB+Hng6+uLxMRE794PDB06VDvXGUdtEUX1bMJpdxd69wRhf6Ze/GfM++I9vPvuu3jz5edwxYxxSIyNhNHgveA4YDL74Lxp05AS5+89cuScc91tmDIk0rsnCIIgCIIgCILw03D77bfj1VdfxaBBg2A0GmEymTB16lQ89thjuOiii7xX7Y8pPDz8Ae/vIyIgwoG4jCbsXhLiPSL8HDD5BcHfaobH5UR9fb33aNdJy5iI/EV/wP898QE+/+obVBjjMHPGFBTs3YX6plbvVccWo9GCgX3SUVCUjcrao4sze/tm5BQ3wC0fzxQEQRAEQRAE4Sdk1apVaGpqwg033ICCggL069cPN998M15++WV8+OGH8Hh+bLQY0tPTj8qUienTiGEXVWDOwz28R4SfA9aIBEQF2OButaOoqMh7tOtwBkBixeN4dWFz2wGDEaedcx6MOzdjYXYBzrr4ZqTFGGAKjMWGb17HgpW7cNrvn4Ff7lYkhxkQEp+KFZ+9gYVrtiMirgduuu5yVJU3IDrGiuf/8xSqm0fjsbutyHMPAXzCULv3O7w8az4sVh/c+KvfwuaoRHBsOsLrN+PZdz5GTjlw9Q13wAcNCI1PwpxXH8X63VX4++P/h7zCJpicTqTGBOCRv/wN1crKHzf9Mkzqn4DKOiDctRrbkY6i997H+lYnrr75DkQ4mmAIi8Dqz9/C8p0FmHLWlcjoGQKf8CS8+dRfUVB25M4TQRAEQRAEQRCEg2E2m3HVVVfh6quv1mYBPPPMM5g9ezacyq7pjJ/kpWhfvyBMPPU0nD1zJs6beTbiokO9Zw6HGFw1cySMhuM4h1zoPjxulFW2IDHViOQ+IxDm3oOnnnwKz/7ncST0HY6IIB+kpMTDWbgMzzz3PJ54/EkMGDkMocEBmHTxr/HR6//D8y8+jQ+/2Yye/QYrJfeBT+wYvPj0U/jPow+gwZyCnhEWjLv6IeQum4X/PP0//PMf/0JNYJIW/YBpN6B44xytYjz97EtIGD4TVqMB4VG9sGL2a3j26f/g9U/X47RTeiNq0NmYkOLGk08+hhdeeAx/f3kJfAP81fVGpA8ai6qd3+E/Lz2HZ196B6MnjENAUABC4iPxwlP/xd//dK8Y/4IgCIIgCIIgHFP4lL+4uBgGZR/b7Xbs3r0bbrfbe/bHdOkVAIuPGwPOrERM76bvt+hedoTGtcLq59rveHBsCypzOl944PTr7oKtYA2+XrQSOfklaFWJ/uOfbkP/tHQUlZZi0OhLcdklU9BQmYeaRifOv+pGnHvW6cD2rYgfdhp+8+sr4ONvQW5xE26+4UqMGDQMxZnbUdfa5uXwi0zEHddfg3Ej+qO2aA/K69umfQf2OQO3Tnah76DpKCkqwSU334lTR/ZGQV42WmxhuPW2WzChbxTWbtuH4aeejssvPh/jByZg/cZdOPu6W2HfvAG1aSNxy+mh2FsGXDzjOkweNwDrt2zHWTPPwcyzz4JvYyWcfv1x7dUXYvCwvsjauhmtzpNvvnh3vgIQ3LQCG/f94IGKS01HiL0S5kFX46zhkeg3dCxGjx6F1OhgrF6zHqEZ47DsrVfRrMTmaPVgyKjR2JVfjn/88QYEBkZi/IQJGDywN0x7srGryIwhMcswd22lCtmAXj3j0NBQjzvvOhcv//sV2JXue9wuJAaFaq8AXH3375EYFoCRY8ZjxPBhiHOUY8u2bRg+NgMfvD8XLhVKWKQP0hISMGjKuVj3wb+xt4pH2+iv0lm3cROSJp2C05TRP3joSIweNggZvWPw+dwliIpPxbmT+2Ff9l7U24/PKw6CIAiCIAiCIPwyOf3007Vp/3zAuXXrVvz617/Gnj17DjiLu0szAMxWN9In1u63xQ9ohNXf9aPjycMavHd1xIZRo/ph2dZ9cLk9aGqsRXOLExMmnYOv532FpMHnYkxSEV57bS7uuXom4HLgq4/ewXNzVuHmP9+MDevyUZi5Eu99ugTTZ07FN3PnYPGmHZh84UyYvLmxVxXjtbfexHfrdmLw+DEwm9qO2yLTcf7lN+Gzz7/A+XfcjIIP38S8bcWYHpmKi+56FDnffI5XPpyPwOB+GDw4HS8+9wJm74nFxeeOQd9hoxDCWQfhiRgxIAq+/kHoPdAXn3z+Cfr26YVgVOOlF1/E5qJmXH5mT3z68dvYsaERQwf1aYtc8GJBfEAwNpc1w55bgS9f+zeeffZZPPv0U3jgH/9GSVUdDMrwN+lOK7MRRqM64HShoHgrnntGXauuf+LRf+K9NWvhUJe0NNL4b4NFZDBQEVqh7P4fUV9birdefLotzv88gX+/9RGqWtxwO5rVHW141P0GLqJhMMPjZgw/pqGuHB+/+3pbOM/+F7/63aNKlxux8LN38Owbc/G7f7+MtJgA79WCIAiCIAiCIAjdy4QJE/CnP/1JW3B97ty52tT/RYsWaTZK7969vVftT5ccAPY6Mz7+Xep+27KXYlFfav3R8fn/TvDe1QGTAX4eA8zYfwq/x52L8vxKxPTvg1GnTMcf/3ADHBFxCDFHYOqZZ+D+G69GQHQMWpqdcLY2w+F0oFevgbjzrvtww5UXor66UYXC7BgQHZeI4Vffi1tvuRnBQeFeg7CNfYv/hepGP6REpOOs+/+AG8+bjoSRzZj7zGycetXlGDW4F0LTI+BXW4ja2lrUbv4UAYEJsCjL0uYNow0X8jdko7KkGoZJV6MsZwVq1PUuf38kjhyP3/3+D7j4ipGwuZQB673jl4rZ6gs/vwDEJaVi1NgRCIvwID+/CMVl3yJm6OkwKovfYPZFaLC/kpUHoZGhOPX0AQgODEB6r75wVhahubIACze7EB8VDKfDgcCQcFh8LN4YOuB24ovldRg0agACAwLRo08/pA5vqwDfLNmGXqm9tVkBVr8Q+AUFH3BBv28WLsLoSecjMiwE/qFRSIr+4SsChTlVCI1NgsnlglGlPdjfT3vnJiomWoXdjFe/3oM+kUHeqwVBEARBEARBELoXvuf/xhtv4JNPPtGm/buUbcKZAG+//bZmm3RG178CoIz39hu/AhCb0YSsxSE/OtcpHqdKXCSGxfhgR14BIuKS4O9nwfnnn4r3X/8M9uBE9LcV4M4/PY7yrMWosp2HU/rX47215Th1YBQ++GQBLr5gDL78ajliU1Kxfu7/8NoH36CusQ41ldUqAisuueXXqJ39Cr4tMiMx2IGNm7arOD3w6zEKp0dvwGdrGpDcbwDyFr6LJ9+eg8VbapHQPwxzvt2AX113NuYuXI++o4Zgz6YNGDT1ejQUrkKNMQMZvllwxfTBlJQGfL2mEr2iY7Bl1y4EWUORHBuMnbsbkJoQgZRoP/zj749h0YK5KK+tREPzgd/BOFHprlcAuBhfeFQswiITkZbWA62NtViyYCHq7E7UVVfC7RelDPJExMTGAs21KKusQfy4s1CUlY3UHgnK+PbDssXLUFnbgL07t6PfoEGIj41BVHgISouL0NTigc1chexiJwzqP4vFjIrycqxdsgSpfQYhKS4WkSH+KM3ajj15xdi7dRPCU/sgOSEOscpYr68sQ01dPXx9fZCVuU9LMz+f4WhuxpYVS9Hoo9KXloTYhAQYGwpR2QSU5+Uhp7QAITE90DMxXqU9Gi57rUpjEzJGjFc6EIMwx14sXrcdra6T7/UPQRAEQRAEQRBOfLjy/6ZNm/Zb7Z+/165di3JlE3XGT/IVAJPJgomnTlEGXjzcLY2YrwzC02dMwDsvfYRWsxWDJ5+PYcn+2DJvDrZWNuPsCy+Ao64GNpsd773/NU495wJEW5uwcPFmnH7GKbAaXVi5ZC527KUDAIiMHYIZU4bA6NuKzes2K6Fs01438Eseg+mx6/HxylZYbZE4/9KZ8De24quv5yJ++OkYEuuLXau+wfIdheg/YjRGDuiL+qJN+HjuBsA/DtdecSYKyloQ2rgcc1ZXok9sHDbu2A63KQgTJk1Dz9RQrFj4GSosqThjTD+01lZg3ldfobql82nkJzLd9RUAo9Gkylv3Pnk0L1X7r1Ho36tsO+fSFPbMvz6HuQ//SrvP43Frx9swwGQ2aQtAetzquIvH1f1GtyrftisYHsPgZjSZ1bm2a93aMbfa1DUqPhM9YmpHS4+6j2mgx4xwAQ1u9KJx9ojZ+w6Jy6nKUeXHo67jPQb126zl7Ye0m8xmLX1ul1PTOUEQBEEQBEEQhBMF+Qyg0Cnd5QA4Eqb+7gnM/9dvvHuCIAiCIAiCIAhCd3DUr6dX5/tgzawo754gHD1rZz3j/SUIgiAIgiAIgiB0F0ftAGhpNKE8u/PP/Qm/dAywWK3aZrWYYTBZYONvtXHqvFHbt8BiNmnXcOo81GYvK4RZXc99i9UGi8UCk8kAq61tGUb+1e43q3vVcUEQBEEQBEEQBOHQdH0RQOEXQbcsAugbgauuvACBgWEYNTgDRaH9cNPkOIT3HIE4Wx18oqZixth4mOBAr8kXIaAhDw22JNxy+WkIjw2Bs6IGp119O2J8WmFwNuLca27Dnm07cdUdv0GCuRpBA05BqmMvcqrle/uCIAiCIAiCIAiH4qhnAAjCwfC01GLduvWodxphtRjhGxQFH6MTJeX8bKPCaERTUw22rlqP2MQeGDBqLLKWfKMtskf4fN9g9KChrAnrdldg8KiRqNm6EQE9+qJXiBsbSjr52L8gCIIgCIIgCILwI8QBIBxTLCFJuPaqi1FVkIWS2lZU5qxATZ0Dza1ckd+DlqYGNDU70VC1F5bIdIztZcH8nVXeuwG324XG+ga0etyo2rYRI0cNwJ7sVag3RSKsuURbxV8QBEEQBEEQBEE4NOIAEI4dysC3V+zDSy+9jBXrt8OjjPlmeyO2Ze3GqJH9+bo//ILCkJSSCqe9CU6jDfXZG+FU97ldLu3TfZwDEBYRjcSkIDQ7KmF11aGguA4lBeUoLCmHw3HyfWJREARBEARBEAThp+CoPwMo/Dzpls8AGs0IDw1AVVWt9rQffiGIsDSiqtGAyLAg1DUCURH+UNY/8ovK4R8UBpMy8GsaHAgJCYS9oQmBkTHaWgTNdWWoaHAhPCQAlZXVsPoFwexuRX2T3RuZIAiCIAiCIAiCcDDEASB0Src4AARBEARBEARBEIQTBnkFQBAEQRAEQRAEQRB+AYgDQBAEQRAEQRAEQRB+AcgrAEKn8BWA5KhQWAxu1NbWeo8KgiAIgiAIgiAIJyviABA6hQ6AGy+/CKOGDcaYMWO8RwVBEARBEARBEISTFXkFQBAEQRAEQRAEQRB+AYgDQBAEQRAEQRAEQRB+AYgDQBAEQRAEQRAEQRB+AXTZAWCy+cIWFQ8YDDCbzejRowd69uy535aQkACTyeS9QxAEQRAEQRAEQRCEn5ouOwB841MRMXIKTH4BB3QA8NihHADRSSkYmpHq3bPi2bkLEJOagX8+chN8bBbv8SPDNzIeL/z3Ae+ecCLg8XiQn5+PrKwsFBUVwe12e88I7SktLdVkpG/V1dXeMycnTH9OTo53TxAEQRAEQRCEn5IuOwAa87JQuvhzuBrr0dzcjBUrVmDBggX7batXr0Zra6v3js7wx8XnT8XV9/wZfWLajhgMRk4qUJv6px1+KRNwy603Y3R6BIwWX4yedjluvfUKBBsN6DNwMEaMOR/X33ADBgwfAqM6FhbWGz3iw/Dd4mXa/SkZI3HDTTdj5rSJnL6AS6+7Dleddy4ifKwwmS04/5pbcfOlp8JilrchjiVOpxO///3vMXPmTPzzn//UdEf4MdnZ2fjVr36lyYnb7NmzvWdOLmj008nz2GOP4ZprrsGePXvgcDhQWFjovUIQBEEQBEEQhONNl61eY2A4TD2HqR8mWCwWJCcnIz09fb8tKSlJmx1wIKKSe6ChpAwvzNmEs04/1Xu0cx7/48VYunA+Smsa0XfwJegTVIxlG0Lwp7umoe/wCbhwXAu+WbUJ48cNQqifCaNnnIueCfG4/MLTERafhgnjhuDbeV9h044inHP7PajcvRh7qxowZeponH79AwisXILNe/Lhlo8hHnNoEHLjbAChc8aOHYspU6Z8LysdOlD+9Kc/oaCgwHvkxOWtt97CtddeiyuvvBJff/21Nqvh7rvvxvnnn4977rlH2xcEQRAEQRAE4fjTZQeAJbEP/EZMh9EvSJvmHx8fr035b7/x2MFeAUiMjYLH0Yym9YsR1HsSgq0HvrakwYBxIweh2WnAkGtmIj02GSMymmAKz0AgWrD0/a0o3L4NJncwEmJSMHJwBDJ3ZMJsNiIm3A+oyUGhMpoKK8twWt8YpA84HYMGD0SkXyhK92YiY9g0GB2tyjoVo7S7oaFPw5VPfrnphj//6sfaH2/Dg9qSbCz47H28+uqreHfuSnXkp+OJF5/x/lJGeGMlNuzYDofr2L2+sGXLFrz55puYNGkSoqKivEeBpqYmrFu3TjtHmX2P24nNCz/Gcy+8hFdnfYCyqgbviR8oy8nEf598FuVV9d4jB6GlHldc9TKc3t0jYdq0adrU//Xr12tOwoiICOzbtw+ZmZkIDAxEeHi490odF3Iyt+GDWa9rZb6trMV7/EB4sH35fHzw1pso3rcRW3aXeI//dLgdduSW1Hn3BEEQBEEQBOHExKQG4116Wd5VU4rWPRvgrquAy+XSnubl5eUhNzf3+43TfFtaDjCIN5hwwXX3o2DHKrgtHoSFx6CptgRDp52NJXO+wpghSVi0eBOcXiMrc/UiBPQcj7HJPsgvC0TN9q/wzuffYsO6jYjrOwB12Xuwr64KLdEZOOvsS2Hf9hkWZVXj4ukj8emCDeiZloxtW3fCag1B35HDMP/j1/HNt0uxdfce1FTkY2NmCf5yz4X4duFqNDtcWpyCUgy/IAwdkIGEuBgkJiZ6j3YN6sJTTz2Fr776Sns1ZOvWrdrUfxqzO3fuxMKFC/Htt99iwIABmmFI7FX78OwbyzH1rJmYMH40YoP8YTa40NDagrLSMgT525CXk4ua+ib4BwTBXrkXHp9gGBwNKK91wORuRUNFAQpLK2G0BcDH61xqtdfC1VSNnMJybb+kuAh2ox8CfcwoKshDaXklrD5+sFrMaKoqxL78CvgGBGLNuhXoER2DOo8PAq1QOuJGiEpDuQq/orwEpsBg2IxGVJcXo7C4DGY/tW92YV/2PjS1OODv7w9jh9daDsa9994LPz8/PPfccxg1ahRsNhtSU1O1v5xZw+NnnXXW9/KiA6Bg93b0n3gOMkIa8dn8HAwbmoaS3H2oamyBv68Fa1ctR7YjCaN7+8Nub0FDiwtWkwN79+ap6miBr48NJQU5KK+yI8jPjA8/2YARw8PgMPrA36dr63GUl5djyZIlWLx4saY3f/3rX3HZZZdpZb57924tH3369EF0dDSMSm4kf+0nqs56MHPmWRg1fKiSnxEGew1y8gvR7HQj0N8XlTk5aGpuQEVdKwJ8TZjz+QIExPZGv/QYuIz+CPE1YreSeYsqY1h94WmpR4vbDKvBjfyiSpidSu8aqlHW4ICfyYncvHw0OCwIDrBpafC4XShS7Vap0jGf4BBYVdrKCrJRXtOABrdV05P66nLkFVUgKDQYTTV1sKt2q7CsCjYfX+RvWYo/v7oBk4elwF5TjqKyiu/1SRAEQRAEQRBOFLo8A8BkNsMnKET9MmgD+LCwMO0JX/stJCTk+8F9Ryw+PkgJLsV3K1dhw/oNWLpqK2KtoagpLYbT4UBVdf1+T4QfePIFXDQqAQvXbsfSOS8i5LzfY9asWUiIDUNjQz2aXW3PKrd+8x3i4qxY+O1ieNSxEjUwz1cGRyUi8dJrb+HX156KZ//zP/zuz4/irRf/gz6pcRh90b14/JE/4H9vLkRtU7unqkK3UFVVhXnz5uGLL77AnDlzvl/Qrri4WJsazuPc6up+eHKau/YbRIy9CDERNpSVFMOl9Kxk5xo89u/nERMdhbffeAlFLQGozd2MlRs2YsOsu5Cryq4hZxVe/nQtti9fjFcX1SAkNAxvvPxfZey26VLJtm9wxyvfKKOsHo8+/jSsnha8+OD/qfCLUaOqga/JhG+V4VpTvAv3//MlBLVWoLqxFSVbVqFMGZ1//PUtsNdXYUtWJlorM/HIQ0/AaXbiqt/MQlneFsxetB7BlkbMfutNfPPoPXBb/WBurUKLo2uzBeg8owMgODgYw4YN02YC6OhGc8dF9ZyOFpQqWW3ZuBlJIwbBvuYtfLilEbtV2jfnlyNC3RcaGorCJc/gnx+sRoi/E4/f/TBiQsxYtHwhqjd/gQ+XF8BRXgSXCqu6eSWcPm787aFnuzQTgK8scM2Chx9+WHP0DBkyRHulISMjA2eccYbmDOHCho8//vh+Zf7Rh6sxfPJEBPpaYFD5C3JX4el3PkdoeATWfjcHW/cU493f/gZfbK/Fgndexc4mN/yCwxETEwmnKosde0vx2UtPoMwWi2+/noO5G3dh35rZ2LSnDGgqx8P/eBObPvsYz8/JRHSAGS+8Pgt+gQHY+NZfUdLQtlaJvbEWfjajakMM+Nf/vsHW+bPw4YZq1Gatx6NvfIfq2mq8/cFnaC3egL+9tAjLv/gYz87Ng83WjC/mLUVoVIRqF1Xb59qH95bnI1y1iw3qHkEQBEEQBEE4keiyA8AWGY+gXoNg9vPX3vNPSUlBr1699tu4LsCBXgFw2Bvxm9/8BU0OGmYebF49H19uXIM/Xn05yvOylHH2LlpafzA7br3+alx315+xM6cM9so8vHTfdbj88suxKbMIcz98HyuVMUncLXtxx3XXYEOxA01l+bjujr/D5XTg01efxtVXXo5Hn56FhtJ8XHPNdbjs2tuwfvs+fPPC/bjsiquwdPlquPebhi50BzRk+/bti/79+2tGIPcJjdt+/fppx7n5+PhoxwkXZmzhApJGK6JiYvH+C++hxtmItCk3w9pSidg+GRiYFoHUXv1QUGOC3d4Mlyo7t6sVjXZ1n8GGM/oGICzID4PSglHd0KSF63K78OezByLENx6De6YgOLEfekcXo6TahLjStbj7vnuxfmcpFr3/Mm589K+I6T8S8WF+iBs6AUMH9MYlfUuQq/Sp1dEKj8eJjIGT0DM+GdGbXsSWQit69k6HX3gyeqZGwRUYidV5zWg1B8Nq6VoVY52iIc3ZNYRT6HU49Z+vVOhy1DFbbIi2NGD2phIMSw7Ev57ZiXPHqLTERSGnpFFz2nFztzZi7JjBqM3bBUy/ApbAWDS1RqDRY0F+8V74KnkbzVZEBp2C1NheSDOVIKsLNiwX8Bw/fjzGjBmjOSq4oOHevXtRU1ODjRs3qrKya681cHFDOgN0rCbPfq9VFGcXYGhqL4QEh6BPajz8GvPgbmrEzDH9VZn6Y9WWCtW+mDXZeNwONJfuxfLyWIyK98PEPj4I8nXD4HbC4VRhetyor2+Co9mOCYNT0dzQgJQ+Q+EXEIq+l12E0vK21yKMKry81Z/gtlv+guKd6zFnWw0umNoffUYPQXCPKBiKF6PHwFPRc8RoxBWth6M1EOcMSUCQTwRQXw2nkqFR6a7J5oecLTtQ31wLn4AgLWxBEARBEARBOFHosgNA+wrAd7PhbKzXpvlzxX9O922/8V3l/d5TFn6R0BnEKeucscF317lPRo4cqb3rzePcOLVdJ2n4dDjXv46thW1PiFsdfJXEivBQAzy2QJTl5qK4yo6qshIE+7rQe/AYrNpZgq07suFURrPDUY89VY3ak/fcAjsCfK1aOAeiYO1sLGmMxVOP3IdwPwsS+w7Gqk+Xa06k2iY6FLwXdqD94WBTE/buyVVGrAd9MjIQN+FmTOvpi4Vff4KaxrYnzIfLpZdeqi30R4O5/UwY/l60aBFiY2M1B9uPCE/H/deehq++/hoD+zk1mfhGJmPioKT9XkEI8bXBLygcRSsXwel0YKwyqv1CU3D35Wfgg3c+QV19o/fKrkMHAB07jz76KKxWq7aewV133YU77rhDWxiQbQLPX3LJJdp5nYuuOBtLvngHlU1OuBwVqDD4YndxkfYlkZKqajTbQr1Xdo7HJwiR7jzk17uwM9eOersHgdHxqCkvR1HWeu9VgK/NB1abBTl7dqChoR6RwcnoGR+snSvcswn1wUPx4kN3gLP243w82JxZirK9uagpqYI7qAf27VqPphYbxp9/rnZPeyWwmMxwVherxNjwx7suQHXmCmzcnOU9KwiCIAiCIAgnBl1eA0BZIvB4n04S/Wll+6396uXCyUl3rAFAg5BPtLnxifCnn36qTf+nI4BTwn19fbVz7T/9aPYJQN+e8chc/R02btuJ9JFj0SshShmtoYgI9EPP6GCsXLkC1c0WjBs7HJHJI5G5ZgnCYhKQnNITvi31qFD35VSWYMTUsxEbEqDCV2lR8fsGRcHHLwAWqw+iYqJgtViQPmY6SrJ2IbfagsEDe6Pf0LHwrd6ClbsbkJKWBH8fKxJi4rSnu+FJAxDg44+osHBYfIOVMR6qwrJhxCmnwVCfh01bM2ELTISxaBfW785GypAJysCM2C9/h4Lvx1NONPa5mCZlz1cpnnnmGc1Zcuutt2pT69uHaTCaERQehYjoRJg9Dgw4babK0zoUVNQhtUcifGxWBAYGITYyWBnGaYgIj8aQnn74bula+Pv7IcK3FQuXbUS/EWOQmhQLq48NfXrHwKyM2rjUVPh38TX2d955B8uWLdNmAfHpP19r4CwPva04/fTTf1jDQOEfmYSkCBtWfbcU27NyMGDUaCRaW7Bs9VoERKVicP8+WpnFZ/RXZWZCUGQc4kP9EBkdgaAAP9hCEjB+eBqWLVkGQ9VWRPccjNTUQSjJ3oIyWxJ6pySgb98UhMYlICQ0GIkhJqxdvxGVFQ1IS02DUYnSX8ln394sbGlNwFClf9NmjEfu6pUodzaiLrgXJvfvjSBXJdZu3IHYviMRFWxFeEwk/AN8YbXZEJOcgrCGTG2x0q27dqDW4YcRo0fD9yALnAqCIAiCIAjC8caQnp4uc9+FH2GNSMCNl1+EUcMGa1O6jxY+/eWn4fhkm6vE/+1vf/vRVPajx4ONi5bANywBfQaleY+dfBQVFeEvf/mL9gSdRjOf/vOJ+YwZM7TP6bU3nk9EWNZc+2HcuHF44IEHsGrVKvzzn//UHD+c3TB8+PADrhFyZLiwa+16GJRctq3ZiMETT0Vacoz33JGxNysTDiX3qvy9MMVnYHifHpqjQBAEQRAEQRBOZsQBIHRKdzsAaMjS+K+trdXeA+faAAf7VOSR0lBTA6PZBr8AX++RkxPKac+ePWhoaNCMZRr9XC+BMyZOJvLz87Vt6NCh+6310N2U5u1CYUUTomPjEB97dMY/qS8vRnZBCWwBoUhNTYZNHuQLgiAIgiAIPwPEASB0Snc7AARBEARBEARBEISflu6chysIgiAIgiAIgiAIwgmKOAAEQRAEQRAEQRAE4ReAOAAEQRAEQRAEQRAE4ReArAEgdIq+BsCIIQMxYMAA71FBEARBEARBEAThZEUcAEKn6A6AwQMHIjwlw3tUEARBEARBEARBOFkRB4DQKboDYNCgQQhPH+Y9KgiCIAiCIAiCIJysyBoAgiAIgiAIgiAIgvALQBwAgiAIgiAIgiAIgvALQBwAwnGF75u4PR6o/wVBEARBEARBEITjiDgAhOOCy+3BjoJazFq8D68tyMYbi7Lx1fpC1Da2eq8QBEEQBEEQBEEQjiWyCKDQKd25CGCr042nvtiFb7eWoLTG/v3Tf5vFhLSYADx4yUD0ig9qOygIgiAIgiAIgiAcE2QGgHBMaW514fdvbcSspTkoqbbDbDRiRHo4ooN90OJwYUd+La59eiU276vSXg8QBEEQBEEQBEEQjg3iABCOGZz2/8q3e7B4W6n23j8JDbDi6RuG48apPWEyGrRjjS1OPPTBVpRUN2n7x5vi3TvQ7Dgy90NLZSbqW53evXZ4XKirLoXD6fYe6H7cDSWoaHR49w4PR30ZauuOvZydDieqKmt+MqdOXXG2KtNjJ/uuUlxSiRany7snCIIgCIIgCD8N4gAQjhmc7r9IGf90BOjUNTnw3Lzd+HR1PtztjudVNGH17krvXkfsmHX7jd7fwPoXH0BmhXfnEFQXZGHW/x7CU3/7Cz5dlYVWR40yTOu8Z9uY++zfUFJ/eKZqWU4m3nz2ETz1yJ/x5aodKF31JLJLCzD7w9lobf3BGHc7m5G1eRFqOqxx4HK0oKKkWMnEe+AoaNn7DVbl1KKmpg51jXY0N5Ri3aeveM92Ts2epdiWWeDd65ymlnrUNrZ4946Mxrp6rFuzGd+7RupVOcxZc0wXf3Q7W1BfUwCqVea8l1SZds05ciyZ9+0aVDYcneOlqroCzc12754gCIIgCIIgdB1xAAjHjPLaFlTWdzAkDR5sya1BvX3/p+ZcJ6Cs5kBGpxsV2dne30BDaT6aHB7Ul5eiKC8H9c0uuFoaUFSQq4ykau9VykCuz8PsT5fgght+j1//4QHMHJWOgr1LsXjxGrQ2N6CkrBrVVTVoqKmGq4NhWl+YibqGZu9eG47GEixauxXnX/sb/Pr+B3HmqL4wtNbAYQzEKVNOgcViRktDLYpVmsprm+BotStD343acqa3zeKvL96NRZ9/isKqJs0ZUF6Qg4LSSmUY/5AAp9OO8rIyFBSWoqmxVuUrDy6XGy3q+uZWh3ZtY526x6GM/lYXNqxcibUbNsFjDUW/yeeq8w6UqHArKis1J0tjTQkKisu02QhuFXarw6kZy4UqnbW1tdpTeoeSh57uzdtWYdXm3XCqtBNXcx2anI0oLixEY32VJudadR2pLMpHUVGhFiY8Kq/VZSrcfWhR6Wqqq0FJYR7KqxoB/x6YPj4Dblcr6qtKUazCqG9m+B40VZWpMAuUcavy5nahKD8H1TV1PzgLVLg1hYynSIXrVLsO1JcVorRIpaOdo6KxIgcbln6AivomtDbWoErpR7FKG8PxuFpQqtJSWqZk4r1eCQFNTXUoU/KtqKhARVkRCnPLNXnY61Q+83NR7dWn4qo6VKi8Vqi/P5QUdaxc5TcXDfZWrTwbywpUnnNRo9JAWhsqUKjyVl7VsJ8jzKPiZj4rq2thrynX9La5uVnpcS0K8wtgb27VZFFZrPQjt0SVnROrli/A9m1b4VAZqqupapOzo92sAo8LNRXFKCwqQ3VlFZyOJk0+ZXQ4OZtRqvJZqn47VTqcDSVooRfK1YxKlafWpgbYq4s0XattFCeDIAiCIAjCzxVTeHj4A97fgvA9Jr8gDB2QgZiYGPiFx3mPdo2SmmbM21gEuzIGdVKiAzDrnvHws5mwZEfZD0aeYmR6OIalhXv32uPA6rdnYdRV12p7uUs+h6HXeGz7Zja279wKW2wv7Fv7NdasXYvMndmIik1DYKAP9qxbD0tCX6T2iIXRaITBYMD82a9g6+4a9I134w8PzUaPuEDkrVuMPmdcgTC/tlcSSM68F1Eb1AeRYYHeI0Dezj1obvIgPaMXTN7w6nZ9hIbI0fju07no3bcHVn/0GrZt34VSUyT8HcXI37EFmdlbEZAwBKF+ZhRvnYOv56+EOWkw3LvewraNu7Bpz15lyPsiKSFSi2dP3neY/cV6bJv/NnLKGrFr3Rzk+WTA2ZiNonInYsL8MHfWP5AYG4Ld7p4oXT4be3KKkNSrB3Z++RoaMjdiycadaFQ2ub+jFHO+W4GsrevQaI1GuKsAFa3B2P3dJ9i0cwc2r89Fj34JWPT5+9izeTPKbQnY+t3HyC1yYOiwDNjMJlSvexNflFmw/bMPkb03E3vUffl7S5HSPwNrvvgAq1YtQbNfLHxb8vDJ/OXI3bYOkT16I3P9QhQqo3vTihXokxGMN77cjeTQeiz64mNkZ+/E5oXbkRrfgnlfLsKu7ZtR3OIHY/Yb+HblbrgswUiMjwHfEsld8i62L12Hreqe3IpWxIc7MOcfD6PEXo/vvl6KAWPGw2pS+pa5HPPmLYBf0gi4shZgR6UBO5d/BHvcGBTsXY/1i75DVmYmgsOjERoaDDQW47O5XyBv0xYsXzIf+YVlyPr6M/gPHo+mvUqGSxYhMzcHCan9cced/0W4MR9rl61EYPpIRPi3+U5Ldy7G/HnfYtPWGqSEO7H0f/9Adk091i1bg/jECKWT67Bl8ybsyKvH+DGDEOxnA5x2vP3cm9i9ZyvsHj+UzXsW84rMSAxx4/35S5G/eR32FtUiPSUWa755G+vnfAtPz/7YvOBj5OdUI6l3Iua//Qr27MnEjsxa9B2s9FGlpaJsN76atxB79lZg0Xtvo0dPG56aXwZTyXrYlazWLV6CrF1bYY6KhWPJXdgXdSbiGrbgwacXIcGVq3RzIdbuyEZucRESk9Jhs5q1PAqCIAiCIAg/H2QGgHBSYrLY4K7Mwq5tG9HDUowvP34bm9euxrJ5X6OkqFi7xu12wuHa/73r6ZdchNMmT0NYcCCC4zIwbuIYZeT+YPiTpqp85BWXIX9fFvJyi75/Yuz2uOF0dfK+v5fW0kzsrg3BZbffg7NGpiJv8yKsLTHj9PPvQGq4MvwUMX3PxCmnTcep/UMx793lmHHdvbjhyjOwaPEi7Tyx2WyYePr5uObcvmjwpOGii87EspxG79n9MVssGDTlPEy/9BLEBrYZbJF9hiEzayssIfHYvuhNzP96rjKE5+Lb1Vmaw8VeuRevv/8Ztm1Yh3kff4TiTXORXRuJS+/4DWaMSMPZV16JM86ehiCbVQtPxYKklHScf/YpsIan4ZJrb0ZEcD3szips3LYSfVISsSOnBLuXz8HQqZfjmtvvQ2SgH8ISBuCia2/H2NRGlDa0hWQ0m5DUZyQuu/HXiMx/F6u+/AZfffsNNq1ditlL1sEWNQirN2QjIDgSRlr/rha8OWsDhlx+E668/koUq/J2u9wIjeuHc6/6FSIyF6Kqqe01i9heo3DWuVMxMiMFZqsvxp9xIS4451R8uHgTNs55C2tWr8D65V9j39592vUkKDgW06+7HRm94zBwysW45oIg5FbUYefGRQhPGwdqT3GNHZbUFMy48laMTQZW761qu1mxesEqxPfqj7yN80HhBsYOxIXX/gpxjdlYs3QpgoaOwzXX34y+PWIAr5rZa/bh/cJQXHPr3Tht4kiYzWYMHjUV4fZtmPv++9i6fim+/OorNJZlY1eVDWPH+mF3oR3DJk/HBVddiNb8bfh0znxs3bQBc9+bBf0tk5qdCzDo9Ctx7VXnwN/HRzsWHZ+CM6ZORGl1DWZedxvOO+dM7M2vQTufnAYdZBHpU5SMb0WSrx01x2GdCEEQBEEQBOH4c1QOAIMa0F40pQUmcSMInRARZENoQJvheyhsFiNiQny9ex3xxYgLemNrYSGqysqw1dQHKTE2nHLD73DLDTPxv0U5yvC8Gr956An866WXMXBob+2unn1TsHfXGpQWFaGqogwNzS3KRjOhsakeLpcLpsBg7bqO+IUlIjk5Gck9+yCpR9z3lSSpR4Rm9BYXesOztyijz3tSYQoKR7irARXlZahTVlliv1EIbcnCgnU70NzS5jgwKKPW4WhBvdOI5Gh/lJeWoiJvL6Ki4rXzhLML+DqByWJVv81aPaPhbnUHo66qBNWV2Shr9xq/CW401NTC4X2PwS++H+76zf0oz1oGY0A6Lv3NY/jDE2/gz9dO0Z6o2/xCkDzgLPz2kSfx8mez0H/kCAQ2V6NCybbO7lBGtwH1tXVwfT89wwA/P6MyEulw+H/27gI+zvr+A/jn3HOXi7u71d1oKW0pRQplyAaDMWTAYOzPYBvbmLOxAcMZ7ja8lJa6Wyppk8bdPbnLuf1/vyeXCqSSktKk/b77epq7x++55Hme7/f5CX/WLBJi2a4tTyH5ql8gUKeB0+mGPjIWnS0N6GKfn7d9KJHIhX2XSGXw1yYQThpSqVhYg4z9akSGG3HprQ/it48+j6cfuAEhUbn4w//djIr9+cI6wT5/tsGHjpYWdLLvUa4PFkpe8GPEydjrgeoTIpGYLeOBxe4UjrNUKoFYIoVTLEfS7Kvw898/ij8+9hJmzZ4uzM/JZLL+fWTHmy/D1+3qqkGnIhV5aeEQue1CNQpveSXaO1pR3+1GZkygf+kObDaHIjc1AhZffxQu5itjeAOXusBANFW2su+rCX2mLl6TQSBTGhHS3on2zjaY+/oTO2qVEtLwJEy//n488Pdn8MwT/0Rj0SaEZs2H2FIHt5v9vrLP2cu+Z0VABOZfeRce+OsTePaDlxA4kKcxhKK1sRbdPXUwd/UX4zcG6CFVBABukfD9dnR0se/Lh+jUmWisaERdTQn7fB5hMPew34H2VtjsfZD6bGjroiQAIYQQQsi55jtVAQjSe/HwbXY0t4tQ3cQDg+OTsrv9kIhoGAx6uM0mFtPpEBZsgKXPisDgULjsvH94MXsdDK/dDoXWgJDQUIi9DvDYKTgsAoHshlrs87CbfB+bFgQFW0dQUDAC9Ab2SZQINBph0OvhcTkhYUFOaGiIUF/46MbZyKkZjioAWqUUPVYn9lV1CwEsF6RT4OrpcShpNGFj0ZEqAMkROqFnAK1S1j/iGCJEZE9B+ba9sFn6kDZ9NiK0UtRX8xb4gWmTZyNS6URzZxccTi/0QUGQsQBMog5iQbYS1WUN6OvrhJf9ThjUwejq6UBYeCQCDEFIiNJDrlQhMiUDSll/8Mapg2OgNwZDxoLIARKVnv3Oy9h2G2DqZQEdO0aBbB3q4HQWVOkQGZMClVEh1MF2yAIRwX7/Js5cgL66/VAb46FVy4RA0+mywiEJQva0KSg5VIVu9ucwZ8E8tv3+bYnEEqhY0KZhQaEyMArhoQZoNIHICmfHk0X+DrsHoUnJiIpNEoLB6AAxelhAGRgRA61Wh57GHnRZzYiIT0felOkwV+5Bn9UOrSEYao0GqlAWaGYEoJot4/SIYQxJQrDeicbGdjgVwQhhx6O7lR2jyFCh20axRAa5Lgw6FsgrdUYEGQ2QyZWISJuNttoGyFkQHZ2QjMyssbA2FKGXfQ+GiFjoeCkANq9UqoAmKBYBmgBEhRrZ320AtLoAFphqkDz3Spha69l5oA8KNs5WuRMtFini0zIQzM4PIpEEaVPzcKCoCjabE2OmTmXHPABy9rdviIxkwbQKIamZUEj799PCYlaXSCdsVx+RxI6jDBp2jMaEiNDc0gq7zQKdIYztMzvWIrFQUkAfYIBcLmfnnnBoVWrIQzJgkDthNpnZ71I44mJi8GXBfuSFse8vPBuTUiOFRAH7LUGIoxVmnwLRsQlITkuHkq0rIILtFzs+ceNmwFuTjz47/50MQVJiLBRsu2K5BjPTgYrGVvjEcgQFh7DPksD2IxzG3gNo77FBxOaJjE9kvzt17CSdxI5vJuIMarR1mBDNjo1B3oeOrm54ZXoY9Wrh90apCoap/iD62AmztKoZs+bPhY6dR0MNWgRI7ahpaIPb7UMq+13XxI5B4/6DEOmChNIdWlcH2ls72e+tEvroHBglJhxqBuIiAoR1E0IIIYSQc4MoJSVl4DHfKZs/yYmsJA+7OfRh9ng32jpFWJsvZYGMCB+uUaC370ggNcAYHoOJeRPZvI2o3rsLoZMvxkXT0/Hpc08ibO71UOR/hB1mNS5dMAXrNuzHwsuWwNTWgrDYGKz65CNMv2g+aitqkRCmwZrVBbj4iqnYvvUAYifMZTfNe7C1VoH5EyNwsLAcLe09uOTSRSgtPIDGhhrUVtUILYOTUycPjsYt1y1DXl4eglLG+8cOnZUFI79+ex82HGwT3vNuAK+YHIOyRhO2lrYLCQCdUornb5+ErNhA4WksISMJL2Fw/ePL8c59S/xjRqa21iYUVTVBVPEJOsOuwtKLxgolNU7Oh+JV/4PGGIfYiZP84wghhBBCyLnomBIAAw2lfXP4pqpGCZbNd2LWeA/USh/0WjZovHjhYyWaOgavD6DWGxGu0qC2rhIdNhcmTUxHTZUHEUEu7C7rw+ULMlDT7kSQxANf0DigaSPWbtiC6t4A5KWFIjDYyAL6Q1BIlGhpMSFnTBy2rlkDV8xYaJo+w8FmLSZlBmPfvoNwuhRITQ7D3l270NLYKLR6PeB4n5GGY7/n4SgBwMmkYszNjkAf+87bTf29AvASAbzbP5VcgoxoPR6/eTwyYvjTXv9ChIwg/G9j6ZS0Ef/7qdHqkBATifjcuchMjjjF4J8TISQ5E/qoaP97QgghhBByrjomWvd6vYMOR3dRNuAvL6tQ3dh/i8lmwXtfy1Fef6JqACLowyORkJIGXXAYQkPCoQmWIyYtC9K23egwTkRSRDhqmmpY9CkW6knzJ1M+q1UoqiuWKhAbn8zWYkWf5dju2QaIVYFISEyG2NWCj77chpScCUjPSDtcL5cb7PPR0D8M9j0PB16//1dXZOGpWybioauy8Rv/8Nfrx+C/d0xGSiQVMyYj26hKTp3Wzo6mD0gIIYQQQk7X4I/rT4FMCvAG0X/xbxVWbJNBp2ErO+E9pBfNJYXYsXkjAlTBaK4uR/neTWg2q2E0aPH11nqkpiajs70HTWW7kTBxMabPXogll01FVVkp3A4TdmzdAIk+BiFBBv86j+Wx96GzswsSZShSowJgcYtgMBrpyfIIwFt0T2PfyVXT4vCD6f3DvNxwqBXU1RghhBBCCCGEfB9OuxFAvdaLrQek2Fkow+Z9vGEzoNMkhsczeLTt9bjRZ+lDn90Kj1yJ5ppStLS0oLurA1arBb01Jeg2taG1tQ22vnY0NbVDqQAObVuJ+tYeWHq70dXeApO5F06rGW0dLejs6obLaoKpo5Ot2wmbywuVUg6zqRcSuQo+ayeKCw/A8c0+r8hJDVcVAEIIIYQQQgghI8NpNQJIzn3D1QggIYQQQgghhJCR4bSrABBCCCGEEEIIIWT0oBIAZFADJQAmjx+DyVOm+McSQgghhBBCCBkKq80Ok9mC8JCgs972MiUAyKCOTgBMnTrVP5YQQgghhBBCyFBYrDaY+voTAN/sfv37RlUACCGEEEIIIYSQ8wAlAAghhBBCCCGEkPPAaXcDSM5tA90ARkeGIyYmxj/2u/F4PDCbzejr64Pb7YZMJjvrRWAIIYQQQgg5n/h8PthsNmFwOByDDt/1Xt1iscButw+6bj6cS7EAj2+++uorvPTSS9i6dSukUqnQlTr/OcDlcsPhdEGrUZ/1z0xtAJBBDXcbADzo/81vfoNPPvmE/QG4hD+IxYsX45lnnjnmj2NQ7CTl9voglVCBFUIIIYQQQr4LHvg//fTTOHTo0HGD0djYWNx///3QaDT+MUPz0EMPobGx8bjrDwsLw69//WsEBAT4x5w+/nny8/Oxfft2lJWVCe/5g0cehKelpWHmzJlITU2FXC73LzF8Kisrce+992LZsmWYMWOGkFxZvnw51qxZg1deeQUhISHCfCOpDQBKAJBBDWcCoLe3Fw888ABqamrw4x//+HDG77XXXhP++B9//HEEBgb653ajuqQSZocDHrEUSoUCBrUHX+5oxy1XTffPMzQetwvVFcVw+BRwOj2IT0pCoFbhn3qmeXCwuAMyvQbpkVohmVHf3IvKXh9mZwQKjYDuKmlDUnwIdCIHthX3IDYhHIl6oKWlB/kNVqg1SsxMDYTE68G+hj5khiqxpaIbFpcPYcE6TIlV41B1Nyq6XYgI0mBsXABkIh8aW9h2TMCM1ACUNfagpMUu7JFaqcDMtECoZP0JlaqGLhSyaXqdCtOSDZBJjpyUqus7cbDVAUgkmJ0TArnNju1VvTC7RZiUFoQIrcw/J/toXi+KqztQaZdiUaYRUraaxvoO5Le6kBlrQEqoCruKWtDtlWJ2uhFK//ZPnRelVV1oc0vZ8TDwMym+LuuFE2JMSg9CqOpIIsna24cNlWY42dktJdqArDApCkq7UW32ICxEg4kxOkjFRz5nZ1cftlWbMScvDDqpGDaTBWsrTAg1qjEhXo+ehnZsavFgIttO1FGfeV9pG6KijQjVSNHY0IkOkRzZkToMHEK7zYzt1Q7Mygg+PG7oPNhY2InxacHQDvmYEUIIIeT7UnkoH8roMYgKOMnDrdPmQ2dDEeRBadCpjtyPDJXVasXHH3+MqKgoqFQqYRwPXI8OTJVKJdLT04Wfp+PRRx8VYgixWCwMA7zsfpFvh8cHs2bNglqt9k85Pfyz/PCHPxSewDudTuFzHI1viwf+PAZ57LHHDn/e4VBcXCw89b/jjjuEmKauro7dMksQHx8vJCJefvll/N///Z9QmpoaASTnlXfffVfIAD7//POYP38+/ve//2HChAnCHwUvGdDQ0OCfsx8vEdBYuBN7qpvYawk0hmhcc/EE/9Shczls2L1vC5xsvZauRqzddoCFVGeew2LHo+/uw+WP7cR7O5qEcQV7a/CDx7bjzjdLWcDMT1B9+N0rB1HbbcOvX8nHZf/ejuVVfE47/vTSbqyr6MWjHxdhS4sLfZ1mvLGuHps2HcKjX9fCY2rGLc/tRklVJx54uwg9Tgeef78AxS02HNhTg6vZdu59t5ydaNkxlYhZwC1BUX45ntrUALvHf3K09+KBF3ZjZ50Fj7x/AFuanWjvtWNVURecHiv+8uo+lHfY8N4b+fj35ia8taIIz+xoR2uXBXsbnRA+gp/VYsFDr+zC1f/ZgbJupzBu64YiXP3EDny2vREeXzfufXYn7nilCF0WtzD9VPFjtWpDGa58bAce+IgdIHZy//jjg/jr2jbsOdSAv62sg8Puwtdba9Ha58K7HxfgM/YZWquqcN/bB1Gytw53vlUGm9uD/LIuONzHXhy+3lKCOx/fgXvXdAjvu2pacd1/duLBj8rQYvHg2Zfycf3ju7G1ycIuvX6dLfj5ywfYZ3Hgw5WFWPLodjy/tQHOoy48PZ11uO+N/Vi7pw5v72n3j/Xi0O4aPLu+FlXdDuFCtaeoEfVddrg8Fizf04yuThNe3VCDr/bWY3+nDc+/vR9f82wOIYQQQkasL95+DNtqHf53ZwC7Zzi06TXUdVr8I04ff/jG78cnT56MrKwslJSUCMH+pEmTDo87OnAfKl5yYOzYsUJx/6SkJGGd48ePR0dHh5B44OO+y/oH8ATCP/7xD8ydO1cIrPl91dEDjyuuuuoq/O53vxvW4J8nG9atWyckH+Li4oQExKpVq/DRRx9h/fr1yM7OFkoFHDhwwL/EyEEJAHLGvffee8IfPC9KxP8wu7q6sGfPHiEpkJKS4p9rgBQxyUmICTUiJDIKKYnx8Jqr8ft/fobuphq88+rTeOrpp/GHR57C62+/h7///W94/oN1cLOAtqlsF/7xyKN46O/PopIFqEdTBxiQmJSA9Kx02C0meFiA/cVLz+EPf/4rnvl4MwteTXj77ffx7LMv4I9/+QdW7yxiwa0XW1Z8hD/+9Z947IUP8Zs/vQyHy461n76FP/zlX3jqrZWwWtl63noN9Z1W/5aOcJitaBLr8KvxRzKb9eXtmJYWBL28P/NnrehAb5QR4RIvYoO1kCr9GePWTqyrd+DamcnIUYrw+l4Lak1uBIYqMf2CXHx6z0RMjlbBZLLhUCvbtiYAV46JQLTOgS42rqaoBRPTQ2Hg22HHPDnCgAXZOuxqcODmWXEwKCX922k3YU+bF9dMjUWQSoS3CyxoZJ/lvd1tcHoUeOpXc3D3nGjIJD4UN3ZjR0UvGmvb8eiaOgQqfTjqITrqatsgjYvFxFAF/ldkOhwoh6nFULIguXZbHbqDNQj2jx8Kni3u6rLiolQdeE0QnhD4b5UVl18Qh7kpgThQ3AmHzckC8Qo0mlz44fWT8eQ16cgKlqG9x4Y1FRb0+uz459tF6OQFGo7eca8DGw/24BfTDFj+8QH0+XMTUokIWjn7XB2deKfFi3j2OY62bW0l2oyBSNIBW8vtuH1JnH/KscrabXhtTyMe/u8OvF3UjV0bDmHxa6XYV9KG29n+dNs8+HprOUpb+uB09eL5NdVoaerC/711EI9taIHKLcI1KXKsOdABl3+dhBBCCBn53A4rXv3XH/CjH/4At9//b3TZPTiw8k0sXXoV7rj1Biy6+mnYTO14/I+/xA3XX4NfPvwEunvacePUGfjTr+7EZct+hC/3VKOnpRz33fZT/PSOe7G/7rsH/wP4fTkPZL/88ktERERg586dQondgWnfFS/xGxoaivfffx89PT1CYMwTAnzccD4FT05Oxl//+lch3jg6qcCD/8svvxyPPPIIIiMj/WOHB2/jgCcYeCkJjh+/G264AQsXLhSOIZ/Gqx0M93aHAyUAyBnHi8MEBQUJf5C8CE5CQgL++9//Cn+M/GRwsqJFPh8L1+0uoYh5jzgUN/70NixkwW5gfKZQN0len4/ergY8+8oKZE+diZmpMjz1wR54/ctzbbXVWPXlSqzbsBO5Y3IgZ8F9wvgLsfTShShauwpNJi9MfTZcdNU1uPumZWhrrIC56QC2Vjhw/6/ux22LU2CzO1GxbS3WVfpw4QXTYC7bhTq3C0t++GPEBH27+FJAuBGP/yANOvmRP7NLrpmERWl64Q+PB8ibSy24PCcMEaFa3LMo+ci8Di/MXgk0CpEQZDf19aHXYUK8MQAqhRTNDR1Y+EI9FkxJYsG8lJ3gxEJ1An4u9bITzqU3TsUl6Xph3ICClYfQqNBjTqrhyHi9FqlGEd7YVIPqThta2MlsTKIRr/44nQW/Ekh8brz00V6scqtw35Ro2N1exKTH4JELwvCnda1wDJQkYPOtWFMJp8WGCQrg5c+L0MoCW84YoES1yYR/sPkX5YRAfVT1q5aGHnywtR5vban71vD2lnoUNPYnViRSCa5dOg45YcrD++5im9br2edmH9rh8kAVoMaLf56HcZFqyCVi7MyvxrKPOnHtjCSYfSI02WR465fjsHNXDXqtR0Lp5qJqfN3shSXSALvHis/L+5+0S8QShKoUqD5QAklwKLL0Rxfn82F9pQu5scGQqTR44u4JGBPqT6p8Q1KYFs/dPBmTQqWoqDfjpfweXLZ0Ip7/YTp0bR1YV+uA1+P1l6bwwcVe84sGL0J2/5V5SAvTYGKyFl1ddvY5hVUSQgghZBTobSnAjnofHvzdXzA3qQ/PvfIh7n11H5594x3c/cPFELmdKDm4B7WmIPzm4b9grLYeazfvRWdnL6556Ek8c+c0fLpiK/ZtXou5y27FC88+Bndrt3/tw4PXmzcYDMLTcV4igD+k4/fnw4HXw+f3/3y9b731ltBYHn/6z38OJ34vmJeXJ5Q2njNnjrBNPixYsAB/+ctfhG0ON96mGa/GwGMbnujg7QzwbfJSAImJicJrHuPo9Xr/EiMHJQDIGcf/6HkDGfwPhRcH4vVv3njjDTzxxBNCwx+8oY5TFR2uZ8GdBIF6I8I0CuFJrlErhru7Fe0SPeJDjYjOnI3bF6YfE/xqDIFISk1Gc00DlGoVOupKsGZfJdu+EUq5FU4noNUHwSCXsT9kKUT8iXNNFeShCVDLRFAYk1ggLkJDUxeiYiNhNAbjsmuvRdh3rLe01+xBToTmmH0VhCoQI/WgrseKFhZkT48zoLu6HRGhKnjcPbjvmf248cJkPHN9KiJVYpisNnhYBOm2AzJ2fAbzr/xeXDonHoFHt38SEMguLpNxcXoADCo5psYYhMQETyJwKzcV45EDTrx910RMSVQjVCtlAbwE4RopTL32w1UArK1d+E8BC553N+KJ4l50d/Vha3mfME2tVbPvXYG3yy2YGh8BdogPUyhliDAqEWVUDToEDJRU+Aae6Ehk331JtQcOtxd6nUI4hkJxL/azpbMRd79fiX/dOAb3XxSNdPYdykRi6LUKsF0R5hvw8voG1LD9/f0H1eizufHu6grY3D524pZgUqQa//mqCwunxyHoGyUAetgq3Eet53gkbGf9BT4gYvusYatpNTvYRZEH+4BKKhL2WRi8VrCPI+AJiHDdkS/LfThJQAghhJDRwGeuhTouC8YALSbNvw7XTjfAGpeLIJUU4ZFR7D5IBbvTCk1QFgK0Gkxfeiumj02CnN0vpwZIoDXq0WPthamzEyqFUbgXHT8x2r/24cFL4/Kn2c3Nzdi2bRsyMjK+c738ATwI5kHywYMHccUVV0Cn0wkxwZlojI8nAcaMGYM///nPCA4OFkoZ8FIBvHTAmcCDfr4dHt8M4CUpeCKFJyH4/vBeEEymkVeFkxIA5Iy75557hC4xeOucvAFAo9EotIjZ3t6OTZs2CU86TwuPAgeExyBJ3AmrIggxUSHwhB/79JsnAFLTUvGDZdOxZe0WdLQ3oEeiRrDKASf74xxMEDsB2qqL0NJrQd2eL4QAOyUlAtUNrYiOiUQgC9Z0Pi8cbHk+7XjkLGBWHNV4G6+Pr1Gwz+xywO5xIC7E3yAh+zxaFhDzSVCG4Pqxetz97A7kd3hxS7Yc5VVeJIepsOLzUmwxufDGhhos+PsWqHgA7bFh9l+3okQWjOSo/tZUeakAYTsCC8wsxJwY9c0Tugf/fHs/7nq7EO0+JX6SpcSB6m7c9mYZ+uwdeOazRoidDjz42h7c/2UzrpsSgc3bynDb57X4/fwIKHlLf8y6/AZEJoei99XLYGbDP8ersbW0A14WxBrYRUyvVUIZHISsSAV07KI3UAI/MFiDmRkhuCDz28OczGAkBB3bWKNcxktFsM/ELij/WhSE9z/fibs/rML1i+LgsNjwsz9uwP4mK55/qxxNdg/+/UkxrntuDxYuCEWe2IpF/9iNwNhYaFX9Fx5fSzPer3Dizd/OE/a787mJMHfb0NTnQYBagdxkNSRKKa7NVkKnlkI2sOPst2tuuASlnUeqOkjYPvGGFY/+vROxz69VSoRxvOSGUiHDXXNDsXf9fkz++y5oUqMwK1aB+Jhg/OK1fZj1UDk8cin7mxBDx7Y7sLmmbieMeiX7Pep/TwghhJCRyWLqRnd3/yAKHQ95+yF4pArs/fpVrKiJREzZShysbcO+vXtg7jNDrw+D2FUOqVyBre/8F4UV7ULwOIBXSY1KTkVjcwk6urrw0Scl/inDo62tTXhSv2TJEsybNw+7du0S3g8HngCYOHGiUPqXt4hfX18v9AJ2pp6K8+PGA3+tViskG4a7qsHR+Db4AyWe0BjAGzW85pproFD037/yUtD8M4801AsAGdRw9gLAg37e3R9vC2D27NlCQxn8D4J3j7F06VL8/Oc//1YXI03F+9CuDkdeXASsPY34bH0jLp2TiIrmNmSlZ6CjphQ2eSDiWbBfsGUtEiddAF9PA1Zv2AWnVI8Fi+ciiAXTnMthx6Hyg0jLngip046du/ciLT0ZezZvhk0dAUtnA+YuWIK6qnJkZaVD5ulDQVkdcnNyUV+cj12HGhCdnIjPP9+PR/5wPar278T2kmZExqdj9sR0HNy5FQljpiJId2ywOqC3xwKnRIYQ/9Nci9WJdosHcSy4bTM7EMiCYzlvIt7rRUWrFcZALVhMz7hR1WiFJoA/eZegpdOGEKMKXd0WdNr7HxPzTHBCmBYehwO1PS5hH47eTofVg9hgFQtAPahh6w4O1EB7VJUEzm13oLzTidBAJYLUMtidHnRY3IhUi1DacSQ5otUoEGNQoKXdDBukiA5SsYC4f1on2yeLV4LYoP7qHDazDe0uEXQiD0weMYIVYjSygDyRbaO5x46IQJVQx36oekw29DpFiAvu305Tax/s7OISw46LRORDczs7fkY12jotsPqrJyhkEiSEaIR9qmeBfRTbb60/MeKyOVHNgus4dgz5KP5Av7LNghC1BG1s3thQtr8dVqF3BVOvDQqdEgHy/mXddbWY+FQlPvv9bMTqJLCx49jrBMIC+ksjCPO4HKjvdiOObb+5ow8KtRLBGiks3X2oswHR7LvRsfU5HC7Us+/XYFDCanUjTCtFHduvmFAteCGIX/xpNSZePhHX5Rr8ayaEEELISLPu05excmfV4fujXz74EKr2rMOabXsRlDAJP7p6HvavXY0N+XshcvZgR994fPj3y7Fl9RfYvrcY0TkzsGzBJLz+72dw228fgLVhF97cbcHNiybg0w/eQVljB8ZkRWPczKuFe6nTxVvO5/Xx+X05b/yPd5XHA2Ye+BcVFSE6OloopcvbYDrdp/XPPvssfvrTnwpPyvl6eGN4vFs+3lo+D8orKiqE7ZxuLwPHw+vf83r4fL28kT7+4PFM2bJlC9auXSs0BMiTHDx5wpMbvFRFYWEhPvjgA9x4443C8aVuAMmIN5wJAI4XgeF/6LzODz8R8KQAL17E/0CGs0XO4WVHSXE1O4HIsHPtZ3CkXoEfzUo85gkvOZ958c4nh5A9JRm5EcN78TqWGQ+9WYt7rspEiIoKbRFCCCGjlxfP/eMPqOgWweewYd6P7sTF4+K/93tL3hAfb/CP1/3nDeUdHZDyp9r8PQ/8eQPe/L79dHz++efHtPQ/sN4BvAow72lg4Gn5cOFVGXjDfzyh8dlnn33rIeNw4omNvXv3ClWbeQKAt0PAqwTwY8tjHt71YGZmpvC5R20CQCSRQRaX5X93Yl6nDe6GUv87MtoMdwJgdHJi9edfoKTJjMwJMzBnXNKxrceT857X238xO7PncR/cnv5eCQghhBAyunncLni8vLg6b+SYV/c7O9d3HryeSP/9zenv28nWzw0kB4YTTzTw6hd83TzBcabx7fEHm9zA5xn47EcnT0ZtAkCsNcB4+3+QHqyBXCpGl9WFYI38cD1VrqTdAqvLA097Pbpff8g/low2lAAghBBCCCGEkO9uJCUAhpx24cH+rRNj8OCsJMxPCsJDs5Pw53mph4cY/fAXhQ2KScHNl88XGtkaMPOKHyMnNtT/7vSp4rNx1fSEw3V1CCGEEEIIIYSQc9GQSwAE3/EfvHBZNqIClPi8uBVXZIZDLetvFIu77fNCHGrrO2EJgLz/+xeyyz9CUa0WV183Da8++SQqGnugDdBDKvKip5f3DSmBVqsBj/kDolNw94I8PPL6J3BZbbDYbLjqvr+jd8Ob2FndBLu5B3Ze8kKmRKBWBZfDyuZx9LfArdVBwtbZ22OCXK2Bw8fGSTzos7ug16qhSp+CH0U14z+fFsAxPA1enhOOLgEwefJk/1hCCCGEEEIIIUNhsdnR12dFeOgorAJwdALguZ11SDKqhW6wXF4vtHIJ3tzXhOY+x4kTAPf9DdqvH8HWQhPiJ8zBnJA+vL9uPxYsmofAyDTU7PoSbZ5oJEYHwazQoLO2GPdeexW+3rIJQYoQrFj9Kab/9GHEdO3BwWYr4vUOPPPJDlz2gyUQt7bAGBGILV98hg6PigWvkxCRNAblq95DxNxlgLcDlfkF0MalIkrcBV9YHsb1rMVv391DCYCjDCQAxuVlIz4xyT+WEEIIIYQQQshQuFxuqJQqRIQFj74qAEfjXYZNiNYjRCMXus+aHB0I3eF+x09NV3cfYuK9EPk82JNfA5NIjevmz0JSdjIMgSrs+voz9FoBt7kVK75aA1dICKLiQuHzuFCyby9WrlgOd85S3LjoEsT0NmP5V19jZ7UOP1oQit4uE6oqG1Hn0WLRheMQGhmN3jVfo7ytD1OD1FixYh3W7NyLHidF/sfDfz0l8NJAAw000EADDTTQQAMNNNBwGoNYxILlsxv3H3ZaCYBOqwutfU64vOyDnHL5gcGIEB0WgLKdEmiSf4Q7rp2D4rIySEUSLH/7dbgNYXj73ecRqZTD1NsNm8sLu8cLn1gEn9cLq9MBj5u3siiFRKxGt7MPbjbd3mODVhGEtOnzMSEjCDtLKyCXSwGvG1vbzJDK5Gx5O+wutvP8M5zlLMxIJ5GIaaCBBhpooIEGGmiggQYaaDidYQT1JDbkBACPl/+yoQL3rjiE/xW24M7lRfjHpiq8tq8Rt3x6ENXdNv+cxydVh+CSK2/G7bf9FOkqM7Y0VEIb7YZaEoC5UyaygyTF2EkTYXRbUXNwG8RKFrD7lx0gVqgw59IrcOcdP4dv3xd4ZdNa6DKyceedd2DxNAXeeqcEHn0YUtNysXDyka4L+Xo6WxrQKFfg1lt/iisWzIaGWgAkhBBCCCGEEHKOO61uAE/FidoAUAZHIkwjFfpN7GxphMXphUgiQXRUNJwuB8ROOyweIFAfAGdfGzr6AINagY4eE3R6A1x2C6QaXt1ACplUjLaGRti8Xij1QQgzaGA3d6O92wyZQoWw0FCYHA7InBa4JSr0dnUIfTMqtXqEGgNgd3vgNnei2+z4boUZzjEDbQCMz8tGSgq1AUAIIYQQQgghp8PpckMqVyEi9Oy3ATCkBICIBdTqaUv9707M29cD2+4v/e/IaEMJAEIIIYQQQgj57kZtAoCcPygBQAghhBBCCCHf3UhKAFDld0IIIYQQQggh5DxACQBCCCGEEEIIIeQ8QAkAQgghhBBCCCHkPEAJAEIIIYQQQggh5DxACQBCCCGEEEIIIeQ8QAkAQgghhBBCCCHkPEAJAEIIIYQQQggh5DxACQBCCCGEEEIIIeQ8QAkAQgghhBBCCCHkPEAJAEIIIYQQQggh5DwgSklJ8flfE3KYPDgat1y3DOPzspGSkuQfSwghhBAyMvl8Png8HvZK1D+CDJmIHTqJROJ/RwgZLk6XG1K5ChGhwezv7OyeoygBQAZFCQBCCCGEjCYejxdyuYINcv8YMhQ88G9vb4NKpfSPIYQMF0oAkBGPEgCEEEIIGU28Xh/sdgfMZrNQGoAMTWJiIrq6OqFUKvxjCCHDZSQlAIbcBgDfYYPBAKlUKrwXa9nrqBSIpP3ZVrVazU4clDkkhBBCCCHfr4FqADQMfaCkCSHnhyGVAOBFg3h2kCcBqmpqIU4aD9W4CyHRh8JZtR+2ncuhdlsQFxeHlpYWdHR0+Jckow2VACCEEELIaMJLAKhUauEhFQWzQ8cf4jU01FMJAELOgFFbBUChUAgJgNKyMqhmXQNl7myIZP6ThM8Ln9MO0xfPQtFRjZycHGzfvr1/2jdIlBoo/e2LuBw2ON3e/jdkxKAEACGEEEJGE54A0OsN0Gg0/jFkqGpqqikBQMgZMGqrAPCdFYvF0CbnQm5ph6NoM7xWE4v9PXA1VUJ8aCMyk+Og1gceriIwmDH/9zgevPfHuOGWu3DD5bP622qVyIXMo1TSv0symUx4L2bbFLFtKlUqqNkg4TOLZVDIeQZBBIVSyT6ESJifz6OQSSCSyKA6qiqCQqmCik0Ti4892FKZQtiGSq0SPptE6l+HXMrWIRXWwRtC4d+RmO2fXNa/b/zEyPdLJpNDyecR9qGfnG1LLSxzdr9YQgghhBBCCCHkaJKgoKCH/a9Pigf1RqMRvqRxiJp/NeQiL7rWvAN70XZkh2uxYOFFyJw4DZX7dkKnUqCurs6/5LFCJ0xF3Ypn8fnKHlx6w3ysX78Tjz72GOobq3Hj4qkorLLhB1cuQdWhYGgNPRg//WJkwgpPVCIumJyLIncm7r9Eii37+/Dzh/+ArvXbcdFVtyLH4EFxhwk33Xwt6qqq4Uq4HOkZUfhhRjQ6pYmYGKNFZVMLhCIPIXl49Pc3Yduhbvz6d39E4Z4tGHPxbZiXIUJReRsuufx6iO0diF1wLXK1LYDhUlw5uQ/5JV343d8fRNPOYtx4z/0ILy+CL2Y2JmTo4Iifhh9NNEISlozWpia4XS7h845GEnUAxuVkITI8FEFBRv9YQgghhJCRiZf65w9/qBeA09fT03PCh3iEkNPj8Xohlsig06hHVwmAo0mUahjSxyFx2e2I0Eqx5PqbEJWQwj7YyfsOlRvicf/Dz+HVx+bhxX8/DcPCuyHf/h+UH6qEJCYb8apI6KKD4JLvgtXpQVp6HPI7mlFVXQ25MQQRwWGIj9SyNUkQm5QCjUiCiAgt9ldWQx8cDl99C3rbOmApeA8LJqdg/f4DaG6tRUZ2FLsw9O/fkquuQMn6V9BTVwyRXg6ZXAZDgAz7DtZCqgxHQLgOxeXVKF39MRLzLkC4MRLRIWph2aSUBKilMqG9g81WM9rM5QiPykY62xelW46C7Vtht9mEeQkhhBBCyNlnY/dmPMA93sCnE0LIue60EgBep5397+N1AiBRqCCRSiGVyfon+nzwnqThFWdPDR59+D68V6DB4jnjEKFQsMA8BTExkfjwjbdQ1r4b6zcX4q6/PIF5yUZIWczu9XkBtxcSnwciuxMKTRhbk0SYJrB0osPphFysR5/cCxffP68YUpEOxvgoGHUufLBqG2zO/vYGlCop7Bb2WuSDnA2cy9oFm72PjZNDIWPbYevwulzwss/pFTmh1ATxJdnH7t+o0+OEm+2XmB1FkUSETe89jw22QPz+wZ9Bp1UJ8xBCCCGEkLPvvvvuw4MPPoiHHnroW8Ovf/1r3HPPPZQEIISc84acAOCtqnZsX4W2bSvhdTr8Y/v1dHZg46fvoaup/hRaX7Xh67efhCR5BkTFH6Nh4hXIzUrD+KxYyKJyMWdMFAIVdtR1WVFe3YIfzL8ESy9bCHtdHdqKPkN70EW4+brLEGcM8K+vX1tbGQv4U7H40ksx/ebbsXVPARZdOANpaVkwSAJ5JkGYb82qVci98m5cfNXVCI2OFcYNsJhqYeqV4eof/ABLb74Zldu3YF/JKihzrsaPfnI9IkPZehh9bBpunb8AsyddgfKKfZhx6Q+QLnHC1t4LkX87hBBCCCHk7Pvqq6/ws5/9DGPHjhUatT564D1YbdiwAW+//TZqa2v9Sxxh7unB0088hqf/8zSW59f4x35bR1U5ukxH7o99Xjc+f/klvLV8A+yOPnz13qt47E//REufFTWle/HKC0/ihffWwdPXgRffeBevPvk3lLdYYOmqx0svPoEVm/Jhd9M9JSFk+Ay5G8DMzExYLBbU1jdAk5SD0JlL4Nj6CWZccR1WvPg4PDYLkpOS0N7ejsbGRv+Sx+IN7InYCZHHyBL22uv1QMx+8p4EeMkCD/shFVr7E8HjcUMkEguN7vEd9bF5eCuvA1288EYJeV17XvWAr4fnHfh+cj7+DJ/NL2Xz8FIJPi9b1p+YkKk00Mg8sIt0ePTfv8Wf7/81OkxOYR5hvWwdQu0Mvl2PR9hXqYxtU6i/IYZKE4ybr7sc77z7Jjp77Wy8h7cUKJQa4Mu52TKjGfUCQAghhJCRzMvuyVo7uhBsNAj3gxabE1HhYcftBSA2NhYvv/wynn76aURERMDtdvun9ON94fNxvNerZ555Rvg5oLujG19vzMcll47B6/f8ET/+58MoK61h94dSJGeloH73HsgDdNjz9WdwJE7H0iXzoVP4ULX8L2jPvhHJgYEwBmiFe9Weoi+wDjORadoMecI0bHz/BUyZN4Hd24YgKEiGrUVW9FXtw7yLL4Nap0cAW+/3VWOYegEg5MwYSb0ADKkRQB4Yt7W1QavVCnXcLS316C7Ygt6OVhRtWQd7nxl6vV6Yp7Oz07/UIFhQ3h+G9wf0wk9/4N1fcsAnBPn8xC5MY+OEAF4YhFHCNGH8UfMM6J+PD2yafx7hvX86F5yQidRgB6yKcHSVrkZJZTc8Rz21P7wOvqx/3OFt8gwF++JEPreQCOFfKJ+Hb0+YzobRjhoBJIQQQsj3hQfeveY+9FmssNrspzSYLRb8b8VqdPX0orG9C+sKKjA9N+24jQA+/vjjWLx4sfC0Py0tDU1NTUIvUgMDD/h5ImH37t1CKYC5c+cK7zm71YIvP/8fyhpbkZWajeLGDoQnpCNY0oP91dVY++hzmHLvXXAdOoCwCRchMZy3G+XE2w/+BRq9Fl9tLURsWjbEfS3YWViKiePz0NvTIdxDHtxZgBkzJ2FPqxTBjgq0dktQUtKF3pZK7CxtRXxCPLRKf1XbM4y3hUCNABIy/EZSI4BDKgFAzh9UAoAQQgghZ5LL5cKewmLUNjbB4XDC5XaDPwA6VfzRDk8YcPyGOtAQiLtuvE54UDUYXgLghRdeEEqpPv/88/jFL37B7nFS/FOP9atf/QpffPHF4VIA3R1d+PCTFZgyZxpykuPw2sZiXJSbCKnLhPKafdj55P9w31svYcuLT0I+83pMzghmS3nw0QPzcdEfv8an/30HOdfNR8XyzzHj0msRrJVj84fPIfeyO1H45eM40JuDuVOTER0TiE8/W422mg784je344WVBzFvfDLSI/XCfpxpVAKAkDNjJJUAoAQAGRQlAAghhBByJvDSkqa+PqxYv0UI+rNSkxAXFQGFTN7/xP0U7415qYG3P12BsOAgxMfFoaCmDT+/etEpJQD+85//4LXXXkNOTo5/6rGuvvpqvPnmm4cTAKZuE7bsLsSFF00DL1/QXrYDL779JUSyaNxw9xVY9fDjuPmxv6GvdAP++sYa3Hr/X5EQyPaxtw5//NOzSJp+Aa4eH4i7//g6wiMMkI9diqtizXj/izVQGTJw600X4PXX30KvqQtLrr0HodZS/OfDtZg2cQ6WLJkLuVA19syjBAAhZwYlAMiIRwkAQgghhAw3HvxX1TVg/Y5dyElLRW56ClRKpX/q0PCqmXVNzYgKCwNvganLbEFKXMxx2wC44IILEB0djfnz5w85AXC+oAQAIWfGSEoAnFY3gIQQQgghhAxVd68JW/P3Ydq4MZiYm3XawT/HSwvER0dBJpNCLpMg1KDzTxkcb+F/4cKF/neEEHJ+ogQAIYQQQgg543gr+/kHi5AUF4O0xPjDDex9XyIjIzFp0iThyX93d7d/7KnywWIxC9UOXA4bKhta4HL3N0TttPWhz+lhs3jQ0dqILrMNFlMn6lq7jjQw7bKhvdsCW58JNdUNQoNgnI+Nb+3og8/tQGN9LXpsdrQ316OyshKtJrswDyGEDKch9QJAzh/UCwAhhBBChtOugkI0tbZj5qRxUJ6BovW8EyalUnncXgA4dt+LG2+8EWvXrkVNTQ2Kioqwfft2bN68Wfi5Y8cO4eeWLVtw0003HW4Rn/cKtW37Buh0BtTtW4ENOwsQEBqDIL0adQe2Y7ctGCESO9au3wJoQ1C0/XPkF5YjOyNd6GGgpHAD/reyAUmhPqxbuwKylByEKWWwdRbjpRcLEKq3Y/3GbSjc0wa3sx4ff/QhFAkTkRw6eHsGZwr1AkDImTGSegGgEgCEEELIOYTXse7r64PT6YbL5aFhBAx2uxM2m83/DZ2fiiuqsOfgIcyaPI7dAA9eR//79MQTTyA3NxdGoxEGgwG7du2CyWQS3vPhgQceAA/cB4jEEuj0BkikYrRX7cCtl09Gp5V/pyLoDHpIJBK0dO+DWe5GfUULTE4l8oLMaPay7767Fj1OE4LFUkQlpSMv0IFAES8ZIIIy2IhQFgu01fdg+tQLUblzK/JmzEPehMWYlx4ibJsQQoYTlQAgg6ISAIQQMnq53V7hCQMvrsyLXdNwdofw8HAhuDzRk+lzmYUFytv27EdeRhpSE+L9Y4ffqZQAGBAYGIgxY8YgNTUVcXFxKC8vx8yZM4WGAqdMmYLs7OxvVVFobWuCQR8Ic1MxJMogOOQGqGVK+OzdaPQZERfghEqdjOaOJkxJCcH+qg5MzspESUM11q3ehsKDtTCGB6BPn4X4yHBYzVY2vxMHtrTioqXZ2FewHQ5fFJLi1FAmJCPSoDnVDhGGDZUAIOTMGEklAKgXADIo6gWAEEJGJ14CwGq1w2KxgPezTs6+jIwMNDU1Qqs9+0++v2+8pf7123cJwfmsyeMhP+qp+nDzen3Q6w3H7QXgm+x2O15//XUcPHgQ9fX1QkkAnhi45pprhCTAN7V3tCJAp4etpxWljZ1IT41DV6cbEYEStEKPILEdFWXF0EemQu3qQrtZgpREDVodBsTq7Sg71Mv2zYoOswvGiCRY2juRmq5H+Z4OxKXoUN9YC0VwGjRsPXK1GjrV6TeQeLqoFwBCzgzqBpCMeJQAIISQ0WkgAcCf/vOBnH0JCQnnbQKgpKIKO/YfxOUXzYUh4MSt9H9XQ00A8OQEL5nxzUSZmgXfp7qOcw0lAAg5MygBQEY8SgAQQsjoNJAA4EHn993KOhkcr//f2Nhw3iUAWto68PmaDZg6Pg85aSn+sWfOUBMA5NsoAUDImTGSEgB0Z0AIIYQQQoaVze7Atr37MSYz7XsJ/gkhhJwaSgAQQgghhJBhVVhaDolYgtyMVP8YQgghIwElAAghhBBCyLCpa2xGYVkFJuZlnZH+/gkhhJw+SgAQQgghROD1+WB3edBrdaG63YLNpe34fF8z+uzUmCA5Na0dnVizdQfG52QiPPT77sfeJzTsN1hXjDSc2sDbECGEnNu+UyOAPrEU9oBY2Iwp0Lbsg9zazsf2TySjGjUCSAgho9OpNALI5/F4+webywu5VIR3ttdjY0kH+hw8COhPBrg9PoTrFXjk6myEBvQ/yXU7nXD7xFAq+vsK9zht8IgVePOVl3HxjTcgwv/E986fPod/vngHeHNslu56FG1cC3tdAUKW/RkZEVphHvi8sNttwnYgEqH90AZs8szAjVP0/dOP4vO44PJJhX2F1w07228fW06pUvBF2arcsDndUCsVsFltbP9FUKlVELNpHrYsxDJIBtpdYtu12l1QyMTwsM8il0n4QYHd4YRCIcFXj9yDmb/4D3RKKUxNNShxuzAuNgX8E1dsfBt7VDMQjVokZMxC5Ck0bH++NALIg+8NO/LZ9+nGhdOnfO+NUPJeLywW61lvYGs0k8mkUKlU/neEkOEykhoBlAQFBT3sfz0kuugkKC74KTSzfwRfVB5SZ14Op90OR3sNREIS4PiJAE1UIvQiF2zsQsuJxVqkpiWht9uM5JREdHf3DCkDyS/wBq2KXcydSM7IgK2nA26vf+JwCwhFRrQcHd12/4jBicUSxEUGosds848ZXSTqAIzLyUJkeCiCgoz+sYQQQkYDF7vR4P2ZD3aT8fjKcjy7tgqvbq7DW9vq8d6OBuTE6PHqpjq0m51wsMDawS6iTja4vT5oWRB8UXYYNP6Af/sbr+GpFdsxa/pkFhA78NxvbkOZagounJyMML0e3R1tqKzqxOpV+7HkqolorqxEQ3MDHG1Nwj2COncBFM4uVFU1Qh0SBBELrn/386eRedFEhOhD2bVTD4XXgarSMjhlaijELrTVVqLL1YNHX9+GuZPScGDVK9jQ5sUXHzyCqLTZCNIqULD2dfztuc+QYfRhb68VnrLVKDQFwFGyFn969BnETbsEYf64prpgLba3ssi962Os2lmHrNQ02Hpb8I+/PIS88dMQkZSOgOAwNFWXoK62CTadCtGGYNSUFKOxogDtmjTovB0whiQi4BS6aueBqdlsglwu9485N5VU1qC0qhoXzZgKxVko+s8TDrwFe75tGk5vkMlk/qNJCBlOHq8XYokMOo36rCcATis1G5o1HtPv+gPGz5uFjAQ1pmbrsHRyMP71pwfRM+1etGbfAI/s+FnutJv+iDsuWwC5hG9ejPFX3opHn3oaBrWInbiVQiZ/KJJTk7Fw1hjwxZSq/mz/GSORCk89TrYJhWYc7v/xXP87QgghZGTYVtGFxh47bC6PEOCferp9gBljYwKxZkc1Oko2IO7G26GWAis3rYetqxFrV6yGpacZDqcbZaVFKK6sR09PN0z+rtZtlj7s2rMP3V0NePeZd6FSa1nQoYBWp0VPTSH2NtvQVPQFWjpN+OS1t3Cw/BD25efDK43HYl0ROq2d2H7AjoV54YicfAteenELbH2tqHQGYZwR2F0nRYQyEtHjl6KtoQZxUy7BbVdM6d8453Ohus6JGQkqyAPCUVynQ7vZhs7mCgSpNFBIvNj93jPYt34Ntpc0oKerCxabCw2bn2XzdqGto0soHUGO1djSip37DmD2pAnQqNX+sYQQQkaa00gAiJC28GqIDWGQSEQwsGBYKRUj1ajEllYrsmdNhiJvHtqzrvfP/20elxmT5iYiRK2AlF34fzgrGHq9lgXugVh62XzI5UosvPInuPeXv8TTT/8F9996LcZNvQFvv/gobp47HtN+cC/u/fnP8NDvfo6wyGgsvPRyzJy7CPEROlxx7Q8QIDPgllv+hptvvgv3/fxeRGjVGHP5j/Dk47/Crbf+BA/99GLIJf37otJm4t9/+C1+ddsdeOCe32NcfBRSpszDh6/8Az9dOg6hmfPwwK9/jfsf/BtuWTgDSJyAKyakQKkOxE9u/yVuv+9+/OuByyCVSnDJL/6Ih+67DbddPgk/vu5SpIyZhbz0SXjw4b/itrvuQWJqZv9GCSGEkFEsZuIiKLu24t11FkyL6S+u73A64OpqRIcuC1NmTIRKIUGf3YacnBxMGJMLbX8BAlhtNuzdl4+S8mrowo59WOB1u+D0+nBg1UsoLCmCTyqHiMXacUkpSAhWIGjGQhSvXw7xmDnQsjsYqSocP8zdiw176pGUlASpRMxL97MAnZdDFEEk5g8WVMcm7b0etq9yNoOUTZdhRooVpTVNOHioEXGxUcIsLrsFu2odmDB9GsaNzYZWKcLuDz/CtJnTkZUcC/HhJw0+oboEL7UoDP6x5xuL1Yb123cjJiocMZHhVASfEEJGsCEnAKRKJeRqHXqdbqjYhfa69GBMYBfwlTU9MGoluGZMMGZk6aGWnqDBIFcPNjcq8IPL8xCXMR7567+C186L1IuhVqug1kUjNc2IV576N/7wh88gUyggkSpg76jEK+v2YO8XL2Lt5ny4RUGIYoH82hXLsWvLatQ0m6FSq5E9fRlSej/HK688jWIzC8zn5UImk+PzT9bj5VfegCh7CdtOf9E0EaQIMkjw/Osv47Nt23DB/EmQK+TYubcIL368F3f9/GZ89frTePSRRxC97A6EsZsRtVKK8KQJCFHZsW/zBtQZF+Oy625Bbvsm/OWxF/DCp7vwxnvb0Fy2EwUWD5IMduzc9DXqqkqFbRJCCCGjlVSuEIqyh4eFImvWWOFpL6+Xr2DjJTojFJ37sXNPAXiFe4XIi/z9B7C34CB6HQrIlGoWTCuQmpSJ9Kxs5I6bJaxTpVYKQbpYKoOMBdepM69HfEoGJsychTCtFFJ/seQgkQ479vdg4aQUdgEXQyEVI2H+/6GluQKxESFQqjUYGytDS81+HCzYhpz0TOFGR8LuAQ7X/xeLIRXbWLDuZi9liMhZiJZDqxAQO5bdx/BSiCK2nxpkhLmxY+M27D1wCFa7GxmzFmH95q0oqmhmy7O7B6kUopYC5Fe1o7RgNw7u2II605mqfzhy8Ybj9hYeYr8HKsydOomCf0IIGeGGlACQqtQYd8O9kIdEweX1odXqQp3ZiUnhWjSwn7wkwJzoAGhlHhhr1/iXGtzWL95G+JwfY1lqHgrKGuHy+CcwYpESLpcPbJXCDcSArrZ64ee9D9wGo9cNh8cFI79lEGY5Mp84SIXOhhrhtd3GViKSwuN2wO3sr7ffa/GyuY/66JZudhvgA9h12+N0wufzwG0zCZOUKin6nH3slRl9VjH8zRZB5AuG3WuD0+3Ghtf/DQm7qSnvsvqnDmD7VL8Hj7zwOZLSp+OirEz4Cx4QQgghZ8UFGcFYlBt2zBCqlWNxXhiuGB/5reHCrFAoZUeumZnzL0dOjBppuVMxIzkUckk4ZmQEYcmFC6ALS8aSSy6EXBOC3z18LSZkT0BGYiRCotIw+5LFGLPsHmQmhGH2jMnQKpQIjggU1nnTXZcjkAWOoWnjMCVajfjxyxBr1CAkJJDNk4LY5DRhvpDYaFz3k2sRrZdDrgrFfLZdjVyGpfNmQ68LwoXLrkf65GlISYxHUNQYZCaGC8vFjb0Q8QON9YlkiI+VYVuNDeEhY5AWKsUl8y7B+DGpyL3gUig1AZjyo19i9sWLMTklHJEpWZiSlI6sq/4P6ZE6TLz4enY9j0Bu5liEhEciJkiD0MgYRMQlIFB55F7kfFHT0ITmtg7MmjyBgn9CCBkFhpQA4Bn0kIxx6PGIhIxvLgu0k3VSPLuvCUkBMkwOU+OJ3XXorCwSgurj8bqd8Jo78eqnuxCZpcShilbY7XZekA5Opws2az3cnTpkJkfjrj/9DEoR79bFDZe7P0sQFz8OdlcToiMSIGHTzE4RJGo9T+rDxQL4Q+u+xPRf/I29D8HkCA2WbzsIL9tf3jotj/NdLhbk8xd+ioRFmBMageScsdiyv1RoPGlgWy+8l485F85Hct5ViOvaiGphLNDbuQM6TTgaqitQlXYxlr+zAotuuBlZugAsyA5mgf5uOI3xUGTNRWqwGbUNHehWK3iOgRBCCDlrihrNKKjvPWYw2d3YXd2NXVVd3xoKG3qFtgIG6Nj1MkAlgUKlg0KtYUGfEkE6OQumQ9l1V4LQiFiMzYhBWlqUUHovNT0Tmelp0AWHQR+VBLVciqCIGOSNZQG0pj9gjEuMAH/Gr9AaYOTrVquRlTcGiVFBUCi1UGn60+9imZJd+/l2RBBLFAhl2xVLxNCHRLD7AQlCoqJZgC9CcmoaspMjDt/kqA2hQjsF/dj0sXMxO80ApUIPrUIEXVgcNHIRW0+40EiTMTYZYpEMiRk5yEhLhl7B2xcSISsnD/GJyQgNUEKv00OuD0W4QQ0jOyYhkdEIYOs4n7jZvdWmXXuQmZoEoz7AP5YQQshINqRuAHlmNzAhA/LIROGCOyYuAhXN7ei2OvxzsIuB1QRz2X64LWb/mG+T6wMhtvXC4VVArxajx2RFeEQ42lvboNfr2Ps+BETGQ+OzsxuHCxClr8cHX+5hF2kPunqtUOuDYNQq4HQ5YOrqhYtdzINCw2DubIFSq4eps5Nd7Y2IMKphNnXDZLJAzm4eRG4n7A4XAgKN6Ovtgpfd0Ki1uXj0Z6n494e7YDb3obOrGxJ2g6GSi2EyW4SbmaCQMCikPjQ0tiDswutwU1A1/vHBDujY5wjQquB0WNDW3g2VzoAgvRbWri52TGwIjoiEw2GDTqUSui/q6OgQWlUeDagbQEIIGZ1O1g3gsqd3orOvvxeeAX+/OguPfFGGXpu/pb6jRBtV+Nc1OYe7ASRDdy52A2hzOLB87UaolEosmDUNMunhDAshhJBvGEndAA4pAfB9EUvkyBq/APFhgEbpxFdfbUBv35Ekw3CSK6OxbE4YPlizD66TBOfGkHAsmj8ZW9dtQk3L8Us4nAsoAUAIIaPTmU4A1BUfwGcbi/Cjmy/FxlU70F5biOtuuxtqWRde/8dHUGelYuasqQg/lf7xzhPnWgKAP0DJP1iE+qZmLJozE2oVfdeEEHIiIykBMKQqAN8Xr8eJovyvsHLlSvzv49VnLPjnnPZGvPf1yYN/rrujFe9/sBy1red28E8IIYQcT3RaFkLZ3YPNYYEqOQ7TQhtgcfBqcw54feGIFyth37MNhTs2oKS8HGu+XoPadgvKSw9hxcaD6O5ux7p1a9HV2Y5Vn3+NiopybFq7GoeqmlG0ZydWrcoX5lmxZS8c7IaJjDydPd0oKq3AtPFjKfgnhJBRZkQmADihzr/LBbfnTBeZ98HD2wY4BfypitvtYT/9IwghhJBRZnpKELKidAjSyiGX8hbxh/YkgleNk7BleLMAisJtKA6dC7evv90ch9UEd3QgVOIytGsSYGspR964HHz1zL/gslZi3uwcFH78JCRyHcqb2mDShMHSUAm53I22tna0W2wIVzXBK20HJBJhG2RkMVusQpd/uRmpCA8J8o8lhBAyWozYBAAhhBBCht+dFybi4Ssy8c8fZOOx63Lw72tzkBGhw28uTcPl4yKQFHJqxdQlYgm2FpdixesHIJP31/9WB4Rgam46wnRyJIYFwOl04KEHH0bsoqU4sL8GP73/JRjHTsP7r7wBs6sTH77+BDaW1eP1559EabsVRbs248n316OnsRwffrIeNudRXQSRs87Fez7avkt4nZOWctaLsRJCCBm6EdkGADn7qA0AQggZnU7WBsDx8JsBXrfby0u7eXywONz+ov0+RAaqIJMcWRfvCUgskcDtcrFlRFAoeALAB4/bB4mUzef1wCeSsH3xsHk8kMrl8HndbL3s+iITw+V0QyJjy7MRErZe3lOPRCqDj/30sO3LpGwa2weZTHpUJ7+j17nQBgD//SirrMaugkIsXXQhNCpV/wRCCCEnRW0AEEIIIWRE4bcjvGg/D/RVcgmCdQrEBavZoDkm+OckLPjn88tkMn/wz4n6g39OzKazGXh1AblCDl7LQCKRQiFnAb1ILIzjJQgUcjmkbLxcrmDvxZDy9bFxwnLnSPB/rujpNWH/oVJMGz8GaiXV+yeEkNGKEgCEEEIIIeS4eKmSrzdtQ2iwEXHRkVT0nxBCRjFKABBCCCGEkEF5vV5s3JEPu9OJyWNzIZVI/FNGHr6vbrdbqKJCw+kN/BgSQs5t1AYAGRS1AUAIIaPTydoA4AESOTP48R7smI/mNgBqGhqxeddeXDRrGsKCR3ar/7xNCavVJvQixf8OyNAEBgbCbrdBo1H7xxBChstIagOAEgBkUJQAIISQ0elkCYCGhgYEBwf735Hhwo97b28vwsPD/WOOGK0JAIfTiQ+//BoTcjKRlpQw4ov+80YsbTa78D1QAmDokpOT0d3dBaVS4R9DCBkulAAgIx4lAAghZHQ6WQKgrq4OsbGx/ndkuPCi042NjYiJifGPOWI0JgDcHg82bN8tdP134YwpkEkHGnscuXgCwOFwwmw2UwLgNPBzRldXJyUACDkDKAFARjxKABBCyOhECYCz41xKAPDPsreoGIfKK7H4glkICjT4p4xsPAGgVmuE3inI0CmVStTX11ECgJAzgBIAZMSjBAAhhIxOlAA4O3jQvL+4DMnxcQjQHNtH/mhLALR2dGLF+s2YN20yYqMi/GNHPp4A0OsN0GhGX1sLI0VNTTUlAAg5A0ZSAuDbdwaEEEIIIafJ1tuGXkuv/935ZeX+SqzbtR+lVVXHDBU1tahvbhEa1DveUNvYjMbWNnT3ms5q8XUeRO8uKER2WgqiI8L8YwkhhJwrKAFACCGEkGHjsvfB7nLgfCxe6PN50dXTjbqGpmOG+qZmtHZ2obmt47hDQ0srCksr8MHyldiyex/MfRb/Wr8/vBTDzv0FsNkdyEpJGrQECSGEkNFtyFUAZHIgOkkCuQKwmn2QK0Xg7cKYunxQB7DXMqC9mV0A29hqqXLBqEVVAAghZHQ61SoADaW70NjWB6vLjUlpOvz+32sxe1YSmjU5mBMjxhfrdyBXb0Z38Ez4TA2IDNKiNWAMDG172PWerafJBFlhAWRzLkBYoAiR4WNhK1uJ3R1qLJiQiI6yDTjgioVOlYgkaTXKXBoc6pTg/qUz2X6N7NbkTwcPnksrqxEfGwOF7NgG8w5XAdBp/WMGwb43D1uH2WLF/qJimPusuPiCGd9rfXZe53/99l246uIFCAs2+seOHlQF4LujKgCEnBmjugpAYLAYN/xcibt+r8alP1Tgpl+qcOcf1Jh5sQw33tM/ftZCuZAUIIQQQshI5INSoUVpUQl2NNhgYUFn/Ph5WDL/Ahz6eD0cYjWic2Zh/nU/QXPpBrgsZvTpojFGVYfi/RtxsLAaPV09aDebccGY8dCLw9Dc1oBt+xswJkEMt9uBZz5yYfH8Jbh4ThJW/e8ltFRUoHpVAXrPYvH2M02rlEOlkAuJl0EHdtN33IFN5y3tG/UBmDp+DDxeD7bu3f+9VQfoMZmx71AJZk+eOCqD/1Nx++23Y/HixViyZMm3hksuuQRLly4VkjWD8Xm96O3pRmdnN9z+cafK7fHC6fYIr/tM3egy23i+By6nQ2h1v8fUJ0wTsAkOhx09bW2wfcfv3ud1wWQf6t4SQs51p1e2iyct/IPww//z6PEno9EHITY80P9OiuvuuQ/6kEgsvXwmuwBK/OMJIYQQMvyc+Or9N5E8YQLCDP3X3Lqig9i+Ox/RU3IAjw1NVQexc9VnCIjIwdipY9FT+hXW1boRnpSH6TNmYv68WQhgNwD8SUZigh7V21ZAmXkpBp5xz8h2YNe+nSgs7UBaznikjJ2NH927FAYW6JITUykUmJSXjfLqWjS1tvvHnjm89MKugoOIj4pERnKCf+y556uvvsKf//xnzJs3D2PGjDlmyMnJQU1NDV588UUUFxf7lziiz9yHteu3oZb9Xbz15jr/2G8r37wW1S1HAnqPpR2PP/829pQ2wssC+vqqUqx953V09VlQVV+LkvJKdPea/XMDdpsN2zbvxub/fYhy9r18Fz63FW89/hzsbiqSSwg5QhIUFPSw//UpcTp8qC3zYu8WFw7udqMw3438zS6UFHhQst+Dvex1eaEHfSZ2sjnB+ebqO+7Az34wF599sR5eSHHHn/6M7WvWY9kl47Bxc4GQLSVnj0QdgHE5WYgMD0VQ0Ln5JIAQQs5VLpcbgYGBgxYz7O3thV5vRMqYSewcH4H0+HgYvE0oNYdi0YVTMTE3ET0WOyxSPWZPGIecjBQEGQKRkcGCpMQopCQlIiTYKBS1Tps2HZqAAEiVOiSkZiEzJRKGkBhoDeHIyBuL8JAIBBsDkJg1AWEhQYgI0kIuOzeT/PxJPe9/Xq/X+8cc4Xa72TQT5HK5f8zJ6bQatLR3ClUC4qMj/WPPjMKyclTVNmDW5AlQjaLi3/yYd/X0Cvvs9vrQZ7VDr9Md9zg//vjjmD9/PtatW4eoqCih27uBQa1WIzMzE1arFRs3bhTm46UyBlj7bKioa8eMOWOx962nkD45GQ//6iF89tVO5Ewdg3fvuw+7Vn6JL/O34b3/fYaxc5chWAOIpAp4RQpYPT4kRQXBGBwGa8UquJImwNXTyP5WFYhNSIBS1r8tu60a9V0KyLrqoRkzBhUfvIc//e2fqBeFIS8xFB/+5x78683VMKRMRkKwCps/eQ6/ffx1zJkyBr+66h4UFX2BWnkyUgJ9+GBvIxYFHMQh4zjEak/td6+npwdSKsZLyLDjVbzEEhl0GvWg1+bv05ATAMFhYvzkVyrMvkSOoFAxZi6SY8YCOSTsvDV/qRyzLpazkxlQUejB8RKXclU05qQosds3FtmibSisdWLxj36ETV+uwNSxsVi/cf/hBMALX6zDgqkpsNQ0IW/2BfjjH/4ACUyorevCLff/CffdeSOkhV+gR3oh/vyvh7Dssothbq9Cr1uBN/51Kz5evg2/eOVLhHZ8iTvufRiLfnIz0lRNUCdegD//5n5kRwShvtWMX/zzX/jJ4hloqSuHUxGNh558ErdfPhZfL98IB7uonG8oAUAIIaPXyRMABsjkCnajL4OCBUsiZycaLHrkpUdBLhXDzAIpl1iJ9JgQoVQeDwikUjmbJhGCq/73UshY4NS/DRHkCiWkYpFwgyMWSyCRKViwL2PzDbyWCsufq4Y7AcCPq0alQlFpORJi2PciPzNtATS2tGHttp2YOi4P0eHff6v//Lg5nE5Y7XZYrDZYbXbY2OtTGXhy5J3PVwhF6K0ON1bmH8K0nLQTJgB4FYCQkBDk5uaisLAQdraegcHJ9sPhcKC9vR2HDh3C9OnTDycB7GzfyitrESBqRb5vEqr6xLj2mmswZ3ouqir3oHTdXvzi5Zega23EBTc9iDFxamE5kUgMk9kutLURHxGIr955Gi0xk5AVk4ykqFjE6F34428fw8yFc8HDbveB5egJGwdn9SGI4iOg6ijETx/4G1SV72Llrnbk/eAm3LZsKZvvC5RblaiobsP1P7oGEcYAbF6xAg8+83esf28zwtn2w+UexE6Nw+b9OuTGnVq7CJQAIOTMGEkJgNMrhzewz/6fQ/0MSckGNLT0YPkrTyFl2g9xolyzy27Fi4/+A22Gybj9moVYv349bvzZLzAmQYdIpRcv/O4uLG8LxWUXJeORX92JX/z6z5g8dSoCNHytx+6oWOrBX26/DV8e8CJN241bbr4Rf33xLdz229/BUXUQB5uduP7iBYhMmQJD63bc+8BjMPnrbBFCCCHnrKCxuHROuv8NkBgZigvSqQu4sy08JBgqlRLdJpN/zPDqYwH0pl35GJ+difSk77fov6mvT6h2sHrzdnyxZiM+WbkWn6/ZgC/XbTrlYeWGLfB4vELjhRu2bYfSfeo9J9x3333IysrCZZdddsxw5ZVX4u6778amTZvYuo+9B/Sxf0FJM/DrH06Asa8RfSYLfD3NcEELOW8Fm1GoxHB5HMLrb7F3YuzCW5HdsR/7W3rh6G2CU6RCcIAUdv8sUKrh8997Slgg3urUwWz3oLZFhpAwNUoPNAqNfKoyF2FiegKmT52E3V+/B0tfL7sfj4JYHI6LssT4ckc1FOFpQK8VSrZPhBAyYMhnBIvZh/WfO/HlOw7sXOfCmk8cwmteFWDdZ/3ji/e64T1B3Bw79hrExcZgwaRUdlKKRlJsgH/Kt/FsSa/NDLXCgKLtH+G9997Fj5b9CLtKGvHC2x8g+2eP4wez42H1WuByOuFxuyDyioWMq0ilOuYDuh1mOD0+qBQymC1dwrq9EEGvcuOjD97Ff598FA89+xYKt76N1z7Lx6N/vRtBGmqPgBBCyDlOJIFMeuSKyZ96SnnRPnJW8e8hLioSpVU1wj3LcCupqkagQY/cjNTv7YkUf9q/YcduvPvZVyitrEFQoEEofXDFwgtx9eIFWLb4olMerlg4DxJ2jBJjojFn2jRYpSfoZeEbeHCfnZ2NiRMnDjrwEjRHU2lUGDcmEzqVUvh7WTQrF3WHdqGgxoGJY8dh1jVXCcdw7KJL0FWVj46jchHhoQYkRQUDchkKN65EuXEGZsbo0dHajBWrNmLBzfdgoNyIK3YcGmtrkTxxMuJ0oUhKyMKGlV8g9oKrsWjeBUjwNmDj5q1QBmggYX+jzbUlMGbMg0IXjEXXLQTvYCNr0QJMiI9BnFGDmpVvITOB7TMhhPgN+equ0YlwwaVyLL5OgclzZbjwCoXwOnuCFHMv6x+fMU4K8XHiZpFEgRlj9XjtjQ/wyacfY/XOXTAEx8Ji6oWXnYwtVp4DPVLk3mI2CVUJDh1cwc6g05AWGorJ2eFCUcOIADZ+Ty3EfT2wuJQYM2UCMjMmoKj8AFqa21BkCkPq1JlIZfvsdHmFVo55UbOamiaERo5HWnom0mMS8fJXB3DNvJmIjE9EuFGGqMiJsHd0oLHZKVRtIIQQQgj5vvGYPDo8FLWNTbDZDj8j/s74vVBdUwv2F5VgTEa6UFXjTLM7nCirrsXHK9ei19yHBbOn44dXXILxOZmIjghDgFYDNQuuVcpTH9QqFRbPnYVL58/B2PRE3LFk9gkTGWFhYVi7dq3/3dAo2b6lp8Zj4PZWZYjERRdfggULpkIr12DikkXCeFlwAi699DKh/v+AEKMO8eGB7N7YgAVXLcXSCyZCLWf3m6njcfnSK5Edb/DPydYrj0AIzDCm5iBUIkVK3lhcdsUVyEuOhkyuxsR5i3HxgnkIVvffoM6cfykunjkRSqUasy+bBQn7+CJZCGbMnACPvRn/a70MqYHULSIh5AhRSkrKkCq4h0aKccfvVUJbACUFbkTGShAQKMKWlU5kTZAK3QSu/cyJ5W874Hb5FzoKrxeYnBSHiooq8Kr12gAjVD4PAmJiUF9VhYhQHeob2oS+XLmEtAw0VRbD4QYCDFFITgyDpaUS1Z0OpGVkQuTsxYFDlYDCgMzUOEh8LlRWlMJq90ATloq0cBlMDjG6mg5BHxiOuoYWIesbGBKDuKhg9Ha3o7q2AWnZudCw619NWTm8yggkxhnQXFGG5qO7ZjmPyIOjcct1yzA+LxspKUn+sYQQQkY6HtzxIsIJCQmH6y8frby8XGj0jAw/fn8RHx/vf3cE71qusbEBWhbkDpWbrfPTVWsRFhKMmRPH+cd+N81tbVixbgtmTBqH1IS4M/r0n/8+tnd2Y/PuveyzuDF5TA6iWCAukw1/PXN+78jbt9BoBj/OBQUFQgKAT3/hhRfw+uuvC63/D+bqq6/Gm2++CYXi/OoTv6ammp0fzq/PTMj3welyQypXsVg3+HsrcXU8Q04A8HuJ6Hgx5OzewWrxsROjCBJ2Du/u8LFgXgSZHDD1sJN9iw8+ash/1KIEACGEjE4nSwDU1tYiOjra/44MFx78t7a2IiYmxj/miO+SAOAOVVRi8669uPHKS6H8jgGp0+US6s4r5DJcNGv6Gb0R5d0L7i0qxq79BzE2K4MN6d95/0/kZAkAjjf8x4N73tr/F198MaQEAP/bEo4X++lhA69+4J8AHxvPjyT/zAPHlI1mf4MDx9cnPPji73zshfhwEdP+8Xw2vv98Wb4dYVts/eIz+P0MhhIAhJwZIykBMOReAPjJrLfbh652H8y9QE9n/2ubhY3v6n9t4d2ZDimtQEYa6gWAEEJGrxP1AmAymYRpPDlAw/AN/FgPZy8ARwtk6zxYUgadRosQ47F104eKN5jX0tGJBSz4l53B1t4bW9uwbtsutHV0Yfbk8chJTz2j2+P4PSov3XKi48x7ALjlllvw1VdfITg4WPjOeFLsm8OqVatw3XXXHW4R3+fzYNOmr6HR6NFStgN/eulTpKVmwKBVoHrPJuy2GhElt+KdV15AkygEjfmf4uWvCzA5L1PoAaOzfBv++0UNgn0NePyJV5A8ZTIMCilsTQV4/KUDSAuz4+mnnkZ1nwolG97Ff579L7qCx2Fs7JHqAd8H6gWAkDNj9PcCQAghhBBCvhdSiQQTcrJQVl0jJHdOF29LYG9RCaaPH3vGnsT3soB63badWLtlBxKiI3H5RXORFBd71m94B/D94EkC3iUgL5nBSwQcOHAATzzxBFasWCG858P1119/bCDsE0Gu0kAiFaGp8Cs8estMtLFgmVOwG3o3JGjoKIEnNBIatxetVjmuSHWj2+eA09KGkq5W6B1uJI2Zih8vioMT/cVkfQYdwu0uFBd34IqrbkX1p19j4Q1344rLrsP1U2KFeQghZDhRAoAQQgghQyYUU/a3TM9fe/nj1/NcUUMb6lo7hSf+3xo8nhMOvAoBf0LEj+Vg0pMT0Ge1wmw59a7ujsa7/Nu4c49Q5z8yLMQ/dvjw/W5qaxe69Ovo7hUa58vNTINqhBYnz83NxW233Yaf/OQnuPHGG4UeARYuXIibbroJt956K2644QZIJEdatObF8QeSJrw9KzF/mifyse+MlzpQCEX41RoZJky8CLUtNchJDMWuWjMC2a12RWMNtm8vxoGDu1FUUo5W4yzEaTTs98IHtVoF3nPVpEnx2L9nFVTGSFjaGmDMHg8ZtURNCDkDhtwGADk/UBsAhBAyOvFA7ERtANTV1SE29kRPFn1w2ayQqY5fj9rn68PeHXuB9m5kXXgRWusLYVfFIjUmdMQ86f2+8brff3t7OSSWTqgkx95aeX1euJwuodu24+FBpZYFg7xbvvCQYMRGhkNxVFF2nhxYs2UHIkKChOL0QznOPAGxdtsu2O12LLpg5rC2+s/zFd29vThUXoWSymqMy85g+5dyxov7D+ZU2gA4mtPpxHvvvYcdO3YIT/0jIiKEgScGMjIy/HMdUV1TgZCQMJibSrG7ogkTJ+Siod6F9GgZKnwRiJKasS9/O/TRYxGrMqOowoqpU4wot0RibEQftqxtQUiYHR02McJj01FfXI1ZcyKw+ZNqTLwgBtW1xTArsxClsEIeaECYXuff8veH2gAg5MwY1Y0AkvMDJQAIIWR0OuUEAJvP4XBAzAI1MbwQSWQQsUDV7bFj3XOPYPbtv4dSKobN4YKMBaISMZvf7mI3MHKIRZ1457/vQFRei0t+/SD2rnkO6Qt/hTCdTLjJ4XWw+RNTFwuwOImUBbJetzBOBN5gmvh7b9zsTOMJgEc/WIncuHDkxEf6x/ZzOOxoa2sTnvYeDw9evV4PXCxY377vAFQKOeZOmyJ0jzegsrZeaFTviovmQSo9Tn/Lg6hpaMSeg4cwf+ZUtr5T7yv/ZPjvWlF5JfYcOISEmChkpCR+5zYKvouhJgB4YqS5uVlIBFgsFuH3ViaTCe048PYBzkeUACDkzBjVjQCS8wM1AkgIIaPXiRoB7O3tFQKcguVvYrdNjzW79gCln2OvPRp9pdvQq1ai7MsPkDp7Mf7z8J+gSsiE09GKf/ziQYwdn4UPVm5HSnI4SgsOQdTVi5SZ01BTtAUhyTl44a//RGRuFB5+bx8mxhnwzHPPIlRpwXO7bGjY+Qm63Up07nwFPYYxCNWdW0EGD4ajAxQYl5kGQ4AOATrt4UGlUMDjdsFo0EOrVg868IaheHBuCAhAclws6pqasXt/IdKSEg53mcfrpBeWVrD1BAjbOBWmvj58umo9JuZls2t6mNAK/XfFP6vNbsfytRtRXl2L6RPGYkxmOrTsM5xNbLdO2gjg0XiCjP8tGI1GhIWFCUE/f61m38f5ihoBJOTMoEYACSGEEHIWObEjfwuad62CrbQZUVNvQNOONWjslSNKbYRGIYPKWwfD+MWYnBaDMKkLosseRnhCOjyQwOo50hCdCPyGRglfczFsOZcjJTwNkZv2oc8tRXD6BGTkjINyz+eYMC0cBSYxdlVHIz48wL/0uUXKAsrDXcN9B7ze/IKZ0xAdEYa1W3fA7nAI43VaDWIiw4Wn+afCYrNh5aZtSI6P7e/v3z/+u7Da7Cgqq8TnazYIiYtliy9CWmL8Cas3EEIIGTnobE0IIYScd2SYMnUarIoIZEzPgdEYjAlRPjjVOmh1egTFalHa4IG2fTdeee8T1Pb6EF/1Lj567wOoVCro5N+uQ66KykJk22a88/H7MCyaDK1S2l/kXxWGKblKHKyIgGzL25DljYOG7j5Oij+FnTV5vPC0vaquQfjJA/jslCS0d3ajpb2jf8bj4I0K8kQBP9QzJo4dtDrIUPDtN7a04st1m3CoohJTx+Vh3vTJ0Ou+/3rqhBBCTh+1AUAGRW0AEELI6MQDtVNpA8DH65t7fGwekdDauc/rZsuKhSe5XrcTEEuFebws7ORPtX0eNp2Fkzyol0hEcLs9QplrCQtU+bIiiRQeN5+H3VyIJMIyHrY878LOy5b18lCUzQeJDFLeZPo5hrcB0NjYiJiYGP+YI3h3c42NDdAeVZ//VPHgf/WW7bh2ySKhOgE/vstXb0CQ0YBp48f0zzQI3iL/uq07sWTebOhPsbrA8ThdLpRWVmNXQSFS4uMwdXzeWWnk72SG2gYA+TZqA4CQM2MktQFAOXhCCCHkPCQSSyCXSYUAnd+KiFnAP1CMWyyVC8kDiVQmBHrCa5kcUjZ//zwi4Qm1VCYTbmR4vUaRMI7PzwJ8Ng+/v+HrFtYn4dsRs/nZOs7B4P9MiouKRFJcDNawYJ4H4vzojc1OFwJ8Xg9/MCazBZt25iM3I1WoNnC6eFKDNyD42er1qKxrwNxpk4XSBCMx+O/nExJgfL9pOL2BEHLuoxIAZFBUAoAQQkanUy0BQIYXD57ORAkAjtflf+vjL1hAn4YpY3OFRADvb3/a+DxEhoX65zqC18/n3/1FM6cJSZ7TYbc7sH7HbrR3dmF8bhaSYqMP94M/UvFqDzw5dXT//WRoXC6n0BMCIWR4UQkAQgghhBBySjQqFZYtXoCq+gZ09ZqEfvx5Y4CVdfXgxd4H8OTP7oJCtLZ34IIpE08r+OdBdENLK/63cjW6TSYsnjsLmcmJIz7453jg319ChR8TGk5noOCfkHMflQAgg6ISAIQQMjqdrARAdXU1QkJC/O/IcOHHvbu7e9DSFd+1BADHSxhs3bNfKPbPi+K3tndi5cYtuPqShUK3UlxbZxfWb9+FaePGCAmCoeD7z5fn/fq3dXQhKzVJaL/SD+0AAP68SURBVN2fJxsIIYR8N+dGCQC24+qgMBgyxsOQORGGhHSIpXSRIIQQQkYyHujxxAANwzuc6Rs6vo3c9FShB4CDJeUIDwkSSgYcKq8QpvNqAeu27UJsZAQiw79dLeBkDrHAf8X6zXC73Vg4ezqyUpMp+CeEkHPQaZUAUAQYEDV9EeLnXQG9SgGv2wWvVI7upnrsfutZOBpKgaP6CCajD5UAIISQ0elkJQCoDYAz40y2AXC0orIKbN93AFctuhA1Dc3YfaAQ1126CDv3HxSe3F+5aD5kp1j0Xyi10GvGjr370drZhVmTJyAhOnLQ3xtCCCGnb1SXANAEhyP9xl9h0TU34peT4/DghHDM9tTh3/PTccP4RGRddw/kaZMAEV08CCGEEEKGU2ZKEhJjo7E1fz8ykhOFnhY27dqL+uZWoV/+Uw3+ecJi5/4DQjUCnpi4/KK5QkN/FPwTQsi5bUhneREL6g1507Fo8hhcnayHQeyG3W5Hc3OzMD3IZ8UD8zKRMOcyiNXfrc9ZQgghhBByLP7kaPKYHKFngPauLqGBvqq6BkyfMBYhQUb/XCdW39yCD1d8jdLKGsyZOlFYNlAf4J9KCCHkXCYJCgp62P/6pKQqNZIWXoMbZ+QhPsQAjUaDvr4+lJWVYfz48QgODkaITo1aK1BSXQd3a41/yWONeeAJXBrvRfTkxbhkjBE79lVAJNfAqNfC53bD7fVCKlcgIEAPpUICh8MNXUAANColvC4HREoN1BIZNGx+kdMFn0SD39x5Ezp7u9Dd3YOjGsQlp0miDsC4nCyhHmHQKd5QEEIIGRlcLjcCAwMHLWbY29sLvV4Pt8MGt1gGCZvF0WeBSCbH8brod1nNcLDrrsy/Pmt3O9xSDWT+3tZ412Emtl63VwyF/MRPoH1eD8zmPkikbHvH2+AoxIvTP/vlFlRWV6GjvZUF5fWHh+q6OqE//eb2DqGF/cEG3gAf/974LQx/Cn+irux4S+38yG3ckQ+H0ymMG5edcdKW+m12B4rKKrEtfz+iI8KwcPYMIfAXn+XiqIQQcq7zsPhWzK6jvNHWUVUFQMxuDkIjIyFy9AmNxHA9PT0oKSkR6rfxi5Wb3QTEqHzQpk8Qpg/G57KiqGAHNn+xE5robHYhC8FPbv0pxk2YjBuvuBBKpQoXzLsK4/JyMH3ODKSmTcBF82dg/JQZuGDmZMQvuAEP3HYDJk6djbuvWQKFSgNjcBTi4mKhOr3ubgkhhJDzSuW2r3Ggwyu83vzie2i3Hj973rBzNfbaLeg216Cly4Fd7z6Off2F/+D1eLDjq69QUl6OwsL+BulOxOdxoaGpEQ4377P93MKTAD52k3c6LFab0BDfqk1bsXrzdrR2dLL1+Sd+A791TImPEwL+5rYOqJUKNDS3HHd+3rVfWXUtlq/biLqmJsyfNVWo769UyP1zEEIIOV8MqQSARKFGwsyLMScpDHp/9qK1tRXLly9HW1sbrFYr4uPjUdrai52ltbAd2uZf8lgxC27Ez+bPw5JZevz9kf9CftHNuCW8ChuKWrDgqivQvLcLE+Yl43/vf4Tqxi7MWHIJ0NuEbpsP46MzYTHGIde2Ey+tKsNt/3czPnx3OXKT47Fm0zp0mOz+rZDvgkoAEELI6HUqJQDq9m1Gb/g4JASIkP/+FwifNQ0F697B88+/gd7ALHirtuLJ515ERZsI8ToH+sKi8MzvHsKBRiDCVYeNB8vw9toDmD0+HZs+/wjTl1yNxGgjeutL8dSTT+LD/EZkG5147f2PseKrlehskSAzOwT/ePpjyLRuhAeHYt2rj+KJ9/cgJycO7z/9OD7Jr8D43EwoT1KKYCTiwX+IWoaZE8YiNSEeibExh4eosDBolHKh7n50eNigA++2Lz46Colx0ez7c2Fr/j5EhIZA6+/i75t4nf+Simr2HUPoDaCjsxsZKUnf+s4dThc2796LguJSTMjJxPicbBgN+rP+BIoQQs4no7YEgM/tRGdHOxwSOa+EJjQgk52djffeew833nij0B4Av+lotLhgqSzwL/VtLlMDXnzyfrxREIIrL56ASLUWtWsKsXdPPn5+x30oD5BB5TDB4/bAYbfB43GgpOAgtq9bjcfeegFd7CLbUdIDZ68NfQMfQSyBhC5mhBBCyCmy4ukHf4qbb74Zr+06iN7OHlikUbj7gfsg3fw0ghPycMe990HVUohOnluXKfGLX9+Cqy+ZD6VCiqlLbsBNicXs2uvGwmXL8MRTT6G8vB75jT2Y84Pb8X+TgH01zZDEjsf99/4M8RENaFz5BlIm58JhsaByx0dwzf8tnnn0F+ha/zjiFtyApVlhqPL1F2kfjXQsyFcp5MLN3VAHXuyfN+CnVasxNisDKYlx+HrzNqHY/jfZHQ4cYAH91HG5uHDGVPSa+9Dc0YHW9g7/HP03m7zawRsffY7u3l5cNn8u0pMT6ak/IYSc54aUAHDbrGgq2IFV5W0wmcxwsAsQxy9cBoNBaAegtc+OrcXVcJbvFaYdj8/nxeqX/g1twhy4dqxG89U/w50/uwML50yAo7IILXYj7rrrZ7j96lko3V+JJVf9CLfddgsmjs3wr+FoTrRBgR9edx0ivnsPO4QQQsh5QI27HnkRr7zyCn48KQcSKWC22qHVBGPcBZdgzfb98MiArs4udtHuX8LrU8DtdYGFrAhQB7DrP5vk9cGpicaf77wEb72xHF5LD1QSEcKyJiMj1ACDRg2lNhA9llS8sFmPOWmRwrpU6nA0HNyG9vpWKJVGtHbbkMzuI3KVKmH6+W5cVib7LjTIP1DkH9OPP3zhPQDwg5+SEIeEmCjERUWy8T7s2H9AmKetoxPrt+/C7oJCTMzLwtKFFyLYaBCmEUIIOb8NqQoAvwNwtDXAFJUFs1SD7FAdFDIpCgsLERoaiur2HvxhTSnK1nwMV0Mpj/L9yx2ru2gvmlvMcLlN2L9/Lzq6arB3Rz6qy0tQU9cIi9WE0pIilJeXo6S8BrXVFSgpK0NJSSmamlvRWrgL+xqa4PD0YfvGLbBazCgvPYTC4hJ0mazUCOAwoCoAhBAyep1KFQCZUgNDcDAC5CIoA3SITEmAQWJHZWUVpBHpiAlWobGmBSk5OYhJiEegwQidT4XOrl7ExMYgJDIaRkMAtMZoVBcVoKbZgbmXX4S0yCA011ejqUOK2ORYtpwBwQFaGFVWxE9IQ7RRz4J/DWJTcmCw16PJJkb65HnwsHuBDpMXYWEhkEiG9HxiROBVAMxms3Bsv4m3m2Q2myCXn/rTd6lUIgTt2/cWCAG+SqkUxh8sLUdReSUWzZ4uJAh4yQGdViP0BGC2WIXSAVvy9wvFTC+YMgmxURGD/h4QQgj5/oykKgCilJSUIYfLKn0gEpbdgaCQSCSGGKCViVHba8femlZ07d8I+7617FO6/HOT0UgeHI1brluG8XnZSElJ8o8lhBAy0vFA1Gq1IyEhYdA+3evq6hAbG+t/R4YLfzLf2NiImJgY/5gjeEPJjY0NQn/7Q+Fl3+WazTsQExGG9OQEdHT3YOWGLUIVgey0ZP9c/dvetGsP9hWVIIBtY/qEcUhLjKPAnxBCRginyw2pXIWI0OCzfm4eYgmAfm6HHR0F29BcUYLCAwXYl78LlfnbYNqzGq6qAl4e0D8nGa2oBAAhhIxep1ICgAyv4S4BwPHvj7cLsGPfQSTFRmPL7r2IiQjHmOyMw98tf+K/p7AY1fWNCDQEQK1UYWJulrAcIYSQkWHUNgJ4NJ/HA2dTJZxl+XCU7ISzaj+8PW3+qYQQQggh5LuKCAkWgvmvN20V+vzPzUg93G+/uc+C95evEor/L5g1HfOmTRa6D2zj7TacR3jyxePx0jCMAz+mhJBz0+irZEcIIYQQcp6QSqWIjQxHY2s7stNSoFapYLXZhcYBP1q5BmFBRlx18XyEBhuF7v1y01OwfvvuQXsPOFc5nS4oFEqIxRIahmlwOkdvbxyEkBM7rTYAyLmP2gAghJDR6WRtAFRWVsJopKpdw43Xw+/r60NcXJx/zBGn2wYA12My4/PV64Uio9ERYQhhAf+hskpo1CqMz8lEWHDQMcVJedd/K9ZvEaoMzJs+WUggnOt4lRedLgA1NTX05HoY8OpDEgmvfiLzjyGEfFcjqQ0ASgCQQVECgBBCRqeTJQBqa2sHbaiOfDcejwctLS3D2ggg/y43794rPOEek5mGdz//CnK5DJPYtZmXBpANEtzz7gDf/+IrdJtMuPiCmYiPjvJPOXcNJAB4cot8dzxBKJWKKQFAyDCiBAAZ8SgBQAgho9PJEgDUC8CZMdy9APB62EXlFdhzsAjZqcmorGuAqc+CcVkZwpP/E91A7i4oxJb8fYiLisDC2TOgVvV3IXiu4gmAoKBgoQQG+e54qRGLxUwJAEKGESUAyIhHCQBCCBmdKAFwdgxnAsBms2P7vgIUV1RBIpHAEKDDhNxseNxu7Dl4CFdePB+KE/Qo4GLzvfXxcnbD6UJaUjzmTJnon3Ju4gmA8PAICliHCa//39raTMeTkGE0khIA1AggIYQQQobM5/PieE8QPO7+abw4+vnkg+2HsK2oQuj279jBA7fn5AMPZA8Ul+HVDz/FwZJyNs6LjOQkLF14IZLjYpAQGw2xRIy9B4v9WxwcrxqQnBCLQH0ASiqr0dzW7p9CCCHkfEclAMigqAQAIYSMTqdaAqC3uRauwFgEK0Wwdtagza6Eks0eHBIMkdeJ0so6xCclQy331zP3elBSXIGQYA28yiCU7/8aoZkLkBzyjeLlHhfuvutd3P/ny7Fx6z5cd9lsSPyTzmW8BMDf3v4C3p4WqCTHPt3xsu/E7XYN+n0M4F378SeufB6lXI4kFvCnsCBeqVD45+hXUlGNrXv34ZpLFgkNAR5Pd68JqzZtQ7DRgObWdiGJcKL5RzMqATC8qAQAIcNvJJUAkAQFBT3sf03IYRJ1AMblZCEyPBRBQdRaNCGEjCY8IOIteQ92k9Hb2wu9Xo9Dqz9EbeBYJASIsO4/j8IWPw4hGhlULEhsa2jG+888C01yHqKDdcJybpsJf3snH7PGREEkVaGxah92FTWgstGNzORQHNy1Dhu3HUB4QjI++3A35izIQmlFPcZmJ50XxQ154qWjuxdTx+Zi+rg85GVmHB7SkxMRzgJx3nBfWmL8oEMGmyc7NUl44p+ZwuYPCR60BX+DPgCNzW2w2mxCrwDHIxGLUdvUjBg2j8frEdoPiAgLERIN5xqefNFqdUJ1CfLd8QYtLZY+Op6EDCMPO0+JJTLoNGqqAkAIIYSQs2vudVfgq/99gDaTTbjp7+srw4wbrsHGzXsxUIpfqtJimrIR28tboFXJYOntQW5WKpTr/oqdu/agzqrEjDFRWPHeB/0LnIcmJEUiLyUB4aEhxwy8qz7eRz9/Gn+8gRfX5338KxXyE5YUkLLvZ0JultAooJkF9cfDewuIDg/FgZIyoeFA3p5AZ1e3f+r5x8d+j3lJDA/7heZVUxwuL7otTpQ0m7CmqA1vbavDnz8txs9e34f6Lqt/KY4twwJiPvDlTwnfjn8ZYTkv+3mc6jA8eTGAv+aJpMHGcd/ch2/uD59PWP7wdk9xfwkh5xVKABBCCCHnu8ix+OP9t2HfxlXoaKnHqvfWI0CmhqtqEw609AeZPkhw5V0/Q3DHbry7oRw6YyiCwuORPcGAyk4T9mzdghWbDiA+LVGY/3zEn65/H092eEIhQKdFfXPL4eBwMLwLQKvN0d+WQFIiNu7aA5vd7p96fihsMGHdoXZ8uqeJBfn1eHpNJdYcasNtr+7FNc/uYgF/Af72RSle2VSL9SUdqOuyscDZvzDj7a7FjoI9KCoqxLYdO2GyHXv8bHYb2jva/O/8HCYc3LcX67bswKGSUjR2lKCmpdc/8WgebN+yFWaXGz6vG5+t2IYuUyPWrd8Cm4vthM+LXds2oLqxBabGUuzcsR1frd/HRjtRXrIDK7Yc2xZEV3cTqhpqseLLL1FcXIQNG7ai2eLwTyWEkH6UACCEEELOQyKRHc/8+qe4+eFn8P4//obb7/wF2n0B6K3YDNfUe5Cbk417fn4JNn++WpjfbTfhtp/+BO/tNWFSilEIdIVYVyxGMgv6Q8Um7M7PhygkGRIJu70YmE6GnVQqQWpCHHYVFMLuOH6Ax3sPiI0Mx879B5CbkSo0Rrhj7wH/1PPD02srhQD/KRb4v7a5Fp/tbUZVmwXtfU64PCd/Qu4zNcGq1yMrKwtaRwu2lvSgrqIQN998E3aX1GDFc3/Hrff9Fh2dbXjjNz/BP17+GBaRFokxEfAo9EhNzwT7uiAVS1G28V3ccddvUFzeioMf3IfXXnkCtUVbsPpQJ9w99ehQBMLnMwuJGlNPL5y2XnTufB5WcydWvPk5IpJz0F34OdogglrtxL7ChqMa4vSha9/70OrlyC+pQ3ZWNpIjdbj/sfVoqSrDQ/fciSff3uyflxByPhtiAkAEsVwBiVJ90kEk+Xa9NUIIIYSMDHlLbsdbLzyFpx+8BT+4/1d46ukncdePr0LitKvx84vD2RUf0IbPwO03XyLML1MG4KmnnsYjv7kXmfFhmDF3KVJCVEi8/DFMSojFLb/8HZ547N+YkhKC51/6MeKCA/DjpXNBdwNnRkJMlNAVIC/afzy8KsH4nEz0mMxCUfIFs6ahorYe9U0t/jnOfTbnEIrun4CIBfCxcdFo7DUhODwSj/37d1i+vRiTrrwJd/3kahj1Abjw7kcRbe5FVYvZv1Q/u6MX5qod+KI5Ag8/+CMc7LGjvb4I6RfcgKuWXYbCT1eisugg5sb09+BgkCpQ1mJBZ3sbCuxxUEhEKGmVwxiqR0aQHi0iKaJiY6EZaKBT4MCm11sQqPE3yikSIzYpCd61RVBHxeCXD/8V2pqtaOifSgg5jw0pASBRaTDxZ3/EFX95HktPMCz8w7OIXnitfylCCCGEjDRiKW/wTw21UgGZQgG1WgW5TCo0UiQ9fHcghoyNE4hEUKnUUCnkwpN9iYTNy36KWbAitGAvV7DpKrasCAqFjM3DxvFHn+SM4IHimMw07CsqQa+5zz/223jbArzRqYraOuH1+OwMHCwpg9Pl8s9BToXX7UJlTQdyogOw6Z1HUHioFp0mC6Ts914ml6O7fgfe+Hg32rvb4fIcVYfAz+ayob2xHmabBJMSAyFnQX2UXgt5cBrGxHVgsyUYImO8MG9sdgo6D+ajeN8+LJqawp+/ITnEgu4OE8q67IgU5vo2kcjtf8VrD3hQeqgQ0TfNQsOh9dhdWITG+i70mbrgsJhRXFSBzt4u2OxO/xKEkPPFkBIAYpkcM6dPw68WTGDDRGG4aXoeggyxuG322MPjfjgjFxF5U9kSVPaPEEIIIeRMSEtMQIBWi9KqmuO2BdBfCiALja0sMHW7kZGSCJvDgd0FhSdsP4D0E2mC0blnNz786BN4DPEYGx+EuLzJaDHZMCYlBgFqNXo7eyFSRECt6EFAcDiMGgVkSjUig/RCkkyrCkZE2jQsztBh9979kLhsCE2fC7WcJ8gkmDV3AULlPsSGaCCX6hAXk4CpU2Lgip6EmKhk6HR6XHTdFdi1ZiVi5l6JEKFujQbpSf0ldfrJkTPLiz6XGMkG4N33PkS7S4rfXzsOuoBYtNW1IW36eHi6WmDt7cauHfvR0t4Ki+X8ahOCEMLOaykpKad89pfpjbj/tc9xQ2aokP3fWm3CT96vRHWXA7MTA/DyD5IQG6hAaZcNf/liG3b+9WdsqWNXz58I6PUBQjdE/LojV6rYLD7MmDkT2zauht2fkBZJ5NBI2YnMcSSbeTwBxmB2kmUXwHJ2AfSPOx1ynRF50UHYU1JxuLhYWMZYqLsqUN16bHGuUyUSSdnn1Qh1uY7kg9WYMD4J+/YXwTNIlngwWkMCchPl2La31D+GXTIUKmjZBaPXPPwnb3lwNG65bhnG52UjJSXJP5YQQshIx4M6q9WOhISEQVuTr6urQ2xsrP8dGS68iH1jYyNiYmL8Y46w2WxsWgO0Wo1/zPBpbmvHlvx9WDRnBrQsGB0MLyHwycq1uOTCWQgODERVfQO+3rQNV118EXvPosVRiP+eDzS4yLu9DA+PGLTf+m3lnUI1gKPFBavRZnYO2jI/L8GSFxPAgnl/yRe2Hd6NIr8tFEskQmkXn88rLMu3z7tb5C3u8781/lPE/vH5RCLeIn//fS97xdbD9lVYztvfvR57zWbsD+DZjPy+s//vlb/uf0LH7xD50vx//lE9bt6NmNj/uXlvATzB038MuJr6QjR1qTApK054f2R/ea8EbFk278Ax47+v/dv7dlsdTqcTra3Ngx5PQsjpcbLzlFSuQkRo8OG/w7NFEhQU9LD/9UlJWLA+/fJrkReigdXlwYcFneiyejAlTgu1jJ1E2GcZE6VFp82NTWX1aNz8pX/JIyTsgz/6n8exa/VK2Nj5eMHSm6CTWxATl4Ty4kJ4fOxkxU5Y6ozZuHeaBrsr2iGcTvlZlP3kJyt+IpNIpZD4T2px6ZmYNyULe/cf6j9NsnnY6ZHNIxFOvvwnPz/yeTnery4/7APv+YmYD7roZNyxcBo2scC8/2TtQ1BCBjT2dnT1OfmK2YWhf/ucmJ24+XI+fgZm+tfDpwtvBaljL8aty/KwZ9sBuPzbAUJwz13LsHnrTnYCZp+Fj2ML8cUG1slP7OxSIDT0w/dVpYtEeqwaZdXNwvHh8xhSJ+Gvv70BX63YICw7nCTqAIzLyUJkeCiCgoz+sYQQQkYDHhAFskBvsJuMzs5OYbzdbqdhmAeHwwG9Xu8/0ke43W6YzSbI5XL/mOHD2wGobWgSAr0QI2+c0T/hKLxLwO5eE7rYEBcVAb1OK5QG2H2gEMlxsUeqeYwSNrsDxZVV/Z/D40NxXQtiIkKFahHf9NDHh7B8fws2l3UeHlRyCV7aWIPVhW3YUNx+zLCjsgtz0kNgUPuDX3ZA+b0nHwb+nvhPYZz//cC0I/MJcx2ZX3h9ZDn+U8TuKfunMsL7gXf+1/5xAwMfP7Bsv6OX6WfQhyIm3HjUfvRP5z+PbLd/OPJemOUYPJFhsfT570cJIcOBJ/94FTteJYv/7Z1Np50AsLt9+NeGJuyut+DGCcH47452GFRSXJIRiE778RMAPnZScUVMh9Z8EM1dViy9/Ars/Go5rrvlWhQW1+GXv/k/YF8BeiLjMDXCh4NNVlxw4RKYW2qhiEjDwgXTUWKJx5IkFZJnzkFcezt6dHokRgRiz77+BEDshdfir3cvQ11LD+77/UPw1RdgzKW3wNpUANPsuxFtbcUNN16P1gMHEJ47DUsjQ9FksyI3Oh5TL7sCWstOZE1aBrupGfqcOTC2tOKKex7ExEwjYtLGQSV2oM8jxxVLZ8ILBe66YSlaRaG4ISsWrW49AvUSdPWY2J6occsNl+CtN95EnzERd9w4G4317Zg4IRNJiVHYtH0f0rMvhNTWjt89fCfKS9vx0ysvQkO3C9l5ibj0mtvhM5cjJiaS/cLEY26eFKXiRDx4TSJKGhyQOM0obpyApUnrsbtaOLzDhhIAhBAyep0oAdDT0yMEqfzmnobhG3hAxZ/0f98JAL5t/mBiX1ExstOSB/3O+Tg3u//ixf7TkuKFpEFkWCiqauuFxw28W8GzeUPKA84+qxUmkxlmi1V4faKho6sHa7ZsR1VdAxrbO1Da1IWJWalQDnJ8P93bBJPt2NKkWVEBKGvpY8fk249PZFIxFueFH0kAnIcoAUDI8BtJCYBvlw08RUqpCOOjtZCw/TfbeTEiYEKMhickT8KH5l2fswA4BQFjL4fKUog6mxfJqYlQqVVQN1Vga1cHeq1O2C0m9FocCAoOhUIqgUypQUhoCNC8CVurG9BQL8H0yxK/dRAVgWFwlr2KQ8296Kzeiz0VregzdSIqLAqSTa+iz9KJDlU0pk9UYGxmJnaZG9DU1YW9nV1wtBXgvfWtcKoUMLBt6UKiYFCpEZ0QiZ1v/Q972n24Pi8UYROXwNvZieryWvSGjkdObBzsSim7sapBTX1T/46ojXB2VKDT7MTYsWOQv7MM9Y1tWLu+vxi/1+VEZcU29Did8EXOQHxKPNQqOZzWDuRv24OUeA08fS4cLKyCW2ZEbLgRS2ekYPmnRWhkF73mujrUFL+DWZfeefpfJCGEkPMKv6lX88b/aBj24Wzd1MVFRgilD/ccLPKP+bbEmCho2H1WWXWt8J6XWJw+cSz2F5UIvQScabzIOe+y0NRnQVF5BT5fvR5vf7Icr374KV754FO8v3wVPluzAcvXbjzpsH77LiGh0dHdg7qGRqi9Nn9J0eHXV78Xrz7yY5Q09ze02HRwNV79ehe2FexEV58dFvZ5bFYLentNQmlOq8UMq8MFl8MGk8UGr8+NXnZ8HXYbent6wLv3J4SQs2nIcaPD7UU3O7FZ2c+fzw7HK9clYUyMGu/fmILLc43osbthdnpOWCS9rrUV8Ynp+NmNC7Fu+dpj5m3v7hPqVXFSpU/IavsUIoh5FQMx+8nGT1x2B664fD7iokOh1GiFeY/lRnupiV0cvLD2WYWMi8fHsy5K3PyHR3DBrAkINxogV4khUSvhdFqE7fBzsqm+R6hjZXW44RaxrQ1cyx0W5Pd5UNllgUfug16lRlBwFOLjo/H5s3/DJ5+9h20mOX58263ISTm6fVb2WdgNAc8ke5yu/u34qwwoVGFYeusdSEtPg04lQ23lPry/owzX3vBDLJo7Hn//63+QOe9KXLN0sb8umhRKlxh9Hnf/cWGDx2cWqjwQQggh5PykUikxITcLRWWVwhP0wfDET2ZKIsqqauBw9rf8HmwMZPdSkVi3befhccOJ3+/w5AJPOmzevVcI3ldv3oaG5jZEhIZg8thcXHzBTCxbfBGuXbII1122GNdffvLhsvkXwGjQC10czp81HdqgsOPeC8l4HdDvQBszDheNT+W3cv3YvZeL3Sd6PSp8/Nqn2Lb7ALZv24otm1ZhQ1ETNqzegKrmbqz8+GU89d+X0F26Cp+s3cXGr8SKdZthojb3CCFn2ZAiR5/bhY35+/GHlQX43cr9+Mu6IqznJ7mmHnxR3YaHvz4gjP/v1kNoLSngS/Qv+A2mlhr0BsRhgrgY28pa/WOP5a6sQ0TqFIxLi0Jrkxlzps7Ggst+CF4YKVQWjASxCknsQqbiiYFT5RPDEBwNrdSAuBgWpLNAurSoCnPGX4Q506djcliwf8aTq81fBX1CIqIiQjBj8YWYc+EsRItssNjdgMv/uW09UIfFIUAixf6DxVh0UQ7mz52BqxamCJPFYjkSJDqEJs1AqFqBpMRsZOj1aGrtgtjpw9WT49BeX8V228uuorwBGyc2HKrFDcsWYR67+KVmJkITeyUOrXjnqAYGCSGEEHK+SYmPhVajYQF+9XEfwmSnpQjVQ9o7u4T3vAG7SWNyYLHZsefgIWHccLCy9fFEw2dfr8NHX60WSibIZTLMmjwBC2ZPx7xpkzAxLxvJbJ959QNDgI7tuxpqlRIq5cmHYKMBl180F9PHj0VKXDTmjkmD4jjtGPxxaSb+8YMs3DQzDnMzgpEWoUWASgrtQCN/QyZCaEwSxrB70D6TF6nZKezeMhzTJqTgs8JuyEPTkBUfil6XDDddsxT6qIlIDjAhIGEsDJZSFLfa/OshhJCzY0i9AHD9GVaR8FRbHZWIpJt/C7k+CN2FO1D7/lPw2CxCdpQ/nRZaOD0OofER9pM/ned4ZppninmGlTeMx7chEYv8rfEPNFLC/+PrFjbvf+89/L5/Of6ar9vLluWNnPSP5+P4skd+ioQ+Utmr/tfCdviybEm+H3zBgRWzn/y918OCcPaeJ5P5Ovln4MsJy/Nl/fPzRgH71wZMv/Rm5Ijz8dJnB+Hl0/j8fAJ73b+O/mV5QzLCdv3T+tfr3wU2ii8lFvlbhuXzsgkyfTQe/feD+MUtdwrjhxP1AkAIIaMTv36cSi8Ajr5u9DjlCDNq4LZ1wy5iQZjy6KBo4HorXJlOiamtBhZlJCICjtTF9nlcaG5qgVeuZsGeETJed/AE7F01aBHHI36UNU7Pr+FnoxeAozW0tGLX/oNYOHuGEEwPZvPuPVCzIHpcdubh77aptQ2rt+wQnsaHGAOFcUPB2zjos9rQYzLhUHmVsB98G7y167yMdBgD9cK9zFB+l4biRL0ADOC/y+w3WnjN7vyE+yje09Se6m6UNvehrtMKs90tzPGbJWmIClQJ83KdBf+DPfYSNk6JrpoCNOhykRskwvKPt2PekrH48r03sLu8HX978Gf44PXn4ctYjFR3If63sR2/XBSEZ7e0ICMhHDu3N+GBf/8KoWfmMAwb6gWAkOE3knoBGHICgJMFGBE4diZUEfHQp42BSCKF29qH7oKtcHS2oGvvRqG0AOk3/5LF2LH8Swx3DbvAtPHIVRRj44HBi/t9F5QAIISQ0elUEwB7P34a71WocP/dP4F7x2PYqrsKV0040j2gtfkgim1BGJ94dLW2Eyta+xLKQ5fi8pwjjccWbPsCRYfa4A5LxpJ50xGoPvGTV0tjASqlecgN848YJUZCAsDpcmHF+s1IS4xHRnKif+yxWto7sGnnHiy5cA5USoV/LLBj3wGhuP6F0ycLvSWdDG8ojgf6Ta3tQuDf0t6JqPBQGHQ6RIaFCI0MDvb7dyacSgKAnDpKABAy/EZtN4ADfB433L2d6KsqROeuNejY+TUL+jfA1lAFR3szPHaLf07CVZWVY/hr1gH2zmbUtp6ZRAv1AkAIIaPXiXoB6O3tFVqqby4ugC82E737CxCq6USDLBldB/LRwa7vG/73BtSyPqw+1I0AXyfam03If/kBFIfNQeXB/ZB27ceHa0pRvuVzqNOyUL7+AxS0+KB2N6CumwXCvXWIC40R+lQv37kKNd483LJsJlRyMf7z5luw1FWjUxby/+zdB2Bb1b0/8K/2Hra8996Okzh7b5KQAAkEKFBaKC2FR/u6Xsf/dfe9tq97MTooUKBsCBASsvd0Es94771lSbb2+N9zrZDlJHZwEiv+fehtpCPpWpZk3fP73XN+B1Vbfo4SVyzefHsv8qfF48OPDkJpbUCPJgGn9m6H3e7kj6F7z9TAN2TB6+/sRWdXE1wOO1rr2xAVG+n/rW4+lnixWCw3fBWA87HRlGwuf0HJGWSlJPFLCV+MtdU2NfNL6LGh92fpdRoUlVfxxQHDQgz+1kt19/Xj6OliHCsqwZmqWn6JwYzkJEzPyUBaUgJio4aXGbyRHVyWfFGrNfzvTz49WgWAkPEX8KsAsLP7jv4uOPou2rg2p6mXHQX99ySEEELIRBWTNg12uQy1nSbYh0w4eeY4tu3ej26XB261EuGx8QgLjcbAUCPewQbsfuU1qGQe7NhZg7X3rsP6jYuxrQzQKqXISE+GiOsfHDpagszoXMjEw12MBXd/BcvTBvDsX19FT8FbKC+qwvHTJ1BQ2wERPJibn4pVwdU4UtgCfagGEgEX3Dc3I0oN5ObmIDslGr2Vx7Bz1w5goAyDXH+jptuGxIx0fv/kQuzMv0wi4dfJH6k3xpYAjAwNxf7jJ/mkxVkqpRJTMlO59lMwsor2HA8rpmyzobffyAf9r3+4jS/kZ7JYkJ+Thc/dcwc/bSApLgZ6rZZfh//mdmsJIYRczY0Zm0UIIYSQCUcglmH59HicLmyAWCJDXFIGli9bhjWr1iMpOAz9bY1wQ4qTp2rxxCNLsFhcBJcvCFNyInB0zz4cO1GBmVFcZ0Ik5M8cC7gAMDEpGscKy/nVdJjq4uNwK6Pg0wTDpIpCRnImVt9xL+5emMI9RsAF/MCcjQ+j/MROhOpDIePaFLogdBmHUFpSgsYuI6LicrBixW1Yte5ezJw5C7LO49i2p4zfP7kQK7Y3PTcTxRXVsAwOL113PnbmKSMlEVa7A129w8UAGRa4Z6UkIyc9hV8VgI0G2H34GD+lYN/xk/xZ9plTcnD3mhXctpJPNCgVipt+JosQQsjYXFMNAHLroxoAhBASmEZdBHDIDK9MC4UY6O/uhFRrgMBlg0/ABfNcUKeQS2ActPOV5QfNJmh1ejitA/BJNZAJ3DANOSCCDxqdDh6nFQKJEl7nIJyQwuV0Q6dR8YVurYNmbp8iuLnehkopg9lohlQmg1SpgJfbn1QdzJ+NMA30Q6HSQ+QZgkOk4qcTssK9LLngdDj5eeks1mThJiviC5GM399EMRFqAJzFnstbW3fyy/6xyv8Xh+jsM8LW4WdDUu+6bTlfXNjmcKCptR3Hi8tgHDBBo1JwQX4yH+jLufdLJpXcsDn9Y0U1AMYX1QAgZPwFfBFAcuujBAAhhASm0SYAyPiaSAkApqGlFUVnKrF6ycILiv2d1ccF+SwJMH/GVFTXN6Gtq5ufmxqk0/FF/Mqr63D78kXQqtX+R0xcTqeLr3khEl3r0n7kfC6XCyaT8brXrCBkMqEEAJnwKAFACCGBiRIAN8dESwDYHU58vO8g0pMTP1kRgJ3xZ2f52bJ/LAHQ0NyK2OhIJERH8RX82RKArPAbO6O++8hxOBwO3L58McQTvBgcK1rndnu4S9SlHS/sczCa1SAIIaNDCQAy4VECgBBCAhMlAG6OiZYAYFgdgJKKKqxevAAlldVo6ejggnoXEmKjkRIfywfOTW0dWDJ3Jl/A73zmwSG89dF25OdmYWpWhr+VEELItZhICYCJOZmLEEIIIdcFSxCwYJW28d8mAjcX1FuGrPz6/Gwuv3loCK9v2Qab3Y5Zebl4aMM63LZoHpLjYxESHIT27h5YuGD/Ylq1Cotnz0BlbQNMlkuLCRJCCAlMNAKAjIhGABBCSGC62giAuro6aDTn1n8n44O97nYuyI6Pj/e3nHO9RwCwM/kWLtBvaGlHS3sHF+w7ufdewAX5MWCFFIsrqrDp9lVQKRT+RwxjUwJ2HTzK1whYxAX7F2NJjQMnTsHl9mDZ3Jn8sHBCCCFjR1MAyIRHCQBCCAlMV0sANDU1ISYmxn+NjBcWLHd2dt7QKQAut5sL+Dv5NfrZkH02jH9aVgbSkxMgkYiHq7hzvbx/vfsBP4w/LzOd63j6H+x3prqWX/v/sfs38ksIXoyNIvhg936sWDAb0eHh/lZCCCFjMZESACKDwfBj/2VCPiFSajE9NxtREWEwGIL9rYQQQgIBK+LGqqKP1Mkwm838bSw5QNv4bey1tlgs0Ol0/lf6HDcXqFss5k9dVZ0V9us3mdDT34+9RwtwvKiUX8s/MiwUa5YswOxpufxxWyqV8IX72HNiWwj3flfVNyA+JvKSwm7B3PMtr63j7x8RGuJvPUchl3M/14EDx08jJSGOXxKQEELI2LARV0KRhF9t5WYnAKgGACGEEELIBGWzO1BRW499xwr4Zft2Hz7GF+5j1f3vWrUMm9auxNK5M6G+QqcyJFjPjxZgKwBcTCwWYVp2BmobW+B0ufytF2K1A5LjYlBQXMYnlwghhAQuSgAQQggh5IrYtAJydW8dK8eRsho4nc4LNy6wvtpm5+7H5vF39/ahuqEJh08W4r3tu/Hyex/iYMFpPhEwMy+bC/qXY8GMachMTkSwXjeqpdrYWfuYyAgcKyrhiwReLCs1GYNWK/oHTP6WC7F6AvNnTEUX99w6enr8rYQQQgLRmGoAsMyyXC6/ahEY1lFga8eyIW8kMFENAEIICUxXqwEw1mUAjd0dqDP2Y2p6NmhV8MtjNQB+/uoWwNwNmfDCFQG8Xh/XJ3KN+H6cxU7es9tZH0smkUKtVECnUSM8NASxURGXLNM3VlabHW9t3YGp2RnIy0jzt55z4PhJ6HVa5KanjjiSgH2uyqprUVnXgLVLF15SUJAQQsjlBWwRQKVSiQc//ygEUjl37dwTF4hM8HnOznnzwWmzor2xHju2f+xvI4GGEgCEEBKYRpsAOLNrCxrVHhScGsQTD22EvWIPnt5Rhu989XPY++vfo98ghmHm/ViaFY5u8wAsp1+FxatFjSgXn1+/HNUFe/DG9gNItgzh3l/+DqpPN7094LEEwPGSCsREhkEhvTBYd9jtfIFAlUrpb7nU2QQAm4svk0qvmCy4VuW19ThdWs5PHWBTBs7X0tGJgydO4+41K/ifPxKH04XtBw7zyYjVi+ff9E4sIYQEiomUABjT0UUslkCcOh1l8YtQGr+Q+3chKhIXwZK9kf+XtZVyt3Umz0dUAgWNhBBCyETV13wGkrDleHSmBCXNDXhnWyOeeOpL0GsUaK1qxn2PfRu9H72Hyi4r+s0D6Kw6gsiVj0HY3I8GaxtKS2vx7W99Dd2nT8I1MZbAv+liDFrEhofyRffO34L1ev5svl6rueym02igUan4onvXI/hnMpIT+Ur/nT29/pZzQoODIOJ+LptqcDkyqQQLZkxFU1s7Kusb/a2EEEICydiOMALAyz3ExW1ubgtRy/D9efH44fxEPDIlkjuoiPnbPGy3l0lsCEQipKYmQui/XRMUCo1OhwWLFkN23uozQpkW0UEKPiN+NWp9EJISYi73I0dNotYhNyWBe27n9hSamoO4ULX/GiGEEHKrkMEncUIkkMPpATZ8dgW2vPQPtA8YuYO1EEK5jDtmW+E9O2VcLEKiSg0xd7T1ggsSHTrI5BJw9yYBgvVv8rLS+ZEATueFBf/YWf+Q4CB8tOcAP5rhclgyY9HsGajk9jFktflbCSGEBIprTjGLuAg+WS9HYdcQ9reYUdlng1I8it0JJHj0yW8giOs0CLgOxvyla5ASHwabzYrzawxJk6dh0/wEiEcR1UclJmP18rmfJBWulSoiAZ9bu4Lr45z7PTxOJ1weKn5ECCHk1tPXUISCXiVmxsfzUwOSs2dApVDBMWjGsV27ELv6AeTEahBuCEP81LUQcQFkem4ygqTRSJ8Wij17TsDjvrSoHJm44qIi4OD6Ni2dnf6WYWxIan5uJsyDg+g1DvhbR5YaH8ePVDhVVs5POSGEEBI4RAaD4cf+y1cl477sc5esQQeUfCcgJ0SFRL0c79b0IUQpgdHugcXlgcLrhNbYjKKTBf5Hnsfrhix9CVT9hWgfcGPt/RtRtGcbfvGHn6OotA7f+vb3sTAzGYlJkVi2YB5CDAqkTV0GU0st5HFTcN+m1SiqG8L3v/ZlrFu/AkNVFbAqdUiKDMKpQu5AxP2I5I1P4Jf3LEP+smWYP+d2LJqfiyWrVqG88DgcyfPw9c89gPuXzUPJyZPQxWfguw/cj7yZM2Gw2pExayFmLcrG7fPnoaH2DBJufxxJvV145Kc/R1RqPr784G3obK7HgEuBL37lcaxetRwzZUI0CzX43hNfxrTpMzFkbENX38iVdAOFSKnF9Nxsfj1hgyHY30oIISQQsKXa2Fr/I80zNJlM/Fr1zcWFiFl7FxakJEGtlCEmNh7JiQlQyXwo2bYPd33960hPiIRcrkCQVo+wxBn8knHR8RHQSCRc4OdGfIgMbzXGY9P6KbhyeeBbHwuELRYL/9pejBVFtljMkF5mbv2NxObvDw5ZcaywBFMzM8Aq/J/FpgfUNbXySYCkuJjLzlMViYRQKhX8PsIMBn56AyGEkMvzeL0QiiTQXGHJ1hvlmkcAeLlIu9XigN3tBTtBbuUCf+sozwI079+BxNQpiMpaC81ANRoHfFBwBxI2501uLMEvnn0WrxyqROGu1/HPd/ZDIpHyZ/eFQhF38JQAlka8sm0nKtuFWLf+0gOUUCzDYNdH+MVfX4NE3oJnnn4GpyqbuY5MLAT1J7H/eAEGorOwdLoSC5YswRu73sHvnn4auzq6uQ5MB37ykz/hRIcNQdFxEEtkwwV51ErUvP5T/N+WStyXHYf02RthEDlw4kgp4u7/PDKnzoXJ2oXtH7yG0tpm/zMhhBBCJqbE/DmIYrV9uGMcO4qy5eRYgM+mBsz9zL388ZYFh+wYyzahaLiwnZAL/tj9W6rP4P19xfjbr+7BeTP4SADIzUjlpwOU19TyJ07OYv2w2xbNQ59xAEO2Kw/vjwoLxRRuP/uOnuATBoQQQgLDNScAPD4finuG8E51H4x2N0p6rDA5RpcAqO1rRXxOFD7/1XU4/K/N/tZh3R2D/HI555OqRRBJzz3V9Y99C4khUvS09kIk0ftbz+dBX10XnB4v+rr7+blsLu75CkUqfPsPf4Db2od+ox1SpRBipwou+7kDl6mll5XyhdXpgUfIdYTO5hYcQyjoAZoGhiDU++AKlcPU0YrOzgY8+/P/xcGP38aW3ceRv2IdZmQn+h9ECCGETEwxudMQNuJZCCmmrVt75Wl13OPmrNqIRz//MJRymb+RBAqlXI5l82ajuKIaTqfT3zqMFSQUcf2frt5+f8vl5edkQcfdv6i8Ch4PTQUhhJBAMKYEgJf7cg82NmJu93HMaj+Cme1Hkdp0BLO7TmBa+zG+jW3p3SUY6Lpwbtn57G21sCAF07wl2N/Dhsr7MDTICg15YPcXpfHUdcMQGwsB19bRakaMNhgp8+6G0OGEITQKmXYndAmREEmE/OPOL2bjdTlhd/u43Xrh5O7P0ttulwtsgEI0t0+pxYmoyBC4uLaWriZkhaZAI5NhZnAQ9/OdfDbcze2DHczcDjtc7HmdzYR7XLA73Og//DFkYaFobapB8rK1WLBgGgZbm9Bt9UB0Yf6CEEIIIWRCiY+O5PozTjS2tvtbhrFRAHmZaWhua+eHrF6JSCTColnT0dLWgX6T2d9KCCFkIhOkpqaOOlxlQwDlcjk/TJA9SK/TYfr06Xxbb28vioqLP8kks4CZzXm7HK0hDGqfA+39Jm7HQsTHR6OzswcauQx93EGE7T86OhpS2NHeZ0dkRDgX2TthsgzC2O9GUkoYXENOLsDvg9Hqg4pVIh4YPvhItcHQekzodYgQrFHAxO1PrtbB57TBJgpCcoSSD+IH+1thsosQHRUFmVSE7q4uKGUSdBtNUOv0cDlsECq0EA2ZoTIEo7OdO0hy18PlbnSZHAgJi4BerYDN3A2LS8IvocNGE7S1dSLQ8+DSkBg89sAm5OflIDWVlnQkhJBAweaiW612JCYm8sHcxRoaGhASEuK/RsYLG23I6ivExcX5W86xcX2itrZWqNUqf8vEUN/chvLaWqxaOI+f/39Wd18/dhw4gvXLF/Nn+K+E/d6nSsvR2NrG3X8J1yekESGEEHIxp8sNsVSByLCQS6av32hjSgCcFcUFzAsXLeKCZhnUGg0/j8zFF7ixwGwawM6dO+FwXH4dWTLxUQKAEEIC09USAI2NjYiMjPRfI+OFBcLsZEhsbKy/5ZyJmgCwcs/rw937+aH8KQnnEhfszP9He/YjWKvDglnT/a2XZ7Xb8eGufQjW67BywVx/KyGEkLMCPgHAFwMaoVNxFs0DC3yUACCEkMB0tQQAW+5vpLPU5NNhCYC2traASgAwRwuL+cr/969fzReEPKu0qgYni8vw4IZ1F4wOuBy2dODm7buxcuFcxEdH+VsJIYQwEykBMKYaAGexzgUL8i+3EUIIIYSQiS8nLYWfslleXedvGZaaEAeRWITqukZ/y5WFBOmRn5uNkyXlsNnt/lZCCCETzTUlAAghhBBCyIX2nGlEedOFRfUmOo1KhRlTslFeU3dB4C6XyZCbnormjo6rFgM8KzstmXucFGXVtf4WQgghE801TQEgtz6aAkAIIYFpvKcAeNwuODweKGTyT1bGJZdiUwB+8e+PoPZZEayU+luHsdGRNquNL6J8OTKpBOGhBn74vFIhH9Ww+/HCAvy3t+7A7LxcJMRG+1tZjQA73vzoY6xbthghwUH+1iura2rBrsPHcMfKpYgMpWKThBDCTKQpACKDwfBj/2VCPiFSajE9NxtREWEwGIL9rYQQQgKBi+toBAUFjdjJYJXqdTqd/9rVWc1mdJiM0Gt1NGzwCljipaqpHdEGHaJCDNzrpf1kY2fZJSIhgvRaaNWqETcW8JssFpRUVKOtsxshhiAoZDemoj4r5sw+K1X1jUiKi4HInzgScc/ZaLbwiSQ2xH80ndYgnZZfZrmkshqJMdE3NJFBCCETFUu0CkUS7nigpAQAmZgoAUAIIYFrNAmAU++9hG1V5Xj7/UNITk1F07638fs3t3Pf/Yn41388hYKGEhS0+JAco0O/2Yjqzf+NE2W12FrUiemZKTi56z384/U3cPCZ5zB9/SbILn9ye1JgCQCdVICZebl8EB3PBb9nt4jQECikEv5yZFjoiFt0RDjioiKRGBuDPqMJNVwwnhwfe8Wiy+OJjTooraxBdHgoVEoF38Y+P04umD9eVIrs1GR+3f+rYY+JCAtBTUMzvNxrEhFquOmdXUIIudkmUgKAkvmEEELIJDRk7EHavHvxndujcaajFQVVNjzwmXug1SjhHPLgC099H6rTO1DV5YTVboOlpxnz7n0KBqMTDfZmNDSY8aP/9z0ou7vgocmEPLlEDKn46kHy5bAAW811DmdMycKQ3c5X579RVAoFn6h4b8feCwo6x0SE80mIXqPJ33J1ErEYC2dN51cS6DeZ/a3XH5uG4fF4uX/ZZdrGuvm4v2O3m4p5E3KrowQAIYQQMil5UFPbjJrWQUghxoK7bkPRzg/QPNAPm8MNo8OEFp8MurOj0EVChHAB6vB5CyncTjcsNhMq3W6+hYwfJReMs3X5C0rL+LPoNwI7IzV3+hR4uPeTTQU4i40MiAgx4NDJ02Na6cmg1yEpNhr7jp7wt9wIAohEYi6YZUkA2sa66fVB/IoQhJBbGxUBJCOiIoCEEBKYRlsE8MA//wTznGWIcImQzn3Pt9RXwsUF9qlpYXj2ni9ixY//GyJtOJKj9Bh02OFoL0Zk5lI0VjcjJDkKpqYa9A+58O5XnsI3dhyEXj68/8mKBVBtbW2IjY31t5xjs9m421qhVqv8LVc3YDbjtQ+24c6VyxAVHupvvf6q6hpQWl2L9cuX8IUJmcEhK/79wVZsXL2CrwUwWoNWK/87JMfFYOncWdd92KvX6+Neazs/zYX9HZCxSUlJgdHYD7n8xtSeIGQymUhFAGkEACGEEDIJSRRqJGZkYUZeJjRKKbJypiAvJwNKqRRBkZHInjodOSnRUChVCA0yICZ7GURCAZIz4qEVi2GzmhEiMWPo7p9BM8mD/+uBFQ8MCwlGU9uNXVYwJTEedocDnT29/hbw0xJ0GjWq6xvHFFirlUqsW7aI+x060NPX72+9vljSi622QNvYN6rVQMjkQCMAyIhoBAAhhASm0Y4AMHd3QhQWDtUli/t50FndgPDUFC4g8DeNoLW+Ar0WF7Kzs/g535PdeI8AYM5U16K2qQW3c0G0eBQF+MYL+7mNrR1YvXjeJ4X/Onp6ceRkIdYsWcBPURgt9nksKDmD7t4+rFw4FzLphUskjic2AkCpVEEikdAIgGsgl8vR2tpCIwAIuQ5oGUAy4dEqAIQQErhGswqATKWGdMSV/YVQc9/7V+ufaINCERER/smScZMdCzgtFsuISyyyedUWixnSMQa/aqUCJ0vKkBAdxc/Fv1HY0P+i8krodWwZQ81wGxdUl1XX8CsWsGUNR4t9BoN0GpTX1EEoFPGjGq4XFvOzBICKe37staZtbBtLGA4MDPCjAQgh44tWASCEEEIIIVckl8kQEhQEq83ub7kxdBoNEuOi+eX/3P7CfxKJmF+WsLKuYcyFCdmIgcyUJOw7VoA+LsAkhBBy83zqEQAJUR6sX+RCj1GIQevNzWaQ8UMjAAghJHBdaQRAfz8r8iXnz0rTNn6by+Xih/qP5wgAZtBqg2nQgqiwsBt61ihIq0VJZTXkMilC+REhAn4rOlPFJwLOFggcLbYPVlugvKYeibFR12XaCMtLsM/2tbzOZBiNACDk+rhlRgAkRXvwsy9bkRDpwX89zB301DTfihBCCJnI2DBfmUxG23XYxhvrJIYE6/mg2eV2+VtvDI1ahbzMdNQ2tvAJJYYF8TLZ8PSAsWK/y7z8qfzv0dLe5W8lhBByo11zAiAmzIsfPmZHiN6HncelyE324kdfssGg8/rvQQghhJCJhgViLAlA2/hv14MhSA+pRAKb3eFvuXEykxP5pfy6/RX82Vn7rJRkNLa0cYH82NeLZ4+fOz0PJ0vPoH/A5G+9caZPn46HHnoIDzzwAO6///4LtnvuuYcvjtnT0zNiAUGf1wuzaQD9/QMY02/O7ctoNMLucJ5tgHVwkC9YyF/zuDA4ZOf27+H3PzAwxN3jHLfDxo8guRKv24HKpj7/tSvgnsuA2Qibi/rqhExm13y0+u8v2DE7Px6JqXPx+x9MRWzSHKxZoODbrzaqQSyRIjIqBrGxMVArLh1mpIjIwNrbl/ivjc0jX/oCgvyXzyeVKiCTy7kDtAh33f8oQpS0ZhEhhBBCJjYF13dhw/CLK6r8LTeOjPu56ckJOMUF7G73cC2AtKR4eDxe1DQ08dfHKjoiHPFREdi27xAsg0P+1ms3lmr/vb29+O53v8tPj2ErBVy8sVEcX/nKV/DCCy/4H3HOoGUQ+w8WoKutAs8/v8vfeqmqvR+jrt3iv+ZD5dZnUdnZip2HCuBwueG2WfCPp/8As/93rzq6Bc++tB1ecy+sA32o2PsCylqM/G0+nxd7T1ShtXeQv345rsFufO+ZAxckDkbi83lwovA4WoxnkxGEkMnomhMAQVru/4Rc8C6QcZel/L8QCCER+1iC8Yry7vomksJF6BImY9bUUH/rORJNGDIzr23puXdefwsj5ZRTM5Zh6owceL0e7NzyNoy2G59JJ4QQQggZC7bKQlJcDF9871rOun8abLRISnwsBswWLmAdDkLZMn65GanoNQ5cNeAcCVvOcObUKRBy+35v+270+EcXXAub3Y73d+7l/2Xzax2uq0+TaG1tRU5ODn7zm9/gF7/4xSfbr3/9a+zduxff//73cezYMdi5fZ7P7fLC5hIiMSsL4qq34bTX4T8feQCfe+S/0DlowrOPfwm/e/B+/Oqff8OjD21EGT/LwYFtTxchLyUbfe396OGeX0N5KTyFhwGuP+oxtqCw1Yz+xm6ItCGIiEtCamIYurvM/M/0Oq0ICbOh58ivcay2Ex9/8AY6u7rR2rwf5d0d+PaXHsAXvvwLGN1e+OwD+OJtq/Cvtz+G0+nAdx5diR+9eBDWg3/CH959Bvf/xw9gtNjhspnxX9/4KtY//hwcY0ieEEJuHddcBHD/ae4LPL0XIapmCNzN8DmbUVrlwLf/pITVfqUhACLcuelh1JzYg66mMtR3e/H73/0IBYePIS5rDjaumonqTgeW3Hk7FixciXvXTkVBQRlmLF+N733tq/yBo6rLhAWfeQz//cTD0HefhPgzv8MPl+eif7AHj3/lq2iqcuEvP34Q+RsexNqEBFQ1VOOeb/wAG1bMgmDHbsz5xo9QU3IamfPX4Qff/QpWL05AfUUp8uYuwwO3P4IHPncPYoMFKK034z9+8D18YcNtKCwq+SRbOxlQEUBCCAlco1kG0NLTjn6nAMaeLgglcsgkYyv8xYYst/ZboZZL+GDuYtbeehi5GKqnowtKvQ6iqw0PvIyqo3tR1ytGTOSlxfUux9zRiAG3AE6rjY07h+S8NfT3vfhTcN0MvHHGgbkpISMuhHgtrscygGexaQBs3n1SbMyY1uAfDyzg7+rtQ2llDbJSk/ipDmxEwsmSM4iLioDiGtaM93H/JXK/S4/RiP3HTqK5vYP/rNqdTlgGB/lkw2g2o9nMr1RQVFEF46AN+0rqMG9KxmVf59///vdYt24dX7Dx/fffx69+9Sts2bIF77333ifb1q1b+WkA7LbHH3/8k4J4du6zVF3bCI2wB0XefNQO+PDgZz+HNUunoqbmNKr3nsY3XnsVIb1dWP3ETzA9Qck9Sgyhcxd6I3NwbPNeRCUbsHvHZiiEbohCp6Co8gjUQgkqKjuRv2A6/vqX36NaOhWL82KhVshgH+yDuXI/pq6+Cx+8Xw6nqRFnvHHwFGxFYbsad3zmAaycY0B3dTv2HunBK+/+HgdLa6E2HoUg+yHcuSCL6ycfQU/sZ/HUXCn+sLMHYRoH7n7gS1gj24xW3RxEaS8cEUtFAAm5Pm6JIoC9RiG+9xd2UHBznQAXdh334Su/UaJ34Gq79OD9F/+OlCUb8P++8QRitQLIuYOHgHsYG57PlpkBdzj2NpbiV9/5T/zipSFsWLsIy1avwr5d27D5g61Y9eg3kNK2D0888RTePNUNsULAfWH/HUdPV0HG7YvtR62V4MdffgJb+oDPLp6Jj154DX96+s94d8gKqUyOmGmL8aV5Ifjak0/gv5/txQ+fWMlPTWgsfgdf/84P4TVEINIQhcVJEvz9H/9EW2fP8NMnhBBCbgE1B7fgVKcLNYffR31TC6yDZrz/1isoqLegv9eEN9/4EC+9vRf1VSfx1rajXHDmgam3B2+98jL2nW5Ab3MlfvS/v8eLB2rR3dGK1199GSWtw2cumbajL+BMxwAq9r+PIw0W1B15BdsLyjFo6eD28QJO1Q8vB1dSeAovvfgiKlr7UHRoL1569Q2+3dxWitde/RdOlrfDYbNgd5URcA6iqqEFzv5WvLt5N6raO9FTsQuvv7cV/RYu2Od4rD3YfLwKNoeLD/TYXOumUzvxwvt7MWB1wuNy8qMBXZ7AmQfN5s6rVSpU1Tf6W24c1lFdPHsGrFwAXNfcyrdpNWqEGoL4xMBosARIY1s7H6zvOnQUH+7ah/d37EGf0YSIsFC+xkFTWwdqG5tR19Q66q2xpZ3fP0t4NTY3Q8z1R0drz549+POf/8wnAM7fPvroI2zbtg25ubn+e57j9Xmhi5uFbz40G+rBLgxxfUqfpQcegZL7HaRgaSYp1yd1ec4NsU9b8B+I4a6nzslGFNfFnT77Nji55zs05ESYIQE6jRQutwO9PWY8/sR/4vbYJhwta+YfKxAKub4pF6ALU+GqP4awjDwMfPRP7HMvQbCtC719A1DpohGVEAWnpAdemwlKOKEKm4OpMcCHJ6thd3vR2dnFvT4diAwL4RNIcqmc268I/R3c693aj+KjO1BxpgQ9XaN7Pwkhge2aEwBs0FBdqwhcfwECnw/9ZgHMg6PLZnS1nsSWV5/Hse5g3LN6GbcD6XAmhNuG9+DDkNMBJxvO5XBA4OnAr777bbgM2fjmow9jalQoqjt7uQO4l/uS9cFlt2Oo58IvLbfdAhe3Hzd3gDf7Lh0yp9Qo4TL2cwclH2wtRqjUQWysFbr77PBwByq71Q6hvRhPfuuPWH//w5gfFzluZwkIIYSQm8+JQ1vfQo0xGKFh4Sj88A0kTF2Awy/+N3o62mHk4unUoaP4554WqLtOo99uQsUHz2Lq0tvRc/B5lNv00ObMx+15EWg69hHmLF+E3S88jeEwnDukc/8plBL0DXgQLLCgqLEL0zJT8fwfX0b+0lU4/sYf0dJei5aKcqzbsAaegS6YfGKsXpiOx370HrYWtGP+qnUIkljhtpnxbgl3nOeeQ0llHWw99Thd3Yr4IDueOS5DXpwKe09VwsMF+8bmEkzLjUV8eAjCI8KgkgngEMci01GBhtpa/7MLLKyPNCM3Ez39xk8q8t9IcpkM03IyUVXfwAWvLn40ZmhwMD8KwO0Zrg1wFhsJwfpnJouFr1uwZfcBvPD2+9i29xAaW9v4EQVZqcm4fdki3LfuNmy4bRl/eeXCuVg0Kx8LZk4f9TZ72hR+fwtmTMPKxQvhlrCz7lfm8T9f9jwVXDCsUqlG3C4+Cy5XKpA3JRNBGjX3fohwx5IcVBzbhYOlA5iRn485d63j36f81bejqWg3Ov1lAFzWGuw8XIRFC+YjOiUXixfOx+q7H8D8+ZmYM28R5i5Ygns2rUOU0oxtH7yGg2eCsWJeJv9YqUyBfm0SjA7g3oduQ3r6NNy5YT4evHceNnxmKcw1hdh38CQk+mg8uGElXnn9A0zLzoFOZsaJE2ewKisCCokQClcNqpyxeGhZCpLikhCsEiMobRnClWI+EeZy2vlkGTtDSQi59V1zAoBhU4f4jbtsswvgL2h6FSLcuXETZk7Jhk5lRl1jI/ae7sTS3OnIzsiFUOjlhxWmxKdg0dw5uH+TgTvAGDGD+6LvqjmJPq8Fb7z2BlavWY0F8+ZiaqgSHtsQzhY0tbJsLPevKiYHq6fPQUaYEodLy2EZ7EKMIR4x3EHLzt2/6vhh1IemY+WSGVj/ZBae+ev7/JefizswsKFpDrsD3tDpSE6MR1VtI6Ae3j8hhBBya5Bh+V33IyRCCrvLg5JTpdi7ezfUyXO4o6AMKmU4ktJDuS0HYREKmEUe1BfaERWqR/7UFLT0WSAUyyATCVGw+xS2fbgLwam5nyTLWVCx/b0PkLJ6E5KDxEg2KBCmlsASFo/YiAhMS4pCjYUl8cOh14ZyfQIHCvbvwke7TmNNqhJhBikMOi0ioyP5/Q0YTfwceIfTyf8MgyEFQmMDehpP4WhxLYJ1LDDjAjWVFnV9g1y/wAsvd0y393dg28kj2F9YCIvzxi6lN57YkHmHwwnrRXPTb5Sc9BRYbXb09g8XqEtNiOMLA7Z3dfM1Apra2lFUXoW9R07gjS0f4/0de/mz+jouYF7MBfafu/sOLuBfjYXc5fSkBATrdXzwzs7+sxEOLKkg4jfhqDc2FeGhDeswa2ouUmIi8PjtC/gg/HKWLFmCF1980X9tbBRKOXKzknE2LSDTRWPjfQ9g091LoRarMH/TBr5dHJqMBx/6LCI0/FWE5d2Oh++/BwkRQf6/DSHSFq2DQuEfei8PwbKV+dBHZ+CeBx7Fgw+u4PY3PGVFJNXAN8T97fX3ISpzPpIjg5CxYD2yDCJI5aG4437u52+8E4ZgPT57xxw88ujnkJ+bjJDk2Xjk4c8iLSEGAokCqTNXcK/9MqgVUqQkpiFEJYYh8zbkZWciIz4EMxbfgSlT8xEReWldLkLIreeaawCc9ZkVDoQE+dDYKcKhIgl3cL78F+8wH1qbe6DVq9FZdgyHS+pRcboYQp0SfV31OH26FP3d7SivqYOTC+qrDm9BWaOZH7YPlw2nCwrQVl+OMy0myCUCtLf2oKupCj29A3B4gPraejgQhCXpdmwrakLhiUOo4X6e2dTDdXC4jkN/Dyrrq2HqbMSxEyXQcB2FzsJdKKg1w9g/gI6+ftgddnR1dKHfaIFWJUNjdTnK6tr4YYSTBdUAIISQwDWaGgDdtWVwx87EzBgbnt9ZjfVLpuDEsQPwJC5CZqga3SYnknT9aPTGI8LXAVlsFriYDX/56z8woM7GusV56Nr6Frb0qrB8RiSOFpxGWNZi5KeE8z/H0lyAuCWPYFZyODxOGwY6axGeNB0yRx2e+8OLUOQswBIuWCkrOYCXX3sNKdNXoK+1GuXV7Vj9lYfhqziO5154Bb1OFRJTMqE88yfsPHIG4pAETAmX40yXCLPnToWjYhtOtnqxbNE8hOhUkGhDIPQM4rlf/QZ7T1YiIyMeh997BzrFEFKnLYarqxbSsER0ujSYkxwYNQAY1gOpa2rhAmoNgnSsEvONxYoRsiJ7dY3NiAoPRWNrB39Gv7G1HbXc82ppb4daqUJ8TCQS42KQl5mGnLQUJMRE8TUMhqd4ji/2nFgS4Sx2Ukoul1/2dV6xYgVf7b+4uBhVVVW4++67ER4+/Hm92FtvvYWNGzfe3Pnw3N9vXFw09BqVv2HsBLpY6NVBfKJuNKgGACHXx0SqASBITU39VFHtD75gxYYlLvz+NRle2Sbnv3xvtoiExfj1lxLw2f/3kr+FjJU0JAaPPbAJ+Xk5SE29thUZCCGE3HgsELVa7UhMTOQLtl2submZX+/c43bBJ5RALPTC5vBALhHBZrMCEjnkYiE8Hh9/m9snAncNAhEXFPi4+9psELOldbn7u+w2OAUS7v7gq6aLJGx+8fDZS7Y2uU8o5YI0Af+cvB4XRGIptws39/wckCoUkHBBidPp5DcFFzy6nQ643B4o1CoI3E7ueTn5x7AzxD4397M8Ar5ej0TE5llzxyruObidVthd4M+osoBwmHd4RKBAxLXL4OJ+Lx/X4ZLIuH6Kxw2BUASPTwgp93uOFzbsva2tDbGxsf6Wc9hr1tbWCjX3e10r9hoWl1dh0GrDvPyp3Ht7/TuQ7GeyTiv712wexNHCYtQ3t4KdqWcd2KiwUHT29mH98sV8TQB2Fn+kz9yNwk7U6HR6fgj/5bAkDav4/9prr+Htt98eca4/c//99+Pll1/mlwZk2GvARoqyBAIbqcqmm4i4vwn2Nri4vyUB17Fnl9kSiex18HKfMy/3GP6z6388m34g5D7zPu415f+euL8JLiQYvg+3Tze3H5FEBu4vhh+94hOKwX1S4fZyn13/qIDrrbGxga/NRQgZX6z2Bzt2slocAZ8AEIt8WDrDhd0FUu6L199IAh4lAAghJDCxQGM0CQAyvq53AoBhw+xZIb2Nq1fwQeZ4Y8E+K2zHVj2yOxxccN+Lts5u7jPFChGKoFYqYXPY+akA7Dmw2gDvbt+NhOgoTMvOuOmd2tEkAM568sknERwcjMjI4SkmLIHFgnuW3GBYQcDNmzd/kgCwDg3iX6++gg0b70F34bvocisQlrIEmbFB2PreW3BN2YBchRnvbDuOL3z2dpza+h68QjsW3H4fxB4Berq7sf3QDuRnZcJus6DVMAUhx95EvTIaj266G47+Rux84/+Qd/9vEcQ9rujAx1DN3gR9127s7orC46vz+QTD9UYJAEKuj4mUAPjUaVo396W28zgF/4QQQggh15Neq+UCc+enWjv/YkNWG39W/9DJQr4y/3vcdrDgND+0nw3pZwX21ixZgPXLl2DVonlYNm8ObA4Hmts6+cfn52Tyy/ix+gSBhC3zd8cddyA/Px9Tp07lpwQolUr+Otv+7//+74KpBEqVGrNnT4dEBPQ2l2DFrCkwu10Qy9VYMGc6VHIJYiJCsHq6CqfKW+BRSTAjOwVG7gFqrQpDtj4kpc+C2OdD9pylOFRsxBCCIBDL+aH+6vBUzEyP5UexaOQ+DGpzkCE3o8WjgCGYpmISQsbPzRunRQghhBBCRo0tvxek1aCirsHfMnpnh6CzM/sd3T0oPFOJdz/ehVc2b8HuI8fR09vPr+t/+7KF2LR2FZbOm8XP44+OCOcL+UmlEv6slVatwtTMDD7oZ/tjqwE4nS4uwD27/kNgUKvVmDVrFlJSUviRAGxFAI1GA4PBwCcApkyZcslZOnad/RcSk4Ga2gYESZxoau4abufuykZEJMQFwcNWanD60NTajjB7L05X1GDQ5sPM7DR4BEK01tZgWkYUutQJiPMKUd3TjA62agB3G9tXR/MAkqckwGJsxondh7D7zefRO0hn2ggh4+NTTwEgtyaaAkAIIYHpalMA6uvrodfr/dfIeGGv+9DQ0IjTK8ZrCgBTUlnN1wJ48K7brzjfnj0ftmqC0WTmlw8cHLLy1fq7+/qhUsj5QoJsSH9kWCg/JHUshd8s3O/54a79WDp3FsJCgnH4ZCHcbi93fcYlQfONNJYpAAxLYLz66qs4deoUX4eCDf9niYDHH3+cTwxcrKu7AzqtHlZzPz4+WY87lk1BZ7sV0QYROnxB0Dh68eGeQmy4awUsTcUo7pNjRX4EypodqDy6Ey5pBNYsScPhPSVYu3Et6gt3otkdg7lpGgwpk6HrOwJfxAzYhsxQs+UIuecC2FHT6UBKhG7cClZeCU0BIOT6uKVqAJBbEyUACCEkMF0tAdDQ0ICwsDD/NTJeWA0Ao9F43RMAbH7+q5s/wh0rFvNn5y/Gbj9TXYuW9k64PKzgop0LiBXITU9FMBf0s3nu7Cw+O1t9rVhxuyOnCjFgsvBr+Ld2dmHXwaP4/Ka7AioBQC5FCQBCrg9KAJAJjxIAhBASmK6WAKAigNfHjSgCeNZ723cjzBCM/Nxs/ix2W3c3zlTVwmQe5M/6s85lamIcv96+Vq3ml8pjqwaMZ6ez12jE+zv3Yd2yhQjS6fDGhx8jLSkes6dO8d/jxqMEwKdHCQBCro9bqgggIYQQQgi5vlhg39tvRF1TCxfQS1BeW48Pdu7Fx/sPoaa+CeEhIVg0Ox/3rV+NR+69C4tnz0BEaAiUbHlE0fDc8vFkCAriq/8fPlnE75utAlDT0Aw39zwJIYRMXJQAIIQQQggZB829JvSZBv3Xrh0bxcHm7Ld1dqG4ogrb9x/mz7B/uHs/TpWV8yM7fF4fpudm4rbF8/nq/PPy85AUF8MP72eV5K83lk6Ylz8VJrMFbR1dSEmIh81uR0Nr2/AdCCGETEg0BYCMiKYAEEJIYLqWKQDWASMGnW5otDoo5OeWPiOjx6YA/PLfHwGWHsgEF1Zs9/m8cLlcI74fZ7HOGBvO73a5YXexJfUE/Jl+nUYDjUqJ2MgIJMfH8mf03dz9Pt53CNNzMhHDtd9MR08XwzI4xK8awFYWYMX0WGLgSr/r9UJTAD49mgJAyPVBNQDIhEcJAEIICUzXkgAo3bEVxxpaEJKYhTXL5kMuvvHBW6BjCYBf/PsjRCmFiA8L8rcOc3EdP7PZBKnsSskVrjvG/c/D7Yet9d/S3sHXDIgOC0VKQhxCgs/tk73Hx4tK+U7kLO44fTM7k1abjR+ZsGTOTAgFQuw4eATrVyzmaw/caCyBIhJJIPsUBQ4nO6OxH0olW32AEDKeKAFAJjxKABBCSGAabQJg++bnkJa1BCL7EGJz8zHY3419J8qxjAveVJKb2zkJRCwBUFZdh2QuWFdddAaVFQFsbW2BRjO6oJjti51Vt1itqKxtQHNbO4KC9Fg2ZxZ02uF91DQ2Yf+xU3h443p+jf6bhZ11P3q6iF8RgE1F2HX4KNK4z15yfIz/HjcOe93YNjxBgVwLFpew5RAJIeOLigASQggh5CbyQsYFpTsONCMoLg2WASPe2/xvJKZnUfD/KQSp5JcE/2eNpcPHEjc6rQYxEeFYNm8W7li5lA9p3/l4F44XlfDr8LMCfyzwN1ksww+6SdjqAmyEQmdfLwbMFhj0epwuK/cH4jcWe93EYjG3iWi7xo2Cf0JufZQAIIQQQiYdD0KS5iBa1YQD23fib8+9CF3CDAhdVrjcHv99yETAglo2/P/OlUuxatFcfp3/LXsOcEF2BXxckH2mps5/z5snlHt+SbGxOFBwkk8GmAcH0d7V47+VEELIREIJAEIIIWTSESMuLR0L1tyDpbevxOe++HksmZGL2Ogwfsk4MvGwEQRsRACba3/bwnmwOxx8MqC6oYmvxH8zsSRFfm4WevtNGLBYEB5i4FcvYNNRCCGETCyf6ijvE4jgkWrgkagwFJoDU+xC2IKS4RPevLlohBBCCLkaAbRBwdDrg6BUaxAaEgSdTgeNWgnhTZ6bSK5MIhYjWK/DqoXzsOG2ZXzV/Tc/2oGyqlqYLJ9+CcJrxZYfnJadjqbWdkzLyURXbx8/JYAQQsjEcs0JAK9Iiv7ktWif+Z/onPol9KfeCZFrCEPh02ANyfTfixBCCCGEjDd+REBkBCLCQmEI1qOjpwdvb90xvCzf0JD/XjdWWmICOnt6IRaJ+CRFe1e3/xZCCCETxacYATB8hsAtD4bIaYGucSd3xQmPRA1bcCp8QjF/+63okSe/jFjNjTlDMmv1vciIMvivEUIIIYScMyU9DTKJBPPzp2HN0oV8AP7mlu04eOI0PzrgRtJq1IgKC+WH/+ekpaCuuZV7Di7/rYQQQiYCkcFg+LH/8qiJVVoYpi1EVHQw1FUfQd5RCK8mAqaYhRiMngWnNg5SUzOkQ13+R1xo2nf/jPszFUicsxbLMzU4UVwHgVSNYL0aPrcLbq8XYqkMOp0eCqkYDocLaq0OapUK8HngFsmgkbPlFLj7KTWQ+ZwQy5TQajUQetzw+ATcQUgFhZLbuMfzBx+BCGqlAi63m38O+UvuwKN3LoMuNAHhA2a0Dlkg5fal06rgsTsA7ucrBHKo9RpIREK4XW5uF2LI5DJodRq01NXDATH0eh3kMhlcDgdk3OuiVSvhYc+B+x0UWj10Kjlc3P74RWkEMgRpZLBzz0cqU0Eq9kEilXO/pxYC7iDt5favkEn4AkwK7rkKfD7MXf8wxB0ViH74f3Gv+BhOd7q4n6OBRsn9HO618nivz/w6kVKL6bnZiIoIg8EQ7G8lhBASCNi680FBQSNWnh8YGIBarf5kyTTaxmdja9APDQ3xUyku5ub6HhaLGVKp1N8yfuRcv6S8ph5JcTEICdIjLSkBOi4Qr6prQHltPT+lQ6mQg1XHv95LT7H9SyQSnCgqRWJMNFraOxEXHQnFZVZGIISQyYLFhkKRBBqV8rp/F1/NmBMAAqEIcZueROTKe6FNyUVwzixoE9IQkZYGUcUOmKGBSxMFH/sF20/4H3Wh8FkL0bv/Xzhy3IYlt83BocNV+I+vfpEPstfMyURpbRuWLuf2r3AjMTOdC5RDsHhOFtw+FZZPnYqGbjW+8aV5OHSsGvd89Vvw1FVi+uqFEHJB9O3rNmDA2I3vfeMrsFbUYP6GNbA11sKhi8Jt05JQ19zGvQHAsvsehKjxMN7buh217KAsj8Rdm26DUhOOO+alo1EUiSfv3QTTYA/mzZ+PjpYG6KKysGh2GqbNm47Kvacx67a1iJQIIBCJINMlYdNdc2DzyLFgegSa2oAvPn4HJCIlzC2tGOI6BhJFKP7vf76MvTuPYulnHkXkUC1cMXnQSULw2H1L0NYPrJyXijO1rVh31zoIbCaEZc6Bo+kM1DOWIr73JLoMU7BmehyG7ICY++yYBq/PMD9KABBCSOC6UgKgr6+PX+qLnR2mbXw3h8MBvV7vf6XPuZ4JAKahuRVBOi0X+Gv4gJ8Nv2eJAHbipLaxGWXVdbDa7NCq1ZBdp+dwFqsFMGAyo5kL/lVKBXr6jUiKjfHfSgghk9NESgCMeQqARB8CdXwG98SHHypW66BNnwZt6hTELFmHoLptELhs0DXt428fiVSfgG/96B/4+/8sxNO/fxbadY8g116ArvZ2JM9fhhxDHjJy9DhxshD79xcgbWYOzpSeQknJKehjVIhTt0OWsRZT8tOxKsoNd3gccrmDi8Vig9AQjczUVKQmqLGvthZ1Jg1mzcpBTFQOernI3+kePmP+7jO/RUv0nfjdz36ABIMMmnueQpKvC+1NtUhe+Rkk6wwIMh1DUWEF90tGIEQfhMSFG+FrPYrk9CSEcq9DRlwwimvLUVFfj3lrlsNjaeWXvpk1ewE0umzMzYhG4YkT6HUND39z241wpS5FdFI25if6UNg6iO66CgzZOpG4/G7uOeoQHRHCfygioyKhVSn4xzntg2jnfrfelloItPHIlgehrakebd29/O2EEELIaLEzwewsNW3ju2m1Wr4a/o3GigKyqvt1TS0XVN2XSiRIiY/FqkXzsHj2DDS0tOK1D7ai8Ewl3J7ru9TjolkzMGA28wkAlpxgIyQIIYRMDGM6UgnEEkSs2AR5aJS/5UK6jOmIS4lF4q5vQNVT5m+9lHOgEb/9yRfxQnE07ls/G/FKFdoPt6G2tgbffOpbqA6SQukww8cdoBwOOwTcQcxjc/MHEJdIynVe3Nj88WlsWPdZHN39LwiEXvT2dKGhoQlP/+IHOFzeBKe5Fw7uZ+3adQxL75iB3Kww9DXW45NDo8OGzX/+Ln6z+TieujMXaSo12s60oLa6El95+AG0cnfpOGWG221DQW097lqdh7sXhOCDQiv/cJFcBI/bCja9wMsdcBUyDzqrmlFdVoSvf+83aG/djv/+9Zv423P/g5iw4UDe53Pgez96F9//z3morWiGRx6K//75jyH19MPpFXEvsBcykcRfXeFiAnC/Oko/+ie+XuHEb557HjNy4/23EUIIIaPDkswsUKVt/Lebgb2foSHB6OjuHXHZPZYIiAwLwf3r12DBjGk4U12Ltz/agca2dliGhvs0400qlSA9KYHrwzn551dYXuW/hRBCyM02pqOVSKaALn2a/9rIwmYth8hj4y5deW66j/tvx/O/gjJhMZwF29F1/5N44stfwvqVs+GsP4MORzCe/I8n8NSDy1F5tBJr7nkIj3/xi/D09KG+vRsNh3ciLEqFbQU2tDa1QxqaiC9xj39o0xpIz/+tugqwpzUO+eES1DWdO2OeOnspvvrEY1g5KxPH63tQ/Prz0K5/AF9+/Eu4a9VM/72GNXJBffySz8Oy52/+FmCwrw/t/Vp85nOP4967P4MDe49g2rpH8KUvfRHL81KhVq7EmiULUVTUCvV59RB9Z/4Fcdgs1JSVwg0lTEY3Vty5AQa5FF1t1bCEZOPRLzyCWdPS/Y8Y1n7sKObd/wU88Ln78fjUUBSVV8IzSIV1CCGEkMkuJCgIDqcTXb39/paRZaelYNPtqzA1OwNllTX4YOdenCo9A7uDnTIZX7kZaegbMCEzJRGVtfX8NAhCCCE3nyA1NfXKkfp5hGIJYu9+AqFzVvlbLtX8/j/QvW+z/9rIJCoNBI5Bfji+krvsctogkGugEvu4yw4MWe2QKZRQyKSA14UBix1arZo/M+502GC1OSAUiqBWqzA4aAGrg6dSqSCRiOHzuDE4ZIdOI0f/wPB6uPd8+09Qnvot/rW7ib/OSORKqBVS+HxeWAe55+LhnotGB5kQcLvssLoFkHvdGOKH7wuhC9LDPWTEkNPHXdZhyGiCQKqEku3D64VlaBBq7vEiAfc72K2wOSXQaSV8ob7BISs/SoBhmXA2TNDKPW+3l3ve3GPEIh/XLoJ5oB9SlRYykQAibrOYLRDJlPDYh+DyiWDQKbnn6YWQTb/gnvcgd7t7hGz/eJCGxOCxBzYhPy8HqanJ/lZCCCETHTsLbOWOo4mJiSOelW5ubkZcXJz/GhkvbJRiW1sbYmNj/S3n2Gw27rZWvt9yPbD3/P0de6BQyHHbovn+1stj92dFkVmRviOnivgChjOmZCOTO96LxmkkA5vvuufwcX5Jws6ePqxfsQSxkeH+WwkhZHJxutwQSxX8iCwWD95MY0oAMPyc/7RpkGhZkZtzT54Fwda2OgzWl/PB6cQgRu7UpVgzLwpPP/MSbs6quIGJEgCEEBKYRpsAMLZW4VBBNTz6SCyfMxWD3fU4U1kHi82F2UtnoXjfYcxcdjs0QjvK2waRnRwDqci/E45tcID7WWKIFQP41+5epDtqcMYmR3xyEHJTZiFGP3Kxufb6JoQmhOCN3/4TD37zKQiEN7cjNF5uZgKAYSsBnC4rxwN3rh3TdAS7w4nKunr+8Uq5HLkZKYgKD+NXOPq0ndT2rh5s2bMPUWFhCAkOwiyuT3GzpkoQQsjNNJESAGNeBcDrdMDW0YihxsoLt6YqOI3d3D2uzxnpa+NFd2c9DhcUgwbLjw2tAkAIIYHrSqsAmEwmvmjdx6/+EbHLH0B+UjQUwia8vaUMK9asQm5aPBfc96Dx8Js43KxCTpIOp+v6kRgViqPvPo1X9lciLTkJu//9B7z5wX7MmZ+P9tYe7NzyHnwh0ZjDPT4oOAyFW57GG3vPIDFOj83PvIAS0xAM7gb819d+BlFEAlTcc0zOScbure/i3XffQ3BiPrqq9qGuaCfeP1iE6LRsaKXnzaGb4FjixWKx8K/txa73KgAMW+rvVFk5H2yzSvyjJRaLEBEaguT4WH65voKSMlQ3DI+Y1Gu1/IoR10qpVMBsGUJTWzuGrDakJsTzozUJIWSyCehlAMnkQAkAQggJXKNJACTlzMbWXz6EGmMSpilqUKuZjhlJIRCKuSB1sA8ueKHvOYXTjiiIhWKE9e9FY/SduCdPin+9XYa502KRkpCFqCQF9lV5ESoD1mxYg67WBqhbj6I+fhnuXjgbQbpgxKcl48T+RoQkZcFW34TVD63H0X+/j+DUJBT3avDwptV48413IPJ0IXz2GkQqolBR04205PDLFMadeG52AoAV+2vr7OKfR3TE2Ifas8CcLR+YnpjAdVBVOHDiNIorqxDG9QFYQuFaOqxsScIwQxC/8gDr/IYGB/E/43phr7PVauMLNNN2bRv7/LCVQggh44sSAGTCowQAIYQErtEkAOxcoDRn7YM4XNEAfYgClWWdyMhIgNBjh8luhrm3A7Pu/A8cf+MfsAQnIUPUDbMqAfHBApypbUNarA4SsRpBkXIU1nsgs/YgMz8P/V1t8A21wydNQUJUMM5sfxlvVgohMg0gIT0J3cUnkbtyEcp2H0bG3KkY8sowJUGLyuN1kId5MTV5CvfcgG6jFZlpkZQAGAOJRIKePiPioiIhvMapFeyMf5BOi9yMVO5z5EJReRVaO7r40QEyqWTMwSF7Tg6nG62dnRi0ce9pcuJ17fyq1VpuU0OpVNE2xi0kJBRms5lGaRByHUykBMCYawCQyYFqABBCSGBigehoagBUn9qPPqcETrES+bmZaK8qQ6d5CCIucMzITcNQZzOiU2agv6USxR0+LMiLx/4dOyHX67n2KQiTDKKyqh5TZmWgoNYDiakV6TPy0NPajLCwCBzfdxDq8GhESpyoMnlgarNjwfJ8mMr3AnFT0F1Yhjm3LUDJ6dPwQgRVVDpkjgbEJ0+BacCJjn4r8rJjAiYBcLNrADBGkxkf7NqHO1cuhV6r8bdeO/ZZGrRa0djSjsq6Bj6pkJ2agvTkhDF1YNlqAJu37+YLAt69eiVioyL8t4wvr9fHvdZ2PsnFnjsZm5SUFBiN/ZDLZf4WQsh4CegigGRyoAQAIYQEptEmALweNzxcwMTuw876sse53axijgASsZi/LuBuY/+ylWxYdXi2so3Xfzt3A9zcPkQiMb8aj4DdX8TdnwuE+cdx9/Vw9xVzbW63h9uvEGIx93x8Xv7+rGSQSCyCh9uH1+PjOkYS7iYP/3y4XfHbtZ7FvhkmQgLA6XJh696DyM/NQmzk+AXZ7DPA9l1aVYvCMxXQqdVYODsf4SEGfpj/1bDPz+7Dx1DGPT4nPQUrF8z13zK+WALAbnfwZ7HZcyZjk5SURAkAQq4TSgCQCY8SAIQQEphY4EPLAN54EyEBwN57tqwfe9/nTMvjOpn+G8aReXAQxeXVaG7vQFhIMFLj4/jpgqwGwZU0tXXgoz0H+KkEG1evgE6j9t8yflgCQKfT80tDk2vT2NhACQBCroOJlACgtVgIIYQQQm4BrFNpCNLjTHUtXPxojvGnVauxYOY03L5sEb/iwN6jBfhw1z40cwH+lc66x0VFICk2GpbBIfT2G/2thBBCbjRKABBCCCGE3CISY2MgFomua5DNEg2sxkBWahLuW78a4aEh2Lb/EN7csh3GATM/GuJi7DGLZs/gpwPUNDbzhREJIYTceDQFgIyIpgAQQkhgutoUgIaGBoSGhvqvkfHCXnej0Tji9IobNQXgLFZwT6/TYsmcmf6W64v97mxqwOkzlejo6kZESAhSE+MRERpySUX5A8dPobSqBg9vXA/NOL8eNAXg06MpAIRcHxNpCgAtA0hGRMsAEkJI4LraMoBarZZPDtA2fht7rVmgfzOXATyLndkpr65DRnLiDVnTnf3ucpkM8VFRiIuOwJDNjlOl5fzSfyqFHNrz5vurlArUNjZz97EhKS7G3zo+2AwEuVx+2de5qKgIBw8eRHl5+SVbRUUFP3KBJcduduf8ZhoYGLghnxlCJhtaBpBMeDQCgBBCAtPVRgBQEcDrYyIUATyLfQZeePt9rFk8H5FhN360B/8ZtNtx9HQx6ppaEBcdidl5udBpNfxt2/YdQj3X/vgD9/AB+3i52giA6dOnIycnZ8TOt8vlwokTJ1BQUAC9Xn/JfdjqFkNDg/D6BJBz+5eKRp5Fy+4HAUsI+Rs4bMUNp9sDmUwGAXwYGhyCQqni2p3cZ8MOiVwNuVQ0fGfu9XE6neiqq4UyMwsG/47YChlc9MB+SbY8xmWXx3Q77PAIJZBJ/PsbIxoBQMj1QSMAyIRHIwAIISRwXW0EwEhnqcmnwwJbi8UyIUYAsPe9taMTYrEEEaEGf+uNw34+WxWAneGPi4zEgNmMwjOVMHKfPZaUio2K4OsADA7ZEB8dNWKiajTYa862s59z7uIVRwD87//+L/7xj3/wZ7nVajWCg4M/2dj7xkYBsGkcbJ/JyRee/Bjo68Mff/8H1DbUo6GhG7k5qXyg7vH4uLhcBA+7zL3P9QVHMCDUQq9RcM9r+LGt1Xvw5p4y5GakwTPYi99/9ylkz1uO/u5qfPT+ezhZbcTMvDT+vjbbELbu3I32U6chmj4VwcPxPioOfQSPNhZ9Z47AFBIJFUsleNxweTwQ8YkBNx9gdJw5idcOlWMm9/yuJcSgEQCEXB8TaQTAtX3jEkIIIYSQCSs9KQEd3d38me2biS0VuGhWPm5bNA9qlQrbDxzGwROnkZYQj6r6Rpw+U8F3jK8FW1HgvR170NbZjR7TID44VspPf7iS+vp62O123HbbbVi9evUn2/r16/Hyyy9j2bJlePvtt0coUihGxrRF+MIT96Hv4y049MG7KDxTh5bTO3G0uBj//Np3Ue50oLGwAM0dJj4ZwXhddvz93TLog1R8hqKk7CSUUiEXtAsQlzQd996+EM2N5wo2evtKEBSXA63KhPffKMA7bx1BbXMvak/uQbfZhtbSArQ5ndj89hv4157TaCo7gpPHj+PpHz6L9o5+uIPSIa0qQOOgf4eEEHKRT50AEIhEEKt1kOgM/CZWaSFgmUhCCCGE3BKG+mrw/XdL/NdIIGCV+VmA7LjJCQCGneFnyxPm52TigTtvR0SIAQ0tbXzgf/hkIf7x+jt4Z9tO7DtagGOnS3CscHQbqzPAlh989+Nd+GDHbnR3dQ4PA7gCdnafTYH597//jYceegif//znL9i+8pWvYPfu3cjKyoLD4fA/inHh4NaX8eTXfom1P/0J+iJyEJ+UDG3idHidfRgwGpGr1kAuEUOpVnMBPnvIEH731f/B5+5fDgm86K05hJJeJRJDNdy+3bBZh9DZMwSXoJ+7dZigswZKnZa7FITbN85G1GAZXAMDUMikUCiUULF/1Sr096gwIzMFweHJGBLa4RssxI5GB6Ki9MiNc6GLVlokhFzGp0oAiOQqhC3ZgKxv/hFTfvQi8n78EjK+9lsYZi6DQETDhwghhJCJyjHYh1OnTqOjo4+L8HtxurAIPUYznNYe1HV0oaisATaXB06HHU63AEsyI/izmTUVXOBVUQ+3w4rKsmJUdFi4dhuqyktQWt3g3zu52WRSKT+U22SeOKeCh6cGiPkpAGlJ8XxBQLacINuYnn4jmjs60Nw+uq2jp5cP6F1uNzweD8S+0S8tePjwYT4JcOrUqQu206dPo7S0FLm5uf57niXBwrWfxTN/+BWSYkKhsPeh9NQJlJdWQa5kAf/wvPxgLrivqyqBxQF4BRLc+Y2HMdjdiZ7uLrhVSZiXFooesxUtzT3ob61Gn0OMZIMC9uEfAmi1cNmc3AUxpHIh11EfTmhogjRoaW2HVK9HdVEV7NzvWlFRhpKyEihFSmTc9xTkdUdQUNOBzm4BFAr+YYQQcolPVQTQMGMZ4u7+MkRypb8FUEqEMPX3o+ov34O9u8XfSgINFQEkhJDAxAKiqxcBjMY7L/0ec5bcDbF7CO9ub8DS1ekoq2hGXowJf9+tw0J9O+KXroHaXInW7j7sdOTgC8lW1PV7oeICE7XbBKs0DI3v/BmGtV/m4hU3wpUC5OTk+X/S5DKRigAy7HNw4MSp4eHuixf4W28eFqTXN7fidFkFH6zHRIUjJS4WGrUaYrEIQgEX6l7l7P3FjGYz3t+xFzNysxAaFoaK5m7cu2I+P79/JOzM/1//+lf09PTgj3/8I1588cURAv1h9957Lz8lgBXuYzxuD8yDVuj1Gj7Qtw+aMDBo4wJ0IbQGPcytHQhLjId7aADdZjtCwiLwSV0/twMmLqjXcs9LyD3Y3NUKlSESdosRgw4XIFEj3MDO+nO3DXTh44PlWDUnB7KQEHj6evnRtXCZMeiRQyP1os/qwebXDiFnaQbSQ9TQ6ILQaxqETCSARinEb55+Dd/5r/+A7BpO81ERQEKuj4lUBPCaRwAIpTLoMvMRotNCfl4l1B/MiYVaH4SIFZv8LZeScl9Ucum1Dz4QqPSICNX7r12dOioJ2XER/mvnyJTcl6aS+5ITBGH+7CmgiQuEEEImBxEyYqPxz5d2w45BlFfswt/+8hxqm/vgdVmRsWgZbr89F0U1TaivrkF4QgwsDjc05kKk52Zg1tRsVBTuwT//+RwKbFx/QOVF6ZHjXDBzzecUyDhjHcyo8DB09PSNObAeT06XC038MP3dOHqqGPHRkbhn7UosnjUDMZER0GnUUCkUUHBBp1IhH9MWzf1+X7j3LszMy0FiVDhum5l9xY51Xl4evve97/mvjY1ILEKQP/hn5GodIiIiEBYRBrlEygf/jJjro0Zxv9fZ4J8RiGXQazRc8M8eLYA2PJbbnxiqoFCER0R9Evwzam6/yWFieGUaKLj7q0NCIVfIINeGIiRIA5lKh6jQYOi5/ndkeDjCI6OgVCoQF8ntiwssWk6ewNq777mm4J8QMjlc89eDSBMMqT4Em9INmBWpRk6IEgqxECL/N6M8LIr7/5G/hDO/8F/ITxs5OzsaK5/6b/zxlz+EYZSJ9PCZK3Hvwun+a+fMXPUINq3M5Q4WMkRFGK79xSCEEEICigsDgz4Ygq2or3Nh8YKpSE3PwpIF+VAppRAIBRCGT4Ok+QAaZYmIVA0fzz3BKdj2+j/x5o7jyJg+F1OyU5E++26EcoGJVi3AvsIi/n5kYmBz7dmKEF29vf6WG4cF/iUV1di69yAX+BchnQuQ71t/G+blT4WcLYc3TmfA+KX1/Pu62j4//PBDfiWA48ePXzS/f+IQiuXIn70QwdorL4/4wOeWIDXs0hUn0pesxoyUcP+1YTa3F1X9NvTbRz9FghBy6xrzMoACmRLqFZ+DMn8VVHIx5mYkYsDhQbZBiQaTA/OjNdjbYkL3yQOwVBf6H3WhiLnLIa07hJZuB2SKEHztv/4DgwMmrPrMJgy1VsIZkYMv3LsevWlL8dtvfBEnD7wPyyeTo1LxnQ3heL4MSHI3o6Z9AJt+9k9M1wqRv+5B5Dg70Zc4HaFcByYndSmSQ72w6BIwM1iIGYtmoqi0AgkZ2ZgzPR0RMTMQKutBUaUQT96bhveL+/Dtrz6Knm4zFIpUbPj8I1BLrYhIjoWlqw3OSfS9ScsAEkJI4Lr6MoB6qDR6xCalIX3KFGRzxzlDWCSioyK4f5ORFCKHQgIkJyQiLSUNWl0IpsYFIzQ0ChHh4YiNiUZiYgp/BjIuLhbhITqEhIRi9qy5UMm4B05C7Cz7RFkG8Cy2FF9LRyc/V56tCnCjFFdU8QX9eo0DmJadifzcLH7ev4R7PtcTG+hwpWUAmXDuM8uWumM1ADZt2sRfH8lbb72FjRs3frIkXl/RFnz7f/6EgjP9WDQ3F4KeCvz0F7+GPTgdKRETc1lN9pnc1TSA/S1mNJgdcHq8CFaIIRMJue8G/50uQssAEnJ9BO4ygEIRlLNuhyZvIUS6UK5BgJNdg6gfsKOwewhWtwfbG40Y6u5A98EPhh9zFWl5+Sg7fgjl5eWoLq3CrIwU3P7Ak2g9+AaaXv8dXJoQSD4ZRiXA7HsWY8f2UvQc/hiJWXOgEAqg1UjRdWY7XtpejUX3zkFP4WEMmfthE7QjJiMRIu7xDpsNFm06QlRyhOhy0d/egq6+QRj7euBwipAQbeDnu3cWH0RdXQVaO04gNzMMHnMfqgtKMGjzPwVCCCEk4AlhiIpDUmICVFIBJOoQpKQkw6BTQyLTIchfQEwZHIEgtQxCsQKRWhlEEhli4pMQG2Hg5zLGJSQjOTYYSqUKSckpCNNS5bGJhHUyp2Sk8YUA2bz764UFmnaHAy3tnXhzy8d8df6s1GRsXL0cKfGxfLG/m93hPYslaB555BG+yv9f/vIXfP/73+e3Rx99FF//+tc/ud7ScmEdK0Pe7fjh176EWbct4YPntwqsuPOzT2BGggHWIQsGjP0YsjvR12tE74AFHrcTtsEBPuE2YOrj/h3A4OAQ+vv6R1hi8PpgJ+ZOdw3B5PTgjuRgOL0+/Px4K8r7rP57EEImozElAAQyBQxT5mFDVgRfxMRjt+JEQxdqO/tQ0NgFU18f3vl4N+re+BPcXAB+dQKIhBK4vV7+4OFx++CTANpgORxcxO3j2iUsevcTSpSYFqmGUC2GIUSHsMRY6IM1sJtd6KuzwVvWBRfXcVm1YRPmzZ+DqMhISMT+x3sceOeDI/i/Ly9GztIsVNe28pli0XlLFqrkAtgHhp8LvG78+pe/R+zUZXjg3o3QKG5s1p4QQggh5NOKCg+Fze5AV+9o+mVjN2S1obiiGh/tOYgTRaXI5AL/+9atxrTsDH4lgomIJSP+/ve/4+6778aCBQswb948PiiPj4/nr7Ptd7/73UUjFjzotroxN17PP/62mRFwDVTj2MkzeP/tV/DMc0/j44JObNlyAltfexul1WXY+ebTeOHvz+L1t/6J3QcOobm1Bm+++C909/YN7/I6O9RmxmcyQ7E+OQj/5PrIjSYH5kRoUGO0weOleh2ETFZjSwBwwbJdosKe+n64PR50lJ1G86530Lj9bVS/+CtU/PGbaHj1d7DUlvLB++UIJAokp03B1Kl5MHXWYvFt67kv3/nInzUVJWVNOPDu65j1wJdx13/+P+jU5w4eWkMo1DYvdm3ZhUP7duN06yCWhesurDTgE8IQngBVrwmS2esgPVuUgNNdsheWRY8irvtjGG0uNLSWID41D2rV8CoGZZUNmLJuKWbMnoe0OavxueVadDXVQMhPw6J5U4QQQggJLGy+fVR4CDp7eoZPcIwTNs2ktIoLaD/ajoraekznAv61yxYiJy2FP+M/0bEpMqtWrUJ+fj6/coNWq0VYWBgSEhKwYsUKzJ0794JVNFy2IVgHzRDLWQEqH+p6vXALgnCmpQ5OiRrZU+YgLkyK6IRE3LMuE/v2VyMyPgHhObmYnjcfwWFRSIqNQ0Z6Esxuh39xv+vL6vYiSC4Ci/VbLU4UdA4iSS/n+8YU/hMyeY1pGUCBRAb1mi9CmT4LUVoZWkw2PJYfg5KGdux4+mdwt9X473kVAgEftJ89EJ0/LIy1KTXBEDmMcOui8PT/fRPffvIb6PXXAGD3veBx7PInbdx+L8gGDBu+hc1gUOGH/3oH7z5+F4otbEz/8P3ZQ9mIBi934exzGX7M2UcOP6/JhJYBJISQwMSOV1daBrCpqQnR0dH+a2S8sGUAu7q6JswygOdjQ/PrmluwYOZ0iM8bWXkt2Bl/tl7/scJiPgmQmZKEqVzw/2n3Ox68XKTL17dQje51Zksk/vSnP0VhYeEn/TxWVPBb3/oWFi5cyF+/0Ll+ITP8kLP9w3N9yuF/WZ/y7PXzepRn73ADFHRYkMwF/L852Y67Uw1oMNlxqnsID2eFItNwbgnv89EygIRcHxNpGcAxJQAYcVQqQtc+is+vmI1/nGyBx2qC9fB7sBfv9d/j04tJzkeIpxH2pPmIaD2IfdVG/y3XTiAQIiQsA6tmh+C1Dw7g8uMTCEMJAEIICUxXSwDU19cjNJTV8SHjiSUA2Hxvttb8xW52AqCXC9i37TuEu25bzheguhYs2GfF/Woam6CQy5GWGI/k+NgJNcx/rAmAW52H+y7os7rwv8db+eJ/iVo5FkRrkKCT+5ckvBQlAAi5PgI6AcCylkKlForwOLgEYnj62vhCefCOX3EZFqyLRMOdlvErlCLg9ininqb7k1wtuTxKABBCSGC6WgKgubl5xLPU5NNhCYD29vYJOQLA4XTyy/Hl52QiLpot0zx6rHhg4ZlKlFXVQiqVYM60KYiOCONXGLjZndiLUQLgUmx0q8nhgZt7bdjbpZWKL5geezFKABByfUykBMClPYOr4b5IvEMmDNWXwllXCM9A97gG/4zP5+UD//GtkurjDmIU/BNCCCGs80Hb+G8TFTtLHxKkR2Nru7/lylgSiQ31r2lowttbd6KyrgH5U7Jwz9pVSIqL4fc3kX9fcg470x8kFyNUKUGIQnLF4J8QMjmMPQFACCGEEEICSmhwMKobmvnRAFfCAv+CkjPYsmc/zlTX8mv4b7p9FXLTUyGV0PrwhBAS6CgBQAghhJBRs5oH4XBTJZ1AkxgXDR+86Oju9bdcyO324GRpOf79/lb+zP+CGdOwZulCpCTETdjl/AghhIzd2GsAkEmBagAQQkhgGk0NgJEK1Y3Wh88+j6h19yE/Vu1vIQyrAdDW1jYhawCc9eGuffzSx0vnzuKvs8+KZWgIxgEzDpw4xQ/rn56TiawAPe57PF4oFErI5fz6zeQadHV1cq8hvX6EjLfALgJIJgVKABBCSGAabQLg9JEPIVPHQS2VYM/hY0jImgKb2YQF82eh+sBHECcm4EydF3ctSMeJsioYtCrUNvsgbDmFmNvvhbN+LyReOdJivGhVL4Cs5TSGYvORFzU5C7AFQgKAVfA/VliKTWtX8s/3VFkFmlrbERKsR3JcLOKiIwP6bD/7ndhqBVSe4Nqx7wyxmKZ6EDLeArsIICGEEEICnBstRSdQVGlDdFIKThQPIiMvGzJPL/p6avHsaTUykqdi6MhhFDfVQCXQIj09DcLC5+Bw+gCfHaVHT0EflwNZzBTsOFiIE7XtiNJT4DCRsSDf5XJh9+HjeGXzR2hu78CSOTOwfN4cpCTEB/xQfxa8ymRSSLnfg7Zr2yj4J+TWRwkAQgghZNIRYv7GpxCNk9j86g745IDVYoLN5oFQJINGYIFlyAyvVAG5WAKb04bBoUE4pcH82VWBUIzbNmzAq7/6M+w2FXK6d0AYnAC9TOLfP5lI2KgQ8+AgztTU82fIjSYzP8f/gTvWIiYyAhKJmM6aE0LIJCEyGAw/9l8m5BMipRbTc7MRFREGgyHY30oIISQQsCAvKChoxGGGJpMJOp0GA31GhCZmIiE5FvuOFSM/PwNhYTGIiYnH1CgBF/xLEZWVi/S4GAikAoi4fQVlLkJKajR3Py3cdi+y83MRFhWOkMRUflqBRiXHZI0j+fn0Fgv32ur8LeewZY0tFjN/hvVGYs9pyGbDscISnCw5w38uEmKjIRKJMGNKNv8vIYSQ68/j9UIoknDHSSVNASCEEELIjSZCVHwcIqJiEBYdDpEyBLExMUhNToBUIkV0Wh6iwmKRnhgBqVyJpPh4REREIi0+GFFJCQhSqhCbmICU7HSIJWIERcQj3KCdtMH/RMSC/RNFpXh180doaGnDivlzsHLhXKQlxqN/YAAut9t/T0IIIZMJJQAIIYSQSe4X/3Uv1EIK3wMdO+PfbzKjtKoar32wFa2dXVi5YC4e3rge4aEGiMUiKBVyPskzOGT1P4oQQshkQgkAQgghZJLTqCfv0P1bRf+ACfuPn8TWPQfQ1dOPJXNmYv2KJUiKi7lgNQg2DUGnVePoqWI+YUAIIWRyoQQAIYQQQkgAYgG8w+nE8cISvLNtF3r7jVg2bxaWzp3JL+knlVxalFEoECAhJgpdvb2UACCEkElIkJqaSt/+5BLSkBg89sAm5OflIDU12d9KCCFkomNBndVqR2Ji4gVnfs+qr6+HwWDwXyPjha1Bz4oAsmKIF7PZbGhra4VarfK3fDper4+v5N/Q2orK2gbotRpkpiYhKTZ2VNX8WWHAl9/9EHeuXIrIsFB/KyGEkOvF6XJDLFVw37khN70I4JgSAGzY2NKlS6FSXf4Axg6AZrMZTU1NqKur87eSQEMJAEIICUxXSwA0NDQgLCzMf42MF9b/MRqN1z0BYBkcwsGC0+jq7eMC/hikJsYjNDiIX8pvtNhn5MNd+8A6gHesWHLTO6OEEHKrC9gEAAv8H3vssSs+aZPJzK8VPMAdBHfu3OlvJYGGEgCEEBKYrpYAaG5uHjFIJZ8OSwC0tbUhNjbW33LOp00AsH2zzmPhmQqUVdVApVBi5aK5CNbrIBrhPR4NlkDYdegYNt2+asSpAoQQQsbPREoAjOmowToS7KxBQkIC37G4eIuMikIs16lISkrm1x++HJlChZy8acjPz0eIXgZNVCKCxKPPXE9ImhAkBOv9VwghhBBCPh2ny4X2rm5+Hf93tu2E0WTCbYsX4L71q/mz/tca/DMseWB3OPipBLcKlvxi0yMEAiFt17ix5SMJIbe2MY0A0Op0+Pvf/o7MzIwRzyqwL17uf+ju7sJ7m9/H03/5s/+W8wlw28PfgqNyB5qsaijtZ5Cw7jtwvPQr7DIa/fcJPBGL7saXVP346ba9/pbARiMACCEkMNEIgJuDnaV/YdsBzMpKQW5ijL912GhHALB9WG129A0MoK2jG80dnVxA5kJibDRSE+L4oF0yjmfrP95/GFHhochNT+WCv8CfBsBeP4fDxX3+rfzfARmbmJgYGI39UCjk/hZCyHgJ2CkALAHwm9/8GsEG7XlP3McdnJxwOp3+6+A7HkWFZ/Dcs8/6W84nxFd++TfsePq7qG03QqqPxg9+8wzC207hrQ/+DkX6WsxOjIDXMoAXXnoZfTmP4Df3K3Bo1wkc7Vbi4WV5iJC04Os/exXZCzdg3dwMCLQpKK3ajzdffQ1rv/w1LIkORvPhHfj95u3+nwksu++LWJETj6jBI/jSb/dgwT0PYm1aNDrqKvHG5qO4/fvfQaKgH/v//gKa1Cl48OH1CApVY8uvf4iWkLlYbCjAs+/14KkvPo7dH72KZY//BsGogiIiA+//+aeImf9FPDorCK9texMd2mzMjNID4gH8+ge/x7lXJnBQAoAQQgLTzUoAsOBLwP28wA8jrw37/X/+6hbA3A258MKulZd7T9xcX2mk9+MsD/d4/uwr17+SiEXQaTVIiI5CRkoilAoFX71/vLV1dqO6sRGLZuZDJBL5WwMXO/tvs9lhMpkoAXANUlJS+ASAXC7ztxBCxstESgCIDAbDj/2Xr0oml2PxyiS4FXvAhfiw+Ypgdh1Av3MnrL4j5zZnI/q7tDh1ssj/yPP50Fo1iNlL52Hu9Ey0lx2CNGMhiv/0C9RoUjE/3IlfPP1PNEgjcVs4UCVKQ5S1AM/9excG+jrgUOoxe90jaK0+gNkz8vDXvz2NwupqJCTFwhYxD19fqMLOE/W4+/HP49V/ver/mUBfdzuEyiDc9sVv4+TpU5gVIcevn/kbDpZWYtPPfoWGP/0Af3vvI9Q6VPjpL57Er778JN547yh+8KcfoeZMMyIVbThRPoR5s+egvroEqXlLse/fv8OHu2vx42+uwStHahBfdxJ/2nYS96+ah/aGQjz755fhCtADkEipxfTcbERFhMFgCPa3EkIICQQskGRT8UbqZLDgSKfTcQGSF243F3Cy4xR3P3ZXFkANt3u462xIsIC77OLbueiee7QPHu4xPnZ/ds3rgdvD7itA8eGT8IYZoBYL/fcRXpegdaJiAefR8jokRYdjakYK4mOiP9miIsKhUysRGx2JqPCwEbe4qEikJSciLzON6x9NRU56Ct/O5udfr84iW0Kw6EwVX0hwLEUEJyr2UWafaYfDwSdblErl8Gecw15DvV7P30ZGFhwcDLvdBnGgT8slZAJiSV6hSAKNSnndvtNH6/Kp6MvwuhVwW8PhGgrHkEkHU58aDksMHIOxn2wuaxj3LXz5Xbe37MEbb7+JJlEE7l6+wN8KSLkXpc9p5boXPlhdTkit3CWPC+aBFnigxRPf+3/oqK9Cu9ECsUQFm8MJl4frZHi558X9OG2oGi0FVSg9fQTf+so3/XtlIvHIYw+hrrwCfVynRqVQwOwegpf7Dz4RksPkqPC6hu/qDoJCPIRO/ko3XCIxxNzd5Noo7vq5N8vJPS+LYxB2dxeEMsUntzisRvzjpVdR3dyPH/3oe5BTXR1CCCET0Meb/4b+rnZ0HH8TW0/UYtBoxOFjRTi9fQc66spxct8O9J7Zitd3nMSHT/8J2yoG0NlXivK6bjz7zHOoayjGs29v4doq8Y8dhSgtOI3mATMOHi1ESXUrPiga8P+kyWPNtFSsWzwPs6blXbDl52Yjgwvu2VD7y21ZqclIjotBeIiBC8BuzNl4rVoFqVSCzp5ef8ut4+wIgPDwcL6zzYJbNp2CRgYQQia7MScAhCIHRFIzfOJuuAV1EMl6IZb1X7CJZCYuVr7cF6wYj3/j/yFOJoA6LBptA504XFmPadlSNFXVIT5jMVJ1QZgXr8Yus4X7srbB7vRwj5MhJiwUUoscepkMJrMZdqEWQYZwRM26B1ruLkVvPAdvbj4cxjZMXzxj+MfxVIgK0sEri4V60Iq68ibExc9Aij4IOTFheOnHO/CjJx9GUkoKctUdeHezFZ9ZMRuLH/ouqp/9G07XVCAibhoiouOQPSuDH+Zntw3Bzc6UeD2wcPvsqO2APEcKnT4E8Q7gTGk11GoBfJ7Jc/aDEEJIoPBCabXgtfcrEJy7BscPFKBrsANioRdhqXH49R//jOOtXXjnxRLMXTIbM+emwyYU49hz38Gzf/4ljh04iaZ+D1bkhiNUn472Y7UQSOTQ6jXAQBuK24xYmKr0/6zJI1itgFoROMOnZVIpQoL0qG1q9rfcOligPzQ0xC9NHR0dzU9VZdcJIWSyG/MUgOWrpkMgb4bd3QoIbRCKXJdsPrcMxq7gy0wB8KKiuByhsZFoO74Vh0paYak4hk5pJHz2Fuw9WgpdZBgaKytQ39jCBfPNaG3thtVuxtH9p6EN8WDPjm1oampDS3sb1EoVQoNkkAr6UXrqNI6cKEGQIQz1xScxYDk7zKsfxaVNUKILH3z8MTpb63CytBza8DAM2axobD2CggYjNDIRWnt7cKZsP6xiFRxtRfjwVDmGjJ0oquuFTgEc2LkFTV1GNNSUobunHw7rIIpLqtHTUIKSFg/UEg9MEikMQRps+fd7GGTDJgMQTQEghJDAdfUpAGpYHRLAVoPmOitWpZmw/UAlcqZPxV+eeRP3b1gKuUKAIIUbjX02mBoqYI3IQ6bWjti8lVi6ejXi1Q4I4YMmKAqHDpYjNcqDTocUKSkx6Gs4giPtCsxJDff/1FsfCzgtFgs/veJibBi6xWKGlAu4Jxo2DaCkoho5aSk3bOTB9XL+FICz2Fl/VoTRbrf7W8jl0BQAQq6fiTQFYExFABUKBe69/x6IxG54vZdfJsTnE6KlsQd79uzxt4w/gViOxWvuRH5aDEyWAbz7xuvoN1Fmd7xQEUBCCAlMLBC9ehHAGBh7euGGAAq5GmqlAO2dJoRHhqC3swtCLhAUc8GqWi5Br9GCjqJd6Mq4C8u4eH7AYoNQIodeJeGn7EmkCnR1maBVemF2cPtTiOGwWyFV6Ln7TJ5iYmx0YFtbG2JjY/0t54x2FYCbgSUAXnr7AyyZOxNpifH+1sBERQA/HSoCSMj1E7CrADBXqmB7PvbFe72/fFm1YVZgiP0cduAl44cSAIQQEphGlwAY3SoAzQffQr08DaWnTuGzD94HvWbiBbATRaAmAJht+w5CKpFi+fzZ/pbAxBIAOp2eL/5Hxo4FJY2NDZQAIOQ6mEgJgDHXAGAHuNFsNyLz6uN+jsfj4X8eIYQQQsZX3MJNWDIzD1/58qMU/N/CMpOT0dXbB7sjEBcuvhTrXNM29o0QMjmMOQFACCGEEEJuHbFREfwJFaPJ7G8hhBByq6IEACGEEDKJsBF6rFAabeO/BSqRSIjIsFC+MDIhhJBb25hrAJDJgWoAEEJIYLpaDYC6ujqEhob6r5HxwqYjsiXnRqqvMNFrADAVtfVoae/EsvmzIRYF5moAZ2sAqFQjv841NTUYGBjwX7uUXC5Hdnb2qOtd3YqoBgAh10dAFwEkkwMlAAghJDCNpgjgSIXqyKfDEgDt7e0BWQSQ6ek34uN9h7Dp9lWQywIzALxaAmDOnDlYsWIFRCMkONgIjq1bt2Lfvn0jLuV4o5l7eiAJCYHCHyiYu1shDY6CXHx9kxOUACDk+gjoIoCEEEIICWznF/6ibfy2QKZVqyCTSTFkvXWnAbAEzWOPPcaP0tDr9RdsQUFBiIqKwj/+8Q8UFRVdUsx6oLcHTz76ID778BPYUVbjb73UQFszTEMu/zXAXvUhPv/ZL+H1rcfgctvw5t9+g889+D3U9wyi7OBWfPXxL+CXL+/G2fKLTvsQ3t/8Fj566RXUnlfk+sTbf0az0eG/dqm+Iy/jtb3V8NJpPULIVVACgBBCCCFkkpNIJNCq1dh79CQCJYb0cAHy4ZOF6DUOwGK143RN81Wfe0VFBT8VIDU19YLkjVgsxsqVK+FyufDMM8+gs7PzgiSADxIsWf8o/vHS/6Dq979D1aljKC6tRG3hYVQ1NWHrn59DVXcXjrzzbxw5XQOnZ/hx8tTb8czv/h+krgFu32a4nCp899EIVPabYewqxg9/+wym20+iwjh8f4epEbKoHITqFfB6HCg7U4H65g4UN3bAaupHXUc7KqqPo7bHhjde+TuOl1Zhx67DkE+9G/rjv4Pl7A8mhJDLoCkAZEQ0BYAQQgLTaKYAjDRPnXw6bArAn9/dhdggJaKD1f7WYSyoHDAaIZvgQ+s7e3pRWdeAhbOmQySc+HUAPF4P9h07CaVCjuDgYBhtXnz9oY1Qqy98/c9in/u//vWv6OnpwbFjx1BZWckH/udjfz9sygar51BQUPDJe2bs7cUv/uen8Ol0uGPNfej1+pCfEg+Jox+1nfU4/JsX8Z+vPI/j//wLpPPux9ycSLBBIV6vG/t2fIgOuwIbV8/GlldfgULsg3z+Z6Fr2of395bBIHdg4WP/gxkRgPXUKygJWo3BPW9DfdcaCA7tQt6ah7HjmW8j7TM/ROPW5/FBZR/mb3wSR7a/jf/9r8dx5IMXsHD1Z2Ct/xCOtPsRp772zxlNASDk+qAaAGTCowQAIYQEpvFMAPzkK7/FF//8TUT5r1/OoM0OIdehUU7iwIElAH7+6haIrf1QSS7s3LHbnE7niHPPJxYfevqMUHABtVqp9LdNXOyz3tXbxxctlMnlkMoU+MrD948qAfDHP/4RL7zwAnJzc/23Xui+++7Dyy+/fF4CYAA7D57EnRtWQOrz4L2DRUiPDofMNYhuaxeO/vZf+MYr/0DBK8/AnLYKi2emQiL0wdjRDo8YeH/fKdyRo8SbJVLcMycM39jWh+cfyoJlyImdH76DOx57EuxZW4tfQ7FqBYb2vQP1nath37UTWSs2YuczP4I3Yx6CYzOhk/pQ7zLg+L7N+OEX7sXhrR9gxV33YbD83/DkfQGxKkoAEDLRUAKATHiUACCEkMA02gRAa+UhfHygEmlhcmjyliA7Qo+i6kZEqX14b88RzJw+A1v/uRWpy1MgU6bizmXTUFO6A0ePtWDabXciTePAx9t3okk5DSEt+9AiD8f3vng/JOLArCD/abEg/8DpMmQmJyBMr/G3DguEIoBnbdm9HxKJGKsWzrvpndSrcbndeHvrTuRlpUOmUOF4VQsev3P5FRMALPC3WCz8vy+++OJlEwD33nvvBQkAp92Jtq5exMdH8fNn+1ob0DPohJS7rIuOROfpEmQvXoChrno09LuRkpoGudiH5rIiuGQqeCUqJMYGo+5MNcRCJ0QRuTD4utDZZ4VPGYa0OAP/c8z9Ddh9qguz4vRQJCfD1NwCl08Ac1cTQmOT4XA54XQ4IDfE4ffP/QVP3bcBbp8U6UnheO3H38E9P/kjVJJrn+FLCQBCrg8qAkgIIYSQm8iBfR/vxtIVqzFj+SK8f6AcRrMF/V21+OtfduGBe+5FHlsOTTCIvDkr4T1zGIPdDfh7uQ6bPrMJH334Cuqr66GJnoZHVmUhaf4SLJs3HWLR5O5WJIcHITxIy3fuAnVbOCsfZssQH1yPdPtE2ljdgo2rVyArJQlJUeHYMD+Pb7+crKwsPPXUU/5rYyOVS5HoD/4ZQ0wiMjLSkcRtBo2WD/4ZVXgScjJZ8M+uCRCXMw3JqWlITYjm/j4USJ+Sh+ScmUgIkUMTGo/UjMxPgn9GqQ6HytUBcVgcgsUSJCYlIS05ETPmLUF8bCzSkpK5/WchJUwNqEORkZaO3IxEmI6+hrDP/gzKTxH8E0ImB/qWIIQQQiYdCe74/Ndx5qM/4u03qzGvswxlRScQaUiGzWCAXK+FlB/GHoqQKO4yPPB5epCqC4JWJYHGp0PMzHxYC7bjP/52AlKlGiql4orBFwkMGpUKTpcL5sEhf8vExT5tcpmU/9wJhQLIpZLhGy5j27ZteP3119HS0sLXZZiIxFIlVq3dgPCgq0/B+NN/fp773Ycvhy7+AtZk6vnX5Cyf1wXHYAectl52xd9KCJnsxiUBIFQHQT51ORQz1kASn819I1NegRBCCJm4vGitrULcvHsxb24Slj+5ka9OnjIlG19eHYuislJ0dfdg7rIZUEGE1Bn5UBtyMF1ej9KiM5i7ahnQ14/YlWvx0LxoxAdpYLfa4KE1yAIeC6RDDcHo5t5fNp3kVsISBZmZmTAYDPy6/2PjQ0tTLYaGhmDq7cTz7+2GyTq8eJ+poxF1/Q7AY8fRPVtQUNOB5sqTeHPPKTjc/sDb0o7Dxc3oqK/AKy9ths3h//mDXdh7rB4eax8+fPcNlLX34NC2t/H8889jd0X38H0u42o1JVy2HnSUv4SOMy+gt+5d9NW/j4HmHfA4zf57EEImo09dA0CSkAP1qkchVGrZNyv3bePA0NH3YS/cxfUvaCmSQEU1AAghJDCNtgaAx+3i1wwXiSUQCnxcQOSFmM3f5x7PzgCLRGL+spBr83k8EHLBho87rru4+0mkEv6y2+3hh2Ezbu4+kosqqk8mrAZAW1sbYmNj/S3nBFINAKa2qRnNbR1YPGcmRCN8hiYqL/eB1un0UKmu/Dqz4P/BBx/kRwGwZABzNtlxdhTLvn37UFpaCrlczl+3c+/hux+8h5Urb0PX6XfgkwdDGDEL6XGhOLTzIwwkr0K+2oH6VjNm58fjo3deR7jGi5lLN0KmVOPYgbdxrEKPR++fAUvvadSHzsJCrRQnju9C2R4vcmaooTCE46MtJXjyW+tQcuAjRMzagJTgK49quBLHYCvQ/TpEAhfMHgX2m9IRJ+3D9LQlEMhi/Pe6ENUAIOT6uGVqAIiCIqBe8TAkuhColXKukyBGVGgwVn/mESgiEvz3IoQQQshEwwJ/FrwL+X4IWwfdfzaR65hIpVKIRELuPiJ+SDEL/vmbhCLuNslwG395ePg12yZz8H+rUSkU/JKALq7DeitiS/+xAoAPP/wwVq9ejVWrVmFwcBDJycn8dbax29nn+yw595pkZqRwwbQPPU0lyM1MhdHphojr0OdmpUImEcHjLUZJxcd4Z+cp7m/FBat1EJ3wwWRshlXog8Lh5P/mjK0DSOX/pqSYNXsqxNxflEgmR6+xH2guh9PpgEUYhST9lc/wj4aI+wNnW5MzHKeGklE0GHnBNAFCyOTzqRIA4qgUCFV6xGhl+MGSFATJJciL0ECsUEE+e73/XpdiZxX0QcF81lUuvfQpyBRKrL39bow0+0mhlEPCfWmqg0Ox7q6l+BQrnRBCCCGEkIsE6YYLGba0d/hbbj0KLqC/6667MG/ePMTHx0Ov1yMiIgJJSUm48847MX/+/BFH0DAhcVOw72QpdBILTpyq9rcCHlEikhOzuJDfh1lT81DRpIHO1oHifiVSk5L5kTb1NZWwhs+ExCvC3r1nMDxWVoDcqcmQSzqhX7waxvZOxGRnQDBOoy/63GpUWyNxR9ApyIUOtNkDYyQKIeT6EHFB+I/9l69KIfTi7nAjctQ2pCntGIjIhSd+KsI1cui44N/scCMlWIUPq3rgcTlgL97rf+SFpt79HcSgGvXeTCzNdKCu2cJnRNnZBp/PC6lciWVLV6O04Cj3ZQp+iCLL1rLaAo986T4ITGY0d3SipakDNjurUiviHs/yp8NDuNicKKFIPFyNmNsfG9TFznSwdWLZED1ydSKlFtNzsxEVEQaDIdjfSgghJBCwM7dBQUF8EHcxk8kEnU7nv0bGC+t/sOXlRnpt2ZBzi8V8wRnliYz1ubp7+9DdZ0RqYry/deJjo/jZkP3Rvs4DAwP40Y9+hFdffRVFRUUoKSnB/v37+dumTp16yd9PaEg4lEolDHG5iIrLRAR3PTw0CKqgMCToZQjW6BEfFYXs5BjoDeGYNiMbSnUwovQqBOvCkZOXhNDwcEQYNJDLRIiOCoZUrEVGfgKkKjWiYlIxJTsOISEGhGqVEI7w9zs2Pgi9ZvR5QrFvIAmNjiAcNxqQH2lAmHLkqQXsNeH73ISQceXhYlChSAKNSjnisflGGlMNAIPEjVfzGvjLFrcQv9I9gpiNX8fCpFD8fH8dvr0gEfVGG94qbcPQ3n8P1wG4hAiP//A5FLz2MxTVtsDLBfVZU/PxmTtWcsG5DUf2bMPh0g58/uEn8K99PfjBgr34r2d78MPf/gTbf/kXPPHX/8FQUxv+9uJfMSUnC9u2HsOiJXchd0o0THWVeGXbDmx65HMweZTI0duxZ/s7KGgCPvvZLyBE2o9f/fppWG12/3Mhl0M1AAghJDBdrQZAY2Mjf6aTjC92gqGvr++WqAHAVDc04sCJ03h443pI/XUeJrrR1gCYbNoGnXirqg8dQ05YXR48NS0S6cEK/60XohoAhFwft0wNAEYjF2NHbS9/+ZkTLfiwohOO6gI4Ko7ybZfy4P1//RVJy+/BD775BJJC9PjyvcvwzB9/h5//+UMsW7WcO9D4M48SNfQadlkInT4IDnMrCg7twIvP/hktPTbuC16JpHVfxhTpbvzkJz9BdUgeNuZnQsN9+Ze8+zc8++o2pKXMhz5yDqZHOfDCi6/BancM75sQQgiZpFjng7bx324lcdFR3P/7UN/cOtxAAlaoQoL7Mgxc4B+B/5oZjXgtBfiETGZjSgC4fQI02qT81mKXwj5oxseHC3C6qAi+7gYY68vRf+QDDO15FT775deP7WsvxuZ/Po3D3WG4f90qiN1WWJ1eOO1O7hmxof7+O3o8kKnC/QdWf5uPdVz8lzmSoCAM9bGDkwcDQzaopTJ4nIPosjqHl15xC9BXthk/f+kQ/vcn34FWffV1VQkhhJBbFRsVIJPJaLsO261ELpXyw9m7evv8LSRQSUUCRKqkiNXIEMcF/3Lx+NQWIIQEpjF9A7DZ8+12Cb91OCRIb92DLx7+Mr586EtYvP2rsL/5P7Adegc+65XWFxXhtjV3YvmihQhT9aCw6gz21dmwYc0SrF87E6UHT8DtdMPpdMJXvB0DoeuxduViBKvE8Ph8aOwVIHP2XOhVEu4+LjS99yJEU76FZctXY6rWjveLS+F0cI/l7uvzevn7RGflIStMivq6eqoBQAghhBAyCmlJ8egzDsDB9aUIIYTcGsZUBFAj8uJrCd2IVbgQKnVzAbkA84KsiFc4YfWKcNykgotruzIf2tp6IZEJ0VJ6HMdK61FeUgSnQA5jZwuOFpXzw/RbWhpgGmzEybImeGy92L/vABq7e1DX2MLPbexub0F9Qyu6OxtQyN1HLnPjyN7taO8xo6WxEcY+I+xDFrRw9xuwWCCAFycO7EfPwCBfFJBcGRUBJISQwEVFAG+8W6kI4FlymQzFFVWI5voCauXEH0E51iKA5FJUBJCQ62MiFQEc2yoAIi/uCh/gA2iHT4hOhxjR8uGscJNNiuMm9SgSAFzHxDmErq4u9Jn80wS4b+ye7m70cEG7y+PlD6JDgxb+5wyZ+vhKtH3cxn6Sx2FFb3cXHA4XhoZs/H2cThO/PxubQsC1DHIHYHam3+txY8hmhcM6yN9uHHJQ8D9KlAAghJDANV4JgL/87J9IWDwNVyupxjo27Nj96auWB65bMQEgFAr4EQA6rRo6jcbfOnGx90AqlfEBLLtM29g3s9lECQBCroOAXQWATwCEDfCXnV4Bup3DCQD2K7TYJTg+MLoEAJn4aBUAQggJTKwTf6VVAJqbmxEXFwfHYC/KqpoRqlNBExkDnVyGXpMZOpUCpaVnEBEdg3/87ytY+7W1MCjCkRhlgHWwE1VVXUjNyYZS4ERtTQ2GlFEwVp/GoEyL9YtnQzROa5cHGnbioa2t7ZZZBYBhn6WSimq+DsCKBXMuuy7+RMHeA5b8utmd60DGXju2tDYhZHwF7CoANo8Qr3UE89s7XUE4aNTgdf/1Q9xlCv4JIYSQQODB1nf/hWCdBsLBemw+XAnzwACKi0vw5p//AEFYEKRiNxcANqGzx4W97++Eua8XTz+/GcEyJ/7y8luoLy1Bd48V7fVGQKGCUqmY1CMAbkWskxoWEoyWjk44nGyU5cQ2XOBSCqlUQts1bhT8E3Lrm5xpekIIIWRSEyE9PhavvboLdmUueo6fQmtfPYKEPhy1ZWBqbBJCQ6K5gCoO02dnIMjWDpelHJppm5CYkw+1ZQAIVuB4YTnEwWqoQsIQbhh5ygEJbCFBQVAqFDCaLP4WQgghgYwSAIQQQsik44J5SIDwSAFaG9rw+Y3B2Lr5ICJyp2FtnA0v/OslFJ+pgI/rJrB54GyTKFLgrf8QL/3zXWgzk6BwAUFa4FhZI1QeOw4dOwWX2+PfP7lViMUifs7q8aISfkoAIYSQwDamIoBk8qAigIQQEriuXgRQD6lMjtCYRGRMm4KgyFTExaciOjwEKdmpUMqViIiIxPRZ2QjVaRGdnAxNSCimJEVBpTNgwezpkEmk0OiDcfuSPIRz9wnljhUGvW7SjgJgwfGtVgSQYe8nWwGgsLwSWanJNEScEEKuwUQqAkgjAAghhJBJR4iwuGRkpKVCzcekEsTGhPOdApFEjqysLC6gD0JkbDh3iwD6sDCIRCIo9RHIyk6Ggrus1huQnZUJlVgEqVKFlIRYfqQAufWwkwFsJEBPf7+/hRBCSKCiBAAhhBBCCLmiyLBQNLS0wUvTAAghJKBRAoAQQgghhFzRrCnZ6B8wwRkAqwEQQgi5PEoAEEIIIZMIm6vOgjjaxn+7lWnUar62hNVm97cQQggJRILU1FQay0UuIQ2JwWMPbEJ+Xg5SU5P9rYSQW5HX6+WLlAXSyF42H5nNSSeXYgG+1WpHYmIivy76xerq6kYsVEc+HfZ3ZLfbERcX5285x2azoa2tFWq1yt8SeNweD3YePIqk2GikJSWCVnwkhEw2LrcXVrsDAu4/sUTM/T/gcDj9xVLlXL/k8l+MTpcbYqkCkWEhN70IICUAyIgoAUDI5OFyuaBSaSCTyfwtE5uHC0RMpgGqRn4ZV0sANDc3jxikkk+HfS7b29sRGxvrbznnVkgAMGVVNWjt6MKqRfNG/GwRQsityOnywGJ1wBCkh0qp5PsffNFbLor2+rx8cG+xDMFoMiFYrxpxiP1ESgDQtzchhBDI5XKoVKqA2cDn3cnVsKCUnZkm19/N7tDdCHqtBr1GIz8agBBCbnVerw82uxteiJCaGI8ILnjXqJWQy6SQSiSQSiXcZRm0ahWiI8OQHB8Lm4ONEnBN6FGVlAAghBDyiYqKCjz33HMXbH/729/Q29vrv8fEMGC1w+Fy+6+Ry2lobsHHe/ejq6eX78jsOFGCPvOg/1Yy3voHbRi0OfzXbj3s7BdLvjU0tw43EELILYoP/p0eaHU6xMdE8sH+1SgUciTERkGt1mDQ6piwSQCaAkBGRFMACJk82BQAgyEUSqUSBw4c4IeIl5aWfnLm2Gq18uvCf/7zn/effb+52FntZ9/eihCVGAa10t86eXg8bgzZ7PBc9sy+jy/WptPq0d3bh+qGBqiUbNhhKGp6rFg7ewoWz5nhvy8ZL+zv5Q9v70BcsAqxBo2/dZjL6YLRaIRcfvlpNqymhUalgELO5pGK+LNL7CzTRKt1sfvwca5ja8WdK5f6Wwgh5NZjd7ih1wdxx1L1mEd4sal4Hd29GBwchFY1/L1PNQDIhEcJAEImj/MTAIcOHcIrr7yCn/zkJzCZTJBKpfx9jhw5gqioKCxevPiTAxcLeNicZzYXmN3GsLnOLS0tCA8Ph4QLYAYGBhAZGTmuBzuWAPjtC6/C47BCPoqMfKBjr7NxwASX28MPM5Rx74mAzT28AnbmgtV0sFpt6OfeA7FYjNDgILQNWLF+0Vw+AdBbX4Cf//gvsKUvwI+/8jDCtSMFp060tvchJirSf51cDnuffv7qFkhsRqilFw6wZLc5nQ4IrxTMc70x1mk8u7ncbq4D6kRIsB5pifH82XeZRMonc5QKuf9BN15jaxv2HDmBz25YT3U4CCG3JFbsjw37j4uO+FT9l+a2Tvi8Tu67W0wJADLxUQKAkMnj4gTAyy+/jA0bNvBn/nNzc/33Al577TV8//vf/6T4F1v27MSJEzh+/Di+8Y1vwOFw8I9nSQBWZI5dZ/edNm3aJWcxu7q6+ARBcHCwv2X0WALgcHE5wnVKaJQ3LxC6UY4XlqKlvYOfW5gUHwOtSnXFzgNfBNBmR0JCIs5U1aC6vh6piQnITEnBkbIaBMuFmJqThf1v/wb96tW4c1U2+sq2oT1oHsJsbTDrQ3BqezGSpqYjKcSC5/+1C089/hA2763A9GQ9IFGjq+IwPDFZ6G2sQP7UWeisrMGstashF0/emYUsyN93qhRZyQkI0184AsDGvR98EUDNVUbQsOCf/5d7jMMOo8mMAW6zOZzce2pDe1cPREIBDMFBUMrlCA8xIDYqgh8tcKM4nC68svlDzM+fhozkRH/rxODxePnvB6GQVgi5Vl6v+5PELyGTETuG9hiHkJmWBIl4OMnJvle2bt3Kr5h0tj/Dzu6zywqFgr/O+lIrVqy4YJUdB9dPauWO30qZmE/iT5QEgMhgMPzYf5mQT4iUWkzPzUZURBgXGIy9g04ICRwscFEqVXxAzob+s4PcvHnz+DP3LAHAHSf4jdUHyM/P/+TAxQ58rP3UqVOYO3cuzpw5A7VajUWLFvH3YUOe2W0WiwXFxcWorKxEYWEhXnzxRf7sdE9PDzZv3swnAUJCQvh9jgY7OIu9Li4AkvI/51beymvqUHimEsvnz+bPArPh4SypMtJ9z9/cXEeDf1257++MlGTEREbwowDiIkLgstug1+sRlTQFloaD2HO8Elmz8rHjYBFEpm5Ehmrw72fexvw71yE2VIDi0kakhTjx/Ls7UFN8FHaJEq0F1Zh613J8sKUeK5fkYaDlABTReVBznZzJin0uJT43ornj5sXvB5u2MTho4T73V//MCtnGBfksqNdp1HyQHxkeygf6qQnx/FQOpq2zC8UV1SiprEFTWwcGh2z8yADFFaYZjAcx93dvtgzCyXV22XOaWFj6RMh30lmHnX230Tb6jX2fDw0N8t8VhExWTreXP35qVOemGLLvlJ07d2L+/PlISEjgRz22trZCo9Fg+vTp/HWWEGCjH88mBBgRd7y2DFm57/bhkV1CkYTfL/uuv5koAUBGRAkAQiYP1vE7mwCIj4/nD2IsOGdn8c8O7WdOnjx5QQKAjRDYvXv3JxlvtgZ6Q0MDgoKC+FEALPAvKSnh98eus3Z2oDy7VnpERAR/G9sfO6COFjuIsn2LRLf22eaefiM/1Hpu/hQkxcWMqcPAagCw15sFa+ePvmDBpdls5t8vi7EPwTEpKKwcQHhsAqwle2GOzEJGcgqypqfhzY8PIS8rDmXF5chKioIjbi6+cPdaTMvNQunBAmStnIcTRV1YNisZA+0l0MRMg0Y+uRMA7HN5/tmfs1jn0WIxX/OZVT4xwHUk2ZB7Ndd5ZEkBdvY9Jz0FEdxl9jfc0tmJ0qoaVNQ2oKu3jx8xcHY0AfvonE0cjQeRUISmtnYkxERd8Pm62bi3gPt+cfBTj9h3Dm1j29h3Bvt+pgQAmczMQ3Y+kcuC97NYQpGdyFiwYAGfKGNBPrvORk5OnToVWq2W/95hf0PnJwDYdy47HrMpXewLihIAZEKjBAAhk8f5CQDW8cvIyODn9m/ZsgWnT5/GSy+9xI8MYGf4169fzwcSDDsgsuUDWQDAgh52Vpl1Htnt7KDIMugsoZCZmYn09HQkJSXx92MHz7M1AmJiYvjLbOTAaE2GBABbZu3o6SKEcd+/03OyxtxZOJsAGOlxrLYDex/6u9rg8AAx8aFIiAyBxteGIUQhPVaPTosTU9JjEWEIR5BWjpDYNIh6OiGRSyCRyhAeFY6IqAhEBqkRE66DSqOHVh8KyS2elLmS65kAuBz298qW5ouLikRmShKS47i/p1ADVHIFuvv7caa6DtWNzahrbkFndy//N8tGFojFok/VARVz7/PpsgrERIbzNQkmCpYAYO8D+05j30vs9aFt9Bv7zrDZrPxlQiYj9h1id7oREhz0SV+HYd+drD+Ul5fHf7ewjd0eFsbiJAN/O5vaeHECgGHftQMmrs8iFEyYBADVACAjohoAhEwe59cAOIu1sUCRdabZ8P5jx47xB7trmbM/3tiBliUoJJJbd54vO4O7de9BbFy9gh8GPhbsPbNa7UhMTLygA3MWW+WBjcA4n9sxhA/+8lvMeOS/ERdM86evBQs629raEBsb6285h51d5WsAqG/cKhrs74TNOWXPq6e/n68lwWoKeH1efjmrzOQkTM1Kh0wqG3Myje1737ECpMTHIT7m3Cihm40Vv9RotJd0wMnosKCmqanxiqtVEHIrY98hDreP/147//jJah798Y9/xJw5c9DX18dPk2RTF9nxlk1tZKMf2eVly5ZdMqWR1U2pqW/kAn8ZJFQDgExkNAKAkMnj/BEAZ7GOIDvjz4r+sXYW2CxcuJCfu3+zsYPsrTwCgJ3933v0BD/nnw2xvpaOwmhGAFwsefYiGNR05u9anf1c3sgRAFfCOq/sTD+bNsBGCWSnpWBaTiYyuMCfT1Z0dvMjBApKzqChpY3/rLDn6eQ6q/zZc267HHbfXuMAWjq6+OKUN7szexb3FvDBPxuZxH5/2sa2sfeRDWOmEQBksmLfIV6fADruO/P87zWW9GTLJLO2/v5+vkYSOyHC2tlUAFYPgE2LZCMeLx7RyIqT9vYZIZeJue9WmgJAJjBKABAyeYyUAGCio6OxadMmfO5zn+Oz2hMh+Gdu9QRAYVklF1h1YtHsGddc3X2sCYD/3957wMlxlGncz04OOzMbZvOuNkirrFWyZclywlHG2BgM2HBwvjsM93HG3H2Eg7uPIx/pd2DDYUw8g8E54ZwtyZZkybJyljbnHCen/fqpnbZW0irvSiPt+5fbO13dXbmq3/et6qo0AxW+8zM/zxSpZgAYC64BwW0k9U8GZlSUo6y4AK50Jwa1uB9oaMLWXfvUVn/cw7p/kO3MqBYWHF2X+JvTRzft3K35U35E33G2oPBO5V9WsT91xAAgTHb8gQiyMjPAxVh1qOhzIeRbb70VS5YsUdP+qfhT6eesAO52RBmJo/+Hz0Di+5g7wZiMqfMJgLztBUEQJjkUmrllH19k58LB6dTDw4lk7M8vevsHsHXPXixdWHVW93oXTh4aAM4lOOJrs1qQm1xQ8ML5c7Hi8uW49cYVWDhnpqblQy0q+MSLr+KhZ17Em+s2oK6pWa3+z7QW5Hjh1JTtzu7epI+CIAjnNlTMuWAfP5U6GjSQ8ZMAfhpJowD7w2MZHYOhEOzW1DCS6sgaAMKYyBoAgjB54AwAfvN/LukvfAFzevP5BKcJrn1vCwZ9ftxw5aWnPEJAYeRYawDU1tamxFoO5xtsR9zV4vD1FcjZWANgPGCXQKNUY2sbenr70aP95kKfmRlu5GVnY09NHTLdblx72cVqXYHRq2afDfj9rseTAadz7HzmVqRcqOtocEEvLlg6VruZLNTX18kaAMKkxh+MICcnB+5R/TUV/t/85je44YYb3l8vac2aNWq6P3cBILt371YzAUa/X/k+bm7r5OakahaBKUXWABADgDAmYgAQBEE4s3C69cur1uDqS5fBm5mRdD15jmcAqK+vV1swCuMLDQDd3d3nlQHgcDj6PzDkU1vtDfp82Fdbrwm3HWq3CrPFjIKcbPVZAReu5KcDZ1rIPZ4BgFt48ZOmsT5ZoID/2GOP4amnnlJbeh0OZx35hoYQTwDpGR6czCT5hCb4c0FGi9UCfjwR9Plh1ZSIRDwGP/cIN5lHKRvDKi4mk+WQKcinSutbv0R00T+jNN2qpSGOSCgK6zFmF4kBQJjscDCkq8+PuTOnvv8OZf9O4zmVf93N7/er3/qUf86k5Lt19OeSXFOltb0DVjNnFogBQEhxxAAgCIJw5qDS/tTLryM/x4tlixacluB/PAPAWLsACKcPBcRU2gVgomE944jWX//2AhbNmQV/IIhte/apWQOsdhmaEs1PWQpyc1Q9VMcECL2Mhy5MH88AwG1J33jjDfzsZz9DTU1N0nUE+tPV1aXK72tf+xouu+yy5JUR+nv68dpbG3HRbAd+dn8LfvHjjyvhnt9K0PgR15R2zRNseOR+GBd/GEvmFGjpHXl2z/b38MKWBtz1dx+BITKEr/77N/DN7/8Ebd1dsBiNKCsqVJ9jkMDgIF59fhWu/ugHYTMNa/mpeTKc0P4aYDGbENPC4eRks4XGBBoXoojGh9V6IZFIjNGB2WRQygYNHTWP3IHgNXdjpscBY1oca994HbMu+yBy7MnIHYYYAAQBytBnszmRnXXkmi4nQ1dPH3y+IditJkSisZQxAMgigMKYyCKAgiAIZ479tQ2obWzGpUsWqwXXTpdT2QVAOD2oQKb6IoDjCesWlXquAZCmabpLF1VhcdUczJsxDXnebKUcc3cB7jSwY+8B9Gn1jvUyEAwqRZVV83QXD2S+0n+T2agU5caOXjUL4Wj5fPfdd2P58uVq5O4Tn/iEWsmbq3bzmD17Ni644AIUFxfj6aefVvt9cyqv3oaCgRBqGtsxb+FU1K1+FrmzivH4nx/EO+/uRl6ZF4//57fQ3lyPDXt3YMP2vZh30QfgsWmKRF8TNq99AKbs6ZhVUY7dG1chuvVtVF1zE6KRXkT8IXT3h5CXk6nCCffvQrelGF1rX8Daph14a80ubH5vPVau3owp5Zl47Nd/xcYDB+AtyIUpzYKXnvg1Xn5rG+ZXluDT//ArHKh+F/1D7Xj2+dfgyS2GqXUV3usAVr6+Bt7SWfC3dyAWMSAvfyS8w5FFAAWB/Zv2rhwKaO9jm9ZPnVp7GBzyqf4x3W5R/sUTiZRZBFAMAMKYiAFAEAThzMCp1G+sXY8LquaipCBvXAQDMQCceSabAUCHi1XyU4DykiKYNcWRR6bHjbIpxagsnYLyKUVKluDUgLaubmXo2rW/Gvvr6lHT0ISm1na1xkBrZyc6NGG5vbMbbZ1dJ3Twmbfe3Yz6phY0tndiT0MrllXNPqYB4EMf+pBScFeuXKlmAfT19aFT80c/uMc3y+vRRx/Fbbfd9r4yHAr4sfrN19Drj2DZ1R/Ens4wrrrqOiyYWYy65mpUv7kRf/+TH8LUUIsFN9+B2cUOxIL9+Pb/+y0MpBejoaYWZl8HHntzM/z9HeiNl2Ppsrmwmw14+6mnkL9sKbh5WGzva+jLrkJg32YUfOjv0LmvD5dceSVmGbajOZKHgJaRGXk5yIoEELe50dPSgnRPPmZMK8YzL9Xim/9YipWdBfjH6+ajPzIAS8dGOJZ9AZd6e/DojgQu8A7BZTfDkzv2Z0BiABAENZEGRkMa+gZ86tOdk92Rp7d/EN09mvLvML8/8ymVDABHzg0UBEEQBOGMQKVx575q2DUlaua08jMnFESozLyOp596Ak8/8yzae/qTF06EFvzgB79L/h6LBF774R1o6RlUZ8PxGA5sfhvPPvM0Ok8kHE1p+n/+5aeInZ8bPZx3uNPT1doA4XAk6TICazJHzlxOJwpzczB3xjRcsfQC3HTNB3DbTdfj8qVLUFyQp7bzDGnPdvf2K0WeRoETPeoaW9SnF1w4s729E6YEp+SfGO+88w7uuusu/PznPz/kuOeee/DHP/4RGRmHrsORBiNKps7BddetwMzKUvjaW9HR2QFfb7t2zQCr2aLWBbCnmxEIDiI+DJhsHnzzl/fgC7fdiAsvXoal13wEP/7O/4eLZ5VgxbVzgUA/jFpGdYf9SvlX2OyIRzlDwgSHTVMebOlKITdrSkjCko6bVlyB2fYeGKctQWlBFqqWLoct2IhYKACT0ardpykYLn6nbEQaPefMiNZu7NnbgjnTi+D3JxCKpNaK5IKQinBrXE7db2huRf+gT72vjweV/J6+Aa0/64XDbpqQz57GA5kBIIyJzAAQBEGYeLjw36YduzXF6EKlKI0Xx50BkJWDsvIKJJo3ImvprajItqFhz3ps2tWE3Lw89NWuwY42TeDpqsHumia09gfRuW0ratpaUFhchmyPF5a0EHau2YDdB/Yiv3Qq2mp2YcOmbUjYs9Gz4TnkLrkBbocVXbtfwb1rzLjzw3NhsjoRDvbg7ZXrYdDiMBwJYuWGbeiv2QNbfjlifc3oTjhQ4C1GSW4Ca95ah6aOIWRlGvC29rujI4o87ZX09qo16PRxwaWclBnJmKwzAFjHOIrP78azD1OaR8P7ePCzAZPRqBa9K8rLRQVnCpRNUVsRzpk+VTumnfAxY2qZCnvB7Jm4aPFCRA1WzCwrPuYMgGuvvVYt1sUtvG655RYUFhYqBfvw44knnsBHP/pR9VuhNSUunpeXk6WE+nmlbqxfvRLNfTZcefUy2Cw2FM2oROGUAqxfuxo5FfPhsqapzxyMRhMsdhe82dnqO36T2QLvlKnoaNiLF19fh6s/eScKnCO7moTsDuzYWIvpMyvgLciH22REYa4HTq0tmTSlfu3qVfAZynHx/FKVn2teeQppUy7C9Ioy2B02zJxZCJvLi4KsdFhtTi2fMxHtb0G/YzZWLCrFngON8JTPgpffJ4yBzAAQhINwHQ9u4TcwMAR/MIRwJPb+miZap6/6/YR2cJ//fu2e3r5+tRuM22k94v0rnwAIKY8YAARBECaeVevfRYbbhVnTuNrw+AkEJ/oJQFftNqBwAXIDW/HqjkFkG3uxst0G4+77EZ96BfpX3o+WjCrUr3wV5dOmwW9sQ8JkxbOPrEVeegAd3X7klRixrt6AGQXpiMVjaNi7Bmlttci7aMQAYLJrSuHAVqzc04mFC6rwfw+8jOmzcrD6weeRke/Fyh09WGLbj1U9GRjc8haycrLxg5+8CnvRMLJdmchyO/D8uhpMKchCKNaK9S9sQCxvKsoLvWo7urMrRh1kshoAKAj7/H7U1DdhhqaEnknBlop4WXGh+vzA5bCjLC8bNpvtqPnMaf9PPvmkWgdgw4YNuPnmm5GXl5e8eiiPP/74IQYAk6a4e7MzDhqczE7MnFuFObPKYIKmpE+fNuJuc2NeFZX/kVNiMNuUcWRkNDANmcUVmn9mZOSWYOGiRchOKv/EZHTBm+lE4dSpSNfyNj/HDYfVBEdGAbzeHMzV/J4xveT9ej99ziJMn5IPo8mMGTPyYXZkoSAzHRarHen2dNhzKlFSNksrmyLVx2RmZSBfyyc1OWAMxAAgCIfCpmLhOiOJOMKRkNoFhaP8HV296i8XQA2FgohGwlr7TYNNa69jIZ8ACIIgCMIkh9MKW9o7UTVzupoGfVbpqkNX2ISC8ipcV1UAq82BmSXFsGjxyikuR445DaWzZqK0ohChSFw9YjDYUVAxG7Pnz0R3Sw3uf+oltf1RxN+rrutQIbl6xcexxN2J6j07UNvbDY87D1ff+mGkWcwo0tI/9fo70LlnJfrypmsKtEt7KgKLyY4Zs+eiojQf7T4/0l0e7fdsXPfJm5DRtx5/e2Vlyij/kxmWAbcB7BscVNPxzyQUol0nsbMCR/W5AwAXATzTcT1RjJrynVuQq74/Pm2GhxGP+tWRiI/sUpCZlQmzQTYAE4STxWQywqa9s8xGwGE1ItNlRUa6BTbt/WgxpcFqMY1Puz0DiAFAEARBEM4wPn8AazdtxbwZ05F9Gnv+ny6OjFw4+DnwtEvgGmzDwJAfRrsR6d4yTUnQlKv8cmTYzcguKtIUE034Mbs0wceB4pI8ONweOF0cybCpEcs5lVMRCflhcBYhq3SGJhCNjGr2tdVi+/5qDEXzYXNk44YyJ9q6+zAUSIPDYUee26ZJI1ZcXp6F4vw8uJx2zJpZAXe0D5u278bemiZclBFDIuRDODKEtrYe5M28HBdNn4KQCkE427AOUxnfX9eQdElNODNgwYIFaG1tRSAQSLqeGLFoBFu3bYE/GMRAZwPWvrcR/UMBJGJRHNi9A9U9YYR8AezdvgudAwHU7t6ODZu3IBodWZcg0FGD9Tua0N/dgZ1bN6M7TPcYGqp3YdPGOgx2NGnPbsP66ha0NdZi68Z12N1xcnE8nJim+Ddt/gXatt2N/trHMdD4LAabXkQ8fKiRThCEk4MD+OzzRo6k4zlEWmVlpZgBhSOweItxx6c+jsXz56JSE+oEQRCE8YFTxbft2Y/axibceNUVp7zF0NGg/4FACOXl5SPfKR5GY2MjpkyZon7HwkHAbIdJuy3kG4AvkkBmhgeJiB9Gmwvx4BCGzU4ktPusdjsSiGv+pyEcjMJq0RT8NAOMZiAYHsZw2I9gPA1uuwnDmlJkcrhh1MKPR0NqJWWjxQ6PywnNM/T1DsLmzoLVOIxoIg12za94JKSpQ0ZYzUb0D4SQ4TKht38IBosNbocZff2DapqzTcsvXyAIu9MNpz11ptRzRLmlpUXtI384QU1pbGlpRvpJjFafa6x8512tnAfx0RVXJ13OPInEMDyeDDiPs54GP8n4/Oc/j/b2drXVH9sMdwNwOBzqEwKyadMmbNmy5f3zRDyOt9etwtw581G7+nfIq7gAPfYZWDCtGPU73sEuxwIsTu/AC6+9g0uv+iC2r3sOUzPtKF9+AzK1erpm/UvYscWBf7x9Gbrq16C9+GJc6Haiv3cvnrivFtOX5sDm8WDLIytx03/ehk2vP4MLr/8k8kZ/S3CSxCJDGNh3LzzOUbMd0owwFnwSabaRPuBw6uvr1HoOgiCML5FoDCbtPViQ61WGg7OJzAAQBEE4x+D+2lxxOxKRY3yOqPpm/kwRDIWx+0CN2vZvvJX/k8VkHVH+iS3dA29WplLazZryT2ez3QWLdoNNU6jSNHejwQyT0QRnuvacxaK+i06DCQ6rGU53BryZHlhsTljTM5Q/xGi2wev1IlNTdjg70mC0IjsnB06rUX1rTOVf3acp+laLWRkVMjIcdEBWdjYyXNpz2u/sbC8yNAXJ5nAq/1JJ+RegFvEb8vnPaFs6VVjvfvvb3+L73/8+vvjFL+LOO+9EcXExVqxYoc55vPzyy+qTFh0DFy50u9Ron7+/HSWFOQjE4xjWWgrdOfV3IFKP0oXz8c7b22DX2sru+gMYisfQ0VyNaMSPNBq5tPP92xowy2RGIpGGjKwMWLRni2xRBNrrsa+vHaa4D+GMRchxnn4dZzPkJ0bvH1pY5+CApSAI44gYAARBEM4xqLTm5ORqgp1JjnE4XC63Wqn7TPHe9p1qynRBjjfpIgjnPt7MTLXIVV1zS9IltWGbX7x4sdrur62tTS3g2N3drQ5+JlBaOrLK/lhkly/B/S9sRq5rGHv2NyVdtTywl6Bl43vILs5CrtuF9MLZ8KYNYG+fD3X7WrBz91a89PKL2NAQwLv1EWzZXIeRsfk0eAoz0dpVj8tv+Ri6O31YuKgIabSYCYIgjDPyCYAwJvIJgCCkLj6fH4WFRdi7d6+auiqcHjk5ObBw5BkTn5fNbR14ceXb+PA1H0BeTnbSdXw5mU8AhPFjsn8CQNZt2gJDmgEXLaw6K1NcT/QTAB22lQMHDqhPAUKhkJoZwFH/qqoquFxcjPJQgsGAWkcgFgmjsWsQZUXZCPhjcNrSEBi2It0QQUtTM7KKyuDvakGaKwvZLjN8UQvc1jj6esJaJAfR3j0Ad/5U2IcjyMyyoq8jCIcjjubWdkyZOhOxWBgWLS6nuxr/cCKGeKgVRsMwmrR2X1RUrGYypFlyAcPY2wDKJwCCMDGk0icAYgAQxkQMAIKQuugGgLq6OjEAjAP8BnhkC76JzctINIqnXnpdU/y9uGLpBRMmABzPANDQ0KApAkXJM2G8iMfj6OzsnNQGABq4tu/dj6svWQrLGZxVo3OyBgCdw/vRsy2cjxdMF2eMtfu24Pl9n8WFRV9CVd7tyogxVt9AxAAgCGPD9sQ+ZhhpiMYS6p3O2Ttc/Z+L3vIKt/o8WvchBgAh5REDgCCkLroBgAtWCacPX+odHe38NeIwATCMPdW12Lm/GjddfQVso74tHm8Y1rEMALW1tcroIYwvnAHg8/nGnF0xWQwAA0M+PPvaSnzwA5eeld0tTtUAcL5Co1RHRweGDUHA0atpIE4Mh9xq1tPo9Q1GIwYAQTiSUDiG+HCaaht228h6NUYj168ZRkxrZ+FwFKFQWPX1ZrNBLWZ7OGIAEFIeMQAIQuoiBoDx5UwYAELhMP726pu4aME8lJcUJ10nhuMZAOQTgIlBPgHQFE4tD95cuwFlJYWoLCtNup45xABw+ogBQBAOwvepLxCBQ+tTcrIy1cK9R1PeE9q93Pazs6sXwVAQLqf1kAU3ZRcAQRAEQZhE7Npfo0YNCvNyky6CcP7BnR9c6Q7sq61XgrMgCMK5ChX6AX8YmRmZKMrPVWsFHUtx5/R/q8WC4sI8pKenIxCIJK+kHmIAEARBEIQJpLWjE5t27MKC2TOVcCAI5zM0cjW3dcIfDCZdBEEQzj0CoRgKcnPhzT65z5loJCjMy4Ez3YUhfzjpmlqIAUAQBGGSEozEUN3hQ1t/KOkijDfRWAzvbtuJ8pIiTCnMT7qmJrGwD6vXbcRQgAsbHWT/lpWobh1Ino3QuecNvL6lOXkmCAcpzs+D02FXCwKeeYbVd+8xrd3JcWqHzNwQBCCuNQOrxQaX69Q/J8rLyYLD4URYk7VSDVkDQBgTWQNAEFKXY60BEE8MIxJLIKwd0bj2N5qAw2pES28Qu1oGUdvlR3t/GN2+MHp9EfXV+13XTMWHFhSMPB8JoL1nAGajCc50jybIH3/EejgRx1AwDhMi8A8NIBAZhjszHev/+ACu+uJdsJgOnTI3PJzAYE8nnFl5MKYNa+kZREw7wvYc5GfY1T39nY1IcxfBEOiFT/PPrr1EPW4HBjs7uYE3PJn6InbD8Pe2I27JRGiwGzBZ4PRkwWk98e2zJnINgLqmFqzbtBU3X3ulUorOBCe0BkBJEXyBGJx2s1ZPIlqW2uD3DaCprQelxQWIJgxaXQjD43Gho3EPDO4SLf42RAM+OF0uhDr2os7vwnvbG3D9FQtRlHPklmmTDVkD4CAvr16rlMkbrrzsjH7ryjKIRA41YAknBxc243fOgjBZoQ2ss9eH2TMqYD7GVpw0NrLPMR9jx5NwOIKWtnbYNZmEAwKpsgaAMTs7+zvJ34LwPkaHG4vmzUFhfi6ys2W1aEFIJSjgulzuMV86L23vwMPrm/HKjg68sK0dT29qRUx7Qa3a243ntrSjtiuAzqEwfOG4snDzJbR0aham548ocIPN2/CnVzYhy8lVbq0ID0fR0dwJq9Wgto8b8seQ4bGgq9+HjqZGDGtxGKzfgR8/tBkVhU701byNB5/djWmzymEMBlA4czq625rR3NILV5Yb7dpLta2hBvs2vgFLbiXswwNY9cKLqH3x9/jT6j584MoLYAh24EffvRvhohnYtGEjDPEgtu2rRV6mHQ8+9jICtQdQvmABuHPfcGQI9/3sEeTke/Du6leQ5vDAYktHLDKIpqYhZGWnH7IIz9Hw+33JX+NHPJ7A6vXvYe6MaWo64Jl84UejMWRmZo4Z5sDAADwuM559+BmUFGXiyefeQmm5Da+s3IvQcAjO4Xb87+PrYGrbj0F7DiJdu9EfDuPeR15HvimKpo4+2ILV2DHowJo121A5rRyFOa4TyufzGRpehoaG4PF4ki4HoTI8NDSotl+bDKQ7Hdi6ex+mlU05o5+9sL5z73w5Tv0wGmVysDC5icTiyNLen67jGGxpTN+6dSsqKiqSLkdi0NrTkD+g9U0J9Y4wGM1waf3j2TYASCsXBEE4j9jTOoS1B3qwo3kQ9d0B9Aei0PTQk8JstcPtccPqHMD3vvUQHF4XVr72EozWdHRvfRbrGprxva//GKE0C1av3QyDMwNNfQZMm1qOBXMrUVhYgeklmVj/1wfRUVeDPdX1cEb24k8PvI57/ufn8GQXwF16Adq6e9FVvwudrgWwGYHPLI1id1Mv9m1ch6nX3gi07UbG7Gm4+MIFMIYiiA47cf3lC2AaNZtuoKMa5stuQ54LsDLebjcM4V7c99DbyMpxnzWllC/63QdqEI3H1PT/s/2yPwKjE+ZoM3YOBvHQxhA2/+1PcOfnoauvH6FgPxJFC7Gw0oJ9bd3w9Xdh0DeIQM5czJtVhIFgD3x9bRiImeHIKsb00uxJr/wLh5LnzYbNakFv/6GfjgiCIKQ6Q/4QMtzHn9Xm9/vVrK9jwYUBnQ4HNNU/6ZIaiAFAEARBOIT0rFxUlJUjw2HEzA9eBxcSmjBvQ3ZuATJnX4FdO/dh6pUfwdR8l6YEhhDTXiW0ah86cjSMQH8/2voD+OUv7sHXf/Kg5tKLyKxr4PK4MTXHgNbGBmxdtw8rbpirnnAu/Bhqd7+NbY1+LC+zAyYDhuNp2nPDSDOmwWCywG07dDpeJBRCUcnI1PpMbw4qKqbCaTZi0ZI5cLvP3jaJgz4/1ry3GVUzpqvV/1OPNCxbXoXX3ngPP/xUHKtftWLBrJzkNcBsT4dJy0eugqxjdrhg4LSLZDGnpRmQHu9HdWOPVkKCcBAavPJzvOjR+gAawwRBEM4F2F+x/1LvunHCYbchHE6tdQDEACAIgiAcSfLdx4Frs90JizGGh//8O6xcvRdLF5Zolw++HE3a9cyWt7G7rjvpcpD8vBxcf/XVuPzyS3DFFVdpLiPPZZXORLRpE1rSp0JfGi/dakaeMYypF10x8u16/hxYa7bj939+BM7cAmS4j1SkzTYHttd0Js9GoUU8kYhj7SMP45Vn30CjvwVrX3wzeXFi4XeB/O6/rLgIleWpu99+TuVyrJhdjgVV12PF1z+FbJsLy+bPQ17RPNw8NwvO4kVYNr0YU+degpkVs/DJxQUwp+egasYcFM65CpfOKsI/XVuO7h6fGACEI6gsK0Vza7t8ky8IwjkD32U02o81a4/f+2/fvh1btmzBtm3bsG/fPvUZAH/z2Lt3r9bfHbn1H7dHDWn9YCq9J2URQGFMZBFAQUhdjrUI4B9W1anv/Udzw/x8dAyGsL1pMOlyEKP2kvu7i0twRXL0NxGPIhQdhsPG73bj4A42TqsR0XAI/kAQBqMVLrcVgWBcu8eEYDgKm8UMX38/rOkeWE3aM6FhtXigr6cXzqxM+IeG1IKEznQ3gtE43HaLMiwE/YNImBxqwb7wUB9MTg/isSiMRhO4UGBs2AhDLKDFIQaHMx1WswkJ7XpUe5Fak2kfDvfj21/5Eb5zzw8Q0xRvi9WmFiWMxIdhMRkRHNTCMJhgdVoQDUTgGOObPlr8x3MRwPrmVrz29jrcetP1cDvP/KJvTM9xFwGckrqGiXMVWQTwUDgL5qVVa3DDBy5VawIIgiCkOonEMMKxYZQWFx7x/uRaLk8++STC4ZGt/erq6lBTU4PLL79cnXP9lxUrVmj9fLo61wlHIthfUw93ug3mFFkEUAwAwpiIAUAQUpdjGQDeqe5BdYc/eTbC7CIX+vzRMbf74yy3Cyu4COChL6xziUDHbjQYZmPUDPaTYrwMAPSnf3AIb6xdj3kzKjG9ouysvOTFAHB2EAPAoUSiUby8ag3mTJ+GqaVH5okgCEKqwffngC+MyopStSPGsdixYwfWr1+Pz33uc0mXsQkGw2hua4fVnJYyuwDIJwCCIAjnEWsP9OL+txsOOd6r68druzqPcOfxpzWN2N8+lHz63MSRd+rKv872hg6s3duYPDs54pri5/MHsH7Ldjz7+iqUFhWiQlN4zvYLXhDOJtw+i4sBvrdjd9JFEAQhteF7OxqLH7L+zdE40Xd8MBSG3Xr0rQLPBrINoDAmsg2gIKQux9oGcF11Lw50HLql3dxiN/oCUbT2jTUD4NBtAEksEsFwmlHNDkAiqim3IXAFW9N5uj0ULf6vv/W2+p6vpr4eO/YdOOFj085deHfrDmzbsw/9A4P4wLIlmDGtXMurY48cTDTH3QZwjK3qhNOD9Ui2ATwI6x6PnVo7WTR31gkLy4IgCGcTLnDLdQAsx9jfn/T09KCpqQmLFi1KuhwJ3ws9ff2aPJVa2wCKAUAYEzEACELqMpEGgP7mfbjvF/chVrkcZW5NiW19E2/URNFcuxNp/Ka+uw/BaBh19V3I8LrR3tyAjqD2skwLoqFdUyzNMeyraYLZkEBdXSPs2V5YUlzw50t5695q+EJhFHkz4NBe/Cd6ZGnKHhc7u3D+XCy/YCEyPW6Vp2ebYxkAAoGA+nyE6ZZj/A5+AsAFoA7//pNMRgMAsZhN2LmvGjatreRkZSZdBUEQUhejIQ3N7d3I82YdU1G3Wq3Iy8tT79qjEYvF0T8wAJOJCxOLAUBIccQAIAipy7EMAO0DIXQMhhGMxBHXXjbkZAwANrcXeYYh+LOnY4rLAAzV4pEXN8GTlYeefatgsLrR3bQbkdAgdrb4MdBZD0tGFl798ffw6CvbkR7Zi3fbbbB1rseuQQemTy2BdRy305koTFpeTi0txqLZlZhWNuWEj/IpxcjP9apFzlJphPNYBgBd+RfGF+Y1lf+x8nyyGgBMJhN8gQBqG5sxq3JqSrURQRCEsWA/xRmPkUgCToddO09eOAwaAI6l/JOunj5N8Y/CrPnHzwVTxQAgawAIgiCcR9y4sAD3/v0CPPovS/Br7e9/fmgGLizPwOIyD6qK3WpFf5MxTVm4qfyPpZvzxTTa+eJrPoQbrrwUdocVM6aXw2EzYP6MDLR1dsLhzsWsYg+MQRd+9D//juU3fx6Lsn2wTlmOSv8+rG85ckucVCTP40SJd3JMi+fCRlTM5Bj/Y6xFFyc7c2dUIhQKK8OlIAjCuYDNYsKgfwih5Ir/p8KQz4++gQG1I1GqITMAhDGRGQCCkLocawYAFXtamm1mI7wuKypynSjIsGNOkQcrqvLxyaXFuGZ2LpZPz8bMQhcqvE7MKfEg121N+gCkaQqi05MFtyUNMJhgSc9BVroNRpMZ3sKpaOv24Y11/fj4xy5Hy/7t2NbjwJU3TscLb+yBM9aGA90xeJ1h7O4I4saLF6o4pTp+/6GfTZzrHGsGgHDmmawzAIhZE34379qjPgHgJzKCIAjnApRdBn0BtRbA8dYDGA1n2A1pz3GQxOO0vT+DIJVmAMg2gMKYyDaAgpC6HGsbQOHk4ct6PLYBTBWYnoGBQZjNFjEApAjxeFwJgZNpG8DRcKFM1sXFVXNSYo0MQRCEEyEWTyAcHdaUdidyvMc3qnMtmI6uPvj8Q3DazDCMGgCJRGMpsw2gGACEMREDgCCkLmIAGF/ONwMAoRAipBYU+CarQaa1vRPb9u7H1cuXwmw2JV0FQRBSHy6nFAxF1NpKlWVTtD5sZEo/+3MlNWgyhPYfhvx+NLV0IMNlV59aHt7diwFASHnEACAIqYsYAMaX89EAIAipRN/AIJ57YzVuuvoKZLgPbjk6XsTjCbW2xWQ1sIw37BPj8ZjKU0EQRmA/E45ytxdNkTeb1C4nCa2t8LPMWDwOh80Ci8lwyKj/aFLJACCr1QiCIAiCIAgThjvdCW+mBy3tHUmX8SWR0IRvh1NtsyXH6R9Go0l9tiIIwkGMRoOm5JvgcXMbYCOMhgQ4GcDlMCPTbYfNYjyq8p9qyAwAYUxkBoAgpC6cAVBQUCgzAMYJjnZ1dlIxkdehIEwU6zZtRWdPL26+9sqky/jBRS+5MGptbW3SRTgdsrKyNGUnbcyFZgVBODXkEwAh5REDgCCkLuFwGHa7Q4SzcYIGgFAoKFu4CcIE0tjahhfefAuf/siH1IJa44luAKirq0u6CKcDdxARA4AgjC9iABBSHjEACEJqQ6VVGF/k+2FBmDg4pfyhZ15E1azpmD9rRtJ1fKABIDc3T223KJw+fL/09fWIAUAQxhExAAgpjxgABEEQBEEYT95ctwGBYAg3XHnZuArANADk5xeIwjpORCIRdHS0SX4KwihoGOPYyzDS1GKAoXAYhjQDbFYzrGaDus5+7WhdmywCKAiCIAiCIEwq5s6oRE//AHz+QNJFEAQh9QlFYghGEogNawq/w4l8TYmfWlqC8ilFyM3xwmx1qGuBcAxhTdFPdcQAIAiCIAiCIEw4OVmZsFkt6BscTLoIgiCkLhzVH/SFYbHaUVSQj5LCfGRneOCw22DV+jIe/O3NykCxdp33GE1WDAXCKb2ssBgABEEQBEEQhAmH016L8vIwMOhTgvXZhlHgPt7xxDACkTh6fRF0DoYR084FQZjcsG8Y9EeQlZWJgrwcWC3mY07d5xaANHAW5eci3emCPxBJXkk9xAAgCIIgCIIgnBGKC3JxoL4R0bOwYB8V/Za+IJp7g3h6UyseWNuI+99qwG9X1uGHz+3FnQ9swWf/uAkt2vXxpHugAW09vuSZIAjnAsFQDHm5XjW6fzJf7NNIUJDnRborHUMpagQwZmdnfyf5WxDex+hwY9G8OSjMz0V2dlbSVRAEQRAE4dRJSzNgb00tZlSUwWwyJV1Pj0QigfR0F4xGY9LlIL99sxaPv9uCZza3akp/G17c1gEtCnh4fTM21vZhR/MgdrcOoUlT+v3huBYnA26Yn48Mx8gCeInWrXjlQAPSfEN46eXnkV88FU67VV0jff29qG+oQY43N+miEQlg764dWLO9GmajAS6XHUaDHXbr4elN4OEH/oKCWbNg135/957nUTltGE88+gqmzZ4Di5acRx/6M0IGJ6zdO7Hq3T149IWtmDe9AFs27cPu1/+C7szZKM60K98aOw6guqUTTz72NApyMvDIHx5EVtU8ZFpObjE/7tjg9/vGzE9BmAzEhwGD0YLc7MxTXrDP6bAjFIkiGonApPUDca2fMhjNcDkdp+zneCEzAARBEARBEIQzgsNmg9ViRUt7V9JlYnmnthcb6/qUkl/X5Uf7QEgTyuNqNsCJMBwNwOjxoGzaTCypLMHahiG0Ne7Hd7/zTazdXoMNf/srfvHbv6BvoAdP/+K7+NWfn8VA3IzCvBzY0jNQVFKMYKgDg4NBbFv1FH7ww7uxs7oD2x//Gh57/C9wp/XjpY3tCHVXY/rSmbBbgANNbejv7UfY14v09ufgMIfx9CNvYcHl12ChcytCWRlYdsl8XDSvCLsOtOkxhf+dx1FRmoUeXwQlpRW4/XMfxp3ffAWdzQ341U9/hN899CZko0RBODb8PKmrZwj5udmnpajzWW9mhjImpMAXT4cgBgBBEARBEAThjGAyGZHrzcK6zVvVN7YTzfgEkab+eTzpGBgKIBbsxvJF8/Hwyu2oWnELPv3x6+HSFHdL2XJ0btmG2o4h9YymAajnguFBdFevxwNvNWLRnCLs6R5AT9MOVC69GSs+8hG0v/UMtu5uw0KvBUajCVMKc7Blfzs6mg6g21wFsyENrb50OBwm5Niz0I0E9u/eglfr0rBi6bSRKCKMdU/1wJncuo/Kh9WWidiBFsQsw5i+8AI0vP082tVVQRCORiSaUDOgx2OGktlihsFg0vq6RNIlNRADgCAIgiAIgnBGoGI6o7wUPr8f0Ug06Zr6JGJRbK3rwGVTLdj4zMOYM69CU9a5I3ga4trRtWclgiVVKM51c2b/EVjMmjJhzMYFyy7HFXNLNKUe8Do1hT+9GJfOsmJryAFP3hR1b86UaTAPbMHW9WtxcVWBcpuX14vuziHs7RmCp74OezdXY8WNH0WR26Kuk7RR644PJ+LYueEN/OO3b0G4fjPyysqQZbHBN9SLsF/zZ08Negf6EAql7kJlgnA2GAqEkOlxJc9OD4PW36WnOzA8fHan/B+OGAAEQRAEQRCEM4bH44bdasPWPfsmfKuswgwbpmQ7Djn4fX+p9rcs58iD7mbjQWE9zebBO3+4D3d9+WuwF1ShoqgUc669Ej976l2UFuRqftmw472tMOctxsv3fRfN3WG47BaYNGXb60nXFADAbsuAu2IZPrMghm9/74fobm1BVtkFsNIKoKnt8y68BO5gNwo9Ri1sJ/JzcrBswRwkFt8Oj7cEDocTV95xF/569w8x49Y7AU25f371q/jKv34Rv3js9ZGIwoaqG4D+QBzZvmp8/gtfQqd7Gm5bUoC4Zzr+754HkblwNvzN1RjobMNTj72IA43V6O3nbAVBEAin/9NIyRX9xwt+9hSMpNbHN2mVlZUTP/9KOOeweItxx6c+jsXz56KycmrSVRAEQRAE4fRpaG7FqvUb8ZHrroLblZ50PTWi0Rjy8wtgTk5/H80jG5oxcNhK3POK3ajuDCAWP3KonosA3shFAJ0HR9bPFXoGOjAUtKIsPyPpcmpEIhF0dLSNmZ+CcD7Dz5JCkQRKS4pgNBwcJ+dCozt37sTQ0NENZgbt/gULFsBuH1mUUyccjqC6vhHpDgvMFjsKcr3KyHA2kV0AhDGRXQAEQRAEQZgo3OlO9PYPoraxWe2bbTkJZXPQ58MLb76lRspjw8A7u+swraRwTD9+9vIBvFPdh90tQ+8fXpcVf9vUhi0NA2oXgNHHgQ4frpzNkf1zT/m1W53wOG2nrVzILgDCZIVrhsS0/2W63Ye0I84MGBwcVL9pGBvrsFgs8Hq9MB22dkA8EUd3bz+sFpPWplJjFwCZASCMicwAEARBEARhIvH5A1i5fqMmHPdpynw2MjSh+0QW3gqGwti4faf6vrawoAC+WBru/ORH4XE5k3cc5Pbfv4emnkP39f/EkiI8t7UdwUg86XIQh9WIez+zAKVehzpPxMLo72qDw1sCm9mIaHAAbb0BuLWwPFQS1F3nFzIDQJisUNHvHwpj+tTScTOABYNhNLa0wq71LaYUmQEgawAIgiAIgiAIZ5x0pwPXX34JrrtsOcpLimGznty0e5PZpAnsnMY/ccL0cCyMmjfuRX33iBGh68AGvLyjEVtr6zWhvg+tzW3o1JTlau0cw3F0tjaivc8Hf3836lq7EYsFUVvXgP6eLlRXH0Dg3Fn3UBAmHVTMOQNmPHcoCYZDcNqtybPUQAwAgiAIgiAIwlmB2wJyz/yZU8uxYPZMLJ43+7jHvJnTUFpUiE988DpcsewiWJ2uo46oOSxGNVPgVDHa3Fr8MjX/kw4aLocDWYk+/O3en6B1cBi79zfBFK3G/SvrsW9LM7JcDrz0+vPYs+rP6H/rXi0SGXjt3R2we3JgO/2dxQRBmEAcDivC47RDCc0I/kBQ6z9Sa8K9GAAEQRAEQRCEsw6V+BM5+KnALddfjVxvFvKyPPjEZQtht449Xf2+2xfi5a8ux69vX4DPXlaKxWUZyPNYMT0vHZX56SjOsqvv/Uev/H9sDMitmIuqRZcDniUoKnbAYQpjYMiKmsEw+pxmdA/4YdG8q7jgFrgXfhLvPvljeHOL8Jv/ugMb2+TLW0FIZfipT3Vto1r473SJRWPaEdX6raRDiiCLAApjIosACoIgCIJwLkBBPT3dddRvdrmlFxf+qyrx4Nq5eZhZ4MJVc/Jw3bw8XDYjG0unZeGC8kwsKM3A3GI3Zhe5lRKgY3JkwJlRoLbtM1rscLtccJk1/T/DiaLCLAz19aJzMILbr5iNWG8TwhYPyrzpaGwbRGF6HEOOCnjTjcgpXoz584phHcctxiYCWQRQmMzQyGg0GhCNJuB02NX5qdLV04dEPAKzyYi41k8ZZBFAIZWRRQAFQRAEQTgXONY2gCcDP/vlt780GKS2ij6xyCKAggD4glEUFeTDbju17/e5W0lbexfcTquaARDR+ilZBFAQBEEQBEEQUgTK5MZJrvwLgjCC1WxEW2cXgqFQ0uXE4E4CQz7/Icp/qiEGAEEQBEEQBEEQBEFIYjYZYNY05db2TnR2957QmgD8fKajq0c7uuFyWFJS+SdiABAEQRAEQRAEQRCEUdAI4LCa4PMNYee+GoTDESQSw2qUX4e/aRzoGxzCrn21iMUicNpM6lOiVEUMAIIgCIIgCIIgCIJwGBzFd9jM8HocaG1r15T8auyvrUd9UwtqG5uw50Ct5laDgf5+5GQ6YNK067P9jf/xkEUAhTGRRQAFQRAEQTgXiESiasG6tDQZ1xoPEok4otEorFZL0kUQhNFwsVC1yb+G0vW1/x1P5ZdFAAVBEARBEARhHLBYuFo9p+XG5RiHg7qJKP+CcHQMWiPhFH+1Y8gJKP+phhgABEEQBEEQhHMaJYTLMW6HIAjnL2IAEARBEARBEARBEIRJgBgABEEQBEEQBEEQBGESIAYAQRAEQRAEQRAEQZgEiAFAEARBEARBEARBECYBYgAQBEEQBEEQBEEQhEmAGAAEQRAEQRAEQRAEYRIgBgBBEARBEARBEARBmASkTZ8+fdhms8FoNCadBAGwZBXi0x/7MBbMnYWKirKkqyAIgnA+YTDIOIAgCIIgTDSRaAwmix0FuV6kpaUlXc8OafPnzx++/fbbMX369LMeGSF1SDOZkZ2ZAYfdDqvVknQVBEEQzhdCoTBycrKTZ4IgCIIgTBQpZQBYuHDh8De+8Q1cddVVMhIgCIIgCJOE5uZmMQAIgiAIwhkgJQ0A1113nRgABEEQBGGS0NDQAK83K3kmCIIgCMJEkUoGANH4BUEQBEEQBEEQBGEScIgBYMuWLdi+fXvy7PT55S9/iXg8rn4/8cQT6u+ZIhwO47Of/ez74acKb7zxBlatWoU77rhD5UlLSwu+//3vIxqNJu8A/vKXv6Cmpgb//d//DZ/Pl3Q9PXbv3o233noLkUgk6XIoiUQCL7zwAlpbW5Mup8fw8DCef/557Ny5M+kC7Nq1C3/605+wefNmvPfee+qeVKGjowP//M//jP379yddjk5XV5cqo/Hi29/+Nurr65NnqQXr32OPPaba08nA51i/BwcHky4nB+vqpk2bkmcnjt/vx+uvv67qFtvUT3/6UxWHN998E6FQKHkX8K1vfeuIvoH3Pfzww+r3b37zG2zbtk39PlGYR/feey/a29uTLlBxeemll/D444+jtrY26Xp6DAwM4Mknn8TQ0FDS5Ug4svv2228nz04fxv2hhx5S/QTp6enBz372M/T29uKVV1456fpxOCyvH/7whypthOW/d+9eVYfq6uqUG6Eb81Kns7NTlW0sFku6HB32gRs3blTlHAgE3i9rwnBZTnr6Dof9w2uvvTbmddarf//3f1d+9/X1KTf+3rdvn/qtw2dffvllVTZjwXcB1+P5zGc+o/rI04V58pWvfCV5JgiCIAiCMMIhBgAKRRRgKNxRoONfCmV0oyBBISgYDCrBk9d0ZbK/v18JUBS4KYCT6upqJYBwdwEqS7m5uepZPkflgPfrygGf6e7ufl9ApzDIaxQudQWYfvMexpHoflAZW7FihfKD/uv+0I/RShXdeI1x1v3iwef0cOlOpYDp48H4Mxymf7Tgx3tGx4W/GRdd6eD9dNPD0YVThvODH/wAS5Yswf/+7/8qwZXxp6LD/CKNjY247777VJ4uXboUFotFxZn5xjDoB6+xfBi+ngbCuPI+hsu46Nf4m4Yd/m5ra8N3v/vdIwR2Pkuhdd26dep+3svn6R/D0e/nX15n+fBgvjA+zC+66/A3jQnPPPOMSj8PKmOMR15eHgoKCtQ9TJNeF+g3y5Dnetp43tTUhGuuuUaFw7xnnI6m/PDZf/qnf1LfttI/PkM/Rtcbxpl5qvtPfv/73+Pf/u3fVN7QTX+O4bAe6uEybx0OB2bPnq2eoxvLm+XCe5kOpovPMC4MiwfDYhx4jXHgOd2Zz4wLy5lhHzhwQPmrw3yjXwxH/81n9fynf4wT/WB66cZz3sv7+Hc0DJPx1NPCv6PLlM8wrYwr48k06PWfv3mN7nTjb5bN//3f/yk/eJ3xY77xfv055iXD4f2jwyF6PWNcRkN/qUhTgabixWf1MuO9DI/P0l+Gx3BZBkwv2z3DYdjvvPMOzGYzSktLYTKZ1D18hvWD8Fn6yb/0n0rimjVrkJ2djTlz5rx/neHr6eLB34fDe6jcbdiwQZ0znT/+8Y+V8jxjxgxkZGQckh+MK/OMea2XLfOMMJ4MV6+3vMbn+Dz7iB07dqg8oMLIfDgc5hn7FV7T6wIPlh3jzvyhOw/WB7ozX3m/Xraj4T3PPvusijehAeLVV1+F1WpFeXm5ylvGdXQ8GQ7P9XrG/OA9t912m1Lq9bzgPYwP+x6miTCNjAcXp9XzjX7wfj2P+Bz7T8aNz9NvXuNv+sPrTDPPec/q1atVuCxjppvvM/rJNDO9enulH3oYfFb3h/Hnud4u+Juw3/z4xz+u+laGS3f+5nN62lievMbnGGeGyzAZHv1mHBjHD3zgA/jzn/+MBQsWqLQS/mV5P/XUU6qO6uVJ/+gH/9I/vU4yngyXfl955ZXKjXHmM4yHfq7HXxAEQRCEyYVRU8S+c8kll2DatGlKeKWCRoGCo18UnNeuXYuysjKsXLkSFRUVePfdd5UARWFrz549SojgqAaFPK4hwOu87yc/+Qm+9rWvKWGFSiCV9EceeUQJLPfff78SGDniTAGPz1Mw4UFDAYUTCs4ejwcvvvgiSkpKlB98lqNavOfBBx9UQhrD5LUPfvCDKl4UvBh3PvPYY4+p0RTew7hSqPzDH/6ACy64QI30PvDAA3C73Wqkhmlk2hkG72G8uT3ic889975gl5+fr9L56KOPqjhSwOIINw/6x/hT6aWgyZEpjvRT2KNCQgWAI+K33HKLCovKv8vlUsLzrFmzlNB37bXXqry5/PLLVRqffvppXHTRRepeCoEsH44MUTFi3KioUHBkGWVmZqp8YJwolHOknelmHOgXZ3foygRH3y+++GKlyOowvkwz/acQyjAoLP/xj39Eenq6UmKmTp2q8t/r9eLnP/+5cmd+cVYDBVTGgQdhvdCNG4sXL1YKHdPKv0VFRSo/WX4c6WPYLAv6RyXAbrervGS+UZFhPFkOl156qcprjpQxvKysLJUWljdHBing8l4KyqxXjDPrhNPpVHk4b948ZXgpLCxU9Yr5wTydMmWKSivz87LLLlNxZxlSSWR8OHOBdYNCNtOUk5Oj4kVhfOvWrSrfGCcauqhosj6zXPgc/WI8GD/9ex8qtSxPKqf0iyOozFuGRcMI248O84Zhs2xZh5gnLG+miwoZ6wd/8z7WcSoj9IujtVQCGIeZM2e+HzbLle2Q8aMSxzrCcFkHGUeWD+PPODOPmXes0+wLmCdst+wLmDesZ7yfZcJ007hF4w7jyjRwFktlZaWqMywj3s9wmW4qKVTsWHdYDnSjwq3Hk2HzfuYT08Y0sP0wTfSPz7Ps2Q4ZX5YFR3AXLlyo6jzrAePNcmebY1xYX5h2lhfbFpU2KrH0g0o708Aw2MZvvfVWFQ/mMesi004FjXWTShzPGRe2F+Yb48iyY/v729/+phZV5T1z585VihnrDq+zr+HB/CVMP9sT2wn7GZYF2zbzmG2Ez9KNdZvh0I1hsT0XFxeresj+gn2lnneML+sY+xfWBb3/Y7/GNsY6wfJhXWL+/u53v1P1lHnGOsG4Mo1sp7qfPGeZMI/oL+PKg30F6x/DZxtmObDv5zuF7ZD5wT6WdYTlxL6IbZl1mX0H6yvbHvOS7Y99BPsFli1/M658hv0E84B5ofcPNJryWdYftmGO6POc5cs2w2ep5PNgOphXrFPMQ/bBLCf6zTJnfNgXML9YFgyfdZ5lRT9ZfxgO72cesfzoF9PG51neLB/WSz2vmH/f+9731LuP5cn6w/bC6/SL99Nv1lMaAJlXbAfMSx6sz0wL2zuvMb1sp3xv0i/2G+w/9Hcj08f2qvdN/M33JNPGNsNnWA7M1//6r//CsmXLVD4yPwUOAIwYUdn+5ZBDDjnkkGO8j7D2bk4khmHQRCu+b8b7oKxA+Pd4h0ndmYSCYlVVFS688EIlKFN4pcBHoZqCDxU5Cmz8y4OCEBUfCjdUXingUpilYEkBiwIlBW0KiRQwKdRQ6KDgs2jRIiWkccSTQvrf//3fv6/4UJghVFIpxNAPjsgtX75cCZ0UmCgE33DDDUoIpr8UACk4/va3v1XXOXo+GgrSFPhoFOD0X85MoN8UjiiYMn4UkCjcUmCkUP2rX/1K+U/hjEIWR2Uo2DGNTBOFJ07fpuBLQY1Gi6uvvlrlGY0MnDVBYZhT+Zk/VEw43Z9KEI0Rn/rUp5RAyDAZDwpuDIuGBkLhk2liOEwrKw+VTCqp/E3BjUox85kKAYV+5hGVNPr7xS9+Ud1Hf5kOKmcsU5Yh0zAaGgxY9rphgemnEMxy1pVAQkGd5cO84kwGjpp/9KMfVYIshXQKlzrMY47cc3SdiiAVcNYxCsAMh0rhP/zDP6j7WN+YVt5HRZDpoRv9pTLBMqaRiooahWAq4qw7LBOmkTDvKJSzrjL/KfQyTCp++rRs1k0q7QyLRgKmkYooBfdPf/rTqszpP/3VlUKGTeWA7YBubGSMF+vvd77zHVU3KbgzfKaf9fVjH/uYKgOWCa8zXOYplUIqGfSfI+e8xrJhubAO0300zGvWG4bLhTqZHhplODOHnyyw3jHuhPnKPGJdp4LOfGQYN998s8p3wvtZ9ozLPffco6Yu81MZjspSwWB8GVeOHLKe0T+2GyobrCOcnTJ//nzlD5UitmddgWE82GZZt5lfhJ0M84vth7CdsY6ynFn+rOM01lExYbtgW9Ch0kYlin4z/iwr1jXGh4os84tlRYWN7YDuhOVJ/1kvqMQxD6noUpGiwsb6RH91wwyVN9YPpoP+Mh9YJ1nGDPMTn/iEyke2Z6aN/QNngLCdUtEiDIfxZVxZTlQKqUizL+Vf+s1yocL/1a9+VT3DsNnnMf3sS9mW2L6okLOfY5/I+sf+hYok+7y//vWvKj50p/GHCiD72tGw/jGdPKiEf+ELX1B9BdsB6wSvs1yohDLOrCssayqLzDu2IfbJbEPsS3R4TiWbsw6Yn+x3mMdMH+so85FtikY25gv9YhxZL9gHsX9gH0MjIf1indbfC1TsCfOD9VOfAs/3C/ONfRL7V/YbNGbQaMM+nv0Qy4gGPbY9+kcFmQYjxoXl9OUvf1mVN8OjoZZtjP0x72ddZPxZDwnrGesi6zvzheXHOs7+gsZtfn7AtsrwmR7mMfOU9UZv/+xn9RldfF+w/tF4wevMM777aIRkWTK+bB9sU2y/7LvY5lhe9Jd17te//vX77Zd+8JyzqZhnjAvLn3Wa7ZZ1k+lkeTKfmS6mg+2BeUEDM+sw2y/7daZrhBFDz2Smu3tk9oogCIIgTATD2r807V9Tw8QswUcZgnrFiXBIDCgMUsDShQ1C4YTwGqHAQuGBBwVICllUuqlYU2ilQEbljQoFBR8KbxR4+DyFGvpNoYmCDIVLCs4UaOgvR6joB4VTCpZ0o1BDpYBh8Zzu9Iv+0A/+pbDOaxRgKSTq07MJhWYqFhQKqTRR6NEFUgrc9IMCINPDv4T+Ma4UYClocwSHipI+csO/DI8H408FnQKhnnd046H/pt9UACg4U1CkEEhhmWHoUPmkcHb99der8HUYBvNQV6R4jX4yD/Q8Ypwo3FNRoDJEQZVp5DXGi2keDf3iNR36S2Xkpptuwr/8y7+o8qTQSAWNo6RUCKiYMJ1MO9HjwYrGOkBjhj5qOhoqzYwLw6BQPhq6sWxYZ5hHhPlD5Z4KJGcZ0G/C+DI/WSZUIhgvGiA46vz5z39eHXfffbfKF90vPY56HWG6mR90o5DO5/kc00UlnII3lWVOxafwTVhGTD/rIP2h/6PzjnWc/vLgvbzONNGd/rJOUCFkebN8eM508zrjwvuJ/ne034Qj1KwbPOgfFXDGmUoT06SHw7/0g3HVjSBM349+9KNDlDj9Hrrp+cJnaaygwsDvunkP46HXT9YthsG2yfbCfGKboHGHfjDtRFeG2WZ5H6Gxidc5G4hpZ1hMP90YNpVf9g9f//rXD1H+dei/nu+6EVJPE/07PD2EYdMvvcx09Dxn/WAcGD4VQ9ZRGlNoUGBbofGGo9S8TqMmw6QxSldaacShwY71jc+xPGjo0/OBxjrOHGDaWF9Hw7CZTwyfcdPziWHxGuPH/vF//ud/1HUaadjO9Tiz7xgNy+nw+kiDJj+DobGEBgD6ydFktm3mFesn40qllDAPWdbMLyqTNGL+67/+6yH1hjD/abxi+j/84Q+r53SYJvYNjCMPorcHKtP0j3VGb5uMM/OafcIVV1yh4kvY/pl+ve7psI/js6MNkHqeMH+YL1S+WSep8DM/GX8erLts11/60pdw1113qfbNPkBvN+xvmC+ERiL2LzSeMk16OLyXfxlnGiluvPFGNbuM/TrdGB7Li/FnPurxZ5uiP3p/zLgyTLrRT9Y1tm0aVnjOOq3XWz7De5l2wufpzjrFOss1dmiE0u9nXWIe0J0GNxoydJhPLHOWB9PO+DHOI4jyT5g/LGM55JBDDjnkmIgjHourv5QBJuKg33yXnchxyCcAhMIXlQsKGxyloNBPwZgCFgUdTqtkAFT8eB8FCZ5ToeI969evVworRyb4LIVMjlrqggdHrOg376fQQqGSkaagRMGGygOFGgrQFHI4WkHhjYIW48ZnOepHvyiIMU4UmqjA0XpPZYVCExU4CjhMJAUjCmaEfykkcZRJF4IYT6aFBgAqnLyffxk+R3b5DNPI0SgK9VROKXTRb44m0Z0jiJwVQHf6pQv+utJL4ZjxZ9roF40kFLaZL8w33s88YbgUWpkfjB+VDuYnYTyZXywXxomCK+/lSCbzhOmnPxTSmQf0g/lPhYR5zTQzbvSPig/zkDBvmQ76y7gw/YwvFR/Gj/GmQYBpozBK5YdwVIlKJoVm+k8hms/rsKxYHjTIsIyYXsaL5ca4sYw4fZjxZn6wnEfHkWFTCGYY9JvP60I748HrH/nIR5SxiQfzn/GgsEt/mEesp6wjdGd8eI0KDsuL6eI508N48JyGEAr3rBfMf+YT85R+0E/mDesw/3KUTRfsmZdME9PGuDG+VB44AsqweI3KJNsF6wvTwDgxD/ibZUb0ujAatg/mP9so40GjFOse48ZwGB7Ljmll3FhHdMMZw+I15hVhXPU0MFzWcdZHxov+MH8ZPpUghkM/GAYVIpYzDRnsA5g3dGf9Y13hfRxZ5kg8y45/mYdsa0w/72P6OUOA9ZjxZ5tl2Iwb6zLjrcPrbA9MI2H+8V76yVFOxp8Hy4xubJd8hmVJ//Tn6Mb+h/ewLXEEmHGlIsZRYKaZ19j2GQbjyTjSIML6zXLlwRFd+kNDAI1PDI/1Ta97rFN6HrMc2GeyTJmXzCemnfnJg0os00A31lHew3CpqLP+0WDE/GBZs7+gP0wH6xPjxvizDNkemCf0RzeGULln+MwH+smy518+w3bFOsd7GC7bvT7azP6DB2dzMT5sF8zb0fWGYbA+s/z4l2EzHOYPz9lXMq2c/UBjJ+PIuDB/Wa+Yx+xTWG7Ma8aHI9D0m/0U+wqOhPM51k2WP+PNPOM1hsd6zbrJZxlHpoX3sL7RqEt/Wf8Yd4bDa8w7tkvmI9NNvxgmjcPMY8aBbVmvR/STdZp9N/OC7Y/n/M0y5ywZ+k9oWKbRlnFmOAyTecDfTDtnKfB51jPmL/OQ4dCN5cewWD6sL3yW9ZL3EL77aFxiXWQ74jO8h78Zf7qznrP8GB+GyXwmTCPTwriw/2Q/oNcDvc9h2TNdo/vsyQzbl/6uFQRBEIRzDco4lGt0KOfx3cZ3/+GkaQrA8De+8Q0ldOrCHv9SmKCwSIGEf+lGAYwjkBT2KMhRoKAgoiszPBgQhQpdIaeCRAGO9/HgPbrffE4Pi9foH3/TD46uffOb31TCEu/ldYbP33TTwxz9POFvuun38Lf+PM+Jfo3wGtHjxIO/eQ9hmHrc+Jf+6X7pcWMe0V2/h/Bcv4d+cDoxhTwKZES/Nvp+PQ56GniPnif8zWt01w+66XHlOcPhXz5D9LLjdd1P/T6OcHIkj+F/7nOfU0o67yX0l+563PTnec7fvE+PP2E4hAI1p6YSKgWjR5/5rP6cHg8KuFRQHn/8cSXE6qOKPPS08Rkeo8M/PJ2Hc3i+jPaPv+lOv+hGv3muX9f95Dnv5XXC+3mu/9X918ue9+nxI6PrxGi/6aafM48Iz/kc3SjA/8d//IdyJxytZGPW/eW9RPd7dPi6Ow/6pfvLTzBo4CB33nmnEvx5P/ORfoz+q6P7qful30//6C/TqqeH7uxk+DkEZ4/wHt6vPzc6jro/fJ7p1/OCgjen2bOdULljnaRyMzpcPsP76Ub/9EMPR0+vfk74LOM5+h7+5nN01895jQd/62nUoRvvZb/2i1/8QpUPFb6x0P1iXHX4m8foOBH6SRgXXqe7Hi89j/ibbqPrE91Hx5MzdbguCesODQQ0pOn9DO/T7yeMA/3R84q/db+IHi7Lg3VPjytn2rAe8nn9Wf7V08q+nn9pjOR0fc6u4rl+nf7wt37OZ5kW/uW5/nt0nPS/fIbQDz2evMZz/tX91eOu5xGv6ffR7XD0++knn9fDpLsepu7vWOHwYLvSP9vRn+cx+vfhbZTpJKPr/2i/CX/raaHb6PymX3oceRA9TKLfx2d4n+7H6LTqeU1jNg0VwsjnJjTOCYIgCMK5CAeNOFCgw4EDfvbMAZDD3/WHGAB0YeJY8PtLes7R0ImCEeZIGEd6hImDAiGh8Dhe6H6S4/lLgwFHHFlhOQI3nvE4lzmZPDxRJqKsR8ORTK6JwO+lTwfGMxXrAZUrfl5DwyZH3FOR8c67k6mHND5w2jmNBJwNoY9iC6mNGAAOIgYAQRAE4VzmcAMA4QxEDhTxc1t9cIictAFAEARBEIRzHzEAHEQMAIIgCMK5zFgGAM7Q5OeT/PxPn3lMlAGAC3Dx215OCRQEQRAE4fyHa4tM5Gy+cwkxAAiCIAjnMocbAPgJIndp4jpJh8/MTKuqqhrmCu5cMEgQdAxmK6YUF8KVPrJ4oiAIgnD+IQaAEcQAIAiCIJzLHG4A4K5wXKdorHWr0iorKw9+6CkISSzeYnz361/GxUsWJ10EQRAE4fxEDACCIAjCucxYnwAcDfnoXxAEQRAEQRAEQRDOe4D/H3Gs5jdblM0bAAAAAElFTkSuQmCC">
            <a:extLst>
              <a:ext uri="{FF2B5EF4-FFF2-40B4-BE49-F238E27FC236}">
                <a16:creationId xmlns:a16="http://schemas.microsoft.com/office/drawing/2014/main" id="{7C404B34-BBE9-4FA5-8F78-97308999ADF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a:extLst>
              <a:ext uri="{FF2B5EF4-FFF2-40B4-BE49-F238E27FC236}">
                <a16:creationId xmlns:a16="http://schemas.microsoft.com/office/drawing/2014/main" id="{D51E89A9-530E-4414-A7CB-CEDF3443C1EE}"/>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223000" y="2212488"/>
            <a:ext cx="3835796" cy="2067733"/>
          </a:xfrm>
          <a:prstGeom prst="rect">
            <a:avLst/>
          </a:prstGeom>
        </p:spPr>
      </p:pic>
      <p:pic>
        <p:nvPicPr>
          <p:cNvPr id="15" name="Picture 14">
            <a:extLst>
              <a:ext uri="{FF2B5EF4-FFF2-40B4-BE49-F238E27FC236}">
                <a16:creationId xmlns:a16="http://schemas.microsoft.com/office/drawing/2014/main" id="{4AB49A5B-57DA-4F98-890F-36C76879647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536857" y="741484"/>
            <a:ext cx="4095265" cy="2207604"/>
          </a:xfrm>
          <a:prstGeom prst="rect">
            <a:avLst/>
          </a:prstGeom>
        </p:spPr>
      </p:pic>
    </p:spTree>
    <p:extLst>
      <p:ext uri="{BB962C8B-B14F-4D97-AF65-F5344CB8AC3E}">
        <p14:creationId xmlns:p14="http://schemas.microsoft.com/office/powerpoint/2010/main" val="984461394"/>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a:xfrm>
            <a:off x="584200" y="2979778"/>
            <a:ext cx="9144000" cy="553998"/>
          </a:xfrm>
        </p:spPr>
        <p:txBody>
          <a:bodyPr/>
          <a:lstStyle/>
          <a:p>
            <a:r>
              <a:rPr lang="sl-SI" dirty="0"/>
              <a:t>SAP on Azure</a:t>
            </a:r>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369332"/>
          </a:xfrm>
        </p:spPr>
        <p:txBody>
          <a:bodyPr/>
          <a:lstStyle/>
          <a:p>
            <a:endParaRPr lang="sl-SI" sz="2400" dirty="0"/>
          </a:p>
        </p:txBody>
      </p:sp>
    </p:spTree>
    <p:extLst>
      <p:ext uri="{BB962C8B-B14F-4D97-AF65-F5344CB8AC3E}">
        <p14:creationId xmlns:p14="http://schemas.microsoft.com/office/powerpoint/2010/main" val="3869940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spc="-75" dirty="0">
                <a:ln w="3175">
                  <a:noFill/>
                </a:ln>
                <a:solidFill>
                  <a:schemeClr val="bg1">
                    <a:lumMod val="50000"/>
                  </a:schemeClr>
                </a:solidFill>
                <a:latin typeface="Segoe UI Light" panose="020B0502040204020203" pitchFamily="34" charset="0"/>
                <a:ea typeface="+mn-ea"/>
                <a:cs typeface="Segoe UI Light" panose="020B0502040204020203" pitchFamily="34" charset="0"/>
              </a:rPr>
              <a:t>Potential scenarios and benefits for SAP on Azure</a:t>
            </a:r>
          </a:p>
        </p:txBody>
      </p:sp>
      <p:sp>
        <p:nvSpPr>
          <p:cNvPr id="133" name="Rectangle 132"/>
          <p:cNvSpPr/>
          <p:nvPr/>
        </p:nvSpPr>
        <p:spPr>
          <a:xfrm>
            <a:off x="2158888" y="2832253"/>
            <a:ext cx="1349808" cy="979426"/>
          </a:xfrm>
          <a:prstGeom prst="rect">
            <a:avLst/>
          </a:prstGeom>
          <a:no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defRPr/>
            </a:pPr>
            <a:r>
              <a:rPr lang="de-DE" sz="825" dirty="0">
                <a:solidFill>
                  <a:srgbClr val="9F958F">
                    <a:lumMod val="75000"/>
                  </a:srgbClr>
                </a:solidFill>
                <a:latin typeface="Segoe"/>
              </a:rPr>
              <a:t>Quick and simple provision of development and test environments with the ability to stop the environments any time.</a:t>
            </a:r>
          </a:p>
        </p:txBody>
      </p:sp>
      <p:grpSp>
        <p:nvGrpSpPr>
          <p:cNvPr id="91" name="Groupe 538"/>
          <p:cNvGrpSpPr/>
          <p:nvPr/>
        </p:nvGrpSpPr>
        <p:grpSpPr>
          <a:xfrm>
            <a:off x="2584027" y="1936049"/>
            <a:ext cx="476246" cy="368650"/>
            <a:chOff x="4191001" y="735013"/>
            <a:chExt cx="428625" cy="331788"/>
          </a:xfrm>
        </p:grpSpPr>
        <p:sp>
          <p:nvSpPr>
            <p:cNvPr id="92" name="Freeform 235"/>
            <p:cNvSpPr>
              <a:spLocks/>
            </p:cNvSpPr>
            <p:nvPr/>
          </p:nvSpPr>
          <p:spPr bwMode="auto">
            <a:xfrm>
              <a:off x="4314826" y="735013"/>
              <a:ext cx="180975" cy="331788"/>
            </a:xfrm>
            <a:custGeom>
              <a:avLst/>
              <a:gdLst/>
              <a:ahLst/>
              <a:cxnLst>
                <a:cxn ang="0">
                  <a:pos x="12" y="171"/>
                </a:cxn>
                <a:cxn ang="0">
                  <a:pos x="0" y="158"/>
                </a:cxn>
                <a:cxn ang="0">
                  <a:pos x="0" y="158"/>
                </a:cxn>
                <a:cxn ang="0">
                  <a:pos x="0" y="12"/>
                </a:cxn>
                <a:cxn ang="0">
                  <a:pos x="12" y="0"/>
                </a:cxn>
                <a:cxn ang="0">
                  <a:pos x="12" y="0"/>
                </a:cxn>
                <a:cxn ang="0">
                  <a:pos x="81" y="0"/>
                </a:cxn>
                <a:cxn ang="0">
                  <a:pos x="93" y="12"/>
                </a:cxn>
                <a:cxn ang="0">
                  <a:pos x="93" y="12"/>
                </a:cxn>
                <a:cxn ang="0">
                  <a:pos x="93" y="158"/>
                </a:cxn>
                <a:cxn ang="0">
                  <a:pos x="81" y="171"/>
                </a:cxn>
                <a:cxn ang="0">
                  <a:pos x="81" y="171"/>
                </a:cxn>
                <a:cxn ang="0">
                  <a:pos x="12" y="171"/>
                </a:cxn>
              </a:cxnLst>
              <a:rect l="0" t="0" r="r" b="b"/>
              <a:pathLst>
                <a:path w="93" h="171">
                  <a:moveTo>
                    <a:pt x="12" y="171"/>
                  </a:moveTo>
                  <a:cubicBezTo>
                    <a:pt x="5" y="171"/>
                    <a:pt x="0" y="165"/>
                    <a:pt x="0" y="158"/>
                  </a:cubicBezTo>
                  <a:cubicBezTo>
                    <a:pt x="0" y="158"/>
                    <a:pt x="0" y="158"/>
                    <a:pt x="0" y="158"/>
                  </a:cubicBezTo>
                  <a:cubicBezTo>
                    <a:pt x="0" y="12"/>
                    <a:pt x="0" y="12"/>
                    <a:pt x="0" y="12"/>
                  </a:cubicBezTo>
                  <a:cubicBezTo>
                    <a:pt x="0" y="6"/>
                    <a:pt x="5" y="0"/>
                    <a:pt x="12" y="0"/>
                  </a:cubicBezTo>
                  <a:cubicBezTo>
                    <a:pt x="12" y="0"/>
                    <a:pt x="12" y="0"/>
                    <a:pt x="12" y="0"/>
                  </a:cubicBezTo>
                  <a:cubicBezTo>
                    <a:pt x="81" y="0"/>
                    <a:pt x="81" y="0"/>
                    <a:pt x="81" y="0"/>
                  </a:cubicBezTo>
                  <a:cubicBezTo>
                    <a:pt x="87" y="0"/>
                    <a:pt x="93" y="6"/>
                    <a:pt x="93" y="12"/>
                  </a:cubicBezTo>
                  <a:cubicBezTo>
                    <a:pt x="93" y="12"/>
                    <a:pt x="93" y="12"/>
                    <a:pt x="93" y="12"/>
                  </a:cubicBezTo>
                  <a:cubicBezTo>
                    <a:pt x="93" y="158"/>
                    <a:pt x="93" y="158"/>
                    <a:pt x="93" y="158"/>
                  </a:cubicBezTo>
                  <a:cubicBezTo>
                    <a:pt x="93" y="165"/>
                    <a:pt x="87" y="171"/>
                    <a:pt x="81" y="171"/>
                  </a:cubicBezTo>
                  <a:cubicBezTo>
                    <a:pt x="81" y="171"/>
                    <a:pt x="81" y="171"/>
                    <a:pt x="81" y="171"/>
                  </a:cubicBezTo>
                  <a:cubicBezTo>
                    <a:pt x="12" y="171"/>
                    <a:pt x="12" y="171"/>
                    <a:pt x="12" y="171"/>
                  </a:cubicBez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3" name="Freeform 236"/>
            <p:cNvSpPr>
              <a:spLocks/>
            </p:cNvSpPr>
            <p:nvPr/>
          </p:nvSpPr>
          <p:spPr bwMode="auto">
            <a:xfrm>
              <a:off x="4357688" y="788988"/>
              <a:ext cx="93663" cy="15875"/>
            </a:xfrm>
            <a:custGeom>
              <a:avLst/>
              <a:gdLst/>
              <a:ahLst/>
              <a:cxnLst>
                <a:cxn ang="0">
                  <a:pos x="0" y="10"/>
                </a:cxn>
                <a:cxn ang="0">
                  <a:pos x="0" y="0"/>
                </a:cxn>
                <a:cxn ang="0">
                  <a:pos x="59" y="0"/>
                </a:cxn>
                <a:cxn ang="0">
                  <a:pos x="59" y="10"/>
                </a:cxn>
                <a:cxn ang="0">
                  <a:pos x="0" y="10"/>
                </a:cxn>
                <a:cxn ang="0">
                  <a:pos x="0" y="10"/>
                </a:cxn>
              </a:cxnLst>
              <a:rect l="0" t="0" r="r" b="b"/>
              <a:pathLst>
                <a:path w="59" h="10">
                  <a:moveTo>
                    <a:pt x="0" y="10"/>
                  </a:moveTo>
                  <a:lnTo>
                    <a:pt x="0" y="0"/>
                  </a:lnTo>
                  <a:lnTo>
                    <a:pt x="59" y="0"/>
                  </a:lnTo>
                  <a:lnTo>
                    <a:pt x="59" y="10"/>
                  </a:lnTo>
                  <a:lnTo>
                    <a:pt x="0" y="10"/>
                  </a:lnTo>
                  <a:lnTo>
                    <a:pt x="0" y="10"/>
                  </a:ln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4" name="Freeform 237"/>
            <p:cNvSpPr>
              <a:spLocks/>
            </p:cNvSpPr>
            <p:nvPr/>
          </p:nvSpPr>
          <p:spPr bwMode="auto">
            <a:xfrm>
              <a:off x="4357688" y="828675"/>
              <a:ext cx="93663" cy="15875"/>
            </a:xfrm>
            <a:custGeom>
              <a:avLst/>
              <a:gdLst/>
              <a:ahLst/>
              <a:cxnLst>
                <a:cxn ang="0">
                  <a:pos x="0" y="10"/>
                </a:cxn>
                <a:cxn ang="0">
                  <a:pos x="0" y="0"/>
                </a:cxn>
                <a:cxn ang="0">
                  <a:pos x="59" y="0"/>
                </a:cxn>
                <a:cxn ang="0">
                  <a:pos x="59" y="10"/>
                </a:cxn>
                <a:cxn ang="0">
                  <a:pos x="0" y="10"/>
                </a:cxn>
                <a:cxn ang="0">
                  <a:pos x="0" y="10"/>
                </a:cxn>
              </a:cxnLst>
              <a:rect l="0" t="0" r="r" b="b"/>
              <a:pathLst>
                <a:path w="59" h="10">
                  <a:moveTo>
                    <a:pt x="0" y="10"/>
                  </a:moveTo>
                  <a:lnTo>
                    <a:pt x="0" y="0"/>
                  </a:lnTo>
                  <a:lnTo>
                    <a:pt x="59" y="0"/>
                  </a:lnTo>
                  <a:lnTo>
                    <a:pt x="59" y="10"/>
                  </a:lnTo>
                  <a:lnTo>
                    <a:pt x="0" y="10"/>
                  </a:lnTo>
                  <a:lnTo>
                    <a:pt x="0" y="10"/>
                  </a:ln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5" name="Freeform 238"/>
            <p:cNvSpPr>
              <a:spLocks/>
            </p:cNvSpPr>
            <p:nvPr/>
          </p:nvSpPr>
          <p:spPr bwMode="auto">
            <a:xfrm>
              <a:off x="4379913" y="962025"/>
              <a:ext cx="49213" cy="50800"/>
            </a:xfrm>
            <a:custGeom>
              <a:avLst/>
              <a:gdLst/>
              <a:ahLst/>
              <a:cxnLst>
                <a:cxn ang="0">
                  <a:pos x="0" y="13"/>
                </a:cxn>
                <a:cxn ang="0">
                  <a:pos x="13" y="0"/>
                </a:cxn>
                <a:cxn ang="0">
                  <a:pos x="13" y="0"/>
                </a:cxn>
                <a:cxn ang="0">
                  <a:pos x="26" y="13"/>
                </a:cxn>
                <a:cxn ang="0">
                  <a:pos x="26" y="13"/>
                </a:cxn>
                <a:cxn ang="0">
                  <a:pos x="13" y="26"/>
                </a:cxn>
                <a:cxn ang="0">
                  <a:pos x="13" y="26"/>
                </a:cxn>
                <a:cxn ang="0">
                  <a:pos x="0" y="13"/>
                </a:cxn>
              </a:cxnLst>
              <a:rect l="0" t="0" r="r" b="b"/>
              <a:pathLst>
                <a:path w="26" h="26">
                  <a:moveTo>
                    <a:pt x="0" y="13"/>
                  </a:moveTo>
                  <a:cubicBezTo>
                    <a:pt x="0" y="6"/>
                    <a:pt x="6" y="0"/>
                    <a:pt x="13" y="0"/>
                  </a:cubicBezTo>
                  <a:cubicBezTo>
                    <a:pt x="13" y="0"/>
                    <a:pt x="13" y="0"/>
                    <a:pt x="13" y="0"/>
                  </a:cubicBezTo>
                  <a:cubicBezTo>
                    <a:pt x="21" y="0"/>
                    <a:pt x="26" y="6"/>
                    <a:pt x="26" y="13"/>
                  </a:cubicBezTo>
                  <a:cubicBezTo>
                    <a:pt x="26" y="13"/>
                    <a:pt x="26" y="13"/>
                    <a:pt x="26" y="13"/>
                  </a:cubicBezTo>
                  <a:cubicBezTo>
                    <a:pt x="26" y="20"/>
                    <a:pt x="21" y="26"/>
                    <a:pt x="13" y="26"/>
                  </a:cubicBezTo>
                  <a:cubicBezTo>
                    <a:pt x="13" y="26"/>
                    <a:pt x="13" y="26"/>
                    <a:pt x="13" y="26"/>
                  </a:cubicBezTo>
                  <a:cubicBezTo>
                    <a:pt x="6" y="26"/>
                    <a:pt x="0" y="20"/>
                    <a:pt x="0" y="13"/>
                  </a:cubicBez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6" name="Line 239"/>
            <p:cNvSpPr>
              <a:spLocks noChangeShapeType="1"/>
            </p:cNvSpPr>
            <p:nvPr/>
          </p:nvSpPr>
          <p:spPr bwMode="auto">
            <a:xfrm>
              <a:off x="4598988" y="1020763"/>
              <a:ext cx="1588" cy="1588"/>
            </a:xfrm>
            <a:prstGeom prst="line">
              <a:avLst/>
            </a:pr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7" name="Freeform 240"/>
            <p:cNvSpPr>
              <a:spLocks/>
            </p:cNvSpPr>
            <p:nvPr/>
          </p:nvSpPr>
          <p:spPr bwMode="auto">
            <a:xfrm>
              <a:off x="4498976" y="760413"/>
              <a:ext cx="120650" cy="280988"/>
            </a:xfrm>
            <a:custGeom>
              <a:avLst/>
              <a:gdLst/>
              <a:ahLst/>
              <a:cxnLst>
                <a:cxn ang="0">
                  <a:pos x="0" y="0"/>
                </a:cxn>
                <a:cxn ang="0">
                  <a:pos x="51" y="0"/>
                </a:cxn>
                <a:cxn ang="0">
                  <a:pos x="62" y="11"/>
                </a:cxn>
                <a:cxn ang="0">
                  <a:pos x="62" y="11"/>
                </a:cxn>
                <a:cxn ang="0">
                  <a:pos x="62" y="134"/>
                </a:cxn>
                <a:cxn ang="0">
                  <a:pos x="51" y="145"/>
                </a:cxn>
                <a:cxn ang="0">
                  <a:pos x="51" y="145"/>
                </a:cxn>
                <a:cxn ang="0">
                  <a:pos x="0" y="145"/>
                </a:cxn>
                <a:cxn ang="0">
                  <a:pos x="0" y="145"/>
                </a:cxn>
              </a:cxnLst>
              <a:rect l="0" t="0" r="r" b="b"/>
              <a:pathLst>
                <a:path w="62" h="145">
                  <a:moveTo>
                    <a:pt x="0" y="0"/>
                  </a:moveTo>
                  <a:cubicBezTo>
                    <a:pt x="51" y="0"/>
                    <a:pt x="51" y="0"/>
                    <a:pt x="51" y="0"/>
                  </a:cubicBezTo>
                  <a:cubicBezTo>
                    <a:pt x="57" y="0"/>
                    <a:pt x="62" y="5"/>
                    <a:pt x="62" y="11"/>
                  </a:cubicBezTo>
                  <a:cubicBezTo>
                    <a:pt x="62" y="11"/>
                    <a:pt x="62" y="11"/>
                    <a:pt x="62" y="11"/>
                  </a:cubicBezTo>
                  <a:cubicBezTo>
                    <a:pt x="62" y="134"/>
                    <a:pt x="62" y="134"/>
                    <a:pt x="62" y="134"/>
                  </a:cubicBezTo>
                  <a:cubicBezTo>
                    <a:pt x="62" y="140"/>
                    <a:pt x="57" y="145"/>
                    <a:pt x="51" y="145"/>
                  </a:cubicBezTo>
                  <a:cubicBezTo>
                    <a:pt x="51" y="145"/>
                    <a:pt x="51" y="145"/>
                    <a:pt x="51" y="145"/>
                  </a:cubicBezTo>
                  <a:cubicBezTo>
                    <a:pt x="0" y="145"/>
                    <a:pt x="0" y="145"/>
                    <a:pt x="0" y="145"/>
                  </a:cubicBezTo>
                  <a:cubicBezTo>
                    <a:pt x="0" y="145"/>
                    <a:pt x="0" y="145"/>
                    <a:pt x="0" y="145"/>
                  </a:cubicBezTo>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8" name="Freeform 241"/>
            <p:cNvSpPr>
              <a:spLocks/>
            </p:cNvSpPr>
            <p:nvPr/>
          </p:nvSpPr>
          <p:spPr bwMode="auto">
            <a:xfrm>
              <a:off x="4514851" y="804863"/>
              <a:ext cx="79375" cy="15875"/>
            </a:xfrm>
            <a:custGeom>
              <a:avLst/>
              <a:gdLst/>
              <a:ahLst/>
              <a:cxnLst>
                <a:cxn ang="0">
                  <a:pos x="0" y="10"/>
                </a:cxn>
                <a:cxn ang="0">
                  <a:pos x="0" y="0"/>
                </a:cxn>
                <a:cxn ang="0">
                  <a:pos x="50" y="0"/>
                </a:cxn>
                <a:cxn ang="0">
                  <a:pos x="50" y="10"/>
                </a:cxn>
                <a:cxn ang="0">
                  <a:pos x="0" y="10"/>
                </a:cxn>
                <a:cxn ang="0">
                  <a:pos x="0" y="10"/>
                </a:cxn>
              </a:cxnLst>
              <a:rect l="0" t="0" r="r" b="b"/>
              <a:pathLst>
                <a:path w="50" h="10">
                  <a:moveTo>
                    <a:pt x="0" y="10"/>
                  </a:moveTo>
                  <a:lnTo>
                    <a:pt x="0" y="0"/>
                  </a:lnTo>
                  <a:lnTo>
                    <a:pt x="50" y="0"/>
                  </a:lnTo>
                  <a:lnTo>
                    <a:pt x="50" y="10"/>
                  </a:lnTo>
                  <a:lnTo>
                    <a:pt x="0" y="10"/>
                  </a:lnTo>
                  <a:lnTo>
                    <a:pt x="0" y="10"/>
                  </a:ln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99" name="Freeform 242"/>
            <p:cNvSpPr>
              <a:spLocks/>
            </p:cNvSpPr>
            <p:nvPr/>
          </p:nvSpPr>
          <p:spPr bwMode="auto">
            <a:xfrm>
              <a:off x="4514851" y="838200"/>
              <a:ext cx="79375" cy="15875"/>
            </a:xfrm>
            <a:custGeom>
              <a:avLst/>
              <a:gdLst/>
              <a:ahLst/>
              <a:cxnLst>
                <a:cxn ang="0">
                  <a:pos x="0" y="10"/>
                </a:cxn>
                <a:cxn ang="0">
                  <a:pos x="0" y="0"/>
                </a:cxn>
                <a:cxn ang="0">
                  <a:pos x="50" y="0"/>
                </a:cxn>
                <a:cxn ang="0">
                  <a:pos x="50" y="10"/>
                </a:cxn>
                <a:cxn ang="0">
                  <a:pos x="0" y="10"/>
                </a:cxn>
                <a:cxn ang="0">
                  <a:pos x="0" y="10"/>
                </a:cxn>
              </a:cxnLst>
              <a:rect l="0" t="0" r="r" b="b"/>
              <a:pathLst>
                <a:path w="50" h="10">
                  <a:moveTo>
                    <a:pt x="0" y="10"/>
                  </a:moveTo>
                  <a:lnTo>
                    <a:pt x="0" y="0"/>
                  </a:lnTo>
                  <a:lnTo>
                    <a:pt x="50" y="0"/>
                  </a:lnTo>
                  <a:lnTo>
                    <a:pt x="50" y="10"/>
                  </a:lnTo>
                  <a:lnTo>
                    <a:pt x="0" y="10"/>
                  </a:lnTo>
                  <a:lnTo>
                    <a:pt x="0" y="10"/>
                  </a:ln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100" name="Freeform 243"/>
            <p:cNvSpPr>
              <a:spLocks/>
            </p:cNvSpPr>
            <p:nvPr/>
          </p:nvSpPr>
          <p:spPr bwMode="auto">
            <a:xfrm>
              <a:off x="4519613" y="950913"/>
              <a:ext cx="44450" cy="46038"/>
            </a:xfrm>
            <a:custGeom>
              <a:avLst/>
              <a:gdLst/>
              <a:ahLst/>
              <a:cxnLst>
                <a:cxn ang="0">
                  <a:pos x="0" y="12"/>
                </a:cxn>
                <a:cxn ang="0">
                  <a:pos x="12" y="0"/>
                </a:cxn>
                <a:cxn ang="0">
                  <a:pos x="12" y="0"/>
                </a:cxn>
                <a:cxn ang="0">
                  <a:pos x="23" y="12"/>
                </a:cxn>
                <a:cxn ang="0">
                  <a:pos x="23" y="12"/>
                </a:cxn>
                <a:cxn ang="0">
                  <a:pos x="12" y="24"/>
                </a:cxn>
                <a:cxn ang="0">
                  <a:pos x="12" y="24"/>
                </a:cxn>
                <a:cxn ang="0">
                  <a:pos x="0" y="12"/>
                </a:cxn>
              </a:cxnLst>
              <a:rect l="0" t="0" r="r" b="b"/>
              <a:pathLst>
                <a:path w="23" h="24">
                  <a:moveTo>
                    <a:pt x="0" y="12"/>
                  </a:moveTo>
                  <a:cubicBezTo>
                    <a:pt x="0" y="6"/>
                    <a:pt x="5" y="0"/>
                    <a:pt x="12" y="0"/>
                  </a:cubicBezTo>
                  <a:cubicBezTo>
                    <a:pt x="12" y="0"/>
                    <a:pt x="12" y="0"/>
                    <a:pt x="12" y="0"/>
                  </a:cubicBezTo>
                  <a:cubicBezTo>
                    <a:pt x="18" y="0"/>
                    <a:pt x="23" y="6"/>
                    <a:pt x="23" y="12"/>
                  </a:cubicBezTo>
                  <a:cubicBezTo>
                    <a:pt x="23" y="12"/>
                    <a:pt x="23" y="12"/>
                    <a:pt x="23" y="12"/>
                  </a:cubicBezTo>
                  <a:cubicBezTo>
                    <a:pt x="23" y="19"/>
                    <a:pt x="18" y="24"/>
                    <a:pt x="12" y="24"/>
                  </a:cubicBezTo>
                  <a:cubicBezTo>
                    <a:pt x="12" y="24"/>
                    <a:pt x="12" y="24"/>
                    <a:pt x="12" y="24"/>
                  </a:cubicBezTo>
                  <a:cubicBezTo>
                    <a:pt x="5" y="24"/>
                    <a:pt x="0" y="19"/>
                    <a:pt x="0" y="12"/>
                  </a:cubicBez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101" name="Freeform 244"/>
            <p:cNvSpPr>
              <a:spLocks/>
            </p:cNvSpPr>
            <p:nvPr/>
          </p:nvSpPr>
          <p:spPr bwMode="auto">
            <a:xfrm>
              <a:off x="4191001" y="760413"/>
              <a:ext cx="120650" cy="280988"/>
            </a:xfrm>
            <a:custGeom>
              <a:avLst/>
              <a:gdLst/>
              <a:ahLst/>
              <a:cxnLst>
                <a:cxn ang="0">
                  <a:pos x="62" y="145"/>
                </a:cxn>
                <a:cxn ang="0">
                  <a:pos x="11" y="145"/>
                </a:cxn>
                <a:cxn ang="0">
                  <a:pos x="11" y="145"/>
                </a:cxn>
                <a:cxn ang="0">
                  <a:pos x="0" y="134"/>
                </a:cxn>
                <a:cxn ang="0">
                  <a:pos x="0" y="134"/>
                </a:cxn>
                <a:cxn ang="0">
                  <a:pos x="0" y="11"/>
                </a:cxn>
                <a:cxn ang="0">
                  <a:pos x="11" y="0"/>
                </a:cxn>
                <a:cxn ang="0">
                  <a:pos x="11" y="0"/>
                </a:cxn>
                <a:cxn ang="0">
                  <a:pos x="62" y="0"/>
                </a:cxn>
              </a:cxnLst>
              <a:rect l="0" t="0" r="r" b="b"/>
              <a:pathLst>
                <a:path w="62" h="145">
                  <a:moveTo>
                    <a:pt x="62" y="145"/>
                  </a:moveTo>
                  <a:cubicBezTo>
                    <a:pt x="11" y="145"/>
                    <a:pt x="11" y="145"/>
                    <a:pt x="11" y="145"/>
                  </a:cubicBezTo>
                  <a:cubicBezTo>
                    <a:pt x="11" y="145"/>
                    <a:pt x="11" y="145"/>
                    <a:pt x="11" y="145"/>
                  </a:cubicBezTo>
                  <a:cubicBezTo>
                    <a:pt x="5" y="145"/>
                    <a:pt x="0" y="140"/>
                    <a:pt x="0" y="134"/>
                  </a:cubicBezTo>
                  <a:cubicBezTo>
                    <a:pt x="0" y="134"/>
                    <a:pt x="0" y="134"/>
                    <a:pt x="0" y="134"/>
                  </a:cubicBezTo>
                  <a:cubicBezTo>
                    <a:pt x="0" y="11"/>
                    <a:pt x="0" y="11"/>
                    <a:pt x="0" y="11"/>
                  </a:cubicBezTo>
                  <a:cubicBezTo>
                    <a:pt x="0" y="5"/>
                    <a:pt x="5" y="0"/>
                    <a:pt x="11" y="0"/>
                  </a:cubicBezTo>
                  <a:cubicBezTo>
                    <a:pt x="11" y="0"/>
                    <a:pt x="11" y="0"/>
                    <a:pt x="11" y="0"/>
                  </a:cubicBezTo>
                  <a:cubicBezTo>
                    <a:pt x="62" y="0"/>
                    <a:pt x="62" y="0"/>
                    <a:pt x="62" y="0"/>
                  </a:cubicBezTo>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102" name="Freeform 245"/>
            <p:cNvSpPr>
              <a:spLocks/>
            </p:cNvSpPr>
            <p:nvPr/>
          </p:nvSpPr>
          <p:spPr bwMode="auto">
            <a:xfrm>
              <a:off x="4214813" y="804863"/>
              <a:ext cx="79375" cy="15875"/>
            </a:xfrm>
            <a:custGeom>
              <a:avLst/>
              <a:gdLst/>
              <a:ahLst/>
              <a:cxnLst>
                <a:cxn ang="0">
                  <a:pos x="0" y="10"/>
                </a:cxn>
                <a:cxn ang="0">
                  <a:pos x="0" y="0"/>
                </a:cxn>
                <a:cxn ang="0">
                  <a:pos x="50" y="0"/>
                </a:cxn>
                <a:cxn ang="0">
                  <a:pos x="50" y="10"/>
                </a:cxn>
                <a:cxn ang="0">
                  <a:pos x="0" y="10"/>
                </a:cxn>
                <a:cxn ang="0">
                  <a:pos x="0" y="10"/>
                </a:cxn>
              </a:cxnLst>
              <a:rect l="0" t="0" r="r" b="b"/>
              <a:pathLst>
                <a:path w="50" h="10">
                  <a:moveTo>
                    <a:pt x="0" y="10"/>
                  </a:moveTo>
                  <a:lnTo>
                    <a:pt x="0" y="0"/>
                  </a:lnTo>
                  <a:lnTo>
                    <a:pt x="50" y="0"/>
                  </a:lnTo>
                  <a:lnTo>
                    <a:pt x="50" y="10"/>
                  </a:lnTo>
                  <a:lnTo>
                    <a:pt x="0" y="10"/>
                  </a:lnTo>
                  <a:lnTo>
                    <a:pt x="0" y="10"/>
                  </a:ln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103" name="Freeform 246"/>
            <p:cNvSpPr>
              <a:spLocks/>
            </p:cNvSpPr>
            <p:nvPr/>
          </p:nvSpPr>
          <p:spPr bwMode="auto">
            <a:xfrm>
              <a:off x="4214813" y="838200"/>
              <a:ext cx="79375" cy="15875"/>
            </a:xfrm>
            <a:custGeom>
              <a:avLst/>
              <a:gdLst/>
              <a:ahLst/>
              <a:cxnLst>
                <a:cxn ang="0">
                  <a:pos x="0" y="10"/>
                </a:cxn>
                <a:cxn ang="0">
                  <a:pos x="0" y="0"/>
                </a:cxn>
                <a:cxn ang="0">
                  <a:pos x="50" y="0"/>
                </a:cxn>
                <a:cxn ang="0">
                  <a:pos x="50" y="10"/>
                </a:cxn>
                <a:cxn ang="0">
                  <a:pos x="0" y="10"/>
                </a:cxn>
                <a:cxn ang="0">
                  <a:pos x="0" y="10"/>
                </a:cxn>
              </a:cxnLst>
              <a:rect l="0" t="0" r="r" b="b"/>
              <a:pathLst>
                <a:path w="50" h="10">
                  <a:moveTo>
                    <a:pt x="0" y="10"/>
                  </a:moveTo>
                  <a:lnTo>
                    <a:pt x="0" y="0"/>
                  </a:lnTo>
                  <a:lnTo>
                    <a:pt x="50" y="0"/>
                  </a:lnTo>
                  <a:lnTo>
                    <a:pt x="50" y="10"/>
                  </a:lnTo>
                  <a:lnTo>
                    <a:pt x="0" y="10"/>
                  </a:lnTo>
                  <a:lnTo>
                    <a:pt x="0" y="10"/>
                  </a:ln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104" name="Freeform 247"/>
            <p:cNvSpPr>
              <a:spLocks/>
            </p:cNvSpPr>
            <p:nvPr/>
          </p:nvSpPr>
          <p:spPr bwMode="auto">
            <a:xfrm>
              <a:off x="4244976" y="950913"/>
              <a:ext cx="47625" cy="46038"/>
            </a:xfrm>
            <a:custGeom>
              <a:avLst/>
              <a:gdLst/>
              <a:ahLst/>
              <a:cxnLst>
                <a:cxn ang="0">
                  <a:pos x="0" y="12"/>
                </a:cxn>
                <a:cxn ang="0">
                  <a:pos x="12" y="0"/>
                </a:cxn>
                <a:cxn ang="0">
                  <a:pos x="12" y="0"/>
                </a:cxn>
                <a:cxn ang="0">
                  <a:pos x="24" y="12"/>
                </a:cxn>
                <a:cxn ang="0">
                  <a:pos x="24" y="12"/>
                </a:cxn>
                <a:cxn ang="0">
                  <a:pos x="12" y="24"/>
                </a:cxn>
                <a:cxn ang="0">
                  <a:pos x="12" y="24"/>
                </a:cxn>
                <a:cxn ang="0">
                  <a:pos x="0" y="12"/>
                </a:cxn>
              </a:cxnLst>
              <a:rect l="0" t="0" r="r" b="b"/>
              <a:pathLst>
                <a:path w="24" h="24">
                  <a:moveTo>
                    <a:pt x="0" y="12"/>
                  </a:moveTo>
                  <a:cubicBezTo>
                    <a:pt x="0" y="6"/>
                    <a:pt x="5" y="0"/>
                    <a:pt x="12" y="0"/>
                  </a:cubicBezTo>
                  <a:cubicBezTo>
                    <a:pt x="12" y="0"/>
                    <a:pt x="12" y="0"/>
                    <a:pt x="12" y="0"/>
                  </a:cubicBezTo>
                  <a:cubicBezTo>
                    <a:pt x="18" y="0"/>
                    <a:pt x="24" y="6"/>
                    <a:pt x="24" y="12"/>
                  </a:cubicBezTo>
                  <a:cubicBezTo>
                    <a:pt x="24" y="12"/>
                    <a:pt x="24" y="12"/>
                    <a:pt x="24" y="12"/>
                  </a:cubicBezTo>
                  <a:cubicBezTo>
                    <a:pt x="24" y="19"/>
                    <a:pt x="18" y="24"/>
                    <a:pt x="12" y="24"/>
                  </a:cubicBezTo>
                  <a:cubicBezTo>
                    <a:pt x="12" y="24"/>
                    <a:pt x="12" y="24"/>
                    <a:pt x="12" y="24"/>
                  </a:cubicBezTo>
                  <a:cubicBezTo>
                    <a:pt x="5" y="24"/>
                    <a:pt x="0" y="19"/>
                    <a:pt x="0" y="12"/>
                  </a:cubicBezTo>
                  <a:close/>
                </a:path>
              </a:pathLst>
            </a:custGeom>
            <a:noFill/>
            <a:ln w="19050" cap="rnd">
              <a:solidFill>
                <a:srgbClr val="35B8DD"/>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grpSp>
      <p:sp>
        <p:nvSpPr>
          <p:cNvPr id="7" name="TextBox 6"/>
          <p:cNvSpPr txBox="1"/>
          <p:nvPr/>
        </p:nvSpPr>
        <p:spPr>
          <a:xfrm>
            <a:off x="2534499" y="4510543"/>
            <a:ext cx="1868644" cy="646331"/>
          </a:xfrm>
          <a:prstGeom prst="rect">
            <a:avLst/>
          </a:prstGeom>
          <a:noFill/>
        </p:spPr>
        <p:txBody>
          <a:bodyPr wrap="square" rtlCol="0">
            <a:spAutoFit/>
          </a:bodyPr>
          <a:lstStyle/>
          <a:p>
            <a:pPr>
              <a:spcAft>
                <a:spcPts val="450"/>
              </a:spcAft>
              <a:defRPr/>
            </a:pPr>
            <a:r>
              <a:rPr lang="de-DE" sz="3600" dirty="0">
                <a:solidFill>
                  <a:srgbClr val="35B8DD"/>
                </a:solidFill>
                <a:latin typeface="Segoe"/>
              </a:rPr>
              <a:t>40-75%</a:t>
            </a:r>
          </a:p>
        </p:txBody>
      </p:sp>
      <p:sp>
        <p:nvSpPr>
          <p:cNvPr id="5" name="TextBox 4"/>
          <p:cNvSpPr txBox="1"/>
          <p:nvPr/>
        </p:nvSpPr>
        <p:spPr>
          <a:xfrm>
            <a:off x="2158593" y="2337197"/>
            <a:ext cx="1358675" cy="507831"/>
          </a:xfrm>
          <a:prstGeom prst="rect">
            <a:avLst/>
          </a:prstGeom>
          <a:noFill/>
        </p:spPr>
        <p:txBody>
          <a:bodyPr wrap="square" rtlCol="0">
            <a:spAutoFit/>
          </a:bodyPr>
          <a:lstStyle/>
          <a:p>
            <a:pPr algn="ctr">
              <a:defRPr/>
            </a:pPr>
            <a:r>
              <a:rPr lang="de-DE" sz="1350" dirty="0">
                <a:solidFill>
                  <a:srgbClr val="35B8DD"/>
                </a:solidFill>
                <a:latin typeface="Segoe"/>
              </a:rPr>
              <a:t>Development and Test</a:t>
            </a:r>
          </a:p>
        </p:txBody>
      </p:sp>
      <p:sp>
        <p:nvSpPr>
          <p:cNvPr id="67" name="Rectangle 66"/>
          <p:cNvSpPr/>
          <p:nvPr/>
        </p:nvSpPr>
        <p:spPr>
          <a:xfrm>
            <a:off x="3583957" y="2832255"/>
            <a:ext cx="1358381" cy="948371"/>
          </a:xfrm>
          <a:prstGeom prst="rect">
            <a:avLst/>
          </a:prstGeom>
          <a:no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defRPr/>
            </a:pPr>
            <a:r>
              <a:rPr lang="de-DE" sz="825" dirty="0">
                <a:solidFill>
                  <a:srgbClr val="9F958F">
                    <a:lumMod val="75000"/>
                  </a:srgbClr>
                </a:solidFill>
                <a:latin typeface="Segoe"/>
              </a:rPr>
              <a:t>Use pre-licensed development and test environments enabling on demand licensing opposed to full licensed environments or development teams</a:t>
            </a:r>
          </a:p>
        </p:txBody>
      </p:sp>
      <p:sp>
        <p:nvSpPr>
          <p:cNvPr id="105" name="TextBox 104"/>
          <p:cNvSpPr txBox="1"/>
          <p:nvPr/>
        </p:nvSpPr>
        <p:spPr>
          <a:xfrm>
            <a:off x="3583957" y="2337197"/>
            <a:ext cx="1358381" cy="507831"/>
          </a:xfrm>
          <a:prstGeom prst="rect">
            <a:avLst/>
          </a:prstGeom>
          <a:noFill/>
        </p:spPr>
        <p:txBody>
          <a:bodyPr wrap="square" rtlCol="0">
            <a:spAutoFit/>
          </a:bodyPr>
          <a:lstStyle/>
          <a:p>
            <a:pPr algn="ctr">
              <a:defRPr/>
            </a:pPr>
            <a:r>
              <a:rPr lang="de-DE" sz="1350" dirty="0">
                <a:solidFill>
                  <a:srgbClr val="FFC000"/>
                </a:solidFill>
                <a:latin typeface="Segoe"/>
              </a:rPr>
              <a:t>Software Licensing</a:t>
            </a:r>
          </a:p>
        </p:txBody>
      </p:sp>
      <p:sp>
        <p:nvSpPr>
          <p:cNvPr id="120" name="Rectangle 119"/>
          <p:cNvSpPr/>
          <p:nvPr/>
        </p:nvSpPr>
        <p:spPr>
          <a:xfrm>
            <a:off x="5017597" y="2832254"/>
            <a:ext cx="1349809" cy="458935"/>
          </a:xfrm>
          <a:prstGeom prst="rect">
            <a:avLst/>
          </a:prstGeom>
          <a:no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defRPr/>
            </a:pPr>
            <a:r>
              <a:rPr lang="en-US" sz="825" dirty="0">
                <a:solidFill>
                  <a:srgbClr val="9F958F">
                    <a:lumMod val="75000"/>
                  </a:srgbClr>
                </a:solidFill>
                <a:latin typeface="Segoe"/>
              </a:rPr>
              <a:t>“All in”. Deploy entire SAP system landscapes to Azure and deliver on cloud-first vision</a:t>
            </a:r>
          </a:p>
        </p:txBody>
      </p:sp>
      <p:sp>
        <p:nvSpPr>
          <p:cNvPr id="123" name="TextBox 122"/>
          <p:cNvSpPr txBox="1"/>
          <p:nvPr/>
        </p:nvSpPr>
        <p:spPr>
          <a:xfrm>
            <a:off x="4503963" y="4290711"/>
            <a:ext cx="2491862" cy="738664"/>
          </a:xfrm>
          <a:prstGeom prst="rect">
            <a:avLst/>
          </a:prstGeom>
          <a:noFill/>
        </p:spPr>
        <p:txBody>
          <a:bodyPr wrap="square" rtlCol="0">
            <a:spAutoFit/>
          </a:bodyPr>
          <a:lstStyle/>
          <a:p>
            <a:pPr algn="ctr">
              <a:spcAft>
                <a:spcPts val="450"/>
              </a:spcAft>
              <a:defRPr/>
            </a:pPr>
            <a:r>
              <a:rPr lang="de-DE" sz="2100" dirty="0">
                <a:solidFill>
                  <a:srgbClr val="E65A0F"/>
                </a:solidFill>
                <a:latin typeface="Segoe"/>
              </a:rPr>
              <a:t>Minutes instead </a:t>
            </a:r>
            <a:br>
              <a:rPr lang="de-DE" sz="2100" dirty="0">
                <a:solidFill>
                  <a:srgbClr val="E65A0F"/>
                </a:solidFill>
                <a:latin typeface="Segoe"/>
              </a:rPr>
            </a:br>
            <a:r>
              <a:rPr lang="de-DE" sz="2100" dirty="0">
                <a:solidFill>
                  <a:srgbClr val="E65A0F"/>
                </a:solidFill>
                <a:latin typeface="Segoe"/>
              </a:rPr>
              <a:t>of days</a:t>
            </a:r>
          </a:p>
        </p:txBody>
      </p:sp>
      <p:sp>
        <p:nvSpPr>
          <p:cNvPr id="125" name="TextBox 124"/>
          <p:cNvSpPr txBox="1"/>
          <p:nvPr/>
        </p:nvSpPr>
        <p:spPr>
          <a:xfrm>
            <a:off x="5016354" y="2337197"/>
            <a:ext cx="1350431" cy="507831"/>
          </a:xfrm>
          <a:prstGeom prst="rect">
            <a:avLst/>
          </a:prstGeom>
          <a:noFill/>
        </p:spPr>
        <p:txBody>
          <a:bodyPr wrap="square" rtlCol="0">
            <a:spAutoFit/>
          </a:bodyPr>
          <a:lstStyle/>
          <a:p>
            <a:pPr algn="ctr">
              <a:defRPr/>
            </a:pPr>
            <a:r>
              <a:rPr lang="de-DE" sz="1350" dirty="0">
                <a:solidFill>
                  <a:srgbClr val="E65A0F"/>
                </a:solidFill>
                <a:latin typeface="Segoe"/>
              </a:rPr>
              <a:t>Productive</a:t>
            </a:r>
            <a:br>
              <a:rPr lang="de-DE" sz="1350" dirty="0">
                <a:solidFill>
                  <a:srgbClr val="E65A0F"/>
                </a:solidFill>
                <a:latin typeface="Segoe"/>
              </a:rPr>
            </a:br>
            <a:r>
              <a:rPr lang="de-DE" sz="1350" dirty="0">
                <a:solidFill>
                  <a:srgbClr val="E65A0F"/>
                </a:solidFill>
                <a:latin typeface="Segoe"/>
              </a:rPr>
              <a:t>Systems</a:t>
            </a:r>
          </a:p>
        </p:txBody>
      </p:sp>
      <p:sp>
        <p:nvSpPr>
          <p:cNvPr id="160" name="Rectangle 159"/>
          <p:cNvSpPr/>
          <p:nvPr/>
        </p:nvSpPr>
        <p:spPr>
          <a:xfrm>
            <a:off x="6442044" y="2832253"/>
            <a:ext cx="1343707" cy="801228"/>
          </a:xfrm>
          <a:prstGeom prst="rect">
            <a:avLst/>
          </a:prstGeom>
          <a:no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defRPr/>
            </a:pPr>
            <a:r>
              <a:rPr lang="en-US" sz="825" dirty="0">
                <a:solidFill>
                  <a:srgbClr val="9F958F">
                    <a:lumMod val="75000"/>
                  </a:srgbClr>
                </a:solidFill>
                <a:latin typeface="Segoe"/>
              </a:rPr>
              <a:t>Keep environments for  recovery purposes without additional cost</a:t>
            </a:r>
            <a:r>
              <a:rPr lang="de-DE" sz="825" dirty="0">
                <a:solidFill>
                  <a:srgbClr val="9F958F">
                    <a:lumMod val="75000"/>
                  </a:srgbClr>
                </a:solidFill>
                <a:latin typeface="Segoe"/>
              </a:rPr>
              <a:t>.</a:t>
            </a:r>
          </a:p>
        </p:txBody>
      </p:sp>
      <p:sp>
        <p:nvSpPr>
          <p:cNvPr id="165" name="TextBox 164"/>
          <p:cNvSpPr txBox="1"/>
          <p:nvPr/>
        </p:nvSpPr>
        <p:spPr>
          <a:xfrm>
            <a:off x="6442666" y="2337197"/>
            <a:ext cx="1349808" cy="507831"/>
          </a:xfrm>
          <a:prstGeom prst="rect">
            <a:avLst/>
          </a:prstGeom>
          <a:noFill/>
        </p:spPr>
        <p:txBody>
          <a:bodyPr wrap="square" rtlCol="0">
            <a:spAutoFit/>
          </a:bodyPr>
          <a:lstStyle/>
          <a:p>
            <a:pPr algn="ctr">
              <a:defRPr/>
            </a:pPr>
            <a:r>
              <a:rPr lang="de-DE" sz="1350" dirty="0">
                <a:solidFill>
                  <a:srgbClr val="B7BE16"/>
                </a:solidFill>
                <a:latin typeface="Segoe"/>
              </a:rPr>
              <a:t>Disaster Recovery</a:t>
            </a:r>
          </a:p>
        </p:txBody>
      </p:sp>
      <p:sp>
        <p:nvSpPr>
          <p:cNvPr id="180" name="Rectangle 179"/>
          <p:cNvSpPr/>
          <p:nvPr/>
        </p:nvSpPr>
        <p:spPr>
          <a:xfrm>
            <a:off x="7858868" y="2832254"/>
            <a:ext cx="1345383" cy="458935"/>
          </a:xfrm>
          <a:prstGeom prst="rect">
            <a:avLst/>
          </a:prstGeom>
          <a:no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defRPr/>
            </a:pPr>
            <a:r>
              <a:rPr lang="de-DE" sz="825" dirty="0">
                <a:solidFill>
                  <a:srgbClr val="9F958F">
                    <a:lumMod val="75000"/>
                  </a:srgbClr>
                </a:solidFill>
                <a:latin typeface="Segoe"/>
              </a:rPr>
              <a:t>Archive data and the corresponding SAP systems audit-proof without running costs and always available</a:t>
            </a:r>
          </a:p>
        </p:txBody>
      </p:sp>
      <p:sp>
        <p:nvSpPr>
          <p:cNvPr id="185" name="TextBox 184"/>
          <p:cNvSpPr txBox="1"/>
          <p:nvPr/>
        </p:nvSpPr>
        <p:spPr>
          <a:xfrm>
            <a:off x="7886552" y="2337195"/>
            <a:ext cx="1330991" cy="300082"/>
          </a:xfrm>
          <a:prstGeom prst="rect">
            <a:avLst/>
          </a:prstGeom>
          <a:noFill/>
        </p:spPr>
        <p:txBody>
          <a:bodyPr wrap="square" rtlCol="0">
            <a:spAutoFit/>
          </a:bodyPr>
          <a:lstStyle/>
          <a:p>
            <a:pPr algn="ctr">
              <a:defRPr/>
            </a:pPr>
            <a:r>
              <a:rPr lang="de-DE" sz="1350" dirty="0">
                <a:solidFill>
                  <a:srgbClr val="691E7C"/>
                </a:solidFill>
                <a:latin typeface="Segoe"/>
              </a:rPr>
              <a:t>Archiving</a:t>
            </a:r>
          </a:p>
        </p:txBody>
      </p:sp>
      <p:grpSp>
        <p:nvGrpSpPr>
          <p:cNvPr id="199" name="Groupe 581"/>
          <p:cNvGrpSpPr/>
          <p:nvPr/>
        </p:nvGrpSpPr>
        <p:grpSpPr>
          <a:xfrm>
            <a:off x="4107266" y="1865634"/>
            <a:ext cx="458023" cy="502274"/>
            <a:chOff x="1604964" y="3111501"/>
            <a:chExt cx="328613" cy="360362"/>
          </a:xfrm>
        </p:grpSpPr>
        <p:sp>
          <p:nvSpPr>
            <p:cNvPr id="200" name="Freeform 266"/>
            <p:cNvSpPr>
              <a:spLocks/>
            </p:cNvSpPr>
            <p:nvPr/>
          </p:nvSpPr>
          <p:spPr bwMode="auto">
            <a:xfrm>
              <a:off x="1604964" y="3192463"/>
              <a:ext cx="247650" cy="238125"/>
            </a:xfrm>
            <a:custGeom>
              <a:avLst/>
              <a:gdLst/>
              <a:ahLst/>
              <a:cxnLst>
                <a:cxn ang="0">
                  <a:pos x="106" y="105"/>
                </a:cxn>
                <a:cxn ang="0">
                  <a:pos x="0" y="105"/>
                </a:cxn>
                <a:cxn ang="0">
                  <a:pos x="0" y="32"/>
                </a:cxn>
                <a:cxn ang="0">
                  <a:pos x="156" y="0"/>
                </a:cxn>
                <a:cxn ang="0">
                  <a:pos x="123" y="150"/>
                </a:cxn>
              </a:cxnLst>
              <a:rect l="0" t="0" r="r" b="b"/>
              <a:pathLst>
                <a:path w="156" h="150">
                  <a:moveTo>
                    <a:pt x="106" y="105"/>
                  </a:moveTo>
                  <a:lnTo>
                    <a:pt x="0" y="105"/>
                  </a:lnTo>
                  <a:lnTo>
                    <a:pt x="0" y="32"/>
                  </a:lnTo>
                  <a:lnTo>
                    <a:pt x="156" y="0"/>
                  </a:lnTo>
                  <a:lnTo>
                    <a:pt x="123" y="150"/>
                  </a:ln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1" name="Freeform 267"/>
            <p:cNvSpPr>
              <a:spLocks/>
            </p:cNvSpPr>
            <p:nvPr/>
          </p:nvSpPr>
          <p:spPr bwMode="auto">
            <a:xfrm>
              <a:off x="1852614" y="3133726"/>
              <a:ext cx="80963" cy="58738"/>
            </a:xfrm>
            <a:custGeom>
              <a:avLst/>
              <a:gdLst/>
              <a:ahLst/>
              <a:cxnLst>
                <a:cxn ang="0">
                  <a:pos x="0" y="37"/>
                </a:cxn>
                <a:cxn ang="0">
                  <a:pos x="6" y="7"/>
                </a:cxn>
                <a:cxn ang="0">
                  <a:pos x="51" y="0"/>
                </a:cxn>
              </a:cxnLst>
              <a:rect l="0" t="0" r="r" b="b"/>
              <a:pathLst>
                <a:path w="51" h="37">
                  <a:moveTo>
                    <a:pt x="0" y="37"/>
                  </a:moveTo>
                  <a:lnTo>
                    <a:pt x="6" y="7"/>
                  </a:lnTo>
                  <a:lnTo>
                    <a:pt x="51" y="0"/>
                  </a:ln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2" name="Freeform 268"/>
            <p:cNvSpPr>
              <a:spLocks/>
            </p:cNvSpPr>
            <p:nvPr/>
          </p:nvSpPr>
          <p:spPr bwMode="auto">
            <a:xfrm>
              <a:off x="1627189" y="3162301"/>
              <a:ext cx="77788" cy="71438"/>
            </a:xfrm>
            <a:custGeom>
              <a:avLst/>
              <a:gdLst/>
              <a:ahLst/>
              <a:cxnLst>
                <a:cxn ang="0">
                  <a:pos x="10" y="45"/>
                </a:cxn>
                <a:cxn ang="0">
                  <a:pos x="0" y="11"/>
                </a:cxn>
                <a:cxn ang="0">
                  <a:pos x="38" y="0"/>
                </a:cxn>
                <a:cxn ang="0">
                  <a:pos x="49" y="37"/>
                </a:cxn>
              </a:cxnLst>
              <a:rect l="0" t="0" r="r" b="b"/>
              <a:pathLst>
                <a:path w="49" h="45">
                  <a:moveTo>
                    <a:pt x="10" y="45"/>
                  </a:moveTo>
                  <a:lnTo>
                    <a:pt x="0" y="11"/>
                  </a:lnTo>
                  <a:lnTo>
                    <a:pt x="38" y="0"/>
                  </a:lnTo>
                  <a:lnTo>
                    <a:pt x="49" y="37"/>
                  </a:ln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3" name="Freeform 269"/>
            <p:cNvSpPr>
              <a:spLocks/>
            </p:cNvSpPr>
            <p:nvPr/>
          </p:nvSpPr>
          <p:spPr bwMode="auto">
            <a:xfrm>
              <a:off x="1785939" y="3430588"/>
              <a:ext cx="41275" cy="41275"/>
            </a:xfrm>
            <a:custGeom>
              <a:avLst/>
              <a:gdLst/>
              <a:ahLst/>
              <a:cxnLst>
                <a:cxn ang="0">
                  <a:pos x="11" y="0"/>
                </a:cxn>
                <a:cxn ang="0">
                  <a:pos x="21" y="11"/>
                </a:cxn>
                <a:cxn ang="0">
                  <a:pos x="11" y="21"/>
                </a:cxn>
                <a:cxn ang="0">
                  <a:pos x="0" y="11"/>
                </a:cxn>
                <a:cxn ang="0">
                  <a:pos x="0" y="9"/>
                </a:cxn>
              </a:cxnLst>
              <a:rect l="0" t="0" r="r" b="b"/>
              <a:pathLst>
                <a:path w="21" h="21">
                  <a:moveTo>
                    <a:pt x="11" y="0"/>
                  </a:moveTo>
                  <a:cubicBezTo>
                    <a:pt x="17" y="0"/>
                    <a:pt x="21" y="5"/>
                    <a:pt x="21" y="11"/>
                  </a:cubicBezTo>
                  <a:cubicBezTo>
                    <a:pt x="21" y="16"/>
                    <a:pt x="17" y="21"/>
                    <a:pt x="11" y="21"/>
                  </a:cubicBezTo>
                  <a:cubicBezTo>
                    <a:pt x="5" y="21"/>
                    <a:pt x="0" y="16"/>
                    <a:pt x="0" y="11"/>
                  </a:cubicBezTo>
                  <a:cubicBezTo>
                    <a:pt x="0" y="10"/>
                    <a:pt x="0" y="10"/>
                    <a:pt x="0" y="9"/>
                  </a:cubicBez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4" name="Freeform 270"/>
            <p:cNvSpPr>
              <a:spLocks/>
            </p:cNvSpPr>
            <p:nvPr/>
          </p:nvSpPr>
          <p:spPr bwMode="auto">
            <a:xfrm>
              <a:off x="1604964" y="3430588"/>
              <a:ext cx="39688" cy="41275"/>
            </a:xfrm>
            <a:custGeom>
              <a:avLst/>
              <a:gdLst/>
              <a:ahLst/>
              <a:cxnLst>
                <a:cxn ang="0">
                  <a:pos x="10" y="0"/>
                </a:cxn>
                <a:cxn ang="0">
                  <a:pos x="0" y="11"/>
                </a:cxn>
                <a:cxn ang="0">
                  <a:pos x="10" y="21"/>
                </a:cxn>
                <a:cxn ang="0">
                  <a:pos x="21" y="11"/>
                </a:cxn>
                <a:cxn ang="0">
                  <a:pos x="21" y="9"/>
                </a:cxn>
              </a:cxnLst>
              <a:rect l="0" t="0" r="r" b="b"/>
              <a:pathLst>
                <a:path w="21" h="21">
                  <a:moveTo>
                    <a:pt x="10" y="0"/>
                  </a:moveTo>
                  <a:cubicBezTo>
                    <a:pt x="4" y="0"/>
                    <a:pt x="0" y="5"/>
                    <a:pt x="0" y="11"/>
                  </a:cubicBezTo>
                  <a:cubicBezTo>
                    <a:pt x="0" y="16"/>
                    <a:pt x="4" y="21"/>
                    <a:pt x="10" y="21"/>
                  </a:cubicBezTo>
                  <a:cubicBezTo>
                    <a:pt x="16" y="21"/>
                    <a:pt x="21" y="16"/>
                    <a:pt x="21" y="11"/>
                  </a:cubicBezTo>
                  <a:cubicBezTo>
                    <a:pt x="21" y="10"/>
                    <a:pt x="21" y="10"/>
                    <a:pt x="21" y="9"/>
                  </a:cubicBez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5" name="Line 271"/>
            <p:cNvSpPr>
              <a:spLocks noChangeShapeType="1"/>
            </p:cNvSpPr>
            <p:nvPr/>
          </p:nvSpPr>
          <p:spPr bwMode="auto">
            <a:xfrm>
              <a:off x="1624014" y="3430588"/>
              <a:ext cx="184150" cy="1588"/>
            </a:xfrm>
            <a:prstGeom prst="line">
              <a:avLst/>
            </a:pr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6" name="Freeform 272"/>
            <p:cNvSpPr>
              <a:spLocks/>
            </p:cNvSpPr>
            <p:nvPr/>
          </p:nvSpPr>
          <p:spPr bwMode="auto">
            <a:xfrm>
              <a:off x="1698626" y="3144838"/>
              <a:ext cx="84138" cy="65088"/>
            </a:xfrm>
            <a:custGeom>
              <a:avLst/>
              <a:gdLst/>
              <a:ahLst/>
              <a:cxnLst>
                <a:cxn ang="0">
                  <a:pos x="0" y="31"/>
                </a:cxn>
                <a:cxn ang="0">
                  <a:pos x="19" y="0"/>
                </a:cxn>
                <a:cxn ang="0">
                  <a:pos x="53" y="19"/>
                </a:cxn>
                <a:cxn ang="0">
                  <a:pos x="41" y="41"/>
                </a:cxn>
              </a:cxnLst>
              <a:rect l="0" t="0" r="r" b="b"/>
              <a:pathLst>
                <a:path w="53" h="41">
                  <a:moveTo>
                    <a:pt x="0" y="31"/>
                  </a:moveTo>
                  <a:lnTo>
                    <a:pt x="19" y="0"/>
                  </a:lnTo>
                  <a:lnTo>
                    <a:pt x="53" y="19"/>
                  </a:lnTo>
                  <a:lnTo>
                    <a:pt x="41" y="41"/>
                  </a:ln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7" name="Freeform 273"/>
            <p:cNvSpPr>
              <a:spLocks/>
            </p:cNvSpPr>
            <p:nvPr/>
          </p:nvSpPr>
          <p:spPr bwMode="auto">
            <a:xfrm>
              <a:off x="1754189" y="3119438"/>
              <a:ext cx="87313" cy="74613"/>
            </a:xfrm>
            <a:custGeom>
              <a:avLst/>
              <a:gdLst/>
              <a:ahLst/>
              <a:cxnLst>
                <a:cxn ang="0">
                  <a:pos x="2" y="27"/>
                </a:cxn>
                <a:cxn ang="0">
                  <a:pos x="0" y="7"/>
                </a:cxn>
                <a:cxn ang="0">
                  <a:pos x="47" y="0"/>
                </a:cxn>
                <a:cxn ang="0">
                  <a:pos x="55" y="47"/>
                </a:cxn>
              </a:cxnLst>
              <a:rect l="0" t="0" r="r" b="b"/>
              <a:pathLst>
                <a:path w="55" h="47">
                  <a:moveTo>
                    <a:pt x="2" y="27"/>
                  </a:moveTo>
                  <a:lnTo>
                    <a:pt x="0" y="7"/>
                  </a:lnTo>
                  <a:lnTo>
                    <a:pt x="47" y="0"/>
                  </a:lnTo>
                  <a:lnTo>
                    <a:pt x="55" y="47"/>
                  </a:ln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08" name="Freeform 274"/>
            <p:cNvSpPr>
              <a:spLocks/>
            </p:cNvSpPr>
            <p:nvPr/>
          </p:nvSpPr>
          <p:spPr bwMode="auto">
            <a:xfrm>
              <a:off x="1676401" y="3111501"/>
              <a:ext cx="79375" cy="50800"/>
            </a:xfrm>
            <a:custGeom>
              <a:avLst/>
              <a:gdLst/>
              <a:ahLst/>
              <a:cxnLst>
                <a:cxn ang="0">
                  <a:pos x="0" y="26"/>
                </a:cxn>
                <a:cxn ang="0">
                  <a:pos x="0" y="0"/>
                </a:cxn>
                <a:cxn ang="0">
                  <a:pos x="41" y="0"/>
                </a:cxn>
                <a:cxn ang="0">
                  <a:pos x="41" y="9"/>
                </a:cxn>
              </a:cxnLst>
              <a:rect l="0" t="0" r="r" b="b"/>
              <a:pathLst>
                <a:path w="41" h="26">
                  <a:moveTo>
                    <a:pt x="0" y="26"/>
                  </a:moveTo>
                  <a:cubicBezTo>
                    <a:pt x="0" y="0"/>
                    <a:pt x="0" y="0"/>
                    <a:pt x="0" y="0"/>
                  </a:cubicBezTo>
                  <a:cubicBezTo>
                    <a:pt x="41" y="0"/>
                    <a:pt x="41" y="0"/>
                    <a:pt x="41" y="0"/>
                  </a:cubicBezTo>
                  <a:cubicBezTo>
                    <a:pt x="41" y="3"/>
                    <a:pt x="41" y="7"/>
                    <a:pt x="41" y="9"/>
                  </a:cubicBezTo>
                </a:path>
              </a:pathLst>
            </a:custGeom>
            <a:noFill/>
            <a:ln w="19050" cap="rnd">
              <a:solidFill>
                <a:srgbClr val="FFC000"/>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grpSp>
      <p:grpSp>
        <p:nvGrpSpPr>
          <p:cNvPr id="209" name="Groupe 569"/>
          <p:cNvGrpSpPr/>
          <p:nvPr/>
        </p:nvGrpSpPr>
        <p:grpSpPr>
          <a:xfrm>
            <a:off x="8324042" y="1894556"/>
            <a:ext cx="422692" cy="320040"/>
            <a:chOff x="4884738" y="2747963"/>
            <a:chExt cx="333375" cy="252413"/>
          </a:xfrm>
        </p:grpSpPr>
        <p:sp>
          <p:nvSpPr>
            <p:cNvPr id="210" name="Freeform 306"/>
            <p:cNvSpPr>
              <a:spLocks/>
            </p:cNvSpPr>
            <p:nvPr/>
          </p:nvSpPr>
          <p:spPr bwMode="auto">
            <a:xfrm>
              <a:off x="4884738" y="2747963"/>
              <a:ext cx="333375" cy="252413"/>
            </a:xfrm>
            <a:custGeom>
              <a:avLst/>
              <a:gdLst/>
              <a:ahLst/>
              <a:cxnLst>
                <a:cxn ang="0">
                  <a:pos x="0" y="130"/>
                </a:cxn>
                <a:cxn ang="0">
                  <a:pos x="135" y="130"/>
                </a:cxn>
                <a:cxn ang="0">
                  <a:pos x="143" y="122"/>
                </a:cxn>
                <a:cxn ang="0">
                  <a:pos x="169" y="57"/>
                </a:cxn>
                <a:cxn ang="0">
                  <a:pos x="163" y="46"/>
                </a:cxn>
                <a:cxn ang="0">
                  <a:pos x="157" y="46"/>
                </a:cxn>
                <a:cxn ang="0">
                  <a:pos x="169" y="33"/>
                </a:cxn>
                <a:cxn ang="0">
                  <a:pos x="143" y="33"/>
                </a:cxn>
                <a:cxn ang="0">
                  <a:pos x="143" y="0"/>
                </a:cxn>
                <a:cxn ang="0">
                  <a:pos x="99" y="0"/>
                </a:cxn>
                <a:cxn ang="0">
                  <a:pos x="99" y="33"/>
                </a:cxn>
                <a:cxn ang="0">
                  <a:pos x="73" y="33"/>
                </a:cxn>
                <a:cxn ang="0">
                  <a:pos x="121" y="86"/>
                </a:cxn>
                <a:cxn ang="0">
                  <a:pos x="151" y="53"/>
                </a:cxn>
              </a:cxnLst>
              <a:rect l="0" t="0" r="r" b="b"/>
              <a:pathLst>
                <a:path w="172" h="130">
                  <a:moveTo>
                    <a:pt x="0" y="130"/>
                  </a:moveTo>
                  <a:cubicBezTo>
                    <a:pt x="135" y="130"/>
                    <a:pt x="135" y="130"/>
                    <a:pt x="135" y="130"/>
                  </a:cubicBezTo>
                  <a:cubicBezTo>
                    <a:pt x="139" y="129"/>
                    <a:pt x="141" y="127"/>
                    <a:pt x="143" y="122"/>
                  </a:cubicBezTo>
                  <a:cubicBezTo>
                    <a:pt x="169" y="57"/>
                    <a:pt x="169" y="57"/>
                    <a:pt x="169" y="57"/>
                  </a:cubicBezTo>
                  <a:cubicBezTo>
                    <a:pt x="171" y="54"/>
                    <a:pt x="172" y="46"/>
                    <a:pt x="163" y="46"/>
                  </a:cubicBezTo>
                  <a:cubicBezTo>
                    <a:pt x="157" y="46"/>
                    <a:pt x="157" y="46"/>
                    <a:pt x="157" y="46"/>
                  </a:cubicBezTo>
                  <a:cubicBezTo>
                    <a:pt x="169" y="33"/>
                    <a:pt x="169" y="33"/>
                    <a:pt x="169" y="33"/>
                  </a:cubicBezTo>
                  <a:cubicBezTo>
                    <a:pt x="143" y="33"/>
                    <a:pt x="143" y="33"/>
                    <a:pt x="143" y="33"/>
                  </a:cubicBezTo>
                  <a:cubicBezTo>
                    <a:pt x="143" y="0"/>
                    <a:pt x="143" y="0"/>
                    <a:pt x="143" y="0"/>
                  </a:cubicBezTo>
                  <a:cubicBezTo>
                    <a:pt x="99" y="0"/>
                    <a:pt x="99" y="0"/>
                    <a:pt x="99" y="0"/>
                  </a:cubicBezTo>
                  <a:cubicBezTo>
                    <a:pt x="99" y="12"/>
                    <a:pt x="99" y="22"/>
                    <a:pt x="99" y="33"/>
                  </a:cubicBezTo>
                  <a:cubicBezTo>
                    <a:pt x="73" y="33"/>
                    <a:pt x="73" y="33"/>
                    <a:pt x="73" y="33"/>
                  </a:cubicBezTo>
                  <a:cubicBezTo>
                    <a:pt x="121" y="86"/>
                    <a:pt x="121" y="86"/>
                    <a:pt x="121" y="86"/>
                  </a:cubicBezTo>
                  <a:cubicBezTo>
                    <a:pt x="151" y="53"/>
                    <a:pt x="151" y="53"/>
                    <a:pt x="151" y="53"/>
                  </a:cubicBezTo>
                </a:path>
              </a:pathLst>
            </a:custGeom>
            <a:noFill/>
            <a:ln w="19050" cap="rnd">
              <a:solidFill>
                <a:srgbClr val="691E7C"/>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sp>
          <p:nvSpPr>
            <p:cNvPr id="211" name="Freeform 307"/>
            <p:cNvSpPr>
              <a:spLocks/>
            </p:cNvSpPr>
            <p:nvPr/>
          </p:nvSpPr>
          <p:spPr bwMode="auto">
            <a:xfrm>
              <a:off x="4884738" y="2779713"/>
              <a:ext cx="141288" cy="203200"/>
            </a:xfrm>
            <a:custGeom>
              <a:avLst/>
              <a:gdLst/>
              <a:ahLst/>
              <a:cxnLst>
                <a:cxn ang="0">
                  <a:pos x="73" y="30"/>
                </a:cxn>
                <a:cxn ang="0">
                  <a:pos x="41" y="30"/>
                </a:cxn>
                <a:cxn ang="0">
                  <a:pos x="27" y="38"/>
                </a:cxn>
                <a:cxn ang="0">
                  <a:pos x="0" y="105"/>
                </a:cxn>
                <a:cxn ang="0">
                  <a:pos x="0" y="17"/>
                </a:cxn>
                <a:cxn ang="0">
                  <a:pos x="6" y="5"/>
                </a:cxn>
                <a:cxn ang="0">
                  <a:pos x="16" y="0"/>
                </a:cxn>
                <a:cxn ang="0">
                  <a:pos x="45" y="0"/>
                </a:cxn>
                <a:cxn ang="0">
                  <a:pos x="53" y="6"/>
                </a:cxn>
                <a:cxn ang="0">
                  <a:pos x="58" y="17"/>
                </a:cxn>
                <a:cxn ang="0">
                  <a:pos x="73" y="17"/>
                </a:cxn>
              </a:cxnLst>
              <a:rect l="0" t="0" r="r" b="b"/>
              <a:pathLst>
                <a:path w="73" h="105">
                  <a:moveTo>
                    <a:pt x="73" y="30"/>
                  </a:moveTo>
                  <a:cubicBezTo>
                    <a:pt x="41" y="30"/>
                    <a:pt x="41" y="30"/>
                    <a:pt x="41" y="30"/>
                  </a:cubicBezTo>
                  <a:cubicBezTo>
                    <a:pt x="35" y="30"/>
                    <a:pt x="30" y="32"/>
                    <a:pt x="27" y="38"/>
                  </a:cubicBezTo>
                  <a:cubicBezTo>
                    <a:pt x="0" y="105"/>
                    <a:pt x="0" y="105"/>
                    <a:pt x="0" y="105"/>
                  </a:cubicBezTo>
                  <a:cubicBezTo>
                    <a:pt x="0" y="76"/>
                    <a:pt x="0" y="46"/>
                    <a:pt x="0" y="17"/>
                  </a:cubicBezTo>
                  <a:cubicBezTo>
                    <a:pt x="6" y="5"/>
                    <a:pt x="6" y="5"/>
                    <a:pt x="6" y="5"/>
                  </a:cubicBezTo>
                  <a:cubicBezTo>
                    <a:pt x="8" y="3"/>
                    <a:pt x="10" y="0"/>
                    <a:pt x="16" y="0"/>
                  </a:cubicBezTo>
                  <a:cubicBezTo>
                    <a:pt x="45" y="0"/>
                    <a:pt x="45" y="0"/>
                    <a:pt x="45" y="0"/>
                  </a:cubicBezTo>
                  <a:cubicBezTo>
                    <a:pt x="50" y="0"/>
                    <a:pt x="52" y="4"/>
                    <a:pt x="53" y="6"/>
                  </a:cubicBezTo>
                  <a:cubicBezTo>
                    <a:pt x="58" y="17"/>
                    <a:pt x="58" y="17"/>
                    <a:pt x="58" y="17"/>
                  </a:cubicBezTo>
                  <a:cubicBezTo>
                    <a:pt x="73" y="17"/>
                    <a:pt x="73" y="17"/>
                    <a:pt x="73" y="17"/>
                  </a:cubicBezTo>
                </a:path>
              </a:pathLst>
            </a:custGeom>
            <a:noFill/>
            <a:ln w="19050" cap="rnd">
              <a:solidFill>
                <a:srgbClr val="691E7C"/>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grpSp>
      <p:sp>
        <p:nvSpPr>
          <p:cNvPr id="212" name="Freeform 403"/>
          <p:cNvSpPr>
            <a:spLocks noEditPoints="1"/>
          </p:cNvSpPr>
          <p:nvPr/>
        </p:nvSpPr>
        <p:spPr bwMode="auto">
          <a:xfrm>
            <a:off x="5379049" y="1906061"/>
            <a:ext cx="639839" cy="324556"/>
          </a:xfrm>
          <a:custGeom>
            <a:avLst/>
            <a:gdLst/>
            <a:ahLst/>
            <a:cxnLst>
              <a:cxn ang="0">
                <a:pos x="13" y="124"/>
              </a:cxn>
              <a:cxn ang="0">
                <a:pos x="29" y="129"/>
              </a:cxn>
              <a:cxn ang="0">
                <a:pos x="48" y="125"/>
              </a:cxn>
              <a:cxn ang="0">
                <a:pos x="60" y="112"/>
              </a:cxn>
              <a:cxn ang="0">
                <a:pos x="64" y="94"/>
              </a:cxn>
              <a:cxn ang="0">
                <a:pos x="111" y="66"/>
              </a:cxn>
              <a:cxn ang="0">
                <a:pos x="129" y="68"/>
              </a:cxn>
              <a:cxn ang="0">
                <a:pos x="145" y="57"/>
              </a:cxn>
              <a:cxn ang="0">
                <a:pos x="153" y="41"/>
              </a:cxn>
              <a:cxn ang="0">
                <a:pos x="128" y="47"/>
              </a:cxn>
              <a:cxn ang="0">
                <a:pos x="139" y="7"/>
              </a:cxn>
              <a:cxn ang="0">
                <a:pos x="122" y="1"/>
              </a:cxn>
              <a:cxn ang="0">
                <a:pos x="105" y="6"/>
              </a:cxn>
              <a:cxn ang="0">
                <a:pos x="93" y="19"/>
              </a:cxn>
              <a:cxn ang="0">
                <a:pos x="89" y="36"/>
              </a:cxn>
              <a:cxn ang="0">
                <a:pos x="40" y="63"/>
              </a:cxn>
              <a:cxn ang="0">
                <a:pos x="23" y="63"/>
              </a:cxn>
              <a:cxn ang="0">
                <a:pos x="9" y="72"/>
              </a:cxn>
              <a:cxn ang="0">
                <a:pos x="0" y="89"/>
              </a:cxn>
              <a:cxn ang="0">
                <a:pos x="27" y="83"/>
              </a:cxn>
              <a:cxn ang="0">
                <a:pos x="222" y="33"/>
              </a:cxn>
              <a:cxn ang="0">
                <a:pos x="258" y="45"/>
              </a:cxn>
              <a:cxn ang="0">
                <a:pos x="222" y="33"/>
              </a:cxn>
              <a:cxn ang="0">
                <a:pos x="205" y="40"/>
              </a:cxn>
              <a:cxn ang="0">
                <a:pos x="204" y="29"/>
              </a:cxn>
              <a:cxn ang="0">
                <a:pos x="208" y="22"/>
              </a:cxn>
              <a:cxn ang="0">
                <a:pos x="237" y="0"/>
              </a:cxn>
              <a:cxn ang="0">
                <a:pos x="247" y="1"/>
              </a:cxn>
              <a:cxn ang="0">
                <a:pos x="275" y="37"/>
              </a:cxn>
              <a:cxn ang="0">
                <a:pos x="276" y="47"/>
              </a:cxn>
              <a:cxn ang="0">
                <a:pos x="272" y="56"/>
              </a:cxn>
              <a:cxn ang="0">
                <a:pos x="243" y="78"/>
              </a:cxn>
              <a:cxn ang="0">
                <a:pos x="233" y="77"/>
              </a:cxn>
              <a:cxn ang="0">
                <a:pos x="205" y="40"/>
              </a:cxn>
              <a:cxn ang="0">
                <a:pos x="90" y="125"/>
              </a:cxn>
              <a:cxn ang="0">
                <a:pos x="231" y="72"/>
              </a:cxn>
              <a:cxn ang="0">
                <a:pos x="206" y="96"/>
              </a:cxn>
              <a:cxn ang="0">
                <a:pos x="182" y="112"/>
              </a:cxn>
              <a:cxn ang="0">
                <a:pos x="157" y="127"/>
              </a:cxn>
            </a:cxnLst>
            <a:rect l="0" t="0" r="r" b="b"/>
            <a:pathLst>
              <a:path w="276" h="140">
                <a:moveTo>
                  <a:pt x="13" y="124"/>
                </a:moveTo>
                <a:lnTo>
                  <a:pt x="13" y="124"/>
                </a:lnTo>
                <a:lnTo>
                  <a:pt x="21" y="127"/>
                </a:lnTo>
                <a:lnTo>
                  <a:pt x="29" y="129"/>
                </a:lnTo>
                <a:lnTo>
                  <a:pt x="39" y="128"/>
                </a:lnTo>
                <a:lnTo>
                  <a:pt x="48" y="125"/>
                </a:lnTo>
                <a:lnTo>
                  <a:pt x="55" y="119"/>
                </a:lnTo>
                <a:lnTo>
                  <a:pt x="60" y="112"/>
                </a:lnTo>
                <a:lnTo>
                  <a:pt x="62" y="103"/>
                </a:lnTo>
                <a:lnTo>
                  <a:pt x="64" y="94"/>
                </a:lnTo>
                <a:lnTo>
                  <a:pt x="104" y="63"/>
                </a:lnTo>
                <a:lnTo>
                  <a:pt x="111" y="66"/>
                </a:lnTo>
                <a:lnTo>
                  <a:pt x="120" y="68"/>
                </a:lnTo>
                <a:lnTo>
                  <a:pt x="129" y="68"/>
                </a:lnTo>
                <a:lnTo>
                  <a:pt x="137" y="63"/>
                </a:lnTo>
                <a:lnTo>
                  <a:pt x="145" y="57"/>
                </a:lnTo>
                <a:lnTo>
                  <a:pt x="149" y="50"/>
                </a:lnTo>
                <a:lnTo>
                  <a:pt x="153" y="41"/>
                </a:lnTo>
                <a:lnTo>
                  <a:pt x="154" y="33"/>
                </a:lnTo>
                <a:lnTo>
                  <a:pt x="128" y="47"/>
                </a:lnTo>
                <a:lnTo>
                  <a:pt x="114" y="22"/>
                </a:lnTo>
                <a:lnTo>
                  <a:pt x="139" y="7"/>
                </a:lnTo>
                <a:lnTo>
                  <a:pt x="132" y="2"/>
                </a:lnTo>
                <a:lnTo>
                  <a:pt x="122" y="1"/>
                </a:lnTo>
                <a:lnTo>
                  <a:pt x="114" y="2"/>
                </a:lnTo>
                <a:lnTo>
                  <a:pt x="105" y="6"/>
                </a:lnTo>
                <a:lnTo>
                  <a:pt x="98" y="12"/>
                </a:lnTo>
                <a:lnTo>
                  <a:pt x="93" y="19"/>
                </a:lnTo>
                <a:lnTo>
                  <a:pt x="89" y="26"/>
                </a:lnTo>
                <a:lnTo>
                  <a:pt x="89" y="36"/>
                </a:lnTo>
                <a:lnTo>
                  <a:pt x="50" y="68"/>
                </a:lnTo>
                <a:lnTo>
                  <a:pt x="40" y="63"/>
                </a:lnTo>
                <a:lnTo>
                  <a:pt x="32" y="62"/>
                </a:lnTo>
                <a:lnTo>
                  <a:pt x="23" y="63"/>
                </a:lnTo>
                <a:lnTo>
                  <a:pt x="15" y="66"/>
                </a:lnTo>
                <a:lnTo>
                  <a:pt x="9" y="72"/>
                </a:lnTo>
                <a:lnTo>
                  <a:pt x="3" y="80"/>
                </a:lnTo>
                <a:lnTo>
                  <a:pt x="0" y="89"/>
                </a:lnTo>
                <a:lnTo>
                  <a:pt x="0" y="98"/>
                </a:lnTo>
                <a:lnTo>
                  <a:pt x="27" y="83"/>
                </a:lnTo>
                <a:lnTo>
                  <a:pt x="40" y="106"/>
                </a:lnTo>
                <a:moveTo>
                  <a:pt x="222" y="33"/>
                </a:moveTo>
                <a:lnTo>
                  <a:pt x="239" y="19"/>
                </a:lnTo>
                <a:lnTo>
                  <a:pt x="258" y="45"/>
                </a:lnTo>
                <a:lnTo>
                  <a:pt x="240" y="58"/>
                </a:lnTo>
                <a:lnTo>
                  <a:pt x="222" y="33"/>
                </a:lnTo>
                <a:moveTo>
                  <a:pt x="205" y="40"/>
                </a:moveTo>
                <a:lnTo>
                  <a:pt x="205" y="40"/>
                </a:lnTo>
                <a:lnTo>
                  <a:pt x="204" y="35"/>
                </a:lnTo>
                <a:lnTo>
                  <a:pt x="204" y="29"/>
                </a:lnTo>
                <a:lnTo>
                  <a:pt x="205" y="24"/>
                </a:lnTo>
                <a:lnTo>
                  <a:pt x="208" y="22"/>
                </a:lnTo>
                <a:lnTo>
                  <a:pt x="232" y="2"/>
                </a:lnTo>
                <a:lnTo>
                  <a:pt x="237" y="0"/>
                </a:lnTo>
                <a:lnTo>
                  <a:pt x="242" y="0"/>
                </a:lnTo>
                <a:lnTo>
                  <a:pt x="247" y="1"/>
                </a:lnTo>
                <a:lnTo>
                  <a:pt x="249" y="5"/>
                </a:lnTo>
                <a:lnTo>
                  <a:pt x="275" y="37"/>
                </a:lnTo>
                <a:lnTo>
                  <a:pt x="276" y="42"/>
                </a:lnTo>
                <a:lnTo>
                  <a:pt x="276" y="47"/>
                </a:lnTo>
                <a:lnTo>
                  <a:pt x="275" y="51"/>
                </a:lnTo>
                <a:lnTo>
                  <a:pt x="272" y="56"/>
                </a:lnTo>
                <a:lnTo>
                  <a:pt x="248" y="75"/>
                </a:lnTo>
                <a:lnTo>
                  <a:pt x="243" y="78"/>
                </a:lnTo>
                <a:lnTo>
                  <a:pt x="238" y="78"/>
                </a:lnTo>
                <a:lnTo>
                  <a:pt x="233" y="77"/>
                </a:lnTo>
                <a:lnTo>
                  <a:pt x="231" y="72"/>
                </a:lnTo>
                <a:lnTo>
                  <a:pt x="205" y="40"/>
                </a:lnTo>
                <a:moveTo>
                  <a:pt x="101" y="140"/>
                </a:moveTo>
                <a:lnTo>
                  <a:pt x="90" y="125"/>
                </a:lnTo>
                <a:lnTo>
                  <a:pt x="204" y="36"/>
                </a:lnTo>
                <a:lnTo>
                  <a:pt x="231" y="72"/>
                </a:lnTo>
                <a:lnTo>
                  <a:pt x="198" y="79"/>
                </a:lnTo>
                <a:lnTo>
                  <a:pt x="206" y="96"/>
                </a:lnTo>
                <a:lnTo>
                  <a:pt x="172" y="96"/>
                </a:lnTo>
                <a:lnTo>
                  <a:pt x="182" y="112"/>
                </a:lnTo>
                <a:lnTo>
                  <a:pt x="149" y="111"/>
                </a:lnTo>
                <a:lnTo>
                  <a:pt x="157" y="127"/>
                </a:lnTo>
                <a:lnTo>
                  <a:pt x="123" y="125"/>
                </a:lnTo>
              </a:path>
            </a:pathLst>
          </a:custGeom>
          <a:noFill/>
          <a:ln w="19050" cap="sq">
            <a:solidFill>
              <a:srgbClr val="E65A0F"/>
            </a:solidFill>
            <a:prstDash val="solid"/>
            <a:miter lim="800000"/>
            <a:headEnd/>
            <a:tailEnd/>
          </a:ln>
        </p:spPr>
        <p:txBody>
          <a:bodyPr vert="horz" wrap="square" lIns="68570" tIns="34285" rIns="68570" bIns="34285" numCol="1" anchor="t" anchorCtr="0" compatLnSpc="1">
            <a:prstTxWarp prst="textNoShape">
              <a:avLst/>
            </a:prstTxWarp>
          </a:bodyPr>
          <a:lstStyle/>
          <a:p>
            <a:pPr>
              <a:defRPr/>
            </a:pPr>
            <a:endParaRPr lang="en-US" sz="525" b="1">
              <a:solidFill>
                <a:srgbClr val="00234B"/>
              </a:solidFill>
              <a:latin typeface="Segoe"/>
              <a:cs typeface="Arial" pitchFamily="34" charset="0"/>
            </a:endParaRPr>
          </a:p>
        </p:txBody>
      </p:sp>
      <p:grpSp>
        <p:nvGrpSpPr>
          <p:cNvPr id="213" name="Groupe 537"/>
          <p:cNvGrpSpPr/>
          <p:nvPr/>
        </p:nvGrpSpPr>
        <p:grpSpPr>
          <a:xfrm>
            <a:off x="6957006" y="1854002"/>
            <a:ext cx="313783" cy="407511"/>
            <a:chOff x="3733801" y="752475"/>
            <a:chExt cx="244475" cy="317501"/>
          </a:xfrm>
        </p:grpSpPr>
        <p:sp>
          <p:nvSpPr>
            <p:cNvPr id="214" name="Freeform 248"/>
            <p:cNvSpPr>
              <a:spLocks/>
            </p:cNvSpPr>
            <p:nvPr/>
          </p:nvSpPr>
          <p:spPr bwMode="auto">
            <a:xfrm>
              <a:off x="3733801" y="752475"/>
              <a:ext cx="244475" cy="92075"/>
            </a:xfrm>
            <a:custGeom>
              <a:avLst/>
              <a:gdLst/>
              <a:ahLst/>
              <a:cxnLst>
                <a:cxn ang="0">
                  <a:pos x="15" y="11"/>
                </a:cxn>
                <a:cxn ang="0">
                  <a:pos x="94" y="7"/>
                </a:cxn>
                <a:cxn ang="0">
                  <a:pos x="108" y="35"/>
                </a:cxn>
                <a:cxn ang="0">
                  <a:pos x="28" y="40"/>
                </a:cxn>
                <a:cxn ang="0">
                  <a:pos x="6" y="18"/>
                </a:cxn>
              </a:cxnLst>
              <a:rect l="0" t="0" r="r" b="b"/>
              <a:pathLst>
                <a:path w="126" h="47">
                  <a:moveTo>
                    <a:pt x="15" y="11"/>
                  </a:moveTo>
                  <a:cubicBezTo>
                    <a:pt x="33" y="2"/>
                    <a:pt x="69" y="0"/>
                    <a:pt x="94" y="7"/>
                  </a:cubicBezTo>
                  <a:cubicBezTo>
                    <a:pt x="120" y="13"/>
                    <a:pt x="126" y="26"/>
                    <a:pt x="108" y="35"/>
                  </a:cubicBezTo>
                  <a:cubicBezTo>
                    <a:pt x="89" y="44"/>
                    <a:pt x="54" y="47"/>
                    <a:pt x="28" y="40"/>
                  </a:cubicBezTo>
                  <a:cubicBezTo>
                    <a:pt x="9" y="35"/>
                    <a:pt x="0" y="26"/>
                    <a:pt x="6" y="18"/>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15" name="Freeform 249"/>
            <p:cNvSpPr>
              <a:spLocks/>
            </p:cNvSpPr>
            <p:nvPr/>
          </p:nvSpPr>
          <p:spPr bwMode="auto">
            <a:xfrm>
              <a:off x="3741738" y="847725"/>
              <a:ext cx="220663" cy="41275"/>
            </a:xfrm>
            <a:custGeom>
              <a:avLst/>
              <a:gdLst/>
              <a:ahLst/>
              <a:cxnLst>
                <a:cxn ang="0">
                  <a:pos x="114" y="0"/>
                </a:cxn>
                <a:cxn ang="0">
                  <a:pos x="54" y="20"/>
                </a:cxn>
                <a:cxn ang="0">
                  <a:pos x="0" y="0"/>
                </a:cxn>
              </a:cxnLst>
              <a:rect l="0" t="0" r="r" b="b"/>
              <a:pathLst>
                <a:path w="114" h="21">
                  <a:moveTo>
                    <a:pt x="114" y="0"/>
                  </a:moveTo>
                  <a:cubicBezTo>
                    <a:pt x="113" y="12"/>
                    <a:pt x="86" y="21"/>
                    <a:pt x="54" y="20"/>
                  </a:cubicBezTo>
                  <a:cubicBezTo>
                    <a:pt x="25" y="19"/>
                    <a:pt x="1" y="11"/>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16" name="Freeform 250"/>
            <p:cNvSpPr>
              <a:spLocks/>
            </p:cNvSpPr>
            <p:nvPr/>
          </p:nvSpPr>
          <p:spPr bwMode="auto">
            <a:xfrm>
              <a:off x="3741738" y="908050"/>
              <a:ext cx="220663" cy="39688"/>
            </a:xfrm>
            <a:custGeom>
              <a:avLst/>
              <a:gdLst/>
              <a:ahLst/>
              <a:cxnLst>
                <a:cxn ang="0">
                  <a:pos x="114" y="0"/>
                </a:cxn>
                <a:cxn ang="0">
                  <a:pos x="54" y="20"/>
                </a:cxn>
                <a:cxn ang="0">
                  <a:pos x="0" y="0"/>
                </a:cxn>
              </a:cxnLst>
              <a:rect l="0" t="0" r="r" b="b"/>
              <a:pathLst>
                <a:path w="114" h="21">
                  <a:moveTo>
                    <a:pt x="114" y="0"/>
                  </a:moveTo>
                  <a:cubicBezTo>
                    <a:pt x="113" y="12"/>
                    <a:pt x="86" y="21"/>
                    <a:pt x="54" y="20"/>
                  </a:cubicBezTo>
                  <a:cubicBezTo>
                    <a:pt x="25" y="20"/>
                    <a:pt x="1" y="11"/>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17" name="Freeform 251"/>
            <p:cNvSpPr>
              <a:spLocks/>
            </p:cNvSpPr>
            <p:nvPr/>
          </p:nvSpPr>
          <p:spPr bwMode="auto">
            <a:xfrm>
              <a:off x="3741738" y="857250"/>
              <a:ext cx="220663" cy="38100"/>
            </a:xfrm>
            <a:custGeom>
              <a:avLst/>
              <a:gdLst/>
              <a:ahLst/>
              <a:cxnLst>
                <a:cxn ang="0">
                  <a:pos x="114" y="0"/>
                </a:cxn>
                <a:cxn ang="0">
                  <a:pos x="54" y="20"/>
                </a:cxn>
                <a:cxn ang="0">
                  <a:pos x="0" y="0"/>
                </a:cxn>
              </a:cxnLst>
              <a:rect l="0" t="0" r="r" b="b"/>
              <a:pathLst>
                <a:path w="114" h="20">
                  <a:moveTo>
                    <a:pt x="114" y="0"/>
                  </a:moveTo>
                  <a:cubicBezTo>
                    <a:pt x="113" y="12"/>
                    <a:pt x="86" y="20"/>
                    <a:pt x="54" y="20"/>
                  </a:cubicBezTo>
                  <a:cubicBezTo>
                    <a:pt x="25" y="19"/>
                    <a:pt x="1" y="11"/>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18" name="Freeform 252"/>
            <p:cNvSpPr>
              <a:spLocks/>
            </p:cNvSpPr>
            <p:nvPr/>
          </p:nvSpPr>
          <p:spPr bwMode="auto">
            <a:xfrm>
              <a:off x="3741738" y="968375"/>
              <a:ext cx="220663" cy="38100"/>
            </a:xfrm>
            <a:custGeom>
              <a:avLst/>
              <a:gdLst/>
              <a:ahLst/>
              <a:cxnLst>
                <a:cxn ang="0">
                  <a:pos x="114" y="0"/>
                </a:cxn>
                <a:cxn ang="0">
                  <a:pos x="54" y="19"/>
                </a:cxn>
                <a:cxn ang="0">
                  <a:pos x="0" y="0"/>
                </a:cxn>
              </a:cxnLst>
              <a:rect l="0" t="0" r="r" b="b"/>
              <a:pathLst>
                <a:path w="114" h="20">
                  <a:moveTo>
                    <a:pt x="114" y="0"/>
                  </a:moveTo>
                  <a:cubicBezTo>
                    <a:pt x="113" y="11"/>
                    <a:pt x="86" y="20"/>
                    <a:pt x="54" y="19"/>
                  </a:cubicBezTo>
                  <a:cubicBezTo>
                    <a:pt x="25" y="19"/>
                    <a:pt x="1" y="10"/>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19" name="Freeform 253"/>
            <p:cNvSpPr>
              <a:spLocks/>
            </p:cNvSpPr>
            <p:nvPr/>
          </p:nvSpPr>
          <p:spPr bwMode="auto">
            <a:xfrm>
              <a:off x="3741738" y="917575"/>
              <a:ext cx="220663" cy="41275"/>
            </a:xfrm>
            <a:custGeom>
              <a:avLst/>
              <a:gdLst/>
              <a:ahLst/>
              <a:cxnLst>
                <a:cxn ang="0">
                  <a:pos x="114" y="0"/>
                </a:cxn>
                <a:cxn ang="0">
                  <a:pos x="54" y="20"/>
                </a:cxn>
                <a:cxn ang="0">
                  <a:pos x="0" y="0"/>
                </a:cxn>
              </a:cxnLst>
              <a:rect l="0" t="0" r="r" b="b"/>
              <a:pathLst>
                <a:path w="114" h="21">
                  <a:moveTo>
                    <a:pt x="114" y="0"/>
                  </a:moveTo>
                  <a:cubicBezTo>
                    <a:pt x="113" y="12"/>
                    <a:pt x="86" y="21"/>
                    <a:pt x="54" y="20"/>
                  </a:cubicBezTo>
                  <a:cubicBezTo>
                    <a:pt x="25" y="19"/>
                    <a:pt x="1" y="11"/>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20" name="Freeform 254"/>
            <p:cNvSpPr>
              <a:spLocks/>
            </p:cNvSpPr>
            <p:nvPr/>
          </p:nvSpPr>
          <p:spPr bwMode="auto">
            <a:xfrm>
              <a:off x="3741738" y="1027113"/>
              <a:ext cx="192088" cy="42863"/>
            </a:xfrm>
            <a:custGeom>
              <a:avLst/>
              <a:gdLst/>
              <a:ahLst/>
              <a:cxnLst>
                <a:cxn ang="0">
                  <a:pos x="99" y="13"/>
                </a:cxn>
                <a:cxn ang="0">
                  <a:pos x="19" y="14"/>
                </a:cxn>
                <a:cxn ang="0">
                  <a:pos x="0" y="0"/>
                </a:cxn>
              </a:cxnLst>
              <a:rect l="0" t="0" r="r" b="b"/>
              <a:pathLst>
                <a:path w="99" h="22">
                  <a:moveTo>
                    <a:pt x="99" y="13"/>
                  </a:moveTo>
                  <a:cubicBezTo>
                    <a:pt x="78" y="21"/>
                    <a:pt x="42" y="22"/>
                    <a:pt x="19" y="14"/>
                  </a:cubicBezTo>
                  <a:cubicBezTo>
                    <a:pt x="8" y="11"/>
                    <a:pt x="1" y="5"/>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21" name="Line 255"/>
            <p:cNvSpPr>
              <a:spLocks noChangeShapeType="1"/>
            </p:cNvSpPr>
            <p:nvPr/>
          </p:nvSpPr>
          <p:spPr bwMode="auto">
            <a:xfrm>
              <a:off x="3962401" y="801688"/>
              <a:ext cx="1588" cy="230188"/>
            </a:xfrm>
            <a:prstGeom prst="line">
              <a:avLst/>
            </a:pr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22" name="Line 256"/>
            <p:cNvSpPr>
              <a:spLocks noChangeShapeType="1"/>
            </p:cNvSpPr>
            <p:nvPr/>
          </p:nvSpPr>
          <p:spPr bwMode="auto">
            <a:xfrm>
              <a:off x="3741738" y="801688"/>
              <a:ext cx="1588" cy="228600"/>
            </a:xfrm>
            <a:prstGeom prst="line">
              <a:avLst/>
            </a:pr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sp>
          <p:nvSpPr>
            <p:cNvPr id="223" name="Freeform 257"/>
            <p:cNvSpPr>
              <a:spLocks/>
            </p:cNvSpPr>
            <p:nvPr/>
          </p:nvSpPr>
          <p:spPr bwMode="auto">
            <a:xfrm>
              <a:off x="3741738" y="974725"/>
              <a:ext cx="220663" cy="41275"/>
            </a:xfrm>
            <a:custGeom>
              <a:avLst/>
              <a:gdLst/>
              <a:ahLst/>
              <a:cxnLst>
                <a:cxn ang="0">
                  <a:pos x="114" y="1"/>
                </a:cxn>
                <a:cxn ang="0">
                  <a:pos x="54" y="20"/>
                </a:cxn>
                <a:cxn ang="0">
                  <a:pos x="0" y="0"/>
                </a:cxn>
              </a:cxnLst>
              <a:rect l="0" t="0" r="r" b="b"/>
              <a:pathLst>
                <a:path w="114" h="21">
                  <a:moveTo>
                    <a:pt x="114" y="1"/>
                  </a:moveTo>
                  <a:cubicBezTo>
                    <a:pt x="113" y="12"/>
                    <a:pt x="86" y="21"/>
                    <a:pt x="54" y="20"/>
                  </a:cubicBezTo>
                  <a:cubicBezTo>
                    <a:pt x="25" y="20"/>
                    <a:pt x="1" y="11"/>
                    <a:pt x="0" y="0"/>
                  </a:cubicBezTo>
                </a:path>
              </a:pathLst>
            </a:custGeom>
            <a:noFill/>
            <a:ln w="19050" cap="rnd">
              <a:solidFill>
                <a:srgbClr val="B7BE16"/>
              </a:solidFill>
              <a:prstDash val="solid"/>
              <a:round/>
              <a:headEnd/>
              <a:tailEnd/>
            </a:ln>
          </p:spPr>
          <p:txBody>
            <a:bodyPr vert="horz" wrap="square" lIns="68570" tIns="34285" rIns="68570" bIns="34285" numCol="1" anchor="t" anchorCtr="0" compatLnSpc="1">
              <a:prstTxWarp prst="textNoShape">
                <a:avLst/>
              </a:prstTxWarp>
            </a:bodyPr>
            <a:lstStyle/>
            <a:p>
              <a:pPr>
                <a:defRPr/>
              </a:pPr>
              <a:endParaRPr lang="en-US" sz="1350" b="1">
                <a:solidFill>
                  <a:srgbClr val="00234B"/>
                </a:solidFill>
                <a:latin typeface="Segoe"/>
              </a:endParaRPr>
            </a:p>
          </p:txBody>
        </p:sp>
      </p:grpSp>
      <p:cxnSp>
        <p:nvCxnSpPr>
          <p:cNvPr id="10" name="Straight Connector 9"/>
          <p:cNvCxnSpPr/>
          <p:nvPr/>
        </p:nvCxnSpPr>
        <p:spPr>
          <a:xfrm>
            <a:off x="3549671" y="1826377"/>
            <a:ext cx="0" cy="1943724"/>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4975361" y="1826377"/>
            <a:ext cx="0" cy="1943724"/>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6401051" y="1826377"/>
            <a:ext cx="0" cy="1943724"/>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7826741" y="1826377"/>
            <a:ext cx="0" cy="1943724"/>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2021453" y="3780625"/>
            <a:ext cx="8360221" cy="42654"/>
          </a:xfrm>
          <a:prstGeom prst="line">
            <a:avLst/>
          </a:prstGeom>
          <a:ln>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4546725" y="3892051"/>
            <a:ext cx="0" cy="1538782"/>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6949542" y="3892051"/>
            <a:ext cx="0" cy="1538782"/>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87" name="Groupe 382"/>
          <p:cNvGrpSpPr/>
          <p:nvPr/>
        </p:nvGrpSpPr>
        <p:grpSpPr>
          <a:xfrm>
            <a:off x="5486384" y="3937511"/>
            <a:ext cx="485681" cy="416021"/>
            <a:chOff x="3043238" y="3425825"/>
            <a:chExt cx="398463" cy="341313"/>
          </a:xfrm>
        </p:grpSpPr>
        <p:sp>
          <p:nvSpPr>
            <p:cNvPr id="88" name="Line 424"/>
            <p:cNvSpPr>
              <a:spLocks noChangeShapeType="1"/>
            </p:cNvSpPr>
            <p:nvPr/>
          </p:nvSpPr>
          <p:spPr bwMode="auto">
            <a:xfrm>
              <a:off x="3435351" y="3597275"/>
              <a:ext cx="1588" cy="1588"/>
            </a:xfrm>
            <a:prstGeom prst="line">
              <a:avLst/>
            </a:prstGeom>
            <a:noFill/>
            <a:ln w="19050" cap="flat">
              <a:solidFill>
                <a:srgbClr val="E65A0F"/>
              </a:solidFill>
              <a:prstDash val="solid"/>
              <a:miter lim="800000"/>
              <a:headEnd/>
              <a:tailEnd/>
            </a:ln>
          </p:spPr>
          <p:txBody>
            <a:bodyPr vert="horz" wrap="square" lIns="68570" tIns="34285" rIns="68570" bIns="34285" numCol="1" anchor="t" anchorCtr="0" compatLnSpc="1">
              <a:prstTxWarp prst="textNoShape">
                <a:avLst/>
              </a:prstTxWarp>
            </a:bodyPr>
            <a:lstStyle/>
            <a:p>
              <a:pPr>
                <a:defRPr/>
              </a:pPr>
              <a:endParaRPr lang="en-US" sz="1350">
                <a:solidFill>
                  <a:srgbClr val="00234B"/>
                </a:solidFill>
                <a:latin typeface="Segoe"/>
              </a:endParaRPr>
            </a:p>
          </p:txBody>
        </p:sp>
        <p:sp>
          <p:nvSpPr>
            <p:cNvPr id="89" name="Freeform 425"/>
            <p:cNvSpPr>
              <a:spLocks/>
            </p:cNvSpPr>
            <p:nvPr/>
          </p:nvSpPr>
          <p:spPr bwMode="auto">
            <a:xfrm>
              <a:off x="3043238" y="3425825"/>
              <a:ext cx="398463" cy="341313"/>
            </a:xfrm>
            <a:custGeom>
              <a:avLst/>
              <a:gdLst/>
              <a:ahLst/>
              <a:cxnLst>
                <a:cxn ang="0">
                  <a:pos x="28" y="151"/>
                </a:cxn>
                <a:cxn ang="0">
                  <a:pos x="7" y="119"/>
                </a:cxn>
                <a:cxn ang="0">
                  <a:pos x="2" y="81"/>
                </a:cxn>
                <a:cxn ang="0">
                  <a:pos x="44" y="16"/>
                </a:cxn>
                <a:cxn ang="0">
                  <a:pos x="123" y="10"/>
                </a:cxn>
                <a:cxn ang="0">
                  <a:pos x="177" y="72"/>
                </a:cxn>
                <a:cxn ang="0">
                  <a:pos x="157" y="76"/>
                </a:cxn>
                <a:cxn ang="0">
                  <a:pos x="117" y="24"/>
                </a:cxn>
                <a:cxn ang="0">
                  <a:pos x="49" y="25"/>
                </a:cxn>
                <a:cxn ang="0">
                  <a:pos x="7" y="82"/>
                </a:cxn>
                <a:cxn ang="0">
                  <a:pos x="9" y="119"/>
                </a:cxn>
                <a:cxn ang="0">
                  <a:pos x="28" y="151"/>
                </a:cxn>
              </a:cxnLst>
              <a:rect l="0" t="0" r="r" b="b"/>
              <a:pathLst>
                <a:path w="177" h="151">
                  <a:moveTo>
                    <a:pt x="28" y="151"/>
                  </a:moveTo>
                  <a:cubicBezTo>
                    <a:pt x="18" y="143"/>
                    <a:pt x="11" y="132"/>
                    <a:pt x="7" y="119"/>
                  </a:cubicBezTo>
                  <a:cubicBezTo>
                    <a:pt x="2" y="107"/>
                    <a:pt x="0" y="94"/>
                    <a:pt x="2" y="81"/>
                  </a:cubicBezTo>
                  <a:cubicBezTo>
                    <a:pt x="4" y="55"/>
                    <a:pt x="20" y="30"/>
                    <a:pt x="44" y="16"/>
                  </a:cubicBezTo>
                  <a:cubicBezTo>
                    <a:pt x="67" y="2"/>
                    <a:pt x="97" y="0"/>
                    <a:pt x="123" y="10"/>
                  </a:cubicBezTo>
                  <a:cubicBezTo>
                    <a:pt x="149" y="21"/>
                    <a:pt x="170" y="44"/>
                    <a:pt x="177" y="72"/>
                  </a:cubicBezTo>
                  <a:cubicBezTo>
                    <a:pt x="157" y="76"/>
                    <a:pt x="157" y="76"/>
                    <a:pt x="157" y="76"/>
                  </a:cubicBezTo>
                  <a:cubicBezTo>
                    <a:pt x="153" y="54"/>
                    <a:pt x="138" y="34"/>
                    <a:pt x="117" y="24"/>
                  </a:cubicBezTo>
                  <a:cubicBezTo>
                    <a:pt x="96" y="14"/>
                    <a:pt x="70" y="14"/>
                    <a:pt x="49" y="25"/>
                  </a:cubicBezTo>
                  <a:cubicBezTo>
                    <a:pt x="27" y="36"/>
                    <a:pt x="11" y="57"/>
                    <a:pt x="7" y="82"/>
                  </a:cubicBezTo>
                  <a:cubicBezTo>
                    <a:pt x="5" y="94"/>
                    <a:pt x="5" y="107"/>
                    <a:pt x="9" y="119"/>
                  </a:cubicBezTo>
                  <a:cubicBezTo>
                    <a:pt x="13" y="131"/>
                    <a:pt x="19" y="142"/>
                    <a:pt x="28" y="151"/>
                  </a:cubicBezTo>
                  <a:close/>
                </a:path>
              </a:pathLst>
            </a:custGeom>
            <a:noFill/>
            <a:ln w="19050">
              <a:solidFill>
                <a:srgbClr val="E65A0F"/>
              </a:solidFill>
              <a:round/>
              <a:headEnd/>
              <a:tailEnd/>
            </a:ln>
          </p:spPr>
          <p:txBody>
            <a:bodyPr vert="horz" wrap="square" lIns="68570" tIns="34285" rIns="68570" bIns="34285" numCol="1" anchor="t" anchorCtr="0" compatLnSpc="1">
              <a:prstTxWarp prst="textNoShape">
                <a:avLst/>
              </a:prstTxWarp>
            </a:bodyPr>
            <a:lstStyle/>
            <a:p>
              <a:pPr>
                <a:defRPr/>
              </a:pPr>
              <a:endParaRPr lang="en-US" sz="1350">
                <a:solidFill>
                  <a:srgbClr val="00234B"/>
                </a:solidFill>
                <a:latin typeface="Segoe"/>
              </a:endParaRPr>
            </a:p>
          </p:txBody>
        </p:sp>
        <p:sp>
          <p:nvSpPr>
            <p:cNvPr id="106" name="Line 426"/>
            <p:cNvSpPr>
              <a:spLocks noChangeShapeType="1"/>
            </p:cNvSpPr>
            <p:nvPr/>
          </p:nvSpPr>
          <p:spPr bwMode="auto">
            <a:xfrm>
              <a:off x="3184526" y="3570288"/>
              <a:ext cx="47625" cy="47625"/>
            </a:xfrm>
            <a:prstGeom prst="line">
              <a:avLst/>
            </a:prstGeom>
            <a:noFill/>
            <a:ln w="19050" cap="flat">
              <a:solidFill>
                <a:srgbClr val="E65A0F"/>
              </a:solidFill>
              <a:prstDash val="solid"/>
              <a:miter lim="800000"/>
              <a:headEnd/>
              <a:tailEnd/>
            </a:ln>
          </p:spPr>
          <p:txBody>
            <a:bodyPr vert="horz" wrap="square" lIns="68570" tIns="34285" rIns="68570" bIns="34285" numCol="1" anchor="t" anchorCtr="0" compatLnSpc="1">
              <a:prstTxWarp prst="textNoShape">
                <a:avLst/>
              </a:prstTxWarp>
            </a:bodyPr>
            <a:lstStyle/>
            <a:p>
              <a:pPr>
                <a:defRPr/>
              </a:pPr>
              <a:endParaRPr lang="en-US" sz="1350">
                <a:solidFill>
                  <a:srgbClr val="00234B"/>
                </a:solidFill>
                <a:latin typeface="Segoe"/>
              </a:endParaRPr>
            </a:p>
          </p:txBody>
        </p:sp>
        <p:sp>
          <p:nvSpPr>
            <p:cNvPr id="107" name="Freeform 427"/>
            <p:cNvSpPr>
              <a:spLocks/>
            </p:cNvSpPr>
            <p:nvPr/>
          </p:nvSpPr>
          <p:spPr bwMode="auto">
            <a:xfrm>
              <a:off x="3157538" y="3543300"/>
              <a:ext cx="52388" cy="52388"/>
            </a:xfrm>
            <a:custGeom>
              <a:avLst/>
              <a:gdLst/>
              <a:ahLst/>
              <a:cxnLst>
                <a:cxn ang="0">
                  <a:pos x="9" y="33"/>
                </a:cxn>
                <a:cxn ang="0">
                  <a:pos x="0" y="0"/>
                </a:cxn>
                <a:cxn ang="0">
                  <a:pos x="33" y="9"/>
                </a:cxn>
                <a:cxn ang="0">
                  <a:pos x="9" y="33"/>
                </a:cxn>
              </a:cxnLst>
              <a:rect l="0" t="0" r="r" b="b"/>
              <a:pathLst>
                <a:path w="33" h="33">
                  <a:moveTo>
                    <a:pt x="9" y="33"/>
                  </a:moveTo>
                  <a:lnTo>
                    <a:pt x="0" y="0"/>
                  </a:lnTo>
                  <a:lnTo>
                    <a:pt x="33" y="9"/>
                  </a:lnTo>
                  <a:lnTo>
                    <a:pt x="9" y="33"/>
                  </a:lnTo>
                  <a:close/>
                </a:path>
              </a:pathLst>
            </a:custGeom>
            <a:solidFill>
              <a:srgbClr val="1A171A"/>
            </a:solidFill>
            <a:ln w="19050">
              <a:solidFill>
                <a:srgbClr val="E65A0F"/>
              </a:solidFill>
              <a:round/>
              <a:headEnd/>
              <a:tailEnd/>
            </a:ln>
          </p:spPr>
          <p:txBody>
            <a:bodyPr vert="horz" wrap="square" lIns="68570" tIns="34285" rIns="68570" bIns="34285" numCol="1" anchor="t" anchorCtr="0" compatLnSpc="1">
              <a:prstTxWarp prst="textNoShape">
                <a:avLst/>
              </a:prstTxWarp>
            </a:bodyPr>
            <a:lstStyle/>
            <a:p>
              <a:pPr>
                <a:defRPr/>
              </a:pPr>
              <a:endParaRPr lang="en-US" sz="1350">
                <a:solidFill>
                  <a:srgbClr val="00234B"/>
                </a:solidFill>
                <a:latin typeface="Segoe"/>
              </a:endParaRPr>
            </a:p>
          </p:txBody>
        </p:sp>
        <p:sp>
          <p:nvSpPr>
            <p:cNvPr id="108" name="Oval 428"/>
            <p:cNvSpPr>
              <a:spLocks noChangeArrowheads="1"/>
            </p:cNvSpPr>
            <p:nvPr/>
          </p:nvSpPr>
          <p:spPr bwMode="auto">
            <a:xfrm>
              <a:off x="3230563" y="3613150"/>
              <a:ext cx="49213" cy="49213"/>
            </a:xfrm>
            <a:prstGeom prst="ellipse">
              <a:avLst/>
            </a:prstGeom>
            <a:noFill/>
            <a:ln w="19050" cap="flat">
              <a:solidFill>
                <a:srgbClr val="E65A0F"/>
              </a:solidFill>
              <a:prstDash val="solid"/>
              <a:miter lim="800000"/>
              <a:headEnd/>
              <a:tailEnd/>
            </a:ln>
          </p:spPr>
          <p:txBody>
            <a:bodyPr vert="horz" wrap="square" lIns="68570" tIns="34285" rIns="68570" bIns="34285" numCol="1" anchor="t" anchorCtr="0" compatLnSpc="1">
              <a:prstTxWarp prst="textNoShape">
                <a:avLst/>
              </a:prstTxWarp>
            </a:bodyPr>
            <a:lstStyle/>
            <a:p>
              <a:pPr>
                <a:defRPr/>
              </a:pPr>
              <a:endParaRPr lang="en-US" sz="1350">
                <a:solidFill>
                  <a:srgbClr val="00234B"/>
                </a:solidFill>
                <a:latin typeface="Segoe"/>
              </a:endParaRPr>
            </a:p>
          </p:txBody>
        </p:sp>
      </p:grpSp>
      <p:sp>
        <p:nvSpPr>
          <p:cNvPr id="4" name="Rectangle 3"/>
          <p:cNvSpPr/>
          <p:nvPr/>
        </p:nvSpPr>
        <p:spPr>
          <a:xfrm rot="16200000">
            <a:off x="1052440" y="2663851"/>
            <a:ext cx="1954249" cy="279300"/>
          </a:xfrm>
          <a:prstGeom prst="rect">
            <a:avLst/>
          </a:prstGeom>
          <a:solidFill>
            <a:srgbClr val="0098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de-DE" sz="1050" dirty="0">
                <a:solidFill>
                  <a:prstClr val="white"/>
                </a:solidFill>
                <a:latin typeface="Segoe"/>
              </a:rPr>
              <a:t>Scenarios</a:t>
            </a:r>
          </a:p>
        </p:txBody>
      </p:sp>
      <p:sp>
        <p:nvSpPr>
          <p:cNvPr id="90" name="Freeform 11"/>
          <p:cNvSpPr>
            <a:spLocks/>
          </p:cNvSpPr>
          <p:nvPr>
            <p:custDataLst>
              <p:tags r:id="rId1"/>
            </p:custDataLst>
          </p:nvPr>
        </p:nvSpPr>
        <p:spPr bwMode="auto">
          <a:xfrm rot="16200000" flipH="1">
            <a:off x="1936781" y="2742173"/>
            <a:ext cx="580739" cy="135624"/>
          </a:xfrm>
          <a:custGeom>
            <a:avLst/>
            <a:gdLst>
              <a:gd name="connsiteX0" fmla="*/ 0 w 10000"/>
              <a:gd name="connsiteY0" fmla="*/ 0 h 10000"/>
              <a:gd name="connsiteX1" fmla="*/ 10000 w 10000"/>
              <a:gd name="connsiteY1" fmla="*/ 0 h 10000"/>
              <a:gd name="connsiteX2" fmla="*/ 10000 w 10000"/>
              <a:gd name="connsiteY2" fmla="*/ 5705 h 10000"/>
              <a:gd name="connsiteX3" fmla="*/ 9705 w 10000"/>
              <a:gd name="connsiteY3" fmla="*/ 8750 h 10000"/>
              <a:gd name="connsiteX4" fmla="*/ 814 w 10000"/>
              <a:gd name="connsiteY4" fmla="*/ 8750 h 10000"/>
              <a:gd name="connsiteX5" fmla="*/ 519 w 10000"/>
              <a:gd name="connsiteY5" fmla="*/ 10000 h 10000"/>
              <a:gd name="connsiteX6" fmla="*/ 228 w 10000"/>
              <a:gd name="connsiteY6" fmla="*/ 8750 h 10000"/>
              <a:gd name="connsiteX7" fmla="*/ 0 w 10000"/>
              <a:gd name="connsiteY7" fmla="*/ 8750 h 10000"/>
              <a:gd name="connsiteX8" fmla="*/ 92 w 10000"/>
              <a:gd name="connsiteY8" fmla="*/ 650 h 10000"/>
              <a:gd name="connsiteX0" fmla="*/ 0 w 10000"/>
              <a:gd name="connsiteY0" fmla="*/ 0 h 10000"/>
              <a:gd name="connsiteX1" fmla="*/ 10000 w 10000"/>
              <a:gd name="connsiteY1" fmla="*/ 0 h 10000"/>
              <a:gd name="connsiteX2" fmla="*/ 10000 w 10000"/>
              <a:gd name="connsiteY2" fmla="*/ 5705 h 10000"/>
              <a:gd name="connsiteX3" fmla="*/ 9705 w 10000"/>
              <a:gd name="connsiteY3" fmla="*/ 8750 h 10000"/>
              <a:gd name="connsiteX4" fmla="*/ 814 w 10000"/>
              <a:gd name="connsiteY4" fmla="*/ 8750 h 10000"/>
              <a:gd name="connsiteX5" fmla="*/ 519 w 10000"/>
              <a:gd name="connsiteY5" fmla="*/ 10000 h 10000"/>
              <a:gd name="connsiteX6" fmla="*/ 228 w 10000"/>
              <a:gd name="connsiteY6" fmla="*/ 8750 h 10000"/>
              <a:gd name="connsiteX7" fmla="*/ 0 w 10000"/>
              <a:gd name="connsiteY7" fmla="*/ 8750 h 10000"/>
              <a:gd name="connsiteX0" fmla="*/ 10000 w 10000"/>
              <a:gd name="connsiteY0" fmla="*/ 0 h 10000"/>
              <a:gd name="connsiteX1" fmla="*/ 10000 w 10000"/>
              <a:gd name="connsiteY1" fmla="*/ 5705 h 10000"/>
              <a:gd name="connsiteX2" fmla="*/ 9705 w 10000"/>
              <a:gd name="connsiteY2" fmla="*/ 8750 h 10000"/>
              <a:gd name="connsiteX3" fmla="*/ 814 w 10000"/>
              <a:gd name="connsiteY3" fmla="*/ 8750 h 10000"/>
              <a:gd name="connsiteX4" fmla="*/ 519 w 10000"/>
              <a:gd name="connsiteY4" fmla="*/ 10000 h 10000"/>
              <a:gd name="connsiteX5" fmla="*/ 228 w 10000"/>
              <a:gd name="connsiteY5" fmla="*/ 8750 h 10000"/>
              <a:gd name="connsiteX6" fmla="*/ 0 w 10000"/>
              <a:gd name="connsiteY6" fmla="*/ 8750 h 10000"/>
              <a:gd name="connsiteX0" fmla="*/ 10000 w 10000"/>
              <a:gd name="connsiteY0" fmla="*/ 16716 h 26716"/>
              <a:gd name="connsiteX1" fmla="*/ 4223 w 10000"/>
              <a:gd name="connsiteY1" fmla="*/ 0 h 26716"/>
              <a:gd name="connsiteX2" fmla="*/ 10000 w 10000"/>
              <a:gd name="connsiteY2" fmla="*/ 22421 h 26716"/>
              <a:gd name="connsiteX3" fmla="*/ 9705 w 10000"/>
              <a:gd name="connsiteY3" fmla="*/ 25466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4223 w 10000"/>
              <a:gd name="connsiteY1" fmla="*/ 0 h 26716"/>
              <a:gd name="connsiteX2" fmla="*/ 10000 w 10000"/>
              <a:gd name="connsiteY2" fmla="*/ 22421 h 26716"/>
              <a:gd name="connsiteX3" fmla="*/ 4062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4223 w 10000"/>
              <a:gd name="connsiteY1" fmla="*/ 0 h 26716"/>
              <a:gd name="connsiteX2" fmla="*/ 10000 w 10000"/>
              <a:gd name="connsiteY2" fmla="*/ 22421 h 26716"/>
              <a:gd name="connsiteX3" fmla="*/ 3373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4223 w 10000"/>
              <a:gd name="connsiteY1" fmla="*/ 0 h 26716"/>
              <a:gd name="connsiteX2" fmla="*/ 4123 w 10000"/>
              <a:gd name="connsiteY2" fmla="*/ 23350 h 26716"/>
              <a:gd name="connsiteX3" fmla="*/ 3373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9924 w 10000"/>
              <a:gd name="connsiteY1" fmla="*/ 16671 h 26716"/>
              <a:gd name="connsiteX2" fmla="*/ 4223 w 10000"/>
              <a:gd name="connsiteY2" fmla="*/ 0 h 26716"/>
              <a:gd name="connsiteX3" fmla="*/ 4123 w 10000"/>
              <a:gd name="connsiteY3" fmla="*/ 23350 h 26716"/>
              <a:gd name="connsiteX4" fmla="*/ 3373 w 10000"/>
              <a:gd name="connsiteY4" fmla="*/ 25384 h 26716"/>
              <a:gd name="connsiteX5" fmla="*/ 814 w 10000"/>
              <a:gd name="connsiteY5" fmla="*/ 25466 h 26716"/>
              <a:gd name="connsiteX6" fmla="*/ 519 w 10000"/>
              <a:gd name="connsiteY6" fmla="*/ 26716 h 26716"/>
              <a:gd name="connsiteX7" fmla="*/ 228 w 10000"/>
              <a:gd name="connsiteY7" fmla="*/ 25466 h 26716"/>
              <a:gd name="connsiteX8" fmla="*/ 0 w 10000"/>
              <a:gd name="connsiteY8" fmla="*/ 25466 h 26716"/>
              <a:gd name="connsiteX0" fmla="*/ 10000 w 10000"/>
              <a:gd name="connsiteY0" fmla="*/ 16716 h 26716"/>
              <a:gd name="connsiteX1" fmla="*/ 4223 w 10000"/>
              <a:gd name="connsiteY1" fmla="*/ 0 h 26716"/>
              <a:gd name="connsiteX2" fmla="*/ 4123 w 10000"/>
              <a:gd name="connsiteY2" fmla="*/ 23350 h 26716"/>
              <a:gd name="connsiteX3" fmla="*/ 3373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4223 w 4224"/>
              <a:gd name="connsiteY0" fmla="*/ 0 h 26716"/>
              <a:gd name="connsiteX1" fmla="*/ 4123 w 4224"/>
              <a:gd name="connsiteY1" fmla="*/ 23350 h 26716"/>
              <a:gd name="connsiteX2" fmla="*/ 3373 w 4224"/>
              <a:gd name="connsiteY2" fmla="*/ 25384 h 26716"/>
              <a:gd name="connsiteX3" fmla="*/ 814 w 4224"/>
              <a:gd name="connsiteY3" fmla="*/ 25466 h 26716"/>
              <a:gd name="connsiteX4" fmla="*/ 519 w 4224"/>
              <a:gd name="connsiteY4" fmla="*/ 26716 h 26716"/>
              <a:gd name="connsiteX5" fmla="*/ 228 w 4224"/>
              <a:gd name="connsiteY5" fmla="*/ 25466 h 26716"/>
              <a:gd name="connsiteX6" fmla="*/ 0 w 4224"/>
              <a:gd name="connsiteY6" fmla="*/ 25466 h 26716"/>
              <a:gd name="connsiteX0" fmla="*/ 9998 w 10000"/>
              <a:gd name="connsiteY0" fmla="*/ 0 h 10000"/>
              <a:gd name="connsiteX1" fmla="*/ 9761 w 10000"/>
              <a:gd name="connsiteY1" fmla="*/ 8740 h 10000"/>
              <a:gd name="connsiteX2" fmla="*/ 7985 w 10000"/>
              <a:gd name="connsiteY2" fmla="*/ 9501 h 10000"/>
              <a:gd name="connsiteX3" fmla="*/ 1927 w 10000"/>
              <a:gd name="connsiteY3" fmla="*/ 9532 h 10000"/>
              <a:gd name="connsiteX4" fmla="*/ 1229 w 10000"/>
              <a:gd name="connsiteY4" fmla="*/ 10000 h 10000"/>
              <a:gd name="connsiteX5" fmla="*/ 540 w 10000"/>
              <a:gd name="connsiteY5" fmla="*/ 9532 h 10000"/>
              <a:gd name="connsiteX6" fmla="*/ 0 w 10000"/>
              <a:gd name="connsiteY6" fmla="*/ 9532 h 10000"/>
              <a:gd name="connsiteX0" fmla="*/ 9998 w 10000"/>
              <a:gd name="connsiteY0" fmla="*/ 0 h 10000"/>
              <a:gd name="connsiteX1" fmla="*/ 9761 w 10000"/>
              <a:gd name="connsiteY1" fmla="*/ 8740 h 10000"/>
              <a:gd name="connsiteX2" fmla="*/ 7985 w 10000"/>
              <a:gd name="connsiteY2" fmla="*/ 9501 h 10000"/>
              <a:gd name="connsiteX3" fmla="*/ 1927 w 10000"/>
              <a:gd name="connsiteY3" fmla="*/ 9532 h 10000"/>
              <a:gd name="connsiteX4" fmla="*/ 1229 w 10000"/>
              <a:gd name="connsiteY4" fmla="*/ 10000 h 10000"/>
              <a:gd name="connsiteX5" fmla="*/ 540 w 10000"/>
              <a:gd name="connsiteY5" fmla="*/ 9532 h 10000"/>
              <a:gd name="connsiteX6" fmla="*/ 0 w 10000"/>
              <a:gd name="connsiteY6" fmla="*/ 9532 h 10000"/>
              <a:gd name="connsiteX0" fmla="*/ 9998 w 10042"/>
              <a:gd name="connsiteY0" fmla="*/ 0 h 10000"/>
              <a:gd name="connsiteX1" fmla="*/ 10042 w 10042"/>
              <a:gd name="connsiteY1" fmla="*/ 8740 h 10000"/>
              <a:gd name="connsiteX2" fmla="*/ 7985 w 10042"/>
              <a:gd name="connsiteY2" fmla="*/ 9501 h 10000"/>
              <a:gd name="connsiteX3" fmla="*/ 1927 w 10042"/>
              <a:gd name="connsiteY3" fmla="*/ 9532 h 10000"/>
              <a:gd name="connsiteX4" fmla="*/ 1229 w 10042"/>
              <a:gd name="connsiteY4" fmla="*/ 10000 h 10000"/>
              <a:gd name="connsiteX5" fmla="*/ 540 w 10042"/>
              <a:gd name="connsiteY5" fmla="*/ 9532 h 10000"/>
              <a:gd name="connsiteX6" fmla="*/ 0 w 10042"/>
              <a:gd name="connsiteY6" fmla="*/ 9532 h 10000"/>
              <a:gd name="connsiteX0" fmla="*/ 9998 w 10042"/>
              <a:gd name="connsiteY0" fmla="*/ 0 h 10000"/>
              <a:gd name="connsiteX1" fmla="*/ 10042 w 10042"/>
              <a:gd name="connsiteY1" fmla="*/ 8723 h 10000"/>
              <a:gd name="connsiteX2" fmla="*/ 7985 w 10042"/>
              <a:gd name="connsiteY2" fmla="*/ 9501 h 10000"/>
              <a:gd name="connsiteX3" fmla="*/ 1927 w 10042"/>
              <a:gd name="connsiteY3" fmla="*/ 9532 h 10000"/>
              <a:gd name="connsiteX4" fmla="*/ 1229 w 10042"/>
              <a:gd name="connsiteY4" fmla="*/ 10000 h 10000"/>
              <a:gd name="connsiteX5" fmla="*/ 540 w 10042"/>
              <a:gd name="connsiteY5" fmla="*/ 9532 h 10000"/>
              <a:gd name="connsiteX6" fmla="*/ 0 w 10042"/>
              <a:gd name="connsiteY6" fmla="*/ 9532 h 10000"/>
              <a:gd name="connsiteX0" fmla="*/ 9998 w 10042"/>
              <a:gd name="connsiteY0" fmla="*/ 0 h 10250"/>
              <a:gd name="connsiteX1" fmla="*/ 10042 w 10042"/>
              <a:gd name="connsiteY1" fmla="*/ 8723 h 10250"/>
              <a:gd name="connsiteX2" fmla="*/ 9006 w 10042"/>
              <a:gd name="connsiteY2" fmla="*/ 9164 h 10250"/>
              <a:gd name="connsiteX3" fmla="*/ 7985 w 10042"/>
              <a:gd name="connsiteY3" fmla="*/ 9501 h 10250"/>
              <a:gd name="connsiteX4" fmla="*/ 1927 w 10042"/>
              <a:gd name="connsiteY4" fmla="*/ 9532 h 10250"/>
              <a:gd name="connsiteX5" fmla="*/ 1229 w 10042"/>
              <a:gd name="connsiteY5" fmla="*/ 10000 h 10250"/>
              <a:gd name="connsiteX6" fmla="*/ 540 w 10042"/>
              <a:gd name="connsiteY6" fmla="*/ 9532 h 10250"/>
              <a:gd name="connsiteX7" fmla="*/ 0 w 10042"/>
              <a:gd name="connsiteY7" fmla="*/ 9532 h 10250"/>
              <a:gd name="connsiteX0" fmla="*/ 9998 w 10042"/>
              <a:gd name="connsiteY0" fmla="*/ 0 h 10000"/>
              <a:gd name="connsiteX1" fmla="*/ 10042 w 10042"/>
              <a:gd name="connsiteY1" fmla="*/ 7777 h 10000"/>
              <a:gd name="connsiteX2" fmla="*/ 9006 w 10042"/>
              <a:gd name="connsiteY2" fmla="*/ 9164 h 10000"/>
              <a:gd name="connsiteX3" fmla="*/ 7985 w 10042"/>
              <a:gd name="connsiteY3" fmla="*/ 9501 h 10000"/>
              <a:gd name="connsiteX4" fmla="*/ 1927 w 10042"/>
              <a:gd name="connsiteY4" fmla="*/ 9532 h 10000"/>
              <a:gd name="connsiteX5" fmla="*/ 1229 w 10042"/>
              <a:gd name="connsiteY5" fmla="*/ 10000 h 10000"/>
              <a:gd name="connsiteX6" fmla="*/ 540 w 10042"/>
              <a:gd name="connsiteY6" fmla="*/ 9532 h 10000"/>
              <a:gd name="connsiteX7" fmla="*/ 0 w 10042"/>
              <a:gd name="connsiteY7" fmla="*/ 9532 h 10000"/>
              <a:gd name="connsiteX0" fmla="*/ 9998 w 10042"/>
              <a:gd name="connsiteY0" fmla="*/ 0 h 10000"/>
              <a:gd name="connsiteX1" fmla="*/ 10042 w 10042"/>
              <a:gd name="connsiteY1" fmla="*/ 7777 h 10000"/>
              <a:gd name="connsiteX2" fmla="*/ 9537 w 10042"/>
              <a:gd name="connsiteY2" fmla="*/ 9130 h 10000"/>
              <a:gd name="connsiteX3" fmla="*/ 7985 w 10042"/>
              <a:gd name="connsiteY3" fmla="*/ 9501 h 10000"/>
              <a:gd name="connsiteX4" fmla="*/ 1927 w 10042"/>
              <a:gd name="connsiteY4" fmla="*/ 9532 h 10000"/>
              <a:gd name="connsiteX5" fmla="*/ 1229 w 10042"/>
              <a:gd name="connsiteY5" fmla="*/ 10000 h 10000"/>
              <a:gd name="connsiteX6" fmla="*/ 540 w 10042"/>
              <a:gd name="connsiteY6" fmla="*/ 9532 h 10000"/>
              <a:gd name="connsiteX7" fmla="*/ 0 w 10042"/>
              <a:gd name="connsiteY7" fmla="*/ 9532 h 10000"/>
              <a:gd name="connsiteX0" fmla="*/ 9998 w 10042"/>
              <a:gd name="connsiteY0" fmla="*/ 0 h 10000"/>
              <a:gd name="connsiteX1" fmla="*/ 10042 w 10042"/>
              <a:gd name="connsiteY1" fmla="*/ 7777 h 10000"/>
              <a:gd name="connsiteX2" fmla="*/ 9537 w 10042"/>
              <a:gd name="connsiteY2" fmla="*/ 9130 h 10000"/>
              <a:gd name="connsiteX3" fmla="*/ 7985 w 10042"/>
              <a:gd name="connsiteY3" fmla="*/ 9501 h 10000"/>
              <a:gd name="connsiteX4" fmla="*/ 1927 w 10042"/>
              <a:gd name="connsiteY4" fmla="*/ 9532 h 10000"/>
              <a:gd name="connsiteX5" fmla="*/ 1229 w 10042"/>
              <a:gd name="connsiteY5" fmla="*/ 10000 h 10000"/>
              <a:gd name="connsiteX6" fmla="*/ 540 w 10042"/>
              <a:gd name="connsiteY6" fmla="*/ 9532 h 10000"/>
              <a:gd name="connsiteX7" fmla="*/ 0 w 10042"/>
              <a:gd name="connsiteY7" fmla="*/ 9532 h 10000"/>
              <a:gd name="connsiteX0" fmla="*/ 9998 w 10059"/>
              <a:gd name="connsiteY0" fmla="*/ 0 h 10000"/>
              <a:gd name="connsiteX1" fmla="*/ 10042 w 10059"/>
              <a:gd name="connsiteY1" fmla="*/ 7777 h 10000"/>
              <a:gd name="connsiteX2" fmla="*/ 9537 w 10059"/>
              <a:gd name="connsiteY2" fmla="*/ 9130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689 w 10059"/>
              <a:gd name="connsiteY2" fmla="*/ 9231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04 w 10059"/>
              <a:gd name="connsiteY2" fmla="*/ 9299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04 w 10059"/>
              <a:gd name="connsiteY2" fmla="*/ 9299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04 w 10059"/>
              <a:gd name="connsiteY2" fmla="*/ 9299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10 w 10059"/>
              <a:gd name="connsiteY2" fmla="*/ 9331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93"/>
              <a:gd name="connsiteY0" fmla="*/ 0 h 10000"/>
              <a:gd name="connsiteX1" fmla="*/ 10042 w 10093"/>
              <a:gd name="connsiteY1" fmla="*/ 7777 h 10000"/>
              <a:gd name="connsiteX2" fmla="*/ 9750 w 10093"/>
              <a:gd name="connsiteY2" fmla="*/ 9331 h 10000"/>
              <a:gd name="connsiteX3" fmla="*/ 7985 w 10093"/>
              <a:gd name="connsiteY3" fmla="*/ 9501 h 10000"/>
              <a:gd name="connsiteX4" fmla="*/ 1927 w 10093"/>
              <a:gd name="connsiteY4" fmla="*/ 9532 h 10000"/>
              <a:gd name="connsiteX5" fmla="*/ 1229 w 10093"/>
              <a:gd name="connsiteY5" fmla="*/ 10000 h 10000"/>
              <a:gd name="connsiteX6" fmla="*/ 540 w 10093"/>
              <a:gd name="connsiteY6" fmla="*/ 9532 h 10000"/>
              <a:gd name="connsiteX7" fmla="*/ 0 w 10093"/>
              <a:gd name="connsiteY7" fmla="*/ 9532 h 10000"/>
              <a:gd name="connsiteX0" fmla="*/ 9998 w 10068"/>
              <a:gd name="connsiteY0" fmla="*/ 0 h 10000"/>
              <a:gd name="connsiteX1" fmla="*/ 10042 w 10068"/>
              <a:gd name="connsiteY1" fmla="*/ 7777 h 10000"/>
              <a:gd name="connsiteX2" fmla="*/ 9750 w 10068"/>
              <a:gd name="connsiteY2" fmla="*/ 9331 h 10000"/>
              <a:gd name="connsiteX3" fmla="*/ 7985 w 10068"/>
              <a:gd name="connsiteY3" fmla="*/ 9501 h 10000"/>
              <a:gd name="connsiteX4" fmla="*/ 1927 w 10068"/>
              <a:gd name="connsiteY4" fmla="*/ 9532 h 10000"/>
              <a:gd name="connsiteX5" fmla="*/ 1229 w 10068"/>
              <a:gd name="connsiteY5" fmla="*/ 10000 h 10000"/>
              <a:gd name="connsiteX6" fmla="*/ 540 w 10068"/>
              <a:gd name="connsiteY6" fmla="*/ 9532 h 10000"/>
              <a:gd name="connsiteX7" fmla="*/ 0 w 10068"/>
              <a:gd name="connsiteY7" fmla="*/ 9532 h 10000"/>
              <a:gd name="connsiteX0" fmla="*/ 10042 w 10068"/>
              <a:gd name="connsiteY0" fmla="*/ 0 h 6834"/>
              <a:gd name="connsiteX1" fmla="*/ 10042 w 10068"/>
              <a:gd name="connsiteY1" fmla="*/ 4611 h 6834"/>
              <a:gd name="connsiteX2" fmla="*/ 9750 w 10068"/>
              <a:gd name="connsiteY2" fmla="*/ 6165 h 6834"/>
              <a:gd name="connsiteX3" fmla="*/ 7985 w 10068"/>
              <a:gd name="connsiteY3" fmla="*/ 6335 h 6834"/>
              <a:gd name="connsiteX4" fmla="*/ 1927 w 10068"/>
              <a:gd name="connsiteY4" fmla="*/ 6366 h 6834"/>
              <a:gd name="connsiteX5" fmla="*/ 1229 w 10068"/>
              <a:gd name="connsiteY5" fmla="*/ 6834 h 6834"/>
              <a:gd name="connsiteX6" fmla="*/ 540 w 10068"/>
              <a:gd name="connsiteY6" fmla="*/ 6366 h 6834"/>
              <a:gd name="connsiteX7" fmla="*/ 0 w 10068"/>
              <a:gd name="connsiteY7" fmla="*/ 6366 h 6834"/>
              <a:gd name="connsiteX0" fmla="*/ 9974 w 10000"/>
              <a:gd name="connsiteY0" fmla="*/ 0 h 3253"/>
              <a:gd name="connsiteX1" fmla="*/ 9684 w 10000"/>
              <a:gd name="connsiteY1" fmla="*/ 2274 h 3253"/>
              <a:gd name="connsiteX2" fmla="*/ 7931 w 10000"/>
              <a:gd name="connsiteY2" fmla="*/ 2523 h 3253"/>
              <a:gd name="connsiteX3" fmla="*/ 1914 w 10000"/>
              <a:gd name="connsiteY3" fmla="*/ 2568 h 3253"/>
              <a:gd name="connsiteX4" fmla="*/ 1221 w 10000"/>
              <a:gd name="connsiteY4" fmla="*/ 3253 h 3253"/>
              <a:gd name="connsiteX5" fmla="*/ 536 w 10000"/>
              <a:gd name="connsiteY5" fmla="*/ 2568 h 3253"/>
              <a:gd name="connsiteX6" fmla="*/ 0 w 10000"/>
              <a:gd name="connsiteY6" fmla="*/ 2568 h 3253"/>
              <a:gd name="connsiteX0" fmla="*/ 9684 w 9684"/>
              <a:gd name="connsiteY0" fmla="*/ 0 h 3010"/>
              <a:gd name="connsiteX1" fmla="*/ 7931 w 9684"/>
              <a:gd name="connsiteY1" fmla="*/ 766 h 3010"/>
              <a:gd name="connsiteX2" fmla="*/ 1914 w 9684"/>
              <a:gd name="connsiteY2" fmla="*/ 904 h 3010"/>
              <a:gd name="connsiteX3" fmla="*/ 1221 w 9684"/>
              <a:gd name="connsiteY3" fmla="*/ 3010 h 3010"/>
              <a:gd name="connsiteX4" fmla="*/ 536 w 9684"/>
              <a:gd name="connsiteY4" fmla="*/ 904 h 3010"/>
              <a:gd name="connsiteX5" fmla="*/ 0 w 9684"/>
              <a:gd name="connsiteY5" fmla="*/ 904 h 3010"/>
              <a:gd name="connsiteX0" fmla="*/ 8190 w 8190"/>
              <a:gd name="connsiteY0" fmla="*/ 0 h 7455"/>
              <a:gd name="connsiteX1" fmla="*/ 1976 w 8190"/>
              <a:gd name="connsiteY1" fmla="*/ 458 h 7455"/>
              <a:gd name="connsiteX2" fmla="*/ 1261 w 8190"/>
              <a:gd name="connsiteY2" fmla="*/ 7455 h 7455"/>
              <a:gd name="connsiteX3" fmla="*/ 553 w 8190"/>
              <a:gd name="connsiteY3" fmla="*/ 458 h 7455"/>
              <a:gd name="connsiteX4" fmla="*/ 0 w 8190"/>
              <a:gd name="connsiteY4" fmla="*/ 458 h 7455"/>
              <a:gd name="connsiteX0" fmla="*/ 2413 w 2413"/>
              <a:gd name="connsiteY0" fmla="*/ 0 h 9386"/>
              <a:gd name="connsiteX1" fmla="*/ 1540 w 2413"/>
              <a:gd name="connsiteY1" fmla="*/ 9386 h 9386"/>
              <a:gd name="connsiteX2" fmla="*/ 675 w 2413"/>
              <a:gd name="connsiteY2" fmla="*/ 0 h 9386"/>
              <a:gd name="connsiteX3" fmla="*/ 0 w 2413"/>
              <a:gd name="connsiteY3" fmla="*/ 0 h 9386"/>
              <a:gd name="connsiteX0" fmla="*/ 7203 w 7203"/>
              <a:gd name="connsiteY0" fmla="*/ 0 h 10000"/>
              <a:gd name="connsiteX1" fmla="*/ 3585 w 7203"/>
              <a:gd name="connsiteY1" fmla="*/ 10000 h 10000"/>
              <a:gd name="connsiteX2" fmla="*/ 0 w 7203"/>
              <a:gd name="connsiteY2" fmla="*/ 0 h 10000"/>
            </a:gdLst>
            <a:ahLst/>
            <a:cxnLst>
              <a:cxn ang="0">
                <a:pos x="connsiteX0" y="connsiteY0"/>
              </a:cxn>
              <a:cxn ang="0">
                <a:pos x="connsiteX1" y="connsiteY1"/>
              </a:cxn>
              <a:cxn ang="0">
                <a:pos x="connsiteX2" y="connsiteY2"/>
              </a:cxn>
            </a:cxnLst>
            <a:rect l="l" t="t" r="r" b="b"/>
            <a:pathLst>
              <a:path w="7203" h="10000">
                <a:moveTo>
                  <a:pt x="7203" y="0"/>
                </a:moveTo>
                <a:cubicBezTo>
                  <a:pt x="4385" y="0"/>
                  <a:pt x="3585" y="10000"/>
                  <a:pt x="3585" y="10000"/>
                </a:cubicBezTo>
                <a:cubicBezTo>
                  <a:pt x="3585" y="10000"/>
                  <a:pt x="2831" y="0"/>
                  <a:pt x="0" y="0"/>
                </a:cubicBezTo>
              </a:path>
            </a:pathLst>
          </a:custGeom>
          <a:solidFill>
            <a:srgbClr val="0098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0" tIns="34285" rIns="68570" bIns="34285" numCol="1" spcCol="0" rtlCol="0" fromWordArt="0" anchor="ctr" anchorCtr="0" forceAA="0" compatLnSpc="1">
            <a:prstTxWarp prst="textNoShape">
              <a:avLst/>
            </a:prstTxWarp>
            <a:noAutofit/>
          </a:bodyPr>
          <a:lstStyle/>
          <a:p>
            <a:pPr algn="ctr">
              <a:defRPr/>
            </a:pPr>
            <a:endParaRPr lang="en-US" sz="1200" dirty="0">
              <a:solidFill>
                <a:prstClr val="white"/>
              </a:solidFill>
              <a:latin typeface="Segoe"/>
            </a:endParaRPr>
          </a:p>
        </p:txBody>
      </p:sp>
      <p:sp>
        <p:nvSpPr>
          <p:cNvPr id="122" name="Rectangle 121"/>
          <p:cNvSpPr/>
          <p:nvPr/>
        </p:nvSpPr>
        <p:spPr>
          <a:xfrm rot="16200000">
            <a:off x="1264985" y="4501388"/>
            <a:ext cx="1541081" cy="2912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de-DE" sz="1050" dirty="0">
                <a:solidFill>
                  <a:srgbClr val="FCFCFC">
                    <a:lumMod val="10000"/>
                  </a:srgbClr>
                </a:solidFill>
                <a:latin typeface="Segoe"/>
              </a:rPr>
              <a:t>Benefits</a:t>
            </a:r>
          </a:p>
        </p:txBody>
      </p:sp>
      <p:sp>
        <p:nvSpPr>
          <p:cNvPr id="130" name="Freeform 11"/>
          <p:cNvSpPr>
            <a:spLocks/>
          </p:cNvSpPr>
          <p:nvPr>
            <p:custDataLst>
              <p:tags r:id="rId2"/>
            </p:custDataLst>
          </p:nvPr>
        </p:nvSpPr>
        <p:spPr bwMode="auto">
          <a:xfrm rot="16200000" flipH="1">
            <a:off x="1948701" y="4560830"/>
            <a:ext cx="580739" cy="135624"/>
          </a:xfrm>
          <a:custGeom>
            <a:avLst/>
            <a:gdLst>
              <a:gd name="connsiteX0" fmla="*/ 0 w 10000"/>
              <a:gd name="connsiteY0" fmla="*/ 0 h 10000"/>
              <a:gd name="connsiteX1" fmla="*/ 10000 w 10000"/>
              <a:gd name="connsiteY1" fmla="*/ 0 h 10000"/>
              <a:gd name="connsiteX2" fmla="*/ 10000 w 10000"/>
              <a:gd name="connsiteY2" fmla="*/ 5705 h 10000"/>
              <a:gd name="connsiteX3" fmla="*/ 9705 w 10000"/>
              <a:gd name="connsiteY3" fmla="*/ 8750 h 10000"/>
              <a:gd name="connsiteX4" fmla="*/ 814 w 10000"/>
              <a:gd name="connsiteY4" fmla="*/ 8750 h 10000"/>
              <a:gd name="connsiteX5" fmla="*/ 519 w 10000"/>
              <a:gd name="connsiteY5" fmla="*/ 10000 h 10000"/>
              <a:gd name="connsiteX6" fmla="*/ 228 w 10000"/>
              <a:gd name="connsiteY6" fmla="*/ 8750 h 10000"/>
              <a:gd name="connsiteX7" fmla="*/ 0 w 10000"/>
              <a:gd name="connsiteY7" fmla="*/ 8750 h 10000"/>
              <a:gd name="connsiteX8" fmla="*/ 92 w 10000"/>
              <a:gd name="connsiteY8" fmla="*/ 650 h 10000"/>
              <a:gd name="connsiteX0" fmla="*/ 0 w 10000"/>
              <a:gd name="connsiteY0" fmla="*/ 0 h 10000"/>
              <a:gd name="connsiteX1" fmla="*/ 10000 w 10000"/>
              <a:gd name="connsiteY1" fmla="*/ 0 h 10000"/>
              <a:gd name="connsiteX2" fmla="*/ 10000 w 10000"/>
              <a:gd name="connsiteY2" fmla="*/ 5705 h 10000"/>
              <a:gd name="connsiteX3" fmla="*/ 9705 w 10000"/>
              <a:gd name="connsiteY3" fmla="*/ 8750 h 10000"/>
              <a:gd name="connsiteX4" fmla="*/ 814 w 10000"/>
              <a:gd name="connsiteY4" fmla="*/ 8750 h 10000"/>
              <a:gd name="connsiteX5" fmla="*/ 519 w 10000"/>
              <a:gd name="connsiteY5" fmla="*/ 10000 h 10000"/>
              <a:gd name="connsiteX6" fmla="*/ 228 w 10000"/>
              <a:gd name="connsiteY6" fmla="*/ 8750 h 10000"/>
              <a:gd name="connsiteX7" fmla="*/ 0 w 10000"/>
              <a:gd name="connsiteY7" fmla="*/ 8750 h 10000"/>
              <a:gd name="connsiteX0" fmla="*/ 10000 w 10000"/>
              <a:gd name="connsiteY0" fmla="*/ 0 h 10000"/>
              <a:gd name="connsiteX1" fmla="*/ 10000 w 10000"/>
              <a:gd name="connsiteY1" fmla="*/ 5705 h 10000"/>
              <a:gd name="connsiteX2" fmla="*/ 9705 w 10000"/>
              <a:gd name="connsiteY2" fmla="*/ 8750 h 10000"/>
              <a:gd name="connsiteX3" fmla="*/ 814 w 10000"/>
              <a:gd name="connsiteY3" fmla="*/ 8750 h 10000"/>
              <a:gd name="connsiteX4" fmla="*/ 519 w 10000"/>
              <a:gd name="connsiteY4" fmla="*/ 10000 h 10000"/>
              <a:gd name="connsiteX5" fmla="*/ 228 w 10000"/>
              <a:gd name="connsiteY5" fmla="*/ 8750 h 10000"/>
              <a:gd name="connsiteX6" fmla="*/ 0 w 10000"/>
              <a:gd name="connsiteY6" fmla="*/ 8750 h 10000"/>
              <a:gd name="connsiteX0" fmla="*/ 10000 w 10000"/>
              <a:gd name="connsiteY0" fmla="*/ 16716 h 26716"/>
              <a:gd name="connsiteX1" fmla="*/ 4223 w 10000"/>
              <a:gd name="connsiteY1" fmla="*/ 0 h 26716"/>
              <a:gd name="connsiteX2" fmla="*/ 10000 w 10000"/>
              <a:gd name="connsiteY2" fmla="*/ 22421 h 26716"/>
              <a:gd name="connsiteX3" fmla="*/ 9705 w 10000"/>
              <a:gd name="connsiteY3" fmla="*/ 25466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4223 w 10000"/>
              <a:gd name="connsiteY1" fmla="*/ 0 h 26716"/>
              <a:gd name="connsiteX2" fmla="*/ 10000 w 10000"/>
              <a:gd name="connsiteY2" fmla="*/ 22421 h 26716"/>
              <a:gd name="connsiteX3" fmla="*/ 4062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4223 w 10000"/>
              <a:gd name="connsiteY1" fmla="*/ 0 h 26716"/>
              <a:gd name="connsiteX2" fmla="*/ 10000 w 10000"/>
              <a:gd name="connsiteY2" fmla="*/ 22421 h 26716"/>
              <a:gd name="connsiteX3" fmla="*/ 3373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4223 w 10000"/>
              <a:gd name="connsiteY1" fmla="*/ 0 h 26716"/>
              <a:gd name="connsiteX2" fmla="*/ 4123 w 10000"/>
              <a:gd name="connsiteY2" fmla="*/ 23350 h 26716"/>
              <a:gd name="connsiteX3" fmla="*/ 3373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10000 w 10000"/>
              <a:gd name="connsiteY0" fmla="*/ 16716 h 26716"/>
              <a:gd name="connsiteX1" fmla="*/ 9924 w 10000"/>
              <a:gd name="connsiteY1" fmla="*/ 16671 h 26716"/>
              <a:gd name="connsiteX2" fmla="*/ 4223 w 10000"/>
              <a:gd name="connsiteY2" fmla="*/ 0 h 26716"/>
              <a:gd name="connsiteX3" fmla="*/ 4123 w 10000"/>
              <a:gd name="connsiteY3" fmla="*/ 23350 h 26716"/>
              <a:gd name="connsiteX4" fmla="*/ 3373 w 10000"/>
              <a:gd name="connsiteY4" fmla="*/ 25384 h 26716"/>
              <a:gd name="connsiteX5" fmla="*/ 814 w 10000"/>
              <a:gd name="connsiteY5" fmla="*/ 25466 h 26716"/>
              <a:gd name="connsiteX6" fmla="*/ 519 w 10000"/>
              <a:gd name="connsiteY6" fmla="*/ 26716 h 26716"/>
              <a:gd name="connsiteX7" fmla="*/ 228 w 10000"/>
              <a:gd name="connsiteY7" fmla="*/ 25466 h 26716"/>
              <a:gd name="connsiteX8" fmla="*/ 0 w 10000"/>
              <a:gd name="connsiteY8" fmla="*/ 25466 h 26716"/>
              <a:gd name="connsiteX0" fmla="*/ 10000 w 10000"/>
              <a:gd name="connsiteY0" fmla="*/ 16716 h 26716"/>
              <a:gd name="connsiteX1" fmla="*/ 4223 w 10000"/>
              <a:gd name="connsiteY1" fmla="*/ 0 h 26716"/>
              <a:gd name="connsiteX2" fmla="*/ 4123 w 10000"/>
              <a:gd name="connsiteY2" fmla="*/ 23350 h 26716"/>
              <a:gd name="connsiteX3" fmla="*/ 3373 w 10000"/>
              <a:gd name="connsiteY3" fmla="*/ 25384 h 26716"/>
              <a:gd name="connsiteX4" fmla="*/ 814 w 10000"/>
              <a:gd name="connsiteY4" fmla="*/ 25466 h 26716"/>
              <a:gd name="connsiteX5" fmla="*/ 519 w 10000"/>
              <a:gd name="connsiteY5" fmla="*/ 26716 h 26716"/>
              <a:gd name="connsiteX6" fmla="*/ 228 w 10000"/>
              <a:gd name="connsiteY6" fmla="*/ 25466 h 26716"/>
              <a:gd name="connsiteX7" fmla="*/ 0 w 10000"/>
              <a:gd name="connsiteY7" fmla="*/ 25466 h 26716"/>
              <a:gd name="connsiteX0" fmla="*/ 4223 w 4224"/>
              <a:gd name="connsiteY0" fmla="*/ 0 h 26716"/>
              <a:gd name="connsiteX1" fmla="*/ 4123 w 4224"/>
              <a:gd name="connsiteY1" fmla="*/ 23350 h 26716"/>
              <a:gd name="connsiteX2" fmla="*/ 3373 w 4224"/>
              <a:gd name="connsiteY2" fmla="*/ 25384 h 26716"/>
              <a:gd name="connsiteX3" fmla="*/ 814 w 4224"/>
              <a:gd name="connsiteY3" fmla="*/ 25466 h 26716"/>
              <a:gd name="connsiteX4" fmla="*/ 519 w 4224"/>
              <a:gd name="connsiteY4" fmla="*/ 26716 h 26716"/>
              <a:gd name="connsiteX5" fmla="*/ 228 w 4224"/>
              <a:gd name="connsiteY5" fmla="*/ 25466 h 26716"/>
              <a:gd name="connsiteX6" fmla="*/ 0 w 4224"/>
              <a:gd name="connsiteY6" fmla="*/ 25466 h 26716"/>
              <a:gd name="connsiteX0" fmla="*/ 9998 w 10000"/>
              <a:gd name="connsiteY0" fmla="*/ 0 h 10000"/>
              <a:gd name="connsiteX1" fmla="*/ 9761 w 10000"/>
              <a:gd name="connsiteY1" fmla="*/ 8740 h 10000"/>
              <a:gd name="connsiteX2" fmla="*/ 7985 w 10000"/>
              <a:gd name="connsiteY2" fmla="*/ 9501 h 10000"/>
              <a:gd name="connsiteX3" fmla="*/ 1927 w 10000"/>
              <a:gd name="connsiteY3" fmla="*/ 9532 h 10000"/>
              <a:gd name="connsiteX4" fmla="*/ 1229 w 10000"/>
              <a:gd name="connsiteY4" fmla="*/ 10000 h 10000"/>
              <a:gd name="connsiteX5" fmla="*/ 540 w 10000"/>
              <a:gd name="connsiteY5" fmla="*/ 9532 h 10000"/>
              <a:gd name="connsiteX6" fmla="*/ 0 w 10000"/>
              <a:gd name="connsiteY6" fmla="*/ 9532 h 10000"/>
              <a:gd name="connsiteX0" fmla="*/ 9998 w 10000"/>
              <a:gd name="connsiteY0" fmla="*/ 0 h 10000"/>
              <a:gd name="connsiteX1" fmla="*/ 9761 w 10000"/>
              <a:gd name="connsiteY1" fmla="*/ 8740 h 10000"/>
              <a:gd name="connsiteX2" fmla="*/ 7985 w 10000"/>
              <a:gd name="connsiteY2" fmla="*/ 9501 h 10000"/>
              <a:gd name="connsiteX3" fmla="*/ 1927 w 10000"/>
              <a:gd name="connsiteY3" fmla="*/ 9532 h 10000"/>
              <a:gd name="connsiteX4" fmla="*/ 1229 w 10000"/>
              <a:gd name="connsiteY4" fmla="*/ 10000 h 10000"/>
              <a:gd name="connsiteX5" fmla="*/ 540 w 10000"/>
              <a:gd name="connsiteY5" fmla="*/ 9532 h 10000"/>
              <a:gd name="connsiteX6" fmla="*/ 0 w 10000"/>
              <a:gd name="connsiteY6" fmla="*/ 9532 h 10000"/>
              <a:gd name="connsiteX0" fmla="*/ 9998 w 10042"/>
              <a:gd name="connsiteY0" fmla="*/ 0 h 10000"/>
              <a:gd name="connsiteX1" fmla="*/ 10042 w 10042"/>
              <a:gd name="connsiteY1" fmla="*/ 8740 h 10000"/>
              <a:gd name="connsiteX2" fmla="*/ 7985 w 10042"/>
              <a:gd name="connsiteY2" fmla="*/ 9501 h 10000"/>
              <a:gd name="connsiteX3" fmla="*/ 1927 w 10042"/>
              <a:gd name="connsiteY3" fmla="*/ 9532 h 10000"/>
              <a:gd name="connsiteX4" fmla="*/ 1229 w 10042"/>
              <a:gd name="connsiteY4" fmla="*/ 10000 h 10000"/>
              <a:gd name="connsiteX5" fmla="*/ 540 w 10042"/>
              <a:gd name="connsiteY5" fmla="*/ 9532 h 10000"/>
              <a:gd name="connsiteX6" fmla="*/ 0 w 10042"/>
              <a:gd name="connsiteY6" fmla="*/ 9532 h 10000"/>
              <a:gd name="connsiteX0" fmla="*/ 9998 w 10042"/>
              <a:gd name="connsiteY0" fmla="*/ 0 h 10000"/>
              <a:gd name="connsiteX1" fmla="*/ 10042 w 10042"/>
              <a:gd name="connsiteY1" fmla="*/ 8723 h 10000"/>
              <a:gd name="connsiteX2" fmla="*/ 7985 w 10042"/>
              <a:gd name="connsiteY2" fmla="*/ 9501 h 10000"/>
              <a:gd name="connsiteX3" fmla="*/ 1927 w 10042"/>
              <a:gd name="connsiteY3" fmla="*/ 9532 h 10000"/>
              <a:gd name="connsiteX4" fmla="*/ 1229 w 10042"/>
              <a:gd name="connsiteY4" fmla="*/ 10000 h 10000"/>
              <a:gd name="connsiteX5" fmla="*/ 540 w 10042"/>
              <a:gd name="connsiteY5" fmla="*/ 9532 h 10000"/>
              <a:gd name="connsiteX6" fmla="*/ 0 w 10042"/>
              <a:gd name="connsiteY6" fmla="*/ 9532 h 10000"/>
              <a:gd name="connsiteX0" fmla="*/ 9998 w 10042"/>
              <a:gd name="connsiteY0" fmla="*/ 0 h 10250"/>
              <a:gd name="connsiteX1" fmla="*/ 10042 w 10042"/>
              <a:gd name="connsiteY1" fmla="*/ 8723 h 10250"/>
              <a:gd name="connsiteX2" fmla="*/ 9006 w 10042"/>
              <a:gd name="connsiteY2" fmla="*/ 9164 h 10250"/>
              <a:gd name="connsiteX3" fmla="*/ 7985 w 10042"/>
              <a:gd name="connsiteY3" fmla="*/ 9501 h 10250"/>
              <a:gd name="connsiteX4" fmla="*/ 1927 w 10042"/>
              <a:gd name="connsiteY4" fmla="*/ 9532 h 10250"/>
              <a:gd name="connsiteX5" fmla="*/ 1229 w 10042"/>
              <a:gd name="connsiteY5" fmla="*/ 10000 h 10250"/>
              <a:gd name="connsiteX6" fmla="*/ 540 w 10042"/>
              <a:gd name="connsiteY6" fmla="*/ 9532 h 10250"/>
              <a:gd name="connsiteX7" fmla="*/ 0 w 10042"/>
              <a:gd name="connsiteY7" fmla="*/ 9532 h 10250"/>
              <a:gd name="connsiteX0" fmla="*/ 9998 w 10042"/>
              <a:gd name="connsiteY0" fmla="*/ 0 h 10000"/>
              <a:gd name="connsiteX1" fmla="*/ 10042 w 10042"/>
              <a:gd name="connsiteY1" fmla="*/ 7777 h 10000"/>
              <a:gd name="connsiteX2" fmla="*/ 9006 w 10042"/>
              <a:gd name="connsiteY2" fmla="*/ 9164 h 10000"/>
              <a:gd name="connsiteX3" fmla="*/ 7985 w 10042"/>
              <a:gd name="connsiteY3" fmla="*/ 9501 h 10000"/>
              <a:gd name="connsiteX4" fmla="*/ 1927 w 10042"/>
              <a:gd name="connsiteY4" fmla="*/ 9532 h 10000"/>
              <a:gd name="connsiteX5" fmla="*/ 1229 w 10042"/>
              <a:gd name="connsiteY5" fmla="*/ 10000 h 10000"/>
              <a:gd name="connsiteX6" fmla="*/ 540 w 10042"/>
              <a:gd name="connsiteY6" fmla="*/ 9532 h 10000"/>
              <a:gd name="connsiteX7" fmla="*/ 0 w 10042"/>
              <a:gd name="connsiteY7" fmla="*/ 9532 h 10000"/>
              <a:gd name="connsiteX0" fmla="*/ 9998 w 10042"/>
              <a:gd name="connsiteY0" fmla="*/ 0 h 10000"/>
              <a:gd name="connsiteX1" fmla="*/ 10042 w 10042"/>
              <a:gd name="connsiteY1" fmla="*/ 7777 h 10000"/>
              <a:gd name="connsiteX2" fmla="*/ 9537 w 10042"/>
              <a:gd name="connsiteY2" fmla="*/ 9130 h 10000"/>
              <a:gd name="connsiteX3" fmla="*/ 7985 w 10042"/>
              <a:gd name="connsiteY3" fmla="*/ 9501 h 10000"/>
              <a:gd name="connsiteX4" fmla="*/ 1927 w 10042"/>
              <a:gd name="connsiteY4" fmla="*/ 9532 h 10000"/>
              <a:gd name="connsiteX5" fmla="*/ 1229 w 10042"/>
              <a:gd name="connsiteY5" fmla="*/ 10000 h 10000"/>
              <a:gd name="connsiteX6" fmla="*/ 540 w 10042"/>
              <a:gd name="connsiteY6" fmla="*/ 9532 h 10000"/>
              <a:gd name="connsiteX7" fmla="*/ 0 w 10042"/>
              <a:gd name="connsiteY7" fmla="*/ 9532 h 10000"/>
              <a:gd name="connsiteX0" fmla="*/ 9998 w 10042"/>
              <a:gd name="connsiteY0" fmla="*/ 0 h 10000"/>
              <a:gd name="connsiteX1" fmla="*/ 10042 w 10042"/>
              <a:gd name="connsiteY1" fmla="*/ 7777 h 10000"/>
              <a:gd name="connsiteX2" fmla="*/ 9537 w 10042"/>
              <a:gd name="connsiteY2" fmla="*/ 9130 h 10000"/>
              <a:gd name="connsiteX3" fmla="*/ 7985 w 10042"/>
              <a:gd name="connsiteY3" fmla="*/ 9501 h 10000"/>
              <a:gd name="connsiteX4" fmla="*/ 1927 w 10042"/>
              <a:gd name="connsiteY4" fmla="*/ 9532 h 10000"/>
              <a:gd name="connsiteX5" fmla="*/ 1229 w 10042"/>
              <a:gd name="connsiteY5" fmla="*/ 10000 h 10000"/>
              <a:gd name="connsiteX6" fmla="*/ 540 w 10042"/>
              <a:gd name="connsiteY6" fmla="*/ 9532 h 10000"/>
              <a:gd name="connsiteX7" fmla="*/ 0 w 10042"/>
              <a:gd name="connsiteY7" fmla="*/ 9532 h 10000"/>
              <a:gd name="connsiteX0" fmla="*/ 9998 w 10059"/>
              <a:gd name="connsiteY0" fmla="*/ 0 h 10000"/>
              <a:gd name="connsiteX1" fmla="*/ 10042 w 10059"/>
              <a:gd name="connsiteY1" fmla="*/ 7777 h 10000"/>
              <a:gd name="connsiteX2" fmla="*/ 9537 w 10059"/>
              <a:gd name="connsiteY2" fmla="*/ 9130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689 w 10059"/>
              <a:gd name="connsiteY2" fmla="*/ 9231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04 w 10059"/>
              <a:gd name="connsiteY2" fmla="*/ 9299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04 w 10059"/>
              <a:gd name="connsiteY2" fmla="*/ 9299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04 w 10059"/>
              <a:gd name="connsiteY2" fmla="*/ 9299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59"/>
              <a:gd name="connsiteY0" fmla="*/ 0 h 10000"/>
              <a:gd name="connsiteX1" fmla="*/ 10042 w 10059"/>
              <a:gd name="connsiteY1" fmla="*/ 7777 h 10000"/>
              <a:gd name="connsiteX2" fmla="*/ 9710 w 10059"/>
              <a:gd name="connsiteY2" fmla="*/ 9331 h 10000"/>
              <a:gd name="connsiteX3" fmla="*/ 7985 w 10059"/>
              <a:gd name="connsiteY3" fmla="*/ 9501 h 10000"/>
              <a:gd name="connsiteX4" fmla="*/ 1927 w 10059"/>
              <a:gd name="connsiteY4" fmla="*/ 9532 h 10000"/>
              <a:gd name="connsiteX5" fmla="*/ 1229 w 10059"/>
              <a:gd name="connsiteY5" fmla="*/ 10000 h 10000"/>
              <a:gd name="connsiteX6" fmla="*/ 540 w 10059"/>
              <a:gd name="connsiteY6" fmla="*/ 9532 h 10000"/>
              <a:gd name="connsiteX7" fmla="*/ 0 w 10059"/>
              <a:gd name="connsiteY7" fmla="*/ 9532 h 10000"/>
              <a:gd name="connsiteX0" fmla="*/ 9998 w 10093"/>
              <a:gd name="connsiteY0" fmla="*/ 0 h 10000"/>
              <a:gd name="connsiteX1" fmla="*/ 10042 w 10093"/>
              <a:gd name="connsiteY1" fmla="*/ 7777 h 10000"/>
              <a:gd name="connsiteX2" fmla="*/ 9750 w 10093"/>
              <a:gd name="connsiteY2" fmla="*/ 9331 h 10000"/>
              <a:gd name="connsiteX3" fmla="*/ 7985 w 10093"/>
              <a:gd name="connsiteY3" fmla="*/ 9501 h 10000"/>
              <a:gd name="connsiteX4" fmla="*/ 1927 w 10093"/>
              <a:gd name="connsiteY4" fmla="*/ 9532 h 10000"/>
              <a:gd name="connsiteX5" fmla="*/ 1229 w 10093"/>
              <a:gd name="connsiteY5" fmla="*/ 10000 h 10000"/>
              <a:gd name="connsiteX6" fmla="*/ 540 w 10093"/>
              <a:gd name="connsiteY6" fmla="*/ 9532 h 10000"/>
              <a:gd name="connsiteX7" fmla="*/ 0 w 10093"/>
              <a:gd name="connsiteY7" fmla="*/ 9532 h 10000"/>
              <a:gd name="connsiteX0" fmla="*/ 9998 w 10068"/>
              <a:gd name="connsiteY0" fmla="*/ 0 h 10000"/>
              <a:gd name="connsiteX1" fmla="*/ 10042 w 10068"/>
              <a:gd name="connsiteY1" fmla="*/ 7777 h 10000"/>
              <a:gd name="connsiteX2" fmla="*/ 9750 w 10068"/>
              <a:gd name="connsiteY2" fmla="*/ 9331 h 10000"/>
              <a:gd name="connsiteX3" fmla="*/ 7985 w 10068"/>
              <a:gd name="connsiteY3" fmla="*/ 9501 h 10000"/>
              <a:gd name="connsiteX4" fmla="*/ 1927 w 10068"/>
              <a:gd name="connsiteY4" fmla="*/ 9532 h 10000"/>
              <a:gd name="connsiteX5" fmla="*/ 1229 w 10068"/>
              <a:gd name="connsiteY5" fmla="*/ 10000 h 10000"/>
              <a:gd name="connsiteX6" fmla="*/ 540 w 10068"/>
              <a:gd name="connsiteY6" fmla="*/ 9532 h 10000"/>
              <a:gd name="connsiteX7" fmla="*/ 0 w 10068"/>
              <a:gd name="connsiteY7" fmla="*/ 9532 h 10000"/>
              <a:gd name="connsiteX0" fmla="*/ 10042 w 10068"/>
              <a:gd name="connsiteY0" fmla="*/ 0 h 6834"/>
              <a:gd name="connsiteX1" fmla="*/ 10042 w 10068"/>
              <a:gd name="connsiteY1" fmla="*/ 4611 h 6834"/>
              <a:gd name="connsiteX2" fmla="*/ 9750 w 10068"/>
              <a:gd name="connsiteY2" fmla="*/ 6165 h 6834"/>
              <a:gd name="connsiteX3" fmla="*/ 7985 w 10068"/>
              <a:gd name="connsiteY3" fmla="*/ 6335 h 6834"/>
              <a:gd name="connsiteX4" fmla="*/ 1927 w 10068"/>
              <a:gd name="connsiteY4" fmla="*/ 6366 h 6834"/>
              <a:gd name="connsiteX5" fmla="*/ 1229 w 10068"/>
              <a:gd name="connsiteY5" fmla="*/ 6834 h 6834"/>
              <a:gd name="connsiteX6" fmla="*/ 540 w 10068"/>
              <a:gd name="connsiteY6" fmla="*/ 6366 h 6834"/>
              <a:gd name="connsiteX7" fmla="*/ 0 w 10068"/>
              <a:gd name="connsiteY7" fmla="*/ 6366 h 6834"/>
              <a:gd name="connsiteX0" fmla="*/ 9974 w 10000"/>
              <a:gd name="connsiteY0" fmla="*/ 0 h 3253"/>
              <a:gd name="connsiteX1" fmla="*/ 9684 w 10000"/>
              <a:gd name="connsiteY1" fmla="*/ 2274 h 3253"/>
              <a:gd name="connsiteX2" fmla="*/ 7931 w 10000"/>
              <a:gd name="connsiteY2" fmla="*/ 2523 h 3253"/>
              <a:gd name="connsiteX3" fmla="*/ 1914 w 10000"/>
              <a:gd name="connsiteY3" fmla="*/ 2568 h 3253"/>
              <a:gd name="connsiteX4" fmla="*/ 1221 w 10000"/>
              <a:gd name="connsiteY4" fmla="*/ 3253 h 3253"/>
              <a:gd name="connsiteX5" fmla="*/ 536 w 10000"/>
              <a:gd name="connsiteY5" fmla="*/ 2568 h 3253"/>
              <a:gd name="connsiteX6" fmla="*/ 0 w 10000"/>
              <a:gd name="connsiteY6" fmla="*/ 2568 h 3253"/>
              <a:gd name="connsiteX0" fmla="*/ 9684 w 9684"/>
              <a:gd name="connsiteY0" fmla="*/ 0 h 3010"/>
              <a:gd name="connsiteX1" fmla="*/ 7931 w 9684"/>
              <a:gd name="connsiteY1" fmla="*/ 766 h 3010"/>
              <a:gd name="connsiteX2" fmla="*/ 1914 w 9684"/>
              <a:gd name="connsiteY2" fmla="*/ 904 h 3010"/>
              <a:gd name="connsiteX3" fmla="*/ 1221 w 9684"/>
              <a:gd name="connsiteY3" fmla="*/ 3010 h 3010"/>
              <a:gd name="connsiteX4" fmla="*/ 536 w 9684"/>
              <a:gd name="connsiteY4" fmla="*/ 904 h 3010"/>
              <a:gd name="connsiteX5" fmla="*/ 0 w 9684"/>
              <a:gd name="connsiteY5" fmla="*/ 904 h 3010"/>
              <a:gd name="connsiteX0" fmla="*/ 8190 w 8190"/>
              <a:gd name="connsiteY0" fmla="*/ 0 h 7455"/>
              <a:gd name="connsiteX1" fmla="*/ 1976 w 8190"/>
              <a:gd name="connsiteY1" fmla="*/ 458 h 7455"/>
              <a:gd name="connsiteX2" fmla="*/ 1261 w 8190"/>
              <a:gd name="connsiteY2" fmla="*/ 7455 h 7455"/>
              <a:gd name="connsiteX3" fmla="*/ 553 w 8190"/>
              <a:gd name="connsiteY3" fmla="*/ 458 h 7455"/>
              <a:gd name="connsiteX4" fmla="*/ 0 w 8190"/>
              <a:gd name="connsiteY4" fmla="*/ 458 h 7455"/>
              <a:gd name="connsiteX0" fmla="*/ 2413 w 2413"/>
              <a:gd name="connsiteY0" fmla="*/ 0 h 9386"/>
              <a:gd name="connsiteX1" fmla="*/ 1540 w 2413"/>
              <a:gd name="connsiteY1" fmla="*/ 9386 h 9386"/>
              <a:gd name="connsiteX2" fmla="*/ 675 w 2413"/>
              <a:gd name="connsiteY2" fmla="*/ 0 h 9386"/>
              <a:gd name="connsiteX3" fmla="*/ 0 w 2413"/>
              <a:gd name="connsiteY3" fmla="*/ 0 h 9386"/>
              <a:gd name="connsiteX0" fmla="*/ 7203 w 7203"/>
              <a:gd name="connsiteY0" fmla="*/ 0 h 10000"/>
              <a:gd name="connsiteX1" fmla="*/ 3585 w 7203"/>
              <a:gd name="connsiteY1" fmla="*/ 10000 h 10000"/>
              <a:gd name="connsiteX2" fmla="*/ 0 w 7203"/>
              <a:gd name="connsiteY2" fmla="*/ 0 h 10000"/>
            </a:gdLst>
            <a:ahLst/>
            <a:cxnLst>
              <a:cxn ang="0">
                <a:pos x="connsiteX0" y="connsiteY0"/>
              </a:cxn>
              <a:cxn ang="0">
                <a:pos x="connsiteX1" y="connsiteY1"/>
              </a:cxn>
              <a:cxn ang="0">
                <a:pos x="connsiteX2" y="connsiteY2"/>
              </a:cxn>
            </a:cxnLst>
            <a:rect l="l" t="t" r="r" b="b"/>
            <a:pathLst>
              <a:path w="7203" h="10000">
                <a:moveTo>
                  <a:pt x="7203" y="0"/>
                </a:moveTo>
                <a:cubicBezTo>
                  <a:pt x="4385" y="0"/>
                  <a:pt x="3585" y="10000"/>
                  <a:pt x="3585" y="10000"/>
                </a:cubicBezTo>
                <a:cubicBezTo>
                  <a:pt x="3585" y="10000"/>
                  <a:pt x="2831" y="0"/>
                  <a:pt x="0" y="0"/>
                </a:cubicBezTo>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0" tIns="34285" rIns="68570" bIns="34285" numCol="1" spcCol="0" rtlCol="0" fromWordArt="0" anchor="ctr" anchorCtr="0" forceAA="0" compatLnSpc="1">
            <a:prstTxWarp prst="textNoShape">
              <a:avLst/>
            </a:prstTxWarp>
            <a:noAutofit/>
          </a:bodyPr>
          <a:lstStyle/>
          <a:p>
            <a:pPr algn="ctr">
              <a:defRPr/>
            </a:pPr>
            <a:endParaRPr lang="en-US" sz="1200" dirty="0">
              <a:solidFill>
                <a:srgbClr val="9F958F">
                  <a:lumMod val="50000"/>
                </a:srgbClr>
              </a:solidFill>
              <a:latin typeface="Segoe"/>
            </a:endParaRPr>
          </a:p>
        </p:txBody>
      </p:sp>
      <p:sp>
        <p:nvSpPr>
          <p:cNvPr id="131" name="Rectangle 130"/>
          <p:cNvSpPr/>
          <p:nvPr/>
        </p:nvSpPr>
        <p:spPr>
          <a:xfrm>
            <a:off x="4891182" y="5157929"/>
            <a:ext cx="1700759" cy="216371"/>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de-DE" sz="900" dirty="0">
                <a:solidFill>
                  <a:prstClr val="white"/>
                </a:solidFill>
                <a:latin typeface="Segoe"/>
              </a:rPr>
              <a:t>Higher Agility</a:t>
            </a:r>
          </a:p>
        </p:txBody>
      </p:sp>
      <p:sp>
        <p:nvSpPr>
          <p:cNvPr id="132" name="Rectangle 131"/>
          <p:cNvSpPr/>
          <p:nvPr/>
        </p:nvSpPr>
        <p:spPr>
          <a:xfrm>
            <a:off x="2618441" y="5156874"/>
            <a:ext cx="1700759" cy="216371"/>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de-DE" sz="900" dirty="0">
                <a:solidFill>
                  <a:prstClr val="white"/>
                </a:solidFill>
                <a:latin typeface="Segoe"/>
              </a:rPr>
              <a:t>Lower Costs</a:t>
            </a:r>
          </a:p>
        </p:txBody>
      </p:sp>
      <p:graphicFrame>
        <p:nvGraphicFramePr>
          <p:cNvPr id="137" name="Chart 136"/>
          <p:cNvGraphicFramePr/>
          <p:nvPr>
            <p:extLst/>
          </p:nvPr>
        </p:nvGraphicFramePr>
        <p:xfrm>
          <a:off x="2735337" y="3794832"/>
          <a:ext cx="1321539" cy="861985"/>
        </p:xfrm>
        <a:graphic>
          <a:graphicData uri="http://schemas.openxmlformats.org/drawingml/2006/chart">
            <c:chart xmlns:c="http://schemas.openxmlformats.org/drawingml/2006/chart" xmlns:r="http://schemas.openxmlformats.org/officeDocument/2006/relationships" r:id="rId5"/>
          </a:graphicData>
        </a:graphic>
      </p:graphicFrame>
      <p:cxnSp>
        <p:nvCxnSpPr>
          <p:cNvPr id="109" name="Straight Connector 108"/>
          <p:cNvCxnSpPr/>
          <p:nvPr/>
        </p:nvCxnSpPr>
        <p:spPr>
          <a:xfrm>
            <a:off x="9217542" y="1851107"/>
            <a:ext cx="0" cy="1943724"/>
          </a:xfrm>
          <a:prstGeom prst="line">
            <a:avLst/>
          </a:prstGeom>
          <a:ln w="12700">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Freeform 109"/>
          <p:cNvSpPr>
            <a:spLocks/>
          </p:cNvSpPr>
          <p:nvPr/>
        </p:nvSpPr>
        <p:spPr bwMode="black">
          <a:xfrm>
            <a:off x="9676759" y="1911189"/>
            <a:ext cx="409357" cy="418351"/>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chemeClr val="tx2"/>
          </a:solidFill>
          <a:ln>
            <a:noFill/>
          </a:ln>
        </p:spPr>
        <p:txBody>
          <a:bodyPr vert="horz" wrap="square" lIns="82305" tIns="41153" rIns="82305" bIns="4115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defRPr/>
            </a:pPr>
            <a:endParaRPr lang="en-US" sz="1600">
              <a:solidFill>
                <a:srgbClr val="1E7EB2"/>
              </a:solidFill>
              <a:latin typeface="Segoe"/>
            </a:endParaRPr>
          </a:p>
        </p:txBody>
      </p:sp>
      <p:sp>
        <p:nvSpPr>
          <p:cNvPr id="111" name="TextBox 110"/>
          <p:cNvSpPr txBox="1"/>
          <p:nvPr/>
        </p:nvSpPr>
        <p:spPr>
          <a:xfrm>
            <a:off x="9530455" y="2452721"/>
            <a:ext cx="701963" cy="215444"/>
          </a:xfrm>
          <a:prstGeom prst="rect">
            <a:avLst/>
          </a:prstGeom>
          <a:noFill/>
        </p:spPr>
        <p:txBody>
          <a:bodyPr wrap="square" lIns="0" tIns="0" rIns="0" bIns="0" rtlCol="0">
            <a:spAutoFit/>
          </a:bodyPr>
          <a:lstStyle/>
          <a:p>
            <a:pPr>
              <a:defRPr/>
            </a:pPr>
            <a:r>
              <a:rPr lang="de-DE" sz="1400" spc="-70" dirty="0">
                <a:solidFill>
                  <a:srgbClr val="0070C0"/>
                </a:solidFill>
                <a:latin typeface="Segoe"/>
              </a:rPr>
              <a:t>Training</a:t>
            </a:r>
          </a:p>
        </p:txBody>
      </p:sp>
      <p:sp>
        <p:nvSpPr>
          <p:cNvPr id="112" name="TextBox 111"/>
          <p:cNvSpPr txBox="1"/>
          <p:nvPr/>
        </p:nvSpPr>
        <p:spPr>
          <a:xfrm>
            <a:off x="9502752" y="2889569"/>
            <a:ext cx="834111" cy="634789"/>
          </a:xfrm>
          <a:prstGeom prst="rect">
            <a:avLst/>
          </a:prstGeom>
          <a:noFill/>
        </p:spPr>
        <p:txBody>
          <a:bodyPr wrap="square" lIns="0" tIns="0" rIns="0" bIns="0" rtlCol="0">
            <a:spAutoFit/>
          </a:bodyPr>
          <a:lstStyle/>
          <a:p>
            <a:pPr>
              <a:defRPr/>
            </a:pPr>
            <a:r>
              <a:rPr lang="de-DE" sz="825" dirty="0">
                <a:solidFill>
                  <a:srgbClr val="9F958F">
                    <a:lumMod val="75000"/>
                  </a:srgbClr>
                </a:solidFill>
                <a:latin typeface="Segoe"/>
              </a:rPr>
              <a:t>Use Azure to run SAP Training Systems only when they are needed.</a:t>
            </a:r>
          </a:p>
        </p:txBody>
      </p:sp>
      <p:pic>
        <p:nvPicPr>
          <p:cNvPr id="113" name="Picture 112">
            <a:extLst>
              <a:ext uri="{FF2B5EF4-FFF2-40B4-BE49-F238E27FC236}">
                <a16:creationId xmlns:a16="http://schemas.microsoft.com/office/drawing/2014/main" id="{9282D897-D508-4980-B780-E6B62BAC268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81886" y="6190995"/>
            <a:ext cx="1996028" cy="426737"/>
          </a:xfrm>
          <a:prstGeom prst="rect">
            <a:avLst/>
          </a:prstGeom>
        </p:spPr>
      </p:pic>
    </p:spTree>
    <p:extLst>
      <p:ext uri="{BB962C8B-B14F-4D97-AF65-F5344CB8AC3E}">
        <p14:creationId xmlns:p14="http://schemas.microsoft.com/office/powerpoint/2010/main" val="107154140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2A233-D51D-44D6-A0E8-9D53A48840F5}"/>
              </a:ext>
            </a:extLst>
          </p:cNvPr>
          <p:cNvSpPr>
            <a:spLocks noGrp="1"/>
          </p:cNvSpPr>
          <p:nvPr>
            <p:ph type="title"/>
          </p:nvPr>
        </p:nvSpPr>
        <p:spPr/>
        <p:txBody>
          <a:bodyPr/>
          <a:lstStyle/>
          <a:p>
            <a:r>
              <a:rPr lang="en-US"/>
              <a:t>Solution paths taken by a lot of customers</a:t>
            </a:r>
            <a:endParaRPr lang="en-US" dirty="0"/>
          </a:p>
        </p:txBody>
      </p:sp>
      <p:sp>
        <p:nvSpPr>
          <p:cNvPr id="3" name="Text Placeholder 2">
            <a:extLst>
              <a:ext uri="{FF2B5EF4-FFF2-40B4-BE49-F238E27FC236}">
                <a16:creationId xmlns:a16="http://schemas.microsoft.com/office/drawing/2014/main" id="{93632C77-C984-48A8-A456-C6E69D12AF1F}"/>
              </a:ext>
            </a:extLst>
          </p:cNvPr>
          <p:cNvSpPr>
            <a:spLocks noGrp="1"/>
          </p:cNvSpPr>
          <p:nvPr>
            <p:ph type="body" sz="quarter" idx="10"/>
          </p:nvPr>
        </p:nvSpPr>
        <p:spPr>
          <a:xfrm>
            <a:off x="1240367" y="1187963"/>
            <a:ext cx="10758716" cy="4954346"/>
          </a:xfrm>
        </p:spPr>
        <p:txBody>
          <a:bodyPr/>
          <a:lstStyle/>
          <a:p>
            <a:pPr marL="0" indent="0">
              <a:buNone/>
            </a:pPr>
            <a:r>
              <a:rPr lang="en-US" sz="2353" dirty="0"/>
              <a:t>Move to public cloud with existing SAP platform and leverage public </a:t>
            </a:r>
            <a:br>
              <a:rPr lang="en-US" sz="2353" dirty="0"/>
            </a:br>
            <a:r>
              <a:rPr lang="en-US" sz="2353" dirty="0"/>
              <a:t>cloud to have flexible and agile platform to move to S/4HANA</a:t>
            </a:r>
          </a:p>
          <a:p>
            <a:pPr marL="169629" lvl="1" indent="-169629"/>
            <a:r>
              <a:rPr lang="en-US" sz="1765" dirty="0"/>
              <a:t>Leverage agility in spinning up S/4HANA development, </a:t>
            </a:r>
            <a:r>
              <a:rPr lang="en-US" sz="1765" dirty="0" err="1"/>
              <a:t>PoC</a:t>
            </a:r>
            <a:r>
              <a:rPr lang="en-US" sz="1765" dirty="0"/>
              <a:t> and test systems</a:t>
            </a:r>
          </a:p>
          <a:p>
            <a:pPr marL="169629" lvl="1" indent="-169629"/>
            <a:r>
              <a:rPr lang="en-US" sz="1765" dirty="0"/>
              <a:t>Think about SaaS strategy </a:t>
            </a:r>
          </a:p>
          <a:p>
            <a:pPr marL="169629" lvl="1" indent="-169629"/>
            <a:r>
              <a:rPr lang="en-US" sz="1765" dirty="0"/>
              <a:t>Use public cloud native services</a:t>
            </a:r>
          </a:p>
          <a:p>
            <a:pPr marL="0" indent="0">
              <a:spcBef>
                <a:spcPts val="2941"/>
              </a:spcBef>
              <a:buNone/>
            </a:pPr>
            <a:r>
              <a:rPr lang="en-US" sz="2353" dirty="0"/>
              <a:t>Move to public cloud and thereby move to SAP HANA for traditional </a:t>
            </a:r>
            <a:br>
              <a:rPr lang="en-US" sz="2353" dirty="0"/>
            </a:br>
            <a:r>
              <a:rPr lang="en-US" sz="2353" dirty="0"/>
              <a:t>NetWeaver applications</a:t>
            </a:r>
          </a:p>
          <a:p>
            <a:pPr marL="169629" lvl="1" indent="-169629"/>
            <a:r>
              <a:rPr lang="en-US" sz="1765" dirty="0"/>
              <a:t>Use SAP DMO process to end up in public cloud with SAP driven NetWeaver applications</a:t>
            </a:r>
          </a:p>
          <a:p>
            <a:pPr marL="169629" lvl="1" indent="-169629"/>
            <a:r>
              <a:rPr lang="en-US" sz="1765" dirty="0"/>
              <a:t>Leverage agility in spinning up S/4HANA development, </a:t>
            </a:r>
            <a:r>
              <a:rPr lang="en-US" sz="1765" dirty="0" err="1"/>
              <a:t>PoC</a:t>
            </a:r>
            <a:r>
              <a:rPr lang="en-US" sz="1765" dirty="0"/>
              <a:t> and test systems</a:t>
            </a:r>
          </a:p>
          <a:p>
            <a:pPr marL="169629" lvl="1" indent="-169629"/>
            <a:r>
              <a:rPr lang="en-US" sz="1765" dirty="0"/>
              <a:t>Think about SaaS strategy </a:t>
            </a:r>
          </a:p>
          <a:p>
            <a:pPr marL="169629" lvl="1" indent="-169629"/>
            <a:r>
              <a:rPr lang="en-US" sz="1765" dirty="0"/>
              <a:t>Use public cloud native services</a:t>
            </a:r>
          </a:p>
          <a:p>
            <a:pPr marL="0" indent="0">
              <a:spcBef>
                <a:spcPts val="2941"/>
              </a:spcBef>
              <a:buNone/>
            </a:pPr>
            <a:r>
              <a:rPr lang="en-US" sz="2353" dirty="0"/>
              <a:t>Greenfield implementations of S/4HANA or NetWeaver-based SAP applications</a:t>
            </a:r>
          </a:p>
          <a:p>
            <a:pPr marL="169629" lvl="1" indent="-169629"/>
            <a:r>
              <a:rPr lang="en-US" sz="1765" dirty="0"/>
              <a:t>Default for a lot of customers to start new implementations in public cloud</a:t>
            </a:r>
            <a:endParaRPr lang="en-US" dirty="0"/>
          </a:p>
        </p:txBody>
      </p:sp>
      <p:cxnSp>
        <p:nvCxnSpPr>
          <p:cNvPr id="8" name="Straight Connector 7">
            <a:extLst>
              <a:ext uri="{FF2B5EF4-FFF2-40B4-BE49-F238E27FC236}">
                <a16:creationId xmlns:a16="http://schemas.microsoft.com/office/drawing/2014/main" id="{A72813C7-3E08-4370-AD9F-69FCEE8FFB71}"/>
              </a:ext>
            </a:extLst>
          </p:cNvPr>
          <p:cNvCxnSpPr/>
          <p:nvPr/>
        </p:nvCxnSpPr>
        <p:spPr>
          <a:xfrm>
            <a:off x="1165664" y="1187939"/>
            <a:ext cx="0" cy="1695644"/>
          </a:xfrm>
          <a:prstGeom prst="line">
            <a:avLst/>
          </a:prstGeom>
          <a:ln>
            <a:solidFill>
              <a:schemeClr val="bg2">
                <a:lumMod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43F30D4-4E46-4AB5-A750-2E31C771DEAD}"/>
              </a:ext>
            </a:extLst>
          </p:cNvPr>
          <p:cNvCxnSpPr>
            <a:cxnSpLocks/>
          </p:cNvCxnSpPr>
          <p:nvPr/>
        </p:nvCxnSpPr>
        <p:spPr>
          <a:xfrm>
            <a:off x="1165664" y="3146471"/>
            <a:ext cx="0" cy="1921306"/>
          </a:xfrm>
          <a:prstGeom prst="line">
            <a:avLst/>
          </a:prstGeom>
          <a:ln>
            <a:solidFill>
              <a:schemeClr val="bg2">
                <a:lumMod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F9AE535-F2F3-463E-B927-F0DD9CA5AD3D}"/>
              </a:ext>
            </a:extLst>
          </p:cNvPr>
          <p:cNvCxnSpPr>
            <a:cxnSpLocks/>
          </p:cNvCxnSpPr>
          <p:nvPr/>
        </p:nvCxnSpPr>
        <p:spPr>
          <a:xfrm>
            <a:off x="1165664" y="5331507"/>
            <a:ext cx="0" cy="719848"/>
          </a:xfrm>
          <a:prstGeom prst="line">
            <a:avLst/>
          </a:prstGeom>
          <a:ln>
            <a:solidFill>
              <a:schemeClr val="bg2">
                <a:lumMod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4" name="Touchscreen">
            <a:extLst>
              <a:ext uri="{FF2B5EF4-FFF2-40B4-BE49-F238E27FC236}">
                <a16:creationId xmlns:a16="http://schemas.microsoft.com/office/drawing/2014/main" id="{CF4D403D-CBFA-4C46-A9E1-5F0F1FD86B7E}"/>
              </a:ext>
            </a:extLst>
          </p:cNvPr>
          <p:cNvSpPr>
            <a:spLocks noChangeAspect="1" noEditPoints="1"/>
          </p:cNvSpPr>
          <p:nvPr/>
        </p:nvSpPr>
        <p:spPr bwMode="auto">
          <a:xfrm>
            <a:off x="482847" y="3146472"/>
            <a:ext cx="455213" cy="426807"/>
          </a:xfrm>
          <a:custGeom>
            <a:avLst/>
            <a:gdLst>
              <a:gd name="T0" fmla="*/ 1917 w 3772"/>
              <a:gd name="T1" fmla="*/ 1791 h 3535"/>
              <a:gd name="T2" fmla="*/ 1917 w 3772"/>
              <a:gd name="T3" fmla="*/ 1985 h 3535"/>
              <a:gd name="T4" fmla="*/ 1917 w 3772"/>
              <a:gd name="T5" fmla="*/ 1123 h 3535"/>
              <a:gd name="T6" fmla="*/ 1745 w 3772"/>
              <a:gd name="T7" fmla="*/ 951 h 3535"/>
              <a:gd name="T8" fmla="*/ 1573 w 3772"/>
              <a:gd name="T9" fmla="*/ 1123 h 3535"/>
              <a:gd name="T10" fmla="*/ 1573 w 3772"/>
              <a:gd name="T11" fmla="*/ 1135 h 3535"/>
              <a:gd name="T12" fmla="*/ 1573 w 3772"/>
              <a:gd name="T13" fmla="*/ 2527 h 3535"/>
              <a:gd name="T14" fmla="*/ 1469 w 3772"/>
              <a:gd name="T15" fmla="*/ 2569 h 3535"/>
              <a:gd name="T16" fmla="*/ 1282 w 3772"/>
              <a:gd name="T17" fmla="*/ 2383 h 3535"/>
              <a:gd name="T18" fmla="*/ 1023 w 3772"/>
              <a:gd name="T19" fmla="*/ 2383 h 3535"/>
              <a:gd name="T20" fmla="*/ 1023 w 3772"/>
              <a:gd name="T21" fmla="*/ 2641 h 3535"/>
              <a:gd name="T22" fmla="*/ 1659 w 3772"/>
              <a:gd name="T23" fmla="*/ 3277 h 3535"/>
              <a:gd name="T24" fmla="*/ 2262 w 3772"/>
              <a:gd name="T25" fmla="*/ 3535 h 3535"/>
              <a:gd name="T26" fmla="*/ 2951 w 3772"/>
              <a:gd name="T27" fmla="*/ 2846 h 3535"/>
              <a:gd name="T28" fmla="*/ 2951 w 3772"/>
              <a:gd name="T29" fmla="*/ 2184 h 3535"/>
              <a:gd name="T30" fmla="*/ 2820 w 3772"/>
              <a:gd name="T31" fmla="*/ 2017 h 3535"/>
              <a:gd name="T32" fmla="*/ 1917 w 3772"/>
              <a:gd name="T33" fmla="*/ 1791 h 3535"/>
              <a:gd name="T34" fmla="*/ 1917 w 3772"/>
              <a:gd name="T35" fmla="*/ 1123 h 3535"/>
              <a:gd name="T36" fmla="*/ 1917 w 3772"/>
              <a:gd name="T37" fmla="*/ 1602 h 3535"/>
              <a:gd name="T38" fmla="*/ 2254 w 3772"/>
              <a:gd name="T39" fmla="*/ 1123 h 3535"/>
              <a:gd name="T40" fmla="*/ 1744 w 3772"/>
              <a:gd name="T41" fmla="*/ 614 h 3535"/>
              <a:gd name="T42" fmla="*/ 1235 w 3772"/>
              <a:gd name="T43" fmla="*/ 1123 h 3535"/>
              <a:gd name="T44" fmla="*/ 1573 w 3772"/>
              <a:gd name="T45" fmla="*/ 1603 h 3535"/>
              <a:gd name="T46" fmla="*/ 2951 w 3772"/>
              <a:gd name="T47" fmla="*/ 2672 h 3535"/>
              <a:gd name="T48" fmla="*/ 3657 w 3772"/>
              <a:gd name="T49" fmla="*/ 2672 h 3535"/>
              <a:gd name="T50" fmla="*/ 3772 w 3772"/>
              <a:gd name="T51" fmla="*/ 2557 h 3535"/>
              <a:gd name="T52" fmla="*/ 3772 w 3772"/>
              <a:gd name="T53" fmla="*/ 115 h 3535"/>
              <a:gd name="T54" fmla="*/ 3657 w 3772"/>
              <a:gd name="T55" fmla="*/ 0 h 3535"/>
              <a:gd name="T56" fmla="*/ 115 w 3772"/>
              <a:gd name="T57" fmla="*/ 0 h 3535"/>
              <a:gd name="T58" fmla="*/ 0 w 3772"/>
              <a:gd name="T59" fmla="*/ 115 h 3535"/>
              <a:gd name="T60" fmla="*/ 0 w 3772"/>
              <a:gd name="T61" fmla="*/ 2557 h 3535"/>
              <a:gd name="T62" fmla="*/ 115 w 3772"/>
              <a:gd name="T63" fmla="*/ 2672 h 3535"/>
              <a:gd name="T64" fmla="*/ 1054 w 3772"/>
              <a:gd name="T65" fmla="*/ 2672 h 3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72" h="3535">
                <a:moveTo>
                  <a:pt x="1917" y="1791"/>
                </a:moveTo>
                <a:cubicBezTo>
                  <a:pt x="1917" y="1985"/>
                  <a:pt x="1917" y="1985"/>
                  <a:pt x="1917" y="1985"/>
                </a:cubicBezTo>
                <a:moveTo>
                  <a:pt x="1917" y="1123"/>
                </a:moveTo>
                <a:cubicBezTo>
                  <a:pt x="1917" y="1028"/>
                  <a:pt x="1840" y="951"/>
                  <a:pt x="1745" y="951"/>
                </a:cubicBezTo>
                <a:cubicBezTo>
                  <a:pt x="1650" y="951"/>
                  <a:pt x="1573" y="1028"/>
                  <a:pt x="1573" y="1123"/>
                </a:cubicBezTo>
                <a:cubicBezTo>
                  <a:pt x="1573" y="1123"/>
                  <a:pt x="1573" y="1127"/>
                  <a:pt x="1573" y="1135"/>
                </a:cubicBezTo>
                <a:cubicBezTo>
                  <a:pt x="1573" y="1252"/>
                  <a:pt x="1573" y="2194"/>
                  <a:pt x="1573" y="2527"/>
                </a:cubicBezTo>
                <a:cubicBezTo>
                  <a:pt x="1573" y="2581"/>
                  <a:pt x="1507" y="2608"/>
                  <a:pt x="1469" y="2569"/>
                </a:cubicBezTo>
                <a:cubicBezTo>
                  <a:pt x="1282" y="2383"/>
                  <a:pt x="1282" y="2383"/>
                  <a:pt x="1282" y="2383"/>
                </a:cubicBezTo>
                <a:cubicBezTo>
                  <a:pt x="1210" y="2311"/>
                  <a:pt x="1095" y="2311"/>
                  <a:pt x="1023" y="2383"/>
                </a:cubicBezTo>
                <a:cubicBezTo>
                  <a:pt x="952" y="2454"/>
                  <a:pt x="952" y="2570"/>
                  <a:pt x="1023" y="2641"/>
                </a:cubicBezTo>
                <a:cubicBezTo>
                  <a:pt x="1659" y="3277"/>
                  <a:pt x="1659" y="3277"/>
                  <a:pt x="1659" y="3277"/>
                </a:cubicBezTo>
                <a:cubicBezTo>
                  <a:pt x="1813" y="3436"/>
                  <a:pt x="2026" y="3535"/>
                  <a:pt x="2262" y="3535"/>
                </a:cubicBezTo>
                <a:cubicBezTo>
                  <a:pt x="2643" y="3535"/>
                  <a:pt x="2951" y="3227"/>
                  <a:pt x="2951" y="2846"/>
                </a:cubicBezTo>
                <a:cubicBezTo>
                  <a:pt x="2951" y="2184"/>
                  <a:pt x="2951" y="2184"/>
                  <a:pt x="2951" y="2184"/>
                </a:cubicBezTo>
                <a:cubicBezTo>
                  <a:pt x="2951" y="2105"/>
                  <a:pt x="2897" y="2036"/>
                  <a:pt x="2820" y="2017"/>
                </a:cubicBezTo>
                <a:cubicBezTo>
                  <a:pt x="1917" y="1791"/>
                  <a:pt x="1917" y="1791"/>
                  <a:pt x="1917" y="1791"/>
                </a:cubicBezTo>
                <a:lnTo>
                  <a:pt x="1917" y="1123"/>
                </a:lnTo>
                <a:close/>
                <a:moveTo>
                  <a:pt x="1917" y="1602"/>
                </a:moveTo>
                <a:cubicBezTo>
                  <a:pt x="2114" y="1532"/>
                  <a:pt x="2254" y="1344"/>
                  <a:pt x="2254" y="1123"/>
                </a:cubicBezTo>
                <a:cubicBezTo>
                  <a:pt x="2254" y="842"/>
                  <a:pt x="2026" y="614"/>
                  <a:pt x="1744" y="614"/>
                </a:cubicBezTo>
                <a:cubicBezTo>
                  <a:pt x="1463" y="614"/>
                  <a:pt x="1235" y="842"/>
                  <a:pt x="1235" y="1123"/>
                </a:cubicBezTo>
                <a:cubicBezTo>
                  <a:pt x="1235" y="1344"/>
                  <a:pt x="1376" y="1532"/>
                  <a:pt x="1573" y="1603"/>
                </a:cubicBezTo>
                <a:moveTo>
                  <a:pt x="2951" y="2672"/>
                </a:moveTo>
                <a:cubicBezTo>
                  <a:pt x="3657" y="2672"/>
                  <a:pt x="3657" y="2672"/>
                  <a:pt x="3657" y="2672"/>
                </a:cubicBezTo>
                <a:cubicBezTo>
                  <a:pt x="3720" y="2672"/>
                  <a:pt x="3772" y="2621"/>
                  <a:pt x="3772" y="2557"/>
                </a:cubicBezTo>
                <a:cubicBezTo>
                  <a:pt x="3772" y="115"/>
                  <a:pt x="3772" y="115"/>
                  <a:pt x="3772" y="115"/>
                </a:cubicBezTo>
                <a:cubicBezTo>
                  <a:pt x="3772" y="51"/>
                  <a:pt x="3720" y="0"/>
                  <a:pt x="3657" y="0"/>
                </a:cubicBezTo>
                <a:cubicBezTo>
                  <a:pt x="115" y="0"/>
                  <a:pt x="115" y="0"/>
                  <a:pt x="115" y="0"/>
                </a:cubicBezTo>
                <a:cubicBezTo>
                  <a:pt x="51" y="0"/>
                  <a:pt x="0" y="51"/>
                  <a:pt x="0" y="115"/>
                </a:cubicBezTo>
                <a:cubicBezTo>
                  <a:pt x="0" y="2557"/>
                  <a:pt x="0" y="2557"/>
                  <a:pt x="0" y="2557"/>
                </a:cubicBezTo>
                <a:cubicBezTo>
                  <a:pt x="0" y="2621"/>
                  <a:pt x="51" y="2672"/>
                  <a:pt x="115" y="2672"/>
                </a:cubicBezTo>
                <a:cubicBezTo>
                  <a:pt x="1054" y="2672"/>
                  <a:pt x="1054" y="2672"/>
                  <a:pt x="1054" y="2672"/>
                </a:cubicBezTo>
              </a:path>
            </a:pathLst>
          </a:custGeom>
          <a:noFill/>
          <a:ln w="12700" cap="sq">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65">
              <a:gradFill>
                <a:gsLst>
                  <a:gs pos="0">
                    <a:srgbClr val="505050"/>
                  </a:gs>
                  <a:gs pos="100000">
                    <a:srgbClr val="505050"/>
                  </a:gs>
                </a:gsLst>
                <a:lin ang="5400000" scaled="1"/>
              </a:gradFill>
            </a:endParaRPr>
          </a:p>
        </p:txBody>
      </p:sp>
      <p:sp>
        <p:nvSpPr>
          <p:cNvPr id="15" name="cloud">
            <a:extLst>
              <a:ext uri="{FF2B5EF4-FFF2-40B4-BE49-F238E27FC236}">
                <a16:creationId xmlns:a16="http://schemas.microsoft.com/office/drawing/2014/main" id="{78B7F2D5-429E-4BA4-A5A9-1546B955A69D}"/>
              </a:ext>
            </a:extLst>
          </p:cNvPr>
          <p:cNvSpPr>
            <a:spLocks noChangeAspect="1"/>
          </p:cNvSpPr>
          <p:nvPr/>
        </p:nvSpPr>
        <p:spPr bwMode="auto">
          <a:xfrm>
            <a:off x="327750" y="1187939"/>
            <a:ext cx="586860" cy="373888"/>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2700" cap="sq">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gradFill>
            </a:endParaRPr>
          </a:p>
        </p:txBody>
      </p:sp>
      <p:sp>
        <p:nvSpPr>
          <p:cNvPr id="16" name="brain_2">
            <a:extLst>
              <a:ext uri="{FF2B5EF4-FFF2-40B4-BE49-F238E27FC236}">
                <a16:creationId xmlns:a16="http://schemas.microsoft.com/office/drawing/2014/main" id="{B9BA14BD-D6DF-4EF0-A9AF-ABA19BC90BAF}"/>
              </a:ext>
            </a:extLst>
          </p:cNvPr>
          <p:cNvSpPr>
            <a:spLocks noChangeAspect="1" noEditPoints="1"/>
          </p:cNvSpPr>
          <p:nvPr/>
        </p:nvSpPr>
        <p:spPr bwMode="auto">
          <a:xfrm>
            <a:off x="269241" y="5331507"/>
            <a:ext cx="636522" cy="426808"/>
          </a:xfrm>
          <a:custGeom>
            <a:avLst/>
            <a:gdLst>
              <a:gd name="T0" fmla="*/ 379 w 440"/>
              <a:gd name="T1" fmla="*/ 133 h 295"/>
              <a:gd name="T2" fmla="*/ 379 w 440"/>
              <a:gd name="T3" fmla="*/ 169 h 295"/>
              <a:gd name="T4" fmla="*/ 259 w 440"/>
              <a:gd name="T5" fmla="*/ 181 h 295"/>
              <a:gd name="T6" fmla="*/ 295 w 440"/>
              <a:gd name="T7" fmla="*/ 181 h 295"/>
              <a:gd name="T8" fmla="*/ 259 w 440"/>
              <a:gd name="T9" fmla="*/ 181 h 295"/>
              <a:gd name="T10" fmla="*/ 114 w 440"/>
              <a:gd name="T11" fmla="*/ 179 h 295"/>
              <a:gd name="T12" fmla="*/ 78 w 440"/>
              <a:gd name="T13" fmla="*/ 169 h 295"/>
              <a:gd name="T14" fmla="*/ 235 w 440"/>
              <a:gd name="T15" fmla="*/ 88 h 295"/>
              <a:gd name="T16" fmla="*/ 192 w 440"/>
              <a:gd name="T17" fmla="*/ 79 h 295"/>
              <a:gd name="T18" fmla="*/ 174 w 440"/>
              <a:gd name="T19" fmla="*/ 97 h 295"/>
              <a:gd name="T20" fmla="*/ 174 w 440"/>
              <a:gd name="T21" fmla="*/ 61 h 295"/>
              <a:gd name="T22" fmla="*/ 277 w 440"/>
              <a:gd name="T23" fmla="*/ 85 h 295"/>
              <a:gd name="T24" fmla="*/ 313 w 440"/>
              <a:gd name="T25" fmla="*/ 85 h 295"/>
              <a:gd name="T26" fmla="*/ 277 w 440"/>
              <a:gd name="T27" fmla="*/ 85 h 295"/>
              <a:gd name="T28" fmla="*/ 168 w 440"/>
              <a:gd name="T29" fmla="*/ 205 h 295"/>
              <a:gd name="T30" fmla="*/ 168 w 440"/>
              <a:gd name="T31" fmla="*/ 169 h 295"/>
              <a:gd name="T32" fmla="*/ 42 w 440"/>
              <a:gd name="T33" fmla="*/ 169 h 295"/>
              <a:gd name="T34" fmla="*/ 78 w 440"/>
              <a:gd name="T35" fmla="*/ 169 h 295"/>
              <a:gd name="T36" fmla="*/ 42 w 440"/>
              <a:gd name="T37" fmla="*/ 169 h 295"/>
              <a:gd name="T38" fmla="*/ 284 w 440"/>
              <a:gd name="T39" fmla="*/ 121 h 295"/>
              <a:gd name="T40" fmla="*/ 295 w 440"/>
              <a:gd name="T41" fmla="*/ 103 h 295"/>
              <a:gd name="T42" fmla="*/ 114 w 440"/>
              <a:gd name="T43" fmla="*/ 125 h 295"/>
              <a:gd name="T44" fmla="*/ 143 w 440"/>
              <a:gd name="T45" fmla="*/ 133 h 295"/>
              <a:gd name="T46" fmla="*/ 168 w 440"/>
              <a:gd name="T47" fmla="*/ 144 h 295"/>
              <a:gd name="T48" fmla="*/ 361 w 440"/>
              <a:gd name="T49" fmla="*/ 151 h 295"/>
              <a:gd name="T50" fmla="*/ 331 w 440"/>
              <a:gd name="T51" fmla="*/ 160 h 295"/>
              <a:gd name="T52" fmla="*/ 331 w 440"/>
              <a:gd name="T53" fmla="*/ 243 h 295"/>
              <a:gd name="T54" fmla="*/ 321 w 440"/>
              <a:gd name="T55" fmla="*/ 181 h 295"/>
              <a:gd name="T56" fmla="*/ 358 w 440"/>
              <a:gd name="T57" fmla="*/ 206 h 295"/>
              <a:gd name="T58" fmla="*/ 440 w 440"/>
              <a:gd name="T59" fmla="*/ 163 h 295"/>
              <a:gd name="T60" fmla="*/ 388 w 440"/>
              <a:gd name="T61" fmla="*/ 110 h 295"/>
              <a:gd name="T62" fmla="*/ 227 w 440"/>
              <a:gd name="T63" fmla="*/ 30 h 295"/>
              <a:gd name="T64" fmla="*/ 68 w 440"/>
              <a:gd name="T65" fmla="*/ 103 h 295"/>
              <a:gd name="T66" fmla="*/ 4 w 440"/>
              <a:gd name="T67" fmla="*/ 165 h 295"/>
              <a:gd name="T68" fmla="*/ 164 w 440"/>
              <a:gd name="T69" fmla="*/ 237 h 295"/>
              <a:gd name="T70" fmla="*/ 358 w 440"/>
              <a:gd name="T71" fmla="*/ 206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0" h="295">
                <a:moveTo>
                  <a:pt x="361" y="151"/>
                </a:moveTo>
                <a:cubicBezTo>
                  <a:pt x="361" y="141"/>
                  <a:pt x="369" y="133"/>
                  <a:pt x="379" y="133"/>
                </a:cubicBezTo>
                <a:cubicBezTo>
                  <a:pt x="389" y="133"/>
                  <a:pt x="397" y="141"/>
                  <a:pt x="397" y="151"/>
                </a:cubicBezTo>
                <a:cubicBezTo>
                  <a:pt x="397" y="161"/>
                  <a:pt x="389" y="169"/>
                  <a:pt x="379" y="169"/>
                </a:cubicBezTo>
                <a:cubicBezTo>
                  <a:pt x="369" y="169"/>
                  <a:pt x="361" y="161"/>
                  <a:pt x="361" y="151"/>
                </a:cubicBezTo>
                <a:close/>
                <a:moveTo>
                  <a:pt x="259" y="181"/>
                </a:moveTo>
                <a:cubicBezTo>
                  <a:pt x="259" y="191"/>
                  <a:pt x="267" y="199"/>
                  <a:pt x="277" y="199"/>
                </a:cubicBezTo>
                <a:cubicBezTo>
                  <a:pt x="287" y="199"/>
                  <a:pt x="295" y="191"/>
                  <a:pt x="295" y="181"/>
                </a:cubicBezTo>
                <a:cubicBezTo>
                  <a:pt x="295" y="171"/>
                  <a:pt x="287" y="163"/>
                  <a:pt x="277" y="163"/>
                </a:cubicBezTo>
                <a:cubicBezTo>
                  <a:pt x="267" y="163"/>
                  <a:pt x="259" y="171"/>
                  <a:pt x="259" y="181"/>
                </a:cubicBezTo>
                <a:close/>
                <a:moveTo>
                  <a:pt x="114" y="239"/>
                </a:moveTo>
                <a:cubicBezTo>
                  <a:pt x="114" y="179"/>
                  <a:pt x="114" y="179"/>
                  <a:pt x="114" y="179"/>
                </a:cubicBezTo>
                <a:cubicBezTo>
                  <a:pt x="114" y="179"/>
                  <a:pt x="109" y="169"/>
                  <a:pt x="104" y="169"/>
                </a:cubicBezTo>
                <a:cubicBezTo>
                  <a:pt x="104" y="169"/>
                  <a:pt x="104" y="169"/>
                  <a:pt x="78" y="169"/>
                </a:cubicBezTo>
                <a:moveTo>
                  <a:pt x="235" y="260"/>
                </a:moveTo>
                <a:cubicBezTo>
                  <a:pt x="235" y="260"/>
                  <a:pt x="235" y="260"/>
                  <a:pt x="235" y="88"/>
                </a:cubicBezTo>
                <a:cubicBezTo>
                  <a:pt x="235" y="82"/>
                  <a:pt x="231" y="79"/>
                  <a:pt x="225" y="79"/>
                </a:cubicBezTo>
                <a:cubicBezTo>
                  <a:pt x="225" y="79"/>
                  <a:pt x="225" y="79"/>
                  <a:pt x="192" y="79"/>
                </a:cubicBezTo>
                <a:moveTo>
                  <a:pt x="156" y="79"/>
                </a:moveTo>
                <a:cubicBezTo>
                  <a:pt x="156" y="89"/>
                  <a:pt x="164" y="97"/>
                  <a:pt x="174" y="97"/>
                </a:cubicBezTo>
                <a:cubicBezTo>
                  <a:pt x="184" y="97"/>
                  <a:pt x="192" y="89"/>
                  <a:pt x="192" y="79"/>
                </a:cubicBezTo>
                <a:cubicBezTo>
                  <a:pt x="192" y="69"/>
                  <a:pt x="184" y="61"/>
                  <a:pt x="174" y="61"/>
                </a:cubicBezTo>
                <a:cubicBezTo>
                  <a:pt x="164" y="61"/>
                  <a:pt x="156" y="69"/>
                  <a:pt x="156" y="79"/>
                </a:cubicBezTo>
                <a:close/>
                <a:moveTo>
                  <a:pt x="277" y="85"/>
                </a:moveTo>
                <a:cubicBezTo>
                  <a:pt x="277" y="95"/>
                  <a:pt x="285" y="103"/>
                  <a:pt x="295" y="103"/>
                </a:cubicBezTo>
                <a:cubicBezTo>
                  <a:pt x="305" y="103"/>
                  <a:pt x="313" y="95"/>
                  <a:pt x="313" y="85"/>
                </a:cubicBezTo>
                <a:cubicBezTo>
                  <a:pt x="313" y="75"/>
                  <a:pt x="305" y="67"/>
                  <a:pt x="295" y="67"/>
                </a:cubicBezTo>
                <a:cubicBezTo>
                  <a:pt x="285" y="67"/>
                  <a:pt x="277" y="75"/>
                  <a:pt x="277" y="85"/>
                </a:cubicBezTo>
                <a:close/>
                <a:moveTo>
                  <a:pt x="150" y="187"/>
                </a:moveTo>
                <a:cubicBezTo>
                  <a:pt x="150" y="197"/>
                  <a:pt x="158" y="205"/>
                  <a:pt x="168" y="205"/>
                </a:cubicBezTo>
                <a:cubicBezTo>
                  <a:pt x="178" y="205"/>
                  <a:pt x="186" y="197"/>
                  <a:pt x="186" y="187"/>
                </a:cubicBezTo>
                <a:cubicBezTo>
                  <a:pt x="186" y="177"/>
                  <a:pt x="178" y="169"/>
                  <a:pt x="168" y="169"/>
                </a:cubicBezTo>
                <a:cubicBezTo>
                  <a:pt x="158" y="169"/>
                  <a:pt x="150" y="177"/>
                  <a:pt x="150" y="187"/>
                </a:cubicBezTo>
                <a:close/>
                <a:moveTo>
                  <a:pt x="42" y="169"/>
                </a:moveTo>
                <a:cubicBezTo>
                  <a:pt x="42" y="179"/>
                  <a:pt x="50" y="187"/>
                  <a:pt x="60" y="187"/>
                </a:cubicBezTo>
                <a:cubicBezTo>
                  <a:pt x="70" y="187"/>
                  <a:pt x="78" y="179"/>
                  <a:pt x="78" y="169"/>
                </a:cubicBezTo>
                <a:cubicBezTo>
                  <a:pt x="78" y="159"/>
                  <a:pt x="70" y="151"/>
                  <a:pt x="60" y="151"/>
                </a:cubicBezTo>
                <a:cubicBezTo>
                  <a:pt x="50" y="151"/>
                  <a:pt x="42" y="159"/>
                  <a:pt x="42" y="169"/>
                </a:cubicBezTo>
                <a:close/>
                <a:moveTo>
                  <a:pt x="235" y="121"/>
                </a:moveTo>
                <a:cubicBezTo>
                  <a:pt x="235" y="121"/>
                  <a:pt x="235" y="121"/>
                  <a:pt x="284" y="121"/>
                </a:cubicBezTo>
                <a:cubicBezTo>
                  <a:pt x="290" y="121"/>
                  <a:pt x="295" y="117"/>
                  <a:pt x="295" y="112"/>
                </a:cubicBezTo>
                <a:cubicBezTo>
                  <a:pt x="295" y="112"/>
                  <a:pt x="295" y="112"/>
                  <a:pt x="295" y="103"/>
                </a:cubicBezTo>
                <a:moveTo>
                  <a:pt x="114" y="49"/>
                </a:moveTo>
                <a:cubicBezTo>
                  <a:pt x="114" y="49"/>
                  <a:pt x="114" y="51"/>
                  <a:pt x="114" y="125"/>
                </a:cubicBezTo>
                <a:cubicBezTo>
                  <a:pt x="114" y="130"/>
                  <a:pt x="118" y="133"/>
                  <a:pt x="123" y="133"/>
                </a:cubicBezTo>
                <a:cubicBezTo>
                  <a:pt x="123" y="133"/>
                  <a:pt x="123" y="133"/>
                  <a:pt x="143" y="133"/>
                </a:cubicBezTo>
                <a:cubicBezTo>
                  <a:pt x="143" y="133"/>
                  <a:pt x="143" y="133"/>
                  <a:pt x="158" y="133"/>
                </a:cubicBezTo>
                <a:cubicBezTo>
                  <a:pt x="163" y="133"/>
                  <a:pt x="168" y="139"/>
                  <a:pt x="168" y="144"/>
                </a:cubicBezTo>
                <a:cubicBezTo>
                  <a:pt x="168" y="144"/>
                  <a:pt x="168" y="144"/>
                  <a:pt x="168" y="169"/>
                </a:cubicBezTo>
                <a:moveTo>
                  <a:pt x="361" y="151"/>
                </a:moveTo>
                <a:cubicBezTo>
                  <a:pt x="361" y="151"/>
                  <a:pt x="361" y="151"/>
                  <a:pt x="340" y="151"/>
                </a:cubicBezTo>
                <a:cubicBezTo>
                  <a:pt x="335" y="151"/>
                  <a:pt x="331" y="155"/>
                  <a:pt x="331" y="160"/>
                </a:cubicBezTo>
                <a:cubicBezTo>
                  <a:pt x="331" y="160"/>
                  <a:pt x="331" y="160"/>
                  <a:pt x="331" y="205"/>
                </a:cubicBezTo>
                <a:moveTo>
                  <a:pt x="331" y="243"/>
                </a:moveTo>
                <a:cubicBezTo>
                  <a:pt x="331" y="243"/>
                  <a:pt x="331" y="243"/>
                  <a:pt x="331" y="190"/>
                </a:cubicBezTo>
                <a:cubicBezTo>
                  <a:pt x="331" y="185"/>
                  <a:pt x="327" y="181"/>
                  <a:pt x="321" y="181"/>
                </a:cubicBezTo>
                <a:cubicBezTo>
                  <a:pt x="321" y="181"/>
                  <a:pt x="321" y="181"/>
                  <a:pt x="295" y="181"/>
                </a:cubicBezTo>
                <a:moveTo>
                  <a:pt x="358" y="206"/>
                </a:moveTo>
                <a:cubicBezTo>
                  <a:pt x="367" y="212"/>
                  <a:pt x="377" y="215"/>
                  <a:pt x="388" y="215"/>
                </a:cubicBezTo>
                <a:cubicBezTo>
                  <a:pt x="417" y="215"/>
                  <a:pt x="440" y="192"/>
                  <a:pt x="440" y="163"/>
                </a:cubicBezTo>
                <a:cubicBezTo>
                  <a:pt x="440" y="134"/>
                  <a:pt x="417" y="111"/>
                  <a:pt x="388" y="111"/>
                </a:cubicBezTo>
                <a:cubicBezTo>
                  <a:pt x="388" y="110"/>
                  <a:pt x="388" y="110"/>
                  <a:pt x="388" y="110"/>
                </a:cubicBezTo>
                <a:cubicBezTo>
                  <a:pt x="388" y="110"/>
                  <a:pt x="379" y="38"/>
                  <a:pt x="310" y="41"/>
                </a:cubicBezTo>
                <a:cubicBezTo>
                  <a:pt x="310" y="41"/>
                  <a:pt x="275" y="4"/>
                  <a:pt x="227" y="30"/>
                </a:cubicBezTo>
                <a:cubicBezTo>
                  <a:pt x="227" y="30"/>
                  <a:pt x="183" y="0"/>
                  <a:pt x="146" y="53"/>
                </a:cubicBezTo>
                <a:cubicBezTo>
                  <a:pt x="146" y="53"/>
                  <a:pt x="79" y="26"/>
                  <a:pt x="68" y="103"/>
                </a:cubicBezTo>
                <a:cubicBezTo>
                  <a:pt x="68" y="103"/>
                  <a:pt x="68" y="103"/>
                  <a:pt x="68" y="103"/>
                </a:cubicBezTo>
                <a:cubicBezTo>
                  <a:pt x="68" y="103"/>
                  <a:pt x="7" y="116"/>
                  <a:pt x="4" y="165"/>
                </a:cubicBezTo>
                <a:cubicBezTo>
                  <a:pt x="0" y="213"/>
                  <a:pt x="42" y="247"/>
                  <a:pt x="87" y="215"/>
                </a:cubicBezTo>
                <a:cubicBezTo>
                  <a:pt x="87" y="215"/>
                  <a:pt x="120" y="263"/>
                  <a:pt x="164" y="237"/>
                </a:cubicBezTo>
                <a:cubicBezTo>
                  <a:pt x="164" y="237"/>
                  <a:pt x="222" y="295"/>
                  <a:pt x="270" y="235"/>
                </a:cubicBezTo>
                <a:cubicBezTo>
                  <a:pt x="270" y="235"/>
                  <a:pt x="329" y="282"/>
                  <a:pt x="358" y="206"/>
                </a:cubicBezTo>
                <a:close/>
              </a:path>
            </a:pathLst>
          </a:custGeom>
          <a:noFill/>
          <a:ln w="12700" cap="sq">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65" dirty="0">
              <a:gradFill>
                <a:gsLst>
                  <a:gs pos="0">
                    <a:srgbClr val="505050"/>
                  </a:gs>
                  <a:gs pos="100000">
                    <a:srgbClr val="505050"/>
                  </a:gs>
                </a:gsLst>
              </a:gradFill>
            </a:endParaRPr>
          </a:p>
        </p:txBody>
      </p:sp>
    </p:spTree>
    <p:extLst>
      <p:ext uri="{BB962C8B-B14F-4D97-AF65-F5344CB8AC3E}">
        <p14:creationId xmlns:p14="http://schemas.microsoft.com/office/powerpoint/2010/main" val="772505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SAP HANA on Azure Offerings</a:t>
            </a:r>
          </a:p>
        </p:txBody>
      </p:sp>
      <p:sp>
        <p:nvSpPr>
          <p:cNvPr id="3" name="Rectangle 2"/>
          <p:cNvSpPr/>
          <p:nvPr/>
        </p:nvSpPr>
        <p:spPr bwMode="auto">
          <a:xfrm>
            <a:off x="2236965" y="2992583"/>
            <a:ext cx="3771900" cy="2010641"/>
          </a:xfrm>
          <a:prstGeom prst="rect">
            <a:avLst/>
          </a:prstGeom>
          <a:solidFill>
            <a:srgbClr val="0872B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290" tIns="34290" rIns="34290" bIns="34290" numCol="1" spcCol="0" rtlCol="0" fromWordArt="0" anchor="ctr" anchorCtr="0" forceAA="0" compatLnSpc="1">
            <a:prstTxWarp prst="textNoShape">
              <a:avLst/>
            </a:prstTxWarp>
            <a:noAutofit/>
          </a:bodyPr>
          <a:lstStyle/>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2000" b="1" i="0" u="none" strike="noStrike" kern="1200" cap="none" spc="0" normalizeH="0" baseline="0" noProof="0" dirty="0">
                <a:ln>
                  <a:noFill/>
                </a:ln>
                <a:solidFill>
                  <a:schemeClr val="tx2">
                    <a:lumMod val="40000"/>
                    <a:lumOff val="60000"/>
                  </a:schemeClr>
                </a:solidFill>
                <a:effectLst/>
                <a:uLnTx/>
                <a:uFillTx/>
                <a:latin typeface="Segoe UI"/>
                <a:ea typeface="Segoe UI" pitchFamily="34" charset="0"/>
                <a:cs typeface="Segoe UI" pitchFamily="34" charset="0"/>
              </a:rPr>
              <a:t>M-, G- and E-Series</a:t>
            </a:r>
          </a:p>
          <a:p>
            <a:pPr marL="0" marR="0" lvl="0" indent="0" algn="ctr" defTabSz="685574" rtl="0" eaLnBrk="1" fontAlgn="base" latinLnBrk="0" hangingPunct="1">
              <a:lnSpc>
                <a:spcPct val="100000"/>
              </a:lnSpc>
              <a:spcBef>
                <a:spcPct val="0"/>
              </a:spcBef>
              <a:spcAft>
                <a:spcPct val="0"/>
              </a:spcAft>
              <a:buClrTx/>
              <a:buSzTx/>
              <a:buFontTx/>
              <a:buNone/>
              <a:tabLst/>
              <a:defRPr/>
            </a:pPr>
            <a:endPar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SAP HANA on native Azure virtual machines</a:t>
            </a: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(per hour price, per minute billing)</a:t>
            </a:r>
          </a:p>
          <a:p>
            <a:pPr marL="0" marR="0" lvl="0" indent="0" algn="ctr" defTabSz="685574" rtl="0" eaLnBrk="1" fontAlgn="base" latinLnBrk="0" hangingPunct="1">
              <a:lnSpc>
                <a:spcPct val="100000"/>
              </a:lnSpc>
              <a:spcBef>
                <a:spcPct val="0"/>
              </a:spcBef>
              <a:spcAft>
                <a:spcPct val="0"/>
              </a:spcAft>
              <a:buClrTx/>
              <a:buSzTx/>
              <a:buFontTx/>
              <a:buNone/>
              <a:tabLst/>
              <a:defRPr/>
            </a:pPr>
            <a:endPar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S/4HANA and SuiteOnHANA: </a:t>
            </a:r>
            <a:b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b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From 128GB up to 3,8 TB mem</a:t>
            </a: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SAP BW on HANA:  ++TB (in scale-out)</a:t>
            </a:r>
          </a:p>
        </p:txBody>
      </p:sp>
      <p:sp>
        <p:nvSpPr>
          <p:cNvPr id="5" name="Rectangle 4"/>
          <p:cNvSpPr/>
          <p:nvPr/>
        </p:nvSpPr>
        <p:spPr bwMode="auto">
          <a:xfrm>
            <a:off x="6178257" y="1615237"/>
            <a:ext cx="3966951" cy="2482778"/>
          </a:xfrm>
          <a:prstGeom prst="rect">
            <a:avLst/>
          </a:prstGeom>
          <a:solidFill>
            <a:srgbClr val="00B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290" tIns="34290" rIns="34290" bIns="34290" numCol="1" spcCol="0" rtlCol="0" fromWordArt="0" anchor="ctr" anchorCtr="0" forceAA="0" compatLnSpc="1">
            <a:prstTxWarp prst="textNoShape">
              <a:avLst/>
            </a:prstTxWarp>
            <a:noAutofit/>
          </a:bodyPr>
          <a:lstStyle/>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2000" b="1" i="0" u="none" strike="noStrike" kern="1200" cap="none" spc="0" normalizeH="0" baseline="0" noProof="0" dirty="0">
                <a:ln>
                  <a:noFill/>
                </a:ln>
                <a:solidFill>
                  <a:schemeClr val="tx2">
                    <a:lumMod val="40000"/>
                    <a:lumOff val="60000"/>
                  </a:schemeClr>
                </a:solidFill>
                <a:effectLst/>
                <a:uLnTx/>
                <a:uFillTx/>
                <a:latin typeface="Segoe UI"/>
                <a:ea typeface="Segoe UI" pitchFamily="34" charset="0"/>
                <a:cs typeface="Segoe UI" pitchFamily="34" charset="0"/>
              </a:rPr>
              <a:t>HANA Large Instances</a:t>
            </a:r>
          </a:p>
          <a:p>
            <a:pPr marL="0" marR="0" lvl="0" indent="0" algn="ctr" defTabSz="685574" rtl="0" eaLnBrk="1" fontAlgn="base" latinLnBrk="0" hangingPunct="1">
              <a:lnSpc>
                <a:spcPct val="100000"/>
              </a:lnSpc>
              <a:spcBef>
                <a:spcPct val="0"/>
              </a:spcBef>
              <a:spcAft>
                <a:spcPct val="0"/>
              </a:spcAft>
              <a:buClrTx/>
              <a:buSzTx/>
              <a:buFontTx/>
              <a:buNone/>
              <a:tabLst/>
              <a:defRPr/>
            </a:pPr>
            <a:endPar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SAP HANA on HANA Large Instances</a:t>
            </a: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Bare metal HANA TDI-certified machines</a:t>
            </a: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(minimum commitment of 1 yr or 3 yrs, </a:t>
            </a:r>
            <a:b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b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fixed price per month)</a:t>
            </a:r>
          </a:p>
          <a:p>
            <a:pPr marL="0" marR="0" lvl="0" indent="0" algn="ctr" defTabSz="685574" rtl="0" eaLnBrk="1" fontAlgn="base" latinLnBrk="0" hangingPunct="1">
              <a:lnSpc>
                <a:spcPct val="100000"/>
              </a:lnSpc>
              <a:spcBef>
                <a:spcPct val="0"/>
              </a:spcBef>
              <a:spcAft>
                <a:spcPct val="0"/>
              </a:spcAft>
              <a:buClrTx/>
              <a:buSzTx/>
              <a:buFontTx/>
              <a:buNone/>
              <a:tabLst/>
              <a:defRPr/>
            </a:pPr>
            <a:endPar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S/4HANA and SuiteOnHANA: </a:t>
            </a:r>
            <a:b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b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From 768GB up to 20TB mem</a:t>
            </a:r>
          </a:p>
          <a:p>
            <a:pPr marL="0" marR="0" lvl="0" indent="0" algn="ctr" defTabSz="685574" rtl="0" eaLnBrk="1" fontAlgn="base" latinLnBrk="0" hangingPunct="1">
              <a:lnSpc>
                <a:spcPct val="100000"/>
              </a:lnSpc>
              <a:spcBef>
                <a:spcPct val="0"/>
              </a:spcBef>
              <a:spcAft>
                <a:spcPct val="0"/>
              </a:spcAft>
              <a:buClrTx/>
              <a:buSzTx/>
              <a:buFontTx/>
              <a:buNone/>
              <a:tabLst/>
              <a:defRPr/>
            </a:pPr>
            <a:r>
              <a:rPr kumimoji="0" lang="de-DE" sz="135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SAP BW on HANA:  60TB (in scale-out)</a:t>
            </a:r>
          </a:p>
        </p:txBody>
      </p:sp>
      <p:cxnSp>
        <p:nvCxnSpPr>
          <p:cNvPr id="7" name="Straight Arrow Connector 6"/>
          <p:cNvCxnSpPr>
            <a:cxnSpLocks/>
          </p:cNvCxnSpPr>
          <p:nvPr/>
        </p:nvCxnSpPr>
        <p:spPr>
          <a:xfrm flipV="1">
            <a:off x="2067575" y="1629426"/>
            <a:ext cx="1" cy="3523167"/>
          </a:xfrm>
          <a:prstGeom prst="straightConnector1">
            <a:avLst/>
          </a:prstGeom>
          <a:ln w="53975">
            <a:solidFill>
              <a:schemeClr val="tx1">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rot="16200000">
            <a:off x="715722" y="2999789"/>
            <a:ext cx="2283402" cy="16158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53" normalizeH="0" baseline="0" noProof="0" dirty="0">
                <a:ln>
                  <a:noFill/>
                </a:ln>
                <a:solidFill>
                  <a:srgbClr val="FFFFFF">
                    <a:lumMod val="65000"/>
                  </a:srgbClr>
                </a:solidFill>
                <a:effectLst/>
                <a:uLnTx/>
                <a:uFillTx/>
                <a:latin typeface="Segoe UI"/>
                <a:ea typeface="+mn-ea"/>
                <a:cs typeface="+mn-cs"/>
              </a:rPr>
              <a:t>HANA memory requirments</a:t>
            </a:r>
          </a:p>
        </p:txBody>
      </p:sp>
      <p:cxnSp>
        <p:nvCxnSpPr>
          <p:cNvPr id="9" name="Straight Arrow Connector 8"/>
          <p:cNvCxnSpPr>
            <a:cxnSpLocks/>
          </p:cNvCxnSpPr>
          <p:nvPr/>
        </p:nvCxnSpPr>
        <p:spPr>
          <a:xfrm flipV="1">
            <a:off x="2067575" y="5144800"/>
            <a:ext cx="8084777" cy="1"/>
          </a:xfrm>
          <a:prstGeom prst="straightConnector1">
            <a:avLst/>
          </a:prstGeom>
          <a:ln w="53975">
            <a:solidFill>
              <a:schemeClr val="tx1">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183948" y="5199353"/>
            <a:ext cx="6546273"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53" normalizeH="0" baseline="0" noProof="0" dirty="0">
                <a:ln>
                  <a:noFill/>
                </a:ln>
                <a:solidFill>
                  <a:srgbClr val="FFFFFF">
                    <a:lumMod val="65000"/>
                  </a:srgbClr>
                </a:solidFill>
                <a:effectLst/>
                <a:uLnTx/>
                <a:uFillTx/>
                <a:latin typeface="Segoe UI"/>
                <a:ea typeface="+mn-ea"/>
                <a:cs typeface="+mn-cs"/>
              </a:rPr>
              <a:t>Highly dynamic                                                        More static</a:t>
            </a:r>
          </a:p>
        </p:txBody>
      </p:sp>
      <p:pic>
        <p:nvPicPr>
          <p:cNvPr id="10" name="Picture 9">
            <a:extLst>
              <a:ext uri="{FF2B5EF4-FFF2-40B4-BE49-F238E27FC236}">
                <a16:creationId xmlns:a16="http://schemas.microsoft.com/office/drawing/2014/main" id="{762C61C5-B67B-449D-8B4E-09ADB88DC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1886" y="6190995"/>
            <a:ext cx="1996028" cy="426737"/>
          </a:xfrm>
          <a:prstGeom prst="rect">
            <a:avLst/>
          </a:prstGeom>
        </p:spPr>
      </p:pic>
      <p:sp>
        <p:nvSpPr>
          <p:cNvPr id="11" name="TextBox 10">
            <a:extLst>
              <a:ext uri="{FF2B5EF4-FFF2-40B4-BE49-F238E27FC236}">
                <a16:creationId xmlns:a16="http://schemas.microsoft.com/office/drawing/2014/main" id="{72E12803-31B6-4224-ACE8-BCF9EC607920}"/>
              </a:ext>
            </a:extLst>
          </p:cNvPr>
          <p:cNvSpPr txBox="1"/>
          <p:nvPr/>
        </p:nvSpPr>
        <p:spPr>
          <a:xfrm rot="16200000">
            <a:off x="8573764" y="3010386"/>
            <a:ext cx="6037166"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DE" sz="4800" b="0" i="0" u="none" strike="noStrike" kern="1200" cap="none" spc="-70" normalizeH="0" baseline="0" noProof="0" dirty="0">
                <a:ln>
                  <a:noFill/>
                </a:ln>
                <a:solidFill>
                  <a:srgbClr val="FFFFFF">
                    <a:lumMod val="65000"/>
                  </a:srgbClr>
                </a:solidFill>
                <a:effectLst/>
                <a:uLnTx/>
                <a:uFillTx/>
                <a:latin typeface="Segoe UI"/>
                <a:ea typeface="+mn-ea"/>
                <a:cs typeface="+mn-cs"/>
              </a:rPr>
              <a:t>S</a:t>
            </a:r>
            <a:r>
              <a:rPr kumimoji="0" lang="de-DE" sz="4800" b="0" i="0" u="none" strike="noStrike" kern="1200" cap="none" spc="-70" normalizeH="0" baseline="0" noProof="0" dirty="0">
                <a:ln>
                  <a:noFill/>
                </a:ln>
                <a:solidFill>
                  <a:srgbClr val="FFFFFF">
                    <a:lumMod val="65000"/>
                  </a:srgbClr>
                </a:solidFill>
                <a:effectLst/>
                <a:uLnTx/>
                <a:uFillTx/>
                <a:latin typeface="Segoe UI"/>
                <a:ea typeface="+mn-ea"/>
                <a:cs typeface="+mn-cs"/>
              </a:rPr>
              <a:t>A</a:t>
            </a:r>
            <a:r>
              <a:rPr kumimoji="0" lang="en-DE" sz="4800" b="0" i="0" u="none" strike="noStrike" kern="1200" cap="none" spc="-70" normalizeH="0" baseline="0" noProof="0" dirty="0">
                <a:ln>
                  <a:noFill/>
                </a:ln>
                <a:solidFill>
                  <a:srgbClr val="FFFFFF">
                    <a:lumMod val="65000"/>
                  </a:srgbClr>
                </a:solidFill>
                <a:effectLst/>
                <a:uLnTx/>
                <a:uFillTx/>
                <a:latin typeface="Segoe UI"/>
                <a:ea typeface="+mn-ea"/>
                <a:cs typeface="+mn-cs"/>
              </a:rPr>
              <a:t>P </a:t>
            </a:r>
            <a:r>
              <a:rPr kumimoji="0" lang="de-DE" sz="4800" b="0" i="0" u="none" strike="noStrike" kern="1200" cap="none" spc="-70" normalizeH="0" baseline="0" noProof="0" dirty="0">
                <a:ln>
                  <a:noFill/>
                </a:ln>
                <a:solidFill>
                  <a:srgbClr val="FFFFFF">
                    <a:lumMod val="65000"/>
                  </a:srgbClr>
                </a:solidFill>
                <a:effectLst/>
                <a:uLnTx/>
                <a:uFillTx/>
                <a:latin typeface="Segoe UI"/>
                <a:ea typeface="+mn-ea"/>
                <a:cs typeface="+mn-cs"/>
              </a:rPr>
              <a:t>o</a:t>
            </a:r>
            <a:r>
              <a:rPr kumimoji="0" lang="en-DE" sz="4800" b="0" i="0" u="none" strike="noStrike" kern="1200" cap="none" spc="-70" normalizeH="0" baseline="0" noProof="0" dirty="0">
                <a:ln>
                  <a:noFill/>
                </a:ln>
                <a:solidFill>
                  <a:srgbClr val="FFFFFF">
                    <a:lumMod val="65000"/>
                  </a:srgbClr>
                </a:solidFill>
                <a:effectLst/>
                <a:uLnTx/>
                <a:uFillTx/>
                <a:latin typeface="Segoe UI"/>
                <a:ea typeface="+mn-ea"/>
                <a:cs typeface="+mn-cs"/>
              </a:rPr>
              <a:t>n </a:t>
            </a:r>
            <a:r>
              <a:rPr kumimoji="0" lang="de-DE" sz="4800" b="0" i="0" u="none" strike="noStrike" kern="1200" cap="none" spc="-70" normalizeH="0" baseline="0" noProof="0" dirty="0">
                <a:ln>
                  <a:noFill/>
                </a:ln>
                <a:solidFill>
                  <a:srgbClr val="FFFFFF">
                    <a:lumMod val="65000"/>
                  </a:srgbClr>
                </a:solidFill>
                <a:effectLst/>
                <a:uLnTx/>
                <a:uFillTx/>
                <a:latin typeface="Segoe UI"/>
                <a:ea typeface="+mn-ea"/>
                <a:cs typeface="+mn-cs"/>
              </a:rPr>
              <a:t>H</a:t>
            </a:r>
            <a:r>
              <a:rPr kumimoji="0" lang="en-DE" sz="4800" b="0" i="0" u="none" strike="noStrike" kern="1200" cap="none" spc="-70" normalizeH="0" baseline="0" noProof="0" dirty="0">
                <a:ln>
                  <a:noFill/>
                </a:ln>
                <a:solidFill>
                  <a:srgbClr val="FFFFFF">
                    <a:lumMod val="65000"/>
                  </a:srgbClr>
                </a:solidFill>
                <a:effectLst/>
                <a:uLnTx/>
                <a:uFillTx/>
                <a:latin typeface="Segoe UI"/>
                <a:ea typeface="+mn-ea"/>
                <a:cs typeface="+mn-cs"/>
              </a:rPr>
              <a:t>A</a:t>
            </a:r>
            <a:r>
              <a:rPr kumimoji="0" lang="de-DE" sz="4800" b="0" i="0" u="none" strike="noStrike" kern="1200" cap="none" spc="-70" normalizeH="0" baseline="0" noProof="0" dirty="0">
                <a:ln>
                  <a:noFill/>
                </a:ln>
                <a:solidFill>
                  <a:srgbClr val="FFFFFF">
                    <a:lumMod val="65000"/>
                  </a:srgbClr>
                </a:solidFill>
                <a:effectLst/>
                <a:uLnTx/>
                <a:uFillTx/>
                <a:latin typeface="Segoe UI"/>
                <a:ea typeface="+mn-ea"/>
                <a:cs typeface="+mn-cs"/>
              </a:rPr>
              <a:t>N</a:t>
            </a:r>
            <a:r>
              <a:rPr kumimoji="0" lang="en-DE" sz="4800" b="0" i="0" u="none" strike="noStrike" kern="1200" cap="none" spc="-70" normalizeH="0" baseline="0" noProof="0" dirty="0">
                <a:ln>
                  <a:noFill/>
                </a:ln>
                <a:solidFill>
                  <a:srgbClr val="FFFFFF">
                    <a:lumMod val="65000"/>
                  </a:srgbClr>
                </a:solidFill>
                <a:effectLst/>
                <a:uLnTx/>
                <a:uFillTx/>
                <a:latin typeface="Segoe UI"/>
                <a:ea typeface="+mn-ea"/>
                <a:cs typeface="+mn-cs"/>
              </a:rPr>
              <a:t>A</a:t>
            </a:r>
          </a:p>
        </p:txBody>
      </p:sp>
    </p:spTree>
    <p:extLst>
      <p:ext uri="{BB962C8B-B14F-4D97-AF65-F5344CB8AC3E}">
        <p14:creationId xmlns:p14="http://schemas.microsoft.com/office/powerpoint/2010/main" val="29563033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Rectangle 181"/>
          <p:cNvSpPr/>
          <p:nvPr/>
        </p:nvSpPr>
        <p:spPr bwMode="auto">
          <a:xfrm>
            <a:off x="9859492" y="1802633"/>
            <a:ext cx="2203082" cy="301638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1" name="Rectangle 180"/>
          <p:cNvSpPr/>
          <p:nvPr/>
        </p:nvSpPr>
        <p:spPr bwMode="auto">
          <a:xfrm>
            <a:off x="109519" y="2409972"/>
            <a:ext cx="9509453" cy="301638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 name="Title 2"/>
          <p:cNvSpPr>
            <a:spLocks noGrp="1"/>
          </p:cNvSpPr>
          <p:nvPr>
            <p:ph type="title"/>
          </p:nvPr>
        </p:nvSpPr>
        <p:spPr/>
        <p:txBody>
          <a:bodyPr/>
          <a:lstStyle/>
          <a:p>
            <a:r>
              <a:rPr lang="it-IT" dirty="0"/>
              <a:t>Your HANA Options on Azure</a:t>
            </a:r>
            <a:endParaRPr lang="en-US" dirty="0"/>
          </a:p>
        </p:txBody>
      </p:sp>
      <p:pic>
        <p:nvPicPr>
          <p:cNvPr id="2050" name="Picture 2" descr="Image result for sap certified hana hardware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90246" y="6073198"/>
            <a:ext cx="1718481" cy="3579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use logo 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81711" y="6083746"/>
            <a:ext cx="571857" cy="34740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red hat logo 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059951" y="6083916"/>
            <a:ext cx="1390373" cy="44861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intel haswell logo 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45120" y="5937452"/>
            <a:ext cx="999190" cy="777148"/>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p:cNvSpPr/>
          <p:nvPr/>
        </p:nvSpPr>
        <p:spPr bwMode="auto">
          <a:xfrm>
            <a:off x="1510743" y="3956984"/>
            <a:ext cx="594696" cy="161933"/>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8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9" name="Rectangle 28"/>
          <p:cNvSpPr/>
          <p:nvPr/>
        </p:nvSpPr>
        <p:spPr bwMode="auto">
          <a:xfrm>
            <a:off x="2740724" y="3860320"/>
            <a:ext cx="594696" cy="258598"/>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8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30" name="Rectangle 29"/>
          <p:cNvSpPr/>
          <p:nvPr/>
        </p:nvSpPr>
        <p:spPr bwMode="auto">
          <a:xfrm>
            <a:off x="5804218" y="3104585"/>
            <a:ext cx="594696" cy="1014333"/>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8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Rectangle 30"/>
          <p:cNvSpPr/>
          <p:nvPr/>
        </p:nvSpPr>
        <p:spPr bwMode="auto">
          <a:xfrm>
            <a:off x="3967213" y="3611752"/>
            <a:ext cx="594696" cy="507166"/>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32" name="Rectangle 31"/>
          <p:cNvSpPr/>
          <p:nvPr/>
        </p:nvSpPr>
        <p:spPr bwMode="auto">
          <a:xfrm>
            <a:off x="3355115" y="3697998"/>
            <a:ext cx="594696" cy="420920"/>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33" name="Rectangle 32"/>
          <p:cNvSpPr/>
          <p:nvPr/>
        </p:nvSpPr>
        <p:spPr bwMode="auto">
          <a:xfrm>
            <a:off x="4579311" y="3611752"/>
            <a:ext cx="594696" cy="507166"/>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8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34" name="Rectangle 33"/>
          <p:cNvSpPr/>
          <p:nvPr/>
        </p:nvSpPr>
        <p:spPr bwMode="auto">
          <a:xfrm>
            <a:off x="6455616" y="3267037"/>
            <a:ext cx="594696" cy="853557"/>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 name="Rectangle 37"/>
          <p:cNvSpPr/>
          <p:nvPr/>
        </p:nvSpPr>
        <p:spPr bwMode="auto">
          <a:xfrm>
            <a:off x="6455616" y="2989247"/>
            <a:ext cx="594696" cy="236626"/>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0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3" name="Rectangle 22"/>
          <p:cNvSpPr/>
          <p:nvPr/>
        </p:nvSpPr>
        <p:spPr bwMode="auto">
          <a:xfrm rot="3827573">
            <a:off x="6473953" y="3195660"/>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Rectangle 42"/>
          <p:cNvSpPr/>
          <p:nvPr/>
        </p:nvSpPr>
        <p:spPr bwMode="auto">
          <a:xfrm rot="3827573">
            <a:off x="6609039" y="3195661"/>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 name="Rectangle 43"/>
          <p:cNvSpPr/>
          <p:nvPr/>
        </p:nvSpPr>
        <p:spPr bwMode="auto">
          <a:xfrm rot="3827573">
            <a:off x="6744126" y="3195662"/>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 name="Rectangle 44"/>
          <p:cNvSpPr/>
          <p:nvPr/>
        </p:nvSpPr>
        <p:spPr bwMode="auto">
          <a:xfrm rot="3827573">
            <a:off x="6879214" y="3195663"/>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 name="Rectangle 45"/>
          <p:cNvSpPr/>
          <p:nvPr/>
        </p:nvSpPr>
        <p:spPr bwMode="auto">
          <a:xfrm rot="3827573">
            <a:off x="7014300" y="3195664"/>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25" name="Straight Arrow Connector 24"/>
          <p:cNvCxnSpPr>
            <a:cxnSpLocks/>
          </p:cNvCxnSpPr>
          <p:nvPr/>
        </p:nvCxnSpPr>
        <p:spPr>
          <a:xfrm flipV="1">
            <a:off x="276524" y="4430081"/>
            <a:ext cx="6102325" cy="16504"/>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a:cxnSpLocks/>
          </p:cNvCxnSpPr>
          <p:nvPr/>
        </p:nvCxnSpPr>
        <p:spPr>
          <a:xfrm flipV="1">
            <a:off x="276524" y="4666211"/>
            <a:ext cx="9119218" cy="23533"/>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bwMode="auto">
          <a:xfrm>
            <a:off x="5191410" y="3278107"/>
            <a:ext cx="594696" cy="841700"/>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9" name="Rectangle 98"/>
          <p:cNvSpPr/>
          <p:nvPr/>
        </p:nvSpPr>
        <p:spPr bwMode="auto">
          <a:xfrm>
            <a:off x="7065535" y="3267037"/>
            <a:ext cx="594696" cy="853557"/>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0" name="Rectangle 99"/>
          <p:cNvSpPr/>
          <p:nvPr/>
        </p:nvSpPr>
        <p:spPr bwMode="auto">
          <a:xfrm>
            <a:off x="7065535" y="2882056"/>
            <a:ext cx="594696" cy="343817"/>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0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1" name="Rectangle 100"/>
          <p:cNvSpPr/>
          <p:nvPr/>
        </p:nvSpPr>
        <p:spPr bwMode="auto">
          <a:xfrm rot="3827573">
            <a:off x="7083872" y="3195660"/>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2" name="Rectangle 101"/>
          <p:cNvSpPr/>
          <p:nvPr/>
        </p:nvSpPr>
        <p:spPr bwMode="auto">
          <a:xfrm rot="3827573">
            <a:off x="7218959" y="3195661"/>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3" name="Rectangle 102"/>
          <p:cNvSpPr/>
          <p:nvPr/>
        </p:nvSpPr>
        <p:spPr bwMode="auto">
          <a:xfrm rot="3827573">
            <a:off x="7354046" y="3195662"/>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4" name="Rectangle 103"/>
          <p:cNvSpPr/>
          <p:nvPr/>
        </p:nvSpPr>
        <p:spPr bwMode="auto">
          <a:xfrm rot="3827573">
            <a:off x="7489132" y="3195663"/>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5" name="Rectangle 104"/>
          <p:cNvSpPr/>
          <p:nvPr/>
        </p:nvSpPr>
        <p:spPr bwMode="auto">
          <a:xfrm rot="3827573">
            <a:off x="7624220" y="3195664"/>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6" name="Rectangle 105"/>
          <p:cNvSpPr/>
          <p:nvPr/>
        </p:nvSpPr>
        <p:spPr bwMode="auto">
          <a:xfrm>
            <a:off x="7675454" y="3267037"/>
            <a:ext cx="594696" cy="853557"/>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7" name="Rectangle 106"/>
          <p:cNvSpPr/>
          <p:nvPr/>
        </p:nvSpPr>
        <p:spPr bwMode="auto">
          <a:xfrm>
            <a:off x="7675454" y="2749644"/>
            <a:ext cx="594696" cy="476229"/>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0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8" name="Rectangle 107"/>
          <p:cNvSpPr/>
          <p:nvPr/>
        </p:nvSpPr>
        <p:spPr bwMode="auto">
          <a:xfrm rot="3827573">
            <a:off x="7693792" y="3195660"/>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9" name="Rectangle 108"/>
          <p:cNvSpPr/>
          <p:nvPr/>
        </p:nvSpPr>
        <p:spPr bwMode="auto">
          <a:xfrm rot="3827573">
            <a:off x="7828879" y="3195661"/>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0" name="Rectangle 109"/>
          <p:cNvSpPr/>
          <p:nvPr/>
        </p:nvSpPr>
        <p:spPr bwMode="auto">
          <a:xfrm rot="3827573">
            <a:off x="7963965" y="3195662"/>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1" name="Rectangle 110"/>
          <p:cNvSpPr/>
          <p:nvPr/>
        </p:nvSpPr>
        <p:spPr bwMode="auto">
          <a:xfrm rot="3827573">
            <a:off x="8099052" y="3195663"/>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2" name="Rectangle 111"/>
          <p:cNvSpPr/>
          <p:nvPr/>
        </p:nvSpPr>
        <p:spPr bwMode="auto">
          <a:xfrm rot="3827573">
            <a:off x="8234139" y="3195664"/>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3" name="Rectangle 112"/>
          <p:cNvSpPr/>
          <p:nvPr/>
        </p:nvSpPr>
        <p:spPr bwMode="auto">
          <a:xfrm>
            <a:off x="8285374" y="3267037"/>
            <a:ext cx="594696" cy="853557"/>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4" name="Rectangle 113"/>
          <p:cNvSpPr/>
          <p:nvPr/>
        </p:nvSpPr>
        <p:spPr bwMode="auto">
          <a:xfrm>
            <a:off x="8285374" y="2610927"/>
            <a:ext cx="594696" cy="614946"/>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0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5" name="Rectangle 114"/>
          <p:cNvSpPr/>
          <p:nvPr/>
        </p:nvSpPr>
        <p:spPr bwMode="auto">
          <a:xfrm rot="3827573">
            <a:off x="8303711" y="3195660"/>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6" name="Rectangle 115"/>
          <p:cNvSpPr/>
          <p:nvPr/>
        </p:nvSpPr>
        <p:spPr bwMode="auto">
          <a:xfrm rot="3827573">
            <a:off x="8438798" y="3195661"/>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7" name="Rectangle 116"/>
          <p:cNvSpPr/>
          <p:nvPr/>
        </p:nvSpPr>
        <p:spPr bwMode="auto">
          <a:xfrm rot="3827573">
            <a:off x="8573885" y="3195662"/>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8" name="Rectangle 117"/>
          <p:cNvSpPr/>
          <p:nvPr/>
        </p:nvSpPr>
        <p:spPr bwMode="auto">
          <a:xfrm rot="3827573">
            <a:off x="8708972" y="3195663"/>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9" name="Rectangle 118"/>
          <p:cNvSpPr/>
          <p:nvPr/>
        </p:nvSpPr>
        <p:spPr bwMode="auto">
          <a:xfrm rot="3827573">
            <a:off x="8844058" y="3195664"/>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0" name="Rectangle 119"/>
          <p:cNvSpPr/>
          <p:nvPr/>
        </p:nvSpPr>
        <p:spPr bwMode="auto">
          <a:xfrm>
            <a:off x="8895293" y="3267037"/>
            <a:ext cx="594696" cy="853557"/>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1" name="Rectangle 120"/>
          <p:cNvSpPr/>
          <p:nvPr/>
        </p:nvSpPr>
        <p:spPr bwMode="auto">
          <a:xfrm>
            <a:off x="8895293" y="2458010"/>
            <a:ext cx="594696" cy="767863"/>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000" b="1"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2" name="Rectangle 121"/>
          <p:cNvSpPr/>
          <p:nvPr/>
        </p:nvSpPr>
        <p:spPr bwMode="auto">
          <a:xfrm rot="3827573">
            <a:off x="8913630" y="3195660"/>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3" name="Rectangle 122"/>
          <p:cNvSpPr/>
          <p:nvPr/>
        </p:nvSpPr>
        <p:spPr bwMode="auto">
          <a:xfrm rot="3827573">
            <a:off x="9048717" y="3195661"/>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4" name="Rectangle 123"/>
          <p:cNvSpPr/>
          <p:nvPr/>
        </p:nvSpPr>
        <p:spPr bwMode="auto">
          <a:xfrm rot="3827573">
            <a:off x="9183805" y="3195662"/>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5" name="Rectangle 124"/>
          <p:cNvSpPr/>
          <p:nvPr/>
        </p:nvSpPr>
        <p:spPr bwMode="auto">
          <a:xfrm rot="3827573">
            <a:off x="9318891" y="3195663"/>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6" name="Rectangle 125"/>
          <p:cNvSpPr/>
          <p:nvPr/>
        </p:nvSpPr>
        <p:spPr bwMode="auto">
          <a:xfrm rot="3827573">
            <a:off x="9453978" y="3195664"/>
            <a:ext cx="96345" cy="10083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48" name="TextBox 2047"/>
          <p:cNvSpPr txBox="1"/>
          <p:nvPr/>
        </p:nvSpPr>
        <p:spPr>
          <a:xfrm>
            <a:off x="1375113" y="3834337"/>
            <a:ext cx="890182"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768GB</a:t>
            </a:r>
          </a:p>
        </p:txBody>
      </p:sp>
      <p:sp>
        <p:nvSpPr>
          <p:cNvPr id="128" name="TextBox 127"/>
          <p:cNvSpPr txBox="1"/>
          <p:nvPr/>
        </p:nvSpPr>
        <p:spPr>
          <a:xfrm>
            <a:off x="2620418" y="3829457"/>
            <a:ext cx="826071"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1.5TB</a:t>
            </a:r>
          </a:p>
        </p:txBody>
      </p:sp>
      <p:sp>
        <p:nvSpPr>
          <p:cNvPr id="129" name="TextBox 128"/>
          <p:cNvSpPr txBox="1"/>
          <p:nvPr/>
        </p:nvSpPr>
        <p:spPr>
          <a:xfrm>
            <a:off x="3255972" y="3824927"/>
            <a:ext cx="826071"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1.7TB</a:t>
            </a:r>
          </a:p>
        </p:txBody>
      </p:sp>
      <p:sp>
        <p:nvSpPr>
          <p:cNvPr id="130" name="TextBox 129"/>
          <p:cNvSpPr txBox="1"/>
          <p:nvPr/>
        </p:nvSpPr>
        <p:spPr>
          <a:xfrm>
            <a:off x="3921391" y="3822920"/>
            <a:ext cx="675411" cy="447752"/>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2TB</a:t>
            </a:r>
          </a:p>
        </p:txBody>
      </p:sp>
      <p:sp>
        <p:nvSpPr>
          <p:cNvPr id="131" name="TextBox 130"/>
          <p:cNvSpPr txBox="1"/>
          <p:nvPr/>
        </p:nvSpPr>
        <p:spPr>
          <a:xfrm>
            <a:off x="4526541" y="3827650"/>
            <a:ext cx="675411" cy="447752"/>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2TB</a:t>
            </a:r>
          </a:p>
        </p:txBody>
      </p:sp>
      <p:sp>
        <p:nvSpPr>
          <p:cNvPr id="132" name="TextBox 131"/>
          <p:cNvSpPr txBox="1"/>
          <p:nvPr/>
        </p:nvSpPr>
        <p:spPr>
          <a:xfrm>
            <a:off x="5090965" y="3825232"/>
            <a:ext cx="816518" cy="447775"/>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3.8TB</a:t>
            </a:r>
          </a:p>
        </p:txBody>
      </p:sp>
      <p:sp>
        <p:nvSpPr>
          <p:cNvPr id="133" name="TextBox 132"/>
          <p:cNvSpPr txBox="1"/>
          <p:nvPr/>
        </p:nvSpPr>
        <p:spPr>
          <a:xfrm>
            <a:off x="5772717" y="3829458"/>
            <a:ext cx="675411" cy="447752"/>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4TB</a:t>
            </a:r>
          </a:p>
        </p:txBody>
      </p:sp>
      <p:sp>
        <p:nvSpPr>
          <p:cNvPr id="134" name="TextBox 133"/>
          <p:cNvSpPr txBox="1"/>
          <p:nvPr/>
        </p:nvSpPr>
        <p:spPr>
          <a:xfrm>
            <a:off x="6430429" y="3816814"/>
            <a:ext cx="675411" cy="447752"/>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6TB</a:t>
            </a:r>
          </a:p>
        </p:txBody>
      </p:sp>
      <p:sp>
        <p:nvSpPr>
          <p:cNvPr id="135" name="TextBox 134"/>
          <p:cNvSpPr txBox="1"/>
          <p:nvPr/>
        </p:nvSpPr>
        <p:spPr>
          <a:xfrm>
            <a:off x="7047829" y="3826747"/>
            <a:ext cx="675411" cy="447752"/>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8TB</a:t>
            </a:r>
          </a:p>
        </p:txBody>
      </p:sp>
      <p:sp>
        <p:nvSpPr>
          <p:cNvPr id="136" name="TextBox 135"/>
          <p:cNvSpPr txBox="1"/>
          <p:nvPr/>
        </p:nvSpPr>
        <p:spPr>
          <a:xfrm>
            <a:off x="7603131" y="3822921"/>
            <a:ext cx="777988"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12TB</a:t>
            </a:r>
          </a:p>
        </p:txBody>
      </p:sp>
      <p:sp>
        <p:nvSpPr>
          <p:cNvPr id="137" name="TextBox 136"/>
          <p:cNvSpPr txBox="1"/>
          <p:nvPr/>
        </p:nvSpPr>
        <p:spPr>
          <a:xfrm>
            <a:off x="8214148" y="3821913"/>
            <a:ext cx="777988"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16TB</a:t>
            </a:r>
          </a:p>
        </p:txBody>
      </p:sp>
      <p:sp>
        <p:nvSpPr>
          <p:cNvPr id="138" name="TextBox 137"/>
          <p:cNvSpPr txBox="1"/>
          <p:nvPr/>
        </p:nvSpPr>
        <p:spPr>
          <a:xfrm>
            <a:off x="8810333" y="3816384"/>
            <a:ext cx="777988"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20TB</a:t>
            </a:r>
          </a:p>
        </p:txBody>
      </p:sp>
      <p:sp>
        <p:nvSpPr>
          <p:cNvPr id="140" name="TextBox 139"/>
          <p:cNvSpPr txBox="1"/>
          <p:nvPr/>
        </p:nvSpPr>
        <p:spPr>
          <a:xfrm>
            <a:off x="7634560" y="4309812"/>
            <a:ext cx="794015"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OLTP</a:t>
            </a:r>
          </a:p>
        </p:txBody>
      </p:sp>
      <p:sp>
        <p:nvSpPr>
          <p:cNvPr id="141" name="TextBox 140"/>
          <p:cNvSpPr txBox="1"/>
          <p:nvPr/>
        </p:nvSpPr>
        <p:spPr>
          <a:xfrm>
            <a:off x="2597145" y="4085936"/>
            <a:ext cx="1294213" cy="447775"/>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OLAP/ OLTP</a:t>
            </a:r>
          </a:p>
        </p:txBody>
      </p:sp>
      <p:sp>
        <p:nvSpPr>
          <p:cNvPr id="179" name="TextBox 178"/>
          <p:cNvSpPr txBox="1"/>
          <p:nvPr/>
        </p:nvSpPr>
        <p:spPr>
          <a:xfrm>
            <a:off x="177065" y="1802634"/>
            <a:ext cx="1170667"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SCALE-UP</a:t>
            </a:r>
          </a:p>
        </p:txBody>
      </p:sp>
      <p:sp>
        <p:nvSpPr>
          <p:cNvPr id="180" name="TextBox 179"/>
          <p:cNvSpPr txBox="1"/>
          <p:nvPr/>
        </p:nvSpPr>
        <p:spPr>
          <a:xfrm>
            <a:off x="9859492" y="1833611"/>
            <a:ext cx="1290876"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SCALE-OUT</a:t>
            </a:r>
          </a:p>
        </p:txBody>
      </p:sp>
      <p:sp>
        <p:nvSpPr>
          <p:cNvPr id="183" name="TextBox 182"/>
          <p:cNvSpPr txBox="1"/>
          <p:nvPr/>
        </p:nvSpPr>
        <p:spPr>
          <a:xfrm>
            <a:off x="10639558" y="4308737"/>
            <a:ext cx="802030"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OLAP</a:t>
            </a:r>
          </a:p>
        </p:txBody>
      </p:sp>
      <p:sp>
        <p:nvSpPr>
          <p:cNvPr id="184" name="Rectangle 183"/>
          <p:cNvSpPr/>
          <p:nvPr/>
        </p:nvSpPr>
        <p:spPr bwMode="auto">
          <a:xfrm>
            <a:off x="826841" y="5036910"/>
            <a:ext cx="149889" cy="141337"/>
          </a:xfrm>
          <a:prstGeom prst="rect">
            <a:avLst/>
          </a:prstGeom>
          <a:solidFill>
            <a:schemeClr val="tx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185" name="Rectangle 184"/>
          <p:cNvSpPr/>
          <p:nvPr/>
        </p:nvSpPr>
        <p:spPr bwMode="auto">
          <a:xfrm>
            <a:off x="3759012" y="5031261"/>
            <a:ext cx="149889" cy="141337"/>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186" name="TextBox 185"/>
          <p:cNvSpPr txBox="1"/>
          <p:nvPr/>
        </p:nvSpPr>
        <p:spPr>
          <a:xfrm>
            <a:off x="873348" y="4901286"/>
            <a:ext cx="2031594" cy="447775"/>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HANA Large Instance</a:t>
            </a:r>
          </a:p>
        </p:txBody>
      </p:sp>
      <p:sp>
        <p:nvSpPr>
          <p:cNvPr id="187" name="TextBox 186"/>
          <p:cNvSpPr txBox="1"/>
          <p:nvPr/>
        </p:nvSpPr>
        <p:spPr>
          <a:xfrm>
            <a:off x="3898602" y="4882322"/>
            <a:ext cx="2124320" cy="450829"/>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HANA Virtual Machine</a:t>
            </a:r>
          </a:p>
        </p:txBody>
      </p:sp>
      <p:sp>
        <p:nvSpPr>
          <p:cNvPr id="2070" name="TextBox 2069"/>
          <p:cNvSpPr txBox="1"/>
          <p:nvPr/>
        </p:nvSpPr>
        <p:spPr>
          <a:xfrm>
            <a:off x="613565" y="5288571"/>
            <a:ext cx="9557692" cy="710923"/>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0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HANA Large Instances are not separately listed in the HANA hardware directly but are part of the hardware vendor HANA TDI certification (see SAP note 2316233).</a:t>
            </a:r>
            <a:br>
              <a:rPr kumimoji="0" lang="en-US" sz="10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br>
            <a:r>
              <a:rPr kumimoji="0" lang="en-US" sz="10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HANA VM sizes are available between 64GB and 3.8TB (at this point in time, not all certified for production use).</a:t>
            </a:r>
            <a:br>
              <a:rPr kumimoji="0" lang="en-US" sz="10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br>
            <a:endParaRPr kumimoji="0" lang="en-US" sz="10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endParaRPr>
          </a:p>
        </p:txBody>
      </p:sp>
      <p:sp>
        <p:nvSpPr>
          <p:cNvPr id="127" name="Rectangle 126">
            <a:extLst>
              <a:ext uri="{FF2B5EF4-FFF2-40B4-BE49-F238E27FC236}">
                <a16:creationId xmlns:a16="http://schemas.microsoft.com/office/drawing/2014/main" id="{8B8FF67C-3165-4DC4-BCF7-933A3E9D8160}"/>
              </a:ext>
            </a:extLst>
          </p:cNvPr>
          <p:cNvSpPr/>
          <p:nvPr/>
        </p:nvSpPr>
        <p:spPr bwMode="auto">
          <a:xfrm>
            <a:off x="2130303" y="3918164"/>
            <a:ext cx="594696" cy="202271"/>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42" name="TextBox 141">
            <a:extLst>
              <a:ext uri="{FF2B5EF4-FFF2-40B4-BE49-F238E27FC236}">
                <a16:creationId xmlns:a16="http://schemas.microsoft.com/office/drawing/2014/main" id="{B0406D10-0A6E-43CD-A564-FDDED5CAA44C}"/>
              </a:ext>
            </a:extLst>
          </p:cNvPr>
          <p:cNvSpPr txBox="1"/>
          <p:nvPr/>
        </p:nvSpPr>
        <p:spPr>
          <a:xfrm>
            <a:off x="2079520" y="3829457"/>
            <a:ext cx="675411" cy="447752"/>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1TB</a:t>
            </a:r>
          </a:p>
        </p:txBody>
      </p:sp>
      <p:sp>
        <p:nvSpPr>
          <p:cNvPr id="2" name="TextBox 1">
            <a:extLst>
              <a:ext uri="{FF2B5EF4-FFF2-40B4-BE49-F238E27FC236}">
                <a16:creationId xmlns:a16="http://schemas.microsoft.com/office/drawing/2014/main" id="{C25DE162-B2F6-4012-BBA4-5976B9CDC732}"/>
              </a:ext>
            </a:extLst>
          </p:cNvPr>
          <p:cNvSpPr txBox="1"/>
          <p:nvPr/>
        </p:nvSpPr>
        <p:spPr>
          <a:xfrm>
            <a:off x="7976511" y="6462314"/>
            <a:ext cx="4313474" cy="425400"/>
          </a:xfrm>
          <a:prstGeom prst="rect">
            <a:avLst/>
          </a:prstGeom>
          <a:noFill/>
        </p:spPr>
        <p:txBody>
          <a:bodyPr wrap="none" lIns="179285" tIns="143428" rIns="179285" bIns="143428" rtlCol="0">
            <a:spAutoFit/>
          </a:bodyPr>
          <a:lstStyle/>
          <a:p>
            <a:pPr marL="0" marR="0" lvl="0" indent="0" algn="l" defTabSz="914400" rtl="0" eaLnBrk="1" fontAlgn="auto" latinLnBrk="0" hangingPunct="1">
              <a:lnSpc>
                <a:spcPct val="90000"/>
              </a:lnSpc>
              <a:spcBef>
                <a:spcPts val="0"/>
              </a:spcBef>
              <a:spcAft>
                <a:spcPts val="588"/>
              </a:spcAft>
              <a:buClrTx/>
              <a:buSzTx/>
              <a:buFontTx/>
              <a:buNone/>
              <a:tabLst/>
              <a:defRPr/>
            </a:pPr>
            <a:r>
              <a:rPr kumimoji="0" lang="en-US" sz="98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https://azure.microsoft.com/en-au/services/virtual-machines/sap-hana/</a:t>
            </a:r>
          </a:p>
        </p:txBody>
      </p:sp>
      <p:pic>
        <p:nvPicPr>
          <p:cNvPr id="4" name="Picture 3">
            <a:extLst>
              <a:ext uri="{FF2B5EF4-FFF2-40B4-BE49-F238E27FC236}">
                <a16:creationId xmlns:a16="http://schemas.microsoft.com/office/drawing/2014/main" id="{CD23A8DA-BEEF-4E65-A4F3-0DFAA7B5F09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123604" y="2496684"/>
            <a:ext cx="1657705" cy="1543381"/>
          </a:xfrm>
          <a:prstGeom prst="rect">
            <a:avLst/>
          </a:prstGeom>
        </p:spPr>
      </p:pic>
      <p:sp>
        <p:nvSpPr>
          <p:cNvPr id="144" name="Rectangle 143">
            <a:extLst>
              <a:ext uri="{FF2B5EF4-FFF2-40B4-BE49-F238E27FC236}">
                <a16:creationId xmlns:a16="http://schemas.microsoft.com/office/drawing/2014/main" id="{FE2AC666-28DB-46C6-B935-C5AE8024D6DB}"/>
              </a:ext>
            </a:extLst>
          </p:cNvPr>
          <p:cNvSpPr/>
          <p:nvPr/>
        </p:nvSpPr>
        <p:spPr bwMode="auto">
          <a:xfrm>
            <a:off x="897935" y="4015179"/>
            <a:ext cx="594696" cy="103737"/>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46" name="Rectangle 145">
            <a:extLst>
              <a:ext uri="{FF2B5EF4-FFF2-40B4-BE49-F238E27FC236}">
                <a16:creationId xmlns:a16="http://schemas.microsoft.com/office/drawing/2014/main" id="{B19CDB1E-0F3C-454E-AACE-432FEC23C2C5}"/>
              </a:ext>
            </a:extLst>
          </p:cNvPr>
          <p:cNvSpPr/>
          <p:nvPr/>
        </p:nvSpPr>
        <p:spPr bwMode="auto">
          <a:xfrm>
            <a:off x="566084" y="4047005"/>
            <a:ext cx="305135" cy="72000"/>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52" name="TextBox 151">
            <a:extLst>
              <a:ext uri="{FF2B5EF4-FFF2-40B4-BE49-F238E27FC236}">
                <a16:creationId xmlns:a16="http://schemas.microsoft.com/office/drawing/2014/main" id="{76563324-2E1B-4BEE-AA5B-FA9B2B7DBE2B}"/>
              </a:ext>
            </a:extLst>
          </p:cNvPr>
          <p:cNvSpPr txBox="1"/>
          <p:nvPr/>
        </p:nvSpPr>
        <p:spPr>
          <a:xfrm>
            <a:off x="760829" y="3737028"/>
            <a:ext cx="879034" cy="447775"/>
          </a:xfrm>
          <a:prstGeom prst="rect">
            <a:avLst/>
          </a:prstGeom>
          <a:noFill/>
        </p:spPr>
        <p:txBody>
          <a:bodyPr wrap="non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432GB</a:t>
            </a:r>
          </a:p>
        </p:txBody>
      </p:sp>
      <p:sp>
        <p:nvSpPr>
          <p:cNvPr id="154" name="TextBox 153">
            <a:extLst>
              <a:ext uri="{FF2B5EF4-FFF2-40B4-BE49-F238E27FC236}">
                <a16:creationId xmlns:a16="http://schemas.microsoft.com/office/drawing/2014/main" id="{8C7A0EAB-D502-4BD9-9587-70525DC9BB6F}"/>
              </a:ext>
            </a:extLst>
          </p:cNvPr>
          <p:cNvSpPr txBox="1"/>
          <p:nvPr/>
        </p:nvSpPr>
        <p:spPr>
          <a:xfrm>
            <a:off x="31336" y="3816384"/>
            <a:ext cx="1170667" cy="406225"/>
          </a:xfrm>
          <a:prstGeom prst="rect">
            <a:avLst/>
          </a:prstGeom>
          <a:noFill/>
        </p:spPr>
        <p:txBody>
          <a:bodyPr wrap="square" lIns="182854" tIns="146284" rIns="182854" bIns="14628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DE" sz="7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128</a:t>
            </a:r>
            <a:r>
              <a:rPr kumimoji="0" lang="de-DE" sz="7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G</a:t>
            </a:r>
            <a:r>
              <a:rPr kumimoji="0" lang="en-DE" sz="7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B 2</a:t>
            </a:r>
            <a:r>
              <a:rPr kumimoji="0" lang="en-US" sz="700" b="0" i="0" u="none" strike="noStrike" kern="1200" cap="none" spc="0" normalizeH="0" baseline="0" noProof="0" dirty="0">
                <a:ln>
                  <a:noFill/>
                </a:ln>
                <a:solidFill>
                  <a:srgbClr val="000000"/>
                </a:solidFill>
                <a:effectLst/>
                <a:uLnTx/>
                <a:uFillTx/>
                <a:latin typeface="Arial Black" panose="020B0A04020102020204" pitchFamily="34" charset="0"/>
                <a:ea typeface="+mn-ea"/>
                <a:cs typeface="+mn-cs"/>
              </a:rPr>
              <a:t>56GB</a:t>
            </a:r>
          </a:p>
        </p:txBody>
      </p:sp>
      <p:sp>
        <p:nvSpPr>
          <p:cNvPr id="83" name="Rectangle 82">
            <a:extLst>
              <a:ext uri="{FF2B5EF4-FFF2-40B4-BE49-F238E27FC236}">
                <a16:creationId xmlns:a16="http://schemas.microsoft.com/office/drawing/2014/main" id="{7D316B73-99BC-4FA6-AAE0-2BB47F6AA6B5}"/>
              </a:ext>
            </a:extLst>
          </p:cNvPr>
          <p:cNvSpPr/>
          <p:nvPr/>
        </p:nvSpPr>
        <p:spPr bwMode="auto">
          <a:xfrm flipV="1">
            <a:off x="259782" y="4078251"/>
            <a:ext cx="281437" cy="36000"/>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Tree>
    <p:extLst>
      <p:ext uri="{BB962C8B-B14F-4D97-AF65-F5344CB8AC3E}">
        <p14:creationId xmlns:p14="http://schemas.microsoft.com/office/powerpoint/2010/main" val="458220402"/>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2E55E37-329C-4625-A31A-43BA0148E7A2}"/>
              </a:ext>
            </a:extLst>
          </p:cNvPr>
          <p:cNvSpPr>
            <a:spLocks noGrp="1"/>
          </p:cNvSpPr>
          <p:nvPr>
            <p:ph type="title"/>
          </p:nvPr>
        </p:nvSpPr>
        <p:spPr/>
        <p:txBody>
          <a:bodyPr/>
          <a:lstStyle/>
          <a:p>
            <a:r>
              <a:rPr lang="sl-SI" dirty="0"/>
              <a:t>SAP </a:t>
            </a:r>
            <a:r>
              <a:rPr lang="sl-SI" dirty="0" err="1"/>
              <a:t>Cloud</a:t>
            </a:r>
            <a:r>
              <a:rPr lang="sl-SI" dirty="0"/>
              <a:t> </a:t>
            </a:r>
            <a:r>
              <a:rPr lang="sl-SI" dirty="0" err="1"/>
              <a:t>Appliance</a:t>
            </a:r>
            <a:r>
              <a:rPr lang="sl-SI" dirty="0"/>
              <a:t> Library</a:t>
            </a:r>
          </a:p>
        </p:txBody>
      </p:sp>
      <p:pic>
        <p:nvPicPr>
          <p:cNvPr id="5" name="Picture 4">
            <a:extLst>
              <a:ext uri="{FF2B5EF4-FFF2-40B4-BE49-F238E27FC236}">
                <a16:creationId xmlns:a16="http://schemas.microsoft.com/office/drawing/2014/main" id="{1C516D1B-C877-4F42-B17B-831214B293CC}"/>
              </a:ext>
            </a:extLst>
          </p:cNvPr>
          <p:cNvPicPr>
            <a:picLocks noChangeAspect="1"/>
          </p:cNvPicPr>
          <p:nvPr/>
        </p:nvPicPr>
        <p:blipFill>
          <a:blip r:embed="rId2"/>
          <a:stretch>
            <a:fillRect/>
          </a:stretch>
        </p:blipFill>
        <p:spPr>
          <a:xfrm>
            <a:off x="0" y="1207699"/>
            <a:ext cx="10334445" cy="4254897"/>
          </a:xfrm>
          <a:prstGeom prst="rect">
            <a:avLst/>
          </a:prstGeom>
        </p:spPr>
      </p:pic>
      <p:pic>
        <p:nvPicPr>
          <p:cNvPr id="6" name="Picture 5">
            <a:extLst>
              <a:ext uri="{FF2B5EF4-FFF2-40B4-BE49-F238E27FC236}">
                <a16:creationId xmlns:a16="http://schemas.microsoft.com/office/drawing/2014/main" id="{0B5BF969-40C1-4DA8-8B14-8B98DE95D179}"/>
              </a:ext>
            </a:extLst>
          </p:cNvPr>
          <p:cNvPicPr>
            <a:picLocks noChangeAspect="1"/>
          </p:cNvPicPr>
          <p:nvPr/>
        </p:nvPicPr>
        <p:blipFill>
          <a:blip r:embed="rId3"/>
          <a:stretch>
            <a:fillRect/>
          </a:stretch>
        </p:blipFill>
        <p:spPr>
          <a:xfrm>
            <a:off x="4255698" y="4907782"/>
            <a:ext cx="7936302" cy="1950218"/>
          </a:xfrm>
          <a:prstGeom prst="rect">
            <a:avLst/>
          </a:prstGeom>
        </p:spPr>
      </p:pic>
    </p:spTree>
    <p:extLst>
      <p:ext uri="{BB962C8B-B14F-4D97-AF65-F5344CB8AC3E}">
        <p14:creationId xmlns:p14="http://schemas.microsoft.com/office/powerpoint/2010/main" val="202448994"/>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0" y="289511"/>
            <a:ext cx="11655840" cy="899665"/>
          </a:xfrm>
        </p:spPr>
        <p:txBody>
          <a:bodyPr/>
          <a:lstStyle/>
          <a:p>
            <a:r>
              <a:rPr lang="en-US" sz="4800" spc="-133" dirty="0">
                <a:solidFill>
                  <a:schemeClr val="accent1"/>
                </a:solidFill>
                <a:latin typeface="Segoe UI Light" pitchFamily="34" charset="0"/>
              </a:rPr>
              <a:t>S/4 HANA Production – Azure VMs, 3-tier</a:t>
            </a:r>
            <a:endParaRPr lang="en-US" sz="4400" spc="-133" dirty="0">
              <a:solidFill>
                <a:schemeClr val="accent1"/>
              </a:solidFill>
              <a:latin typeface="Segoe UI Light" pitchFamily="34" charset="0"/>
            </a:endParaRPr>
          </a:p>
        </p:txBody>
      </p:sp>
      <p:sp>
        <p:nvSpPr>
          <p:cNvPr id="60" name="Rectangle 59">
            <a:extLst>
              <a:ext uri="{FF2B5EF4-FFF2-40B4-BE49-F238E27FC236}">
                <a16:creationId xmlns:a16="http://schemas.microsoft.com/office/drawing/2014/main" id="{E6FF4BD0-E9CD-443E-BE3A-3F1E4F51C11F}"/>
              </a:ext>
            </a:extLst>
          </p:cNvPr>
          <p:cNvSpPr/>
          <p:nvPr/>
        </p:nvSpPr>
        <p:spPr>
          <a:xfrm>
            <a:off x="3354466" y="2411289"/>
            <a:ext cx="8187375" cy="269184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Azure Datacenter</a:t>
            </a:r>
            <a:br>
              <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br>
              <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endPar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sp>
        <p:nvSpPr>
          <p:cNvPr id="61" name="Rectangle 60">
            <a:extLst>
              <a:ext uri="{FF2B5EF4-FFF2-40B4-BE49-F238E27FC236}">
                <a16:creationId xmlns:a16="http://schemas.microsoft.com/office/drawing/2014/main" id="{E1F55B37-3168-4369-8CDA-C907BE85E8AC}"/>
              </a:ext>
            </a:extLst>
          </p:cNvPr>
          <p:cNvSpPr/>
          <p:nvPr/>
        </p:nvSpPr>
        <p:spPr>
          <a:xfrm>
            <a:off x="3942039" y="2786931"/>
            <a:ext cx="6162082" cy="21817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sp>
        <p:nvSpPr>
          <p:cNvPr id="62" name="Rectangle 61">
            <a:extLst>
              <a:ext uri="{FF2B5EF4-FFF2-40B4-BE49-F238E27FC236}">
                <a16:creationId xmlns:a16="http://schemas.microsoft.com/office/drawing/2014/main" id="{AA1409A6-5241-4708-B1F9-8EF9E5960072}"/>
              </a:ext>
            </a:extLst>
          </p:cNvPr>
          <p:cNvSpPr/>
          <p:nvPr/>
        </p:nvSpPr>
        <p:spPr>
          <a:xfrm>
            <a:off x="507395" y="2293629"/>
            <a:ext cx="1588330" cy="2978993"/>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dirty="0">
                <a:ln>
                  <a:noFill/>
                </a:ln>
                <a:solidFill>
                  <a:prstClr val="white"/>
                </a:solidFill>
                <a:effectLst/>
                <a:uLnTx/>
                <a:uFillTx/>
                <a:latin typeface="Segoe UI Light" panose="020B0502040204020203" pitchFamily="34" charset="0"/>
                <a:ea typeface="ＭＳ Ｐゴシック" panose="020B0600070205080204" pitchFamily="34" charset="-128"/>
                <a:cs typeface="Segoe UI Light" panose="020B0502040204020203" pitchFamily="34" charset="0"/>
              </a:rPr>
              <a:t>Petrol Corporate Network</a:t>
            </a: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pic>
        <p:nvPicPr>
          <p:cNvPr id="63" name="Picture 12" descr="C:\Program Files\Microsoft Resource DVD Artwork\DVD_ART\Artwork_Imagery\Shapes and Graphics\circular shapes\Circle with Photo\meeting circle.png">
            <a:extLst>
              <a:ext uri="{FF2B5EF4-FFF2-40B4-BE49-F238E27FC236}">
                <a16:creationId xmlns:a16="http://schemas.microsoft.com/office/drawing/2014/main" id="{3ABA7F90-BAC8-4637-AB47-398945AB296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2814" y="2735909"/>
            <a:ext cx="511524" cy="512909"/>
          </a:xfrm>
          <a:prstGeom prst="rect">
            <a:avLst/>
          </a:prstGeom>
          <a:noFill/>
          <a:ln w="9525">
            <a:noFill/>
            <a:miter lim="800000"/>
            <a:headEnd/>
            <a:tailEnd/>
          </a:ln>
        </p:spPr>
      </p:pic>
      <p:pic>
        <p:nvPicPr>
          <p:cNvPr id="73" name="Picture 72">
            <a:extLst>
              <a:ext uri="{FF2B5EF4-FFF2-40B4-BE49-F238E27FC236}">
                <a16:creationId xmlns:a16="http://schemas.microsoft.com/office/drawing/2014/main" id="{DF36D688-6E87-418F-BE7A-8EBD916FA9F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r="60423" b="6626"/>
          <a:stretch/>
        </p:blipFill>
        <p:spPr>
          <a:xfrm>
            <a:off x="829903" y="3424512"/>
            <a:ext cx="289950" cy="307570"/>
          </a:xfrm>
          <a:prstGeom prst="rect">
            <a:avLst/>
          </a:prstGeom>
        </p:spPr>
      </p:pic>
      <p:pic>
        <p:nvPicPr>
          <p:cNvPr id="74" name="Picture 73">
            <a:extLst>
              <a:ext uri="{FF2B5EF4-FFF2-40B4-BE49-F238E27FC236}">
                <a16:creationId xmlns:a16="http://schemas.microsoft.com/office/drawing/2014/main" id="{67E6304F-C74C-443A-B5E7-F5CA6C5120A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4900" y="3968029"/>
            <a:ext cx="289950" cy="284668"/>
          </a:xfrm>
          <a:prstGeom prst="rect">
            <a:avLst/>
          </a:prstGeom>
        </p:spPr>
      </p:pic>
      <p:pic>
        <p:nvPicPr>
          <p:cNvPr id="75" name="Picture 74">
            <a:extLst>
              <a:ext uri="{FF2B5EF4-FFF2-40B4-BE49-F238E27FC236}">
                <a16:creationId xmlns:a16="http://schemas.microsoft.com/office/drawing/2014/main" id="{6E5207F0-6F61-4904-8FE5-93FCA5C1F96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83075" y="3431762"/>
            <a:ext cx="334865" cy="334865"/>
          </a:xfrm>
          <a:prstGeom prst="rect">
            <a:avLst/>
          </a:prstGeom>
        </p:spPr>
      </p:pic>
      <p:pic>
        <p:nvPicPr>
          <p:cNvPr id="76" name="Picture 75">
            <a:extLst>
              <a:ext uri="{FF2B5EF4-FFF2-40B4-BE49-F238E27FC236}">
                <a16:creationId xmlns:a16="http://schemas.microsoft.com/office/drawing/2014/main" id="{F1CDD61E-812C-4FA4-89F9-70B5870E42E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96129" y="3931838"/>
            <a:ext cx="320076" cy="320076"/>
          </a:xfrm>
          <a:prstGeom prst="rect">
            <a:avLst/>
          </a:prstGeom>
        </p:spPr>
      </p:pic>
      <p:pic>
        <p:nvPicPr>
          <p:cNvPr id="77" name="Picture 13" descr="Host Integration Server (HIS) sm">
            <a:extLst>
              <a:ext uri="{FF2B5EF4-FFF2-40B4-BE49-F238E27FC236}">
                <a16:creationId xmlns:a16="http://schemas.microsoft.com/office/drawing/2014/main" id="{864E7EEA-FCD0-4EF9-BDD4-1ACF67D78136}"/>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94335" y="4492405"/>
            <a:ext cx="396971" cy="628003"/>
          </a:xfrm>
          <a:prstGeom prst="rect">
            <a:avLst/>
          </a:prstGeom>
          <a:noFill/>
          <a:ln w="9525">
            <a:noFill/>
            <a:miter lim="800000"/>
            <a:headEnd/>
            <a:tailEnd/>
          </a:ln>
        </p:spPr>
      </p:pic>
      <p:pic>
        <p:nvPicPr>
          <p:cNvPr id="78" name="Picture 20" descr="Cray mainframe_medium">
            <a:extLst>
              <a:ext uri="{FF2B5EF4-FFF2-40B4-BE49-F238E27FC236}">
                <a16:creationId xmlns:a16="http://schemas.microsoft.com/office/drawing/2014/main" id="{31A4ED33-B6AE-4FE1-B5D0-9F151D1698CF}"/>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435110" y="4548844"/>
            <a:ext cx="409465" cy="530779"/>
          </a:xfrm>
          <a:prstGeom prst="rect">
            <a:avLst/>
          </a:prstGeom>
          <a:noFill/>
          <a:ln w="9525">
            <a:noFill/>
            <a:miter lim="800000"/>
            <a:headEnd/>
            <a:tailEnd/>
          </a:ln>
        </p:spPr>
      </p:pic>
      <p:sp>
        <p:nvSpPr>
          <p:cNvPr id="79" name="Rectangle 78">
            <a:extLst>
              <a:ext uri="{FF2B5EF4-FFF2-40B4-BE49-F238E27FC236}">
                <a16:creationId xmlns:a16="http://schemas.microsoft.com/office/drawing/2014/main" id="{A28A1243-A780-4317-AD07-3300073D86E8}"/>
              </a:ext>
            </a:extLst>
          </p:cNvPr>
          <p:cNvSpPr/>
          <p:nvPr/>
        </p:nvSpPr>
        <p:spPr>
          <a:xfrm>
            <a:off x="4062547" y="2921294"/>
            <a:ext cx="5919502" cy="1942294"/>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white"/>
                </a:solidFill>
                <a:effectLst/>
                <a:uLnTx/>
                <a:uFillTx/>
                <a:latin typeface="Segoe UI Light" panose="020B0502040204020203" pitchFamily="34" charset="0"/>
                <a:ea typeface="+mn-ea"/>
                <a:cs typeface="Segoe UI Light" panose="020B0502040204020203" pitchFamily="34" charset="0"/>
              </a:rPr>
              <a:t>Azure Virtual Network #1</a:t>
            </a:r>
          </a:p>
        </p:txBody>
      </p:sp>
      <p:sp>
        <p:nvSpPr>
          <p:cNvPr id="80" name="Rectangle 79">
            <a:extLst>
              <a:ext uri="{FF2B5EF4-FFF2-40B4-BE49-F238E27FC236}">
                <a16:creationId xmlns:a16="http://schemas.microsoft.com/office/drawing/2014/main" id="{A1EF0DD4-EFC0-46D6-AC5E-A58DB11AC26F}"/>
              </a:ext>
            </a:extLst>
          </p:cNvPr>
          <p:cNvSpPr/>
          <p:nvPr/>
        </p:nvSpPr>
        <p:spPr>
          <a:xfrm>
            <a:off x="4164479" y="3245284"/>
            <a:ext cx="430473"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GW</a:t>
            </a:r>
            <a:b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a:t>
            </a:r>
          </a:p>
        </p:txBody>
      </p:sp>
      <p:sp>
        <p:nvSpPr>
          <p:cNvPr id="81" name="Rectangle 80">
            <a:extLst>
              <a:ext uri="{FF2B5EF4-FFF2-40B4-BE49-F238E27FC236}">
                <a16:creationId xmlns:a16="http://schemas.microsoft.com/office/drawing/2014/main" id="{368E7D5A-6F3A-43D6-B750-88FCE1903BB4}"/>
              </a:ext>
            </a:extLst>
          </p:cNvPr>
          <p:cNvSpPr/>
          <p:nvPr/>
        </p:nvSpPr>
        <p:spPr>
          <a:xfrm>
            <a:off x="9052694" y="3245284"/>
            <a:ext cx="786661"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 #2</a:t>
            </a:r>
            <a:b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100" b="0" i="0" u="none" strike="noStrike" kern="0" cap="none" spc="0" normalizeH="0" baseline="0" noProof="0" dirty="0" err="1">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Mgmt</a:t>
            </a:r>
            <a:endPar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sp>
        <p:nvSpPr>
          <p:cNvPr id="82" name="TextBox 81">
            <a:extLst>
              <a:ext uri="{FF2B5EF4-FFF2-40B4-BE49-F238E27FC236}">
                <a16:creationId xmlns:a16="http://schemas.microsoft.com/office/drawing/2014/main" id="{3AE8F5BB-8FCB-4407-B2FC-7CE170BC3084}"/>
              </a:ext>
            </a:extLst>
          </p:cNvPr>
          <p:cNvSpPr txBox="1"/>
          <p:nvPr/>
        </p:nvSpPr>
        <p:spPr>
          <a:xfrm>
            <a:off x="6918078" y="3529915"/>
            <a:ext cx="2139613"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HANA Database Server(s) Prod</a:t>
            </a:r>
          </a:p>
        </p:txBody>
      </p:sp>
      <p:pic>
        <p:nvPicPr>
          <p:cNvPr id="83" name="Picture 82">
            <a:extLst>
              <a:ext uri="{FF2B5EF4-FFF2-40B4-BE49-F238E27FC236}">
                <a16:creationId xmlns:a16="http://schemas.microsoft.com/office/drawing/2014/main" id="{E3AB0B07-9191-46E3-A19A-16950619B79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120151" y="3857087"/>
            <a:ext cx="377237" cy="377237"/>
          </a:xfrm>
          <a:prstGeom prst="rect">
            <a:avLst/>
          </a:prstGeom>
        </p:spPr>
      </p:pic>
      <p:pic>
        <p:nvPicPr>
          <p:cNvPr id="84" name="Picture 83">
            <a:extLst>
              <a:ext uri="{FF2B5EF4-FFF2-40B4-BE49-F238E27FC236}">
                <a16:creationId xmlns:a16="http://schemas.microsoft.com/office/drawing/2014/main" id="{123F02A1-E6FF-4737-B318-2D9D51CE236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359041" y="3856395"/>
            <a:ext cx="377237" cy="377237"/>
          </a:xfrm>
          <a:prstGeom prst="rect">
            <a:avLst/>
          </a:prstGeom>
        </p:spPr>
      </p:pic>
      <p:pic>
        <p:nvPicPr>
          <p:cNvPr id="85" name="Picture 84">
            <a:extLst>
              <a:ext uri="{FF2B5EF4-FFF2-40B4-BE49-F238E27FC236}">
                <a16:creationId xmlns:a16="http://schemas.microsoft.com/office/drawing/2014/main" id="{39755408-85A7-467D-A3D3-F21ABDE7037D}"/>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135409" y="4306963"/>
            <a:ext cx="377237" cy="377237"/>
          </a:xfrm>
          <a:prstGeom prst="rect">
            <a:avLst/>
          </a:prstGeom>
        </p:spPr>
      </p:pic>
      <p:pic>
        <p:nvPicPr>
          <p:cNvPr id="86" name="Picture 85">
            <a:extLst>
              <a:ext uri="{FF2B5EF4-FFF2-40B4-BE49-F238E27FC236}">
                <a16:creationId xmlns:a16="http://schemas.microsoft.com/office/drawing/2014/main" id="{4D9A0F91-4F2B-41D8-B9D3-44F476E3B1EE}"/>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374299" y="4306271"/>
            <a:ext cx="377237" cy="377237"/>
          </a:xfrm>
          <a:prstGeom prst="rect">
            <a:avLst/>
          </a:prstGeom>
        </p:spPr>
      </p:pic>
      <p:sp>
        <p:nvSpPr>
          <p:cNvPr id="87" name="Rectangle 86">
            <a:extLst>
              <a:ext uri="{FF2B5EF4-FFF2-40B4-BE49-F238E27FC236}">
                <a16:creationId xmlns:a16="http://schemas.microsoft.com/office/drawing/2014/main" id="{0DC25D80-8779-484B-83A0-39BFC0DD2DD4}"/>
              </a:ext>
            </a:extLst>
          </p:cNvPr>
          <p:cNvSpPr/>
          <p:nvPr/>
        </p:nvSpPr>
        <p:spPr>
          <a:xfrm>
            <a:off x="4659644" y="3241364"/>
            <a:ext cx="4301925"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t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 #1 – Prod</a:t>
            </a:r>
          </a:p>
        </p:txBody>
      </p:sp>
      <p:pic>
        <p:nvPicPr>
          <p:cNvPr id="88" name="Picture 87">
            <a:extLst>
              <a:ext uri="{FF2B5EF4-FFF2-40B4-BE49-F238E27FC236}">
                <a16:creationId xmlns:a16="http://schemas.microsoft.com/office/drawing/2014/main" id="{30BB92ED-EF7A-4DC8-97B9-CB2A9018539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363844" y="3727222"/>
            <a:ext cx="643606" cy="635582"/>
          </a:xfrm>
          <a:prstGeom prst="rect">
            <a:avLst/>
          </a:prstGeom>
        </p:spPr>
      </p:pic>
      <p:pic>
        <p:nvPicPr>
          <p:cNvPr id="89" name="Picture 13" descr="C:\Program Files\Microsoft Resource DVD Artwork\DVD_ART\Artwork_Imagery\Shapes and Graphics\circular shapes\Circle with Photo\customer happy smiling woman circle.png">
            <a:extLst>
              <a:ext uri="{FF2B5EF4-FFF2-40B4-BE49-F238E27FC236}">
                <a16:creationId xmlns:a16="http://schemas.microsoft.com/office/drawing/2014/main" id="{4470A299-24F5-4BED-B795-C9A9C1099D90}"/>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352196" y="2735516"/>
            <a:ext cx="518740" cy="512909"/>
          </a:xfrm>
          <a:prstGeom prst="rect">
            <a:avLst/>
          </a:prstGeom>
          <a:noFill/>
          <a:ln w="9525">
            <a:noFill/>
            <a:miter lim="800000"/>
            <a:headEnd/>
            <a:tailEnd/>
          </a:ln>
        </p:spPr>
      </p:pic>
      <p:pic>
        <p:nvPicPr>
          <p:cNvPr id="90" name="Picture 89">
            <a:extLst>
              <a:ext uri="{FF2B5EF4-FFF2-40B4-BE49-F238E27FC236}">
                <a16:creationId xmlns:a16="http://schemas.microsoft.com/office/drawing/2014/main" id="{432AEC3B-6AD9-42DA-B450-D16123DF105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556236" y="2951177"/>
            <a:ext cx="301737" cy="301737"/>
          </a:xfrm>
          <a:prstGeom prst="rect">
            <a:avLst/>
          </a:prstGeom>
        </p:spPr>
      </p:pic>
      <p:pic>
        <p:nvPicPr>
          <p:cNvPr id="91" name="Picture 90">
            <a:extLst>
              <a:ext uri="{FF2B5EF4-FFF2-40B4-BE49-F238E27FC236}">
                <a16:creationId xmlns:a16="http://schemas.microsoft.com/office/drawing/2014/main" id="{CF6A7750-75AA-46EB-AA6B-F4DF05E4D5D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696124" y="4505799"/>
            <a:ext cx="234376" cy="234376"/>
          </a:xfrm>
          <a:prstGeom prst="rect">
            <a:avLst/>
          </a:prstGeom>
        </p:spPr>
      </p:pic>
      <p:pic>
        <p:nvPicPr>
          <p:cNvPr id="92" name="Picture 91">
            <a:extLst>
              <a:ext uri="{FF2B5EF4-FFF2-40B4-BE49-F238E27FC236}">
                <a16:creationId xmlns:a16="http://schemas.microsoft.com/office/drawing/2014/main" id="{C567A434-E63C-499E-983C-5F42B627DBF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605637" y="4508738"/>
            <a:ext cx="234376" cy="234376"/>
          </a:xfrm>
          <a:prstGeom prst="rect">
            <a:avLst/>
          </a:prstGeom>
        </p:spPr>
      </p:pic>
      <p:sp>
        <p:nvSpPr>
          <p:cNvPr id="93" name="Cloud Callout 132">
            <a:extLst>
              <a:ext uri="{FF2B5EF4-FFF2-40B4-BE49-F238E27FC236}">
                <a16:creationId xmlns:a16="http://schemas.microsoft.com/office/drawing/2014/main" id="{6A027E9C-A8D0-4263-9C53-A9B20FBEB3F3}"/>
              </a:ext>
            </a:extLst>
          </p:cNvPr>
          <p:cNvSpPr/>
          <p:nvPr/>
        </p:nvSpPr>
        <p:spPr>
          <a:xfrm>
            <a:off x="2331055" y="2326555"/>
            <a:ext cx="850561" cy="3022004"/>
          </a:xfrm>
          <a:prstGeom prst="cloudCallout">
            <a:avLst>
              <a:gd name="adj1" fmla="val 4910"/>
              <a:gd name="adj2" fmla="val 1706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94" name="TextBox 93">
            <a:extLst>
              <a:ext uri="{FF2B5EF4-FFF2-40B4-BE49-F238E27FC236}">
                <a16:creationId xmlns:a16="http://schemas.microsoft.com/office/drawing/2014/main" id="{A9DBFA5A-9FAE-449F-86CA-82A8338A267F}"/>
              </a:ext>
            </a:extLst>
          </p:cNvPr>
          <p:cNvSpPr txBox="1"/>
          <p:nvPr/>
        </p:nvSpPr>
        <p:spPr>
          <a:xfrm>
            <a:off x="2335004" y="3374833"/>
            <a:ext cx="84482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MPLS</a:t>
            </a:r>
            <a:b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WAN</a:t>
            </a:r>
            <a:b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b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or</a:t>
            </a:r>
            <a:b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Internet</a:t>
            </a:r>
          </a:p>
        </p:txBody>
      </p:sp>
      <p:pic>
        <p:nvPicPr>
          <p:cNvPr id="95" name="Picture 94">
            <a:extLst>
              <a:ext uri="{FF2B5EF4-FFF2-40B4-BE49-F238E27FC236}">
                <a16:creationId xmlns:a16="http://schemas.microsoft.com/office/drawing/2014/main" id="{A8C3DFE1-990A-4D23-A5DE-5F104540222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247382" y="3898159"/>
            <a:ext cx="239412" cy="239412"/>
          </a:xfrm>
          <a:prstGeom prst="rect">
            <a:avLst/>
          </a:prstGeom>
        </p:spPr>
      </p:pic>
      <p:sp>
        <p:nvSpPr>
          <p:cNvPr id="96" name="Rectangle 95">
            <a:extLst>
              <a:ext uri="{FF2B5EF4-FFF2-40B4-BE49-F238E27FC236}">
                <a16:creationId xmlns:a16="http://schemas.microsoft.com/office/drawing/2014/main" id="{FEDDFC83-F097-4B07-809F-73EAF48A9A66}"/>
              </a:ext>
            </a:extLst>
          </p:cNvPr>
          <p:cNvSpPr/>
          <p:nvPr/>
        </p:nvSpPr>
        <p:spPr>
          <a:xfrm>
            <a:off x="10222506" y="2788027"/>
            <a:ext cx="1137224" cy="21817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br>
              <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endPar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pic>
        <p:nvPicPr>
          <p:cNvPr id="97" name="Picture 96">
            <a:extLst>
              <a:ext uri="{FF2B5EF4-FFF2-40B4-BE49-F238E27FC236}">
                <a16:creationId xmlns:a16="http://schemas.microsoft.com/office/drawing/2014/main" id="{4F5958B2-60AF-48E4-B1BF-62C7E353DD5D}"/>
              </a:ext>
            </a:extLst>
          </p:cNvPr>
          <p:cNvPicPr>
            <a:picLocks noChangeAspect="1"/>
          </p:cNvPicPr>
          <p:nvPr/>
        </p:nvPicPr>
        <p:blipFill>
          <a:blip r:embed="rId15" cstate="email">
            <a:biLevel thresh="25000"/>
            <a:extLst>
              <a:ext uri="{28A0092B-C50C-407E-A947-70E740481C1C}">
                <a14:useLocalDpi xmlns:a14="http://schemas.microsoft.com/office/drawing/2010/main"/>
              </a:ext>
            </a:extLst>
          </a:blip>
          <a:stretch>
            <a:fillRect/>
          </a:stretch>
        </p:blipFill>
        <p:spPr>
          <a:xfrm>
            <a:off x="10396601" y="3601669"/>
            <a:ext cx="291986" cy="291986"/>
          </a:xfrm>
          <a:prstGeom prst="rect">
            <a:avLst/>
          </a:prstGeom>
        </p:spPr>
      </p:pic>
      <p:sp>
        <p:nvSpPr>
          <p:cNvPr id="98" name="TextBox 97">
            <a:extLst>
              <a:ext uri="{FF2B5EF4-FFF2-40B4-BE49-F238E27FC236}">
                <a16:creationId xmlns:a16="http://schemas.microsoft.com/office/drawing/2014/main" id="{DE932DC7-235C-412F-A489-6DD81B632CC9}"/>
              </a:ext>
            </a:extLst>
          </p:cNvPr>
          <p:cNvSpPr txBox="1"/>
          <p:nvPr/>
        </p:nvSpPr>
        <p:spPr>
          <a:xfrm>
            <a:off x="10189851" y="3881270"/>
            <a:ext cx="691365" cy="2308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Backup</a:t>
            </a:r>
          </a:p>
        </p:txBody>
      </p:sp>
      <p:sp>
        <p:nvSpPr>
          <p:cNvPr id="99" name="TextBox 98">
            <a:extLst>
              <a:ext uri="{FF2B5EF4-FFF2-40B4-BE49-F238E27FC236}">
                <a16:creationId xmlns:a16="http://schemas.microsoft.com/office/drawing/2014/main" id="{CD9EAFEF-2FCA-4677-9790-0C4A71312896}"/>
              </a:ext>
            </a:extLst>
          </p:cNvPr>
          <p:cNvSpPr txBox="1"/>
          <p:nvPr/>
        </p:nvSpPr>
        <p:spPr>
          <a:xfrm>
            <a:off x="10700027" y="4598208"/>
            <a:ext cx="69147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Security Center</a:t>
            </a:r>
          </a:p>
        </p:txBody>
      </p:sp>
      <p:sp>
        <p:nvSpPr>
          <p:cNvPr id="100" name="TextBox 99">
            <a:extLst>
              <a:ext uri="{FF2B5EF4-FFF2-40B4-BE49-F238E27FC236}">
                <a16:creationId xmlns:a16="http://schemas.microsoft.com/office/drawing/2014/main" id="{0A828745-A19B-4117-9F3C-979BFD7CC4BB}"/>
              </a:ext>
            </a:extLst>
          </p:cNvPr>
          <p:cNvSpPr txBox="1"/>
          <p:nvPr/>
        </p:nvSpPr>
        <p:spPr>
          <a:xfrm>
            <a:off x="10658299" y="3900857"/>
            <a:ext cx="7445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OMS Log</a:t>
            </a:r>
            <a:b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Analytics</a:t>
            </a:r>
          </a:p>
        </p:txBody>
      </p:sp>
      <p:pic>
        <p:nvPicPr>
          <p:cNvPr id="101" name="Picture 100">
            <a:extLst>
              <a:ext uri="{FF2B5EF4-FFF2-40B4-BE49-F238E27FC236}">
                <a16:creationId xmlns:a16="http://schemas.microsoft.com/office/drawing/2014/main" id="{7EA612F4-1CB9-4521-8801-72C88A0822E4}"/>
              </a:ext>
            </a:extLst>
          </p:cNvPr>
          <p:cNvPicPr>
            <a:picLocks noChangeAspect="1"/>
          </p:cNvPicPr>
          <p:nvPr/>
        </p:nvPicPr>
        <p:blipFill>
          <a:blip r:embed="rId16">
            <a:biLevel thresh="25000"/>
            <a:extLst>
              <a:ext uri="{28A0092B-C50C-407E-A947-70E740481C1C}">
                <a14:useLocalDpi xmlns:a14="http://schemas.microsoft.com/office/drawing/2010/main" val="0"/>
              </a:ext>
            </a:extLst>
          </a:blip>
          <a:stretch>
            <a:fillRect/>
          </a:stretch>
        </p:blipFill>
        <p:spPr>
          <a:xfrm>
            <a:off x="10907463" y="3595646"/>
            <a:ext cx="302459" cy="302459"/>
          </a:xfrm>
          <a:prstGeom prst="rect">
            <a:avLst/>
          </a:prstGeom>
        </p:spPr>
      </p:pic>
      <p:pic>
        <p:nvPicPr>
          <p:cNvPr id="102" name="Picture 101">
            <a:extLst>
              <a:ext uri="{FF2B5EF4-FFF2-40B4-BE49-F238E27FC236}">
                <a16:creationId xmlns:a16="http://schemas.microsoft.com/office/drawing/2014/main" id="{F2518256-2B96-47EE-AF52-CFC038733FCD}"/>
              </a:ext>
            </a:extLst>
          </p:cNvPr>
          <p:cNvPicPr>
            <a:picLocks noChangeAspect="1"/>
          </p:cNvPicPr>
          <p:nvPr/>
        </p:nvPicPr>
        <p:blipFill>
          <a:blip r:embed="rId17">
            <a:biLevel thresh="25000"/>
            <a:extLst>
              <a:ext uri="{28A0092B-C50C-407E-A947-70E740481C1C}">
                <a14:useLocalDpi xmlns:a14="http://schemas.microsoft.com/office/drawing/2010/main" val="0"/>
              </a:ext>
            </a:extLst>
          </a:blip>
          <a:stretch>
            <a:fillRect/>
          </a:stretch>
        </p:blipFill>
        <p:spPr>
          <a:xfrm>
            <a:off x="10892930" y="4321737"/>
            <a:ext cx="313409" cy="313409"/>
          </a:xfrm>
          <a:prstGeom prst="rect">
            <a:avLst/>
          </a:prstGeom>
        </p:spPr>
      </p:pic>
      <p:pic>
        <p:nvPicPr>
          <p:cNvPr id="103" name="Picture 102">
            <a:extLst>
              <a:ext uri="{FF2B5EF4-FFF2-40B4-BE49-F238E27FC236}">
                <a16:creationId xmlns:a16="http://schemas.microsoft.com/office/drawing/2014/main" id="{0C172AB6-2309-433F-AFEF-FC237EB5C9E1}"/>
              </a:ext>
            </a:extLst>
          </p:cNvPr>
          <p:cNvPicPr>
            <a:picLocks noChangeAspect="1"/>
          </p:cNvPicPr>
          <p:nvPr/>
        </p:nvPicPr>
        <p:blipFill>
          <a:blip r:embed="rId18">
            <a:biLevel thresh="25000"/>
            <a:extLst>
              <a:ext uri="{28A0092B-C50C-407E-A947-70E740481C1C}">
                <a14:useLocalDpi xmlns:a14="http://schemas.microsoft.com/office/drawing/2010/main" val="0"/>
              </a:ext>
            </a:extLst>
          </a:blip>
          <a:stretch>
            <a:fillRect/>
          </a:stretch>
        </p:blipFill>
        <p:spPr>
          <a:xfrm>
            <a:off x="10897720" y="2886720"/>
            <a:ext cx="315367" cy="315367"/>
          </a:xfrm>
          <a:prstGeom prst="rect">
            <a:avLst/>
          </a:prstGeom>
        </p:spPr>
      </p:pic>
      <p:sp>
        <p:nvSpPr>
          <p:cNvPr id="104" name="TextBox 103">
            <a:extLst>
              <a:ext uri="{FF2B5EF4-FFF2-40B4-BE49-F238E27FC236}">
                <a16:creationId xmlns:a16="http://schemas.microsoft.com/office/drawing/2014/main" id="{F76735DB-9105-40A0-9C61-6CCB0D325DED}"/>
              </a:ext>
            </a:extLst>
          </p:cNvPr>
          <p:cNvSpPr txBox="1"/>
          <p:nvPr/>
        </p:nvSpPr>
        <p:spPr>
          <a:xfrm>
            <a:off x="10690136" y="3164010"/>
            <a:ext cx="69136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Auto</a:t>
            </a:r>
            <a:b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mation</a:t>
            </a:r>
          </a:p>
        </p:txBody>
      </p:sp>
      <p:pic>
        <p:nvPicPr>
          <p:cNvPr id="105" name="Picture 104">
            <a:extLst>
              <a:ext uri="{FF2B5EF4-FFF2-40B4-BE49-F238E27FC236}">
                <a16:creationId xmlns:a16="http://schemas.microsoft.com/office/drawing/2014/main" id="{8787698E-5853-4590-94BE-78C7D96CC7A5}"/>
              </a:ext>
            </a:extLst>
          </p:cNvPr>
          <p:cNvPicPr>
            <a:picLocks noChangeAspect="1"/>
          </p:cNvPicPr>
          <p:nvPr/>
        </p:nvPicPr>
        <p:blipFill>
          <a:blip r:embed="rId19">
            <a:biLevel thresh="25000"/>
            <a:extLst>
              <a:ext uri="{28A0092B-C50C-407E-A947-70E740481C1C}">
                <a14:useLocalDpi xmlns:a14="http://schemas.microsoft.com/office/drawing/2010/main" val="0"/>
              </a:ext>
            </a:extLst>
          </a:blip>
          <a:stretch>
            <a:fillRect/>
          </a:stretch>
        </p:blipFill>
        <p:spPr>
          <a:xfrm>
            <a:off x="10381746" y="4308057"/>
            <a:ext cx="317614" cy="317614"/>
          </a:xfrm>
          <a:prstGeom prst="rect">
            <a:avLst/>
          </a:prstGeom>
        </p:spPr>
      </p:pic>
      <p:sp>
        <p:nvSpPr>
          <p:cNvPr id="106" name="TextBox 105">
            <a:extLst>
              <a:ext uri="{FF2B5EF4-FFF2-40B4-BE49-F238E27FC236}">
                <a16:creationId xmlns:a16="http://schemas.microsoft.com/office/drawing/2014/main" id="{E2D12AF2-62BE-4F08-83D4-6CF2116FE4CC}"/>
              </a:ext>
            </a:extLst>
          </p:cNvPr>
          <p:cNvSpPr txBox="1"/>
          <p:nvPr/>
        </p:nvSpPr>
        <p:spPr>
          <a:xfrm>
            <a:off x="10195560" y="4595557"/>
            <a:ext cx="69136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kern="0" dirty="0">
                <a:solidFill>
                  <a:sysClr val="windowText" lastClr="000000"/>
                </a:solidFill>
                <a:latin typeface="Segoe UI Light" panose="020B0502040204020203" pitchFamily="34" charset="0"/>
                <a:cs typeface="Segoe UI Light" panose="020B0502040204020203" pitchFamily="34" charset="0"/>
              </a:rPr>
              <a:t>Site</a:t>
            </a:r>
            <a:br>
              <a:rPr lang="en-US" sz="900" kern="0" dirty="0">
                <a:solidFill>
                  <a:sysClr val="windowText" lastClr="000000"/>
                </a:solidFill>
                <a:latin typeface="Segoe UI Light" panose="020B0502040204020203" pitchFamily="34" charset="0"/>
                <a:cs typeface="Segoe UI Light" panose="020B0502040204020203" pitchFamily="34" charset="0"/>
              </a:rPr>
            </a:br>
            <a:r>
              <a:rPr lang="en-US" sz="900" kern="0" dirty="0">
                <a:solidFill>
                  <a:sysClr val="windowText" lastClr="000000"/>
                </a:solidFill>
                <a:latin typeface="Segoe UI Light" panose="020B0502040204020203" pitchFamily="34" charset="0"/>
                <a:cs typeface="Segoe UI Light" panose="020B0502040204020203" pitchFamily="34" charset="0"/>
              </a:rPr>
              <a:t>Recovery</a:t>
            </a:r>
            <a:endPar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pic>
        <p:nvPicPr>
          <p:cNvPr id="107" name="Picture 106">
            <a:extLst>
              <a:ext uri="{FF2B5EF4-FFF2-40B4-BE49-F238E27FC236}">
                <a16:creationId xmlns:a16="http://schemas.microsoft.com/office/drawing/2014/main" id="{1BEB9BB4-3171-409A-A8BE-973098D4EB2A}"/>
              </a:ext>
            </a:extLst>
          </p:cNvPr>
          <p:cNvPicPr>
            <a:picLocks noChangeAspect="1"/>
          </p:cNvPicPr>
          <p:nvPr/>
        </p:nvPicPr>
        <p:blipFill>
          <a:blip r:embed="rId20">
            <a:biLevel thresh="25000"/>
            <a:extLst>
              <a:ext uri="{28A0092B-C50C-407E-A947-70E740481C1C}">
                <a14:useLocalDpi xmlns:a14="http://schemas.microsoft.com/office/drawing/2010/main" val="0"/>
              </a:ext>
            </a:extLst>
          </a:blip>
          <a:stretch>
            <a:fillRect/>
          </a:stretch>
        </p:blipFill>
        <p:spPr>
          <a:xfrm>
            <a:off x="10407518" y="2908584"/>
            <a:ext cx="321142" cy="321142"/>
          </a:xfrm>
          <a:prstGeom prst="rect">
            <a:avLst/>
          </a:prstGeom>
        </p:spPr>
      </p:pic>
      <p:sp>
        <p:nvSpPr>
          <p:cNvPr id="108" name="TextBox 107">
            <a:extLst>
              <a:ext uri="{FF2B5EF4-FFF2-40B4-BE49-F238E27FC236}">
                <a16:creationId xmlns:a16="http://schemas.microsoft.com/office/drawing/2014/main" id="{1972B215-7FD3-4DB6-8F93-F3D16A365977}"/>
              </a:ext>
            </a:extLst>
          </p:cNvPr>
          <p:cNvSpPr txBox="1"/>
          <p:nvPr/>
        </p:nvSpPr>
        <p:spPr>
          <a:xfrm>
            <a:off x="10190889" y="3192877"/>
            <a:ext cx="691365" cy="2308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Storage</a:t>
            </a:r>
          </a:p>
        </p:txBody>
      </p:sp>
      <p:cxnSp>
        <p:nvCxnSpPr>
          <p:cNvPr id="109" name="Connector: Elbow 108">
            <a:extLst>
              <a:ext uri="{FF2B5EF4-FFF2-40B4-BE49-F238E27FC236}">
                <a16:creationId xmlns:a16="http://schemas.microsoft.com/office/drawing/2014/main" id="{388B7610-A7BD-48EE-BCFE-A58A410499CB}"/>
              </a:ext>
            </a:extLst>
          </p:cNvPr>
          <p:cNvCxnSpPr>
            <a:cxnSpLocks/>
            <a:endCxn id="80" idx="1"/>
          </p:cNvCxnSpPr>
          <p:nvPr/>
        </p:nvCxnSpPr>
        <p:spPr>
          <a:xfrm flipV="1">
            <a:off x="2080278" y="4017503"/>
            <a:ext cx="2084201" cy="62052"/>
          </a:xfrm>
          <a:prstGeom prst="bentConnector3">
            <a:avLst>
              <a:gd name="adj1" fmla="val 50000"/>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sp>
        <p:nvSpPr>
          <p:cNvPr id="110" name="Rectangular Callout 172">
            <a:extLst>
              <a:ext uri="{FF2B5EF4-FFF2-40B4-BE49-F238E27FC236}">
                <a16:creationId xmlns:a16="http://schemas.microsoft.com/office/drawing/2014/main" id="{233723B0-24E9-4E0A-8176-E8EDCAFC41A0}"/>
              </a:ext>
            </a:extLst>
          </p:cNvPr>
          <p:cNvSpPr/>
          <p:nvPr/>
        </p:nvSpPr>
        <p:spPr>
          <a:xfrm>
            <a:off x="9550903" y="5209223"/>
            <a:ext cx="1081069" cy="1003818"/>
          </a:xfrm>
          <a:prstGeom prst="wedgeRectCallout">
            <a:avLst>
              <a:gd name="adj1" fmla="val -49508"/>
              <a:gd name="adj2" fmla="val -102269"/>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kern="0" dirty="0">
                <a:solidFill>
                  <a:sysClr val="windowText" lastClr="000000"/>
                </a:solidFill>
                <a:latin typeface="Calibri Light" panose="020F0302020204030204"/>
              </a:rPr>
              <a:t>Domain</a:t>
            </a:r>
            <a:br>
              <a:rPr lang="en-US" sz="1100" kern="0" dirty="0">
                <a:solidFill>
                  <a:sysClr val="windowText" lastClr="000000"/>
                </a:solidFill>
                <a:latin typeface="Calibri Light" panose="020F0302020204030204"/>
              </a:rPr>
            </a:br>
            <a:r>
              <a:rPr lang="en-US" sz="1100" kern="0" dirty="0">
                <a:solidFill>
                  <a:sysClr val="windowText" lastClr="000000"/>
                </a:solidFill>
                <a:latin typeface="Calibri Light" panose="020F0302020204030204"/>
              </a:rPr>
              <a:t>Controller,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Monitoring,</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Backup Server,</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SAP Router</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in VM</a:t>
            </a:r>
          </a:p>
        </p:txBody>
      </p:sp>
      <p:sp>
        <p:nvSpPr>
          <p:cNvPr id="111" name="Oval 110">
            <a:extLst>
              <a:ext uri="{FF2B5EF4-FFF2-40B4-BE49-F238E27FC236}">
                <a16:creationId xmlns:a16="http://schemas.microsoft.com/office/drawing/2014/main" id="{72630276-5E4B-4D80-8439-948702240781}"/>
              </a:ext>
            </a:extLst>
          </p:cNvPr>
          <p:cNvSpPr/>
          <p:nvPr/>
        </p:nvSpPr>
        <p:spPr>
          <a:xfrm>
            <a:off x="10680147" y="5555390"/>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4</a:t>
            </a:r>
          </a:p>
        </p:txBody>
      </p:sp>
      <p:sp>
        <p:nvSpPr>
          <p:cNvPr id="116" name="Rectangular Callout 172">
            <a:extLst>
              <a:ext uri="{FF2B5EF4-FFF2-40B4-BE49-F238E27FC236}">
                <a16:creationId xmlns:a16="http://schemas.microsoft.com/office/drawing/2014/main" id="{C9E91311-D01F-4A87-BE03-EADD11697FDF}"/>
              </a:ext>
            </a:extLst>
          </p:cNvPr>
          <p:cNvSpPr/>
          <p:nvPr/>
        </p:nvSpPr>
        <p:spPr>
          <a:xfrm>
            <a:off x="5134429" y="5224606"/>
            <a:ext cx="1201619" cy="590541"/>
          </a:xfrm>
          <a:prstGeom prst="wedgeRectCallout">
            <a:avLst>
              <a:gd name="adj1" fmla="val 8229"/>
              <a:gd name="adj2" fmla="val -164217"/>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SAP Application</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Server(s) to scale out when needed</a:t>
            </a:r>
          </a:p>
        </p:txBody>
      </p:sp>
      <p:sp>
        <p:nvSpPr>
          <p:cNvPr id="117" name="Oval 116">
            <a:extLst>
              <a:ext uri="{FF2B5EF4-FFF2-40B4-BE49-F238E27FC236}">
                <a16:creationId xmlns:a16="http://schemas.microsoft.com/office/drawing/2014/main" id="{71D55EF6-6F9F-49B8-A436-CF0CBB2503ED}"/>
              </a:ext>
            </a:extLst>
          </p:cNvPr>
          <p:cNvSpPr/>
          <p:nvPr/>
        </p:nvSpPr>
        <p:spPr>
          <a:xfrm>
            <a:off x="5621342" y="5870651"/>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2</a:t>
            </a:r>
          </a:p>
        </p:txBody>
      </p:sp>
      <p:sp>
        <p:nvSpPr>
          <p:cNvPr id="118" name="Oval 117">
            <a:extLst>
              <a:ext uri="{FF2B5EF4-FFF2-40B4-BE49-F238E27FC236}">
                <a16:creationId xmlns:a16="http://schemas.microsoft.com/office/drawing/2014/main" id="{E9BBA55E-F670-4E51-8EDB-C8B23E062270}"/>
              </a:ext>
            </a:extLst>
          </p:cNvPr>
          <p:cNvSpPr/>
          <p:nvPr/>
        </p:nvSpPr>
        <p:spPr>
          <a:xfrm>
            <a:off x="7949488" y="5870651"/>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3</a:t>
            </a:r>
          </a:p>
        </p:txBody>
      </p:sp>
      <p:sp>
        <p:nvSpPr>
          <p:cNvPr id="119" name="Oval 118">
            <a:extLst>
              <a:ext uri="{FF2B5EF4-FFF2-40B4-BE49-F238E27FC236}">
                <a16:creationId xmlns:a16="http://schemas.microsoft.com/office/drawing/2014/main" id="{342FAF96-183A-455A-8AC1-8EE58876736A}"/>
              </a:ext>
            </a:extLst>
          </p:cNvPr>
          <p:cNvSpPr/>
          <p:nvPr/>
        </p:nvSpPr>
        <p:spPr>
          <a:xfrm>
            <a:off x="3286994" y="4963205"/>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1</a:t>
            </a:r>
          </a:p>
        </p:txBody>
      </p:sp>
      <p:sp>
        <p:nvSpPr>
          <p:cNvPr id="120" name="Rectangular Callout 157">
            <a:extLst>
              <a:ext uri="{FF2B5EF4-FFF2-40B4-BE49-F238E27FC236}">
                <a16:creationId xmlns:a16="http://schemas.microsoft.com/office/drawing/2014/main" id="{05D49EA7-83E8-40A7-832B-C161BD24AD65}"/>
              </a:ext>
            </a:extLst>
          </p:cNvPr>
          <p:cNvSpPr/>
          <p:nvPr/>
        </p:nvSpPr>
        <p:spPr>
          <a:xfrm>
            <a:off x="3323552" y="5305475"/>
            <a:ext cx="1297194" cy="456793"/>
          </a:xfrm>
          <a:prstGeom prst="wedgeRectCallout">
            <a:avLst>
              <a:gd name="adj1" fmla="val -34254"/>
              <a:gd name="adj2" fmla="val -299955"/>
            </a:avLst>
          </a:prstGeom>
          <a:solidFill>
            <a:srgbClr val="FFFF00"/>
          </a:solidFill>
        </p:spPr>
        <p:style>
          <a:lnRef idx="1">
            <a:schemeClr val="accent1"/>
          </a:lnRef>
          <a:fillRef idx="3">
            <a:schemeClr val="accent1"/>
          </a:fillRef>
          <a:effectRef idx="2">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0" dirty="0">
                <a:solidFill>
                  <a:sysClr val="windowText" lastClr="000000"/>
                </a:solidFill>
                <a:latin typeface="Calibri Light" panose="020F0302020204030204"/>
              </a:rPr>
              <a:t>Site to Site </a:t>
            </a:r>
            <a:r>
              <a:rPr kumimoji="0" lang="en-US" sz="12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VPN or </a:t>
            </a:r>
            <a:br>
              <a:rPr kumimoji="0" lang="en-US" sz="12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2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ExpressRoute</a:t>
            </a:r>
          </a:p>
        </p:txBody>
      </p:sp>
      <p:sp>
        <p:nvSpPr>
          <p:cNvPr id="121" name="Rectangular Callout 172">
            <a:extLst>
              <a:ext uri="{FF2B5EF4-FFF2-40B4-BE49-F238E27FC236}">
                <a16:creationId xmlns:a16="http://schemas.microsoft.com/office/drawing/2014/main" id="{05A21D3B-7896-49EE-9373-68AD5DA9E68E}"/>
              </a:ext>
            </a:extLst>
          </p:cNvPr>
          <p:cNvSpPr/>
          <p:nvPr/>
        </p:nvSpPr>
        <p:spPr>
          <a:xfrm>
            <a:off x="7241910" y="5189074"/>
            <a:ext cx="1718700" cy="621917"/>
          </a:xfrm>
          <a:prstGeom prst="wedgeRectCallout">
            <a:avLst>
              <a:gd name="adj1" fmla="val -26643"/>
              <a:gd name="adj2" fmla="val -155291"/>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lvl="0" algn="ctr">
              <a:defRPr/>
            </a:pPr>
            <a:r>
              <a:rPr lang="en-US" sz="1100" kern="0" dirty="0">
                <a:solidFill>
                  <a:sysClr val="windowText" lastClr="000000"/>
                </a:solidFill>
                <a:latin typeface="Calibri Light" panose="020F0302020204030204"/>
              </a:rPr>
              <a:t>M64s (1TB RAM) uptime SLA : 99.9%</a:t>
            </a:r>
            <a:br>
              <a:rPr lang="en-US" sz="1100" kern="0" dirty="0">
                <a:solidFill>
                  <a:sysClr val="windowText" lastClr="000000"/>
                </a:solidFill>
                <a:latin typeface="Calibri Light" panose="020F0302020204030204"/>
              </a:rPr>
            </a:br>
            <a:r>
              <a:rPr lang="en-US" sz="1100" kern="0" dirty="0">
                <a:solidFill>
                  <a:sysClr val="windowText" lastClr="000000"/>
                </a:solidFill>
                <a:latin typeface="Calibri Light" panose="020F0302020204030204"/>
              </a:rPr>
              <a:t>2,5TB SSD Storage</a:t>
            </a:r>
          </a:p>
        </p:txBody>
      </p:sp>
      <p:pic>
        <p:nvPicPr>
          <p:cNvPr id="122" name="Picture 121">
            <a:extLst>
              <a:ext uri="{FF2B5EF4-FFF2-40B4-BE49-F238E27FC236}">
                <a16:creationId xmlns:a16="http://schemas.microsoft.com/office/drawing/2014/main" id="{C58224B1-16BD-454A-BF6F-4ECA48510A74}"/>
              </a:ext>
            </a:extLst>
          </p:cNvPr>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7411661" y="3997823"/>
            <a:ext cx="559309" cy="116657"/>
          </a:xfrm>
          <a:prstGeom prst="rect">
            <a:avLst/>
          </a:prstGeom>
        </p:spPr>
      </p:pic>
      <p:grpSp>
        <p:nvGrpSpPr>
          <p:cNvPr id="123" name="Group 122">
            <a:extLst>
              <a:ext uri="{FF2B5EF4-FFF2-40B4-BE49-F238E27FC236}">
                <a16:creationId xmlns:a16="http://schemas.microsoft.com/office/drawing/2014/main" id="{43204DDF-178F-4DE2-868A-CC69148B9D92}"/>
              </a:ext>
            </a:extLst>
          </p:cNvPr>
          <p:cNvGrpSpPr/>
          <p:nvPr/>
        </p:nvGrpSpPr>
        <p:grpSpPr>
          <a:xfrm>
            <a:off x="5393583" y="3805086"/>
            <a:ext cx="512139" cy="457116"/>
            <a:chOff x="5232772" y="3905935"/>
            <a:chExt cx="512139" cy="457116"/>
          </a:xfrm>
        </p:grpSpPr>
        <p:pic>
          <p:nvPicPr>
            <p:cNvPr id="124" name="Picture 123">
              <a:extLst>
                <a:ext uri="{FF2B5EF4-FFF2-40B4-BE49-F238E27FC236}">
                  <a16:creationId xmlns:a16="http://schemas.microsoft.com/office/drawing/2014/main" id="{FABA4A55-74FE-498D-9075-60607032A53D}"/>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232772" y="3905935"/>
              <a:ext cx="457116" cy="457116"/>
            </a:xfrm>
            <a:prstGeom prst="rect">
              <a:avLst/>
            </a:prstGeom>
          </p:spPr>
        </p:pic>
        <p:pic>
          <p:nvPicPr>
            <p:cNvPr id="125" name="Picture 3">
              <a:extLst>
                <a:ext uri="{FF2B5EF4-FFF2-40B4-BE49-F238E27FC236}">
                  <a16:creationId xmlns:a16="http://schemas.microsoft.com/office/drawing/2014/main" id="{C5F38C61-B1D2-4872-8AA2-06989655F0E4}"/>
                </a:ext>
              </a:extLst>
            </p:cNvPr>
            <p:cNvPicPr>
              <a:picLocks noChangeAspect="1"/>
            </p:cNvPicPr>
            <p:nvPr/>
          </p:nvPicPr>
          <p:blipFill>
            <a:blip r:embed="rId22" cstate="print">
              <a:extLst>
                <a:ext uri="{28A0092B-C50C-407E-A947-70E740481C1C}">
                  <a14:useLocalDpi xmlns:a14="http://schemas.microsoft.com/office/drawing/2010/main"/>
                </a:ext>
              </a:extLst>
            </a:blip>
            <a:stretch>
              <a:fillRect/>
            </a:stretch>
          </p:blipFill>
          <p:spPr>
            <a:xfrm>
              <a:off x="5305739" y="4045013"/>
              <a:ext cx="439172" cy="223976"/>
            </a:xfrm>
            <a:prstGeom prst="rect">
              <a:avLst/>
            </a:prstGeom>
          </p:spPr>
        </p:pic>
      </p:grpSp>
      <p:grpSp>
        <p:nvGrpSpPr>
          <p:cNvPr id="126" name="Group 125">
            <a:extLst>
              <a:ext uri="{FF2B5EF4-FFF2-40B4-BE49-F238E27FC236}">
                <a16:creationId xmlns:a16="http://schemas.microsoft.com/office/drawing/2014/main" id="{239543DE-6A93-48AD-AA13-28732697CD82}"/>
              </a:ext>
            </a:extLst>
          </p:cNvPr>
          <p:cNvGrpSpPr/>
          <p:nvPr/>
        </p:nvGrpSpPr>
        <p:grpSpPr>
          <a:xfrm>
            <a:off x="5841574" y="3805086"/>
            <a:ext cx="512139" cy="457116"/>
            <a:chOff x="5232772" y="3905935"/>
            <a:chExt cx="512139" cy="457116"/>
          </a:xfrm>
        </p:grpSpPr>
        <p:pic>
          <p:nvPicPr>
            <p:cNvPr id="127" name="Picture 126">
              <a:extLst>
                <a:ext uri="{FF2B5EF4-FFF2-40B4-BE49-F238E27FC236}">
                  <a16:creationId xmlns:a16="http://schemas.microsoft.com/office/drawing/2014/main" id="{9ACA4D53-E8D4-406C-8F75-C84273C03E1B}"/>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232772" y="3905935"/>
              <a:ext cx="457116" cy="457116"/>
            </a:xfrm>
            <a:prstGeom prst="rect">
              <a:avLst/>
            </a:prstGeom>
          </p:spPr>
        </p:pic>
        <p:pic>
          <p:nvPicPr>
            <p:cNvPr id="128" name="Picture 3">
              <a:extLst>
                <a:ext uri="{FF2B5EF4-FFF2-40B4-BE49-F238E27FC236}">
                  <a16:creationId xmlns:a16="http://schemas.microsoft.com/office/drawing/2014/main" id="{9078BF05-FB95-45EF-A807-A0D461E7643E}"/>
                </a:ext>
              </a:extLst>
            </p:cNvPr>
            <p:cNvPicPr>
              <a:picLocks noChangeAspect="1"/>
            </p:cNvPicPr>
            <p:nvPr/>
          </p:nvPicPr>
          <p:blipFill>
            <a:blip r:embed="rId22" cstate="print">
              <a:extLst>
                <a:ext uri="{28A0092B-C50C-407E-A947-70E740481C1C}">
                  <a14:useLocalDpi xmlns:a14="http://schemas.microsoft.com/office/drawing/2010/main"/>
                </a:ext>
              </a:extLst>
            </a:blip>
            <a:stretch>
              <a:fillRect/>
            </a:stretch>
          </p:blipFill>
          <p:spPr>
            <a:xfrm>
              <a:off x="5305739" y="4045013"/>
              <a:ext cx="439172" cy="223976"/>
            </a:xfrm>
            <a:prstGeom prst="rect">
              <a:avLst/>
            </a:prstGeom>
          </p:spPr>
        </p:pic>
      </p:grpSp>
    </p:spTree>
    <p:extLst>
      <p:ext uri="{BB962C8B-B14F-4D97-AF65-F5344CB8AC3E}">
        <p14:creationId xmlns:p14="http://schemas.microsoft.com/office/powerpoint/2010/main" val="30873168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83"/>
          <p:cNvSpPr/>
          <p:nvPr/>
        </p:nvSpPr>
        <p:spPr>
          <a:xfrm>
            <a:off x="3335683" y="996286"/>
            <a:ext cx="8187375" cy="269184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Azure Datacenter 1</a:t>
            </a:r>
            <a:br>
              <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br>
              <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br>
              <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endPar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sp>
        <p:nvSpPr>
          <p:cNvPr id="18" name="Rectangle 17"/>
          <p:cNvSpPr/>
          <p:nvPr/>
        </p:nvSpPr>
        <p:spPr>
          <a:xfrm>
            <a:off x="3923256" y="1371928"/>
            <a:ext cx="6162082" cy="21817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sp>
        <p:nvSpPr>
          <p:cNvPr id="134" name="Rectangle 133"/>
          <p:cNvSpPr/>
          <p:nvPr/>
        </p:nvSpPr>
        <p:spPr>
          <a:xfrm>
            <a:off x="507395" y="2293629"/>
            <a:ext cx="1588330" cy="2978993"/>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dirty="0">
                <a:ln>
                  <a:noFill/>
                </a:ln>
                <a:solidFill>
                  <a:prstClr val="white"/>
                </a:solidFill>
                <a:effectLst/>
                <a:uLnTx/>
                <a:uFillTx/>
                <a:latin typeface="Segoe UI Light" panose="020B0502040204020203" pitchFamily="34" charset="0"/>
                <a:ea typeface="ＭＳ Ｐゴシック" panose="020B0600070205080204" pitchFamily="34" charset="-128"/>
                <a:cs typeface="Segoe UI Light" panose="020B0502040204020203" pitchFamily="34" charset="0"/>
              </a:rPr>
              <a:t>Petrol Corporate Network</a:t>
            </a: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br>
              <a:rPr kumimoji="0" lang="en-US" altLang="ja-JP" sz="1800" b="0" i="0" u="none" strike="noStrike" kern="0" cap="none" spc="0" normalizeH="0" baseline="0" noProof="0" dirty="0">
                <a:ln>
                  <a:noFill/>
                </a:ln>
                <a:solidFill>
                  <a:srgbClr val="5B9BD5"/>
                </a:solidFill>
                <a:effectLst/>
                <a:uLnTx/>
                <a:uFillTx/>
                <a:latin typeface="Calibri" panose="020F0502020204030204"/>
                <a:ea typeface="ＭＳ Ｐゴシック" panose="020B0600070205080204" pitchFamily="34" charset="-128"/>
                <a:cs typeface="+mn-cs"/>
              </a:rPr>
            </a:b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pic>
        <p:nvPicPr>
          <p:cNvPr id="135" name="Picture 12" descr="C:\Program Files\Microsoft Resource DVD Artwork\DVD_ART\Artwork_Imagery\Shapes and Graphics\circular shapes\Circle with Photo\meeting circle.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2814" y="2735909"/>
            <a:ext cx="511524" cy="512909"/>
          </a:xfrm>
          <a:prstGeom prst="rect">
            <a:avLst/>
          </a:prstGeom>
          <a:noFill/>
          <a:ln w="9525">
            <a:noFill/>
            <a:miter lim="800000"/>
            <a:headEnd/>
            <a:tailEnd/>
          </a:ln>
        </p:spPr>
      </p:pic>
      <p:pic>
        <p:nvPicPr>
          <p:cNvPr id="141" name="Picture 140"/>
          <p:cNvPicPr>
            <a:picLocks noChangeAspect="1"/>
          </p:cNvPicPr>
          <p:nvPr/>
        </p:nvPicPr>
        <p:blipFill rotWithShape="1">
          <a:blip r:embed="rId4" cstate="email">
            <a:extLst>
              <a:ext uri="{28A0092B-C50C-407E-A947-70E740481C1C}">
                <a14:useLocalDpi xmlns:a14="http://schemas.microsoft.com/office/drawing/2010/main"/>
              </a:ext>
            </a:extLst>
          </a:blip>
          <a:srcRect r="60423" b="6626"/>
          <a:stretch/>
        </p:blipFill>
        <p:spPr>
          <a:xfrm>
            <a:off x="829903" y="3424512"/>
            <a:ext cx="289950" cy="307570"/>
          </a:xfrm>
          <a:prstGeom prst="rect">
            <a:avLst/>
          </a:prstGeom>
        </p:spPr>
      </p:pic>
      <p:pic>
        <p:nvPicPr>
          <p:cNvPr id="143" name="Picture 14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4900" y="3968029"/>
            <a:ext cx="289950" cy="284668"/>
          </a:xfrm>
          <a:prstGeom prst="rect">
            <a:avLst/>
          </a:prstGeom>
        </p:spPr>
      </p:pic>
      <p:pic>
        <p:nvPicPr>
          <p:cNvPr id="146" name="Picture 14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83075" y="3431762"/>
            <a:ext cx="334865" cy="334865"/>
          </a:xfrm>
          <a:prstGeom prst="rect">
            <a:avLst/>
          </a:prstGeom>
        </p:spPr>
      </p:pic>
      <p:pic>
        <p:nvPicPr>
          <p:cNvPr id="147" name="Picture 14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96129" y="3931838"/>
            <a:ext cx="320076" cy="320076"/>
          </a:xfrm>
          <a:prstGeom prst="rect">
            <a:avLst/>
          </a:prstGeom>
        </p:spPr>
      </p:pic>
      <p:pic>
        <p:nvPicPr>
          <p:cNvPr id="148" name="Picture 13" descr="Host Integration Server (HIS) sm"/>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94335" y="4492405"/>
            <a:ext cx="396971" cy="628003"/>
          </a:xfrm>
          <a:prstGeom prst="rect">
            <a:avLst/>
          </a:prstGeom>
          <a:noFill/>
          <a:ln w="9525">
            <a:noFill/>
            <a:miter lim="800000"/>
            <a:headEnd/>
            <a:tailEnd/>
          </a:ln>
        </p:spPr>
      </p:pic>
      <p:pic>
        <p:nvPicPr>
          <p:cNvPr id="149" name="Picture 20" descr="Cray mainframe_medium"/>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435110" y="4548844"/>
            <a:ext cx="409465" cy="530779"/>
          </a:xfrm>
          <a:prstGeom prst="rect">
            <a:avLst/>
          </a:prstGeom>
          <a:noFill/>
          <a:ln w="9525">
            <a:noFill/>
            <a:miter lim="800000"/>
            <a:headEnd/>
            <a:tailEnd/>
          </a:ln>
        </p:spPr>
      </p:pic>
      <p:sp>
        <p:nvSpPr>
          <p:cNvPr id="118" name="Rectangle 117">
            <a:extLst>
              <a:ext uri="{FF2B5EF4-FFF2-40B4-BE49-F238E27FC236}">
                <a16:creationId xmlns:a16="http://schemas.microsoft.com/office/drawing/2014/main" id="{0EC15915-2727-4AAD-AF33-8EE69A8C124D}"/>
              </a:ext>
            </a:extLst>
          </p:cNvPr>
          <p:cNvSpPr/>
          <p:nvPr/>
        </p:nvSpPr>
        <p:spPr>
          <a:xfrm>
            <a:off x="4043764" y="1506291"/>
            <a:ext cx="5919502" cy="1942294"/>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white"/>
                </a:solidFill>
                <a:effectLst/>
                <a:uLnTx/>
                <a:uFillTx/>
                <a:latin typeface="Segoe UI Light" panose="020B0502040204020203" pitchFamily="34" charset="0"/>
                <a:ea typeface="+mn-ea"/>
                <a:cs typeface="Segoe UI Light" panose="020B0502040204020203" pitchFamily="34" charset="0"/>
              </a:rPr>
              <a:t>Azure Virtual Network #1</a:t>
            </a:r>
          </a:p>
        </p:txBody>
      </p:sp>
      <p:sp>
        <p:nvSpPr>
          <p:cNvPr id="63" name="Rectangle 62"/>
          <p:cNvSpPr/>
          <p:nvPr/>
        </p:nvSpPr>
        <p:spPr>
          <a:xfrm>
            <a:off x="4145696" y="1830281"/>
            <a:ext cx="430473"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GW</a:t>
            </a:r>
            <a:b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a:t>
            </a:r>
          </a:p>
        </p:txBody>
      </p:sp>
      <p:sp>
        <p:nvSpPr>
          <p:cNvPr id="81" name="Rectangle 80">
            <a:extLst>
              <a:ext uri="{FF2B5EF4-FFF2-40B4-BE49-F238E27FC236}">
                <a16:creationId xmlns:a16="http://schemas.microsoft.com/office/drawing/2014/main" id="{1F56E9CF-3C57-411D-B9A6-72994516FD77}"/>
              </a:ext>
            </a:extLst>
          </p:cNvPr>
          <p:cNvSpPr/>
          <p:nvPr/>
        </p:nvSpPr>
        <p:spPr>
          <a:xfrm>
            <a:off x="9028041" y="1836614"/>
            <a:ext cx="786661"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 #3</a:t>
            </a:r>
            <a:b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100" b="0" i="0" u="none" strike="noStrike" kern="0" cap="none" spc="0" normalizeH="0" baseline="0" noProof="0" dirty="0" err="1">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Mgmt</a:t>
            </a:r>
            <a:endPar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sp>
        <p:nvSpPr>
          <p:cNvPr id="110" name="TextBox 109"/>
          <p:cNvSpPr txBox="1"/>
          <p:nvPr/>
        </p:nvSpPr>
        <p:spPr>
          <a:xfrm>
            <a:off x="6899295" y="2114912"/>
            <a:ext cx="2139613"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HANA Database Server(s) Prod</a:t>
            </a:r>
          </a:p>
        </p:txBody>
      </p:sp>
      <p:pic>
        <p:nvPicPr>
          <p:cNvPr id="122" name="Picture 121">
            <a:extLst>
              <a:ext uri="{FF2B5EF4-FFF2-40B4-BE49-F238E27FC236}">
                <a16:creationId xmlns:a16="http://schemas.microsoft.com/office/drawing/2014/main" id="{60CFC921-3819-4A59-9900-C2FDE27D215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101368" y="2442084"/>
            <a:ext cx="377237" cy="377237"/>
          </a:xfrm>
          <a:prstGeom prst="rect">
            <a:avLst/>
          </a:prstGeom>
        </p:spPr>
      </p:pic>
      <p:pic>
        <p:nvPicPr>
          <p:cNvPr id="125" name="Picture 124">
            <a:extLst>
              <a:ext uri="{FF2B5EF4-FFF2-40B4-BE49-F238E27FC236}">
                <a16:creationId xmlns:a16="http://schemas.microsoft.com/office/drawing/2014/main" id="{6F509BF1-7072-47D5-BD0E-C020158AD3B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340258" y="2441392"/>
            <a:ext cx="377237" cy="377237"/>
          </a:xfrm>
          <a:prstGeom prst="rect">
            <a:avLst/>
          </a:prstGeom>
        </p:spPr>
      </p:pic>
      <p:pic>
        <p:nvPicPr>
          <p:cNvPr id="126" name="Picture 125">
            <a:extLst>
              <a:ext uri="{FF2B5EF4-FFF2-40B4-BE49-F238E27FC236}">
                <a16:creationId xmlns:a16="http://schemas.microsoft.com/office/drawing/2014/main" id="{245BBE89-D10F-4F67-BE11-47F48B5874C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116626" y="2891960"/>
            <a:ext cx="377237" cy="377237"/>
          </a:xfrm>
          <a:prstGeom prst="rect">
            <a:avLst/>
          </a:prstGeom>
        </p:spPr>
      </p:pic>
      <p:pic>
        <p:nvPicPr>
          <p:cNvPr id="128" name="Picture 127">
            <a:extLst>
              <a:ext uri="{FF2B5EF4-FFF2-40B4-BE49-F238E27FC236}">
                <a16:creationId xmlns:a16="http://schemas.microsoft.com/office/drawing/2014/main" id="{9148D1BC-5652-468B-AE80-F9C83D3CE5B8}"/>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355516" y="2891268"/>
            <a:ext cx="377237" cy="377237"/>
          </a:xfrm>
          <a:prstGeom prst="rect">
            <a:avLst/>
          </a:prstGeom>
        </p:spPr>
      </p:pic>
      <p:sp>
        <p:nvSpPr>
          <p:cNvPr id="182" name="Rectangle 181">
            <a:extLst>
              <a:ext uri="{FF2B5EF4-FFF2-40B4-BE49-F238E27FC236}">
                <a16:creationId xmlns:a16="http://schemas.microsoft.com/office/drawing/2014/main" id="{A994E1B7-FF38-4FE9-8D86-1EF87542702A}"/>
              </a:ext>
            </a:extLst>
          </p:cNvPr>
          <p:cNvSpPr/>
          <p:nvPr/>
        </p:nvSpPr>
        <p:spPr>
          <a:xfrm>
            <a:off x="7040625" y="1830281"/>
            <a:ext cx="1894236"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t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 #2 – DB Prod</a:t>
            </a:r>
          </a:p>
        </p:txBody>
      </p:sp>
      <p:pic>
        <p:nvPicPr>
          <p:cNvPr id="106" name="Picture 105"/>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309285" y="2549781"/>
            <a:ext cx="643606" cy="635582"/>
          </a:xfrm>
          <a:prstGeom prst="rect">
            <a:avLst/>
          </a:prstGeom>
        </p:spPr>
      </p:pic>
      <p:pic>
        <p:nvPicPr>
          <p:cNvPr id="107" name="Picture 106"/>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382161" y="2810848"/>
            <a:ext cx="559309" cy="116657"/>
          </a:xfrm>
          <a:prstGeom prst="rect">
            <a:avLst/>
          </a:prstGeom>
        </p:spPr>
      </p:pic>
      <p:pic>
        <p:nvPicPr>
          <p:cNvPr id="108" name="Picture 107"/>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005702" y="2551890"/>
            <a:ext cx="643606" cy="635582"/>
          </a:xfrm>
          <a:prstGeom prst="rect">
            <a:avLst/>
          </a:prstGeom>
        </p:spPr>
      </p:pic>
      <p:pic>
        <p:nvPicPr>
          <p:cNvPr id="119" name="Picture 118"/>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8078578" y="2812957"/>
            <a:ext cx="559309" cy="116657"/>
          </a:xfrm>
          <a:prstGeom prst="rect">
            <a:avLst/>
          </a:prstGeom>
        </p:spPr>
      </p:pic>
      <p:cxnSp>
        <p:nvCxnSpPr>
          <p:cNvPr id="120" name="Connector: Elbow 119"/>
          <p:cNvCxnSpPr>
            <a:stCxn id="106" idx="0"/>
            <a:endCxn id="108" idx="0"/>
          </p:cNvCxnSpPr>
          <p:nvPr/>
        </p:nvCxnSpPr>
        <p:spPr>
          <a:xfrm rot="16200000" flipH="1">
            <a:off x="7978241" y="2202627"/>
            <a:ext cx="2109" cy="696417"/>
          </a:xfrm>
          <a:prstGeom prst="bentConnector3">
            <a:avLst>
              <a:gd name="adj1" fmla="val -8129445"/>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03" name="Picture 13" descr="C:\Program Files\Microsoft Resource DVD Artwork\DVD_ART\Artwork_Imagery\Shapes and Graphics\circular shapes\Circle with Photo\customer happy smiling woman circle.png">
            <a:extLst>
              <a:ext uri="{FF2B5EF4-FFF2-40B4-BE49-F238E27FC236}">
                <a16:creationId xmlns:a16="http://schemas.microsoft.com/office/drawing/2014/main" id="{2933F6EC-9359-4E8A-B15B-B7FB84BA01EB}"/>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1352196" y="2735516"/>
            <a:ext cx="518740" cy="512909"/>
          </a:xfrm>
          <a:prstGeom prst="rect">
            <a:avLst/>
          </a:prstGeom>
          <a:noFill/>
          <a:ln w="9525">
            <a:noFill/>
            <a:miter lim="800000"/>
            <a:headEnd/>
            <a:tailEnd/>
          </a:ln>
        </p:spPr>
      </p:pic>
      <p:pic>
        <p:nvPicPr>
          <p:cNvPr id="73" name="Picture 72">
            <a:extLst>
              <a:ext uri="{FF2B5EF4-FFF2-40B4-BE49-F238E27FC236}">
                <a16:creationId xmlns:a16="http://schemas.microsoft.com/office/drawing/2014/main" id="{D118CAD0-33A5-4D83-AEE4-D1780C5B03D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37453" y="1536174"/>
            <a:ext cx="301737" cy="301737"/>
          </a:xfrm>
          <a:prstGeom prst="rect">
            <a:avLst/>
          </a:prstGeom>
        </p:spPr>
      </p:pic>
      <p:pic>
        <p:nvPicPr>
          <p:cNvPr id="75" name="Picture 74">
            <a:extLst>
              <a:ext uri="{FF2B5EF4-FFF2-40B4-BE49-F238E27FC236}">
                <a16:creationId xmlns:a16="http://schemas.microsoft.com/office/drawing/2014/main" id="{7FB0E952-1A63-4D27-B30B-65BBB8C5F8CB}"/>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677341" y="3090796"/>
            <a:ext cx="234376" cy="234376"/>
          </a:xfrm>
          <a:prstGeom prst="rect">
            <a:avLst/>
          </a:prstGeom>
        </p:spPr>
      </p:pic>
      <p:pic>
        <p:nvPicPr>
          <p:cNvPr id="80" name="Picture 79">
            <a:extLst>
              <a:ext uri="{FF2B5EF4-FFF2-40B4-BE49-F238E27FC236}">
                <a16:creationId xmlns:a16="http://schemas.microsoft.com/office/drawing/2014/main" id="{17BD10EF-A124-4540-905D-43A917285F9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586854" y="3093735"/>
            <a:ext cx="234376" cy="234376"/>
          </a:xfrm>
          <a:prstGeom prst="rect">
            <a:avLst/>
          </a:prstGeom>
        </p:spPr>
      </p:pic>
      <p:sp>
        <p:nvSpPr>
          <p:cNvPr id="82" name="Rectangle 81">
            <a:extLst>
              <a:ext uri="{FF2B5EF4-FFF2-40B4-BE49-F238E27FC236}">
                <a16:creationId xmlns:a16="http://schemas.microsoft.com/office/drawing/2014/main" id="{F5150428-0EC0-439F-B59D-06C69E934E34}"/>
              </a:ext>
            </a:extLst>
          </p:cNvPr>
          <p:cNvSpPr/>
          <p:nvPr/>
        </p:nvSpPr>
        <p:spPr>
          <a:xfrm>
            <a:off x="7297851" y="2110139"/>
            <a:ext cx="1393591" cy="1159057"/>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27432"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p>
        </p:txBody>
      </p:sp>
      <p:sp>
        <p:nvSpPr>
          <p:cNvPr id="85" name="Cloud Callout 132">
            <a:extLst>
              <a:ext uri="{FF2B5EF4-FFF2-40B4-BE49-F238E27FC236}">
                <a16:creationId xmlns:a16="http://schemas.microsoft.com/office/drawing/2014/main" id="{64D38B27-833C-44B6-83C9-A9E0866EDF1D}"/>
              </a:ext>
            </a:extLst>
          </p:cNvPr>
          <p:cNvSpPr/>
          <p:nvPr/>
        </p:nvSpPr>
        <p:spPr>
          <a:xfrm>
            <a:off x="2298083" y="2326555"/>
            <a:ext cx="613001" cy="3022004"/>
          </a:xfrm>
          <a:prstGeom prst="cloudCallout">
            <a:avLst>
              <a:gd name="adj1" fmla="val 4910"/>
              <a:gd name="adj2" fmla="val 1706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86" name="Rectangle 85">
            <a:extLst>
              <a:ext uri="{FF2B5EF4-FFF2-40B4-BE49-F238E27FC236}">
                <a16:creationId xmlns:a16="http://schemas.microsoft.com/office/drawing/2014/main" id="{37A77353-46A7-45F2-88D6-5C660111E1FD}"/>
              </a:ext>
            </a:extLst>
          </p:cNvPr>
          <p:cNvSpPr/>
          <p:nvPr/>
        </p:nvSpPr>
        <p:spPr>
          <a:xfrm>
            <a:off x="3412431" y="2487351"/>
            <a:ext cx="426979" cy="405964"/>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cs typeface="Segoe UI Light" panose="020B0502040204020203" pitchFamily="34" charset="0"/>
              </a:rPr>
              <a:t>MSEE</a:t>
            </a:r>
          </a:p>
        </p:txBody>
      </p:sp>
      <p:sp>
        <p:nvSpPr>
          <p:cNvPr id="89" name="TextBox 88">
            <a:extLst>
              <a:ext uri="{FF2B5EF4-FFF2-40B4-BE49-F238E27FC236}">
                <a16:creationId xmlns:a16="http://schemas.microsoft.com/office/drawing/2014/main" id="{AF45214E-4120-48A8-9864-5291A3B208D3}"/>
              </a:ext>
            </a:extLst>
          </p:cNvPr>
          <p:cNvSpPr txBox="1"/>
          <p:nvPr/>
        </p:nvSpPr>
        <p:spPr>
          <a:xfrm>
            <a:off x="2218359" y="3539934"/>
            <a:ext cx="81069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MPLS</a:t>
            </a:r>
            <a:b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6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WAN</a:t>
            </a:r>
          </a:p>
        </p:txBody>
      </p:sp>
      <p:pic>
        <p:nvPicPr>
          <p:cNvPr id="96" name="Picture 95">
            <a:extLst>
              <a:ext uri="{FF2B5EF4-FFF2-40B4-BE49-F238E27FC236}">
                <a16:creationId xmlns:a16="http://schemas.microsoft.com/office/drawing/2014/main" id="{47431B4B-7497-4D58-B69A-F6523A51836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230735" y="2469405"/>
            <a:ext cx="239412" cy="239412"/>
          </a:xfrm>
          <a:prstGeom prst="rect">
            <a:avLst/>
          </a:prstGeom>
        </p:spPr>
      </p:pic>
      <p:sp>
        <p:nvSpPr>
          <p:cNvPr id="97" name="Rectangle 96">
            <a:extLst>
              <a:ext uri="{FF2B5EF4-FFF2-40B4-BE49-F238E27FC236}">
                <a16:creationId xmlns:a16="http://schemas.microsoft.com/office/drawing/2014/main" id="{074D5E2E-E1F6-4C98-8DC6-0DDAF7325ADE}"/>
              </a:ext>
            </a:extLst>
          </p:cNvPr>
          <p:cNvSpPr/>
          <p:nvPr/>
        </p:nvSpPr>
        <p:spPr>
          <a:xfrm>
            <a:off x="10203723" y="1373024"/>
            <a:ext cx="1137224" cy="21817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br>
              <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endPar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pic>
        <p:nvPicPr>
          <p:cNvPr id="98" name="Picture 97">
            <a:extLst>
              <a:ext uri="{FF2B5EF4-FFF2-40B4-BE49-F238E27FC236}">
                <a16:creationId xmlns:a16="http://schemas.microsoft.com/office/drawing/2014/main" id="{2F6EBE05-1E38-4073-9814-659CF82BA285}"/>
              </a:ext>
            </a:extLst>
          </p:cNvPr>
          <p:cNvPicPr>
            <a:picLocks noChangeAspect="1"/>
          </p:cNvPicPr>
          <p:nvPr/>
        </p:nvPicPr>
        <p:blipFill>
          <a:blip r:embed="rId16" cstate="email">
            <a:biLevel thresh="25000"/>
            <a:extLst>
              <a:ext uri="{28A0092B-C50C-407E-A947-70E740481C1C}">
                <a14:useLocalDpi xmlns:a14="http://schemas.microsoft.com/office/drawing/2010/main"/>
              </a:ext>
            </a:extLst>
          </a:blip>
          <a:stretch>
            <a:fillRect/>
          </a:stretch>
        </p:blipFill>
        <p:spPr>
          <a:xfrm>
            <a:off x="10377818" y="2186666"/>
            <a:ext cx="291986" cy="291986"/>
          </a:xfrm>
          <a:prstGeom prst="rect">
            <a:avLst/>
          </a:prstGeom>
        </p:spPr>
      </p:pic>
      <p:sp>
        <p:nvSpPr>
          <p:cNvPr id="99" name="TextBox 98">
            <a:extLst>
              <a:ext uri="{FF2B5EF4-FFF2-40B4-BE49-F238E27FC236}">
                <a16:creationId xmlns:a16="http://schemas.microsoft.com/office/drawing/2014/main" id="{303E2BA4-34C3-49CE-B0F2-984C8D15E755}"/>
              </a:ext>
            </a:extLst>
          </p:cNvPr>
          <p:cNvSpPr txBox="1"/>
          <p:nvPr/>
        </p:nvSpPr>
        <p:spPr>
          <a:xfrm>
            <a:off x="10171068" y="2466267"/>
            <a:ext cx="691365" cy="2308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Backup</a:t>
            </a:r>
          </a:p>
        </p:txBody>
      </p:sp>
      <p:sp>
        <p:nvSpPr>
          <p:cNvPr id="100" name="TextBox 99">
            <a:extLst>
              <a:ext uri="{FF2B5EF4-FFF2-40B4-BE49-F238E27FC236}">
                <a16:creationId xmlns:a16="http://schemas.microsoft.com/office/drawing/2014/main" id="{4B18779F-9B50-4588-B572-5128CDD374E3}"/>
              </a:ext>
            </a:extLst>
          </p:cNvPr>
          <p:cNvSpPr txBox="1"/>
          <p:nvPr/>
        </p:nvSpPr>
        <p:spPr>
          <a:xfrm>
            <a:off x="10681244" y="3183205"/>
            <a:ext cx="69147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Security Center</a:t>
            </a:r>
          </a:p>
        </p:txBody>
      </p:sp>
      <p:sp>
        <p:nvSpPr>
          <p:cNvPr id="101" name="TextBox 100">
            <a:extLst>
              <a:ext uri="{FF2B5EF4-FFF2-40B4-BE49-F238E27FC236}">
                <a16:creationId xmlns:a16="http://schemas.microsoft.com/office/drawing/2014/main" id="{D55F1EB8-207D-407E-A5EA-1F767E401119}"/>
              </a:ext>
            </a:extLst>
          </p:cNvPr>
          <p:cNvSpPr txBox="1"/>
          <p:nvPr/>
        </p:nvSpPr>
        <p:spPr>
          <a:xfrm>
            <a:off x="10639516" y="2485854"/>
            <a:ext cx="7445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OMS Log</a:t>
            </a:r>
            <a:b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Analytics</a:t>
            </a:r>
          </a:p>
        </p:txBody>
      </p:sp>
      <p:pic>
        <p:nvPicPr>
          <p:cNvPr id="102" name="Picture 101">
            <a:extLst>
              <a:ext uri="{FF2B5EF4-FFF2-40B4-BE49-F238E27FC236}">
                <a16:creationId xmlns:a16="http://schemas.microsoft.com/office/drawing/2014/main" id="{1F046D9C-9F04-4746-8679-0294998B6E92}"/>
              </a:ext>
            </a:extLst>
          </p:cNvPr>
          <p:cNvPicPr>
            <a:picLocks noChangeAspect="1"/>
          </p:cNvPicPr>
          <p:nvPr/>
        </p:nvPicPr>
        <p:blipFill>
          <a:blip r:embed="rId17">
            <a:biLevel thresh="25000"/>
            <a:extLst>
              <a:ext uri="{28A0092B-C50C-407E-A947-70E740481C1C}">
                <a14:useLocalDpi xmlns:a14="http://schemas.microsoft.com/office/drawing/2010/main" val="0"/>
              </a:ext>
            </a:extLst>
          </a:blip>
          <a:stretch>
            <a:fillRect/>
          </a:stretch>
        </p:blipFill>
        <p:spPr>
          <a:xfrm>
            <a:off x="10888680" y="2180643"/>
            <a:ext cx="302459" cy="302459"/>
          </a:xfrm>
          <a:prstGeom prst="rect">
            <a:avLst/>
          </a:prstGeom>
        </p:spPr>
      </p:pic>
      <p:pic>
        <p:nvPicPr>
          <p:cNvPr id="112" name="Picture 111">
            <a:extLst>
              <a:ext uri="{FF2B5EF4-FFF2-40B4-BE49-F238E27FC236}">
                <a16:creationId xmlns:a16="http://schemas.microsoft.com/office/drawing/2014/main" id="{F367D78E-442E-4C22-8EC1-F0885490B659}"/>
              </a:ext>
            </a:extLst>
          </p:cNvPr>
          <p:cNvPicPr>
            <a:picLocks noChangeAspect="1"/>
          </p:cNvPicPr>
          <p:nvPr/>
        </p:nvPicPr>
        <p:blipFill>
          <a:blip r:embed="rId18">
            <a:biLevel thresh="25000"/>
            <a:extLst>
              <a:ext uri="{28A0092B-C50C-407E-A947-70E740481C1C}">
                <a14:useLocalDpi xmlns:a14="http://schemas.microsoft.com/office/drawing/2010/main" val="0"/>
              </a:ext>
            </a:extLst>
          </a:blip>
          <a:stretch>
            <a:fillRect/>
          </a:stretch>
        </p:blipFill>
        <p:spPr>
          <a:xfrm>
            <a:off x="10874147" y="2906734"/>
            <a:ext cx="313409" cy="313409"/>
          </a:xfrm>
          <a:prstGeom prst="rect">
            <a:avLst/>
          </a:prstGeom>
        </p:spPr>
      </p:pic>
      <p:pic>
        <p:nvPicPr>
          <p:cNvPr id="113" name="Picture 112">
            <a:extLst>
              <a:ext uri="{FF2B5EF4-FFF2-40B4-BE49-F238E27FC236}">
                <a16:creationId xmlns:a16="http://schemas.microsoft.com/office/drawing/2014/main" id="{9419787C-9A55-463A-8B14-438D4901CB0F}"/>
              </a:ext>
            </a:extLst>
          </p:cNvPr>
          <p:cNvPicPr>
            <a:picLocks noChangeAspect="1"/>
          </p:cNvPicPr>
          <p:nvPr/>
        </p:nvPicPr>
        <p:blipFill>
          <a:blip r:embed="rId19">
            <a:biLevel thresh="25000"/>
            <a:extLst>
              <a:ext uri="{28A0092B-C50C-407E-A947-70E740481C1C}">
                <a14:useLocalDpi xmlns:a14="http://schemas.microsoft.com/office/drawing/2010/main" val="0"/>
              </a:ext>
            </a:extLst>
          </a:blip>
          <a:stretch>
            <a:fillRect/>
          </a:stretch>
        </p:blipFill>
        <p:spPr>
          <a:xfrm>
            <a:off x="10878937" y="1471717"/>
            <a:ext cx="315367" cy="315367"/>
          </a:xfrm>
          <a:prstGeom prst="rect">
            <a:avLst/>
          </a:prstGeom>
        </p:spPr>
      </p:pic>
      <p:sp>
        <p:nvSpPr>
          <p:cNvPr id="114" name="TextBox 113">
            <a:extLst>
              <a:ext uri="{FF2B5EF4-FFF2-40B4-BE49-F238E27FC236}">
                <a16:creationId xmlns:a16="http://schemas.microsoft.com/office/drawing/2014/main" id="{E20FF6FA-477A-45EB-B08E-E580B59B8D5E}"/>
              </a:ext>
            </a:extLst>
          </p:cNvPr>
          <p:cNvSpPr txBox="1"/>
          <p:nvPr/>
        </p:nvSpPr>
        <p:spPr>
          <a:xfrm>
            <a:off x="10671353" y="1749007"/>
            <a:ext cx="69136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Auto</a:t>
            </a:r>
            <a:b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mation</a:t>
            </a:r>
          </a:p>
        </p:txBody>
      </p:sp>
      <p:pic>
        <p:nvPicPr>
          <p:cNvPr id="116" name="Picture 115">
            <a:extLst>
              <a:ext uri="{FF2B5EF4-FFF2-40B4-BE49-F238E27FC236}">
                <a16:creationId xmlns:a16="http://schemas.microsoft.com/office/drawing/2014/main" id="{6D8284E9-D071-4600-9456-7B7B693BA2DA}"/>
              </a:ext>
            </a:extLst>
          </p:cNvPr>
          <p:cNvPicPr>
            <a:picLocks noChangeAspect="1"/>
          </p:cNvPicPr>
          <p:nvPr/>
        </p:nvPicPr>
        <p:blipFill>
          <a:blip r:embed="rId20">
            <a:biLevel thresh="25000"/>
            <a:extLst>
              <a:ext uri="{28A0092B-C50C-407E-A947-70E740481C1C}">
                <a14:useLocalDpi xmlns:a14="http://schemas.microsoft.com/office/drawing/2010/main" val="0"/>
              </a:ext>
            </a:extLst>
          </a:blip>
          <a:stretch>
            <a:fillRect/>
          </a:stretch>
        </p:blipFill>
        <p:spPr>
          <a:xfrm>
            <a:off x="10362963" y="2893054"/>
            <a:ext cx="317614" cy="317614"/>
          </a:xfrm>
          <a:prstGeom prst="rect">
            <a:avLst/>
          </a:prstGeom>
        </p:spPr>
      </p:pic>
      <p:sp>
        <p:nvSpPr>
          <p:cNvPr id="117" name="TextBox 116">
            <a:extLst>
              <a:ext uri="{FF2B5EF4-FFF2-40B4-BE49-F238E27FC236}">
                <a16:creationId xmlns:a16="http://schemas.microsoft.com/office/drawing/2014/main" id="{9DB6194B-AD3E-40ED-8C98-A0E9648FF6DF}"/>
              </a:ext>
            </a:extLst>
          </p:cNvPr>
          <p:cNvSpPr txBox="1"/>
          <p:nvPr/>
        </p:nvSpPr>
        <p:spPr>
          <a:xfrm>
            <a:off x="10176777" y="3180554"/>
            <a:ext cx="69136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kern="0" dirty="0">
                <a:solidFill>
                  <a:sysClr val="windowText" lastClr="000000"/>
                </a:solidFill>
                <a:latin typeface="Segoe UI Light" panose="020B0502040204020203" pitchFamily="34" charset="0"/>
                <a:cs typeface="Segoe UI Light" panose="020B0502040204020203" pitchFamily="34" charset="0"/>
              </a:rPr>
              <a:t>Site</a:t>
            </a:r>
            <a:br>
              <a:rPr lang="en-US" sz="900" kern="0" dirty="0">
                <a:solidFill>
                  <a:sysClr val="windowText" lastClr="000000"/>
                </a:solidFill>
                <a:latin typeface="Segoe UI Light" panose="020B0502040204020203" pitchFamily="34" charset="0"/>
                <a:cs typeface="Segoe UI Light" panose="020B0502040204020203" pitchFamily="34" charset="0"/>
              </a:rPr>
            </a:br>
            <a:r>
              <a:rPr lang="en-US" sz="900" kern="0" dirty="0">
                <a:solidFill>
                  <a:sysClr val="windowText" lastClr="000000"/>
                </a:solidFill>
                <a:latin typeface="Segoe UI Light" panose="020B0502040204020203" pitchFamily="34" charset="0"/>
                <a:cs typeface="Segoe UI Light" panose="020B0502040204020203" pitchFamily="34" charset="0"/>
              </a:rPr>
              <a:t>Recovery</a:t>
            </a:r>
            <a:endPar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pic>
        <p:nvPicPr>
          <p:cNvPr id="123" name="Picture 122">
            <a:extLst>
              <a:ext uri="{FF2B5EF4-FFF2-40B4-BE49-F238E27FC236}">
                <a16:creationId xmlns:a16="http://schemas.microsoft.com/office/drawing/2014/main" id="{FEC2A0A5-4968-490B-87EB-630478D9480B}"/>
              </a:ext>
            </a:extLst>
          </p:cNvPr>
          <p:cNvPicPr>
            <a:picLocks noChangeAspect="1"/>
          </p:cNvPicPr>
          <p:nvPr/>
        </p:nvPicPr>
        <p:blipFill>
          <a:blip r:embed="rId21">
            <a:biLevel thresh="25000"/>
            <a:extLst>
              <a:ext uri="{28A0092B-C50C-407E-A947-70E740481C1C}">
                <a14:useLocalDpi xmlns:a14="http://schemas.microsoft.com/office/drawing/2010/main" val="0"/>
              </a:ext>
            </a:extLst>
          </a:blip>
          <a:stretch>
            <a:fillRect/>
          </a:stretch>
        </p:blipFill>
        <p:spPr>
          <a:xfrm>
            <a:off x="10388735" y="1493581"/>
            <a:ext cx="321142" cy="321142"/>
          </a:xfrm>
          <a:prstGeom prst="rect">
            <a:avLst/>
          </a:prstGeom>
        </p:spPr>
      </p:pic>
      <p:sp>
        <p:nvSpPr>
          <p:cNvPr id="124" name="TextBox 123">
            <a:extLst>
              <a:ext uri="{FF2B5EF4-FFF2-40B4-BE49-F238E27FC236}">
                <a16:creationId xmlns:a16="http://schemas.microsoft.com/office/drawing/2014/main" id="{F25CF770-4D51-454E-82C4-6F9001651D53}"/>
              </a:ext>
            </a:extLst>
          </p:cNvPr>
          <p:cNvSpPr txBox="1"/>
          <p:nvPr/>
        </p:nvSpPr>
        <p:spPr>
          <a:xfrm>
            <a:off x="10172106" y="1777874"/>
            <a:ext cx="691365" cy="2308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Storage</a:t>
            </a:r>
          </a:p>
        </p:txBody>
      </p:sp>
      <p:sp>
        <p:nvSpPr>
          <p:cNvPr id="127" name="Rectangle 126">
            <a:extLst>
              <a:ext uri="{FF2B5EF4-FFF2-40B4-BE49-F238E27FC236}">
                <a16:creationId xmlns:a16="http://schemas.microsoft.com/office/drawing/2014/main" id="{63BD2A53-2F4A-4341-8076-060FB0D28753}"/>
              </a:ext>
            </a:extLst>
          </p:cNvPr>
          <p:cNvSpPr/>
          <p:nvPr/>
        </p:nvSpPr>
        <p:spPr>
          <a:xfrm>
            <a:off x="4674574" y="1830281"/>
            <a:ext cx="2274612"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129" name="TextBox 128">
            <a:extLst>
              <a:ext uri="{FF2B5EF4-FFF2-40B4-BE49-F238E27FC236}">
                <a16:creationId xmlns:a16="http://schemas.microsoft.com/office/drawing/2014/main" id="{0C30F9D9-9433-404D-A181-446244728AFB}"/>
              </a:ext>
            </a:extLst>
          </p:cNvPr>
          <p:cNvSpPr txBox="1"/>
          <p:nvPr/>
        </p:nvSpPr>
        <p:spPr>
          <a:xfrm>
            <a:off x="5691698" y="1843813"/>
            <a:ext cx="1303462" cy="430887"/>
          </a:xfrm>
          <a:prstGeom prst="rect">
            <a:avLst/>
          </a:prstGeom>
          <a:noFill/>
        </p:spPr>
        <p:txBody>
          <a:bodyPr wrap="square" rtlCol="0">
            <a:spAutoFit/>
          </a:bodyPr>
          <a:lstStyle/>
          <a:p>
            <a:pPr lvl="0" algn="ctr">
              <a:defRPr/>
            </a:pPr>
            <a:r>
              <a:rPr lang="en-US" sz="1100" kern="0" dirty="0">
                <a:solidFill>
                  <a:sysClr val="windowText" lastClr="000000"/>
                </a:solidFill>
                <a:latin typeface="Segoe UI Light" panose="020B0502040204020203" pitchFamily="34" charset="0"/>
                <a:cs typeface="Segoe UI Light" panose="020B0502040204020203" pitchFamily="34" charset="0"/>
              </a:rPr>
              <a:t>Subnet #1 – AP Prod</a:t>
            </a:r>
          </a:p>
        </p:txBody>
      </p:sp>
      <p:sp>
        <p:nvSpPr>
          <p:cNvPr id="130" name="Rectangle 129">
            <a:extLst>
              <a:ext uri="{FF2B5EF4-FFF2-40B4-BE49-F238E27FC236}">
                <a16:creationId xmlns:a16="http://schemas.microsoft.com/office/drawing/2014/main" id="{2EE383F8-7A78-4E8C-A280-BB5FF6C176F0}"/>
              </a:ext>
            </a:extLst>
          </p:cNvPr>
          <p:cNvSpPr/>
          <p:nvPr/>
        </p:nvSpPr>
        <p:spPr>
          <a:xfrm>
            <a:off x="4853895" y="1969147"/>
            <a:ext cx="878814" cy="647323"/>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9144"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prstClr val="black"/>
                </a:solidFill>
                <a:latin typeface="Segoe UI Light" panose="020B0502040204020203" pitchFamily="34" charset="0"/>
                <a:cs typeface="Segoe UI Light" panose="020B0502040204020203" pitchFamily="34" charset="0"/>
              </a:rPr>
              <a:t>SAP ASCS</a:t>
            </a:r>
            <a:endPar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pic>
        <p:nvPicPr>
          <p:cNvPr id="131" name="Picture 130">
            <a:extLst>
              <a:ext uri="{FF2B5EF4-FFF2-40B4-BE49-F238E27FC236}">
                <a16:creationId xmlns:a16="http://schemas.microsoft.com/office/drawing/2014/main" id="{35D17103-84EC-4EEB-A7E7-AA81CB55C06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680849" y="3090796"/>
            <a:ext cx="234376" cy="234376"/>
          </a:xfrm>
          <a:prstGeom prst="rect">
            <a:avLst/>
          </a:prstGeom>
        </p:spPr>
      </p:pic>
      <p:sp>
        <p:nvSpPr>
          <p:cNvPr id="138" name="Rectangle 137">
            <a:extLst>
              <a:ext uri="{FF2B5EF4-FFF2-40B4-BE49-F238E27FC236}">
                <a16:creationId xmlns:a16="http://schemas.microsoft.com/office/drawing/2014/main" id="{993653EF-3657-4A19-B4EA-60800C108475}"/>
              </a:ext>
            </a:extLst>
          </p:cNvPr>
          <p:cNvSpPr/>
          <p:nvPr/>
        </p:nvSpPr>
        <p:spPr>
          <a:xfrm>
            <a:off x="5852354" y="2298517"/>
            <a:ext cx="789609" cy="963159"/>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9144"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b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SAP AP</a:t>
            </a:r>
          </a:p>
        </p:txBody>
      </p:sp>
      <p:sp>
        <p:nvSpPr>
          <p:cNvPr id="139" name="Rectangle 138">
            <a:extLst>
              <a:ext uri="{FF2B5EF4-FFF2-40B4-BE49-F238E27FC236}">
                <a16:creationId xmlns:a16="http://schemas.microsoft.com/office/drawing/2014/main" id="{A2DAAF43-9FB4-4F06-B44E-630CDA4B7BAC}"/>
              </a:ext>
            </a:extLst>
          </p:cNvPr>
          <p:cNvSpPr/>
          <p:nvPr/>
        </p:nvSpPr>
        <p:spPr>
          <a:xfrm>
            <a:off x="4861451" y="2688040"/>
            <a:ext cx="878814" cy="58724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9144"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b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NFS Share</a:t>
            </a:r>
          </a:p>
        </p:txBody>
      </p:sp>
      <p:pic>
        <p:nvPicPr>
          <p:cNvPr id="140" name="Picture 139">
            <a:extLst>
              <a:ext uri="{FF2B5EF4-FFF2-40B4-BE49-F238E27FC236}">
                <a16:creationId xmlns:a16="http://schemas.microsoft.com/office/drawing/2014/main" id="{50EC37E7-C386-48C0-921D-2F2590C8C018}"/>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014941" y="2975533"/>
            <a:ext cx="244464" cy="244464"/>
          </a:xfrm>
          <a:prstGeom prst="rect">
            <a:avLst/>
          </a:prstGeom>
        </p:spPr>
      </p:pic>
      <p:pic>
        <p:nvPicPr>
          <p:cNvPr id="142" name="Picture 141">
            <a:extLst>
              <a:ext uri="{FF2B5EF4-FFF2-40B4-BE49-F238E27FC236}">
                <a16:creationId xmlns:a16="http://schemas.microsoft.com/office/drawing/2014/main" id="{AF88EB98-D8C0-4E42-96DE-12729FBE3B72}"/>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347250" y="2974181"/>
            <a:ext cx="244464" cy="244464"/>
          </a:xfrm>
          <a:prstGeom prst="rect">
            <a:avLst/>
          </a:prstGeom>
        </p:spPr>
      </p:pic>
      <p:pic>
        <p:nvPicPr>
          <p:cNvPr id="145" name="Picture 144">
            <a:extLst>
              <a:ext uri="{FF2B5EF4-FFF2-40B4-BE49-F238E27FC236}">
                <a16:creationId xmlns:a16="http://schemas.microsoft.com/office/drawing/2014/main" id="{1DD8DF9B-2781-463B-900B-0E709A5F9890}"/>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4985855" y="2266844"/>
            <a:ext cx="299119" cy="299119"/>
          </a:xfrm>
          <a:prstGeom prst="rect">
            <a:avLst/>
          </a:prstGeom>
        </p:spPr>
      </p:pic>
      <p:pic>
        <p:nvPicPr>
          <p:cNvPr id="150" name="Picture 3">
            <a:extLst>
              <a:ext uri="{FF2B5EF4-FFF2-40B4-BE49-F238E27FC236}">
                <a16:creationId xmlns:a16="http://schemas.microsoft.com/office/drawing/2014/main" id="{3EC3728D-87C7-46B9-96DA-1438B55E3DE6}"/>
              </a:ext>
            </a:extLst>
          </p:cNvPr>
          <p:cNvPicPr>
            <a:picLocks noChangeAspect="1"/>
          </p:cNvPicPr>
          <p:nvPr/>
        </p:nvPicPr>
        <p:blipFill>
          <a:blip r:embed="rId22" cstate="print">
            <a:extLst>
              <a:ext uri="{28A0092B-C50C-407E-A947-70E740481C1C}">
                <a14:useLocalDpi xmlns:a14="http://schemas.microsoft.com/office/drawing/2010/main"/>
              </a:ext>
            </a:extLst>
          </a:blip>
          <a:stretch>
            <a:fillRect/>
          </a:stretch>
        </p:blipFill>
        <p:spPr>
          <a:xfrm>
            <a:off x="5023664" y="2343744"/>
            <a:ext cx="287377" cy="146561"/>
          </a:xfrm>
          <a:prstGeom prst="rect">
            <a:avLst/>
          </a:prstGeom>
        </p:spPr>
      </p:pic>
      <p:pic>
        <p:nvPicPr>
          <p:cNvPr id="151" name="Picture 150">
            <a:extLst>
              <a:ext uri="{FF2B5EF4-FFF2-40B4-BE49-F238E27FC236}">
                <a16:creationId xmlns:a16="http://schemas.microsoft.com/office/drawing/2014/main" id="{D388A630-6BA9-4828-9F72-0B17F838DF2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324168" y="2277555"/>
            <a:ext cx="299119" cy="299119"/>
          </a:xfrm>
          <a:prstGeom prst="rect">
            <a:avLst/>
          </a:prstGeom>
        </p:spPr>
      </p:pic>
      <p:pic>
        <p:nvPicPr>
          <p:cNvPr id="152" name="Picture 3">
            <a:extLst>
              <a:ext uri="{FF2B5EF4-FFF2-40B4-BE49-F238E27FC236}">
                <a16:creationId xmlns:a16="http://schemas.microsoft.com/office/drawing/2014/main" id="{4A9BAFA5-4EA9-4A83-81F9-1FB113ED877E}"/>
              </a:ext>
            </a:extLst>
          </p:cNvPr>
          <p:cNvPicPr>
            <a:picLocks noChangeAspect="1"/>
          </p:cNvPicPr>
          <p:nvPr/>
        </p:nvPicPr>
        <p:blipFill>
          <a:blip r:embed="rId22" cstate="print">
            <a:extLst>
              <a:ext uri="{28A0092B-C50C-407E-A947-70E740481C1C}">
                <a14:useLocalDpi xmlns:a14="http://schemas.microsoft.com/office/drawing/2010/main"/>
              </a:ext>
            </a:extLst>
          </a:blip>
          <a:stretch>
            <a:fillRect/>
          </a:stretch>
        </p:blipFill>
        <p:spPr>
          <a:xfrm>
            <a:off x="5361977" y="2354455"/>
            <a:ext cx="287377" cy="146561"/>
          </a:xfrm>
          <a:prstGeom prst="rect">
            <a:avLst/>
          </a:prstGeom>
        </p:spPr>
      </p:pic>
      <p:pic>
        <p:nvPicPr>
          <p:cNvPr id="153" name="Picture 152">
            <a:extLst>
              <a:ext uri="{FF2B5EF4-FFF2-40B4-BE49-F238E27FC236}">
                <a16:creationId xmlns:a16="http://schemas.microsoft.com/office/drawing/2014/main" id="{9391C272-5356-4869-A8C0-2A762E58B92C}"/>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6202026" y="2586864"/>
            <a:ext cx="419343" cy="414114"/>
          </a:xfrm>
          <a:prstGeom prst="rect">
            <a:avLst/>
          </a:prstGeom>
        </p:spPr>
      </p:pic>
      <p:pic>
        <p:nvPicPr>
          <p:cNvPr id="155" name="Picture 3">
            <a:extLst>
              <a:ext uri="{FF2B5EF4-FFF2-40B4-BE49-F238E27FC236}">
                <a16:creationId xmlns:a16="http://schemas.microsoft.com/office/drawing/2014/main" id="{33DB030B-FE85-4391-8217-79EC702CED01}"/>
              </a:ext>
            </a:extLst>
          </p:cNvPr>
          <p:cNvPicPr>
            <a:picLocks noChangeAspect="1"/>
          </p:cNvPicPr>
          <p:nvPr/>
        </p:nvPicPr>
        <p:blipFill>
          <a:blip r:embed="rId22" cstate="print">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6258925" y="2712927"/>
            <a:ext cx="402884" cy="202909"/>
          </a:xfrm>
          <a:prstGeom prst="rect">
            <a:avLst/>
          </a:prstGeom>
        </p:spPr>
      </p:pic>
      <p:pic>
        <p:nvPicPr>
          <p:cNvPr id="156" name="Picture 155">
            <a:extLst>
              <a:ext uri="{FF2B5EF4-FFF2-40B4-BE49-F238E27FC236}">
                <a16:creationId xmlns:a16="http://schemas.microsoft.com/office/drawing/2014/main" id="{785C0227-CB02-4E99-9EED-D296633D761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051082" y="2648724"/>
            <a:ext cx="419343" cy="414114"/>
          </a:xfrm>
          <a:prstGeom prst="rect">
            <a:avLst/>
          </a:prstGeom>
        </p:spPr>
      </p:pic>
      <p:pic>
        <p:nvPicPr>
          <p:cNvPr id="157" name="Picture 3">
            <a:extLst>
              <a:ext uri="{FF2B5EF4-FFF2-40B4-BE49-F238E27FC236}">
                <a16:creationId xmlns:a16="http://schemas.microsoft.com/office/drawing/2014/main" id="{C1669A34-10FA-49AA-97CA-9CA7B1B904F4}"/>
              </a:ext>
            </a:extLst>
          </p:cNvPr>
          <p:cNvPicPr>
            <a:picLocks noChangeAspect="1"/>
          </p:cNvPicPr>
          <p:nvPr/>
        </p:nvPicPr>
        <p:blipFill>
          <a:blip r:embed="rId22" cstate="print">
            <a:extLst>
              <a:ext uri="{28A0092B-C50C-407E-A947-70E740481C1C}">
                <a14:useLocalDpi xmlns:a14="http://schemas.microsoft.com/office/drawing/2010/main"/>
              </a:ext>
            </a:extLst>
          </a:blip>
          <a:stretch>
            <a:fillRect/>
          </a:stretch>
        </p:blipFill>
        <p:spPr>
          <a:xfrm>
            <a:off x="6107981" y="2820504"/>
            <a:ext cx="402884" cy="202909"/>
          </a:xfrm>
          <a:prstGeom prst="rect">
            <a:avLst/>
          </a:prstGeom>
        </p:spPr>
      </p:pic>
      <p:pic>
        <p:nvPicPr>
          <p:cNvPr id="159" name="Picture 158">
            <a:extLst>
              <a:ext uri="{FF2B5EF4-FFF2-40B4-BE49-F238E27FC236}">
                <a16:creationId xmlns:a16="http://schemas.microsoft.com/office/drawing/2014/main" id="{336D9C8C-02F1-49F1-9BF5-4B88B0564D4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837793" y="2763046"/>
            <a:ext cx="419343" cy="414114"/>
          </a:xfrm>
          <a:prstGeom prst="rect">
            <a:avLst/>
          </a:prstGeom>
        </p:spPr>
      </p:pic>
      <p:pic>
        <p:nvPicPr>
          <p:cNvPr id="160" name="Picture 3">
            <a:extLst>
              <a:ext uri="{FF2B5EF4-FFF2-40B4-BE49-F238E27FC236}">
                <a16:creationId xmlns:a16="http://schemas.microsoft.com/office/drawing/2014/main" id="{0CD9F62C-06D1-4BF1-BFE0-E6FC159978CC}"/>
              </a:ext>
            </a:extLst>
          </p:cNvPr>
          <p:cNvPicPr>
            <a:picLocks noChangeAspect="1"/>
          </p:cNvPicPr>
          <p:nvPr/>
        </p:nvPicPr>
        <p:blipFill>
          <a:blip r:embed="rId22" cstate="print">
            <a:extLst>
              <a:ext uri="{28A0092B-C50C-407E-A947-70E740481C1C}">
                <a14:useLocalDpi xmlns:a14="http://schemas.microsoft.com/office/drawing/2010/main"/>
              </a:ext>
            </a:extLst>
          </a:blip>
          <a:stretch>
            <a:fillRect/>
          </a:stretch>
        </p:blipFill>
        <p:spPr>
          <a:xfrm>
            <a:off x="5894692" y="2889109"/>
            <a:ext cx="402884" cy="202909"/>
          </a:xfrm>
          <a:prstGeom prst="rect">
            <a:avLst/>
          </a:prstGeom>
        </p:spPr>
      </p:pic>
      <p:sp>
        <p:nvSpPr>
          <p:cNvPr id="78" name="Rectangle 77">
            <a:extLst>
              <a:ext uri="{FF2B5EF4-FFF2-40B4-BE49-F238E27FC236}">
                <a16:creationId xmlns:a16="http://schemas.microsoft.com/office/drawing/2014/main" id="{F3B5E26D-FA4A-4AAF-8B30-783439206684}"/>
              </a:ext>
            </a:extLst>
          </p:cNvPr>
          <p:cNvSpPr/>
          <p:nvPr/>
        </p:nvSpPr>
        <p:spPr>
          <a:xfrm>
            <a:off x="3342530" y="3913227"/>
            <a:ext cx="8187375" cy="269184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Azure Datacenter 2</a:t>
            </a:r>
            <a:br>
              <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br>
              <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br>
              <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endParaRPr kumimoji="0" lang="en-US" sz="24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sp>
        <p:nvSpPr>
          <p:cNvPr id="79" name="Rectangle 78">
            <a:extLst>
              <a:ext uri="{FF2B5EF4-FFF2-40B4-BE49-F238E27FC236}">
                <a16:creationId xmlns:a16="http://schemas.microsoft.com/office/drawing/2014/main" id="{83924A3B-3BF1-48E3-AE4F-0A9A3239CC6C}"/>
              </a:ext>
            </a:extLst>
          </p:cNvPr>
          <p:cNvSpPr/>
          <p:nvPr/>
        </p:nvSpPr>
        <p:spPr>
          <a:xfrm>
            <a:off x="3930103" y="4288869"/>
            <a:ext cx="6162082" cy="21817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sp>
        <p:nvSpPr>
          <p:cNvPr id="83" name="Rectangle 82">
            <a:extLst>
              <a:ext uri="{FF2B5EF4-FFF2-40B4-BE49-F238E27FC236}">
                <a16:creationId xmlns:a16="http://schemas.microsoft.com/office/drawing/2014/main" id="{E3CEE738-0992-4152-8FEA-68D462A8DF8D}"/>
              </a:ext>
            </a:extLst>
          </p:cNvPr>
          <p:cNvSpPr/>
          <p:nvPr/>
        </p:nvSpPr>
        <p:spPr>
          <a:xfrm>
            <a:off x="4050611" y="4423232"/>
            <a:ext cx="5919502" cy="1942294"/>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white"/>
                </a:solidFill>
                <a:effectLst/>
                <a:uLnTx/>
                <a:uFillTx/>
                <a:latin typeface="Segoe UI Light" panose="020B0502040204020203" pitchFamily="34" charset="0"/>
                <a:ea typeface="+mn-ea"/>
                <a:cs typeface="Segoe UI Light" panose="020B0502040204020203" pitchFamily="34" charset="0"/>
              </a:rPr>
              <a:t>Azure Virtual Network #2</a:t>
            </a:r>
          </a:p>
        </p:txBody>
      </p:sp>
      <p:sp>
        <p:nvSpPr>
          <p:cNvPr id="90" name="Rectangle 89">
            <a:extLst>
              <a:ext uri="{FF2B5EF4-FFF2-40B4-BE49-F238E27FC236}">
                <a16:creationId xmlns:a16="http://schemas.microsoft.com/office/drawing/2014/main" id="{515C4AE4-B99C-4339-8D66-947D934E2E2A}"/>
              </a:ext>
            </a:extLst>
          </p:cNvPr>
          <p:cNvSpPr/>
          <p:nvPr/>
        </p:nvSpPr>
        <p:spPr>
          <a:xfrm>
            <a:off x="4152543" y="4747222"/>
            <a:ext cx="430473"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GW</a:t>
            </a:r>
            <a:b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a:t>
            </a:r>
          </a:p>
        </p:txBody>
      </p:sp>
      <p:sp>
        <p:nvSpPr>
          <p:cNvPr id="91" name="Rectangle 90">
            <a:extLst>
              <a:ext uri="{FF2B5EF4-FFF2-40B4-BE49-F238E27FC236}">
                <a16:creationId xmlns:a16="http://schemas.microsoft.com/office/drawing/2014/main" id="{E2A92995-C7A8-43A3-86FE-6C36A06B728B}"/>
              </a:ext>
            </a:extLst>
          </p:cNvPr>
          <p:cNvSpPr/>
          <p:nvPr/>
        </p:nvSpPr>
        <p:spPr>
          <a:xfrm>
            <a:off x="9054484" y="4747222"/>
            <a:ext cx="786661"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 #6</a:t>
            </a:r>
            <a:b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1100" b="0" i="0" u="none" strike="noStrike" kern="0" cap="none" spc="0" normalizeH="0" baseline="0" noProof="0" dirty="0" err="1">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Mgmt</a:t>
            </a:r>
            <a:endPar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sp>
        <p:nvSpPr>
          <p:cNvPr id="92" name="TextBox 91">
            <a:extLst>
              <a:ext uri="{FF2B5EF4-FFF2-40B4-BE49-F238E27FC236}">
                <a16:creationId xmlns:a16="http://schemas.microsoft.com/office/drawing/2014/main" id="{D14E4BB1-3284-482D-9148-2C2D8390C424}"/>
              </a:ext>
            </a:extLst>
          </p:cNvPr>
          <p:cNvSpPr txBox="1"/>
          <p:nvPr/>
        </p:nvSpPr>
        <p:spPr>
          <a:xfrm>
            <a:off x="6906142" y="5031853"/>
            <a:ext cx="2139613"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HANA Database Server(s) Prod</a:t>
            </a:r>
          </a:p>
        </p:txBody>
      </p:sp>
      <p:pic>
        <p:nvPicPr>
          <p:cNvPr id="93" name="Picture 92">
            <a:extLst>
              <a:ext uri="{FF2B5EF4-FFF2-40B4-BE49-F238E27FC236}">
                <a16:creationId xmlns:a16="http://schemas.microsoft.com/office/drawing/2014/main" id="{9807C7FD-F483-41BA-BDF4-02A9627D0A5D}"/>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108215" y="5359025"/>
            <a:ext cx="377237" cy="377237"/>
          </a:xfrm>
          <a:prstGeom prst="rect">
            <a:avLst/>
          </a:prstGeom>
        </p:spPr>
      </p:pic>
      <p:pic>
        <p:nvPicPr>
          <p:cNvPr id="104" name="Picture 103">
            <a:extLst>
              <a:ext uri="{FF2B5EF4-FFF2-40B4-BE49-F238E27FC236}">
                <a16:creationId xmlns:a16="http://schemas.microsoft.com/office/drawing/2014/main" id="{86317EB1-939F-4367-AD03-179F9AEA447B}"/>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347105" y="5358333"/>
            <a:ext cx="377237" cy="377237"/>
          </a:xfrm>
          <a:prstGeom prst="rect">
            <a:avLst/>
          </a:prstGeom>
        </p:spPr>
      </p:pic>
      <p:pic>
        <p:nvPicPr>
          <p:cNvPr id="105" name="Picture 104">
            <a:extLst>
              <a:ext uri="{FF2B5EF4-FFF2-40B4-BE49-F238E27FC236}">
                <a16:creationId xmlns:a16="http://schemas.microsoft.com/office/drawing/2014/main" id="{D1ADB8A5-E1CC-4D7B-A914-71AD66C9159E}"/>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123473" y="5808901"/>
            <a:ext cx="377237" cy="377237"/>
          </a:xfrm>
          <a:prstGeom prst="rect">
            <a:avLst/>
          </a:prstGeom>
        </p:spPr>
      </p:pic>
      <p:pic>
        <p:nvPicPr>
          <p:cNvPr id="109" name="Picture 108">
            <a:extLst>
              <a:ext uri="{FF2B5EF4-FFF2-40B4-BE49-F238E27FC236}">
                <a16:creationId xmlns:a16="http://schemas.microsoft.com/office/drawing/2014/main" id="{991AB47E-3FD8-41F0-A874-E8AA2E632AB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362363" y="5808209"/>
            <a:ext cx="377237" cy="377237"/>
          </a:xfrm>
          <a:prstGeom prst="rect">
            <a:avLst/>
          </a:prstGeom>
        </p:spPr>
      </p:pic>
      <p:sp>
        <p:nvSpPr>
          <p:cNvPr id="111" name="Rectangle 110">
            <a:extLst>
              <a:ext uri="{FF2B5EF4-FFF2-40B4-BE49-F238E27FC236}">
                <a16:creationId xmlns:a16="http://schemas.microsoft.com/office/drawing/2014/main" id="{9D2A1FC5-64E9-48D6-BE75-9EF16F9369B7}"/>
              </a:ext>
            </a:extLst>
          </p:cNvPr>
          <p:cNvSpPr/>
          <p:nvPr/>
        </p:nvSpPr>
        <p:spPr>
          <a:xfrm>
            <a:off x="7054438" y="4749940"/>
            <a:ext cx="1894236"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tIns="27432" b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Subnet #5 – DB DR</a:t>
            </a:r>
          </a:p>
        </p:txBody>
      </p:sp>
      <p:pic>
        <p:nvPicPr>
          <p:cNvPr id="132" name="Picture 131">
            <a:extLst>
              <a:ext uri="{FF2B5EF4-FFF2-40B4-BE49-F238E27FC236}">
                <a16:creationId xmlns:a16="http://schemas.microsoft.com/office/drawing/2014/main" id="{B64088DD-AA18-4B21-B99A-A29587658B0B}"/>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01479" y="5466722"/>
            <a:ext cx="643606" cy="635582"/>
          </a:xfrm>
          <a:prstGeom prst="rect">
            <a:avLst/>
          </a:prstGeom>
        </p:spPr>
      </p:pic>
      <p:pic>
        <p:nvPicPr>
          <p:cNvPr id="133" name="Picture 132">
            <a:extLst>
              <a:ext uri="{FF2B5EF4-FFF2-40B4-BE49-F238E27FC236}">
                <a16:creationId xmlns:a16="http://schemas.microsoft.com/office/drawing/2014/main" id="{614E7D58-F496-4528-B0B5-18B0CEA48E34}"/>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774355" y="5727789"/>
            <a:ext cx="559309" cy="116657"/>
          </a:xfrm>
          <a:prstGeom prst="rect">
            <a:avLst/>
          </a:prstGeom>
        </p:spPr>
      </p:pic>
      <p:pic>
        <p:nvPicPr>
          <p:cNvPr id="161" name="Picture 160">
            <a:extLst>
              <a:ext uri="{FF2B5EF4-FFF2-40B4-BE49-F238E27FC236}">
                <a16:creationId xmlns:a16="http://schemas.microsoft.com/office/drawing/2014/main" id="{D6821042-73A9-4693-ADD5-97E757FE832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44300" y="4453115"/>
            <a:ext cx="301737" cy="301737"/>
          </a:xfrm>
          <a:prstGeom prst="rect">
            <a:avLst/>
          </a:prstGeom>
        </p:spPr>
      </p:pic>
      <p:pic>
        <p:nvPicPr>
          <p:cNvPr id="162" name="Picture 161">
            <a:extLst>
              <a:ext uri="{FF2B5EF4-FFF2-40B4-BE49-F238E27FC236}">
                <a16:creationId xmlns:a16="http://schemas.microsoft.com/office/drawing/2014/main" id="{61E24FFE-94F5-470E-9644-31EE731E2EBB}"/>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684188" y="6007737"/>
            <a:ext cx="234376" cy="234376"/>
          </a:xfrm>
          <a:prstGeom prst="rect">
            <a:avLst/>
          </a:prstGeom>
        </p:spPr>
      </p:pic>
      <p:pic>
        <p:nvPicPr>
          <p:cNvPr id="163" name="Picture 162">
            <a:extLst>
              <a:ext uri="{FF2B5EF4-FFF2-40B4-BE49-F238E27FC236}">
                <a16:creationId xmlns:a16="http://schemas.microsoft.com/office/drawing/2014/main" id="{088A049C-BFB8-48EB-95B5-1C95D7D7DFF7}"/>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593701" y="6010676"/>
            <a:ext cx="234376" cy="234376"/>
          </a:xfrm>
          <a:prstGeom prst="rect">
            <a:avLst/>
          </a:prstGeom>
        </p:spPr>
      </p:pic>
      <p:sp>
        <p:nvSpPr>
          <p:cNvPr id="165" name="Rectangle 164">
            <a:extLst>
              <a:ext uri="{FF2B5EF4-FFF2-40B4-BE49-F238E27FC236}">
                <a16:creationId xmlns:a16="http://schemas.microsoft.com/office/drawing/2014/main" id="{1A81420F-B5FB-4509-BE16-9ADDE02059D5}"/>
              </a:ext>
            </a:extLst>
          </p:cNvPr>
          <p:cNvSpPr/>
          <p:nvPr/>
        </p:nvSpPr>
        <p:spPr>
          <a:xfrm>
            <a:off x="3419278" y="5404292"/>
            <a:ext cx="426979" cy="405964"/>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Segoe UI Light" panose="020B0502040204020203" pitchFamily="34" charset="0"/>
                <a:cs typeface="Segoe UI Light" panose="020B0502040204020203" pitchFamily="34" charset="0"/>
              </a:rPr>
              <a:t>MSEE</a:t>
            </a:r>
          </a:p>
        </p:txBody>
      </p:sp>
      <p:pic>
        <p:nvPicPr>
          <p:cNvPr id="166" name="Picture 165">
            <a:extLst>
              <a:ext uri="{FF2B5EF4-FFF2-40B4-BE49-F238E27FC236}">
                <a16:creationId xmlns:a16="http://schemas.microsoft.com/office/drawing/2014/main" id="{9AFEC0D7-1B1D-462F-8ECD-21B3B26DB8F0}"/>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236932" y="5418785"/>
            <a:ext cx="239412" cy="239412"/>
          </a:xfrm>
          <a:prstGeom prst="rect">
            <a:avLst/>
          </a:prstGeom>
        </p:spPr>
      </p:pic>
      <p:sp>
        <p:nvSpPr>
          <p:cNvPr id="167" name="Rectangle 166">
            <a:extLst>
              <a:ext uri="{FF2B5EF4-FFF2-40B4-BE49-F238E27FC236}">
                <a16:creationId xmlns:a16="http://schemas.microsoft.com/office/drawing/2014/main" id="{AA05734E-7F3C-44D5-A4EF-2E5FC5786285}"/>
              </a:ext>
            </a:extLst>
          </p:cNvPr>
          <p:cNvSpPr/>
          <p:nvPr/>
        </p:nvSpPr>
        <p:spPr>
          <a:xfrm>
            <a:off x="10210570" y="4289965"/>
            <a:ext cx="1137224" cy="21817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br>
              <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endParaRPr kumimoji="0" lang="en-US" sz="18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pic>
        <p:nvPicPr>
          <p:cNvPr id="168" name="Picture 167">
            <a:extLst>
              <a:ext uri="{FF2B5EF4-FFF2-40B4-BE49-F238E27FC236}">
                <a16:creationId xmlns:a16="http://schemas.microsoft.com/office/drawing/2014/main" id="{847793A1-8823-4003-B289-1BF7CD823070}"/>
              </a:ext>
            </a:extLst>
          </p:cNvPr>
          <p:cNvPicPr>
            <a:picLocks noChangeAspect="1"/>
          </p:cNvPicPr>
          <p:nvPr/>
        </p:nvPicPr>
        <p:blipFill>
          <a:blip r:embed="rId16" cstate="email">
            <a:biLevel thresh="25000"/>
            <a:extLst>
              <a:ext uri="{28A0092B-C50C-407E-A947-70E740481C1C}">
                <a14:useLocalDpi xmlns:a14="http://schemas.microsoft.com/office/drawing/2010/main"/>
              </a:ext>
            </a:extLst>
          </a:blip>
          <a:stretch>
            <a:fillRect/>
          </a:stretch>
        </p:blipFill>
        <p:spPr>
          <a:xfrm>
            <a:off x="10384665" y="5103607"/>
            <a:ext cx="291986" cy="291986"/>
          </a:xfrm>
          <a:prstGeom prst="rect">
            <a:avLst/>
          </a:prstGeom>
        </p:spPr>
      </p:pic>
      <p:sp>
        <p:nvSpPr>
          <p:cNvPr id="169" name="TextBox 168">
            <a:extLst>
              <a:ext uri="{FF2B5EF4-FFF2-40B4-BE49-F238E27FC236}">
                <a16:creationId xmlns:a16="http://schemas.microsoft.com/office/drawing/2014/main" id="{56551054-BBB4-46EA-8A47-487CB6BA7464}"/>
              </a:ext>
            </a:extLst>
          </p:cNvPr>
          <p:cNvSpPr txBox="1"/>
          <p:nvPr/>
        </p:nvSpPr>
        <p:spPr>
          <a:xfrm>
            <a:off x="10177915" y="5383208"/>
            <a:ext cx="691365" cy="2308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Backup</a:t>
            </a:r>
          </a:p>
        </p:txBody>
      </p:sp>
      <p:sp>
        <p:nvSpPr>
          <p:cNvPr id="170" name="TextBox 169">
            <a:extLst>
              <a:ext uri="{FF2B5EF4-FFF2-40B4-BE49-F238E27FC236}">
                <a16:creationId xmlns:a16="http://schemas.microsoft.com/office/drawing/2014/main" id="{C407D2E1-15DB-4AD3-8591-2D77460C2804}"/>
              </a:ext>
            </a:extLst>
          </p:cNvPr>
          <p:cNvSpPr txBox="1"/>
          <p:nvPr/>
        </p:nvSpPr>
        <p:spPr>
          <a:xfrm>
            <a:off x="10688091" y="6100146"/>
            <a:ext cx="69147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Security Center</a:t>
            </a:r>
          </a:p>
        </p:txBody>
      </p:sp>
      <p:sp>
        <p:nvSpPr>
          <p:cNvPr id="171" name="TextBox 170">
            <a:extLst>
              <a:ext uri="{FF2B5EF4-FFF2-40B4-BE49-F238E27FC236}">
                <a16:creationId xmlns:a16="http://schemas.microsoft.com/office/drawing/2014/main" id="{6802B834-D439-4E93-9DE4-AFDFD8CD1CED}"/>
              </a:ext>
            </a:extLst>
          </p:cNvPr>
          <p:cNvSpPr txBox="1"/>
          <p:nvPr/>
        </p:nvSpPr>
        <p:spPr>
          <a:xfrm>
            <a:off x="10646363" y="5402795"/>
            <a:ext cx="7445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OMS Log</a:t>
            </a:r>
            <a:b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Analytics</a:t>
            </a:r>
          </a:p>
        </p:txBody>
      </p:sp>
      <p:pic>
        <p:nvPicPr>
          <p:cNvPr id="172" name="Picture 171">
            <a:extLst>
              <a:ext uri="{FF2B5EF4-FFF2-40B4-BE49-F238E27FC236}">
                <a16:creationId xmlns:a16="http://schemas.microsoft.com/office/drawing/2014/main" id="{5A081811-29BD-4207-B58E-19338E19E30E}"/>
              </a:ext>
            </a:extLst>
          </p:cNvPr>
          <p:cNvPicPr>
            <a:picLocks noChangeAspect="1"/>
          </p:cNvPicPr>
          <p:nvPr/>
        </p:nvPicPr>
        <p:blipFill>
          <a:blip r:embed="rId17">
            <a:biLevel thresh="25000"/>
            <a:extLst>
              <a:ext uri="{28A0092B-C50C-407E-A947-70E740481C1C}">
                <a14:useLocalDpi xmlns:a14="http://schemas.microsoft.com/office/drawing/2010/main" val="0"/>
              </a:ext>
            </a:extLst>
          </a:blip>
          <a:stretch>
            <a:fillRect/>
          </a:stretch>
        </p:blipFill>
        <p:spPr>
          <a:xfrm>
            <a:off x="10895527" y="5097584"/>
            <a:ext cx="302459" cy="302459"/>
          </a:xfrm>
          <a:prstGeom prst="rect">
            <a:avLst/>
          </a:prstGeom>
        </p:spPr>
      </p:pic>
      <p:pic>
        <p:nvPicPr>
          <p:cNvPr id="173" name="Picture 172">
            <a:extLst>
              <a:ext uri="{FF2B5EF4-FFF2-40B4-BE49-F238E27FC236}">
                <a16:creationId xmlns:a16="http://schemas.microsoft.com/office/drawing/2014/main" id="{8E849D5D-D2D6-439D-B0BA-CDCF9AE07A27}"/>
              </a:ext>
            </a:extLst>
          </p:cNvPr>
          <p:cNvPicPr>
            <a:picLocks noChangeAspect="1"/>
          </p:cNvPicPr>
          <p:nvPr/>
        </p:nvPicPr>
        <p:blipFill>
          <a:blip r:embed="rId18">
            <a:biLevel thresh="25000"/>
            <a:extLst>
              <a:ext uri="{28A0092B-C50C-407E-A947-70E740481C1C}">
                <a14:useLocalDpi xmlns:a14="http://schemas.microsoft.com/office/drawing/2010/main" val="0"/>
              </a:ext>
            </a:extLst>
          </a:blip>
          <a:stretch>
            <a:fillRect/>
          </a:stretch>
        </p:blipFill>
        <p:spPr>
          <a:xfrm>
            <a:off x="10880994" y="5823675"/>
            <a:ext cx="313409" cy="313409"/>
          </a:xfrm>
          <a:prstGeom prst="rect">
            <a:avLst/>
          </a:prstGeom>
        </p:spPr>
      </p:pic>
      <p:pic>
        <p:nvPicPr>
          <p:cNvPr id="174" name="Picture 173">
            <a:extLst>
              <a:ext uri="{FF2B5EF4-FFF2-40B4-BE49-F238E27FC236}">
                <a16:creationId xmlns:a16="http://schemas.microsoft.com/office/drawing/2014/main" id="{A3E641A8-1632-42F9-A956-8C883067172C}"/>
              </a:ext>
            </a:extLst>
          </p:cNvPr>
          <p:cNvPicPr>
            <a:picLocks noChangeAspect="1"/>
          </p:cNvPicPr>
          <p:nvPr/>
        </p:nvPicPr>
        <p:blipFill>
          <a:blip r:embed="rId19">
            <a:biLevel thresh="25000"/>
            <a:extLst>
              <a:ext uri="{28A0092B-C50C-407E-A947-70E740481C1C}">
                <a14:useLocalDpi xmlns:a14="http://schemas.microsoft.com/office/drawing/2010/main" val="0"/>
              </a:ext>
            </a:extLst>
          </a:blip>
          <a:stretch>
            <a:fillRect/>
          </a:stretch>
        </p:blipFill>
        <p:spPr>
          <a:xfrm>
            <a:off x="10885784" y="4388658"/>
            <a:ext cx="315367" cy="315367"/>
          </a:xfrm>
          <a:prstGeom prst="rect">
            <a:avLst/>
          </a:prstGeom>
        </p:spPr>
      </p:pic>
      <p:sp>
        <p:nvSpPr>
          <p:cNvPr id="175" name="TextBox 174">
            <a:extLst>
              <a:ext uri="{FF2B5EF4-FFF2-40B4-BE49-F238E27FC236}">
                <a16:creationId xmlns:a16="http://schemas.microsoft.com/office/drawing/2014/main" id="{85F8A986-8121-4E6A-BC65-C77174B3AE0E}"/>
              </a:ext>
            </a:extLst>
          </p:cNvPr>
          <p:cNvSpPr txBox="1"/>
          <p:nvPr/>
        </p:nvSpPr>
        <p:spPr>
          <a:xfrm>
            <a:off x="10678200" y="4665948"/>
            <a:ext cx="69136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Auto</a:t>
            </a:r>
            <a:b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b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mation</a:t>
            </a:r>
          </a:p>
        </p:txBody>
      </p:sp>
      <p:pic>
        <p:nvPicPr>
          <p:cNvPr id="176" name="Picture 175">
            <a:extLst>
              <a:ext uri="{FF2B5EF4-FFF2-40B4-BE49-F238E27FC236}">
                <a16:creationId xmlns:a16="http://schemas.microsoft.com/office/drawing/2014/main" id="{2A536F67-85DD-4F62-BCE1-302166A39663}"/>
              </a:ext>
            </a:extLst>
          </p:cNvPr>
          <p:cNvPicPr>
            <a:picLocks noChangeAspect="1"/>
          </p:cNvPicPr>
          <p:nvPr/>
        </p:nvPicPr>
        <p:blipFill>
          <a:blip r:embed="rId20">
            <a:biLevel thresh="25000"/>
            <a:extLst>
              <a:ext uri="{28A0092B-C50C-407E-A947-70E740481C1C}">
                <a14:useLocalDpi xmlns:a14="http://schemas.microsoft.com/office/drawing/2010/main" val="0"/>
              </a:ext>
            </a:extLst>
          </a:blip>
          <a:stretch>
            <a:fillRect/>
          </a:stretch>
        </p:blipFill>
        <p:spPr>
          <a:xfrm>
            <a:off x="10369810" y="5809995"/>
            <a:ext cx="317614" cy="317614"/>
          </a:xfrm>
          <a:prstGeom prst="rect">
            <a:avLst/>
          </a:prstGeom>
        </p:spPr>
      </p:pic>
      <p:sp>
        <p:nvSpPr>
          <p:cNvPr id="177" name="TextBox 176">
            <a:extLst>
              <a:ext uri="{FF2B5EF4-FFF2-40B4-BE49-F238E27FC236}">
                <a16:creationId xmlns:a16="http://schemas.microsoft.com/office/drawing/2014/main" id="{B45B2DF7-1C94-43C6-BA61-AC63C6FC55BA}"/>
              </a:ext>
            </a:extLst>
          </p:cNvPr>
          <p:cNvSpPr txBox="1"/>
          <p:nvPr/>
        </p:nvSpPr>
        <p:spPr>
          <a:xfrm>
            <a:off x="10183624" y="6097495"/>
            <a:ext cx="69136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kern="0" dirty="0">
                <a:solidFill>
                  <a:sysClr val="windowText" lastClr="000000"/>
                </a:solidFill>
                <a:latin typeface="Segoe UI Light" panose="020B0502040204020203" pitchFamily="34" charset="0"/>
                <a:cs typeface="Segoe UI Light" panose="020B0502040204020203" pitchFamily="34" charset="0"/>
              </a:rPr>
              <a:t>Site</a:t>
            </a:r>
            <a:br>
              <a:rPr lang="en-US" sz="900" kern="0" dirty="0">
                <a:solidFill>
                  <a:sysClr val="windowText" lastClr="000000"/>
                </a:solidFill>
                <a:latin typeface="Segoe UI Light" panose="020B0502040204020203" pitchFamily="34" charset="0"/>
                <a:cs typeface="Segoe UI Light" panose="020B0502040204020203" pitchFamily="34" charset="0"/>
              </a:rPr>
            </a:br>
            <a:r>
              <a:rPr lang="en-US" sz="900" kern="0" dirty="0">
                <a:solidFill>
                  <a:sysClr val="windowText" lastClr="000000"/>
                </a:solidFill>
                <a:latin typeface="Segoe UI Light" panose="020B0502040204020203" pitchFamily="34" charset="0"/>
                <a:cs typeface="Segoe UI Light" panose="020B0502040204020203" pitchFamily="34" charset="0"/>
              </a:rPr>
              <a:t>Recovery</a:t>
            </a:r>
            <a:endPar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endParaRPr>
          </a:p>
        </p:txBody>
      </p:sp>
      <p:pic>
        <p:nvPicPr>
          <p:cNvPr id="178" name="Picture 177">
            <a:extLst>
              <a:ext uri="{FF2B5EF4-FFF2-40B4-BE49-F238E27FC236}">
                <a16:creationId xmlns:a16="http://schemas.microsoft.com/office/drawing/2014/main" id="{76A58F9A-E374-446B-BA32-7EA549D756C1}"/>
              </a:ext>
            </a:extLst>
          </p:cNvPr>
          <p:cNvPicPr>
            <a:picLocks noChangeAspect="1"/>
          </p:cNvPicPr>
          <p:nvPr/>
        </p:nvPicPr>
        <p:blipFill>
          <a:blip r:embed="rId21">
            <a:biLevel thresh="25000"/>
            <a:extLst>
              <a:ext uri="{28A0092B-C50C-407E-A947-70E740481C1C}">
                <a14:useLocalDpi xmlns:a14="http://schemas.microsoft.com/office/drawing/2010/main" val="0"/>
              </a:ext>
            </a:extLst>
          </a:blip>
          <a:stretch>
            <a:fillRect/>
          </a:stretch>
        </p:blipFill>
        <p:spPr>
          <a:xfrm>
            <a:off x="10395582" y="4410522"/>
            <a:ext cx="321142" cy="321142"/>
          </a:xfrm>
          <a:prstGeom prst="rect">
            <a:avLst/>
          </a:prstGeom>
        </p:spPr>
      </p:pic>
      <p:sp>
        <p:nvSpPr>
          <p:cNvPr id="179" name="TextBox 178">
            <a:extLst>
              <a:ext uri="{FF2B5EF4-FFF2-40B4-BE49-F238E27FC236}">
                <a16:creationId xmlns:a16="http://schemas.microsoft.com/office/drawing/2014/main" id="{0CB172B0-9E17-42CB-BC6F-B7E7704EAC72}"/>
              </a:ext>
            </a:extLst>
          </p:cNvPr>
          <p:cNvSpPr txBox="1"/>
          <p:nvPr/>
        </p:nvSpPr>
        <p:spPr>
          <a:xfrm>
            <a:off x="10178953" y="4694815"/>
            <a:ext cx="691365" cy="2308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Storage</a:t>
            </a:r>
          </a:p>
        </p:txBody>
      </p:sp>
      <p:sp>
        <p:nvSpPr>
          <p:cNvPr id="180" name="Rectangle 179">
            <a:extLst>
              <a:ext uri="{FF2B5EF4-FFF2-40B4-BE49-F238E27FC236}">
                <a16:creationId xmlns:a16="http://schemas.microsoft.com/office/drawing/2014/main" id="{5F117C9A-15FE-4457-B844-F7D986B94082}"/>
              </a:ext>
            </a:extLst>
          </p:cNvPr>
          <p:cNvSpPr/>
          <p:nvPr/>
        </p:nvSpPr>
        <p:spPr>
          <a:xfrm>
            <a:off x="4681421" y="4747222"/>
            <a:ext cx="2274612" cy="15444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183" name="TextBox 182">
            <a:extLst>
              <a:ext uri="{FF2B5EF4-FFF2-40B4-BE49-F238E27FC236}">
                <a16:creationId xmlns:a16="http://schemas.microsoft.com/office/drawing/2014/main" id="{EFDAAF68-4E33-4DB7-B1E2-1E48F8CD5962}"/>
              </a:ext>
            </a:extLst>
          </p:cNvPr>
          <p:cNvSpPr txBox="1"/>
          <p:nvPr/>
        </p:nvSpPr>
        <p:spPr>
          <a:xfrm>
            <a:off x="5698545" y="4760754"/>
            <a:ext cx="1264453" cy="430887"/>
          </a:xfrm>
          <a:prstGeom prst="rect">
            <a:avLst/>
          </a:prstGeom>
          <a:noFill/>
        </p:spPr>
        <p:txBody>
          <a:bodyPr wrap="square" rtlCol="0">
            <a:spAutoFit/>
          </a:bodyPr>
          <a:lstStyle/>
          <a:p>
            <a:pPr lvl="0" algn="ctr">
              <a:defRPr/>
            </a:pPr>
            <a:r>
              <a:rPr lang="en-US" sz="1100" kern="0" dirty="0">
                <a:solidFill>
                  <a:sysClr val="windowText" lastClr="000000"/>
                </a:solidFill>
                <a:latin typeface="Segoe UI Light" panose="020B0502040204020203" pitchFamily="34" charset="0"/>
                <a:cs typeface="Segoe UI Light" panose="020B0502040204020203" pitchFamily="34" charset="0"/>
              </a:rPr>
              <a:t>Subnet #4 – AP DR</a:t>
            </a:r>
          </a:p>
        </p:txBody>
      </p:sp>
      <p:sp>
        <p:nvSpPr>
          <p:cNvPr id="186" name="Rectangle 185">
            <a:extLst>
              <a:ext uri="{FF2B5EF4-FFF2-40B4-BE49-F238E27FC236}">
                <a16:creationId xmlns:a16="http://schemas.microsoft.com/office/drawing/2014/main" id="{37E34634-66D1-4E8C-A484-9CE19C2BA9CE}"/>
              </a:ext>
            </a:extLst>
          </p:cNvPr>
          <p:cNvSpPr/>
          <p:nvPr/>
        </p:nvSpPr>
        <p:spPr>
          <a:xfrm>
            <a:off x="4860742" y="4886088"/>
            <a:ext cx="878814" cy="647323"/>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9144"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prstClr val="black"/>
                </a:solidFill>
                <a:latin typeface="Segoe UI Light" panose="020B0502040204020203" pitchFamily="34" charset="0"/>
                <a:cs typeface="Segoe UI Light" panose="020B0502040204020203" pitchFamily="34" charset="0"/>
              </a:rPr>
              <a:t>SAP ASCS</a:t>
            </a:r>
            <a:endPar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endParaRPr>
          </a:p>
        </p:txBody>
      </p:sp>
      <p:pic>
        <p:nvPicPr>
          <p:cNvPr id="187" name="Picture 186">
            <a:extLst>
              <a:ext uri="{FF2B5EF4-FFF2-40B4-BE49-F238E27FC236}">
                <a16:creationId xmlns:a16="http://schemas.microsoft.com/office/drawing/2014/main" id="{807E0D61-F34A-4DE8-84A2-64BD14715F99}"/>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687696" y="6007737"/>
            <a:ext cx="234376" cy="234376"/>
          </a:xfrm>
          <a:prstGeom prst="rect">
            <a:avLst/>
          </a:prstGeom>
        </p:spPr>
      </p:pic>
      <p:sp>
        <p:nvSpPr>
          <p:cNvPr id="188" name="Rectangle 187">
            <a:extLst>
              <a:ext uri="{FF2B5EF4-FFF2-40B4-BE49-F238E27FC236}">
                <a16:creationId xmlns:a16="http://schemas.microsoft.com/office/drawing/2014/main" id="{3CDDBF6A-3558-4538-A88C-6CA61F66BE69}"/>
              </a:ext>
            </a:extLst>
          </p:cNvPr>
          <p:cNvSpPr/>
          <p:nvPr/>
        </p:nvSpPr>
        <p:spPr>
          <a:xfrm>
            <a:off x="5859201" y="5215458"/>
            <a:ext cx="789609" cy="963159"/>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9144"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b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SAP AP</a:t>
            </a:r>
          </a:p>
        </p:txBody>
      </p:sp>
      <p:sp>
        <p:nvSpPr>
          <p:cNvPr id="189" name="Rectangle 188">
            <a:extLst>
              <a:ext uri="{FF2B5EF4-FFF2-40B4-BE49-F238E27FC236}">
                <a16:creationId xmlns:a16="http://schemas.microsoft.com/office/drawing/2014/main" id="{BA6CF23D-227F-44B1-8823-2520CAAF5132}"/>
              </a:ext>
            </a:extLst>
          </p:cNvPr>
          <p:cNvSpPr/>
          <p:nvPr/>
        </p:nvSpPr>
        <p:spPr>
          <a:xfrm>
            <a:off x="4868298" y="5604981"/>
            <a:ext cx="878814" cy="58724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lIns="9144" rIns="27432"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Availability Set</a:t>
            </a:r>
            <a:b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br>
            <a:r>
              <a:rPr kumimoji="0" lang="en-US" sz="800" b="0" i="0" u="none" strike="noStrike" kern="1200" cap="none" spc="0" normalizeH="0" baseline="0" noProof="0" dirty="0">
                <a:ln>
                  <a:noFill/>
                </a:ln>
                <a:solidFill>
                  <a:prstClr val="black"/>
                </a:solidFill>
                <a:effectLst/>
                <a:uLnTx/>
                <a:uFillTx/>
                <a:latin typeface="Segoe UI Light" panose="020B0502040204020203" pitchFamily="34" charset="0"/>
                <a:ea typeface="+mn-ea"/>
                <a:cs typeface="Segoe UI Light" panose="020B0502040204020203" pitchFamily="34" charset="0"/>
              </a:rPr>
              <a:t>NFS Share</a:t>
            </a:r>
          </a:p>
        </p:txBody>
      </p:sp>
      <p:pic>
        <p:nvPicPr>
          <p:cNvPr id="190" name="Picture 189">
            <a:extLst>
              <a:ext uri="{FF2B5EF4-FFF2-40B4-BE49-F238E27FC236}">
                <a16:creationId xmlns:a16="http://schemas.microsoft.com/office/drawing/2014/main" id="{1C05F846-CB69-426E-877B-B9EBA45D2B18}"/>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021788" y="5892474"/>
            <a:ext cx="244464" cy="244464"/>
          </a:xfrm>
          <a:prstGeom prst="rect">
            <a:avLst/>
          </a:prstGeom>
        </p:spPr>
      </p:pic>
      <p:pic>
        <p:nvPicPr>
          <p:cNvPr id="191" name="Picture 190">
            <a:extLst>
              <a:ext uri="{FF2B5EF4-FFF2-40B4-BE49-F238E27FC236}">
                <a16:creationId xmlns:a16="http://schemas.microsoft.com/office/drawing/2014/main" id="{3A3C5339-5A83-4C08-BC0B-BB3D802FFB68}"/>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354097" y="5891122"/>
            <a:ext cx="244464" cy="244464"/>
          </a:xfrm>
          <a:prstGeom prst="rect">
            <a:avLst/>
          </a:prstGeom>
        </p:spPr>
      </p:pic>
      <p:pic>
        <p:nvPicPr>
          <p:cNvPr id="192" name="Picture 191">
            <a:extLst>
              <a:ext uri="{FF2B5EF4-FFF2-40B4-BE49-F238E27FC236}">
                <a16:creationId xmlns:a16="http://schemas.microsoft.com/office/drawing/2014/main" id="{25BEE069-A2A6-4A9C-9D4C-B523913C5933}"/>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4992702" y="5183785"/>
            <a:ext cx="299119" cy="299119"/>
          </a:xfrm>
          <a:prstGeom prst="rect">
            <a:avLst/>
          </a:prstGeom>
        </p:spPr>
      </p:pic>
      <p:pic>
        <p:nvPicPr>
          <p:cNvPr id="193" name="Picture 3">
            <a:extLst>
              <a:ext uri="{FF2B5EF4-FFF2-40B4-BE49-F238E27FC236}">
                <a16:creationId xmlns:a16="http://schemas.microsoft.com/office/drawing/2014/main" id="{DCA38F9B-25B9-4999-960A-CB353B34FE37}"/>
              </a:ext>
            </a:extLst>
          </p:cNvPr>
          <p:cNvPicPr>
            <a:picLocks noChangeAspect="1"/>
          </p:cNvPicPr>
          <p:nvPr/>
        </p:nvPicPr>
        <p:blipFill>
          <a:blip r:embed="rId22" cstate="print">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030511" y="5260685"/>
            <a:ext cx="287377" cy="146561"/>
          </a:xfrm>
          <a:prstGeom prst="rect">
            <a:avLst/>
          </a:prstGeom>
        </p:spPr>
      </p:pic>
      <p:pic>
        <p:nvPicPr>
          <p:cNvPr id="194" name="Picture 193">
            <a:extLst>
              <a:ext uri="{FF2B5EF4-FFF2-40B4-BE49-F238E27FC236}">
                <a16:creationId xmlns:a16="http://schemas.microsoft.com/office/drawing/2014/main" id="{BE5AE471-F8D6-4655-84DB-62412EC982FE}"/>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331015" y="5194496"/>
            <a:ext cx="299119" cy="299119"/>
          </a:xfrm>
          <a:prstGeom prst="rect">
            <a:avLst/>
          </a:prstGeom>
        </p:spPr>
      </p:pic>
      <p:pic>
        <p:nvPicPr>
          <p:cNvPr id="195" name="Picture 3">
            <a:extLst>
              <a:ext uri="{FF2B5EF4-FFF2-40B4-BE49-F238E27FC236}">
                <a16:creationId xmlns:a16="http://schemas.microsoft.com/office/drawing/2014/main" id="{C8BDCC3F-9C74-4BE5-8143-C779F014553A}"/>
              </a:ext>
            </a:extLst>
          </p:cNvPr>
          <p:cNvPicPr>
            <a:picLocks noChangeAspect="1"/>
          </p:cNvPicPr>
          <p:nvPr/>
        </p:nvPicPr>
        <p:blipFill>
          <a:blip r:embed="rId22" cstate="print">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368824" y="5271396"/>
            <a:ext cx="287377" cy="146561"/>
          </a:xfrm>
          <a:prstGeom prst="rect">
            <a:avLst/>
          </a:prstGeom>
        </p:spPr>
      </p:pic>
      <p:pic>
        <p:nvPicPr>
          <p:cNvPr id="196" name="Picture 195">
            <a:extLst>
              <a:ext uri="{FF2B5EF4-FFF2-40B4-BE49-F238E27FC236}">
                <a16:creationId xmlns:a16="http://schemas.microsoft.com/office/drawing/2014/main" id="{7ABB2A80-CC66-4A38-B3DB-F791441945B9}"/>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6208873" y="5503805"/>
            <a:ext cx="419343" cy="414114"/>
          </a:xfrm>
          <a:prstGeom prst="rect">
            <a:avLst/>
          </a:prstGeom>
        </p:spPr>
      </p:pic>
      <p:pic>
        <p:nvPicPr>
          <p:cNvPr id="197" name="Picture 3">
            <a:extLst>
              <a:ext uri="{FF2B5EF4-FFF2-40B4-BE49-F238E27FC236}">
                <a16:creationId xmlns:a16="http://schemas.microsoft.com/office/drawing/2014/main" id="{A0A1521F-3759-4FB4-AA49-F1ADB3DEB8C1}"/>
              </a:ext>
            </a:extLst>
          </p:cNvPr>
          <p:cNvPicPr>
            <a:picLocks noChangeAspect="1"/>
          </p:cNvPicPr>
          <p:nvPr/>
        </p:nvPicPr>
        <p:blipFill>
          <a:blip r:embed="rId22" cstate="print">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6265772" y="5629868"/>
            <a:ext cx="402884" cy="202909"/>
          </a:xfrm>
          <a:prstGeom prst="rect">
            <a:avLst/>
          </a:prstGeom>
        </p:spPr>
      </p:pic>
      <p:pic>
        <p:nvPicPr>
          <p:cNvPr id="198" name="Picture 197">
            <a:extLst>
              <a:ext uri="{FF2B5EF4-FFF2-40B4-BE49-F238E27FC236}">
                <a16:creationId xmlns:a16="http://schemas.microsoft.com/office/drawing/2014/main" id="{99B1C61D-7113-441B-923F-6063E34EB11B}"/>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6057929" y="5565665"/>
            <a:ext cx="419343" cy="414114"/>
          </a:xfrm>
          <a:prstGeom prst="rect">
            <a:avLst/>
          </a:prstGeom>
        </p:spPr>
      </p:pic>
      <p:pic>
        <p:nvPicPr>
          <p:cNvPr id="199" name="Picture 3">
            <a:extLst>
              <a:ext uri="{FF2B5EF4-FFF2-40B4-BE49-F238E27FC236}">
                <a16:creationId xmlns:a16="http://schemas.microsoft.com/office/drawing/2014/main" id="{A80D1950-F195-4B95-BDB1-7612E6682538}"/>
              </a:ext>
            </a:extLst>
          </p:cNvPr>
          <p:cNvPicPr>
            <a:picLocks noChangeAspect="1"/>
          </p:cNvPicPr>
          <p:nvPr/>
        </p:nvPicPr>
        <p:blipFill>
          <a:blip r:embed="rId22" cstate="print">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6114828" y="5737445"/>
            <a:ext cx="402884" cy="202909"/>
          </a:xfrm>
          <a:prstGeom prst="rect">
            <a:avLst/>
          </a:prstGeom>
        </p:spPr>
      </p:pic>
      <p:pic>
        <p:nvPicPr>
          <p:cNvPr id="200" name="Picture 199">
            <a:extLst>
              <a:ext uri="{FF2B5EF4-FFF2-40B4-BE49-F238E27FC236}">
                <a16:creationId xmlns:a16="http://schemas.microsoft.com/office/drawing/2014/main" id="{B002E351-6E33-434E-9EA9-5CEE3789E8EE}"/>
              </a:ext>
            </a:extLst>
          </p:cNvPr>
          <p:cNvPicPr>
            <a:picLocks noChangeAspect="1"/>
          </p:cNvPicPr>
          <p:nvPr/>
        </p:nvPicPr>
        <p:blipFill>
          <a:blip r:embed="rId10"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844640" y="5679987"/>
            <a:ext cx="419343" cy="414114"/>
          </a:xfrm>
          <a:prstGeom prst="rect">
            <a:avLst/>
          </a:prstGeom>
        </p:spPr>
      </p:pic>
      <p:pic>
        <p:nvPicPr>
          <p:cNvPr id="201" name="Picture 3">
            <a:extLst>
              <a:ext uri="{FF2B5EF4-FFF2-40B4-BE49-F238E27FC236}">
                <a16:creationId xmlns:a16="http://schemas.microsoft.com/office/drawing/2014/main" id="{59DBFD26-3807-49E5-B1D9-A32520CFBBBE}"/>
              </a:ext>
            </a:extLst>
          </p:cNvPr>
          <p:cNvPicPr>
            <a:picLocks noChangeAspect="1"/>
          </p:cNvPicPr>
          <p:nvPr/>
        </p:nvPicPr>
        <p:blipFill>
          <a:blip r:embed="rId22" cstate="print">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901539" y="5806050"/>
            <a:ext cx="402884" cy="202909"/>
          </a:xfrm>
          <a:prstGeom prst="rect">
            <a:avLst/>
          </a:prstGeom>
        </p:spPr>
      </p:pic>
      <p:sp>
        <p:nvSpPr>
          <p:cNvPr id="202" name="Oval 201">
            <a:extLst>
              <a:ext uri="{FF2B5EF4-FFF2-40B4-BE49-F238E27FC236}">
                <a16:creationId xmlns:a16="http://schemas.microsoft.com/office/drawing/2014/main" id="{06ECA256-C5A0-4098-9B65-5EE8A17C1459}"/>
              </a:ext>
            </a:extLst>
          </p:cNvPr>
          <p:cNvSpPr/>
          <p:nvPr/>
        </p:nvSpPr>
        <p:spPr>
          <a:xfrm>
            <a:off x="991282" y="5832707"/>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1</a:t>
            </a:r>
          </a:p>
        </p:txBody>
      </p:sp>
      <p:cxnSp>
        <p:nvCxnSpPr>
          <p:cNvPr id="203" name="Straight Connector 202">
            <a:extLst>
              <a:ext uri="{FF2B5EF4-FFF2-40B4-BE49-F238E27FC236}">
                <a16:creationId xmlns:a16="http://schemas.microsoft.com/office/drawing/2014/main" id="{5BEE660D-F5E7-47F7-92C3-B5C43A619F1E}"/>
              </a:ext>
            </a:extLst>
          </p:cNvPr>
          <p:cNvCxnSpPr>
            <a:cxnSpLocks/>
          </p:cNvCxnSpPr>
          <p:nvPr/>
        </p:nvCxnSpPr>
        <p:spPr>
          <a:xfrm>
            <a:off x="2138268" y="3832069"/>
            <a:ext cx="890784" cy="6784"/>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sp>
        <p:nvSpPr>
          <p:cNvPr id="204" name="Rectangular Callout 157">
            <a:extLst>
              <a:ext uri="{FF2B5EF4-FFF2-40B4-BE49-F238E27FC236}">
                <a16:creationId xmlns:a16="http://schemas.microsoft.com/office/drawing/2014/main" id="{159C9F6B-B4F5-4800-87C3-B3CD907FEC63}"/>
              </a:ext>
            </a:extLst>
          </p:cNvPr>
          <p:cNvSpPr/>
          <p:nvPr/>
        </p:nvSpPr>
        <p:spPr>
          <a:xfrm>
            <a:off x="1288445" y="5520944"/>
            <a:ext cx="1614602" cy="844607"/>
          </a:xfrm>
          <a:prstGeom prst="wedgeRectCallout">
            <a:avLst>
              <a:gd name="adj1" fmla="val 51206"/>
              <a:gd name="adj2" fmla="val -63582"/>
            </a:avLst>
          </a:prstGeom>
          <a:solidFill>
            <a:srgbClr val="FFFF00"/>
          </a:solidFill>
        </p:spPr>
        <p:style>
          <a:lnRef idx="1">
            <a:schemeClr val="accent1"/>
          </a:lnRef>
          <a:fillRef idx="3">
            <a:schemeClr val="accent1"/>
          </a:fillRef>
          <a:effectRef idx="2">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One ExpressRoute contract can connect to </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all datacenters in </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a geopolitical region </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(All EU DCs)</a:t>
            </a:r>
          </a:p>
        </p:txBody>
      </p:sp>
      <p:cxnSp>
        <p:nvCxnSpPr>
          <p:cNvPr id="205" name="Connector: Elbow 204">
            <a:extLst>
              <a:ext uri="{FF2B5EF4-FFF2-40B4-BE49-F238E27FC236}">
                <a16:creationId xmlns:a16="http://schemas.microsoft.com/office/drawing/2014/main" id="{65BC27EB-4E8A-4C43-A3C1-16D1E688644F}"/>
              </a:ext>
            </a:extLst>
          </p:cNvPr>
          <p:cNvCxnSpPr>
            <a:cxnSpLocks/>
          </p:cNvCxnSpPr>
          <p:nvPr/>
        </p:nvCxnSpPr>
        <p:spPr>
          <a:xfrm flipV="1">
            <a:off x="2983335" y="2727875"/>
            <a:ext cx="431238" cy="1110978"/>
          </a:xfrm>
          <a:prstGeom prst="bentConnector3">
            <a:avLst>
              <a:gd name="adj1" fmla="val 24252"/>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pic>
        <p:nvPicPr>
          <p:cNvPr id="206" name="Picture 205">
            <a:extLst>
              <a:ext uri="{FF2B5EF4-FFF2-40B4-BE49-F238E27FC236}">
                <a16:creationId xmlns:a16="http://schemas.microsoft.com/office/drawing/2014/main" id="{D3BED6C2-F489-44E4-9AAF-D11A3045C07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975182" y="2492452"/>
            <a:ext cx="281904" cy="281904"/>
          </a:xfrm>
          <a:prstGeom prst="rect">
            <a:avLst/>
          </a:prstGeom>
        </p:spPr>
      </p:pic>
      <p:sp>
        <p:nvSpPr>
          <p:cNvPr id="207" name="TextBox 206">
            <a:extLst>
              <a:ext uri="{FF2B5EF4-FFF2-40B4-BE49-F238E27FC236}">
                <a16:creationId xmlns:a16="http://schemas.microsoft.com/office/drawing/2014/main" id="{914787EF-CACB-4D37-95B0-3B56964196F8}"/>
              </a:ext>
            </a:extLst>
          </p:cNvPr>
          <p:cNvSpPr txBox="1"/>
          <p:nvPr/>
        </p:nvSpPr>
        <p:spPr>
          <a:xfrm>
            <a:off x="2698073" y="2724272"/>
            <a:ext cx="81069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Express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Route</a:t>
            </a:r>
          </a:p>
        </p:txBody>
      </p:sp>
      <p:cxnSp>
        <p:nvCxnSpPr>
          <p:cNvPr id="208" name="Connector: Elbow 207">
            <a:extLst>
              <a:ext uri="{FF2B5EF4-FFF2-40B4-BE49-F238E27FC236}">
                <a16:creationId xmlns:a16="http://schemas.microsoft.com/office/drawing/2014/main" id="{E4C2096E-1269-402A-B03D-CD1D9041FE5A}"/>
              </a:ext>
            </a:extLst>
          </p:cNvPr>
          <p:cNvCxnSpPr>
            <a:cxnSpLocks/>
          </p:cNvCxnSpPr>
          <p:nvPr/>
        </p:nvCxnSpPr>
        <p:spPr>
          <a:xfrm>
            <a:off x="2983335" y="3838853"/>
            <a:ext cx="431238" cy="1784625"/>
          </a:xfrm>
          <a:prstGeom prst="bentConnector3">
            <a:avLst>
              <a:gd name="adj1" fmla="val 22737"/>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pic>
        <p:nvPicPr>
          <p:cNvPr id="209" name="Picture 208">
            <a:extLst>
              <a:ext uri="{FF2B5EF4-FFF2-40B4-BE49-F238E27FC236}">
                <a16:creationId xmlns:a16="http://schemas.microsoft.com/office/drawing/2014/main" id="{48474155-30F5-4E46-8826-156DB8D53904}"/>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975182" y="5185585"/>
            <a:ext cx="281904" cy="281904"/>
          </a:xfrm>
          <a:prstGeom prst="rect">
            <a:avLst/>
          </a:prstGeom>
        </p:spPr>
      </p:pic>
      <p:sp>
        <p:nvSpPr>
          <p:cNvPr id="210" name="TextBox 209">
            <a:extLst>
              <a:ext uri="{FF2B5EF4-FFF2-40B4-BE49-F238E27FC236}">
                <a16:creationId xmlns:a16="http://schemas.microsoft.com/office/drawing/2014/main" id="{7B08DFFF-417B-44FA-8EE5-3382E5CBCE81}"/>
              </a:ext>
            </a:extLst>
          </p:cNvPr>
          <p:cNvSpPr txBox="1"/>
          <p:nvPr/>
        </p:nvSpPr>
        <p:spPr>
          <a:xfrm>
            <a:off x="2698073" y="5417405"/>
            <a:ext cx="81069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Express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Route</a:t>
            </a:r>
          </a:p>
        </p:txBody>
      </p:sp>
      <p:cxnSp>
        <p:nvCxnSpPr>
          <p:cNvPr id="211" name="Connector: Elbow 210">
            <a:extLst>
              <a:ext uri="{FF2B5EF4-FFF2-40B4-BE49-F238E27FC236}">
                <a16:creationId xmlns:a16="http://schemas.microsoft.com/office/drawing/2014/main" id="{7DCE830C-167B-454E-9529-E52142D61A4D}"/>
              </a:ext>
            </a:extLst>
          </p:cNvPr>
          <p:cNvCxnSpPr>
            <a:cxnSpLocks/>
            <a:stCxn id="86" idx="3"/>
            <a:endCxn id="63" idx="1"/>
          </p:cNvCxnSpPr>
          <p:nvPr/>
        </p:nvCxnSpPr>
        <p:spPr>
          <a:xfrm flipV="1">
            <a:off x="3839410" y="2602500"/>
            <a:ext cx="306286" cy="87833"/>
          </a:xfrm>
          <a:prstGeom prst="bentConnector3">
            <a:avLst>
              <a:gd name="adj1" fmla="val 50000"/>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5" name="Connector: Elbow 214">
            <a:extLst>
              <a:ext uri="{FF2B5EF4-FFF2-40B4-BE49-F238E27FC236}">
                <a16:creationId xmlns:a16="http://schemas.microsoft.com/office/drawing/2014/main" id="{20078BE9-C931-44B2-A297-1CD782A43265}"/>
              </a:ext>
            </a:extLst>
          </p:cNvPr>
          <p:cNvCxnSpPr>
            <a:cxnSpLocks/>
            <a:stCxn id="165" idx="3"/>
            <a:endCxn id="90" idx="1"/>
          </p:cNvCxnSpPr>
          <p:nvPr/>
        </p:nvCxnSpPr>
        <p:spPr>
          <a:xfrm flipV="1">
            <a:off x="3846257" y="5519441"/>
            <a:ext cx="306286" cy="87833"/>
          </a:xfrm>
          <a:prstGeom prst="bentConnector3">
            <a:avLst>
              <a:gd name="adj1" fmla="val 50000"/>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9" name="Connector: Elbow 218">
            <a:extLst>
              <a:ext uri="{FF2B5EF4-FFF2-40B4-BE49-F238E27FC236}">
                <a16:creationId xmlns:a16="http://schemas.microsoft.com/office/drawing/2014/main" id="{F7D500CD-20C8-4B0C-87C2-D5295BAAFA6D}"/>
              </a:ext>
            </a:extLst>
          </p:cNvPr>
          <p:cNvCxnSpPr>
            <a:cxnSpLocks/>
            <a:stCxn id="106" idx="2"/>
            <a:endCxn id="133" idx="1"/>
          </p:cNvCxnSpPr>
          <p:nvPr/>
        </p:nvCxnSpPr>
        <p:spPr>
          <a:xfrm rot="16200000" flipH="1">
            <a:off x="6402344" y="4414106"/>
            <a:ext cx="2600755" cy="143267"/>
          </a:xfrm>
          <a:prstGeom prst="bentConnector2">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0" name="TextBox 219">
            <a:extLst>
              <a:ext uri="{FF2B5EF4-FFF2-40B4-BE49-F238E27FC236}">
                <a16:creationId xmlns:a16="http://schemas.microsoft.com/office/drawing/2014/main" id="{E31DE99D-37B4-42E8-9C00-131F5EBC8377}"/>
              </a:ext>
            </a:extLst>
          </p:cNvPr>
          <p:cNvSpPr txBox="1"/>
          <p:nvPr/>
        </p:nvSpPr>
        <p:spPr>
          <a:xfrm>
            <a:off x="4073880" y="2915425"/>
            <a:ext cx="558512" cy="461665"/>
          </a:xfrm>
          <a:prstGeom prst="rect">
            <a:avLst/>
          </a:prstGeom>
          <a:noFill/>
        </p:spPr>
        <p:txBody>
          <a:bodyPr wrap="square" rtlCol="0">
            <a:spAutoFit/>
          </a:bodyPr>
          <a:lstStyle/>
          <a:p>
            <a:pPr lvl="0" algn="ctr">
              <a:defRPr/>
            </a:pPr>
            <a:r>
              <a:rPr lang="en-US" sz="800" kern="0" dirty="0">
                <a:solidFill>
                  <a:sysClr val="windowText" lastClr="000000"/>
                </a:solidFill>
                <a:latin typeface="Segoe UI Light" panose="020B0502040204020203" pitchFamily="34" charset="0"/>
                <a:cs typeface="Segoe UI Light" panose="020B0502040204020203" pitchFamily="34" charset="0"/>
              </a:rPr>
              <a:t>Express</a:t>
            </a:r>
            <a:br>
              <a:rPr lang="en-US" sz="800" kern="0" dirty="0">
                <a:solidFill>
                  <a:sysClr val="windowText" lastClr="000000"/>
                </a:solidFill>
                <a:latin typeface="Segoe UI Light" panose="020B0502040204020203" pitchFamily="34" charset="0"/>
                <a:cs typeface="Segoe UI Light" panose="020B0502040204020203" pitchFamily="34" charset="0"/>
              </a:rPr>
            </a:br>
            <a:r>
              <a:rPr lang="en-US" sz="800" kern="0" dirty="0">
                <a:solidFill>
                  <a:sysClr val="windowText" lastClr="000000"/>
                </a:solidFill>
                <a:latin typeface="Segoe UI Light" panose="020B0502040204020203" pitchFamily="34" charset="0"/>
                <a:cs typeface="Segoe UI Light" panose="020B0502040204020203" pitchFamily="34" charset="0"/>
              </a:rPr>
              <a:t>Route</a:t>
            </a:r>
            <a:br>
              <a:rPr lang="en-US" sz="800" kern="0" dirty="0">
                <a:solidFill>
                  <a:sysClr val="windowText" lastClr="000000"/>
                </a:solidFill>
                <a:latin typeface="Segoe UI Light" panose="020B0502040204020203" pitchFamily="34" charset="0"/>
                <a:cs typeface="Segoe UI Light" panose="020B0502040204020203" pitchFamily="34" charset="0"/>
              </a:rPr>
            </a:br>
            <a:r>
              <a:rPr lang="en-US" sz="800" kern="0" dirty="0">
                <a:solidFill>
                  <a:sysClr val="windowText" lastClr="000000"/>
                </a:solidFill>
                <a:latin typeface="Segoe UI Light" panose="020B0502040204020203" pitchFamily="34" charset="0"/>
                <a:cs typeface="Segoe UI Light" panose="020B0502040204020203" pitchFamily="34" charset="0"/>
              </a:rPr>
              <a:t>Gateway</a:t>
            </a:r>
          </a:p>
        </p:txBody>
      </p:sp>
      <p:sp>
        <p:nvSpPr>
          <p:cNvPr id="221" name="TextBox 220">
            <a:extLst>
              <a:ext uri="{FF2B5EF4-FFF2-40B4-BE49-F238E27FC236}">
                <a16:creationId xmlns:a16="http://schemas.microsoft.com/office/drawing/2014/main" id="{559F6E26-3452-4081-A6F9-41A35B04A455}"/>
              </a:ext>
            </a:extLst>
          </p:cNvPr>
          <p:cNvSpPr txBox="1"/>
          <p:nvPr/>
        </p:nvSpPr>
        <p:spPr>
          <a:xfrm>
            <a:off x="4086769" y="5750091"/>
            <a:ext cx="558512" cy="461665"/>
          </a:xfrm>
          <a:prstGeom prst="rect">
            <a:avLst/>
          </a:prstGeom>
          <a:noFill/>
        </p:spPr>
        <p:txBody>
          <a:bodyPr wrap="square" rtlCol="0">
            <a:spAutoFit/>
          </a:bodyPr>
          <a:lstStyle/>
          <a:p>
            <a:pPr lvl="0" algn="ctr">
              <a:defRPr/>
            </a:pPr>
            <a:r>
              <a:rPr lang="en-US" sz="800" kern="0" dirty="0">
                <a:solidFill>
                  <a:sysClr val="windowText" lastClr="000000"/>
                </a:solidFill>
                <a:latin typeface="Segoe UI Light" panose="020B0502040204020203" pitchFamily="34" charset="0"/>
                <a:cs typeface="Segoe UI Light" panose="020B0502040204020203" pitchFamily="34" charset="0"/>
              </a:rPr>
              <a:t>Express</a:t>
            </a:r>
            <a:br>
              <a:rPr lang="en-US" sz="800" kern="0" dirty="0">
                <a:solidFill>
                  <a:sysClr val="windowText" lastClr="000000"/>
                </a:solidFill>
                <a:latin typeface="Segoe UI Light" panose="020B0502040204020203" pitchFamily="34" charset="0"/>
                <a:cs typeface="Segoe UI Light" panose="020B0502040204020203" pitchFamily="34" charset="0"/>
              </a:rPr>
            </a:br>
            <a:r>
              <a:rPr lang="en-US" sz="800" kern="0" dirty="0">
                <a:solidFill>
                  <a:sysClr val="windowText" lastClr="000000"/>
                </a:solidFill>
                <a:latin typeface="Segoe UI Light" panose="020B0502040204020203" pitchFamily="34" charset="0"/>
                <a:cs typeface="Segoe UI Light" panose="020B0502040204020203" pitchFamily="34" charset="0"/>
              </a:rPr>
              <a:t>Route</a:t>
            </a:r>
            <a:br>
              <a:rPr lang="en-US" sz="800" kern="0" dirty="0">
                <a:solidFill>
                  <a:sysClr val="windowText" lastClr="000000"/>
                </a:solidFill>
                <a:latin typeface="Segoe UI Light" panose="020B0502040204020203" pitchFamily="34" charset="0"/>
                <a:cs typeface="Segoe UI Light" panose="020B0502040204020203" pitchFamily="34" charset="0"/>
              </a:rPr>
            </a:br>
            <a:r>
              <a:rPr lang="en-US" sz="800" kern="0" dirty="0">
                <a:solidFill>
                  <a:sysClr val="windowText" lastClr="000000"/>
                </a:solidFill>
                <a:latin typeface="Segoe UI Light" panose="020B0502040204020203" pitchFamily="34" charset="0"/>
                <a:cs typeface="Segoe UI Light" panose="020B0502040204020203" pitchFamily="34" charset="0"/>
              </a:rPr>
              <a:t>Gateway</a:t>
            </a:r>
          </a:p>
        </p:txBody>
      </p:sp>
      <p:sp>
        <p:nvSpPr>
          <p:cNvPr id="222" name="Title 1">
            <a:extLst>
              <a:ext uri="{FF2B5EF4-FFF2-40B4-BE49-F238E27FC236}">
                <a16:creationId xmlns:a16="http://schemas.microsoft.com/office/drawing/2014/main" id="{5DD82D86-F93E-47B1-8F39-ECFDF4028261}"/>
              </a:ext>
            </a:extLst>
          </p:cNvPr>
          <p:cNvSpPr>
            <a:spLocks noGrp="1"/>
          </p:cNvSpPr>
          <p:nvPr>
            <p:ph type="title"/>
          </p:nvPr>
        </p:nvSpPr>
        <p:spPr>
          <a:xfrm>
            <a:off x="263110" y="66916"/>
            <a:ext cx="11582401" cy="863600"/>
          </a:xfrm>
        </p:spPr>
        <p:txBody>
          <a:bodyPr>
            <a:noAutofit/>
          </a:bodyPr>
          <a:lstStyle/>
          <a:p>
            <a:r>
              <a:rPr lang="en-US" sz="4800" dirty="0"/>
              <a:t>S/4HANA – Azure VM with HA/DR</a:t>
            </a:r>
            <a:endParaRPr lang="en-US" sz="3600" dirty="0"/>
          </a:p>
        </p:txBody>
      </p:sp>
      <p:sp>
        <p:nvSpPr>
          <p:cNvPr id="223" name="Oval 222">
            <a:extLst>
              <a:ext uri="{FF2B5EF4-FFF2-40B4-BE49-F238E27FC236}">
                <a16:creationId xmlns:a16="http://schemas.microsoft.com/office/drawing/2014/main" id="{4EE7D78F-EFFE-4B09-B4C4-33B13F223FF9}"/>
              </a:ext>
            </a:extLst>
          </p:cNvPr>
          <p:cNvSpPr/>
          <p:nvPr/>
        </p:nvSpPr>
        <p:spPr>
          <a:xfrm>
            <a:off x="3128836" y="6452925"/>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5</a:t>
            </a:r>
          </a:p>
        </p:txBody>
      </p:sp>
      <p:sp>
        <p:nvSpPr>
          <p:cNvPr id="224" name="Rectangular Callout 159">
            <a:extLst>
              <a:ext uri="{FF2B5EF4-FFF2-40B4-BE49-F238E27FC236}">
                <a16:creationId xmlns:a16="http://schemas.microsoft.com/office/drawing/2014/main" id="{D39DC085-235A-449C-8E70-2655A39B70C8}"/>
              </a:ext>
            </a:extLst>
          </p:cNvPr>
          <p:cNvSpPr/>
          <p:nvPr/>
        </p:nvSpPr>
        <p:spPr>
          <a:xfrm>
            <a:off x="3412431" y="6214427"/>
            <a:ext cx="1407534" cy="595276"/>
          </a:xfrm>
          <a:prstGeom prst="wedgeRectCallout">
            <a:avLst>
              <a:gd name="adj1" fmla="val 64348"/>
              <a:gd name="adj2" fmla="val -60520"/>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Shutdown VMs when unused (then no Compute charge)</a:t>
            </a:r>
          </a:p>
        </p:txBody>
      </p:sp>
      <p:sp>
        <p:nvSpPr>
          <p:cNvPr id="225" name="Oval 224">
            <a:extLst>
              <a:ext uri="{FF2B5EF4-FFF2-40B4-BE49-F238E27FC236}">
                <a16:creationId xmlns:a16="http://schemas.microsoft.com/office/drawing/2014/main" id="{8139ED5D-6375-4671-A3FF-49521935C08E}"/>
              </a:ext>
            </a:extLst>
          </p:cNvPr>
          <p:cNvSpPr/>
          <p:nvPr/>
        </p:nvSpPr>
        <p:spPr>
          <a:xfrm>
            <a:off x="10739525" y="902532"/>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2</a:t>
            </a:r>
          </a:p>
        </p:txBody>
      </p:sp>
      <p:sp>
        <p:nvSpPr>
          <p:cNvPr id="226" name="Rectangular Callout 172">
            <a:extLst>
              <a:ext uri="{FF2B5EF4-FFF2-40B4-BE49-F238E27FC236}">
                <a16:creationId xmlns:a16="http://schemas.microsoft.com/office/drawing/2014/main" id="{16020CCC-8A21-43B0-BE0B-3CADA7C327DB}"/>
              </a:ext>
            </a:extLst>
          </p:cNvPr>
          <p:cNvSpPr/>
          <p:nvPr/>
        </p:nvSpPr>
        <p:spPr>
          <a:xfrm>
            <a:off x="6080592" y="3404182"/>
            <a:ext cx="1346721" cy="537527"/>
          </a:xfrm>
          <a:prstGeom prst="wedgeRectCallout">
            <a:avLst>
              <a:gd name="adj1" fmla="val 64077"/>
              <a:gd name="adj2" fmla="val 24394"/>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HANA System Replication for </a:t>
            </a:r>
            <a:r>
              <a:rPr kumimoji="0" lang="en-US" sz="1100" b="0" i="0" u="none" strike="noStrike" kern="0" cap="none" spc="0" normalizeH="0" baseline="0" noProof="0" dirty="0" err="1">
                <a:ln>
                  <a:noFill/>
                </a:ln>
                <a:solidFill>
                  <a:sysClr val="windowText" lastClr="000000"/>
                </a:solidFill>
                <a:effectLst/>
                <a:uLnTx/>
                <a:uFillTx/>
                <a:latin typeface="Calibri Light" panose="020F0302020204030204"/>
                <a:ea typeface="+mn-ea"/>
                <a:cs typeface="+mn-cs"/>
              </a:rPr>
              <a:t>async</a:t>
            </a: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 volume replica</a:t>
            </a:r>
          </a:p>
        </p:txBody>
      </p:sp>
      <p:sp>
        <p:nvSpPr>
          <p:cNvPr id="227" name="Oval 226">
            <a:extLst>
              <a:ext uri="{FF2B5EF4-FFF2-40B4-BE49-F238E27FC236}">
                <a16:creationId xmlns:a16="http://schemas.microsoft.com/office/drawing/2014/main" id="{9D2CB564-C484-4BD2-97E3-F1E26035C372}"/>
              </a:ext>
            </a:extLst>
          </p:cNvPr>
          <p:cNvSpPr/>
          <p:nvPr/>
        </p:nvSpPr>
        <p:spPr>
          <a:xfrm>
            <a:off x="5793214" y="3669131"/>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3</a:t>
            </a:r>
          </a:p>
        </p:txBody>
      </p:sp>
      <p:sp>
        <p:nvSpPr>
          <p:cNvPr id="228" name="Rectangular Callout 172">
            <a:extLst>
              <a:ext uri="{FF2B5EF4-FFF2-40B4-BE49-F238E27FC236}">
                <a16:creationId xmlns:a16="http://schemas.microsoft.com/office/drawing/2014/main" id="{0158F215-5140-47D0-89EA-D5E8298FFFBC}"/>
              </a:ext>
            </a:extLst>
          </p:cNvPr>
          <p:cNvSpPr/>
          <p:nvPr/>
        </p:nvSpPr>
        <p:spPr>
          <a:xfrm>
            <a:off x="8852482" y="615907"/>
            <a:ext cx="1827006" cy="699097"/>
          </a:xfrm>
          <a:prstGeom prst="wedgeRectCallout">
            <a:avLst>
              <a:gd name="adj1" fmla="val -73118"/>
              <a:gd name="adj2" fmla="val 195017"/>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2 nodes x 1TB (RAM) HANA System Replication Cluster uptime SLA : 99.95%</a:t>
            </a:r>
            <a:b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b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2,5TB SSD Storage</a:t>
            </a:r>
          </a:p>
        </p:txBody>
      </p:sp>
      <p:sp>
        <p:nvSpPr>
          <p:cNvPr id="229" name="Oval 228">
            <a:extLst>
              <a:ext uri="{FF2B5EF4-FFF2-40B4-BE49-F238E27FC236}">
                <a16:creationId xmlns:a16="http://schemas.microsoft.com/office/drawing/2014/main" id="{94AF9CEB-2D0F-4725-86ED-302FBBCD21E3}"/>
              </a:ext>
            </a:extLst>
          </p:cNvPr>
          <p:cNvSpPr/>
          <p:nvPr/>
        </p:nvSpPr>
        <p:spPr>
          <a:xfrm>
            <a:off x="4177192" y="880803"/>
            <a:ext cx="192232" cy="193934"/>
          </a:xfrm>
          <a:prstGeom prst="ellips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Segoe UI Light" panose="020B0502040204020203" pitchFamily="34" charset="0"/>
                <a:ea typeface="+mn-ea"/>
                <a:cs typeface="Segoe UI Light" panose="020B0502040204020203" pitchFamily="34" charset="0"/>
              </a:rPr>
              <a:t>4</a:t>
            </a:r>
          </a:p>
        </p:txBody>
      </p:sp>
      <p:sp>
        <p:nvSpPr>
          <p:cNvPr id="230" name="Rectangular Callout 172">
            <a:extLst>
              <a:ext uri="{FF2B5EF4-FFF2-40B4-BE49-F238E27FC236}">
                <a16:creationId xmlns:a16="http://schemas.microsoft.com/office/drawing/2014/main" id="{D9833B62-8058-44B6-BBB2-8A784E3BCAE5}"/>
              </a:ext>
            </a:extLst>
          </p:cNvPr>
          <p:cNvSpPr/>
          <p:nvPr/>
        </p:nvSpPr>
        <p:spPr>
          <a:xfrm>
            <a:off x="4421479" y="908098"/>
            <a:ext cx="1229286" cy="831520"/>
          </a:xfrm>
          <a:prstGeom prst="wedgeRectCallout">
            <a:avLst>
              <a:gd name="adj1" fmla="val 10265"/>
              <a:gd name="adj2" fmla="val 73687"/>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Text" lastClr="000000"/>
                </a:solidFill>
                <a:effectLst/>
                <a:uLnTx/>
                <a:uFillTx/>
                <a:latin typeface="Calibri Light" panose="020F0302020204030204"/>
                <a:ea typeface="+mn-ea"/>
                <a:cs typeface="+mn-cs"/>
              </a:rPr>
              <a:t>Highly available SAP ASCS and NFS on Linux Clusters – VM uptime SLA : 99.95%</a:t>
            </a:r>
          </a:p>
        </p:txBody>
      </p:sp>
    </p:spTree>
    <p:extLst>
      <p:ext uri="{BB962C8B-B14F-4D97-AF65-F5344CB8AC3E}">
        <p14:creationId xmlns:p14="http://schemas.microsoft.com/office/powerpoint/2010/main" val="3421950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3F443-49EE-4719-9449-FE470165E91E}"/>
              </a:ext>
            </a:extLst>
          </p:cNvPr>
          <p:cNvSpPr>
            <a:spLocks noGrp="1"/>
          </p:cNvSpPr>
          <p:nvPr>
            <p:ph type="title"/>
          </p:nvPr>
        </p:nvSpPr>
        <p:spPr>
          <a:xfrm>
            <a:off x="588263" y="457200"/>
            <a:ext cx="11018520" cy="1107996"/>
          </a:xfrm>
        </p:spPr>
        <p:txBody>
          <a:bodyPr/>
          <a:lstStyle/>
          <a:p>
            <a:r>
              <a:rPr lang="en-US" b="0" dirty="0"/>
              <a:t>Reference Architecture for SAP NetWeaver and SAP HANA on Azure</a:t>
            </a:r>
          </a:p>
        </p:txBody>
      </p:sp>
      <p:pic>
        <p:nvPicPr>
          <p:cNvPr id="1026" name="Picture 2" descr="image">
            <a:extLst>
              <a:ext uri="{FF2B5EF4-FFF2-40B4-BE49-F238E27FC236}">
                <a16:creationId xmlns:a16="http://schemas.microsoft.com/office/drawing/2014/main" id="{0E3B671D-77FB-4E3B-9F57-311801B9D9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36842"/>
            <a:ext cx="9753600" cy="42005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9958B7D-47F6-423A-BC4E-3F0E0D74B99F}"/>
              </a:ext>
            </a:extLst>
          </p:cNvPr>
          <p:cNvSpPr/>
          <p:nvPr/>
        </p:nvSpPr>
        <p:spPr>
          <a:xfrm>
            <a:off x="1887658" y="6093023"/>
            <a:ext cx="11134659" cy="307777"/>
          </a:xfrm>
          <a:prstGeom prst="rect">
            <a:avLst/>
          </a:prstGeom>
        </p:spPr>
        <p:txBody>
          <a:bodyPr wrap="square">
            <a:spAutoFit/>
          </a:bodyPr>
          <a:lstStyle/>
          <a:p>
            <a:r>
              <a:rPr lang="sl-SI" sz="1400" dirty="0">
                <a:hlinkClick r:id="rId3"/>
              </a:rPr>
              <a:t>https://azure.microsoft.com/en-gb/blog/reference-architecture-for-sap-netweaver-and-sap-hana-on-azure/</a:t>
            </a:r>
            <a:endParaRPr lang="sl-SI" sz="1400" dirty="0"/>
          </a:p>
        </p:txBody>
      </p:sp>
    </p:spTree>
    <p:extLst>
      <p:ext uri="{BB962C8B-B14F-4D97-AF65-F5344CB8AC3E}">
        <p14:creationId xmlns:p14="http://schemas.microsoft.com/office/powerpoint/2010/main" val="3630829234"/>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a:xfrm>
            <a:off x="584200" y="2979778"/>
            <a:ext cx="9144000" cy="553998"/>
          </a:xfrm>
        </p:spPr>
        <p:txBody>
          <a:bodyPr/>
          <a:lstStyle/>
          <a:p>
            <a:r>
              <a:rPr lang="sl-SI" dirty="0"/>
              <a:t>Azure </a:t>
            </a:r>
            <a:r>
              <a:rPr lang="sl-SI" dirty="0" err="1"/>
              <a:t>DevTest</a:t>
            </a:r>
            <a:r>
              <a:rPr lang="sl-SI" dirty="0"/>
              <a:t> </a:t>
            </a:r>
            <a:r>
              <a:rPr lang="sl-SI" dirty="0" err="1"/>
              <a:t>Labs</a:t>
            </a:r>
            <a:endParaRPr lang="sl-SI" dirty="0"/>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369332"/>
          </a:xfrm>
        </p:spPr>
        <p:txBody>
          <a:bodyPr/>
          <a:lstStyle/>
          <a:p>
            <a:endParaRPr lang="sl-SI" sz="2400" dirty="0"/>
          </a:p>
        </p:txBody>
      </p:sp>
    </p:spTree>
    <p:extLst>
      <p:ext uri="{BB962C8B-B14F-4D97-AF65-F5344CB8AC3E}">
        <p14:creationId xmlns:p14="http://schemas.microsoft.com/office/powerpoint/2010/main" val="49664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bwMode="auto">
          <a:xfrm>
            <a:off x="1" y="1648804"/>
            <a:ext cx="12192000" cy="2506072"/>
          </a:xfrm>
          <a:prstGeom prst="rect">
            <a:avLst/>
          </a:prstGeom>
          <a:solidFill>
            <a:srgbClr val="002050"/>
          </a:solidFill>
          <a:ln w="22225">
            <a:no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a:endParaRPr lang="en-US" sz="2000" dirty="0">
              <a:gradFill>
                <a:gsLst>
                  <a:gs pos="0">
                    <a:srgbClr val="FFFFFF"/>
                  </a:gs>
                  <a:gs pos="100000">
                    <a:srgbClr val="FFFFFF"/>
                  </a:gs>
                </a:gsLst>
                <a:lin ang="5400000" scaled="0"/>
              </a:gradFill>
            </a:endParaRPr>
          </a:p>
        </p:txBody>
      </p:sp>
      <p:sp>
        <p:nvSpPr>
          <p:cNvPr id="22" name="Rectangle 21"/>
          <p:cNvSpPr/>
          <p:nvPr/>
        </p:nvSpPr>
        <p:spPr bwMode="auto">
          <a:xfrm>
            <a:off x="1" y="4154876"/>
            <a:ext cx="12192000" cy="2705669"/>
          </a:xfrm>
          <a:prstGeom prst="rect">
            <a:avLst/>
          </a:prstGeom>
          <a:solidFill>
            <a:schemeClr val="bg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a:endParaRPr lang="en-US" sz="2000" dirty="0">
              <a:gradFill>
                <a:gsLst>
                  <a:gs pos="0">
                    <a:srgbClr val="FFFFFF"/>
                  </a:gs>
                  <a:gs pos="100000">
                    <a:srgbClr val="FFFFFF"/>
                  </a:gs>
                </a:gsLst>
                <a:lin ang="5400000" scaled="0"/>
              </a:gradFill>
            </a:endParaRPr>
          </a:p>
        </p:txBody>
      </p:sp>
      <p:sp>
        <p:nvSpPr>
          <p:cNvPr id="11" name="Rectangle 10"/>
          <p:cNvSpPr/>
          <p:nvPr/>
        </p:nvSpPr>
        <p:spPr bwMode="auto">
          <a:xfrm flipH="1">
            <a:off x="1" y="487"/>
            <a:ext cx="12226586" cy="6882968"/>
          </a:xfrm>
          <a:prstGeom prst="rect">
            <a:avLst/>
          </a:prstGeom>
          <a:solidFill>
            <a:srgbClr val="24242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1961" b="1" dirty="0">
              <a:solidFill>
                <a:schemeClr val="bg1"/>
              </a:solidFill>
              <a:latin typeface="+mj-lt"/>
              <a:ea typeface="Segoe UI" pitchFamily="34" charset="0"/>
              <a:cs typeface="Segoe UI" pitchFamily="34" charset="0"/>
            </a:endParaRPr>
          </a:p>
        </p:txBody>
      </p:sp>
      <p:sp>
        <p:nvSpPr>
          <p:cNvPr id="5" name="Rectangle 4"/>
          <p:cNvSpPr/>
          <p:nvPr/>
        </p:nvSpPr>
        <p:spPr>
          <a:xfrm>
            <a:off x="318087" y="1225609"/>
            <a:ext cx="9373593" cy="389227"/>
          </a:xfrm>
          <a:prstGeom prst="rect">
            <a:avLst/>
          </a:prstGeom>
        </p:spPr>
        <p:txBody>
          <a:bodyPr wrap="square">
            <a:spAutoFit/>
          </a:bodyPr>
          <a:lstStyle/>
          <a:p>
            <a:pPr>
              <a:lnSpc>
                <a:spcPct val="90000"/>
              </a:lnSpc>
              <a:spcAft>
                <a:spcPts val="600"/>
              </a:spcAft>
            </a:pPr>
            <a:r>
              <a:rPr lang="en-US" sz="2157" dirty="0">
                <a:solidFill>
                  <a:schemeClr val="bg1"/>
                </a:solidFill>
              </a:rPr>
              <a:t>Quick and easy to create DevTest environments in Azure.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4472" y="2412014"/>
            <a:ext cx="9579466" cy="5123595"/>
          </a:xfrm>
          <a:prstGeom prst="rect">
            <a:avLst/>
          </a:prstGeom>
        </p:spPr>
      </p:pic>
      <p:sp>
        <p:nvSpPr>
          <p:cNvPr id="2" name="Title 1"/>
          <p:cNvSpPr>
            <a:spLocks noGrp="1"/>
          </p:cNvSpPr>
          <p:nvPr>
            <p:ph type="title"/>
          </p:nvPr>
        </p:nvSpPr>
        <p:spPr/>
        <p:txBody>
          <a:bodyPr/>
          <a:lstStyle/>
          <a:p>
            <a:r>
              <a:rPr lang="en-US" noProof="0" dirty="0">
                <a:solidFill>
                  <a:schemeClr val="bg1"/>
                </a:solidFill>
              </a:rPr>
              <a:t>Azure DevTest Labs</a:t>
            </a:r>
          </a:p>
        </p:txBody>
      </p:sp>
    </p:spTree>
    <p:extLst>
      <p:ext uri="{BB962C8B-B14F-4D97-AF65-F5344CB8AC3E}">
        <p14:creationId xmlns:p14="http://schemas.microsoft.com/office/powerpoint/2010/main" val="25648425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7" presetClass="exit" presetSubtype="1" fill="hold" grpId="0" nodeType="withEffect">
                                  <p:stCondLst>
                                    <p:cond delay="0"/>
                                  </p:stCondLst>
                                  <p:childTnLst>
                                    <p:anim calcmode="lin" valueType="num">
                                      <p:cBhvr>
                                        <p:cTn id="12" dur="500"/>
                                        <p:tgtEl>
                                          <p:spTgt spid="20"/>
                                        </p:tgtEl>
                                        <p:attrNameLst>
                                          <p:attrName>ppt_x</p:attrName>
                                        </p:attrNameLst>
                                      </p:cBhvr>
                                      <p:tavLst>
                                        <p:tav tm="0">
                                          <p:val>
                                            <p:strVal val="ppt_x"/>
                                          </p:val>
                                        </p:tav>
                                        <p:tav tm="100000">
                                          <p:val>
                                            <p:strVal val="ppt_x"/>
                                          </p:val>
                                        </p:tav>
                                      </p:tavLst>
                                    </p:anim>
                                    <p:anim calcmode="lin" valueType="num">
                                      <p:cBhvr>
                                        <p:cTn id="13" dur="500"/>
                                        <p:tgtEl>
                                          <p:spTgt spid="20"/>
                                        </p:tgtEl>
                                        <p:attrNameLst>
                                          <p:attrName>ppt_y</p:attrName>
                                        </p:attrNameLst>
                                      </p:cBhvr>
                                      <p:tavLst>
                                        <p:tav tm="0">
                                          <p:val>
                                            <p:strVal val="ppt_y"/>
                                          </p:val>
                                        </p:tav>
                                        <p:tav tm="100000">
                                          <p:val>
                                            <p:strVal val="ppt_y-ppt_h/2"/>
                                          </p:val>
                                        </p:tav>
                                      </p:tavLst>
                                    </p:anim>
                                    <p:anim calcmode="lin" valueType="num">
                                      <p:cBhvr>
                                        <p:cTn id="14" dur="500"/>
                                        <p:tgtEl>
                                          <p:spTgt spid="20"/>
                                        </p:tgtEl>
                                        <p:attrNameLst>
                                          <p:attrName>ppt_w</p:attrName>
                                        </p:attrNameLst>
                                      </p:cBhvr>
                                      <p:tavLst>
                                        <p:tav tm="0">
                                          <p:val>
                                            <p:strVal val="ppt_w"/>
                                          </p:val>
                                        </p:tav>
                                        <p:tav tm="100000">
                                          <p:val>
                                            <p:strVal val="ppt_w"/>
                                          </p:val>
                                        </p:tav>
                                      </p:tavLst>
                                    </p:anim>
                                    <p:anim calcmode="lin" valueType="num">
                                      <p:cBhvr>
                                        <p:cTn id="15" dur="500"/>
                                        <p:tgtEl>
                                          <p:spTgt spid="20"/>
                                        </p:tgtEl>
                                        <p:attrNameLst>
                                          <p:attrName>ppt_h</p:attrName>
                                        </p:attrNameLst>
                                      </p:cBhvr>
                                      <p:tavLst>
                                        <p:tav tm="0">
                                          <p:val>
                                            <p:strVal val="ppt_h"/>
                                          </p:val>
                                        </p:tav>
                                        <p:tav tm="100000">
                                          <p:val>
                                            <p:fltVal val="0"/>
                                          </p:val>
                                        </p:tav>
                                      </p:tavLst>
                                    </p:anim>
                                    <p:set>
                                      <p:cBhvr>
                                        <p:cTn id="16" dur="1" fill="hold">
                                          <p:stCondLst>
                                            <p:cond delay="499"/>
                                          </p:stCondLst>
                                        </p:cTn>
                                        <p:tgtEl>
                                          <p:spTgt spid="20"/>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500"/>
                                        <p:tgtEl>
                                          <p:spTgt spid="22"/>
                                        </p:tgtEl>
                                        <p:attrNameLst>
                                          <p:attrName>ppt_x</p:attrName>
                                        </p:attrNameLst>
                                      </p:cBhvr>
                                      <p:tavLst>
                                        <p:tav tm="0">
                                          <p:val>
                                            <p:strVal val="ppt_x"/>
                                          </p:val>
                                        </p:tav>
                                        <p:tav tm="100000">
                                          <p:val>
                                            <p:strVal val="ppt_x"/>
                                          </p:val>
                                        </p:tav>
                                      </p:tavLst>
                                    </p:anim>
                                    <p:anim calcmode="lin" valueType="num">
                                      <p:cBhvr>
                                        <p:cTn id="19" dur="500"/>
                                        <p:tgtEl>
                                          <p:spTgt spid="22"/>
                                        </p:tgtEl>
                                        <p:attrNameLst>
                                          <p:attrName>ppt_y</p:attrName>
                                        </p:attrNameLst>
                                      </p:cBhvr>
                                      <p:tavLst>
                                        <p:tav tm="0">
                                          <p:val>
                                            <p:strVal val="ppt_y"/>
                                          </p:val>
                                        </p:tav>
                                        <p:tav tm="100000">
                                          <p:val>
                                            <p:strVal val="ppt_y+ppt_h/2"/>
                                          </p:val>
                                        </p:tav>
                                      </p:tavLst>
                                    </p:anim>
                                    <p:anim calcmode="lin" valueType="num">
                                      <p:cBhvr>
                                        <p:cTn id="20" dur="500"/>
                                        <p:tgtEl>
                                          <p:spTgt spid="22"/>
                                        </p:tgtEl>
                                        <p:attrNameLst>
                                          <p:attrName>ppt_w</p:attrName>
                                        </p:attrNameLst>
                                      </p:cBhvr>
                                      <p:tavLst>
                                        <p:tav tm="0">
                                          <p:val>
                                            <p:strVal val="ppt_w"/>
                                          </p:val>
                                        </p:tav>
                                        <p:tav tm="100000">
                                          <p:val>
                                            <p:strVal val="ppt_w"/>
                                          </p:val>
                                        </p:tav>
                                      </p:tavLst>
                                    </p:anim>
                                    <p:anim calcmode="lin" valueType="num">
                                      <p:cBhvr>
                                        <p:cTn id="21" dur="500"/>
                                        <p:tgtEl>
                                          <p:spTgt spid="22"/>
                                        </p:tgtEl>
                                        <p:attrNameLst>
                                          <p:attrName>ppt_h</p:attrName>
                                        </p:attrNameLst>
                                      </p:cBhvr>
                                      <p:tavLst>
                                        <p:tav tm="0">
                                          <p:val>
                                            <p:strVal val="ppt_h"/>
                                          </p:val>
                                        </p:tav>
                                        <p:tav tm="100000">
                                          <p:val>
                                            <p:fltVal val="0"/>
                                          </p:val>
                                        </p:tav>
                                      </p:tavLst>
                                    </p:anim>
                                    <p:set>
                                      <p:cBhvr>
                                        <p:cTn id="22" dur="1" fill="hold">
                                          <p:stCondLst>
                                            <p:cond delay="499"/>
                                          </p:stCondLst>
                                        </p:cTn>
                                        <p:tgtEl>
                                          <p:spTgt spid="22"/>
                                        </p:tgtEl>
                                        <p:attrNameLst>
                                          <p:attrName>style.visibility</p:attrName>
                                        </p:attrNameLst>
                                      </p:cBhvr>
                                      <p:to>
                                        <p:strVal val="hidden"/>
                                      </p:to>
                                    </p:set>
                                  </p:childTnLst>
                                </p:cTn>
                              </p:par>
                              <p:par>
                                <p:cTn id="23" presetID="16" presetClass="entr" presetSubtype="4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11" grpId="0" animBg="1"/>
      <p:bldP spid="5" grpId="0"/>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04381DF-057E-4613-BA74-22B0FB20C411}"/>
              </a:ext>
            </a:extLst>
          </p:cNvPr>
          <p:cNvSpPr>
            <a:spLocks noGrp="1"/>
          </p:cNvSpPr>
          <p:nvPr>
            <p:ph type="title"/>
          </p:nvPr>
        </p:nvSpPr>
        <p:spPr>
          <a:xfrm>
            <a:off x="588263" y="2425541"/>
            <a:ext cx="4167887" cy="1107996"/>
          </a:xfrm>
        </p:spPr>
        <p:txBody>
          <a:bodyPr/>
          <a:lstStyle/>
          <a:p>
            <a:r>
              <a:rPr lang="en-US" dirty="0"/>
              <a:t>A</a:t>
            </a:r>
            <a:r>
              <a:rPr lang="sl-SI" dirty="0" err="1"/>
              <a:t>zure</a:t>
            </a:r>
            <a:r>
              <a:rPr lang="sl-SI" dirty="0"/>
              <a:t> </a:t>
            </a:r>
            <a:r>
              <a:rPr lang="sl-SI" dirty="0" err="1"/>
              <a:t>DevTest</a:t>
            </a:r>
            <a:r>
              <a:rPr lang="sl-SI" dirty="0"/>
              <a:t> </a:t>
            </a:r>
            <a:r>
              <a:rPr lang="sl-SI" dirty="0" err="1"/>
              <a:t>Labs</a:t>
            </a:r>
            <a:r>
              <a:rPr lang="sl-SI" dirty="0"/>
              <a:t> DEMO</a:t>
            </a:r>
          </a:p>
        </p:txBody>
      </p:sp>
      <p:sp>
        <p:nvSpPr>
          <p:cNvPr id="7" name="Text Placeholder 6">
            <a:extLst>
              <a:ext uri="{FF2B5EF4-FFF2-40B4-BE49-F238E27FC236}">
                <a16:creationId xmlns:a16="http://schemas.microsoft.com/office/drawing/2014/main" id="{323BC30C-BAAC-4EDB-ADB5-27F1AEEB6F69}"/>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2825248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a:xfrm>
            <a:off x="584200" y="2979778"/>
            <a:ext cx="9144000" cy="553998"/>
          </a:xfrm>
        </p:spPr>
        <p:txBody>
          <a:bodyPr/>
          <a:lstStyle/>
          <a:p>
            <a:r>
              <a:rPr lang="sl-SI" dirty="0"/>
              <a:t>Azure </a:t>
            </a:r>
            <a:r>
              <a:rPr lang="sl-SI" dirty="0" err="1"/>
              <a:t>AppService</a:t>
            </a:r>
            <a:endParaRPr lang="sl-SI" dirty="0"/>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369332"/>
          </a:xfrm>
        </p:spPr>
        <p:txBody>
          <a:bodyPr/>
          <a:lstStyle/>
          <a:p>
            <a:endParaRPr lang="sl-SI" sz="2400" dirty="0"/>
          </a:p>
        </p:txBody>
      </p:sp>
    </p:spTree>
    <p:extLst>
      <p:ext uri="{BB962C8B-B14F-4D97-AF65-F5344CB8AC3E}">
        <p14:creationId xmlns:p14="http://schemas.microsoft.com/office/powerpoint/2010/main" val="267813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A436996C-A2E9-441D-AAEC-62F71A57E1F1}"/>
              </a:ext>
            </a:extLst>
          </p:cNvPr>
          <p:cNvGrpSpPr/>
          <p:nvPr/>
        </p:nvGrpSpPr>
        <p:grpSpPr>
          <a:xfrm>
            <a:off x="2437797" y="765087"/>
            <a:ext cx="7316408" cy="1415936"/>
            <a:chOff x="2486679" y="779932"/>
            <a:chExt cx="7463117" cy="1444328"/>
          </a:xfrm>
        </p:grpSpPr>
        <p:sp>
          <p:nvSpPr>
            <p:cNvPr id="7" name="Rectangle 6">
              <a:extLst>
                <a:ext uri="{FF2B5EF4-FFF2-40B4-BE49-F238E27FC236}">
                  <a16:creationId xmlns:a16="http://schemas.microsoft.com/office/drawing/2014/main" id="{6D390DF2-39BE-4892-8678-D2E6C15C93F1}"/>
                </a:ext>
              </a:extLst>
            </p:cNvPr>
            <p:cNvSpPr/>
            <p:nvPr/>
          </p:nvSpPr>
          <p:spPr>
            <a:xfrm>
              <a:off x="2486679" y="1467130"/>
              <a:ext cx="7463117" cy="757130"/>
            </a:xfrm>
            <a:prstGeom prst="rect">
              <a:avLst/>
            </a:prstGeom>
          </p:spPr>
          <p:txBody>
            <a:bodyPr wrap="square" lIns="0">
              <a:spAutoFit/>
            </a:bodyPr>
            <a:lstStyle/>
            <a:p>
              <a:pPr algn="ctr" defTabSz="878727">
                <a:lnSpc>
                  <a:spcPct val="90000"/>
                </a:lnSpc>
                <a:spcAft>
                  <a:spcPts val="588"/>
                </a:spcAft>
              </a:pPr>
              <a:r>
                <a:rPr lang="en-US" sz="2353" kern="0" dirty="0">
                  <a:solidFill>
                    <a:srgbClr val="797979"/>
                  </a:solidFill>
                  <a:latin typeface="Segoe UI Light" panose="020B0502040204020203" pitchFamily="34" charset="0"/>
                  <a:cs typeface="Segoe UI Light" panose="020B0502040204020203" pitchFamily="34" charset="0"/>
                </a:rPr>
                <a:t>Quickly build, deploy and scale powerful cloud applications without worrying about infrastructure</a:t>
              </a:r>
            </a:p>
          </p:txBody>
        </p:sp>
        <p:sp>
          <p:nvSpPr>
            <p:cNvPr id="8" name="TextBox 7">
              <a:extLst>
                <a:ext uri="{FF2B5EF4-FFF2-40B4-BE49-F238E27FC236}">
                  <a16:creationId xmlns:a16="http://schemas.microsoft.com/office/drawing/2014/main" id="{F0CCB3E8-C2FA-454E-8DF8-EFA56843C84C}"/>
                </a:ext>
              </a:extLst>
            </p:cNvPr>
            <p:cNvSpPr txBox="1"/>
            <p:nvPr/>
          </p:nvSpPr>
          <p:spPr>
            <a:xfrm>
              <a:off x="3253161" y="779932"/>
              <a:ext cx="5930152" cy="769441"/>
            </a:xfrm>
            <a:prstGeom prst="rect">
              <a:avLst/>
            </a:prstGeom>
            <a:noFill/>
          </p:spPr>
          <p:txBody>
            <a:bodyPr wrap="square" lIns="0" rtlCol="0">
              <a:spAutoFit/>
            </a:bodyPr>
            <a:lstStyle/>
            <a:p>
              <a:pPr algn="ctr"/>
              <a:r>
                <a:rPr lang="en-US" sz="4313" dirty="0">
                  <a:solidFill>
                    <a:srgbClr val="0078D7"/>
                  </a:solidFill>
                  <a:latin typeface="Segoe UI Semilight" panose="020B0402040204020203" pitchFamily="34" charset="0"/>
                  <a:cs typeface="Segoe UI Semilight" panose="020B0402040204020203" pitchFamily="34" charset="0"/>
                </a:rPr>
                <a:t>Azure App Service</a:t>
              </a:r>
            </a:p>
          </p:txBody>
        </p:sp>
      </p:grpSp>
      <p:grpSp>
        <p:nvGrpSpPr>
          <p:cNvPr id="9" name="Group 8">
            <a:extLst>
              <a:ext uri="{FF2B5EF4-FFF2-40B4-BE49-F238E27FC236}">
                <a16:creationId xmlns:a16="http://schemas.microsoft.com/office/drawing/2014/main" id="{396F273A-B015-43A2-BACF-D17EDDC11DAE}"/>
              </a:ext>
            </a:extLst>
          </p:cNvPr>
          <p:cNvGrpSpPr/>
          <p:nvPr/>
        </p:nvGrpSpPr>
        <p:grpSpPr>
          <a:xfrm>
            <a:off x="3223448" y="924645"/>
            <a:ext cx="421258" cy="444543"/>
            <a:chOff x="6012021" y="3296761"/>
            <a:chExt cx="397193" cy="397193"/>
          </a:xfrm>
          <a:solidFill>
            <a:srgbClr val="0078D7"/>
          </a:solidFill>
        </p:grpSpPr>
        <p:sp>
          <p:nvSpPr>
            <p:cNvPr id="10" name="Freeform: Shape 9">
              <a:extLst>
                <a:ext uri="{FF2B5EF4-FFF2-40B4-BE49-F238E27FC236}">
                  <a16:creationId xmlns:a16="http://schemas.microsoft.com/office/drawing/2014/main" id="{9B662D32-552F-46CF-BB24-A7AFD0FA7626}"/>
                </a:ext>
              </a:extLst>
            </p:cNvPr>
            <p:cNvSpPr/>
            <p:nvPr/>
          </p:nvSpPr>
          <p:spPr>
            <a:xfrm>
              <a:off x="6012021" y="3503454"/>
              <a:ext cx="190500" cy="190500"/>
            </a:xfrm>
            <a:custGeom>
              <a:avLst/>
              <a:gdLst>
                <a:gd name="connsiteX0" fmla="*/ 165259 w 190500"/>
                <a:gd name="connsiteY0" fmla="*/ 164306 h 190500"/>
                <a:gd name="connsiteX1" fmla="*/ 34766 w 190500"/>
                <a:gd name="connsiteY1" fmla="*/ 164306 h 190500"/>
                <a:gd name="connsiteX2" fmla="*/ 34766 w 190500"/>
                <a:gd name="connsiteY2" fmla="*/ 34766 h 190500"/>
                <a:gd name="connsiteX3" fmla="*/ 60484 w 190500"/>
                <a:gd name="connsiteY3" fmla="*/ 34766 h 190500"/>
                <a:gd name="connsiteX4" fmla="*/ 55721 w 190500"/>
                <a:gd name="connsiteY4" fmla="*/ 9049 h 190500"/>
                <a:gd name="connsiteX5" fmla="*/ 55721 w 190500"/>
                <a:gd name="connsiteY5" fmla="*/ 7144 h 190500"/>
                <a:gd name="connsiteX6" fmla="*/ 7144 w 190500"/>
                <a:gd name="connsiteY6" fmla="*/ 7144 h 190500"/>
                <a:gd name="connsiteX7" fmla="*/ 7144 w 190500"/>
                <a:gd name="connsiteY7" fmla="*/ 190976 h 190500"/>
                <a:gd name="connsiteX8" fmla="*/ 191929 w 190500"/>
                <a:gd name="connsiteY8" fmla="*/ 190976 h 190500"/>
                <a:gd name="connsiteX9" fmla="*/ 191929 w 190500"/>
                <a:gd name="connsiteY9" fmla="*/ 82391 h 190500"/>
                <a:gd name="connsiteX10" fmla="*/ 165259 w 190500"/>
                <a:gd name="connsiteY10" fmla="*/ 82391 h 190500"/>
                <a:gd name="connsiteX11" fmla="*/ 165259 w 190500"/>
                <a:gd name="connsiteY11" fmla="*/ 164306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190500">
                  <a:moveTo>
                    <a:pt x="165259" y="164306"/>
                  </a:moveTo>
                  <a:lnTo>
                    <a:pt x="34766" y="164306"/>
                  </a:lnTo>
                  <a:lnTo>
                    <a:pt x="34766" y="34766"/>
                  </a:lnTo>
                  <a:lnTo>
                    <a:pt x="60484" y="34766"/>
                  </a:lnTo>
                  <a:cubicBezTo>
                    <a:pt x="57626" y="27146"/>
                    <a:pt x="55721" y="18574"/>
                    <a:pt x="55721" y="9049"/>
                  </a:cubicBezTo>
                  <a:cubicBezTo>
                    <a:pt x="55721" y="9049"/>
                    <a:pt x="55721" y="8096"/>
                    <a:pt x="55721" y="7144"/>
                  </a:cubicBezTo>
                  <a:lnTo>
                    <a:pt x="7144" y="7144"/>
                  </a:lnTo>
                  <a:lnTo>
                    <a:pt x="7144" y="190976"/>
                  </a:lnTo>
                  <a:lnTo>
                    <a:pt x="191929" y="190976"/>
                  </a:lnTo>
                  <a:lnTo>
                    <a:pt x="191929" y="82391"/>
                  </a:lnTo>
                  <a:lnTo>
                    <a:pt x="165259" y="82391"/>
                  </a:lnTo>
                  <a:lnTo>
                    <a:pt x="165259" y="164306"/>
                  </a:lnTo>
                  <a:close/>
                </a:path>
              </a:pathLst>
            </a:custGeom>
            <a:grpFill/>
            <a:ln w="9525" cap="flat">
              <a:noFill/>
              <a:prstDash val="solid"/>
              <a:miter/>
            </a:ln>
          </p:spPr>
          <p:txBody>
            <a:bodyPr rtlCol="0" anchor="ctr"/>
            <a:lstStyle/>
            <a:p>
              <a:endParaRPr lang="en-US" sz="1730"/>
            </a:p>
          </p:txBody>
        </p:sp>
        <p:sp>
          <p:nvSpPr>
            <p:cNvPr id="11" name="Freeform: Shape 10">
              <a:extLst>
                <a:ext uri="{FF2B5EF4-FFF2-40B4-BE49-F238E27FC236}">
                  <a16:creationId xmlns:a16="http://schemas.microsoft.com/office/drawing/2014/main" id="{465B1372-3727-460A-B726-2EDBF273AA14}"/>
                </a:ext>
              </a:extLst>
            </p:cNvPr>
            <p:cNvSpPr/>
            <p:nvPr/>
          </p:nvSpPr>
          <p:spPr>
            <a:xfrm>
              <a:off x="6218714" y="3503454"/>
              <a:ext cx="190500" cy="190500"/>
            </a:xfrm>
            <a:custGeom>
              <a:avLst/>
              <a:gdLst>
                <a:gd name="connsiteX0" fmla="*/ 140494 w 190500"/>
                <a:gd name="connsiteY0" fmla="*/ 34766 h 190500"/>
                <a:gd name="connsiteX1" fmla="*/ 164306 w 190500"/>
                <a:gd name="connsiteY1" fmla="*/ 34766 h 190500"/>
                <a:gd name="connsiteX2" fmla="*/ 164306 w 190500"/>
                <a:gd name="connsiteY2" fmla="*/ 164306 h 190500"/>
                <a:gd name="connsiteX3" fmla="*/ 33814 w 190500"/>
                <a:gd name="connsiteY3" fmla="*/ 164306 h 190500"/>
                <a:gd name="connsiteX4" fmla="*/ 33814 w 190500"/>
                <a:gd name="connsiteY4" fmla="*/ 82391 h 190500"/>
                <a:gd name="connsiteX5" fmla="*/ 7144 w 190500"/>
                <a:gd name="connsiteY5" fmla="*/ 82391 h 190500"/>
                <a:gd name="connsiteX6" fmla="*/ 7144 w 190500"/>
                <a:gd name="connsiteY6" fmla="*/ 190976 h 190500"/>
                <a:gd name="connsiteX7" fmla="*/ 191929 w 190500"/>
                <a:gd name="connsiteY7" fmla="*/ 190976 h 190500"/>
                <a:gd name="connsiteX8" fmla="*/ 191929 w 190500"/>
                <a:gd name="connsiteY8" fmla="*/ 7144 h 190500"/>
                <a:gd name="connsiteX9" fmla="*/ 133826 w 190500"/>
                <a:gd name="connsiteY9" fmla="*/ 7144 h 190500"/>
                <a:gd name="connsiteX10" fmla="*/ 140494 w 190500"/>
                <a:gd name="connsiteY10" fmla="*/ 32861 h 190500"/>
                <a:gd name="connsiteX11" fmla="*/ 140494 w 190500"/>
                <a:gd name="connsiteY11" fmla="*/ 34766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190500">
                  <a:moveTo>
                    <a:pt x="140494" y="34766"/>
                  </a:moveTo>
                  <a:lnTo>
                    <a:pt x="164306" y="34766"/>
                  </a:lnTo>
                  <a:lnTo>
                    <a:pt x="164306" y="164306"/>
                  </a:lnTo>
                  <a:lnTo>
                    <a:pt x="33814" y="164306"/>
                  </a:lnTo>
                  <a:lnTo>
                    <a:pt x="33814" y="82391"/>
                  </a:lnTo>
                  <a:lnTo>
                    <a:pt x="7144" y="82391"/>
                  </a:lnTo>
                  <a:lnTo>
                    <a:pt x="7144" y="190976"/>
                  </a:lnTo>
                  <a:lnTo>
                    <a:pt x="191929" y="190976"/>
                  </a:lnTo>
                  <a:lnTo>
                    <a:pt x="191929" y="7144"/>
                  </a:lnTo>
                  <a:lnTo>
                    <a:pt x="133826" y="7144"/>
                  </a:lnTo>
                  <a:cubicBezTo>
                    <a:pt x="138589" y="14764"/>
                    <a:pt x="140494" y="23336"/>
                    <a:pt x="140494" y="32861"/>
                  </a:cubicBezTo>
                  <a:cubicBezTo>
                    <a:pt x="140494" y="33814"/>
                    <a:pt x="140494" y="33814"/>
                    <a:pt x="140494" y="34766"/>
                  </a:cubicBezTo>
                  <a:close/>
                </a:path>
              </a:pathLst>
            </a:custGeom>
            <a:grpFill/>
            <a:ln w="9525" cap="flat">
              <a:noFill/>
              <a:prstDash val="solid"/>
              <a:miter/>
            </a:ln>
          </p:spPr>
          <p:txBody>
            <a:bodyPr rtlCol="0" anchor="ctr"/>
            <a:lstStyle/>
            <a:p>
              <a:endParaRPr lang="en-US" sz="1730"/>
            </a:p>
          </p:txBody>
        </p:sp>
        <p:sp>
          <p:nvSpPr>
            <p:cNvPr id="12" name="Freeform: Shape 11">
              <a:extLst>
                <a:ext uri="{FF2B5EF4-FFF2-40B4-BE49-F238E27FC236}">
                  <a16:creationId xmlns:a16="http://schemas.microsoft.com/office/drawing/2014/main" id="{5722E0C2-A302-44F1-8A26-744529114F1D}"/>
                </a:ext>
              </a:extLst>
            </p:cNvPr>
            <p:cNvSpPr/>
            <p:nvPr/>
          </p:nvSpPr>
          <p:spPr>
            <a:xfrm>
              <a:off x="6012974" y="3297714"/>
              <a:ext cx="190500" cy="190500"/>
            </a:xfrm>
            <a:custGeom>
              <a:avLst/>
              <a:gdLst>
                <a:gd name="connsiteX0" fmla="*/ 33814 w 190500"/>
                <a:gd name="connsiteY0" fmla="*/ 163354 h 190500"/>
                <a:gd name="connsiteX1" fmla="*/ 33814 w 190500"/>
                <a:gd name="connsiteY1" fmla="*/ 33814 h 190500"/>
                <a:gd name="connsiteX2" fmla="*/ 164306 w 190500"/>
                <a:gd name="connsiteY2" fmla="*/ 33814 h 190500"/>
                <a:gd name="connsiteX3" fmla="*/ 164306 w 190500"/>
                <a:gd name="connsiteY3" fmla="*/ 109061 h 190500"/>
                <a:gd name="connsiteX4" fmla="*/ 190976 w 190500"/>
                <a:gd name="connsiteY4" fmla="*/ 95726 h 190500"/>
                <a:gd name="connsiteX5" fmla="*/ 190976 w 190500"/>
                <a:gd name="connsiteY5" fmla="*/ 7144 h 190500"/>
                <a:gd name="connsiteX6" fmla="*/ 7144 w 190500"/>
                <a:gd name="connsiteY6" fmla="*/ 7144 h 190500"/>
                <a:gd name="connsiteX7" fmla="*/ 7144 w 190500"/>
                <a:gd name="connsiteY7" fmla="*/ 190976 h 190500"/>
                <a:gd name="connsiteX8" fmla="*/ 60484 w 190500"/>
                <a:gd name="connsiteY8" fmla="*/ 190976 h 190500"/>
                <a:gd name="connsiteX9" fmla="*/ 77629 w 190500"/>
                <a:gd name="connsiteY9" fmla="*/ 164306 h 190500"/>
                <a:gd name="connsiteX10" fmla="*/ 33814 w 190500"/>
                <a:gd name="connsiteY10" fmla="*/ 163354 h 190500"/>
                <a:gd name="connsiteX11" fmla="*/ 33814 w 190500"/>
                <a:gd name="connsiteY11" fmla="*/ 163354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190500">
                  <a:moveTo>
                    <a:pt x="33814" y="163354"/>
                  </a:moveTo>
                  <a:lnTo>
                    <a:pt x="33814" y="33814"/>
                  </a:lnTo>
                  <a:lnTo>
                    <a:pt x="164306" y="33814"/>
                  </a:lnTo>
                  <a:lnTo>
                    <a:pt x="164306" y="109061"/>
                  </a:lnTo>
                  <a:cubicBezTo>
                    <a:pt x="172879" y="103346"/>
                    <a:pt x="181451" y="98584"/>
                    <a:pt x="190976" y="95726"/>
                  </a:cubicBezTo>
                  <a:lnTo>
                    <a:pt x="190976" y="7144"/>
                  </a:lnTo>
                  <a:lnTo>
                    <a:pt x="7144" y="7144"/>
                  </a:lnTo>
                  <a:lnTo>
                    <a:pt x="7144" y="190976"/>
                  </a:lnTo>
                  <a:lnTo>
                    <a:pt x="60484" y="190976"/>
                  </a:lnTo>
                  <a:cubicBezTo>
                    <a:pt x="64294" y="180499"/>
                    <a:pt x="70009" y="171926"/>
                    <a:pt x="77629" y="164306"/>
                  </a:cubicBezTo>
                  <a:lnTo>
                    <a:pt x="33814" y="163354"/>
                  </a:lnTo>
                  <a:lnTo>
                    <a:pt x="33814" y="163354"/>
                  </a:lnTo>
                  <a:close/>
                </a:path>
              </a:pathLst>
            </a:custGeom>
            <a:grpFill/>
            <a:ln w="9525" cap="flat">
              <a:noFill/>
              <a:prstDash val="solid"/>
              <a:miter/>
            </a:ln>
          </p:spPr>
          <p:txBody>
            <a:bodyPr rtlCol="0" anchor="ctr"/>
            <a:lstStyle/>
            <a:p>
              <a:endParaRPr lang="en-US" sz="1730"/>
            </a:p>
          </p:txBody>
        </p:sp>
        <p:sp>
          <p:nvSpPr>
            <p:cNvPr id="13" name="Freeform: Shape 12">
              <a:extLst>
                <a:ext uri="{FF2B5EF4-FFF2-40B4-BE49-F238E27FC236}">
                  <a16:creationId xmlns:a16="http://schemas.microsoft.com/office/drawing/2014/main" id="{27E306E1-7A91-4F1D-B081-219544065AA4}"/>
                </a:ext>
              </a:extLst>
            </p:cNvPr>
            <p:cNvSpPr/>
            <p:nvPr/>
          </p:nvSpPr>
          <p:spPr>
            <a:xfrm>
              <a:off x="6218714" y="3296761"/>
              <a:ext cx="190500" cy="190500"/>
            </a:xfrm>
            <a:custGeom>
              <a:avLst/>
              <a:gdLst>
                <a:gd name="connsiteX0" fmla="*/ 33814 w 190500"/>
                <a:gd name="connsiteY0" fmla="*/ 94774 h 190500"/>
                <a:gd name="connsiteX1" fmla="*/ 33814 w 190500"/>
                <a:gd name="connsiteY1" fmla="*/ 34766 h 190500"/>
                <a:gd name="connsiteX2" fmla="*/ 164306 w 190500"/>
                <a:gd name="connsiteY2" fmla="*/ 34766 h 190500"/>
                <a:gd name="connsiteX3" fmla="*/ 164306 w 190500"/>
                <a:gd name="connsiteY3" fmla="*/ 164306 h 190500"/>
                <a:gd name="connsiteX4" fmla="*/ 108109 w 190500"/>
                <a:gd name="connsiteY4" fmla="*/ 164306 h 190500"/>
                <a:gd name="connsiteX5" fmla="*/ 111919 w 190500"/>
                <a:gd name="connsiteY5" fmla="*/ 190024 h 190500"/>
                <a:gd name="connsiteX6" fmla="*/ 111919 w 190500"/>
                <a:gd name="connsiteY6" fmla="*/ 190976 h 190500"/>
                <a:gd name="connsiteX7" fmla="*/ 191929 w 190500"/>
                <a:gd name="connsiteY7" fmla="*/ 190976 h 190500"/>
                <a:gd name="connsiteX8" fmla="*/ 191929 w 190500"/>
                <a:gd name="connsiteY8" fmla="*/ 7144 h 190500"/>
                <a:gd name="connsiteX9" fmla="*/ 7144 w 190500"/>
                <a:gd name="connsiteY9" fmla="*/ 7144 h 190500"/>
                <a:gd name="connsiteX10" fmla="*/ 7144 w 190500"/>
                <a:gd name="connsiteY10" fmla="*/ 91916 h 190500"/>
                <a:gd name="connsiteX11" fmla="*/ 13811 w 190500"/>
                <a:gd name="connsiteY11" fmla="*/ 91916 h 190500"/>
                <a:gd name="connsiteX12" fmla="*/ 33814 w 190500"/>
                <a:gd name="connsiteY12" fmla="*/ 94774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0500" h="190500">
                  <a:moveTo>
                    <a:pt x="33814" y="94774"/>
                  </a:moveTo>
                  <a:lnTo>
                    <a:pt x="33814" y="34766"/>
                  </a:lnTo>
                  <a:lnTo>
                    <a:pt x="164306" y="34766"/>
                  </a:lnTo>
                  <a:lnTo>
                    <a:pt x="164306" y="164306"/>
                  </a:lnTo>
                  <a:lnTo>
                    <a:pt x="108109" y="164306"/>
                  </a:lnTo>
                  <a:cubicBezTo>
                    <a:pt x="110014" y="172879"/>
                    <a:pt x="111919" y="181451"/>
                    <a:pt x="111919" y="190024"/>
                  </a:cubicBezTo>
                  <a:cubicBezTo>
                    <a:pt x="111919" y="190024"/>
                    <a:pt x="111919" y="190976"/>
                    <a:pt x="111919" y="190976"/>
                  </a:cubicBezTo>
                  <a:lnTo>
                    <a:pt x="191929" y="190976"/>
                  </a:lnTo>
                  <a:lnTo>
                    <a:pt x="191929" y="7144"/>
                  </a:lnTo>
                  <a:lnTo>
                    <a:pt x="7144" y="7144"/>
                  </a:lnTo>
                  <a:lnTo>
                    <a:pt x="7144" y="91916"/>
                  </a:lnTo>
                  <a:cubicBezTo>
                    <a:pt x="9049" y="91916"/>
                    <a:pt x="11906" y="91916"/>
                    <a:pt x="13811" y="91916"/>
                  </a:cubicBezTo>
                  <a:cubicBezTo>
                    <a:pt x="20479" y="91916"/>
                    <a:pt x="27146" y="92869"/>
                    <a:pt x="33814" y="94774"/>
                  </a:cubicBezTo>
                  <a:close/>
                </a:path>
              </a:pathLst>
            </a:custGeom>
            <a:grpFill/>
            <a:ln w="9525" cap="flat">
              <a:noFill/>
              <a:prstDash val="solid"/>
              <a:miter/>
            </a:ln>
          </p:spPr>
          <p:txBody>
            <a:bodyPr rtlCol="0" anchor="ctr"/>
            <a:lstStyle/>
            <a:p>
              <a:endParaRPr lang="en-US" sz="1730"/>
            </a:p>
          </p:txBody>
        </p:sp>
        <p:sp>
          <p:nvSpPr>
            <p:cNvPr id="14" name="Freeform: Shape 13">
              <a:extLst>
                <a:ext uri="{FF2B5EF4-FFF2-40B4-BE49-F238E27FC236}">
                  <a16:creationId xmlns:a16="http://schemas.microsoft.com/office/drawing/2014/main" id="{B1775355-068D-4CA0-BA18-34124DAC098B}"/>
                </a:ext>
              </a:extLst>
            </p:cNvPr>
            <p:cNvSpPr/>
            <p:nvPr/>
          </p:nvSpPr>
          <p:spPr>
            <a:xfrm>
              <a:off x="6082506" y="3400584"/>
              <a:ext cx="257175" cy="171450"/>
            </a:xfrm>
            <a:custGeom>
              <a:avLst/>
              <a:gdLst>
                <a:gd name="connsiteX0" fmla="*/ 256699 w 257175"/>
                <a:gd name="connsiteY0" fmla="*/ 135731 h 171450"/>
                <a:gd name="connsiteX1" fmla="*/ 228124 w 257175"/>
                <a:gd name="connsiteY1" fmla="*/ 106204 h 171450"/>
                <a:gd name="connsiteX2" fmla="*/ 224314 w 257175"/>
                <a:gd name="connsiteY2" fmla="*/ 106204 h 171450"/>
                <a:gd name="connsiteX3" fmla="*/ 227171 w 257175"/>
                <a:gd name="connsiteY3" fmla="*/ 85249 h 171450"/>
                <a:gd name="connsiteX4" fmla="*/ 150019 w 257175"/>
                <a:gd name="connsiteY4" fmla="*/ 7144 h 171450"/>
                <a:gd name="connsiteX5" fmla="*/ 76676 w 257175"/>
                <a:gd name="connsiteY5" fmla="*/ 60484 h 171450"/>
                <a:gd name="connsiteX6" fmla="*/ 59531 w 257175"/>
                <a:gd name="connsiteY6" fmla="*/ 57626 h 171450"/>
                <a:gd name="connsiteX7" fmla="*/ 7144 w 257175"/>
                <a:gd name="connsiteY7" fmla="*/ 110966 h 171450"/>
                <a:gd name="connsiteX8" fmla="*/ 59531 w 257175"/>
                <a:gd name="connsiteY8" fmla="*/ 164306 h 171450"/>
                <a:gd name="connsiteX9" fmla="*/ 59531 w 257175"/>
                <a:gd name="connsiteY9" fmla="*/ 164306 h 171450"/>
                <a:gd name="connsiteX10" fmla="*/ 59531 w 257175"/>
                <a:gd name="connsiteY10" fmla="*/ 164306 h 171450"/>
                <a:gd name="connsiteX11" fmla="*/ 230981 w 257175"/>
                <a:gd name="connsiteY11" fmla="*/ 164306 h 171450"/>
                <a:gd name="connsiteX12" fmla="*/ 230981 w 257175"/>
                <a:gd name="connsiteY12" fmla="*/ 164306 h 171450"/>
                <a:gd name="connsiteX13" fmla="*/ 256699 w 257175"/>
                <a:gd name="connsiteY13" fmla="*/ 135731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175" h="171450">
                  <a:moveTo>
                    <a:pt x="256699" y="135731"/>
                  </a:moveTo>
                  <a:cubicBezTo>
                    <a:pt x="256699" y="119539"/>
                    <a:pt x="243364" y="106204"/>
                    <a:pt x="228124" y="106204"/>
                  </a:cubicBezTo>
                  <a:cubicBezTo>
                    <a:pt x="227171" y="106204"/>
                    <a:pt x="226219" y="106204"/>
                    <a:pt x="224314" y="106204"/>
                  </a:cubicBezTo>
                  <a:cubicBezTo>
                    <a:pt x="226219" y="99536"/>
                    <a:pt x="227171" y="92869"/>
                    <a:pt x="227171" y="85249"/>
                  </a:cubicBezTo>
                  <a:cubicBezTo>
                    <a:pt x="227171" y="42386"/>
                    <a:pt x="192881" y="7144"/>
                    <a:pt x="150019" y="7144"/>
                  </a:cubicBezTo>
                  <a:cubicBezTo>
                    <a:pt x="115729" y="7144"/>
                    <a:pt x="87154" y="29051"/>
                    <a:pt x="76676" y="60484"/>
                  </a:cubicBezTo>
                  <a:cubicBezTo>
                    <a:pt x="70961" y="58579"/>
                    <a:pt x="65246" y="57626"/>
                    <a:pt x="59531" y="57626"/>
                  </a:cubicBezTo>
                  <a:cubicBezTo>
                    <a:pt x="30004" y="57626"/>
                    <a:pt x="7144" y="81439"/>
                    <a:pt x="7144" y="110966"/>
                  </a:cubicBezTo>
                  <a:cubicBezTo>
                    <a:pt x="7144" y="140494"/>
                    <a:pt x="30956" y="164306"/>
                    <a:pt x="59531" y="164306"/>
                  </a:cubicBezTo>
                  <a:lnTo>
                    <a:pt x="59531" y="164306"/>
                  </a:lnTo>
                  <a:lnTo>
                    <a:pt x="59531" y="164306"/>
                  </a:lnTo>
                  <a:lnTo>
                    <a:pt x="230981" y="164306"/>
                  </a:lnTo>
                  <a:lnTo>
                    <a:pt x="230981" y="164306"/>
                  </a:lnTo>
                  <a:cubicBezTo>
                    <a:pt x="245269" y="163354"/>
                    <a:pt x="256699" y="150971"/>
                    <a:pt x="256699" y="135731"/>
                  </a:cubicBezTo>
                </a:path>
              </a:pathLst>
            </a:custGeom>
            <a:grpFill/>
            <a:ln w="9525" cap="flat">
              <a:noFill/>
              <a:prstDash val="solid"/>
              <a:miter/>
            </a:ln>
          </p:spPr>
          <p:txBody>
            <a:bodyPr rtlCol="0" anchor="ctr"/>
            <a:lstStyle/>
            <a:p>
              <a:endParaRPr lang="en-US" sz="1730"/>
            </a:p>
          </p:txBody>
        </p:sp>
      </p:grpSp>
      <p:sp>
        <p:nvSpPr>
          <p:cNvPr id="20" name="Rectangle 19">
            <a:extLst>
              <a:ext uri="{FF2B5EF4-FFF2-40B4-BE49-F238E27FC236}">
                <a16:creationId xmlns:a16="http://schemas.microsoft.com/office/drawing/2014/main" id="{86D84468-7F83-442F-83FB-A9A4CAA775FA}"/>
              </a:ext>
            </a:extLst>
          </p:cNvPr>
          <p:cNvSpPr/>
          <p:nvPr/>
        </p:nvSpPr>
        <p:spPr>
          <a:xfrm>
            <a:off x="1647105" y="3986564"/>
            <a:ext cx="2408594" cy="416383"/>
          </a:xfrm>
          <a:prstGeom prst="rect">
            <a:avLst/>
          </a:prstGeom>
        </p:spPr>
        <p:txBody>
          <a:bodyPr wrap="none">
            <a:spAutoFit/>
          </a:bodyPr>
          <a:lstStyle/>
          <a:p>
            <a:pPr algn="r">
              <a:lnSpc>
                <a:spcPct val="90000"/>
              </a:lnSpc>
            </a:pPr>
            <a:r>
              <a:rPr lang="en-US" sz="2353" dirty="0">
                <a:solidFill>
                  <a:srgbClr val="0078D7"/>
                </a:solidFill>
                <a:latin typeface="Segoe UI Semilight" panose="020B0402040204020203" pitchFamily="34" charset="0"/>
                <a:cs typeface="Segoe UI Semilight" panose="020B0402040204020203" pitchFamily="34" charset="0"/>
              </a:rPr>
              <a:t>High productivity</a:t>
            </a:r>
          </a:p>
        </p:txBody>
      </p:sp>
      <p:grpSp>
        <p:nvGrpSpPr>
          <p:cNvPr id="66" name="Group 65">
            <a:extLst>
              <a:ext uri="{FF2B5EF4-FFF2-40B4-BE49-F238E27FC236}">
                <a16:creationId xmlns:a16="http://schemas.microsoft.com/office/drawing/2014/main" id="{A8FC6FB5-C0E6-4AA1-8129-B9F217B29B72}"/>
              </a:ext>
            </a:extLst>
          </p:cNvPr>
          <p:cNvGrpSpPr/>
          <p:nvPr/>
        </p:nvGrpSpPr>
        <p:grpSpPr>
          <a:xfrm>
            <a:off x="1379899" y="2792352"/>
            <a:ext cx="2943006" cy="2717117"/>
            <a:chOff x="1407568" y="2847847"/>
            <a:chExt cx="3002019" cy="2771601"/>
          </a:xfrm>
        </p:grpSpPr>
        <p:sp>
          <p:nvSpPr>
            <p:cNvPr id="21" name="Rectangle 20">
              <a:extLst>
                <a:ext uri="{FF2B5EF4-FFF2-40B4-BE49-F238E27FC236}">
                  <a16:creationId xmlns:a16="http://schemas.microsoft.com/office/drawing/2014/main" id="{30E8442F-D128-4A70-83D3-A1DE45A5795F}"/>
                </a:ext>
              </a:extLst>
            </p:cNvPr>
            <p:cNvSpPr/>
            <p:nvPr/>
          </p:nvSpPr>
          <p:spPr>
            <a:xfrm>
              <a:off x="1407568" y="4788451"/>
              <a:ext cx="3002019" cy="830997"/>
            </a:xfrm>
            <a:prstGeom prst="rect">
              <a:avLst/>
            </a:prstGeom>
          </p:spPr>
          <p:txBody>
            <a:bodyPr wrap="square">
              <a:spAutoFit/>
            </a:bodyPr>
            <a:lstStyle/>
            <a:p>
              <a:pPr algn="ctr" defTabSz="914202">
                <a:spcBef>
                  <a:spcPts val="294"/>
                </a:spcBef>
                <a:spcAft>
                  <a:spcPts val="2353"/>
                </a:spcAft>
              </a:pPr>
              <a:r>
                <a:rPr lang="en-US" sz="1176" kern="0" dirty="0">
                  <a:solidFill>
                    <a:srgbClr val="797979"/>
                  </a:solidFill>
                  <a:latin typeface="Segoe UI" panose="020B0502040204020203" pitchFamily="34" charset="0"/>
                  <a:cs typeface="Segoe UI" panose="020B0502040204020203" pitchFamily="34" charset="0"/>
                </a:rPr>
                <a:t>Accelerate development using existing language skills, familiar frameworks, built-in CI/CD, and intelligent diagnostic capabilities</a:t>
              </a:r>
            </a:p>
          </p:txBody>
        </p:sp>
        <p:grpSp>
          <p:nvGrpSpPr>
            <p:cNvPr id="59" name="Group 58">
              <a:extLst>
                <a:ext uri="{FF2B5EF4-FFF2-40B4-BE49-F238E27FC236}">
                  <a16:creationId xmlns:a16="http://schemas.microsoft.com/office/drawing/2014/main" id="{C3A4ED5B-676C-4D90-A982-879780BFFA1D}"/>
                </a:ext>
              </a:extLst>
            </p:cNvPr>
            <p:cNvGrpSpPr/>
            <p:nvPr/>
          </p:nvGrpSpPr>
          <p:grpSpPr>
            <a:xfrm>
              <a:off x="2314217" y="2847847"/>
              <a:ext cx="1188720" cy="1188720"/>
              <a:chOff x="2573286" y="2847847"/>
              <a:chExt cx="1188720" cy="1188720"/>
            </a:xfrm>
          </p:grpSpPr>
          <p:sp>
            <p:nvSpPr>
              <p:cNvPr id="18" name="Oval 17">
                <a:extLst>
                  <a:ext uri="{FF2B5EF4-FFF2-40B4-BE49-F238E27FC236}">
                    <a16:creationId xmlns:a16="http://schemas.microsoft.com/office/drawing/2014/main" id="{6928DA51-D764-4390-A334-032DA95CF2DF}"/>
                  </a:ext>
                </a:extLst>
              </p:cNvPr>
              <p:cNvSpPr/>
              <p:nvPr/>
            </p:nvSpPr>
            <p:spPr>
              <a:xfrm>
                <a:off x="2573286" y="2847847"/>
                <a:ext cx="1188720" cy="1188720"/>
              </a:xfrm>
              <a:prstGeom prst="ellipse">
                <a:avLst/>
              </a:prstGeom>
              <a:noFill/>
              <a:ln w="28575">
                <a:solidFill>
                  <a:srgbClr val="0078D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30">
                  <a:solidFill>
                    <a:srgbClr val="0078D7"/>
                  </a:solidFill>
                </a:endParaRPr>
              </a:p>
            </p:txBody>
          </p:sp>
          <p:grpSp>
            <p:nvGrpSpPr>
              <p:cNvPr id="33" name="Group 32">
                <a:extLst>
                  <a:ext uri="{FF2B5EF4-FFF2-40B4-BE49-F238E27FC236}">
                    <a16:creationId xmlns:a16="http://schemas.microsoft.com/office/drawing/2014/main" id="{D83B280B-D8D9-49EC-BE12-5AE695BD06D1}"/>
                  </a:ext>
                </a:extLst>
              </p:cNvPr>
              <p:cNvGrpSpPr/>
              <p:nvPr/>
            </p:nvGrpSpPr>
            <p:grpSpPr>
              <a:xfrm>
                <a:off x="2760934" y="3063609"/>
                <a:ext cx="723665" cy="802077"/>
                <a:chOff x="2950763" y="5744576"/>
                <a:chExt cx="723665" cy="802077"/>
              </a:xfrm>
            </p:grpSpPr>
            <p:sp>
              <p:nvSpPr>
                <p:cNvPr id="30" name="Freeform 108">
                  <a:extLst>
                    <a:ext uri="{FF2B5EF4-FFF2-40B4-BE49-F238E27FC236}">
                      <a16:creationId xmlns:a16="http://schemas.microsoft.com/office/drawing/2014/main" id="{902CABFA-E5AB-4A3F-AC41-6860A9D42209}"/>
                    </a:ext>
                  </a:extLst>
                </p:cNvPr>
                <p:cNvSpPr>
                  <a:spLocks noChangeAspect="1" noEditPoints="1"/>
                </p:cNvSpPr>
                <p:nvPr/>
              </p:nvSpPr>
              <p:spPr bwMode="black">
                <a:xfrm>
                  <a:off x="3132645" y="5744576"/>
                  <a:ext cx="541783" cy="607732"/>
                </a:xfrm>
                <a:custGeom>
                  <a:avLst/>
                  <a:gdLst>
                    <a:gd name="T0" fmla="*/ 29 w 70"/>
                    <a:gd name="T1" fmla="*/ 9 h 78"/>
                    <a:gd name="T2" fmla="*/ 9 w 70"/>
                    <a:gd name="T3" fmla="*/ 6 h 78"/>
                    <a:gd name="T4" fmla="*/ 5 w 70"/>
                    <a:gd name="T5" fmla="*/ 26 h 78"/>
                    <a:gd name="T6" fmla="*/ 29 w 70"/>
                    <a:gd name="T7" fmla="*/ 9 h 78"/>
                    <a:gd name="T8" fmla="*/ 50 w 70"/>
                    <a:gd name="T9" fmla="*/ 49 h 78"/>
                    <a:gd name="T10" fmla="*/ 54 w 70"/>
                    <a:gd name="T11" fmla="*/ 46 h 78"/>
                    <a:gd name="T12" fmla="*/ 50 w 70"/>
                    <a:gd name="T13" fmla="*/ 42 h 78"/>
                    <a:gd name="T14" fmla="*/ 40 w 70"/>
                    <a:gd name="T15" fmla="*/ 42 h 78"/>
                    <a:gd name="T16" fmla="*/ 40 w 70"/>
                    <a:gd name="T17" fmla="*/ 29 h 78"/>
                    <a:gd name="T18" fmla="*/ 36 w 70"/>
                    <a:gd name="T19" fmla="*/ 25 h 78"/>
                    <a:gd name="T20" fmla="*/ 33 w 70"/>
                    <a:gd name="T21" fmla="*/ 29 h 78"/>
                    <a:gd name="T22" fmla="*/ 33 w 70"/>
                    <a:gd name="T23" fmla="*/ 46 h 78"/>
                    <a:gd name="T24" fmla="*/ 36 w 70"/>
                    <a:gd name="T25" fmla="*/ 49 h 78"/>
                    <a:gd name="T26" fmla="*/ 50 w 70"/>
                    <a:gd name="T27" fmla="*/ 49 h 78"/>
                    <a:gd name="T28" fmla="*/ 36 w 70"/>
                    <a:gd name="T29" fmla="*/ 20 h 78"/>
                    <a:gd name="T30" fmla="*/ 62 w 70"/>
                    <a:gd name="T31" fmla="*/ 46 h 78"/>
                    <a:gd name="T32" fmla="*/ 36 w 70"/>
                    <a:gd name="T33" fmla="*/ 71 h 78"/>
                    <a:gd name="T34" fmla="*/ 11 w 70"/>
                    <a:gd name="T35" fmla="*/ 46 h 78"/>
                    <a:gd name="T36" fmla="*/ 36 w 70"/>
                    <a:gd name="T37" fmla="*/ 20 h 78"/>
                    <a:gd name="T38" fmla="*/ 36 w 70"/>
                    <a:gd name="T39" fmla="*/ 78 h 78"/>
                    <a:gd name="T40" fmla="*/ 69 w 70"/>
                    <a:gd name="T41" fmla="*/ 46 h 78"/>
                    <a:gd name="T42" fmla="*/ 36 w 70"/>
                    <a:gd name="T43" fmla="*/ 13 h 78"/>
                    <a:gd name="T44" fmla="*/ 4 w 70"/>
                    <a:gd name="T45" fmla="*/ 46 h 78"/>
                    <a:gd name="T46" fmla="*/ 36 w 70"/>
                    <a:gd name="T47" fmla="*/ 78 h 78"/>
                    <a:gd name="T48" fmla="*/ 42 w 70"/>
                    <a:gd name="T49" fmla="*/ 9 h 78"/>
                    <a:gd name="T50" fmla="*/ 62 w 70"/>
                    <a:gd name="T51" fmla="*/ 6 h 78"/>
                    <a:gd name="T52" fmla="*/ 67 w 70"/>
                    <a:gd name="T53" fmla="*/ 24 h 78"/>
                    <a:gd name="T54" fmla="*/ 42 w 70"/>
                    <a:gd name="T55" fmla="*/ 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0" h="78">
                      <a:moveTo>
                        <a:pt x="29" y="9"/>
                      </a:moveTo>
                      <a:cubicBezTo>
                        <a:pt x="24" y="3"/>
                        <a:pt x="17" y="0"/>
                        <a:pt x="9" y="6"/>
                      </a:cubicBezTo>
                      <a:cubicBezTo>
                        <a:pt x="0" y="11"/>
                        <a:pt x="0" y="19"/>
                        <a:pt x="5" y="26"/>
                      </a:cubicBezTo>
                      <a:cubicBezTo>
                        <a:pt x="10" y="17"/>
                        <a:pt x="19" y="11"/>
                        <a:pt x="29" y="9"/>
                      </a:cubicBezTo>
                      <a:moveTo>
                        <a:pt x="50" y="49"/>
                      </a:moveTo>
                      <a:cubicBezTo>
                        <a:pt x="52" y="49"/>
                        <a:pt x="54" y="48"/>
                        <a:pt x="54" y="46"/>
                      </a:cubicBezTo>
                      <a:cubicBezTo>
                        <a:pt x="54" y="44"/>
                        <a:pt x="52" y="42"/>
                        <a:pt x="50" y="42"/>
                      </a:cubicBezTo>
                      <a:cubicBezTo>
                        <a:pt x="40" y="42"/>
                        <a:pt x="40" y="42"/>
                        <a:pt x="40" y="42"/>
                      </a:cubicBezTo>
                      <a:cubicBezTo>
                        <a:pt x="40" y="29"/>
                        <a:pt x="40" y="29"/>
                        <a:pt x="40" y="29"/>
                      </a:cubicBezTo>
                      <a:cubicBezTo>
                        <a:pt x="40" y="27"/>
                        <a:pt x="38" y="25"/>
                        <a:pt x="36" y="25"/>
                      </a:cubicBezTo>
                      <a:cubicBezTo>
                        <a:pt x="34" y="25"/>
                        <a:pt x="33" y="27"/>
                        <a:pt x="33" y="29"/>
                      </a:cubicBezTo>
                      <a:cubicBezTo>
                        <a:pt x="33" y="46"/>
                        <a:pt x="33" y="46"/>
                        <a:pt x="33" y="46"/>
                      </a:cubicBezTo>
                      <a:cubicBezTo>
                        <a:pt x="33" y="48"/>
                        <a:pt x="34" y="49"/>
                        <a:pt x="36" y="49"/>
                      </a:cubicBezTo>
                      <a:lnTo>
                        <a:pt x="50" y="49"/>
                      </a:lnTo>
                      <a:close/>
                      <a:moveTo>
                        <a:pt x="36" y="20"/>
                      </a:moveTo>
                      <a:cubicBezTo>
                        <a:pt x="50" y="20"/>
                        <a:pt x="62" y="32"/>
                        <a:pt x="62" y="46"/>
                      </a:cubicBezTo>
                      <a:cubicBezTo>
                        <a:pt x="62" y="60"/>
                        <a:pt x="50" y="71"/>
                        <a:pt x="36" y="71"/>
                      </a:cubicBezTo>
                      <a:cubicBezTo>
                        <a:pt x="22" y="71"/>
                        <a:pt x="11" y="60"/>
                        <a:pt x="11" y="46"/>
                      </a:cubicBezTo>
                      <a:cubicBezTo>
                        <a:pt x="11" y="32"/>
                        <a:pt x="22" y="20"/>
                        <a:pt x="36" y="20"/>
                      </a:cubicBezTo>
                      <a:moveTo>
                        <a:pt x="36" y="78"/>
                      </a:moveTo>
                      <a:cubicBezTo>
                        <a:pt x="54" y="78"/>
                        <a:pt x="69" y="64"/>
                        <a:pt x="69" y="46"/>
                      </a:cubicBezTo>
                      <a:cubicBezTo>
                        <a:pt x="69" y="28"/>
                        <a:pt x="54" y="13"/>
                        <a:pt x="36" y="13"/>
                      </a:cubicBezTo>
                      <a:cubicBezTo>
                        <a:pt x="18" y="13"/>
                        <a:pt x="4" y="28"/>
                        <a:pt x="4" y="46"/>
                      </a:cubicBezTo>
                      <a:cubicBezTo>
                        <a:pt x="4" y="64"/>
                        <a:pt x="18" y="78"/>
                        <a:pt x="36" y="78"/>
                      </a:cubicBezTo>
                      <a:moveTo>
                        <a:pt x="42" y="9"/>
                      </a:moveTo>
                      <a:cubicBezTo>
                        <a:pt x="47" y="3"/>
                        <a:pt x="54" y="0"/>
                        <a:pt x="62" y="6"/>
                      </a:cubicBezTo>
                      <a:cubicBezTo>
                        <a:pt x="70" y="11"/>
                        <a:pt x="70" y="18"/>
                        <a:pt x="67" y="24"/>
                      </a:cubicBezTo>
                      <a:cubicBezTo>
                        <a:pt x="61" y="16"/>
                        <a:pt x="52" y="10"/>
                        <a:pt x="42" y="9"/>
                      </a:cubicBezTo>
                    </a:path>
                  </a:pathLst>
                </a:custGeom>
                <a:solidFill>
                  <a:srgbClr val="0078D7"/>
                </a:solidFill>
                <a:ln>
                  <a:noFill/>
                </a:ln>
                <a:extLst/>
              </p:spPr>
              <p:txBody>
                <a:bodyPr vert="horz" wrap="square" lIns="68578" tIns="34288" rIns="68578" bIns="34288" numCol="1" anchor="t" anchorCtr="0" compatLnSpc="1">
                  <a:prstTxWarp prst="textNoShape">
                    <a:avLst/>
                  </a:prstTxWarp>
                </a:bodyPr>
                <a:lstStyle/>
                <a:p>
                  <a:endParaRPr lang="en-US" sz="1323" dirty="0">
                    <a:solidFill>
                      <a:srgbClr val="000000"/>
                    </a:solidFill>
                  </a:endParaRPr>
                </a:p>
              </p:txBody>
            </p:sp>
            <p:grpSp>
              <p:nvGrpSpPr>
                <p:cNvPr id="32" name="Group 31">
                  <a:extLst>
                    <a:ext uri="{FF2B5EF4-FFF2-40B4-BE49-F238E27FC236}">
                      <a16:creationId xmlns:a16="http://schemas.microsoft.com/office/drawing/2014/main" id="{D0F1922F-8EAF-46F1-8789-76678745924D}"/>
                    </a:ext>
                  </a:extLst>
                </p:cNvPr>
                <p:cNvGrpSpPr/>
                <p:nvPr/>
              </p:nvGrpSpPr>
              <p:grpSpPr>
                <a:xfrm>
                  <a:off x="2950763" y="6069819"/>
                  <a:ext cx="476834" cy="476834"/>
                  <a:chOff x="3977360" y="6198846"/>
                  <a:chExt cx="476834" cy="476834"/>
                </a:xfrm>
              </p:grpSpPr>
              <p:sp>
                <p:nvSpPr>
                  <p:cNvPr id="31" name="Oval 30">
                    <a:extLst>
                      <a:ext uri="{FF2B5EF4-FFF2-40B4-BE49-F238E27FC236}">
                        <a16:creationId xmlns:a16="http://schemas.microsoft.com/office/drawing/2014/main" id="{6594C64D-9955-481A-9722-A3A65D2EC34A}"/>
                      </a:ext>
                    </a:extLst>
                  </p:cNvPr>
                  <p:cNvSpPr/>
                  <p:nvPr/>
                </p:nvSpPr>
                <p:spPr>
                  <a:xfrm>
                    <a:off x="3977360" y="6198846"/>
                    <a:ext cx="476834" cy="476834"/>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29" name="Freeform 104">
                    <a:extLst>
                      <a:ext uri="{FF2B5EF4-FFF2-40B4-BE49-F238E27FC236}">
                        <a16:creationId xmlns:a16="http://schemas.microsoft.com/office/drawing/2014/main" id="{C3D6B2C1-1862-43D8-AA7F-32C8760C522C}"/>
                      </a:ext>
                    </a:extLst>
                  </p:cNvPr>
                  <p:cNvSpPr>
                    <a:spLocks noChangeAspect="1" noEditPoints="1"/>
                  </p:cNvSpPr>
                  <p:nvPr/>
                </p:nvSpPr>
                <p:spPr bwMode="black">
                  <a:xfrm>
                    <a:off x="4035419" y="6256905"/>
                    <a:ext cx="360716" cy="360716"/>
                  </a:xfrm>
                  <a:custGeom>
                    <a:avLst/>
                    <a:gdLst>
                      <a:gd name="T0" fmla="*/ 37 w 61"/>
                      <a:gd name="T1" fmla="*/ 43 h 61"/>
                      <a:gd name="T2" fmla="*/ 18 w 61"/>
                      <a:gd name="T3" fmla="*/ 37 h 61"/>
                      <a:gd name="T4" fmla="*/ 24 w 61"/>
                      <a:gd name="T5" fmla="*/ 18 h 61"/>
                      <a:gd name="T6" fmla="*/ 43 w 61"/>
                      <a:gd name="T7" fmla="*/ 24 h 61"/>
                      <a:gd name="T8" fmla="*/ 37 w 61"/>
                      <a:gd name="T9" fmla="*/ 43 h 61"/>
                      <a:gd name="T10" fmla="*/ 61 w 61"/>
                      <a:gd name="T11" fmla="*/ 28 h 61"/>
                      <a:gd name="T12" fmla="*/ 58 w 61"/>
                      <a:gd name="T13" fmla="*/ 18 h 61"/>
                      <a:gd name="T14" fmla="*/ 50 w 61"/>
                      <a:gd name="T15" fmla="*/ 19 h 61"/>
                      <a:gd name="T16" fmla="*/ 47 w 61"/>
                      <a:gd name="T17" fmla="*/ 15 h 61"/>
                      <a:gd name="T18" fmla="*/ 50 w 61"/>
                      <a:gd name="T19" fmla="*/ 7 h 61"/>
                      <a:gd name="T20" fmla="*/ 41 w 61"/>
                      <a:gd name="T21" fmla="*/ 2 h 61"/>
                      <a:gd name="T22" fmla="*/ 36 w 61"/>
                      <a:gd name="T23" fmla="*/ 9 h 61"/>
                      <a:gd name="T24" fmla="*/ 30 w 61"/>
                      <a:gd name="T25" fmla="*/ 8 h 61"/>
                      <a:gd name="T26" fmla="*/ 27 w 61"/>
                      <a:gd name="T27" fmla="*/ 0 h 61"/>
                      <a:gd name="T28" fmla="*/ 17 w 61"/>
                      <a:gd name="T29" fmla="*/ 3 h 61"/>
                      <a:gd name="T30" fmla="*/ 18 w 61"/>
                      <a:gd name="T31" fmla="*/ 11 h 61"/>
                      <a:gd name="T32" fmla="*/ 15 w 61"/>
                      <a:gd name="T33" fmla="*/ 14 h 61"/>
                      <a:gd name="T34" fmla="*/ 7 w 61"/>
                      <a:gd name="T35" fmla="*/ 11 h 61"/>
                      <a:gd name="T36" fmla="*/ 2 w 61"/>
                      <a:gd name="T37" fmla="*/ 20 h 61"/>
                      <a:gd name="T38" fmla="*/ 8 w 61"/>
                      <a:gd name="T39" fmla="*/ 25 h 61"/>
                      <a:gd name="T40" fmla="*/ 7 w 61"/>
                      <a:gd name="T41" fmla="*/ 30 h 61"/>
                      <a:gd name="T42" fmla="*/ 0 w 61"/>
                      <a:gd name="T43" fmla="*/ 33 h 61"/>
                      <a:gd name="T44" fmla="*/ 2 w 61"/>
                      <a:gd name="T45" fmla="*/ 43 h 61"/>
                      <a:gd name="T46" fmla="*/ 11 w 61"/>
                      <a:gd name="T47" fmla="*/ 42 h 61"/>
                      <a:gd name="T48" fmla="*/ 14 w 61"/>
                      <a:gd name="T49" fmla="*/ 47 h 61"/>
                      <a:gd name="T50" fmla="*/ 11 w 61"/>
                      <a:gd name="T51" fmla="*/ 54 h 61"/>
                      <a:gd name="T52" fmla="*/ 20 w 61"/>
                      <a:gd name="T53" fmla="*/ 59 h 61"/>
                      <a:gd name="T54" fmla="*/ 25 w 61"/>
                      <a:gd name="T55" fmla="*/ 53 h 61"/>
                      <a:gd name="T56" fmla="*/ 30 w 61"/>
                      <a:gd name="T57" fmla="*/ 53 h 61"/>
                      <a:gd name="T58" fmla="*/ 33 w 61"/>
                      <a:gd name="T59" fmla="*/ 61 h 61"/>
                      <a:gd name="T60" fmla="*/ 43 w 61"/>
                      <a:gd name="T61" fmla="*/ 58 h 61"/>
                      <a:gd name="T62" fmla="*/ 42 w 61"/>
                      <a:gd name="T63" fmla="*/ 50 h 61"/>
                      <a:gd name="T64" fmla="*/ 46 w 61"/>
                      <a:gd name="T65" fmla="*/ 47 h 61"/>
                      <a:gd name="T66" fmla="*/ 54 w 61"/>
                      <a:gd name="T67" fmla="*/ 50 h 61"/>
                      <a:gd name="T68" fmla="*/ 59 w 61"/>
                      <a:gd name="T69" fmla="*/ 41 h 61"/>
                      <a:gd name="T70" fmla="*/ 52 w 61"/>
                      <a:gd name="T71" fmla="*/ 36 h 61"/>
                      <a:gd name="T72" fmla="*/ 53 w 61"/>
                      <a:gd name="T73" fmla="*/ 31 h 61"/>
                      <a:gd name="T74" fmla="*/ 61 w 61"/>
                      <a:gd name="T75" fmla="*/ 28 h 61"/>
                      <a:gd name="T76" fmla="*/ 28 w 61"/>
                      <a:gd name="T77" fmla="*/ 26 h 61"/>
                      <a:gd name="T78" fmla="*/ 26 w 61"/>
                      <a:gd name="T79" fmla="*/ 33 h 61"/>
                      <a:gd name="T80" fmla="*/ 33 w 61"/>
                      <a:gd name="T81" fmla="*/ 35 h 61"/>
                      <a:gd name="T82" fmla="*/ 35 w 61"/>
                      <a:gd name="T83" fmla="*/ 28 h 61"/>
                      <a:gd name="T84" fmla="*/ 28 w 61"/>
                      <a:gd name="T85" fmla="*/ 2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 h="61">
                        <a:moveTo>
                          <a:pt x="37" y="43"/>
                        </a:moveTo>
                        <a:cubicBezTo>
                          <a:pt x="30" y="47"/>
                          <a:pt x="21" y="44"/>
                          <a:pt x="18" y="37"/>
                        </a:cubicBezTo>
                        <a:cubicBezTo>
                          <a:pt x="14" y="30"/>
                          <a:pt x="17" y="21"/>
                          <a:pt x="24" y="18"/>
                        </a:cubicBezTo>
                        <a:cubicBezTo>
                          <a:pt x="31" y="14"/>
                          <a:pt x="39" y="17"/>
                          <a:pt x="43" y="24"/>
                        </a:cubicBezTo>
                        <a:cubicBezTo>
                          <a:pt x="47" y="31"/>
                          <a:pt x="44" y="40"/>
                          <a:pt x="37" y="43"/>
                        </a:cubicBezTo>
                        <a:moveTo>
                          <a:pt x="61" y="28"/>
                        </a:moveTo>
                        <a:cubicBezTo>
                          <a:pt x="58" y="18"/>
                          <a:pt x="58" y="18"/>
                          <a:pt x="58" y="18"/>
                        </a:cubicBezTo>
                        <a:cubicBezTo>
                          <a:pt x="50" y="19"/>
                          <a:pt x="50" y="19"/>
                          <a:pt x="50" y="19"/>
                        </a:cubicBezTo>
                        <a:cubicBezTo>
                          <a:pt x="49" y="17"/>
                          <a:pt x="48" y="16"/>
                          <a:pt x="47" y="15"/>
                        </a:cubicBezTo>
                        <a:cubicBezTo>
                          <a:pt x="50" y="7"/>
                          <a:pt x="50" y="7"/>
                          <a:pt x="50" y="7"/>
                        </a:cubicBezTo>
                        <a:cubicBezTo>
                          <a:pt x="41" y="2"/>
                          <a:pt x="41" y="2"/>
                          <a:pt x="41" y="2"/>
                        </a:cubicBezTo>
                        <a:cubicBezTo>
                          <a:pt x="36" y="9"/>
                          <a:pt x="36" y="9"/>
                          <a:pt x="36" y="9"/>
                        </a:cubicBezTo>
                        <a:cubicBezTo>
                          <a:pt x="34" y="8"/>
                          <a:pt x="32" y="8"/>
                          <a:pt x="30" y="8"/>
                        </a:cubicBezTo>
                        <a:cubicBezTo>
                          <a:pt x="27" y="0"/>
                          <a:pt x="27" y="0"/>
                          <a:pt x="27" y="0"/>
                        </a:cubicBezTo>
                        <a:cubicBezTo>
                          <a:pt x="17" y="3"/>
                          <a:pt x="17" y="3"/>
                          <a:pt x="17" y="3"/>
                        </a:cubicBezTo>
                        <a:cubicBezTo>
                          <a:pt x="18" y="11"/>
                          <a:pt x="18" y="11"/>
                          <a:pt x="18" y="11"/>
                        </a:cubicBezTo>
                        <a:cubicBezTo>
                          <a:pt x="17" y="12"/>
                          <a:pt x="16" y="13"/>
                          <a:pt x="15" y="14"/>
                        </a:cubicBezTo>
                        <a:cubicBezTo>
                          <a:pt x="7" y="11"/>
                          <a:pt x="7" y="11"/>
                          <a:pt x="7" y="11"/>
                        </a:cubicBezTo>
                        <a:cubicBezTo>
                          <a:pt x="2" y="20"/>
                          <a:pt x="2" y="20"/>
                          <a:pt x="2" y="20"/>
                        </a:cubicBezTo>
                        <a:cubicBezTo>
                          <a:pt x="8" y="25"/>
                          <a:pt x="8" y="25"/>
                          <a:pt x="8" y="25"/>
                        </a:cubicBezTo>
                        <a:cubicBezTo>
                          <a:pt x="8" y="27"/>
                          <a:pt x="7" y="28"/>
                          <a:pt x="7" y="30"/>
                        </a:cubicBezTo>
                        <a:cubicBezTo>
                          <a:pt x="0" y="33"/>
                          <a:pt x="0" y="33"/>
                          <a:pt x="0" y="33"/>
                        </a:cubicBezTo>
                        <a:cubicBezTo>
                          <a:pt x="2" y="43"/>
                          <a:pt x="2" y="43"/>
                          <a:pt x="2" y="43"/>
                        </a:cubicBezTo>
                        <a:cubicBezTo>
                          <a:pt x="11" y="42"/>
                          <a:pt x="11" y="42"/>
                          <a:pt x="11" y="42"/>
                        </a:cubicBezTo>
                        <a:cubicBezTo>
                          <a:pt x="12" y="44"/>
                          <a:pt x="13" y="45"/>
                          <a:pt x="14" y="47"/>
                        </a:cubicBezTo>
                        <a:cubicBezTo>
                          <a:pt x="11" y="54"/>
                          <a:pt x="11" y="54"/>
                          <a:pt x="11" y="54"/>
                        </a:cubicBezTo>
                        <a:cubicBezTo>
                          <a:pt x="20" y="59"/>
                          <a:pt x="20" y="59"/>
                          <a:pt x="20" y="59"/>
                        </a:cubicBezTo>
                        <a:cubicBezTo>
                          <a:pt x="25" y="53"/>
                          <a:pt x="25" y="53"/>
                          <a:pt x="25" y="53"/>
                        </a:cubicBezTo>
                        <a:cubicBezTo>
                          <a:pt x="26" y="53"/>
                          <a:pt x="28" y="53"/>
                          <a:pt x="30" y="53"/>
                        </a:cubicBezTo>
                        <a:cubicBezTo>
                          <a:pt x="33" y="61"/>
                          <a:pt x="33" y="61"/>
                          <a:pt x="33" y="61"/>
                        </a:cubicBezTo>
                        <a:cubicBezTo>
                          <a:pt x="43" y="58"/>
                          <a:pt x="43" y="58"/>
                          <a:pt x="43" y="58"/>
                        </a:cubicBezTo>
                        <a:cubicBezTo>
                          <a:pt x="42" y="50"/>
                          <a:pt x="42" y="50"/>
                          <a:pt x="42" y="50"/>
                        </a:cubicBezTo>
                        <a:cubicBezTo>
                          <a:pt x="44" y="49"/>
                          <a:pt x="45" y="48"/>
                          <a:pt x="46" y="47"/>
                        </a:cubicBezTo>
                        <a:cubicBezTo>
                          <a:pt x="54" y="50"/>
                          <a:pt x="54" y="50"/>
                          <a:pt x="54" y="50"/>
                        </a:cubicBezTo>
                        <a:cubicBezTo>
                          <a:pt x="59" y="41"/>
                          <a:pt x="59" y="41"/>
                          <a:pt x="59" y="41"/>
                        </a:cubicBezTo>
                        <a:cubicBezTo>
                          <a:pt x="52" y="36"/>
                          <a:pt x="52" y="36"/>
                          <a:pt x="52" y="36"/>
                        </a:cubicBezTo>
                        <a:cubicBezTo>
                          <a:pt x="53" y="34"/>
                          <a:pt x="53" y="33"/>
                          <a:pt x="53" y="31"/>
                        </a:cubicBezTo>
                        <a:lnTo>
                          <a:pt x="61" y="28"/>
                        </a:lnTo>
                        <a:close/>
                        <a:moveTo>
                          <a:pt x="28" y="26"/>
                        </a:moveTo>
                        <a:cubicBezTo>
                          <a:pt x="25" y="27"/>
                          <a:pt x="24" y="30"/>
                          <a:pt x="26" y="33"/>
                        </a:cubicBezTo>
                        <a:cubicBezTo>
                          <a:pt x="27" y="35"/>
                          <a:pt x="30" y="36"/>
                          <a:pt x="33" y="35"/>
                        </a:cubicBezTo>
                        <a:cubicBezTo>
                          <a:pt x="35" y="34"/>
                          <a:pt x="36" y="31"/>
                          <a:pt x="35" y="28"/>
                        </a:cubicBezTo>
                        <a:cubicBezTo>
                          <a:pt x="34" y="26"/>
                          <a:pt x="31" y="25"/>
                          <a:pt x="28" y="26"/>
                        </a:cubicBezTo>
                        <a:close/>
                      </a:path>
                    </a:pathLst>
                  </a:custGeom>
                  <a:solidFill>
                    <a:srgbClr val="0078D7"/>
                  </a:solidFill>
                  <a:ln>
                    <a:noFill/>
                  </a:ln>
                  <a:extLst/>
                </p:spPr>
                <p:txBody>
                  <a:bodyPr vert="horz" wrap="square" lIns="68578" tIns="34288" rIns="68578" bIns="34288" numCol="1" anchor="t" anchorCtr="0" compatLnSpc="1">
                    <a:prstTxWarp prst="textNoShape">
                      <a:avLst/>
                    </a:prstTxWarp>
                  </a:bodyPr>
                  <a:lstStyle/>
                  <a:p>
                    <a:endParaRPr lang="en-US" sz="1323" dirty="0">
                      <a:solidFill>
                        <a:srgbClr val="000000"/>
                      </a:solidFill>
                    </a:endParaRPr>
                  </a:p>
                </p:txBody>
              </p:sp>
            </p:grpSp>
          </p:grpSp>
        </p:grpSp>
      </p:grpSp>
      <p:sp>
        <p:nvSpPr>
          <p:cNvPr id="28" name="Rectangle 27">
            <a:extLst>
              <a:ext uri="{FF2B5EF4-FFF2-40B4-BE49-F238E27FC236}">
                <a16:creationId xmlns:a16="http://schemas.microsoft.com/office/drawing/2014/main" id="{FD555A42-F40D-4A3E-B40B-197F781AF67F}"/>
              </a:ext>
            </a:extLst>
          </p:cNvPr>
          <p:cNvSpPr/>
          <p:nvPr/>
        </p:nvSpPr>
        <p:spPr>
          <a:xfrm>
            <a:off x="5057873" y="3986564"/>
            <a:ext cx="2076254" cy="416383"/>
          </a:xfrm>
          <a:prstGeom prst="rect">
            <a:avLst/>
          </a:prstGeom>
        </p:spPr>
        <p:txBody>
          <a:bodyPr wrap="none">
            <a:spAutoFit/>
          </a:bodyPr>
          <a:lstStyle/>
          <a:p>
            <a:pPr algn="r">
              <a:lnSpc>
                <a:spcPct val="90000"/>
              </a:lnSpc>
            </a:pPr>
            <a:r>
              <a:rPr lang="en-US" sz="2353" dirty="0">
                <a:solidFill>
                  <a:srgbClr val="0078D7"/>
                </a:solidFill>
                <a:latin typeface="Segoe UI Semilight" panose="020B0402040204020203" pitchFamily="34" charset="0"/>
                <a:cs typeface="Segoe UI Semilight" panose="020B0402040204020203" pitchFamily="34" charset="0"/>
              </a:rPr>
              <a:t>Fully managed</a:t>
            </a:r>
          </a:p>
        </p:txBody>
      </p:sp>
      <p:grpSp>
        <p:nvGrpSpPr>
          <p:cNvPr id="67" name="Group 66">
            <a:extLst>
              <a:ext uri="{FF2B5EF4-FFF2-40B4-BE49-F238E27FC236}">
                <a16:creationId xmlns:a16="http://schemas.microsoft.com/office/drawing/2014/main" id="{F8182E34-9BC7-4C94-8DB2-D468B57C6470}"/>
              </a:ext>
            </a:extLst>
          </p:cNvPr>
          <p:cNvGrpSpPr/>
          <p:nvPr/>
        </p:nvGrpSpPr>
        <p:grpSpPr>
          <a:xfrm>
            <a:off x="4624497" y="2792352"/>
            <a:ext cx="2943006" cy="2717117"/>
            <a:chOff x="4717227" y="2847847"/>
            <a:chExt cx="3002019" cy="2771601"/>
          </a:xfrm>
        </p:grpSpPr>
        <p:sp>
          <p:nvSpPr>
            <p:cNvPr id="22" name="Rectangle 21">
              <a:extLst>
                <a:ext uri="{FF2B5EF4-FFF2-40B4-BE49-F238E27FC236}">
                  <a16:creationId xmlns:a16="http://schemas.microsoft.com/office/drawing/2014/main" id="{D918A300-67CE-4908-B725-DF2C2273BB80}"/>
                </a:ext>
              </a:extLst>
            </p:cNvPr>
            <p:cNvSpPr/>
            <p:nvPr/>
          </p:nvSpPr>
          <p:spPr>
            <a:xfrm>
              <a:off x="4717227" y="4788451"/>
              <a:ext cx="3002019" cy="830997"/>
            </a:xfrm>
            <a:prstGeom prst="rect">
              <a:avLst/>
            </a:prstGeom>
          </p:spPr>
          <p:txBody>
            <a:bodyPr wrap="square">
              <a:spAutoFit/>
            </a:bodyPr>
            <a:lstStyle/>
            <a:p>
              <a:pPr algn="ctr" defTabSz="914202">
                <a:spcBef>
                  <a:spcPts val="294"/>
                </a:spcBef>
                <a:spcAft>
                  <a:spcPts val="2353"/>
                </a:spcAft>
              </a:pPr>
              <a:r>
                <a:rPr lang="en-US" sz="1176" kern="0" dirty="0">
                  <a:solidFill>
                    <a:srgbClr val="797979"/>
                  </a:solidFill>
                  <a:latin typeface="Segoe UI" panose="020B0502040204020203" pitchFamily="34" charset="0"/>
                  <a:cs typeface="Segoe UI" panose="020B0502040204020203" pitchFamily="34" charset="0"/>
                </a:rPr>
                <a:t>Focus on application logic and let Azure take care of mundane tasks like capacity provisioning, OS patching, scaling, load balancing and domain management</a:t>
              </a:r>
            </a:p>
          </p:txBody>
        </p:sp>
        <p:grpSp>
          <p:nvGrpSpPr>
            <p:cNvPr id="60" name="Group 59">
              <a:extLst>
                <a:ext uri="{FF2B5EF4-FFF2-40B4-BE49-F238E27FC236}">
                  <a16:creationId xmlns:a16="http://schemas.microsoft.com/office/drawing/2014/main" id="{EE537412-E6A4-4E6C-B7A4-124F9E16C0E8}"/>
                </a:ext>
              </a:extLst>
            </p:cNvPr>
            <p:cNvGrpSpPr/>
            <p:nvPr/>
          </p:nvGrpSpPr>
          <p:grpSpPr>
            <a:xfrm>
              <a:off x="5623876" y="2847847"/>
              <a:ext cx="1188720" cy="1188720"/>
              <a:chOff x="5457203" y="2847847"/>
              <a:chExt cx="1188720" cy="1188720"/>
            </a:xfrm>
          </p:grpSpPr>
          <p:sp>
            <p:nvSpPr>
              <p:cNvPr id="15" name="Oval 14">
                <a:extLst>
                  <a:ext uri="{FF2B5EF4-FFF2-40B4-BE49-F238E27FC236}">
                    <a16:creationId xmlns:a16="http://schemas.microsoft.com/office/drawing/2014/main" id="{308C0017-F897-4EE3-BC03-3F45B4706067}"/>
                  </a:ext>
                </a:extLst>
              </p:cNvPr>
              <p:cNvSpPr/>
              <p:nvPr/>
            </p:nvSpPr>
            <p:spPr>
              <a:xfrm>
                <a:off x="5457203" y="2847847"/>
                <a:ext cx="1188720" cy="1188720"/>
              </a:xfrm>
              <a:prstGeom prst="ellipse">
                <a:avLst/>
              </a:prstGeom>
              <a:noFill/>
              <a:ln w="28575">
                <a:solidFill>
                  <a:srgbClr val="0078D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30"/>
              </a:p>
            </p:txBody>
          </p:sp>
          <p:grpSp>
            <p:nvGrpSpPr>
              <p:cNvPr id="38" name="Group 37">
                <a:extLst>
                  <a:ext uri="{FF2B5EF4-FFF2-40B4-BE49-F238E27FC236}">
                    <a16:creationId xmlns:a16="http://schemas.microsoft.com/office/drawing/2014/main" id="{8468DF55-D7D0-4149-94CE-B41D96AC21F8}"/>
                  </a:ext>
                </a:extLst>
              </p:cNvPr>
              <p:cNvGrpSpPr/>
              <p:nvPr/>
            </p:nvGrpSpPr>
            <p:grpSpPr>
              <a:xfrm>
                <a:off x="5681258" y="3062959"/>
                <a:ext cx="740611" cy="670311"/>
                <a:chOff x="925504" y="5649085"/>
                <a:chExt cx="632624" cy="572574"/>
              </a:xfrm>
            </p:grpSpPr>
            <p:sp>
              <p:nvSpPr>
                <p:cNvPr id="35" name="Freeform 25">
                  <a:extLst>
                    <a:ext uri="{FF2B5EF4-FFF2-40B4-BE49-F238E27FC236}">
                      <a16:creationId xmlns:a16="http://schemas.microsoft.com/office/drawing/2014/main" id="{5F64D5FE-2822-4A9B-9A67-00E155D62800}"/>
                    </a:ext>
                  </a:extLst>
                </p:cNvPr>
                <p:cNvSpPr>
                  <a:spLocks noEditPoints="1"/>
                </p:cNvSpPr>
                <p:nvPr/>
              </p:nvSpPr>
              <p:spPr bwMode="black">
                <a:xfrm>
                  <a:off x="925504" y="5682997"/>
                  <a:ext cx="632624" cy="538662"/>
                </a:xfrm>
                <a:custGeom>
                  <a:avLst/>
                  <a:gdLst>
                    <a:gd name="T0" fmla="*/ 300 w 300"/>
                    <a:gd name="T1" fmla="*/ 201 h 255"/>
                    <a:gd name="T2" fmla="*/ 288 w 300"/>
                    <a:gd name="T3" fmla="*/ 210 h 255"/>
                    <a:gd name="T4" fmla="*/ 285 w 300"/>
                    <a:gd name="T5" fmla="*/ 214 h 255"/>
                    <a:gd name="T6" fmla="*/ 266 w 300"/>
                    <a:gd name="T7" fmla="*/ 230 h 255"/>
                    <a:gd name="T8" fmla="*/ 229 w 300"/>
                    <a:gd name="T9" fmla="*/ 245 h 255"/>
                    <a:gd name="T10" fmla="*/ 169 w 300"/>
                    <a:gd name="T11" fmla="*/ 253 h 255"/>
                    <a:gd name="T12" fmla="*/ 47 w 300"/>
                    <a:gd name="T13" fmla="*/ 231 h 255"/>
                    <a:gd name="T14" fmla="*/ 47 w 300"/>
                    <a:gd name="T15" fmla="*/ 186 h 255"/>
                    <a:gd name="T16" fmla="*/ 89 w 300"/>
                    <a:gd name="T17" fmla="*/ 168 h 255"/>
                    <a:gd name="T18" fmla="*/ 130 w 300"/>
                    <a:gd name="T19" fmla="*/ 171 h 255"/>
                    <a:gd name="T20" fmla="*/ 163 w 300"/>
                    <a:gd name="T21" fmla="*/ 174 h 255"/>
                    <a:gd name="T22" fmla="*/ 198 w 300"/>
                    <a:gd name="T23" fmla="*/ 169 h 255"/>
                    <a:gd name="T24" fmla="*/ 219 w 300"/>
                    <a:gd name="T25" fmla="*/ 182 h 255"/>
                    <a:gd name="T26" fmla="*/ 201 w 300"/>
                    <a:gd name="T27" fmla="*/ 195 h 255"/>
                    <a:gd name="T28" fmla="*/ 174 w 300"/>
                    <a:gd name="T29" fmla="*/ 194 h 255"/>
                    <a:gd name="T30" fmla="*/ 144 w 300"/>
                    <a:gd name="T31" fmla="*/ 202 h 255"/>
                    <a:gd name="T32" fmla="*/ 177 w 300"/>
                    <a:gd name="T33" fmla="*/ 217 h 255"/>
                    <a:gd name="T34" fmla="*/ 223 w 300"/>
                    <a:gd name="T35" fmla="*/ 218 h 255"/>
                    <a:gd name="T36" fmla="*/ 255 w 300"/>
                    <a:gd name="T37" fmla="*/ 209 h 255"/>
                    <a:gd name="T38" fmla="*/ 287 w 300"/>
                    <a:gd name="T39" fmla="*/ 193 h 255"/>
                    <a:gd name="T40" fmla="*/ 300 w 300"/>
                    <a:gd name="T41" fmla="*/ 201 h 255"/>
                    <a:gd name="T42" fmla="*/ 34 w 300"/>
                    <a:gd name="T43" fmla="*/ 173 h 255"/>
                    <a:gd name="T44" fmla="*/ 0 w 300"/>
                    <a:gd name="T45" fmla="*/ 173 h 255"/>
                    <a:gd name="T46" fmla="*/ 0 w 300"/>
                    <a:gd name="T47" fmla="*/ 240 h 255"/>
                    <a:gd name="T48" fmla="*/ 34 w 300"/>
                    <a:gd name="T49" fmla="*/ 240 h 255"/>
                    <a:gd name="T50" fmla="*/ 39 w 300"/>
                    <a:gd name="T51" fmla="*/ 235 h 255"/>
                    <a:gd name="T52" fmla="*/ 39 w 300"/>
                    <a:gd name="T53" fmla="*/ 177 h 255"/>
                    <a:gd name="T54" fmla="*/ 34 w 300"/>
                    <a:gd name="T55" fmla="*/ 173 h 255"/>
                    <a:gd name="T56" fmla="*/ 246 w 300"/>
                    <a:gd name="T57" fmla="*/ 24 h 255"/>
                    <a:gd name="T58" fmla="*/ 246 w 300"/>
                    <a:gd name="T59" fmla="*/ 147 h 255"/>
                    <a:gd name="T60" fmla="*/ 123 w 300"/>
                    <a:gd name="T61" fmla="*/ 147 h 255"/>
                    <a:gd name="T62" fmla="*/ 123 w 300"/>
                    <a:gd name="T63" fmla="*/ 122 h 255"/>
                    <a:gd name="T64" fmla="*/ 99 w 300"/>
                    <a:gd name="T65" fmla="*/ 122 h 255"/>
                    <a:gd name="T66" fmla="*/ 99 w 300"/>
                    <a:gd name="T67" fmla="*/ 0 h 255"/>
                    <a:gd name="T68" fmla="*/ 221 w 300"/>
                    <a:gd name="T69" fmla="*/ 0 h 255"/>
                    <a:gd name="T70" fmla="*/ 221 w 300"/>
                    <a:gd name="T71" fmla="*/ 24 h 255"/>
                    <a:gd name="T72" fmla="*/ 246 w 300"/>
                    <a:gd name="T73" fmla="*/ 24 h 255"/>
                    <a:gd name="T74" fmla="*/ 123 w 300"/>
                    <a:gd name="T75" fmla="*/ 116 h 255"/>
                    <a:gd name="T76" fmla="*/ 123 w 300"/>
                    <a:gd name="T77" fmla="*/ 24 h 255"/>
                    <a:gd name="T78" fmla="*/ 215 w 300"/>
                    <a:gd name="T79" fmla="*/ 24 h 255"/>
                    <a:gd name="T80" fmla="*/ 215 w 300"/>
                    <a:gd name="T81" fmla="*/ 6 h 255"/>
                    <a:gd name="T82" fmla="*/ 105 w 300"/>
                    <a:gd name="T83" fmla="*/ 6 h 255"/>
                    <a:gd name="T84" fmla="*/ 105 w 300"/>
                    <a:gd name="T85" fmla="*/ 116 h 255"/>
                    <a:gd name="T86" fmla="*/ 123 w 300"/>
                    <a:gd name="T87" fmla="*/ 116 h 255"/>
                    <a:gd name="T88" fmla="*/ 224 w 300"/>
                    <a:gd name="T89" fmla="*/ 85 h 255"/>
                    <a:gd name="T90" fmla="*/ 183 w 300"/>
                    <a:gd name="T91" fmla="*/ 56 h 255"/>
                    <a:gd name="T92" fmla="*/ 183 w 300"/>
                    <a:gd name="T93" fmla="*/ 76 h 255"/>
                    <a:gd name="T94" fmla="*/ 145 w 300"/>
                    <a:gd name="T95" fmla="*/ 76 h 255"/>
                    <a:gd name="T96" fmla="*/ 145 w 300"/>
                    <a:gd name="T97" fmla="*/ 94 h 255"/>
                    <a:gd name="T98" fmla="*/ 183 w 300"/>
                    <a:gd name="T99" fmla="*/ 94 h 255"/>
                    <a:gd name="T100" fmla="*/ 183 w 300"/>
                    <a:gd name="T101" fmla="*/ 115 h 255"/>
                    <a:gd name="T102" fmla="*/ 224 w 300"/>
                    <a:gd name="T103" fmla="*/ 8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00" h="255">
                      <a:moveTo>
                        <a:pt x="300" y="201"/>
                      </a:moveTo>
                      <a:cubicBezTo>
                        <a:pt x="300" y="201"/>
                        <a:pt x="299" y="202"/>
                        <a:pt x="288" y="210"/>
                      </a:cubicBezTo>
                      <a:cubicBezTo>
                        <a:pt x="288" y="210"/>
                        <a:pt x="286" y="214"/>
                        <a:pt x="285" y="214"/>
                      </a:cubicBezTo>
                      <a:cubicBezTo>
                        <a:pt x="280" y="218"/>
                        <a:pt x="275" y="223"/>
                        <a:pt x="266" y="230"/>
                      </a:cubicBezTo>
                      <a:cubicBezTo>
                        <a:pt x="257" y="231"/>
                        <a:pt x="238" y="240"/>
                        <a:pt x="229" y="245"/>
                      </a:cubicBezTo>
                      <a:cubicBezTo>
                        <a:pt x="212" y="244"/>
                        <a:pt x="187" y="248"/>
                        <a:pt x="169" y="253"/>
                      </a:cubicBezTo>
                      <a:cubicBezTo>
                        <a:pt x="143" y="249"/>
                        <a:pt x="140" y="255"/>
                        <a:pt x="47" y="231"/>
                      </a:cubicBezTo>
                      <a:cubicBezTo>
                        <a:pt x="47" y="231"/>
                        <a:pt x="47" y="194"/>
                        <a:pt x="47" y="186"/>
                      </a:cubicBezTo>
                      <a:cubicBezTo>
                        <a:pt x="64" y="182"/>
                        <a:pt x="69" y="171"/>
                        <a:pt x="89" y="168"/>
                      </a:cubicBezTo>
                      <a:cubicBezTo>
                        <a:pt x="103" y="166"/>
                        <a:pt x="116" y="167"/>
                        <a:pt x="130" y="171"/>
                      </a:cubicBezTo>
                      <a:cubicBezTo>
                        <a:pt x="139" y="174"/>
                        <a:pt x="148" y="176"/>
                        <a:pt x="163" y="174"/>
                      </a:cubicBezTo>
                      <a:cubicBezTo>
                        <a:pt x="176" y="173"/>
                        <a:pt x="181" y="169"/>
                        <a:pt x="198" y="169"/>
                      </a:cubicBezTo>
                      <a:cubicBezTo>
                        <a:pt x="209" y="169"/>
                        <a:pt x="220" y="176"/>
                        <a:pt x="219" y="182"/>
                      </a:cubicBezTo>
                      <a:cubicBezTo>
                        <a:pt x="219" y="188"/>
                        <a:pt x="208" y="194"/>
                        <a:pt x="201" y="195"/>
                      </a:cubicBezTo>
                      <a:cubicBezTo>
                        <a:pt x="185" y="195"/>
                        <a:pt x="189" y="194"/>
                        <a:pt x="174" y="194"/>
                      </a:cubicBezTo>
                      <a:cubicBezTo>
                        <a:pt x="156" y="194"/>
                        <a:pt x="155" y="197"/>
                        <a:pt x="144" y="202"/>
                      </a:cubicBezTo>
                      <a:cubicBezTo>
                        <a:pt x="155" y="205"/>
                        <a:pt x="162" y="209"/>
                        <a:pt x="177" y="217"/>
                      </a:cubicBezTo>
                      <a:cubicBezTo>
                        <a:pt x="193" y="215"/>
                        <a:pt x="209" y="217"/>
                        <a:pt x="223" y="218"/>
                      </a:cubicBezTo>
                      <a:cubicBezTo>
                        <a:pt x="235" y="215"/>
                        <a:pt x="241" y="210"/>
                        <a:pt x="255" y="209"/>
                      </a:cubicBezTo>
                      <a:cubicBezTo>
                        <a:pt x="264" y="202"/>
                        <a:pt x="276" y="191"/>
                        <a:pt x="287" y="193"/>
                      </a:cubicBezTo>
                      <a:cubicBezTo>
                        <a:pt x="293" y="194"/>
                        <a:pt x="300" y="201"/>
                        <a:pt x="300" y="201"/>
                      </a:cubicBezTo>
                      <a:close/>
                      <a:moveTo>
                        <a:pt x="34" y="173"/>
                      </a:moveTo>
                      <a:cubicBezTo>
                        <a:pt x="0" y="173"/>
                        <a:pt x="0" y="173"/>
                        <a:pt x="0" y="173"/>
                      </a:cubicBezTo>
                      <a:cubicBezTo>
                        <a:pt x="0" y="240"/>
                        <a:pt x="0" y="240"/>
                        <a:pt x="0" y="240"/>
                      </a:cubicBezTo>
                      <a:cubicBezTo>
                        <a:pt x="34" y="240"/>
                        <a:pt x="34" y="240"/>
                        <a:pt x="34" y="240"/>
                      </a:cubicBezTo>
                      <a:cubicBezTo>
                        <a:pt x="37" y="240"/>
                        <a:pt x="39" y="238"/>
                        <a:pt x="39" y="235"/>
                      </a:cubicBezTo>
                      <a:cubicBezTo>
                        <a:pt x="39" y="177"/>
                        <a:pt x="39" y="177"/>
                        <a:pt x="39" y="177"/>
                      </a:cubicBezTo>
                      <a:cubicBezTo>
                        <a:pt x="39" y="175"/>
                        <a:pt x="37" y="173"/>
                        <a:pt x="34" y="173"/>
                      </a:cubicBezTo>
                      <a:close/>
                      <a:moveTo>
                        <a:pt x="246" y="24"/>
                      </a:moveTo>
                      <a:cubicBezTo>
                        <a:pt x="246" y="147"/>
                        <a:pt x="246" y="147"/>
                        <a:pt x="246" y="147"/>
                      </a:cubicBezTo>
                      <a:cubicBezTo>
                        <a:pt x="123" y="147"/>
                        <a:pt x="123" y="147"/>
                        <a:pt x="123" y="147"/>
                      </a:cubicBezTo>
                      <a:cubicBezTo>
                        <a:pt x="123" y="122"/>
                        <a:pt x="123" y="122"/>
                        <a:pt x="123" y="122"/>
                      </a:cubicBezTo>
                      <a:cubicBezTo>
                        <a:pt x="99" y="122"/>
                        <a:pt x="99" y="122"/>
                        <a:pt x="99" y="122"/>
                      </a:cubicBezTo>
                      <a:cubicBezTo>
                        <a:pt x="99" y="0"/>
                        <a:pt x="99" y="0"/>
                        <a:pt x="99" y="0"/>
                      </a:cubicBezTo>
                      <a:cubicBezTo>
                        <a:pt x="221" y="0"/>
                        <a:pt x="221" y="0"/>
                        <a:pt x="221" y="0"/>
                      </a:cubicBezTo>
                      <a:cubicBezTo>
                        <a:pt x="221" y="24"/>
                        <a:pt x="221" y="24"/>
                        <a:pt x="221" y="24"/>
                      </a:cubicBezTo>
                      <a:lnTo>
                        <a:pt x="246" y="24"/>
                      </a:lnTo>
                      <a:close/>
                      <a:moveTo>
                        <a:pt x="123" y="116"/>
                      </a:moveTo>
                      <a:cubicBezTo>
                        <a:pt x="123" y="24"/>
                        <a:pt x="123" y="24"/>
                        <a:pt x="123" y="24"/>
                      </a:cubicBezTo>
                      <a:cubicBezTo>
                        <a:pt x="215" y="24"/>
                        <a:pt x="215" y="24"/>
                        <a:pt x="215" y="24"/>
                      </a:cubicBezTo>
                      <a:cubicBezTo>
                        <a:pt x="215" y="6"/>
                        <a:pt x="215" y="6"/>
                        <a:pt x="215" y="6"/>
                      </a:cubicBezTo>
                      <a:cubicBezTo>
                        <a:pt x="105" y="6"/>
                        <a:pt x="105" y="6"/>
                        <a:pt x="105" y="6"/>
                      </a:cubicBezTo>
                      <a:cubicBezTo>
                        <a:pt x="105" y="116"/>
                        <a:pt x="105" y="116"/>
                        <a:pt x="105" y="116"/>
                      </a:cubicBezTo>
                      <a:lnTo>
                        <a:pt x="123" y="116"/>
                      </a:lnTo>
                      <a:close/>
                      <a:moveTo>
                        <a:pt x="224" y="85"/>
                      </a:moveTo>
                      <a:cubicBezTo>
                        <a:pt x="183" y="56"/>
                        <a:pt x="183" y="56"/>
                        <a:pt x="183" y="56"/>
                      </a:cubicBezTo>
                      <a:cubicBezTo>
                        <a:pt x="183" y="76"/>
                        <a:pt x="183" y="76"/>
                        <a:pt x="183" y="76"/>
                      </a:cubicBezTo>
                      <a:cubicBezTo>
                        <a:pt x="145" y="76"/>
                        <a:pt x="145" y="76"/>
                        <a:pt x="145" y="76"/>
                      </a:cubicBezTo>
                      <a:cubicBezTo>
                        <a:pt x="145" y="94"/>
                        <a:pt x="145" y="94"/>
                        <a:pt x="145" y="94"/>
                      </a:cubicBezTo>
                      <a:cubicBezTo>
                        <a:pt x="183" y="94"/>
                        <a:pt x="183" y="94"/>
                        <a:pt x="183" y="94"/>
                      </a:cubicBezTo>
                      <a:cubicBezTo>
                        <a:pt x="183" y="115"/>
                        <a:pt x="183" y="115"/>
                        <a:pt x="183" y="115"/>
                      </a:cubicBezTo>
                      <a:lnTo>
                        <a:pt x="224" y="85"/>
                      </a:lnTo>
                      <a:close/>
                    </a:path>
                  </a:pathLst>
                </a:custGeom>
                <a:solidFill>
                  <a:srgbClr val="0078D7"/>
                </a:solidFill>
                <a:ln>
                  <a:noFill/>
                </a:ln>
              </p:spPr>
              <p:txBody>
                <a:bodyPr vert="horz" wrap="square" lIns="80687" tIns="40344" rIns="80687" bIns="40344" numCol="1" anchor="t" anchorCtr="0" compatLnSpc="1">
                  <a:prstTxWarp prst="textNoShape">
                    <a:avLst/>
                  </a:prstTxWarp>
                </a:bodyPr>
                <a:lstStyle/>
                <a:p>
                  <a:endParaRPr lang="en-US" sz="1568">
                    <a:latin typeface="Segoe Pro" pitchFamily="34" charset="0"/>
                  </a:endParaRPr>
                </a:p>
              </p:txBody>
            </p:sp>
            <p:sp>
              <p:nvSpPr>
                <p:cNvPr id="36" name="Rectangle 35">
                  <a:extLst>
                    <a:ext uri="{FF2B5EF4-FFF2-40B4-BE49-F238E27FC236}">
                      <a16:creationId xmlns:a16="http://schemas.microsoft.com/office/drawing/2014/main" id="{BF41A663-4CF1-48D7-A180-467C75CD4B05}"/>
                    </a:ext>
                  </a:extLst>
                </p:cNvPr>
                <p:cNvSpPr/>
                <p:nvPr/>
              </p:nvSpPr>
              <p:spPr>
                <a:xfrm>
                  <a:off x="1060255" y="5649085"/>
                  <a:ext cx="460005" cy="36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37" name="Freeform 111">
                  <a:extLst>
                    <a:ext uri="{FF2B5EF4-FFF2-40B4-BE49-F238E27FC236}">
                      <a16:creationId xmlns:a16="http://schemas.microsoft.com/office/drawing/2014/main" id="{6BB1CD78-74F5-4D92-B3E9-69223413CDED}"/>
                    </a:ext>
                  </a:extLst>
                </p:cNvPr>
                <p:cNvSpPr>
                  <a:spLocks noChangeAspect="1"/>
                </p:cNvSpPr>
                <p:nvPr/>
              </p:nvSpPr>
              <p:spPr bwMode="black">
                <a:xfrm>
                  <a:off x="1194117" y="5759983"/>
                  <a:ext cx="342871" cy="221460"/>
                </a:xfrm>
                <a:custGeom>
                  <a:avLst/>
                  <a:gdLst>
                    <a:gd name="connsiteX0" fmla="*/ 93529 w 794079"/>
                    <a:gd name="connsiteY0" fmla="*/ 409985 h 512894"/>
                    <a:gd name="connsiteX1" fmla="*/ 57350 w 794079"/>
                    <a:gd name="connsiteY1" fmla="*/ 446163 h 512894"/>
                    <a:gd name="connsiteX2" fmla="*/ 93529 w 794079"/>
                    <a:gd name="connsiteY2" fmla="*/ 482342 h 512894"/>
                    <a:gd name="connsiteX3" fmla="*/ 129707 w 794079"/>
                    <a:gd name="connsiteY3" fmla="*/ 446163 h 512894"/>
                    <a:gd name="connsiteX4" fmla="*/ 93529 w 794079"/>
                    <a:gd name="connsiteY4" fmla="*/ 409985 h 512894"/>
                    <a:gd name="connsiteX5" fmla="*/ 22935 w 794079"/>
                    <a:gd name="connsiteY5" fmla="*/ 375286 h 512894"/>
                    <a:gd name="connsiteX6" fmla="*/ 771144 w 794079"/>
                    <a:gd name="connsiteY6" fmla="*/ 375286 h 512894"/>
                    <a:gd name="connsiteX7" fmla="*/ 794079 w 794079"/>
                    <a:gd name="connsiteY7" fmla="*/ 398221 h 512894"/>
                    <a:gd name="connsiteX8" fmla="*/ 794079 w 794079"/>
                    <a:gd name="connsiteY8" fmla="*/ 489959 h 512894"/>
                    <a:gd name="connsiteX9" fmla="*/ 771144 w 794079"/>
                    <a:gd name="connsiteY9" fmla="*/ 512894 h 512894"/>
                    <a:gd name="connsiteX10" fmla="*/ 22935 w 794079"/>
                    <a:gd name="connsiteY10" fmla="*/ 512894 h 512894"/>
                    <a:gd name="connsiteX11" fmla="*/ 0 w 794079"/>
                    <a:gd name="connsiteY11" fmla="*/ 489959 h 512894"/>
                    <a:gd name="connsiteX12" fmla="*/ 0 w 794079"/>
                    <a:gd name="connsiteY12" fmla="*/ 398221 h 512894"/>
                    <a:gd name="connsiteX13" fmla="*/ 22935 w 794079"/>
                    <a:gd name="connsiteY13" fmla="*/ 375286 h 512894"/>
                    <a:gd name="connsiteX14" fmla="*/ 93529 w 794079"/>
                    <a:gd name="connsiteY14" fmla="*/ 222341 h 512894"/>
                    <a:gd name="connsiteX15" fmla="*/ 57350 w 794079"/>
                    <a:gd name="connsiteY15" fmla="*/ 258520 h 512894"/>
                    <a:gd name="connsiteX16" fmla="*/ 93529 w 794079"/>
                    <a:gd name="connsiteY16" fmla="*/ 294699 h 512894"/>
                    <a:gd name="connsiteX17" fmla="*/ 129707 w 794079"/>
                    <a:gd name="connsiteY17" fmla="*/ 258520 h 512894"/>
                    <a:gd name="connsiteX18" fmla="*/ 93529 w 794079"/>
                    <a:gd name="connsiteY18" fmla="*/ 222341 h 512894"/>
                    <a:gd name="connsiteX19" fmla="*/ 22935 w 794079"/>
                    <a:gd name="connsiteY19" fmla="*/ 187643 h 512894"/>
                    <a:gd name="connsiteX20" fmla="*/ 771144 w 794079"/>
                    <a:gd name="connsiteY20" fmla="*/ 187643 h 512894"/>
                    <a:gd name="connsiteX21" fmla="*/ 794079 w 794079"/>
                    <a:gd name="connsiteY21" fmla="*/ 210578 h 512894"/>
                    <a:gd name="connsiteX22" fmla="*/ 794079 w 794079"/>
                    <a:gd name="connsiteY22" fmla="*/ 302316 h 512894"/>
                    <a:gd name="connsiteX23" fmla="*/ 771144 w 794079"/>
                    <a:gd name="connsiteY23" fmla="*/ 325251 h 512894"/>
                    <a:gd name="connsiteX24" fmla="*/ 22935 w 794079"/>
                    <a:gd name="connsiteY24" fmla="*/ 325251 h 512894"/>
                    <a:gd name="connsiteX25" fmla="*/ 0 w 794079"/>
                    <a:gd name="connsiteY25" fmla="*/ 302316 h 512894"/>
                    <a:gd name="connsiteX26" fmla="*/ 0 w 794079"/>
                    <a:gd name="connsiteY26" fmla="*/ 210578 h 512894"/>
                    <a:gd name="connsiteX27" fmla="*/ 22935 w 794079"/>
                    <a:gd name="connsiteY27" fmla="*/ 187643 h 512894"/>
                    <a:gd name="connsiteX28" fmla="*/ 93529 w 794079"/>
                    <a:gd name="connsiteY28" fmla="*/ 34698 h 512894"/>
                    <a:gd name="connsiteX29" fmla="*/ 57350 w 794079"/>
                    <a:gd name="connsiteY29" fmla="*/ 70877 h 512894"/>
                    <a:gd name="connsiteX30" fmla="*/ 93529 w 794079"/>
                    <a:gd name="connsiteY30" fmla="*/ 107056 h 512894"/>
                    <a:gd name="connsiteX31" fmla="*/ 129707 w 794079"/>
                    <a:gd name="connsiteY31" fmla="*/ 70877 h 512894"/>
                    <a:gd name="connsiteX32" fmla="*/ 93529 w 794079"/>
                    <a:gd name="connsiteY32" fmla="*/ 34698 h 512894"/>
                    <a:gd name="connsiteX33" fmla="*/ 22935 w 794079"/>
                    <a:gd name="connsiteY33" fmla="*/ 0 h 512894"/>
                    <a:gd name="connsiteX34" fmla="*/ 771144 w 794079"/>
                    <a:gd name="connsiteY34" fmla="*/ 0 h 512894"/>
                    <a:gd name="connsiteX35" fmla="*/ 794079 w 794079"/>
                    <a:gd name="connsiteY35" fmla="*/ 22935 h 512894"/>
                    <a:gd name="connsiteX36" fmla="*/ 794079 w 794079"/>
                    <a:gd name="connsiteY36" fmla="*/ 114673 h 512894"/>
                    <a:gd name="connsiteX37" fmla="*/ 771144 w 794079"/>
                    <a:gd name="connsiteY37" fmla="*/ 137608 h 512894"/>
                    <a:gd name="connsiteX38" fmla="*/ 22935 w 794079"/>
                    <a:gd name="connsiteY38" fmla="*/ 137608 h 512894"/>
                    <a:gd name="connsiteX39" fmla="*/ 0 w 794079"/>
                    <a:gd name="connsiteY39" fmla="*/ 114673 h 512894"/>
                    <a:gd name="connsiteX40" fmla="*/ 0 w 794079"/>
                    <a:gd name="connsiteY40" fmla="*/ 22935 h 512894"/>
                    <a:gd name="connsiteX41" fmla="*/ 22935 w 794079"/>
                    <a:gd name="connsiteY41" fmla="*/ 0 h 512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94079" h="512894">
                      <a:moveTo>
                        <a:pt x="93529" y="409985"/>
                      </a:moveTo>
                      <a:cubicBezTo>
                        <a:pt x="73548" y="409985"/>
                        <a:pt x="57350" y="426182"/>
                        <a:pt x="57350" y="446163"/>
                      </a:cubicBezTo>
                      <a:cubicBezTo>
                        <a:pt x="57350" y="466144"/>
                        <a:pt x="73548" y="482342"/>
                        <a:pt x="93529" y="482342"/>
                      </a:cubicBezTo>
                      <a:cubicBezTo>
                        <a:pt x="113510" y="482342"/>
                        <a:pt x="129707" y="466144"/>
                        <a:pt x="129707" y="446163"/>
                      </a:cubicBezTo>
                      <a:cubicBezTo>
                        <a:pt x="129707" y="426182"/>
                        <a:pt x="113510" y="409985"/>
                        <a:pt x="93529" y="409985"/>
                      </a:cubicBezTo>
                      <a:close/>
                      <a:moveTo>
                        <a:pt x="22935" y="375286"/>
                      </a:moveTo>
                      <a:lnTo>
                        <a:pt x="771144" y="375286"/>
                      </a:lnTo>
                      <a:cubicBezTo>
                        <a:pt x="783811" y="375286"/>
                        <a:pt x="794079" y="385555"/>
                        <a:pt x="794079" y="398221"/>
                      </a:cubicBezTo>
                      <a:lnTo>
                        <a:pt x="794079" y="489959"/>
                      </a:lnTo>
                      <a:cubicBezTo>
                        <a:pt x="794079" y="502626"/>
                        <a:pt x="783811" y="512894"/>
                        <a:pt x="771144" y="512894"/>
                      </a:cubicBezTo>
                      <a:lnTo>
                        <a:pt x="22935" y="512894"/>
                      </a:lnTo>
                      <a:cubicBezTo>
                        <a:pt x="10269" y="512894"/>
                        <a:pt x="0" y="502626"/>
                        <a:pt x="0" y="489959"/>
                      </a:cubicBezTo>
                      <a:lnTo>
                        <a:pt x="0" y="398221"/>
                      </a:lnTo>
                      <a:cubicBezTo>
                        <a:pt x="0" y="385555"/>
                        <a:pt x="10269" y="375286"/>
                        <a:pt x="22935" y="375286"/>
                      </a:cubicBezTo>
                      <a:close/>
                      <a:moveTo>
                        <a:pt x="93529" y="222341"/>
                      </a:moveTo>
                      <a:cubicBezTo>
                        <a:pt x="73548" y="222341"/>
                        <a:pt x="57350" y="238539"/>
                        <a:pt x="57350" y="258520"/>
                      </a:cubicBezTo>
                      <a:cubicBezTo>
                        <a:pt x="57350" y="278501"/>
                        <a:pt x="73548" y="294699"/>
                        <a:pt x="93529" y="294699"/>
                      </a:cubicBezTo>
                      <a:cubicBezTo>
                        <a:pt x="113510" y="294699"/>
                        <a:pt x="129707" y="278501"/>
                        <a:pt x="129707" y="258520"/>
                      </a:cubicBezTo>
                      <a:cubicBezTo>
                        <a:pt x="129707" y="238539"/>
                        <a:pt x="113510" y="222341"/>
                        <a:pt x="93529" y="222341"/>
                      </a:cubicBezTo>
                      <a:close/>
                      <a:moveTo>
                        <a:pt x="22935" y="187643"/>
                      </a:moveTo>
                      <a:lnTo>
                        <a:pt x="771144" y="187643"/>
                      </a:lnTo>
                      <a:cubicBezTo>
                        <a:pt x="783811" y="187643"/>
                        <a:pt x="794079" y="197911"/>
                        <a:pt x="794079" y="210578"/>
                      </a:cubicBezTo>
                      <a:lnTo>
                        <a:pt x="794079" y="302316"/>
                      </a:lnTo>
                      <a:cubicBezTo>
                        <a:pt x="794079" y="314982"/>
                        <a:pt x="783811" y="325251"/>
                        <a:pt x="771144" y="325251"/>
                      </a:cubicBezTo>
                      <a:lnTo>
                        <a:pt x="22935" y="325251"/>
                      </a:lnTo>
                      <a:cubicBezTo>
                        <a:pt x="10269" y="325251"/>
                        <a:pt x="0" y="314982"/>
                        <a:pt x="0" y="302316"/>
                      </a:cubicBezTo>
                      <a:lnTo>
                        <a:pt x="0" y="210578"/>
                      </a:lnTo>
                      <a:cubicBezTo>
                        <a:pt x="0" y="197911"/>
                        <a:pt x="10269" y="187643"/>
                        <a:pt x="22935" y="187643"/>
                      </a:cubicBezTo>
                      <a:close/>
                      <a:moveTo>
                        <a:pt x="93529" y="34698"/>
                      </a:moveTo>
                      <a:cubicBezTo>
                        <a:pt x="73548" y="34698"/>
                        <a:pt x="57350" y="50896"/>
                        <a:pt x="57350" y="70877"/>
                      </a:cubicBezTo>
                      <a:cubicBezTo>
                        <a:pt x="57350" y="90858"/>
                        <a:pt x="73548" y="107056"/>
                        <a:pt x="93529" y="107056"/>
                      </a:cubicBezTo>
                      <a:cubicBezTo>
                        <a:pt x="113510" y="107056"/>
                        <a:pt x="129707" y="90858"/>
                        <a:pt x="129707" y="70877"/>
                      </a:cubicBezTo>
                      <a:cubicBezTo>
                        <a:pt x="129707" y="50896"/>
                        <a:pt x="113510" y="34698"/>
                        <a:pt x="93529" y="34698"/>
                      </a:cubicBezTo>
                      <a:close/>
                      <a:moveTo>
                        <a:pt x="22935" y="0"/>
                      </a:moveTo>
                      <a:lnTo>
                        <a:pt x="771144" y="0"/>
                      </a:lnTo>
                      <a:cubicBezTo>
                        <a:pt x="783811" y="0"/>
                        <a:pt x="794079" y="10268"/>
                        <a:pt x="794079" y="22935"/>
                      </a:cubicBezTo>
                      <a:lnTo>
                        <a:pt x="794079" y="114673"/>
                      </a:lnTo>
                      <a:cubicBezTo>
                        <a:pt x="794079" y="127339"/>
                        <a:pt x="783811" y="137608"/>
                        <a:pt x="771144" y="137608"/>
                      </a:cubicBezTo>
                      <a:lnTo>
                        <a:pt x="22935" y="137608"/>
                      </a:lnTo>
                      <a:cubicBezTo>
                        <a:pt x="10269" y="137608"/>
                        <a:pt x="0" y="127339"/>
                        <a:pt x="0" y="114673"/>
                      </a:cubicBezTo>
                      <a:lnTo>
                        <a:pt x="0" y="22935"/>
                      </a:lnTo>
                      <a:cubicBezTo>
                        <a:pt x="0" y="10268"/>
                        <a:pt x="10269" y="0"/>
                        <a:pt x="22935" y="0"/>
                      </a:cubicBezTo>
                      <a:close/>
                    </a:path>
                  </a:pathLst>
                </a:cu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52" tIns="107562" rIns="134452" bIns="107562" numCol="1" spcCol="0" rtlCol="0" fromWordArt="0" anchor="t" anchorCtr="0" forceAA="0" compatLnSpc="1">
                  <a:prstTxWarp prst="textNoShape">
                    <a:avLst/>
                  </a:prstTxWarp>
                  <a:noAutofit/>
                </a:bodyPr>
                <a:lstStyle/>
                <a:p>
                  <a:pPr algn="ctr" defTabSz="685486" fontAlgn="base">
                    <a:lnSpc>
                      <a:spcPct val="90000"/>
                    </a:lnSpc>
                    <a:spcBef>
                      <a:spcPct val="0"/>
                    </a:spcBef>
                    <a:spcAft>
                      <a:spcPct val="0"/>
                    </a:spcAft>
                  </a:pPr>
                  <a:endParaRPr lang="en-US" sz="1730" dirty="0">
                    <a:gradFill>
                      <a:gsLst>
                        <a:gs pos="0">
                          <a:srgbClr val="FFFFFF"/>
                        </a:gs>
                        <a:gs pos="100000">
                          <a:srgbClr val="FFFFFF"/>
                        </a:gs>
                      </a:gsLst>
                      <a:lin ang="5400000" scaled="0"/>
                    </a:gradFill>
                    <a:ea typeface="Segoe UI" pitchFamily="34" charset="0"/>
                    <a:cs typeface="Segoe UI" pitchFamily="34" charset="0"/>
                  </a:endParaRPr>
                </a:p>
              </p:txBody>
            </p:sp>
          </p:grpSp>
        </p:grpSp>
      </p:grpSp>
      <p:sp>
        <p:nvSpPr>
          <p:cNvPr id="26" name="Rectangle 25">
            <a:extLst>
              <a:ext uri="{FF2B5EF4-FFF2-40B4-BE49-F238E27FC236}">
                <a16:creationId xmlns:a16="http://schemas.microsoft.com/office/drawing/2014/main" id="{FCA8427C-E9F1-424A-8479-E1079A940364}"/>
              </a:ext>
            </a:extLst>
          </p:cNvPr>
          <p:cNvSpPr/>
          <p:nvPr/>
        </p:nvSpPr>
        <p:spPr>
          <a:xfrm>
            <a:off x="8185805" y="3986564"/>
            <a:ext cx="2309589" cy="416383"/>
          </a:xfrm>
          <a:prstGeom prst="rect">
            <a:avLst/>
          </a:prstGeom>
        </p:spPr>
        <p:txBody>
          <a:bodyPr wrap="none">
            <a:spAutoFit/>
          </a:bodyPr>
          <a:lstStyle/>
          <a:p>
            <a:pPr algn="r">
              <a:lnSpc>
                <a:spcPct val="90000"/>
              </a:lnSpc>
            </a:pPr>
            <a:r>
              <a:rPr lang="en-US" sz="2353" dirty="0">
                <a:solidFill>
                  <a:srgbClr val="0078D7"/>
                </a:solidFill>
                <a:latin typeface="Segoe UI Semilight" panose="020B0402040204020203" pitchFamily="34" charset="0"/>
                <a:cs typeface="Segoe UI Semilight" panose="020B0402040204020203" pitchFamily="34" charset="0"/>
              </a:rPr>
              <a:t>Enterprise grade</a:t>
            </a:r>
          </a:p>
        </p:txBody>
      </p:sp>
      <p:grpSp>
        <p:nvGrpSpPr>
          <p:cNvPr id="68" name="Group 67">
            <a:extLst>
              <a:ext uri="{FF2B5EF4-FFF2-40B4-BE49-F238E27FC236}">
                <a16:creationId xmlns:a16="http://schemas.microsoft.com/office/drawing/2014/main" id="{9B1764C9-04A7-4DE7-9299-64A3C85F52AE}"/>
              </a:ext>
            </a:extLst>
          </p:cNvPr>
          <p:cNvGrpSpPr/>
          <p:nvPr/>
        </p:nvGrpSpPr>
        <p:grpSpPr>
          <a:xfrm>
            <a:off x="7869096" y="2792352"/>
            <a:ext cx="2943006" cy="2717117"/>
            <a:chOff x="8026887" y="2847847"/>
            <a:chExt cx="3002019" cy="2771601"/>
          </a:xfrm>
        </p:grpSpPr>
        <p:sp>
          <p:nvSpPr>
            <p:cNvPr id="27" name="Rectangle 26">
              <a:extLst>
                <a:ext uri="{FF2B5EF4-FFF2-40B4-BE49-F238E27FC236}">
                  <a16:creationId xmlns:a16="http://schemas.microsoft.com/office/drawing/2014/main" id="{C74ADF9E-8831-4D4A-AD3C-67FE1AC773FA}"/>
                </a:ext>
              </a:extLst>
            </p:cNvPr>
            <p:cNvSpPr/>
            <p:nvPr/>
          </p:nvSpPr>
          <p:spPr>
            <a:xfrm>
              <a:off x="8026887" y="4788451"/>
              <a:ext cx="3002019" cy="830997"/>
            </a:xfrm>
            <a:prstGeom prst="rect">
              <a:avLst/>
            </a:prstGeom>
          </p:spPr>
          <p:txBody>
            <a:bodyPr wrap="square">
              <a:spAutoFit/>
            </a:bodyPr>
            <a:lstStyle/>
            <a:p>
              <a:pPr algn="ctr" defTabSz="914202">
                <a:spcBef>
                  <a:spcPts val="294"/>
                </a:spcBef>
                <a:spcAft>
                  <a:spcPts val="2353"/>
                </a:spcAft>
              </a:pPr>
              <a:r>
                <a:rPr lang="en-US" sz="1176" kern="0" dirty="0">
                  <a:solidFill>
                    <a:srgbClr val="797979"/>
                  </a:solidFill>
                  <a:latin typeface="Segoe UI" panose="020B0502040204020203" pitchFamily="34" charset="0"/>
                  <a:cs typeface="Segoe UI" panose="020B0502040204020203" pitchFamily="34" charset="0"/>
                </a:rPr>
                <a:t>Meet rigorous performance, security and compliance requirements through a choice of hosting options, robust regulation support and MSI integration</a:t>
              </a:r>
            </a:p>
          </p:txBody>
        </p:sp>
        <p:grpSp>
          <p:nvGrpSpPr>
            <p:cNvPr id="61" name="Group 60">
              <a:extLst>
                <a:ext uri="{FF2B5EF4-FFF2-40B4-BE49-F238E27FC236}">
                  <a16:creationId xmlns:a16="http://schemas.microsoft.com/office/drawing/2014/main" id="{F908618E-058B-4F7A-B33D-46B4FB1CABB7}"/>
                </a:ext>
              </a:extLst>
            </p:cNvPr>
            <p:cNvGrpSpPr/>
            <p:nvPr/>
          </p:nvGrpSpPr>
          <p:grpSpPr>
            <a:xfrm>
              <a:off x="8933536" y="2847847"/>
              <a:ext cx="1188720" cy="1188720"/>
              <a:chOff x="8385558" y="2847847"/>
              <a:chExt cx="1188720" cy="1188720"/>
            </a:xfrm>
          </p:grpSpPr>
          <p:sp>
            <p:nvSpPr>
              <p:cNvPr id="24" name="Oval 23">
                <a:extLst>
                  <a:ext uri="{FF2B5EF4-FFF2-40B4-BE49-F238E27FC236}">
                    <a16:creationId xmlns:a16="http://schemas.microsoft.com/office/drawing/2014/main" id="{7E43D8D7-1BF6-4A60-8BCF-2174B718F394}"/>
                  </a:ext>
                </a:extLst>
              </p:cNvPr>
              <p:cNvSpPr/>
              <p:nvPr/>
            </p:nvSpPr>
            <p:spPr>
              <a:xfrm>
                <a:off x="8385558" y="2847847"/>
                <a:ext cx="1188720" cy="1188720"/>
              </a:xfrm>
              <a:prstGeom prst="ellipse">
                <a:avLst/>
              </a:prstGeom>
              <a:noFill/>
              <a:ln w="28575">
                <a:solidFill>
                  <a:srgbClr val="0078D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30"/>
              </a:p>
            </p:txBody>
          </p:sp>
          <p:grpSp>
            <p:nvGrpSpPr>
              <p:cNvPr id="58" name="Group 57">
                <a:extLst>
                  <a:ext uri="{FF2B5EF4-FFF2-40B4-BE49-F238E27FC236}">
                    <a16:creationId xmlns:a16="http://schemas.microsoft.com/office/drawing/2014/main" id="{DEBAB71C-0A1E-4660-9985-B21A2B5C7BF6}"/>
                  </a:ext>
                </a:extLst>
              </p:cNvPr>
              <p:cNvGrpSpPr/>
              <p:nvPr/>
            </p:nvGrpSpPr>
            <p:grpSpPr>
              <a:xfrm>
                <a:off x="8629128" y="3032701"/>
                <a:ext cx="701580" cy="709871"/>
                <a:chOff x="8629128" y="3032701"/>
                <a:chExt cx="701580" cy="709871"/>
              </a:xfrm>
            </p:grpSpPr>
            <p:grpSp>
              <p:nvGrpSpPr>
                <p:cNvPr id="56" name="Group 55">
                  <a:extLst>
                    <a:ext uri="{FF2B5EF4-FFF2-40B4-BE49-F238E27FC236}">
                      <a16:creationId xmlns:a16="http://schemas.microsoft.com/office/drawing/2014/main" id="{004B124B-2C76-46FE-A90D-CA47D6B84A2A}"/>
                    </a:ext>
                  </a:extLst>
                </p:cNvPr>
                <p:cNvGrpSpPr/>
                <p:nvPr/>
              </p:nvGrpSpPr>
              <p:grpSpPr>
                <a:xfrm>
                  <a:off x="8629128" y="3111690"/>
                  <a:ext cx="701580" cy="630882"/>
                  <a:chOff x="8629128" y="3111690"/>
                  <a:chExt cx="701580" cy="630882"/>
                </a:xfrm>
              </p:grpSpPr>
              <p:sp>
                <p:nvSpPr>
                  <p:cNvPr id="39" name="Rectangle 38">
                    <a:extLst>
                      <a:ext uri="{FF2B5EF4-FFF2-40B4-BE49-F238E27FC236}">
                        <a16:creationId xmlns:a16="http://schemas.microsoft.com/office/drawing/2014/main" id="{75460CD0-190A-49B9-92B2-1B8CAD95058E}"/>
                      </a:ext>
                    </a:extLst>
                  </p:cNvPr>
                  <p:cNvSpPr/>
                  <p:nvPr/>
                </p:nvSpPr>
                <p:spPr>
                  <a:xfrm>
                    <a:off x="8629128" y="3696853"/>
                    <a:ext cx="701580" cy="45719"/>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40" name="Rectangle 39">
                    <a:extLst>
                      <a:ext uri="{FF2B5EF4-FFF2-40B4-BE49-F238E27FC236}">
                        <a16:creationId xmlns:a16="http://schemas.microsoft.com/office/drawing/2014/main" id="{9F2D4BBF-F9E6-48D5-8FC2-39BEB98AC616}"/>
                      </a:ext>
                    </a:extLst>
                  </p:cNvPr>
                  <p:cNvSpPr/>
                  <p:nvPr/>
                </p:nvSpPr>
                <p:spPr>
                  <a:xfrm>
                    <a:off x="8761554" y="3111690"/>
                    <a:ext cx="436729" cy="586853"/>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41" name="Rectangle 40">
                    <a:extLst>
                      <a:ext uri="{FF2B5EF4-FFF2-40B4-BE49-F238E27FC236}">
                        <a16:creationId xmlns:a16="http://schemas.microsoft.com/office/drawing/2014/main" id="{9DDCEDD2-77A6-4701-9DFE-704580E59825}"/>
                      </a:ext>
                    </a:extLst>
                  </p:cNvPr>
                  <p:cNvSpPr/>
                  <p:nvPr/>
                </p:nvSpPr>
                <p:spPr>
                  <a:xfrm>
                    <a:off x="8659878" y="3662734"/>
                    <a:ext cx="640080" cy="45719"/>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54" name="Group 53">
                    <a:extLst>
                      <a:ext uri="{FF2B5EF4-FFF2-40B4-BE49-F238E27FC236}">
                        <a16:creationId xmlns:a16="http://schemas.microsoft.com/office/drawing/2014/main" id="{A8DAA4BF-EE7B-4C82-88B9-CDCC40739647}"/>
                      </a:ext>
                    </a:extLst>
                  </p:cNvPr>
                  <p:cNvGrpSpPr/>
                  <p:nvPr/>
                </p:nvGrpSpPr>
                <p:grpSpPr>
                  <a:xfrm>
                    <a:off x="8808184" y="3173170"/>
                    <a:ext cx="343469" cy="329963"/>
                    <a:chOff x="8802300" y="3190825"/>
                    <a:chExt cx="343469" cy="329963"/>
                  </a:xfrm>
                </p:grpSpPr>
                <p:grpSp>
                  <p:nvGrpSpPr>
                    <p:cNvPr id="45" name="Group 44">
                      <a:extLst>
                        <a:ext uri="{FF2B5EF4-FFF2-40B4-BE49-F238E27FC236}">
                          <a16:creationId xmlns:a16="http://schemas.microsoft.com/office/drawing/2014/main" id="{C1C8A338-BF75-4FB8-A36C-5B2590CD79F9}"/>
                        </a:ext>
                      </a:extLst>
                    </p:cNvPr>
                    <p:cNvGrpSpPr/>
                    <p:nvPr/>
                  </p:nvGrpSpPr>
                  <p:grpSpPr>
                    <a:xfrm>
                      <a:off x="8802300" y="3190825"/>
                      <a:ext cx="343469" cy="88711"/>
                      <a:chOff x="8821003" y="3204949"/>
                      <a:chExt cx="343469" cy="88711"/>
                    </a:xfrm>
                  </p:grpSpPr>
                  <p:sp>
                    <p:nvSpPr>
                      <p:cNvPr id="42" name="Rectangle 41">
                        <a:extLst>
                          <a:ext uri="{FF2B5EF4-FFF2-40B4-BE49-F238E27FC236}">
                            <a16:creationId xmlns:a16="http://schemas.microsoft.com/office/drawing/2014/main" id="{8FDA4B04-2CC9-4A6D-B0E2-B640126C3664}"/>
                          </a:ext>
                        </a:extLst>
                      </p:cNvPr>
                      <p:cNvSpPr/>
                      <p:nvPr/>
                    </p:nvSpPr>
                    <p:spPr>
                      <a:xfrm>
                        <a:off x="8821003"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43" name="Rectangle 42">
                        <a:extLst>
                          <a:ext uri="{FF2B5EF4-FFF2-40B4-BE49-F238E27FC236}">
                            <a16:creationId xmlns:a16="http://schemas.microsoft.com/office/drawing/2014/main" id="{C76DB2F0-02D6-4C2C-8438-7124A0B88E45}"/>
                          </a:ext>
                        </a:extLst>
                      </p:cNvPr>
                      <p:cNvSpPr/>
                      <p:nvPr/>
                    </p:nvSpPr>
                    <p:spPr>
                      <a:xfrm>
                        <a:off x="8948382"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44" name="Rectangle 43">
                        <a:extLst>
                          <a:ext uri="{FF2B5EF4-FFF2-40B4-BE49-F238E27FC236}">
                            <a16:creationId xmlns:a16="http://schemas.microsoft.com/office/drawing/2014/main" id="{93D0936F-97AE-452C-827F-8F83E077F1B8}"/>
                          </a:ext>
                        </a:extLst>
                      </p:cNvPr>
                      <p:cNvSpPr/>
                      <p:nvPr/>
                    </p:nvSpPr>
                    <p:spPr>
                      <a:xfrm>
                        <a:off x="9075761"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grpSp>
                  <p:nvGrpSpPr>
                    <p:cNvPr id="46" name="Group 45">
                      <a:extLst>
                        <a:ext uri="{FF2B5EF4-FFF2-40B4-BE49-F238E27FC236}">
                          <a16:creationId xmlns:a16="http://schemas.microsoft.com/office/drawing/2014/main" id="{E8C1B95B-E96E-4FF1-91EC-CB5CCD128B4A}"/>
                        </a:ext>
                      </a:extLst>
                    </p:cNvPr>
                    <p:cNvGrpSpPr/>
                    <p:nvPr/>
                  </p:nvGrpSpPr>
                  <p:grpSpPr>
                    <a:xfrm>
                      <a:off x="8802300" y="3311451"/>
                      <a:ext cx="343469" cy="88711"/>
                      <a:chOff x="8821003" y="3204949"/>
                      <a:chExt cx="343469" cy="88711"/>
                    </a:xfrm>
                  </p:grpSpPr>
                  <p:sp>
                    <p:nvSpPr>
                      <p:cNvPr id="47" name="Rectangle 46">
                        <a:extLst>
                          <a:ext uri="{FF2B5EF4-FFF2-40B4-BE49-F238E27FC236}">
                            <a16:creationId xmlns:a16="http://schemas.microsoft.com/office/drawing/2014/main" id="{0C023FE2-7A13-4350-8C1A-1141FF7DBE2D}"/>
                          </a:ext>
                        </a:extLst>
                      </p:cNvPr>
                      <p:cNvSpPr/>
                      <p:nvPr/>
                    </p:nvSpPr>
                    <p:spPr>
                      <a:xfrm>
                        <a:off x="8821003"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48" name="Rectangle 47">
                        <a:extLst>
                          <a:ext uri="{FF2B5EF4-FFF2-40B4-BE49-F238E27FC236}">
                            <a16:creationId xmlns:a16="http://schemas.microsoft.com/office/drawing/2014/main" id="{7E11F2D6-05A4-40EC-B7CE-7F60941B3C00}"/>
                          </a:ext>
                        </a:extLst>
                      </p:cNvPr>
                      <p:cNvSpPr/>
                      <p:nvPr/>
                    </p:nvSpPr>
                    <p:spPr>
                      <a:xfrm>
                        <a:off x="8948382"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49" name="Rectangle 48">
                        <a:extLst>
                          <a:ext uri="{FF2B5EF4-FFF2-40B4-BE49-F238E27FC236}">
                            <a16:creationId xmlns:a16="http://schemas.microsoft.com/office/drawing/2014/main" id="{B0C73EFE-3200-4FDA-A9B3-F628820C01E7}"/>
                          </a:ext>
                        </a:extLst>
                      </p:cNvPr>
                      <p:cNvSpPr/>
                      <p:nvPr/>
                    </p:nvSpPr>
                    <p:spPr>
                      <a:xfrm>
                        <a:off x="9075761"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grpSp>
                  <p:nvGrpSpPr>
                    <p:cNvPr id="50" name="Group 49">
                      <a:extLst>
                        <a:ext uri="{FF2B5EF4-FFF2-40B4-BE49-F238E27FC236}">
                          <a16:creationId xmlns:a16="http://schemas.microsoft.com/office/drawing/2014/main" id="{B7C4D996-FCF3-4E36-A6CC-EDF4F0D02856}"/>
                        </a:ext>
                      </a:extLst>
                    </p:cNvPr>
                    <p:cNvGrpSpPr/>
                    <p:nvPr/>
                  </p:nvGrpSpPr>
                  <p:grpSpPr>
                    <a:xfrm>
                      <a:off x="8802300" y="3432077"/>
                      <a:ext cx="343469" cy="88711"/>
                      <a:chOff x="8821003" y="3204949"/>
                      <a:chExt cx="343469" cy="88711"/>
                    </a:xfrm>
                  </p:grpSpPr>
                  <p:sp>
                    <p:nvSpPr>
                      <p:cNvPr id="51" name="Rectangle 50">
                        <a:extLst>
                          <a:ext uri="{FF2B5EF4-FFF2-40B4-BE49-F238E27FC236}">
                            <a16:creationId xmlns:a16="http://schemas.microsoft.com/office/drawing/2014/main" id="{08F839CF-2FF1-4B40-8071-4E2CB35C8023}"/>
                          </a:ext>
                        </a:extLst>
                      </p:cNvPr>
                      <p:cNvSpPr/>
                      <p:nvPr/>
                    </p:nvSpPr>
                    <p:spPr>
                      <a:xfrm>
                        <a:off x="8821003"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52" name="Rectangle 51">
                        <a:extLst>
                          <a:ext uri="{FF2B5EF4-FFF2-40B4-BE49-F238E27FC236}">
                            <a16:creationId xmlns:a16="http://schemas.microsoft.com/office/drawing/2014/main" id="{FD55C67C-EF3B-488D-80C1-125EDE48C001}"/>
                          </a:ext>
                        </a:extLst>
                      </p:cNvPr>
                      <p:cNvSpPr/>
                      <p:nvPr/>
                    </p:nvSpPr>
                    <p:spPr>
                      <a:xfrm>
                        <a:off x="8948382"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53" name="Rectangle 52">
                        <a:extLst>
                          <a:ext uri="{FF2B5EF4-FFF2-40B4-BE49-F238E27FC236}">
                            <a16:creationId xmlns:a16="http://schemas.microsoft.com/office/drawing/2014/main" id="{D99D2F37-B97C-4BF8-8CDC-55D83479378E}"/>
                          </a:ext>
                        </a:extLst>
                      </p:cNvPr>
                      <p:cNvSpPr/>
                      <p:nvPr/>
                    </p:nvSpPr>
                    <p:spPr>
                      <a:xfrm>
                        <a:off x="9075761" y="3204949"/>
                        <a:ext cx="88711" cy="88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grpSp>
              <p:sp>
                <p:nvSpPr>
                  <p:cNvPr id="55" name="Rectangle 54">
                    <a:extLst>
                      <a:ext uri="{FF2B5EF4-FFF2-40B4-BE49-F238E27FC236}">
                        <a16:creationId xmlns:a16="http://schemas.microsoft.com/office/drawing/2014/main" id="{CDD52389-F180-46F2-AA70-452ACD1550DA}"/>
                      </a:ext>
                    </a:extLst>
                  </p:cNvPr>
                  <p:cNvSpPr/>
                  <p:nvPr/>
                </p:nvSpPr>
                <p:spPr>
                  <a:xfrm>
                    <a:off x="8890116" y="3537564"/>
                    <a:ext cx="179605" cy="121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sp>
              <p:nvSpPr>
                <p:cNvPr id="57" name="Oval 56">
                  <a:extLst>
                    <a:ext uri="{FF2B5EF4-FFF2-40B4-BE49-F238E27FC236}">
                      <a16:creationId xmlns:a16="http://schemas.microsoft.com/office/drawing/2014/main" id="{1EBB0155-B4B1-4881-B8F5-C549D73728AB}"/>
                    </a:ext>
                  </a:extLst>
                </p:cNvPr>
                <p:cNvSpPr/>
                <p:nvPr/>
              </p:nvSpPr>
              <p:spPr>
                <a:xfrm>
                  <a:off x="9006312" y="3032701"/>
                  <a:ext cx="282440" cy="2824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53" dirty="0">
                      <a:solidFill>
                        <a:srgbClr val="0078D7"/>
                      </a:solidFill>
                      <a:sym typeface="Wingdings" panose="05000000000000000000" pitchFamily="2" charset="2"/>
                    </a:rPr>
                    <a:t></a:t>
                  </a:r>
                  <a:endParaRPr lang="en-US" sz="2353" dirty="0">
                    <a:solidFill>
                      <a:srgbClr val="0078D7"/>
                    </a:solidFill>
                  </a:endParaRPr>
                </a:p>
              </p:txBody>
            </p:sp>
          </p:grpSp>
        </p:grpSp>
      </p:grpSp>
    </p:spTree>
    <p:extLst>
      <p:ext uri="{BB962C8B-B14F-4D97-AF65-F5344CB8AC3E}">
        <p14:creationId xmlns:p14="http://schemas.microsoft.com/office/powerpoint/2010/main" val="1326087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00D2DBE0-D304-4124-B5B3-AD53635D4E6F}"/>
              </a:ext>
            </a:extLst>
          </p:cNvPr>
          <p:cNvGrpSpPr/>
          <p:nvPr/>
        </p:nvGrpSpPr>
        <p:grpSpPr>
          <a:xfrm>
            <a:off x="2437797" y="765087"/>
            <a:ext cx="7316408" cy="1415936"/>
            <a:chOff x="2486679" y="779932"/>
            <a:chExt cx="7463117" cy="1444328"/>
          </a:xfrm>
        </p:grpSpPr>
        <p:sp>
          <p:nvSpPr>
            <p:cNvPr id="5" name="Rectangle 4">
              <a:extLst>
                <a:ext uri="{FF2B5EF4-FFF2-40B4-BE49-F238E27FC236}">
                  <a16:creationId xmlns:a16="http://schemas.microsoft.com/office/drawing/2014/main" id="{812B74A1-847B-41A6-9F81-13D54774D792}"/>
                </a:ext>
              </a:extLst>
            </p:cNvPr>
            <p:cNvSpPr/>
            <p:nvPr/>
          </p:nvSpPr>
          <p:spPr>
            <a:xfrm>
              <a:off x="2486679" y="1467130"/>
              <a:ext cx="7463117" cy="757130"/>
            </a:xfrm>
            <a:prstGeom prst="rect">
              <a:avLst/>
            </a:prstGeom>
          </p:spPr>
          <p:txBody>
            <a:bodyPr wrap="square" lIns="0">
              <a:spAutoFit/>
            </a:bodyPr>
            <a:lstStyle/>
            <a:p>
              <a:pPr algn="ctr" defTabSz="878727">
                <a:lnSpc>
                  <a:spcPct val="90000"/>
                </a:lnSpc>
                <a:spcAft>
                  <a:spcPts val="588"/>
                </a:spcAft>
              </a:pPr>
              <a:r>
                <a:rPr lang="en-US" sz="2353" kern="0" dirty="0">
                  <a:solidFill>
                    <a:srgbClr val="797979"/>
                  </a:solidFill>
                  <a:latin typeface="Segoe UI Light" panose="020B0502040204020203" pitchFamily="34" charset="0"/>
                  <a:cs typeface="Segoe UI Light" panose="020B0502040204020203" pitchFamily="34" charset="0"/>
                </a:rPr>
                <a:t>Quickly build, deploy and scale powerful cloud applications without worrying about infrastructure</a:t>
              </a:r>
            </a:p>
          </p:txBody>
        </p:sp>
        <p:sp>
          <p:nvSpPr>
            <p:cNvPr id="4" name="TextBox 3">
              <a:extLst>
                <a:ext uri="{FF2B5EF4-FFF2-40B4-BE49-F238E27FC236}">
                  <a16:creationId xmlns:a16="http://schemas.microsoft.com/office/drawing/2014/main" id="{8163CA01-23EE-4252-9404-6D667DF31282}"/>
                </a:ext>
              </a:extLst>
            </p:cNvPr>
            <p:cNvSpPr txBox="1"/>
            <p:nvPr/>
          </p:nvSpPr>
          <p:spPr>
            <a:xfrm>
              <a:off x="3253161" y="779932"/>
              <a:ext cx="5930152" cy="769441"/>
            </a:xfrm>
            <a:prstGeom prst="rect">
              <a:avLst/>
            </a:prstGeom>
            <a:noFill/>
          </p:spPr>
          <p:txBody>
            <a:bodyPr wrap="square" lIns="0" rtlCol="0">
              <a:spAutoFit/>
            </a:bodyPr>
            <a:lstStyle/>
            <a:p>
              <a:pPr algn="ctr"/>
              <a:r>
                <a:rPr lang="en-US" sz="4313" dirty="0">
                  <a:solidFill>
                    <a:srgbClr val="0078D7"/>
                  </a:solidFill>
                  <a:latin typeface="Segoe UI Semilight" panose="020B0402040204020203" pitchFamily="34" charset="0"/>
                  <a:cs typeface="Segoe UI Semilight" panose="020B0402040204020203" pitchFamily="34" charset="0"/>
                </a:rPr>
                <a:t>Azure App Service</a:t>
              </a:r>
            </a:p>
          </p:txBody>
        </p:sp>
        <p:grpSp>
          <p:nvGrpSpPr>
            <p:cNvPr id="15" name="Group 14">
              <a:extLst>
                <a:ext uri="{FF2B5EF4-FFF2-40B4-BE49-F238E27FC236}">
                  <a16:creationId xmlns:a16="http://schemas.microsoft.com/office/drawing/2014/main" id="{39B67B7A-339C-49EA-9288-85FA4D13BD98}"/>
                </a:ext>
              </a:extLst>
            </p:cNvPr>
            <p:cNvGrpSpPr/>
            <p:nvPr/>
          </p:nvGrpSpPr>
          <p:grpSpPr>
            <a:xfrm>
              <a:off x="3416738" y="984233"/>
              <a:ext cx="360838" cy="360838"/>
              <a:chOff x="6012021" y="3296761"/>
              <a:chExt cx="397193" cy="397193"/>
            </a:xfrm>
            <a:solidFill>
              <a:srgbClr val="0078D7"/>
            </a:solidFill>
          </p:grpSpPr>
          <p:sp>
            <p:nvSpPr>
              <p:cNvPr id="10" name="Freeform: Shape 9">
                <a:extLst>
                  <a:ext uri="{FF2B5EF4-FFF2-40B4-BE49-F238E27FC236}">
                    <a16:creationId xmlns:a16="http://schemas.microsoft.com/office/drawing/2014/main" id="{44F80449-2E83-4624-8E5A-37C63DA67DA6}"/>
                  </a:ext>
                </a:extLst>
              </p:cNvPr>
              <p:cNvSpPr/>
              <p:nvPr/>
            </p:nvSpPr>
            <p:spPr>
              <a:xfrm>
                <a:off x="6012021" y="3503454"/>
                <a:ext cx="190500" cy="190500"/>
              </a:xfrm>
              <a:custGeom>
                <a:avLst/>
                <a:gdLst>
                  <a:gd name="connsiteX0" fmla="*/ 165259 w 190500"/>
                  <a:gd name="connsiteY0" fmla="*/ 164306 h 190500"/>
                  <a:gd name="connsiteX1" fmla="*/ 34766 w 190500"/>
                  <a:gd name="connsiteY1" fmla="*/ 164306 h 190500"/>
                  <a:gd name="connsiteX2" fmla="*/ 34766 w 190500"/>
                  <a:gd name="connsiteY2" fmla="*/ 34766 h 190500"/>
                  <a:gd name="connsiteX3" fmla="*/ 60484 w 190500"/>
                  <a:gd name="connsiteY3" fmla="*/ 34766 h 190500"/>
                  <a:gd name="connsiteX4" fmla="*/ 55721 w 190500"/>
                  <a:gd name="connsiteY4" fmla="*/ 9049 h 190500"/>
                  <a:gd name="connsiteX5" fmla="*/ 55721 w 190500"/>
                  <a:gd name="connsiteY5" fmla="*/ 7144 h 190500"/>
                  <a:gd name="connsiteX6" fmla="*/ 7144 w 190500"/>
                  <a:gd name="connsiteY6" fmla="*/ 7144 h 190500"/>
                  <a:gd name="connsiteX7" fmla="*/ 7144 w 190500"/>
                  <a:gd name="connsiteY7" fmla="*/ 190976 h 190500"/>
                  <a:gd name="connsiteX8" fmla="*/ 191929 w 190500"/>
                  <a:gd name="connsiteY8" fmla="*/ 190976 h 190500"/>
                  <a:gd name="connsiteX9" fmla="*/ 191929 w 190500"/>
                  <a:gd name="connsiteY9" fmla="*/ 82391 h 190500"/>
                  <a:gd name="connsiteX10" fmla="*/ 165259 w 190500"/>
                  <a:gd name="connsiteY10" fmla="*/ 82391 h 190500"/>
                  <a:gd name="connsiteX11" fmla="*/ 165259 w 190500"/>
                  <a:gd name="connsiteY11" fmla="*/ 164306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190500">
                    <a:moveTo>
                      <a:pt x="165259" y="164306"/>
                    </a:moveTo>
                    <a:lnTo>
                      <a:pt x="34766" y="164306"/>
                    </a:lnTo>
                    <a:lnTo>
                      <a:pt x="34766" y="34766"/>
                    </a:lnTo>
                    <a:lnTo>
                      <a:pt x="60484" y="34766"/>
                    </a:lnTo>
                    <a:cubicBezTo>
                      <a:pt x="57626" y="27146"/>
                      <a:pt x="55721" y="18574"/>
                      <a:pt x="55721" y="9049"/>
                    </a:cubicBezTo>
                    <a:cubicBezTo>
                      <a:pt x="55721" y="9049"/>
                      <a:pt x="55721" y="8096"/>
                      <a:pt x="55721" y="7144"/>
                    </a:cubicBezTo>
                    <a:lnTo>
                      <a:pt x="7144" y="7144"/>
                    </a:lnTo>
                    <a:lnTo>
                      <a:pt x="7144" y="190976"/>
                    </a:lnTo>
                    <a:lnTo>
                      <a:pt x="191929" y="190976"/>
                    </a:lnTo>
                    <a:lnTo>
                      <a:pt x="191929" y="82391"/>
                    </a:lnTo>
                    <a:lnTo>
                      <a:pt x="165259" y="82391"/>
                    </a:lnTo>
                    <a:lnTo>
                      <a:pt x="165259" y="164306"/>
                    </a:lnTo>
                    <a:close/>
                  </a:path>
                </a:pathLst>
              </a:custGeom>
              <a:grpFill/>
              <a:ln w="9525" cap="flat">
                <a:noFill/>
                <a:prstDash val="solid"/>
                <a:miter/>
              </a:ln>
            </p:spPr>
            <p:txBody>
              <a:bodyPr rtlCol="0" anchor="ctr"/>
              <a:lstStyle/>
              <a:p>
                <a:endParaRPr lang="en-US" sz="1730"/>
              </a:p>
            </p:txBody>
          </p:sp>
          <p:sp>
            <p:nvSpPr>
              <p:cNvPr id="11" name="Freeform: Shape 10">
                <a:extLst>
                  <a:ext uri="{FF2B5EF4-FFF2-40B4-BE49-F238E27FC236}">
                    <a16:creationId xmlns:a16="http://schemas.microsoft.com/office/drawing/2014/main" id="{4346B98A-1559-4076-96C5-5F9E4BE2A57B}"/>
                  </a:ext>
                </a:extLst>
              </p:cNvPr>
              <p:cNvSpPr/>
              <p:nvPr/>
            </p:nvSpPr>
            <p:spPr>
              <a:xfrm>
                <a:off x="6218714" y="3503454"/>
                <a:ext cx="190500" cy="190500"/>
              </a:xfrm>
              <a:custGeom>
                <a:avLst/>
                <a:gdLst>
                  <a:gd name="connsiteX0" fmla="*/ 140494 w 190500"/>
                  <a:gd name="connsiteY0" fmla="*/ 34766 h 190500"/>
                  <a:gd name="connsiteX1" fmla="*/ 164306 w 190500"/>
                  <a:gd name="connsiteY1" fmla="*/ 34766 h 190500"/>
                  <a:gd name="connsiteX2" fmla="*/ 164306 w 190500"/>
                  <a:gd name="connsiteY2" fmla="*/ 164306 h 190500"/>
                  <a:gd name="connsiteX3" fmla="*/ 33814 w 190500"/>
                  <a:gd name="connsiteY3" fmla="*/ 164306 h 190500"/>
                  <a:gd name="connsiteX4" fmla="*/ 33814 w 190500"/>
                  <a:gd name="connsiteY4" fmla="*/ 82391 h 190500"/>
                  <a:gd name="connsiteX5" fmla="*/ 7144 w 190500"/>
                  <a:gd name="connsiteY5" fmla="*/ 82391 h 190500"/>
                  <a:gd name="connsiteX6" fmla="*/ 7144 w 190500"/>
                  <a:gd name="connsiteY6" fmla="*/ 190976 h 190500"/>
                  <a:gd name="connsiteX7" fmla="*/ 191929 w 190500"/>
                  <a:gd name="connsiteY7" fmla="*/ 190976 h 190500"/>
                  <a:gd name="connsiteX8" fmla="*/ 191929 w 190500"/>
                  <a:gd name="connsiteY8" fmla="*/ 7144 h 190500"/>
                  <a:gd name="connsiteX9" fmla="*/ 133826 w 190500"/>
                  <a:gd name="connsiteY9" fmla="*/ 7144 h 190500"/>
                  <a:gd name="connsiteX10" fmla="*/ 140494 w 190500"/>
                  <a:gd name="connsiteY10" fmla="*/ 32861 h 190500"/>
                  <a:gd name="connsiteX11" fmla="*/ 140494 w 190500"/>
                  <a:gd name="connsiteY11" fmla="*/ 34766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190500">
                    <a:moveTo>
                      <a:pt x="140494" y="34766"/>
                    </a:moveTo>
                    <a:lnTo>
                      <a:pt x="164306" y="34766"/>
                    </a:lnTo>
                    <a:lnTo>
                      <a:pt x="164306" y="164306"/>
                    </a:lnTo>
                    <a:lnTo>
                      <a:pt x="33814" y="164306"/>
                    </a:lnTo>
                    <a:lnTo>
                      <a:pt x="33814" y="82391"/>
                    </a:lnTo>
                    <a:lnTo>
                      <a:pt x="7144" y="82391"/>
                    </a:lnTo>
                    <a:lnTo>
                      <a:pt x="7144" y="190976"/>
                    </a:lnTo>
                    <a:lnTo>
                      <a:pt x="191929" y="190976"/>
                    </a:lnTo>
                    <a:lnTo>
                      <a:pt x="191929" y="7144"/>
                    </a:lnTo>
                    <a:lnTo>
                      <a:pt x="133826" y="7144"/>
                    </a:lnTo>
                    <a:cubicBezTo>
                      <a:pt x="138589" y="14764"/>
                      <a:pt x="140494" y="23336"/>
                      <a:pt x="140494" y="32861"/>
                    </a:cubicBezTo>
                    <a:cubicBezTo>
                      <a:pt x="140494" y="33814"/>
                      <a:pt x="140494" y="33814"/>
                      <a:pt x="140494" y="34766"/>
                    </a:cubicBezTo>
                    <a:close/>
                  </a:path>
                </a:pathLst>
              </a:custGeom>
              <a:grpFill/>
              <a:ln w="9525" cap="flat">
                <a:noFill/>
                <a:prstDash val="solid"/>
                <a:miter/>
              </a:ln>
            </p:spPr>
            <p:txBody>
              <a:bodyPr rtlCol="0" anchor="ctr"/>
              <a:lstStyle/>
              <a:p>
                <a:endParaRPr lang="en-US" sz="1730"/>
              </a:p>
            </p:txBody>
          </p:sp>
          <p:sp>
            <p:nvSpPr>
              <p:cNvPr id="12" name="Freeform: Shape 11">
                <a:extLst>
                  <a:ext uri="{FF2B5EF4-FFF2-40B4-BE49-F238E27FC236}">
                    <a16:creationId xmlns:a16="http://schemas.microsoft.com/office/drawing/2014/main" id="{0EFB25C3-1D9F-4742-B3BB-B74963EF5118}"/>
                  </a:ext>
                </a:extLst>
              </p:cNvPr>
              <p:cNvSpPr/>
              <p:nvPr/>
            </p:nvSpPr>
            <p:spPr>
              <a:xfrm>
                <a:off x="6012974" y="3297714"/>
                <a:ext cx="190500" cy="190500"/>
              </a:xfrm>
              <a:custGeom>
                <a:avLst/>
                <a:gdLst>
                  <a:gd name="connsiteX0" fmla="*/ 33814 w 190500"/>
                  <a:gd name="connsiteY0" fmla="*/ 163354 h 190500"/>
                  <a:gd name="connsiteX1" fmla="*/ 33814 w 190500"/>
                  <a:gd name="connsiteY1" fmla="*/ 33814 h 190500"/>
                  <a:gd name="connsiteX2" fmla="*/ 164306 w 190500"/>
                  <a:gd name="connsiteY2" fmla="*/ 33814 h 190500"/>
                  <a:gd name="connsiteX3" fmla="*/ 164306 w 190500"/>
                  <a:gd name="connsiteY3" fmla="*/ 109061 h 190500"/>
                  <a:gd name="connsiteX4" fmla="*/ 190976 w 190500"/>
                  <a:gd name="connsiteY4" fmla="*/ 95726 h 190500"/>
                  <a:gd name="connsiteX5" fmla="*/ 190976 w 190500"/>
                  <a:gd name="connsiteY5" fmla="*/ 7144 h 190500"/>
                  <a:gd name="connsiteX6" fmla="*/ 7144 w 190500"/>
                  <a:gd name="connsiteY6" fmla="*/ 7144 h 190500"/>
                  <a:gd name="connsiteX7" fmla="*/ 7144 w 190500"/>
                  <a:gd name="connsiteY7" fmla="*/ 190976 h 190500"/>
                  <a:gd name="connsiteX8" fmla="*/ 60484 w 190500"/>
                  <a:gd name="connsiteY8" fmla="*/ 190976 h 190500"/>
                  <a:gd name="connsiteX9" fmla="*/ 77629 w 190500"/>
                  <a:gd name="connsiteY9" fmla="*/ 164306 h 190500"/>
                  <a:gd name="connsiteX10" fmla="*/ 33814 w 190500"/>
                  <a:gd name="connsiteY10" fmla="*/ 163354 h 190500"/>
                  <a:gd name="connsiteX11" fmla="*/ 33814 w 190500"/>
                  <a:gd name="connsiteY11" fmla="*/ 163354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190500">
                    <a:moveTo>
                      <a:pt x="33814" y="163354"/>
                    </a:moveTo>
                    <a:lnTo>
                      <a:pt x="33814" y="33814"/>
                    </a:lnTo>
                    <a:lnTo>
                      <a:pt x="164306" y="33814"/>
                    </a:lnTo>
                    <a:lnTo>
                      <a:pt x="164306" y="109061"/>
                    </a:lnTo>
                    <a:cubicBezTo>
                      <a:pt x="172879" y="103346"/>
                      <a:pt x="181451" y="98584"/>
                      <a:pt x="190976" y="95726"/>
                    </a:cubicBezTo>
                    <a:lnTo>
                      <a:pt x="190976" y="7144"/>
                    </a:lnTo>
                    <a:lnTo>
                      <a:pt x="7144" y="7144"/>
                    </a:lnTo>
                    <a:lnTo>
                      <a:pt x="7144" y="190976"/>
                    </a:lnTo>
                    <a:lnTo>
                      <a:pt x="60484" y="190976"/>
                    </a:lnTo>
                    <a:cubicBezTo>
                      <a:pt x="64294" y="180499"/>
                      <a:pt x="70009" y="171926"/>
                      <a:pt x="77629" y="164306"/>
                    </a:cubicBezTo>
                    <a:lnTo>
                      <a:pt x="33814" y="163354"/>
                    </a:lnTo>
                    <a:lnTo>
                      <a:pt x="33814" y="163354"/>
                    </a:lnTo>
                    <a:close/>
                  </a:path>
                </a:pathLst>
              </a:custGeom>
              <a:grpFill/>
              <a:ln w="9525" cap="flat">
                <a:noFill/>
                <a:prstDash val="solid"/>
                <a:miter/>
              </a:ln>
            </p:spPr>
            <p:txBody>
              <a:bodyPr rtlCol="0" anchor="ctr"/>
              <a:lstStyle/>
              <a:p>
                <a:endParaRPr lang="en-US" sz="1730"/>
              </a:p>
            </p:txBody>
          </p:sp>
          <p:sp>
            <p:nvSpPr>
              <p:cNvPr id="13" name="Freeform: Shape 12">
                <a:extLst>
                  <a:ext uri="{FF2B5EF4-FFF2-40B4-BE49-F238E27FC236}">
                    <a16:creationId xmlns:a16="http://schemas.microsoft.com/office/drawing/2014/main" id="{942A42B1-8AF7-4629-B612-43717228453C}"/>
                  </a:ext>
                </a:extLst>
              </p:cNvPr>
              <p:cNvSpPr/>
              <p:nvPr/>
            </p:nvSpPr>
            <p:spPr>
              <a:xfrm>
                <a:off x="6218714" y="3296761"/>
                <a:ext cx="190500" cy="190500"/>
              </a:xfrm>
              <a:custGeom>
                <a:avLst/>
                <a:gdLst>
                  <a:gd name="connsiteX0" fmla="*/ 33814 w 190500"/>
                  <a:gd name="connsiteY0" fmla="*/ 94774 h 190500"/>
                  <a:gd name="connsiteX1" fmla="*/ 33814 w 190500"/>
                  <a:gd name="connsiteY1" fmla="*/ 34766 h 190500"/>
                  <a:gd name="connsiteX2" fmla="*/ 164306 w 190500"/>
                  <a:gd name="connsiteY2" fmla="*/ 34766 h 190500"/>
                  <a:gd name="connsiteX3" fmla="*/ 164306 w 190500"/>
                  <a:gd name="connsiteY3" fmla="*/ 164306 h 190500"/>
                  <a:gd name="connsiteX4" fmla="*/ 108109 w 190500"/>
                  <a:gd name="connsiteY4" fmla="*/ 164306 h 190500"/>
                  <a:gd name="connsiteX5" fmla="*/ 111919 w 190500"/>
                  <a:gd name="connsiteY5" fmla="*/ 190024 h 190500"/>
                  <a:gd name="connsiteX6" fmla="*/ 111919 w 190500"/>
                  <a:gd name="connsiteY6" fmla="*/ 190976 h 190500"/>
                  <a:gd name="connsiteX7" fmla="*/ 191929 w 190500"/>
                  <a:gd name="connsiteY7" fmla="*/ 190976 h 190500"/>
                  <a:gd name="connsiteX8" fmla="*/ 191929 w 190500"/>
                  <a:gd name="connsiteY8" fmla="*/ 7144 h 190500"/>
                  <a:gd name="connsiteX9" fmla="*/ 7144 w 190500"/>
                  <a:gd name="connsiteY9" fmla="*/ 7144 h 190500"/>
                  <a:gd name="connsiteX10" fmla="*/ 7144 w 190500"/>
                  <a:gd name="connsiteY10" fmla="*/ 91916 h 190500"/>
                  <a:gd name="connsiteX11" fmla="*/ 13811 w 190500"/>
                  <a:gd name="connsiteY11" fmla="*/ 91916 h 190500"/>
                  <a:gd name="connsiteX12" fmla="*/ 33814 w 190500"/>
                  <a:gd name="connsiteY12" fmla="*/ 94774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0500" h="190500">
                    <a:moveTo>
                      <a:pt x="33814" y="94774"/>
                    </a:moveTo>
                    <a:lnTo>
                      <a:pt x="33814" y="34766"/>
                    </a:lnTo>
                    <a:lnTo>
                      <a:pt x="164306" y="34766"/>
                    </a:lnTo>
                    <a:lnTo>
                      <a:pt x="164306" y="164306"/>
                    </a:lnTo>
                    <a:lnTo>
                      <a:pt x="108109" y="164306"/>
                    </a:lnTo>
                    <a:cubicBezTo>
                      <a:pt x="110014" y="172879"/>
                      <a:pt x="111919" y="181451"/>
                      <a:pt x="111919" y="190024"/>
                    </a:cubicBezTo>
                    <a:cubicBezTo>
                      <a:pt x="111919" y="190024"/>
                      <a:pt x="111919" y="190976"/>
                      <a:pt x="111919" y="190976"/>
                    </a:cubicBezTo>
                    <a:lnTo>
                      <a:pt x="191929" y="190976"/>
                    </a:lnTo>
                    <a:lnTo>
                      <a:pt x="191929" y="7144"/>
                    </a:lnTo>
                    <a:lnTo>
                      <a:pt x="7144" y="7144"/>
                    </a:lnTo>
                    <a:lnTo>
                      <a:pt x="7144" y="91916"/>
                    </a:lnTo>
                    <a:cubicBezTo>
                      <a:pt x="9049" y="91916"/>
                      <a:pt x="11906" y="91916"/>
                      <a:pt x="13811" y="91916"/>
                    </a:cubicBezTo>
                    <a:cubicBezTo>
                      <a:pt x="20479" y="91916"/>
                      <a:pt x="27146" y="92869"/>
                      <a:pt x="33814" y="94774"/>
                    </a:cubicBezTo>
                    <a:close/>
                  </a:path>
                </a:pathLst>
              </a:custGeom>
              <a:grpFill/>
              <a:ln w="9525" cap="flat">
                <a:noFill/>
                <a:prstDash val="solid"/>
                <a:miter/>
              </a:ln>
            </p:spPr>
            <p:txBody>
              <a:bodyPr rtlCol="0" anchor="ctr"/>
              <a:lstStyle/>
              <a:p>
                <a:endParaRPr lang="en-US" sz="1730"/>
              </a:p>
            </p:txBody>
          </p:sp>
          <p:sp>
            <p:nvSpPr>
              <p:cNvPr id="14" name="Freeform: Shape 13">
                <a:extLst>
                  <a:ext uri="{FF2B5EF4-FFF2-40B4-BE49-F238E27FC236}">
                    <a16:creationId xmlns:a16="http://schemas.microsoft.com/office/drawing/2014/main" id="{D436E19C-56CF-4DC1-879C-554E3C3E20DF}"/>
                  </a:ext>
                </a:extLst>
              </p:cNvPr>
              <p:cNvSpPr/>
              <p:nvPr/>
            </p:nvSpPr>
            <p:spPr>
              <a:xfrm>
                <a:off x="6082506" y="3400584"/>
                <a:ext cx="257175" cy="171450"/>
              </a:xfrm>
              <a:custGeom>
                <a:avLst/>
                <a:gdLst>
                  <a:gd name="connsiteX0" fmla="*/ 256699 w 257175"/>
                  <a:gd name="connsiteY0" fmla="*/ 135731 h 171450"/>
                  <a:gd name="connsiteX1" fmla="*/ 228124 w 257175"/>
                  <a:gd name="connsiteY1" fmla="*/ 106204 h 171450"/>
                  <a:gd name="connsiteX2" fmla="*/ 224314 w 257175"/>
                  <a:gd name="connsiteY2" fmla="*/ 106204 h 171450"/>
                  <a:gd name="connsiteX3" fmla="*/ 227171 w 257175"/>
                  <a:gd name="connsiteY3" fmla="*/ 85249 h 171450"/>
                  <a:gd name="connsiteX4" fmla="*/ 150019 w 257175"/>
                  <a:gd name="connsiteY4" fmla="*/ 7144 h 171450"/>
                  <a:gd name="connsiteX5" fmla="*/ 76676 w 257175"/>
                  <a:gd name="connsiteY5" fmla="*/ 60484 h 171450"/>
                  <a:gd name="connsiteX6" fmla="*/ 59531 w 257175"/>
                  <a:gd name="connsiteY6" fmla="*/ 57626 h 171450"/>
                  <a:gd name="connsiteX7" fmla="*/ 7144 w 257175"/>
                  <a:gd name="connsiteY7" fmla="*/ 110966 h 171450"/>
                  <a:gd name="connsiteX8" fmla="*/ 59531 w 257175"/>
                  <a:gd name="connsiteY8" fmla="*/ 164306 h 171450"/>
                  <a:gd name="connsiteX9" fmla="*/ 59531 w 257175"/>
                  <a:gd name="connsiteY9" fmla="*/ 164306 h 171450"/>
                  <a:gd name="connsiteX10" fmla="*/ 59531 w 257175"/>
                  <a:gd name="connsiteY10" fmla="*/ 164306 h 171450"/>
                  <a:gd name="connsiteX11" fmla="*/ 230981 w 257175"/>
                  <a:gd name="connsiteY11" fmla="*/ 164306 h 171450"/>
                  <a:gd name="connsiteX12" fmla="*/ 230981 w 257175"/>
                  <a:gd name="connsiteY12" fmla="*/ 164306 h 171450"/>
                  <a:gd name="connsiteX13" fmla="*/ 256699 w 257175"/>
                  <a:gd name="connsiteY13" fmla="*/ 135731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175" h="171450">
                    <a:moveTo>
                      <a:pt x="256699" y="135731"/>
                    </a:moveTo>
                    <a:cubicBezTo>
                      <a:pt x="256699" y="119539"/>
                      <a:pt x="243364" y="106204"/>
                      <a:pt x="228124" y="106204"/>
                    </a:cubicBezTo>
                    <a:cubicBezTo>
                      <a:pt x="227171" y="106204"/>
                      <a:pt x="226219" y="106204"/>
                      <a:pt x="224314" y="106204"/>
                    </a:cubicBezTo>
                    <a:cubicBezTo>
                      <a:pt x="226219" y="99536"/>
                      <a:pt x="227171" y="92869"/>
                      <a:pt x="227171" y="85249"/>
                    </a:cubicBezTo>
                    <a:cubicBezTo>
                      <a:pt x="227171" y="42386"/>
                      <a:pt x="192881" y="7144"/>
                      <a:pt x="150019" y="7144"/>
                    </a:cubicBezTo>
                    <a:cubicBezTo>
                      <a:pt x="115729" y="7144"/>
                      <a:pt x="87154" y="29051"/>
                      <a:pt x="76676" y="60484"/>
                    </a:cubicBezTo>
                    <a:cubicBezTo>
                      <a:pt x="70961" y="58579"/>
                      <a:pt x="65246" y="57626"/>
                      <a:pt x="59531" y="57626"/>
                    </a:cubicBezTo>
                    <a:cubicBezTo>
                      <a:pt x="30004" y="57626"/>
                      <a:pt x="7144" y="81439"/>
                      <a:pt x="7144" y="110966"/>
                    </a:cubicBezTo>
                    <a:cubicBezTo>
                      <a:pt x="7144" y="140494"/>
                      <a:pt x="30956" y="164306"/>
                      <a:pt x="59531" y="164306"/>
                    </a:cubicBezTo>
                    <a:lnTo>
                      <a:pt x="59531" y="164306"/>
                    </a:lnTo>
                    <a:lnTo>
                      <a:pt x="59531" y="164306"/>
                    </a:lnTo>
                    <a:lnTo>
                      <a:pt x="230981" y="164306"/>
                    </a:lnTo>
                    <a:lnTo>
                      <a:pt x="230981" y="164306"/>
                    </a:lnTo>
                    <a:cubicBezTo>
                      <a:pt x="245269" y="163354"/>
                      <a:pt x="256699" y="150971"/>
                      <a:pt x="256699" y="135731"/>
                    </a:cubicBezTo>
                  </a:path>
                </a:pathLst>
              </a:custGeom>
              <a:grpFill/>
              <a:ln w="9525" cap="flat">
                <a:noFill/>
                <a:prstDash val="solid"/>
                <a:miter/>
              </a:ln>
            </p:spPr>
            <p:txBody>
              <a:bodyPr rtlCol="0" anchor="ctr"/>
              <a:lstStyle/>
              <a:p>
                <a:endParaRPr lang="en-US" sz="1730"/>
              </a:p>
            </p:txBody>
          </p:sp>
        </p:grpSp>
      </p:grpSp>
      <p:cxnSp>
        <p:nvCxnSpPr>
          <p:cNvPr id="18" name="Straight Connector 17">
            <a:extLst>
              <a:ext uri="{FF2B5EF4-FFF2-40B4-BE49-F238E27FC236}">
                <a16:creationId xmlns:a16="http://schemas.microsoft.com/office/drawing/2014/main" id="{0EB5AB8D-2DE8-4E26-9C88-9886AB2F3538}"/>
              </a:ext>
            </a:extLst>
          </p:cNvPr>
          <p:cNvCxnSpPr>
            <a:cxnSpLocks/>
          </p:cNvCxnSpPr>
          <p:nvPr/>
        </p:nvCxnSpPr>
        <p:spPr>
          <a:xfrm>
            <a:off x="2222445" y="2970883"/>
            <a:ext cx="7619613" cy="0"/>
          </a:xfrm>
          <a:prstGeom prst="line">
            <a:avLst/>
          </a:prstGeom>
          <a:ln w="38100">
            <a:solidFill>
              <a:srgbClr val="0078D7"/>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F432391E-277D-4622-8693-92E9FC1E67DB}"/>
              </a:ext>
            </a:extLst>
          </p:cNvPr>
          <p:cNvSpPr/>
          <p:nvPr/>
        </p:nvSpPr>
        <p:spPr>
          <a:xfrm>
            <a:off x="504370" y="2830581"/>
            <a:ext cx="1613565" cy="280605"/>
          </a:xfrm>
          <a:prstGeom prst="rect">
            <a:avLst/>
          </a:prstGeom>
        </p:spPr>
        <p:txBody>
          <a:bodyPr wrap="square">
            <a:spAutoFit/>
          </a:bodyPr>
          <a:lstStyle/>
          <a:p>
            <a:pPr algn="r">
              <a:lnSpc>
                <a:spcPct val="90000"/>
              </a:lnSpc>
            </a:pPr>
            <a:r>
              <a:rPr lang="en-US" sz="1372" dirty="0">
                <a:solidFill>
                  <a:srgbClr val="0078D7"/>
                </a:solidFill>
                <a:latin typeface="Segoe UI Semilight" panose="020B0402040204020203" pitchFamily="34" charset="0"/>
                <a:cs typeface="Segoe UI Semilight" panose="020B0402040204020203" pitchFamily="34" charset="0"/>
              </a:rPr>
              <a:t>High productivity</a:t>
            </a:r>
            <a:endParaRPr lang="en-US" sz="1372" dirty="0">
              <a:solidFill>
                <a:srgbClr val="0078D7"/>
              </a:solidFill>
            </a:endParaRPr>
          </a:p>
        </p:txBody>
      </p:sp>
      <p:grpSp>
        <p:nvGrpSpPr>
          <p:cNvPr id="62" name="Group 61">
            <a:extLst>
              <a:ext uri="{FF2B5EF4-FFF2-40B4-BE49-F238E27FC236}">
                <a16:creationId xmlns:a16="http://schemas.microsoft.com/office/drawing/2014/main" id="{0310F61E-36E0-4644-9E84-90DC171DC54F}"/>
              </a:ext>
            </a:extLst>
          </p:cNvPr>
          <p:cNvGrpSpPr/>
          <p:nvPr/>
        </p:nvGrpSpPr>
        <p:grpSpPr>
          <a:xfrm>
            <a:off x="6581044" y="2704422"/>
            <a:ext cx="532922" cy="532922"/>
            <a:chOff x="6879914" y="3161565"/>
            <a:chExt cx="543608" cy="543608"/>
          </a:xfrm>
        </p:grpSpPr>
        <p:sp>
          <p:nvSpPr>
            <p:cNvPr id="25" name="Oval 24">
              <a:extLst>
                <a:ext uri="{FF2B5EF4-FFF2-40B4-BE49-F238E27FC236}">
                  <a16:creationId xmlns:a16="http://schemas.microsoft.com/office/drawing/2014/main" id="{B03EEBDA-04A6-4B82-8AEA-0AB4A7DDC501}"/>
                </a:ext>
              </a:extLst>
            </p:cNvPr>
            <p:cNvSpPr/>
            <p:nvPr/>
          </p:nvSpPr>
          <p:spPr>
            <a:xfrm>
              <a:off x="6879914" y="3161565"/>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32" name="Freeform 150">
              <a:extLst>
                <a:ext uri="{FF2B5EF4-FFF2-40B4-BE49-F238E27FC236}">
                  <a16:creationId xmlns:a16="http://schemas.microsoft.com/office/drawing/2014/main" id="{D218FF05-2B79-4034-B4CA-1AC22384EA4F}"/>
                </a:ext>
              </a:extLst>
            </p:cNvPr>
            <p:cNvSpPr>
              <a:spLocks noChangeAspect="1" noEditPoints="1"/>
            </p:cNvSpPr>
            <p:nvPr/>
          </p:nvSpPr>
          <p:spPr bwMode="auto">
            <a:xfrm>
              <a:off x="7006630" y="3309086"/>
              <a:ext cx="290176" cy="248566"/>
            </a:xfrm>
            <a:custGeom>
              <a:avLst/>
              <a:gdLst>
                <a:gd name="T0" fmla="*/ 227 w 265"/>
                <a:gd name="T1" fmla="*/ 57 h 227"/>
                <a:gd name="T2" fmla="*/ 208 w 265"/>
                <a:gd name="T3" fmla="*/ 57 h 227"/>
                <a:gd name="T4" fmla="*/ 208 w 265"/>
                <a:gd name="T5" fmla="*/ 38 h 227"/>
                <a:gd name="T6" fmla="*/ 227 w 265"/>
                <a:gd name="T7" fmla="*/ 38 h 227"/>
                <a:gd name="T8" fmla="*/ 227 w 265"/>
                <a:gd name="T9" fmla="*/ 57 h 227"/>
                <a:gd name="T10" fmla="*/ 94 w 265"/>
                <a:gd name="T11" fmla="*/ 189 h 227"/>
                <a:gd name="T12" fmla="*/ 0 w 265"/>
                <a:gd name="T13" fmla="*/ 189 h 227"/>
                <a:gd name="T14" fmla="*/ 0 w 265"/>
                <a:gd name="T15" fmla="*/ 57 h 227"/>
                <a:gd name="T16" fmla="*/ 123 w 265"/>
                <a:gd name="T17" fmla="*/ 57 h 227"/>
                <a:gd name="T18" fmla="*/ 123 w 265"/>
                <a:gd name="T19" fmla="*/ 0 h 227"/>
                <a:gd name="T20" fmla="*/ 265 w 265"/>
                <a:gd name="T21" fmla="*/ 0 h 227"/>
                <a:gd name="T22" fmla="*/ 265 w 265"/>
                <a:gd name="T23" fmla="*/ 227 h 227"/>
                <a:gd name="T24" fmla="*/ 56 w 265"/>
                <a:gd name="T25" fmla="*/ 227 h 227"/>
                <a:gd name="T26" fmla="*/ 56 w 265"/>
                <a:gd name="T27" fmla="*/ 208 h 227"/>
                <a:gd name="T28" fmla="*/ 94 w 265"/>
                <a:gd name="T29" fmla="*/ 208 h 227"/>
                <a:gd name="T30" fmla="*/ 94 w 265"/>
                <a:gd name="T31" fmla="*/ 189 h 227"/>
                <a:gd name="T32" fmla="*/ 246 w 265"/>
                <a:gd name="T33" fmla="*/ 151 h 227"/>
                <a:gd name="T34" fmla="*/ 198 w 265"/>
                <a:gd name="T35" fmla="*/ 151 h 227"/>
                <a:gd name="T36" fmla="*/ 198 w 265"/>
                <a:gd name="T37" fmla="*/ 189 h 227"/>
                <a:gd name="T38" fmla="*/ 113 w 265"/>
                <a:gd name="T39" fmla="*/ 189 h 227"/>
                <a:gd name="T40" fmla="*/ 113 w 265"/>
                <a:gd name="T41" fmla="*/ 208 h 227"/>
                <a:gd name="T42" fmla="*/ 246 w 265"/>
                <a:gd name="T43" fmla="*/ 208 h 227"/>
                <a:gd name="T44" fmla="*/ 246 w 265"/>
                <a:gd name="T45" fmla="*/ 151 h 227"/>
                <a:gd name="T46" fmla="*/ 246 w 265"/>
                <a:gd name="T47" fmla="*/ 94 h 227"/>
                <a:gd name="T48" fmla="*/ 198 w 265"/>
                <a:gd name="T49" fmla="*/ 94 h 227"/>
                <a:gd name="T50" fmla="*/ 198 w 265"/>
                <a:gd name="T51" fmla="*/ 132 h 227"/>
                <a:gd name="T52" fmla="*/ 246 w 265"/>
                <a:gd name="T53" fmla="*/ 132 h 227"/>
                <a:gd name="T54" fmla="*/ 246 w 265"/>
                <a:gd name="T55" fmla="*/ 94 h 227"/>
                <a:gd name="T56" fmla="*/ 142 w 265"/>
                <a:gd name="T57" fmla="*/ 57 h 227"/>
                <a:gd name="T58" fmla="*/ 198 w 265"/>
                <a:gd name="T59" fmla="*/ 57 h 227"/>
                <a:gd name="T60" fmla="*/ 198 w 265"/>
                <a:gd name="T61" fmla="*/ 75 h 227"/>
                <a:gd name="T62" fmla="*/ 246 w 265"/>
                <a:gd name="T63" fmla="*/ 75 h 227"/>
                <a:gd name="T64" fmla="*/ 246 w 265"/>
                <a:gd name="T65" fmla="*/ 19 h 227"/>
                <a:gd name="T66" fmla="*/ 142 w 265"/>
                <a:gd name="T67" fmla="*/ 19 h 227"/>
                <a:gd name="T68" fmla="*/ 142 w 265"/>
                <a:gd name="T69" fmla="*/ 57 h 227"/>
                <a:gd name="T70" fmla="*/ 179 w 265"/>
                <a:gd name="T71" fmla="*/ 170 h 227"/>
                <a:gd name="T72" fmla="*/ 179 w 265"/>
                <a:gd name="T73" fmla="*/ 75 h 227"/>
                <a:gd name="T74" fmla="*/ 19 w 265"/>
                <a:gd name="T75" fmla="*/ 75 h 227"/>
                <a:gd name="T76" fmla="*/ 19 w 265"/>
                <a:gd name="T77" fmla="*/ 170 h 227"/>
                <a:gd name="T78" fmla="*/ 179 w 265"/>
                <a:gd name="T79" fmla="*/ 17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5" h="227">
                  <a:moveTo>
                    <a:pt x="227" y="57"/>
                  </a:moveTo>
                  <a:lnTo>
                    <a:pt x="208" y="57"/>
                  </a:lnTo>
                  <a:lnTo>
                    <a:pt x="208" y="38"/>
                  </a:lnTo>
                  <a:lnTo>
                    <a:pt x="227" y="38"/>
                  </a:lnTo>
                  <a:lnTo>
                    <a:pt x="227" y="57"/>
                  </a:lnTo>
                  <a:close/>
                  <a:moveTo>
                    <a:pt x="94" y="189"/>
                  </a:moveTo>
                  <a:lnTo>
                    <a:pt x="0" y="189"/>
                  </a:lnTo>
                  <a:lnTo>
                    <a:pt x="0" y="57"/>
                  </a:lnTo>
                  <a:lnTo>
                    <a:pt x="123" y="57"/>
                  </a:lnTo>
                  <a:lnTo>
                    <a:pt x="123" y="0"/>
                  </a:lnTo>
                  <a:lnTo>
                    <a:pt x="265" y="0"/>
                  </a:lnTo>
                  <a:lnTo>
                    <a:pt x="265" y="227"/>
                  </a:lnTo>
                  <a:lnTo>
                    <a:pt x="56" y="227"/>
                  </a:lnTo>
                  <a:lnTo>
                    <a:pt x="56" y="208"/>
                  </a:lnTo>
                  <a:lnTo>
                    <a:pt x="94" y="208"/>
                  </a:lnTo>
                  <a:lnTo>
                    <a:pt x="94" y="189"/>
                  </a:lnTo>
                  <a:close/>
                  <a:moveTo>
                    <a:pt x="246" y="151"/>
                  </a:moveTo>
                  <a:lnTo>
                    <a:pt x="198" y="151"/>
                  </a:lnTo>
                  <a:lnTo>
                    <a:pt x="198" y="189"/>
                  </a:lnTo>
                  <a:lnTo>
                    <a:pt x="113" y="189"/>
                  </a:lnTo>
                  <a:lnTo>
                    <a:pt x="113" y="208"/>
                  </a:lnTo>
                  <a:lnTo>
                    <a:pt x="246" y="208"/>
                  </a:lnTo>
                  <a:lnTo>
                    <a:pt x="246" y="151"/>
                  </a:lnTo>
                  <a:close/>
                  <a:moveTo>
                    <a:pt x="246" y="94"/>
                  </a:moveTo>
                  <a:lnTo>
                    <a:pt x="198" y="94"/>
                  </a:lnTo>
                  <a:lnTo>
                    <a:pt x="198" y="132"/>
                  </a:lnTo>
                  <a:lnTo>
                    <a:pt x="246" y="132"/>
                  </a:lnTo>
                  <a:lnTo>
                    <a:pt x="246" y="94"/>
                  </a:lnTo>
                  <a:close/>
                  <a:moveTo>
                    <a:pt x="142" y="57"/>
                  </a:moveTo>
                  <a:lnTo>
                    <a:pt x="198" y="57"/>
                  </a:lnTo>
                  <a:lnTo>
                    <a:pt x="198" y="75"/>
                  </a:lnTo>
                  <a:lnTo>
                    <a:pt x="246" y="75"/>
                  </a:lnTo>
                  <a:lnTo>
                    <a:pt x="246" y="19"/>
                  </a:lnTo>
                  <a:lnTo>
                    <a:pt x="142" y="19"/>
                  </a:lnTo>
                  <a:lnTo>
                    <a:pt x="142" y="57"/>
                  </a:lnTo>
                  <a:close/>
                  <a:moveTo>
                    <a:pt x="179" y="170"/>
                  </a:moveTo>
                  <a:lnTo>
                    <a:pt x="179" y="75"/>
                  </a:lnTo>
                  <a:lnTo>
                    <a:pt x="19" y="75"/>
                  </a:lnTo>
                  <a:lnTo>
                    <a:pt x="19" y="170"/>
                  </a:lnTo>
                  <a:lnTo>
                    <a:pt x="179" y="170"/>
                  </a:ln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63" name="Group 62">
            <a:extLst>
              <a:ext uri="{FF2B5EF4-FFF2-40B4-BE49-F238E27FC236}">
                <a16:creationId xmlns:a16="http://schemas.microsoft.com/office/drawing/2014/main" id="{AF09EEA5-DA0D-4A0C-948C-C09336D5AED9}"/>
              </a:ext>
            </a:extLst>
          </p:cNvPr>
          <p:cNvGrpSpPr/>
          <p:nvPr/>
        </p:nvGrpSpPr>
        <p:grpSpPr>
          <a:xfrm>
            <a:off x="8211551" y="2704422"/>
            <a:ext cx="532922" cy="532922"/>
            <a:chOff x="8543116" y="3161565"/>
            <a:chExt cx="543608" cy="543608"/>
          </a:xfrm>
        </p:grpSpPr>
        <p:sp>
          <p:nvSpPr>
            <p:cNvPr id="26" name="Oval 25">
              <a:extLst>
                <a:ext uri="{FF2B5EF4-FFF2-40B4-BE49-F238E27FC236}">
                  <a16:creationId xmlns:a16="http://schemas.microsoft.com/office/drawing/2014/main" id="{AEFD2C24-4B96-42B8-AA18-C23DD9B98197}"/>
                </a:ext>
              </a:extLst>
            </p:cNvPr>
            <p:cNvSpPr/>
            <p:nvPr/>
          </p:nvSpPr>
          <p:spPr>
            <a:xfrm>
              <a:off x="8543116" y="3161565"/>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33" name="Freeform 21">
              <a:extLst>
                <a:ext uri="{FF2B5EF4-FFF2-40B4-BE49-F238E27FC236}">
                  <a16:creationId xmlns:a16="http://schemas.microsoft.com/office/drawing/2014/main" id="{CE932837-1C12-429A-A658-26233F9C63CD}"/>
                </a:ext>
              </a:extLst>
            </p:cNvPr>
            <p:cNvSpPr>
              <a:spLocks noChangeAspect="1" noEditPoints="1"/>
            </p:cNvSpPr>
            <p:nvPr/>
          </p:nvSpPr>
          <p:spPr bwMode="auto">
            <a:xfrm>
              <a:off x="8644100" y="3290471"/>
              <a:ext cx="341641" cy="285796"/>
            </a:xfrm>
            <a:custGeom>
              <a:avLst/>
              <a:gdLst>
                <a:gd name="T0" fmla="*/ 95 w 161"/>
                <a:gd name="T1" fmla="*/ 134 h 134"/>
                <a:gd name="T2" fmla="*/ 83 w 161"/>
                <a:gd name="T3" fmla="*/ 123 h 134"/>
                <a:gd name="T4" fmla="*/ 95 w 161"/>
                <a:gd name="T5" fmla="*/ 111 h 134"/>
                <a:gd name="T6" fmla="*/ 106 w 161"/>
                <a:gd name="T7" fmla="*/ 123 h 134"/>
                <a:gd name="T8" fmla="*/ 95 w 161"/>
                <a:gd name="T9" fmla="*/ 134 h 134"/>
                <a:gd name="T10" fmla="*/ 95 w 161"/>
                <a:gd name="T11" fmla="*/ 119 h 134"/>
                <a:gd name="T12" fmla="*/ 91 w 161"/>
                <a:gd name="T13" fmla="*/ 123 h 134"/>
                <a:gd name="T14" fmla="*/ 95 w 161"/>
                <a:gd name="T15" fmla="*/ 126 h 134"/>
                <a:gd name="T16" fmla="*/ 98 w 161"/>
                <a:gd name="T17" fmla="*/ 123 h 134"/>
                <a:gd name="T18" fmla="*/ 95 w 161"/>
                <a:gd name="T19" fmla="*/ 119 h 134"/>
                <a:gd name="T20" fmla="*/ 29 w 161"/>
                <a:gd name="T21" fmla="*/ 134 h 134"/>
                <a:gd name="T22" fmla="*/ 18 w 161"/>
                <a:gd name="T23" fmla="*/ 123 h 134"/>
                <a:gd name="T24" fmla="*/ 29 w 161"/>
                <a:gd name="T25" fmla="*/ 111 h 134"/>
                <a:gd name="T26" fmla="*/ 40 w 161"/>
                <a:gd name="T27" fmla="*/ 123 h 134"/>
                <a:gd name="T28" fmla="*/ 29 w 161"/>
                <a:gd name="T29" fmla="*/ 134 h 134"/>
                <a:gd name="T30" fmla="*/ 29 w 161"/>
                <a:gd name="T31" fmla="*/ 119 h 134"/>
                <a:gd name="T32" fmla="*/ 26 w 161"/>
                <a:gd name="T33" fmla="*/ 123 h 134"/>
                <a:gd name="T34" fmla="*/ 29 w 161"/>
                <a:gd name="T35" fmla="*/ 126 h 134"/>
                <a:gd name="T36" fmla="*/ 32 w 161"/>
                <a:gd name="T37" fmla="*/ 123 h 134"/>
                <a:gd name="T38" fmla="*/ 29 w 161"/>
                <a:gd name="T39" fmla="*/ 119 h 134"/>
                <a:gd name="T40" fmla="*/ 130 w 161"/>
                <a:gd name="T41" fmla="*/ 0 h 134"/>
                <a:gd name="T42" fmla="*/ 126 w 161"/>
                <a:gd name="T43" fmla="*/ 15 h 134"/>
                <a:gd name="T44" fmla="*/ 0 w 161"/>
                <a:gd name="T45" fmla="*/ 15 h 134"/>
                <a:gd name="T46" fmla="*/ 16 w 161"/>
                <a:gd name="T47" fmla="*/ 86 h 134"/>
                <a:gd name="T48" fmla="*/ 109 w 161"/>
                <a:gd name="T49" fmla="*/ 86 h 134"/>
                <a:gd name="T50" fmla="*/ 105 w 161"/>
                <a:gd name="T51" fmla="*/ 100 h 134"/>
                <a:gd name="T52" fmla="*/ 14 w 161"/>
                <a:gd name="T53" fmla="*/ 100 h 134"/>
                <a:gd name="T54" fmla="*/ 14 w 161"/>
                <a:gd name="T55" fmla="*/ 108 h 134"/>
                <a:gd name="T56" fmla="*/ 111 w 161"/>
                <a:gd name="T57" fmla="*/ 108 h 134"/>
                <a:gd name="T58" fmla="*/ 136 w 161"/>
                <a:gd name="T59" fmla="*/ 8 h 134"/>
                <a:gd name="T60" fmla="*/ 161 w 161"/>
                <a:gd name="T61" fmla="*/ 8 h 134"/>
                <a:gd name="T62" fmla="*/ 161 w 161"/>
                <a:gd name="T63" fmla="*/ 0 h 134"/>
                <a:gd name="T64" fmla="*/ 130 w 161"/>
                <a:gd name="T65" fmla="*/ 0 h 134"/>
                <a:gd name="T66" fmla="*/ 23 w 161"/>
                <a:gd name="T67" fmla="*/ 78 h 134"/>
                <a:gd name="T68" fmla="*/ 10 w 161"/>
                <a:gd name="T69" fmla="*/ 23 h 134"/>
                <a:gd name="T70" fmla="*/ 124 w 161"/>
                <a:gd name="T71" fmla="*/ 23 h 134"/>
                <a:gd name="T72" fmla="*/ 111 w 161"/>
                <a:gd name="T73" fmla="*/ 78 h 134"/>
                <a:gd name="T74" fmla="*/ 23 w 161"/>
                <a:gd name="T75" fmla="*/ 7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1" h="134">
                  <a:moveTo>
                    <a:pt x="95" y="134"/>
                  </a:moveTo>
                  <a:cubicBezTo>
                    <a:pt x="88" y="134"/>
                    <a:pt x="83" y="129"/>
                    <a:pt x="83" y="123"/>
                  </a:cubicBezTo>
                  <a:cubicBezTo>
                    <a:pt x="83" y="116"/>
                    <a:pt x="88" y="111"/>
                    <a:pt x="95" y="111"/>
                  </a:cubicBezTo>
                  <a:cubicBezTo>
                    <a:pt x="101" y="111"/>
                    <a:pt x="106" y="116"/>
                    <a:pt x="106" y="123"/>
                  </a:cubicBezTo>
                  <a:cubicBezTo>
                    <a:pt x="106" y="129"/>
                    <a:pt x="101" y="134"/>
                    <a:pt x="95" y="134"/>
                  </a:cubicBezTo>
                  <a:close/>
                  <a:moveTo>
                    <a:pt x="95" y="119"/>
                  </a:moveTo>
                  <a:cubicBezTo>
                    <a:pt x="93" y="119"/>
                    <a:pt x="91" y="121"/>
                    <a:pt x="91" y="123"/>
                  </a:cubicBezTo>
                  <a:cubicBezTo>
                    <a:pt x="91" y="125"/>
                    <a:pt x="93" y="126"/>
                    <a:pt x="95" y="126"/>
                  </a:cubicBezTo>
                  <a:cubicBezTo>
                    <a:pt x="96" y="126"/>
                    <a:pt x="98" y="125"/>
                    <a:pt x="98" y="123"/>
                  </a:cubicBezTo>
                  <a:cubicBezTo>
                    <a:pt x="98" y="121"/>
                    <a:pt x="96" y="119"/>
                    <a:pt x="95" y="119"/>
                  </a:cubicBezTo>
                  <a:close/>
                  <a:moveTo>
                    <a:pt x="29" y="134"/>
                  </a:moveTo>
                  <a:cubicBezTo>
                    <a:pt x="23" y="134"/>
                    <a:pt x="18" y="129"/>
                    <a:pt x="18" y="123"/>
                  </a:cubicBezTo>
                  <a:cubicBezTo>
                    <a:pt x="18" y="116"/>
                    <a:pt x="23" y="111"/>
                    <a:pt x="29" y="111"/>
                  </a:cubicBezTo>
                  <a:cubicBezTo>
                    <a:pt x="35" y="111"/>
                    <a:pt x="40" y="116"/>
                    <a:pt x="40" y="123"/>
                  </a:cubicBezTo>
                  <a:cubicBezTo>
                    <a:pt x="40" y="129"/>
                    <a:pt x="35" y="134"/>
                    <a:pt x="29" y="134"/>
                  </a:cubicBezTo>
                  <a:close/>
                  <a:moveTo>
                    <a:pt x="29" y="119"/>
                  </a:moveTo>
                  <a:cubicBezTo>
                    <a:pt x="27" y="119"/>
                    <a:pt x="26" y="121"/>
                    <a:pt x="26" y="123"/>
                  </a:cubicBezTo>
                  <a:cubicBezTo>
                    <a:pt x="26" y="125"/>
                    <a:pt x="27" y="126"/>
                    <a:pt x="29" y="126"/>
                  </a:cubicBezTo>
                  <a:cubicBezTo>
                    <a:pt x="31" y="126"/>
                    <a:pt x="32" y="125"/>
                    <a:pt x="32" y="123"/>
                  </a:cubicBezTo>
                  <a:cubicBezTo>
                    <a:pt x="32" y="121"/>
                    <a:pt x="31" y="119"/>
                    <a:pt x="29" y="119"/>
                  </a:cubicBezTo>
                  <a:close/>
                  <a:moveTo>
                    <a:pt x="130" y="0"/>
                  </a:moveTo>
                  <a:cubicBezTo>
                    <a:pt x="126" y="15"/>
                    <a:pt x="126" y="15"/>
                    <a:pt x="126" y="15"/>
                  </a:cubicBezTo>
                  <a:cubicBezTo>
                    <a:pt x="0" y="15"/>
                    <a:pt x="0" y="15"/>
                    <a:pt x="0" y="15"/>
                  </a:cubicBezTo>
                  <a:cubicBezTo>
                    <a:pt x="16" y="86"/>
                    <a:pt x="16" y="86"/>
                    <a:pt x="16" y="86"/>
                  </a:cubicBezTo>
                  <a:cubicBezTo>
                    <a:pt x="109" y="86"/>
                    <a:pt x="109" y="86"/>
                    <a:pt x="109" y="86"/>
                  </a:cubicBezTo>
                  <a:cubicBezTo>
                    <a:pt x="105" y="100"/>
                    <a:pt x="105" y="100"/>
                    <a:pt x="105" y="100"/>
                  </a:cubicBezTo>
                  <a:cubicBezTo>
                    <a:pt x="14" y="100"/>
                    <a:pt x="14" y="100"/>
                    <a:pt x="14" y="100"/>
                  </a:cubicBezTo>
                  <a:cubicBezTo>
                    <a:pt x="14" y="108"/>
                    <a:pt x="14" y="108"/>
                    <a:pt x="14" y="108"/>
                  </a:cubicBezTo>
                  <a:cubicBezTo>
                    <a:pt x="111" y="108"/>
                    <a:pt x="111" y="108"/>
                    <a:pt x="111" y="108"/>
                  </a:cubicBezTo>
                  <a:cubicBezTo>
                    <a:pt x="136" y="8"/>
                    <a:pt x="136" y="8"/>
                    <a:pt x="136" y="8"/>
                  </a:cubicBezTo>
                  <a:cubicBezTo>
                    <a:pt x="161" y="8"/>
                    <a:pt x="161" y="8"/>
                    <a:pt x="161" y="8"/>
                  </a:cubicBezTo>
                  <a:cubicBezTo>
                    <a:pt x="161" y="0"/>
                    <a:pt x="161" y="0"/>
                    <a:pt x="161" y="0"/>
                  </a:cubicBezTo>
                  <a:lnTo>
                    <a:pt x="130" y="0"/>
                  </a:lnTo>
                  <a:close/>
                  <a:moveTo>
                    <a:pt x="23" y="78"/>
                  </a:moveTo>
                  <a:cubicBezTo>
                    <a:pt x="10" y="23"/>
                    <a:pt x="10" y="23"/>
                    <a:pt x="10" y="23"/>
                  </a:cubicBezTo>
                  <a:cubicBezTo>
                    <a:pt x="124" y="23"/>
                    <a:pt x="124" y="23"/>
                    <a:pt x="124" y="23"/>
                  </a:cubicBezTo>
                  <a:cubicBezTo>
                    <a:pt x="111" y="78"/>
                    <a:pt x="111" y="78"/>
                    <a:pt x="111" y="78"/>
                  </a:cubicBezTo>
                  <a:lnTo>
                    <a:pt x="23" y="78"/>
                  </a:lnTo>
                  <a:close/>
                </a:path>
              </a:pathLst>
            </a:custGeom>
            <a:solidFill>
              <a:srgbClr val="0078D7"/>
            </a:solidFill>
            <a:ln>
              <a:solidFill>
                <a:srgbClr val="0078D7"/>
              </a:solid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60" name="Group 59">
            <a:extLst>
              <a:ext uri="{FF2B5EF4-FFF2-40B4-BE49-F238E27FC236}">
                <a16:creationId xmlns:a16="http://schemas.microsoft.com/office/drawing/2014/main" id="{1EBD97A1-72F3-42D8-B2C1-51B1AE4C6489}"/>
              </a:ext>
            </a:extLst>
          </p:cNvPr>
          <p:cNvGrpSpPr/>
          <p:nvPr/>
        </p:nvGrpSpPr>
        <p:grpSpPr>
          <a:xfrm>
            <a:off x="3320030" y="2704422"/>
            <a:ext cx="532922" cy="532922"/>
            <a:chOff x="3553510" y="3161565"/>
            <a:chExt cx="543608" cy="543608"/>
          </a:xfrm>
        </p:grpSpPr>
        <p:sp>
          <p:nvSpPr>
            <p:cNvPr id="23" name="Oval 22">
              <a:extLst>
                <a:ext uri="{FF2B5EF4-FFF2-40B4-BE49-F238E27FC236}">
                  <a16:creationId xmlns:a16="http://schemas.microsoft.com/office/drawing/2014/main" id="{3120A051-91DA-45FD-A692-1D2E00368F5B}"/>
                </a:ext>
              </a:extLst>
            </p:cNvPr>
            <p:cNvSpPr/>
            <p:nvPr/>
          </p:nvSpPr>
          <p:spPr>
            <a:xfrm>
              <a:off x="3553510" y="3161565"/>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34" name="Freeform 13">
              <a:extLst>
                <a:ext uri="{FF2B5EF4-FFF2-40B4-BE49-F238E27FC236}">
                  <a16:creationId xmlns:a16="http://schemas.microsoft.com/office/drawing/2014/main" id="{E820DF9D-4C06-476F-8CAA-BD2256541C79}"/>
                </a:ext>
              </a:extLst>
            </p:cNvPr>
            <p:cNvSpPr>
              <a:spLocks noChangeAspect="1" noEditPoints="1"/>
            </p:cNvSpPr>
            <p:nvPr/>
          </p:nvSpPr>
          <p:spPr bwMode="auto">
            <a:xfrm>
              <a:off x="3680226" y="3271309"/>
              <a:ext cx="290176" cy="324121"/>
            </a:xfrm>
            <a:custGeom>
              <a:avLst/>
              <a:gdLst>
                <a:gd name="T0" fmla="*/ 115 w 136"/>
                <a:gd name="T1" fmla="*/ 87 h 152"/>
                <a:gd name="T2" fmla="*/ 34 w 136"/>
                <a:gd name="T3" fmla="*/ 76 h 152"/>
                <a:gd name="T4" fmla="*/ 19 w 136"/>
                <a:gd name="T5" fmla="*/ 122 h 152"/>
                <a:gd name="T6" fmla="*/ 8 w 136"/>
                <a:gd name="T7" fmla="*/ 152 h 152"/>
                <a:gd name="T8" fmla="*/ 59 w 136"/>
                <a:gd name="T9" fmla="*/ 152 h 152"/>
                <a:gd name="T10" fmla="*/ 67 w 136"/>
                <a:gd name="T11" fmla="*/ 152 h 152"/>
                <a:gd name="T12" fmla="*/ 92 w 136"/>
                <a:gd name="T13" fmla="*/ 144 h 152"/>
                <a:gd name="T14" fmla="*/ 83 w 136"/>
                <a:gd name="T15" fmla="*/ 137 h 152"/>
                <a:gd name="T16" fmla="*/ 100 w 136"/>
                <a:gd name="T17" fmla="*/ 152 h 152"/>
                <a:gd name="T18" fmla="*/ 136 w 136"/>
                <a:gd name="T19" fmla="*/ 95 h 152"/>
                <a:gd name="T20" fmla="*/ 128 w 136"/>
                <a:gd name="T21" fmla="*/ 103 h 152"/>
                <a:gd name="T22" fmla="*/ 115 w 136"/>
                <a:gd name="T23" fmla="*/ 110 h 152"/>
                <a:gd name="T24" fmla="*/ 128 w 136"/>
                <a:gd name="T25" fmla="*/ 103 h 152"/>
                <a:gd name="T26" fmla="*/ 128 w 136"/>
                <a:gd name="T27" fmla="*/ 124 h 152"/>
                <a:gd name="T28" fmla="*/ 115 w 136"/>
                <a:gd name="T29" fmla="*/ 118 h 152"/>
                <a:gd name="T30" fmla="*/ 17 w 136"/>
                <a:gd name="T31" fmla="*/ 101 h 152"/>
                <a:gd name="T32" fmla="*/ 51 w 136"/>
                <a:gd name="T33" fmla="*/ 101 h 152"/>
                <a:gd name="T34" fmla="*/ 17 w 136"/>
                <a:gd name="T35" fmla="*/ 101 h 152"/>
                <a:gd name="T36" fmla="*/ 59 w 136"/>
                <a:gd name="T37" fmla="*/ 101 h 152"/>
                <a:gd name="T38" fmla="*/ 107 w 136"/>
                <a:gd name="T39" fmla="*/ 95 h 152"/>
                <a:gd name="T40" fmla="*/ 59 w 136"/>
                <a:gd name="T41" fmla="*/ 129 h 152"/>
                <a:gd name="T42" fmla="*/ 75 w 136"/>
                <a:gd name="T43" fmla="*/ 144 h 152"/>
                <a:gd name="T44" fmla="*/ 64 w 136"/>
                <a:gd name="T45" fmla="*/ 137 h 152"/>
                <a:gd name="T46" fmla="*/ 75 w 136"/>
                <a:gd name="T47" fmla="*/ 144 h 152"/>
                <a:gd name="T48" fmla="*/ 108 w 136"/>
                <a:gd name="T49" fmla="*/ 137 h 152"/>
                <a:gd name="T50" fmla="*/ 115 w 136"/>
                <a:gd name="T51" fmla="*/ 132 h 152"/>
                <a:gd name="T52" fmla="*/ 128 w 136"/>
                <a:gd name="T53" fmla="*/ 144 h 152"/>
                <a:gd name="T54" fmla="*/ 67 w 136"/>
                <a:gd name="T55" fmla="*/ 81 h 152"/>
                <a:gd name="T56" fmla="*/ 57 w 136"/>
                <a:gd name="T57" fmla="*/ 41 h 152"/>
                <a:gd name="T58" fmla="*/ 115 w 136"/>
                <a:gd name="T59" fmla="*/ 13 h 152"/>
                <a:gd name="T60" fmla="*/ 82 w 136"/>
                <a:gd name="T61" fmla="*/ 72 h 152"/>
                <a:gd name="T62" fmla="*/ 92 w 136"/>
                <a:gd name="T63" fmla="*/ 12 h 152"/>
                <a:gd name="T64" fmla="*/ 65 w 136"/>
                <a:gd name="T65" fmla="*/ 41 h 152"/>
                <a:gd name="T66" fmla="*/ 76 w 136"/>
                <a:gd name="T67" fmla="*/ 60 h 152"/>
                <a:gd name="T68" fmla="*/ 82 w 136"/>
                <a:gd name="T69" fmla="*/ 64 h 152"/>
                <a:gd name="T70" fmla="*/ 112 w 136"/>
                <a:gd name="T71" fmla="*/ 57 h 152"/>
                <a:gd name="T72" fmla="*/ 92 w 136"/>
                <a:gd name="T73" fmla="*/ 12 h 152"/>
                <a:gd name="T74" fmla="*/ 76 w 136"/>
                <a:gd name="T75" fmla="*/ 32 h 152"/>
                <a:gd name="T76" fmla="*/ 91 w 136"/>
                <a:gd name="T77" fmla="*/ 45 h 152"/>
                <a:gd name="T78" fmla="*/ 99 w 136"/>
                <a:gd name="T79" fmla="*/ 49 h 152"/>
                <a:gd name="T80" fmla="*/ 102 w 136"/>
                <a:gd name="T81" fmla="*/ 38 h 152"/>
                <a:gd name="T82" fmla="*/ 99 w 136"/>
                <a:gd name="T83" fmla="*/ 26 h 152"/>
                <a:gd name="T84" fmla="*/ 99 w 136"/>
                <a:gd name="T85" fmla="*/ 49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6" h="152">
                  <a:moveTo>
                    <a:pt x="115" y="95"/>
                  </a:moveTo>
                  <a:cubicBezTo>
                    <a:pt x="115" y="87"/>
                    <a:pt x="115" y="87"/>
                    <a:pt x="115" y="87"/>
                  </a:cubicBezTo>
                  <a:cubicBezTo>
                    <a:pt x="54" y="87"/>
                    <a:pt x="54" y="87"/>
                    <a:pt x="54" y="87"/>
                  </a:cubicBezTo>
                  <a:cubicBezTo>
                    <a:pt x="49" y="80"/>
                    <a:pt x="42" y="76"/>
                    <a:pt x="34" y="76"/>
                  </a:cubicBezTo>
                  <a:cubicBezTo>
                    <a:pt x="20" y="76"/>
                    <a:pt x="9" y="88"/>
                    <a:pt x="9" y="101"/>
                  </a:cubicBezTo>
                  <a:cubicBezTo>
                    <a:pt x="9" y="110"/>
                    <a:pt x="13" y="117"/>
                    <a:pt x="19" y="122"/>
                  </a:cubicBezTo>
                  <a:cubicBezTo>
                    <a:pt x="8" y="127"/>
                    <a:pt x="0" y="139"/>
                    <a:pt x="0" y="152"/>
                  </a:cubicBezTo>
                  <a:cubicBezTo>
                    <a:pt x="8" y="152"/>
                    <a:pt x="8" y="152"/>
                    <a:pt x="8" y="152"/>
                  </a:cubicBezTo>
                  <a:cubicBezTo>
                    <a:pt x="8" y="138"/>
                    <a:pt x="20" y="126"/>
                    <a:pt x="34" y="126"/>
                  </a:cubicBezTo>
                  <a:cubicBezTo>
                    <a:pt x="48" y="126"/>
                    <a:pt x="59" y="138"/>
                    <a:pt x="59" y="152"/>
                  </a:cubicBezTo>
                  <a:cubicBezTo>
                    <a:pt x="67" y="152"/>
                    <a:pt x="67" y="152"/>
                    <a:pt x="67" y="152"/>
                  </a:cubicBezTo>
                  <a:cubicBezTo>
                    <a:pt x="67" y="152"/>
                    <a:pt x="67" y="152"/>
                    <a:pt x="67" y="152"/>
                  </a:cubicBezTo>
                  <a:cubicBezTo>
                    <a:pt x="92" y="152"/>
                    <a:pt x="92" y="152"/>
                    <a:pt x="92" y="152"/>
                  </a:cubicBezTo>
                  <a:cubicBezTo>
                    <a:pt x="92" y="144"/>
                    <a:pt x="92" y="144"/>
                    <a:pt x="92" y="144"/>
                  </a:cubicBezTo>
                  <a:cubicBezTo>
                    <a:pt x="83" y="144"/>
                    <a:pt x="83" y="144"/>
                    <a:pt x="83" y="144"/>
                  </a:cubicBezTo>
                  <a:cubicBezTo>
                    <a:pt x="83" y="137"/>
                    <a:pt x="83" y="137"/>
                    <a:pt x="83" y="137"/>
                  </a:cubicBezTo>
                  <a:cubicBezTo>
                    <a:pt x="100" y="137"/>
                    <a:pt x="100" y="137"/>
                    <a:pt x="100" y="137"/>
                  </a:cubicBezTo>
                  <a:cubicBezTo>
                    <a:pt x="100" y="152"/>
                    <a:pt x="100" y="152"/>
                    <a:pt x="100" y="152"/>
                  </a:cubicBezTo>
                  <a:cubicBezTo>
                    <a:pt x="136" y="152"/>
                    <a:pt x="136" y="152"/>
                    <a:pt x="136" y="152"/>
                  </a:cubicBezTo>
                  <a:cubicBezTo>
                    <a:pt x="136" y="95"/>
                    <a:pt x="136" y="95"/>
                    <a:pt x="136" y="95"/>
                  </a:cubicBezTo>
                  <a:lnTo>
                    <a:pt x="115" y="95"/>
                  </a:lnTo>
                  <a:close/>
                  <a:moveTo>
                    <a:pt x="128" y="103"/>
                  </a:moveTo>
                  <a:cubicBezTo>
                    <a:pt x="128" y="110"/>
                    <a:pt x="128" y="110"/>
                    <a:pt x="128" y="110"/>
                  </a:cubicBezTo>
                  <a:cubicBezTo>
                    <a:pt x="115" y="110"/>
                    <a:pt x="115" y="110"/>
                    <a:pt x="115" y="110"/>
                  </a:cubicBezTo>
                  <a:cubicBezTo>
                    <a:pt x="115" y="103"/>
                    <a:pt x="115" y="103"/>
                    <a:pt x="115" y="103"/>
                  </a:cubicBezTo>
                  <a:lnTo>
                    <a:pt x="128" y="103"/>
                  </a:lnTo>
                  <a:close/>
                  <a:moveTo>
                    <a:pt x="128" y="118"/>
                  </a:moveTo>
                  <a:cubicBezTo>
                    <a:pt x="128" y="124"/>
                    <a:pt x="128" y="124"/>
                    <a:pt x="128" y="124"/>
                  </a:cubicBezTo>
                  <a:cubicBezTo>
                    <a:pt x="115" y="124"/>
                    <a:pt x="115" y="124"/>
                    <a:pt x="115" y="124"/>
                  </a:cubicBezTo>
                  <a:cubicBezTo>
                    <a:pt x="115" y="118"/>
                    <a:pt x="115" y="118"/>
                    <a:pt x="115" y="118"/>
                  </a:cubicBezTo>
                  <a:lnTo>
                    <a:pt x="128" y="118"/>
                  </a:lnTo>
                  <a:close/>
                  <a:moveTo>
                    <a:pt x="17" y="101"/>
                  </a:moveTo>
                  <a:cubicBezTo>
                    <a:pt x="17" y="92"/>
                    <a:pt x="24" y="84"/>
                    <a:pt x="34" y="84"/>
                  </a:cubicBezTo>
                  <a:cubicBezTo>
                    <a:pt x="43" y="84"/>
                    <a:pt x="51" y="92"/>
                    <a:pt x="51" y="101"/>
                  </a:cubicBezTo>
                  <a:cubicBezTo>
                    <a:pt x="51" y="111"/>
                    <a:pt x="43" y="118"/>
                    <a:pt x="34" y="118"/>
                  </a:cubicBezTo>
                  <a:cubicBezTo>
                    <a:pt x="24" y="118"/>
                    <a:pt x="17" y="111"/>
                    <a:pt x="17" y="101"/>
                  </a:cubicBezTo>
                  <a:close/>
                  <a:moveTo>
                    <a:pt x="48" y="122"/>
                  </a:moveTo>
                  <a:cubicBezTo>
                    <a:pt x="55" y="117"/>
                    <a:pt x="59" y="110"/>
                    <a:pt x="59" y="101"/>
                  </a:cubicBezTo>
                  <a:cubicBezTo>
                    <a:pt x="59" y="99"/>
                    <a:pt x="58" y="97"/>
                    <a:pt x="58" y="95"/>
                  </a:cubicBezTo>
                  <a:cubicBezTo>
                    <a:pt x="107" y="95"/>
                    <a:pt x="107" y="95"/>
                    <a:pt x="107" y="95"/>
                  </a:cubicBezTo>
                  <a:cubicBezTo>
                    <a:pt x="107" y="129"/>
                    <a:pt x="107" y="129"/>
                    <a:pt x="107" y="129"/>
                  </a:cubicBezTo>
                  <a:cubicBezTo>
                    <a:pt x="59" y="129"/>
                    <a:pt x="59" y="129"/>
                    <a:pt x="59" y="129"/>
                  </a:cubicBezTo>
                  <a:cubicBezTo>
                    <a:pt x="56" y="126"/>
                    <a:pt x="52" y="123"/>
                    <a:pt x="48" y="122"/>
                  </a:cubicBezTo>
                  <a:close/>
                  <a:moveTo>
                    <a:pt x="75" y="144"/>
                  </a:moveTo>
                  <a:cubicBezTo>
                    <a:pt x="66" y="144"/>
                    <a:pt x="66" y="144"/>
                    <a:pt x="66" y="144"/>
                  </a:cubicBezTo>
                  <a:cubicBezTo>
                    <a:pt x="66" y="142"/>
                    <a:pt x="65" y="139"/>
                    <a:pt x="64" y="137"/>
                  </a:cubicBezTo>
                  <a:cubicBezTo>
                    <a:pt x="75" y="137"/>
                    <a:pt x="75" y="137"/>
                    <a:pt x="75" y="137"/>
                  </a:cubicBezTo>
                  <a:lnTo>
                    <a:pt x="75" y="144"/>
                  </a:lnTo>
                  <a:close/>
                  <a:moveTo>
                    <a:pt x="108" y="144"/>
                  </a:moveTo>
                  <a:cubicBezTo>
                    <a:pt x="108" y="137"/>
                    <a:pt x="108" y="137"/>
                    <a:pt x="108" y="137"/>
                  </a:cubicBezTo>
                  <a:cubicBezTo>
                    <a:pt x="115" y="137"/>
                    <a:pt x="115" y="137"/>
                    <a:pt x="115" y="137"/>
                  </a:cubicBezTo>
                  <a:cubicBezTo>
                    <a:pt x="115" y="132"/>
                    <a:pt x="115" y="132"/>
                    <a:pt x="115" y="132"/>
                  </a:cubicBezTo>
                  <a:cubicBezTo>
                    <a:pt x="128" y="132"/>
                    <a:pt x="128" y="132"/>
                    <a:pt x="128" y="132"/>
                  </a:cubicBezTo>
                  <a:cubicBezTo>
                    <a:pt x="128" y="144"/>
                    <a:pt x="128" y="144"/>
                    <a:pt x="128" y="144"/>
                  </a:cubicBezTo>
                  <a:lnTo>
                    <a:pt x="108" y="144"/>
                  </a:lnTo>
                  <a:close/>
                  <a:moveTo>
                    <a:pt x="67" y="81"/>
                  </a:moveTo>
                  <a:cubicBezTo>
                    <a:pt x="68" y="64"/>
                    <a:pt x="68" y="64"/>
                    <a:pt x="68" y="64"/>
                  </a:cubicBezTo>
                  <a:cubicBezTo>
                    <a:pt x="62" y="58"/>
                    <a:pt x="58" y="50"/>
                    <a:pt x="57" y="41"/>
                  </a:cubicBezTo>
                  <a:cubicBezTo>
                    <a:pt x="57" y="32"/>
                    <a:pt x="60" y="23"/>
                    <a:pt x="66" y="16"/>
                  </a:cubicBezTo>
                  <a:cubicBezTo>
                    <a:pt x="79" y="1"/>
                    <a:pt x="101" y="0"/>
                    <a:pt x="115" y="13"/>
                  </a:cubicBezTo>
                  <a:cubicBezTo>
                    <a:pt x="130" y="26"/>
                    <a:pt x="131" y="48"/>
                    <a:pt x="118" y="62"/>
                  </a:cubicBezTo>
                  <a:cubicBezTo>
                    <a:pt x="109" y="72"/>
                    <a:pt x="95" y="76"/>
                    <a:pt x="82" y="72"/>
                  </a:cubicBezTo>
                  <a:lnTo>
                    <a:pt x="67" y="81"/>
                  </a:lnTo>
                  <a:close/>
                  <a:moveTo>
                    <a:pt x="92" y="12"/>
                  </a:moveTo>
                  <a:cubicBezTo>
                    <a:pt x="85" y="12"/>
                    <a:pt x="77" y="15"/>
                    <a:pt x="72" y="21"/>
                  </a:cubicBezTo>
                  <a:cubicBezTo>
                    <a:pt x="67" y="27"/>
                    <a:pt x="65" y="33"/>
                    <a:pt x="65" y="41"/>
                  </a:cubicBezTo>
                  <a:cubicBezTo>
                    <a:pt x="66" y="48"/>
                    <a:pt x="69" y="54"/>
                    <a:pt x="74" y="59"/>
                  </a:cubicBezTo>
                  <a:cubicBezTo>
                    <a:pt x="76" y="60"/>
                    <a:pt x="76" y="60"/>
                    <a:pt x="76" y="60"/>
                  </a:cubicBezTo>
                  <a:cubicBezTo>
                    <a:pt x="76" y="67"/>
                    <a:pt x="76" y="67"/>
                    <a:pt x="76" y="67"/>
                  </a:cubicBezTo>
                  <a:cubicBezTo>
                    <a:pt x="82" y="64"/>
                    <a:pt x="82" y="64"/>
                    <a:pt x="82" y="64"/>
                  </a:cubicBezTo>
                  <a:cubicBezTo>
                    <a:pt x="83" y="64"/>
                    <a:pt x="83" y="64"/>
                    <a:pt x="83" y="64"/>
                  </a:cubicBezTo>
                  <a:cubicBezTo>
                    <a:pt x="94" y="68"/>
                    <a:pt x="105" y="65"/>
                    <a:pt x="112" y="57"/>
                  </a:cubicBezTo>
                  <a:cubicBezTo>
                    <a:pt x="122" y="46"/>
                    <a:pt x="121" y="29"/>
                    <a:pt x="110" y="19"/>
                  </a:cubicBezTo>
                  <a:cubicBezTo>
                    <a:pt x="105" y="14"/>
                    <a:pt x="99" y="12"/>
                    <a:pt x="92" y="12"/>
                  </a:cubicBezTo>
                  <a:close/>
                  <a:moveTo>
                    <a:pt x="86" y="48"/>
                  </a:moveTo>
                  <a:cubicBezTo>
                    <a:pt x="76" y="32"/>
                    <a:pt x="76" y="32"/>
                    <a:pt x="76" y="32"/>
                  </a:cubicBezTo>
                  <a:cubicBezTo>
                    <a:pt x="81" y="29"/>
                    <a:pt x="81" y="29"/>
                    <a:pt x="81" y="29"/>
                  </a:cubicBezTo>
                  <a:cubicBezTo>
                    <a:pt x="91" y="45"/>
                    <a:pt x="91" y="45"/>
                    <a:pt x="91" y="45"/>
                  </a:cubicBezTo>
                  <a:lnTo>
                    <a:pt x="86" y="48"/>
                  </a:lnTo>
                  <a:close/>
                  <a:moveTo>
                    <a:pt x="99" y="49"/>
                  </a:moveTo>
                  <a:cubicBezTo>
                    <a:pt x="95" y="45"/>
                    <a:pt x="95" y="45"/>
                    <a:pt x="95" y="45"/>
                  </a:cubicBezTo>
                  <a:cubicBezTo>
                    <a:pt x="102" y="38"/>
                    <a:pt x="102" y="38"/>
                    <a:pt x="102" y="38"/>
                  </a:cubicBezTo>
                  <a:cubicBezTo>
                    <a:pt x="94" y="30"/>
                    <a:pt x="94" y="30"/>
                    <a:pt x="94" y="30"/>
                  </a:cubicBezTo>
                  <a:cubicBezTo>
                    <a:pt x="99" y="26"/>
                    <a:pt x="99" y="26"/>
                    <a:pt x="99" y="26"/>
                  </a:cubicBezTo>
                  <a:cubicBezTo>
                    <a:pt x="110" y="38"/>
                    <a:pt x="110" y="38"/>
                    <a:pt x="110" y="38"/>
                  </a:cubicBezTo>
                  <a:lnTo>
                    <a:pt x="99" y="49"/>
                  </a:ln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2" name="Group 1">
            <a:extLst>
              <a:ext uri="{FF2B5EF4-FFF2-40B4-BE49-F238E27FC236}">
                <a16:creationId xmlns:a16="http://schemas.microsoft.com/office/drawing/2014/main" id="{ED079021-CF5A-4EED-9F90-3B29804FBD31}"/>
              </a:ext>
            </a:extLst>
          </p:cNvPr>
          <p:cNvGrpSpPr/>
          <p:nvPr/>
        </p:nvGrpSpPr>
        <p:grpSpPr>
          <a:xfrm>
            <a:off x="4950537" y="2704422"/>
            <a:ext cx="532922" cy="532922"/>
            <a:chOff x="5049805" y="2758155"/>
            <a:chExt cx="543608" cy="543608"/>
          </a:xfrm>
        </p:grpSpPr>
        <p:sp>
          <p:nvSpPr>
            <p:cNvPr id="24" name="Oval 23">
              <a:extLst>
                <a:ext uri="{FF2B5EF4-FFF2-40B4-BE49-F238E27FC236}">
                  <a16:creationId xmlns:a16="http://schemas.microsoft.com/office/drawing/2014/main" id="{45714813-F3EE-4A39-A47B-5320327B75F4}"/>
                </a:ext>
              </a:extLst>
            </p:cNvPr>
            <p:cNvSpPr/>
            <p:nvPr/>
          </p:nvSpPr>
          <p:spPr>
            <a:xfrm>
              <a:off x="5049805" y="2758155"/>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35" name="Group 34">
              <a:extLst>
                <a:ext uri="{FF2B5EF4-FFF2-40B4-BE49-F238E27FC236}">
                  <a16:creationId xmlns:a16="http://schemas.microsoft.com/office/drawing/2014/main" id="{C4E36222-4EF8-4FEE-9F60-E186B1F284CB}"/>
                </a:ext>
              </a:extLst>
            </p:cNvPr>
            <p:cNvGrpSpPr>
              <a:grpSpLocks noChangeAspect="1"/>
            </p:cNvGrpSpPr>
            <p:nvPr/>
          </p:nvGrpSpPr>
          <p:grpSpPr>
            <a:xfrm>
              <a:off x="5192513" y="2874381"/>
              <a:ext cx="258193" cy="311156"/>
              <a:chOff x="5480050" y="2681288"/>
              <a:chExt cx="1238250" cy="1492251"/>
            </a:xfrm>
            <a:solidFill>
              <a:srgbClr val="0078D7"/>
            </a:solidFill>
          </p:grpSpPr>
          <p:sp>
            <p:nvSpPr>
              <p:cNvPr id="40" name="Freeform 35">
                <a:extLst>
                  <a:ext uri="{FF2B5EF4-FFF2-40B4-BE49-F238E27FC236}">
                    <a16:creationId xmlns:a16="http://schemas.microsoft.com/office/drawing/2014/main" id="{4FA9030A-5783-4587-8FDF-CEB6ACA93708}"/>
                  </a:ext>
                </a:extLst>
              </p:cNvPr>
              <p:cNvSpPr>
                <a:spLocks noEditPoints="1"/>
              </p:cNvSpPr>
              <p:nvPr/>
            </p:nvSpPr>
            <p:spPr bwMode="auto">
              <a:xfrm>
                <a:off x="5480050" y="2873376"/>
                <a:ext cx="1238250" cy="1300163"/>
              </a:xfrm>
              <a:custGeom>
                <a:avLst/>
                <a:gdLst>
                  <a:gd name="T0" fmla="*/ 270 w 330"/>
                  <a:gd name="T1" fmla="*/ 0 h 347"/>
                  <a:gd name="T2" fmla="*/ 270 w 330"/>
                  <a:gd name="T3" fmla="*/ 21 h 347"/>
                  <a:gd name="T4" fmla="*/ 278 w 330"/>
                  <a:gd name="T5" fmla="*/ 41 h 347"/>
                  <a:gd name="T6" fmla="*/ 249 w 330"/>
                  <a:gd name="T7" fmla="*/ 70 h 347"/>
                  <a:gd name="T8" fmla="*/ 221 w 330"/>
                  <a:gd name="T9" fmla="*/ 41 h 347"/>
                  <a:gd name="T10" fmla="*/ 229 w 330"/>
                  <a:gd name="T11" fmla="*/ 21 h 347"/>
                  <a:gd name="T12" fmla="*/ 229 w 330"/>
                  <a:gd name="T13" fmla="*/ 0 h 347"/>
                  <a:gd name="T14" fmla="*/ 101 w 330"/>
                  <a:gd name="T15" fmla="*/ 0 h 347"/>
                  <a:gd name="T16" fmla="*/ 101 w 330"/>
                  <a:gd name="T17" fmla="*/ 21 h 347"/>
                  <a:gd name="T18" fmla="*/ 109 w 330"/>
                  <a:gd name="T19" fmla="*/ 41 h 347"/>
                  <a:gd name="T20" fmla="*/ 81 w 330"/>
                  <a:gd name="T21" fmla="*/ 70 h 347"/>
                  <a:gd name="T22" fmla="*/ 52 w 330"/>
                  <a:gd name="T23" fmla="*/ 41 h 347"/>
                  <a:gd name="T24" fmla="*/ 60 w 330"/>
                  <a:gd name="T25" fmla="*/ 21 h 347"/>
                  <a:gd name="T26" fmla="*/ 60 w 330"/>
                  <a:gd name="T27" fmla="*/ 0 h 347"/>
                  <a:gd name="T28" fmla="*/ 0 w 330"/>
                  <a:gd name="T29" fmla="*/ 0 h 347"/>
                  <a:gd name="T30" fmla="*/ 0 w 330"/>
                  <a:gd name="T31" fmla="*/ 347 h 347"/>
                  <a:gd name="T32" fmla="*/ 330 w 330"/>
                  <a:gd name="T33" fmla="*/ 347 h 347"/>
                  <a:gd name="T34" fmla="*/ 330 w 330"/>
                  <a:gd name="T35" fmla="*/ 0 h 347"/>
                  <a:gd name="T36" fmla="*/ 270 w 330"/>
                  <a:gd name="T37" fmla="*/ 0 h 347"/>
                  <a:gd name="T38" fmla="*/ 304 w 330"/>
                  <a:gd name="T39" fmla="*/ 319 h 347"/>
                  <a:gd name="T40" fmla="*/ 26 w 330"/>
                  <a:gd name="T41" fmla="*/ 319 h 347"/>
                  <a:gd name="T42" fmla="*/ 26 w 330"/>
                  <a:gd name="T43" fmla="*/ 85 h 347"/>
                  <a:gd name="T44" fmla="*/ 304 w 330"/>
                  <a:gd name="T45" fmla="*/ 85 h 347"/>
                  <a:gd name="T46" fmla="*/ 304 w 330"/>
                  <a:gd name="T47" fmla="*/ 3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0" h="347">
                    <a:moveTo>
                      <a:pt x="270" y="0"/>
                    </a:moveTo>
                    <a:cubicBezTo>
                      <a:pt x="270" y="21"/>
                      <a:pt x="270" y="21"/>
                      <a:pt x="270" y="21"/>
                    </a:cubicBezTo>
                    <a:cubicBezTo>
                      <a:pt x="275" y="27"/>
                      <a:pt x="278" y="34"/>
                      <a:pt x="278" y="41"/>
                    </a:cubicBezTo>
                    <a:cubicBezTo>
                      <a:pt x="278" y="57"/>
                      <a:pt x="265" y="70"/>
                      <a:pt x="249" y="70"/>
                    </a:cubicBezTo>
                    <a:cubicBezTo>
                      <a:pt x="233" y="70"/>
                      <a:pt x="221" y="57"/>
                      <a:pt x="221" y="41"/>
                    </a:cubicBezTo>
                    <a:cubicBezTo>
                      <a:pt x="221" y="34"/>
                      <a:pt x="224" y="27"/>
                      <a:pt x="229" y="21"/>
                    </a:cubicBezTo>
                    <a:cubicBezTo>
                      <a:pt x="229" y="0"/>
                      <a:pt x="229" y="0"/>
                      <a:pt x="229" y="0"/>
                    </a:cubicBezTo>
                    <a:cubicBezTo>
                      <a:pt x="101" y="0"/>
                      <a:pt x="101" y="0"/>
                      <a:pt x="101" y="0"/>
                    </a:cubicBezTo>
                    <a:cubicBezTo>
                      <a:pt x="101" y="21"/>
                      <a:pt x="101" y="21"/>
                      <a:pt x="101" y="21"/>
                    </a:cubicBezTo>
                    <a:cubicBezTo>
                      <a:pt x="106" y="27"/>
                      <a:pt x="109" y="34"/>
                      <a:pt x="109" y="41"/>
                    </a:cubicBezTo>
                    <a:cubicBezTo>
                      <a:pt x="109" y="57"/>
                      <a:pt x="97" y="70"/>
                      <a:pt x="81" y="70"/>
                    </a:cubicBezTo>
                    <a:cubicBezTo>
                      <a:pt x="65" y="70"/>
                      <a:pt x="52" y="57"/>
                      <a:pt x="52" y="41"/>
                    </a:cubicBezTo>
                    <a:cubicBezTo>
                      <a:pt x="52" y="34"/>
                      <a:pt x="55" y="27"/>
                      <a:pt x="60" y="21"/>
                    </a:cubicBezTo>
                    <a:cubicBezTo>
                      <a:pt x="60" y="0"/>
                      <a:pt x="60" y="0"/>
                      <a:pt x="60" y="0"/>
                    </a:cubicBezTo>
                    <a:cubicBezTo>
                      <a:pt x="0" y="0"/>
                      <a:pt x="0" y="0"/>
                      <a:pt x="0" y="0"/>
                    </a:cubicBezTo>
                    <a:cubicBezTo>
                      <a:pt x="0" y="347"/>
                      <a:pt x="0" y="347"/>
                      <a:pt x="0" y="347"/>
                    </a:cubicBezTo>
                    <a:cubicBezTo>
                      <a:pt x="330" y="347"/>
                      <a:pt x="330" y="347"/>
                      <a:pt x="330" y="347"/>
                    </a:cubicBezTo>
                    <a:cubicBezTo>
                      <a:pt x="330" y="0"/>
                      <a:pt x="330" y="0"/>
                      <a:pt x="330" y="0"/>
                    </a:cubicBezTo>
                    <a:lnTo>
                      <a:pt x="270" y="0"/>
                    </a:lnTo>
                    <a:close/>
                    <a:moveTo>
                      <a:pt x="304" y="319"/>
                    </a:moveTo>
                    <a:cubicBezTo>
                      <a:pt x="26" y="319"/>
                      <a:pt x="26" y="319"/>
                      <a:pt x="26" y="319"/>
                    </a:cubicBezTo>
                    <a:cubicBezTo>
                      <a:pt x="26" y="85"/>
                      <a:pt x="26" y="85"/>
                      <a:pt x="26" y="85"/>
                    </a:cubicBezTo>
                    <a:cubicBezTo>
                      <a:pt x="304" y="85"/>
                      <a:pt x="304" y="85"/>
                      <a:pt x="304" y="85"/>
                    </a:cubicBezTo>
                    <a:lnTo>
                      <a:pt x="304" y="3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1" name="Rectangle 40">
                <a:extLst>
                  <a:ext uri="{FF2B5EF4-FFF2-40B4-BE49-F238E27FC236}">
                    <a16:creationId xmlns:a16="http://schemas.microsoft.com/office/drawing/2014/main" id="{348DEB03-FFE8-47D6-A218-CDF907010A7B}"/>
                  </a:ext>
                </a:extLst>
              </p:cNvPr>
              <p:cNvSpPr>
                <a:spLocks noChangeArrowheads="1"/>
              </p:cNvSpPr>
              <p:nvPr/>
            </p:nvSpPr>
            <p:spPr bwMode="auto">
              <a:xfrm>
                <a:off x="6407150" y="332263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2" name="Rectangle 41">
                <a:extLst>
                  <a:ext uri="{FF2B5EF4-FFF2-40B4-BE49-F238E27FC236}">
                    <a16:creationId xmlns:a16="http://schemas.microsoft.com/office/drawing/2014/main" id="{FEC2F3E3-EE03-49A4-A260-A9D6784606E4}"/>
                  </a:ext>
                </a:extLst>
              </p:cNvPr>
              <p:cNvSpPr>
                <a:spLocks noChangeArrowheads="1"/>
              </p:cNvSpPr>
              <p:nvPr/>
            </p:nvSpPr>
            <p:spPr bwMode="auto">
              <a:xfrm>
                <a:off x="6223000" y="332263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3" name="Rectangle 42">
                <a:extLst>
                  <a:ext uri="{FF2B5EF4-FFF2-40B4-BE49-F238E27FC236}">
                    <a16:creationId xmlns:a16="http://schemas.microsoft.com/office/drawing/2014/main" id="{F091CD67-B7CF-4B0E-AEA0-333010EB7214}"/>
                  </a:ext>
                </a:extLst>
              </p:cNvPr>
              <p:cNvSpPr>
                <a:spLocks noChangeArrowheads="1"/>
              </p:cNvSpPr>
              <p:nvPr/>
            </p:nvSpPr>
            <p:spPr bwMode="auto">
              <a:xfrm>
                <a:off x="6043613" y="332263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4" name="Rectangle 43">
                <a:extLst>
                  <a:ext uri="{FF2B5EF4-FFF2-40B4-BE49-F238E27FC236}">
                    <a16:creationId xmlns:a16="http://schemas.microsoft.com/office/drawing/2014/main" id="{1606F1AE-5788-42A1-95A3-FCB77C14D8D5}"/>
                  </a:ext>
                </a:extLst>
              </p:cNvPr>
              <p:cNvSpPr>
                <a:spLocks noChangeArrowheads="1"/>
              </p:cNvSpPr>
              <p:nvPr/>
            </p:nvSpPr>
            <p:spPr bwMode="auto">
              <a:xfrm>
                <a:off x="6407150" y="3502026"/>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5" name="Rectangle 44">
                <a:extLst>
                  <a:ext uri="{FF2B5EF4-FFF2-40B4-BE49-F238E27FC236}">
                    <a16:creationId xmlns:a16="http://schemas.microsoft.com/office/drawing/2014/main" id="{E4A45277-3B54-4ED0-AB6D-C44671DD55D9}"/>
                  </a:ext>
                </a:extLst>
              </p:cNvPr>
              <p:cNvSpPr>
                <a:spLocks noChangeArrowheads="1"/>
              </p:cNvSpPr>
              <p:nvPr/>
            </p:nvSpPr>
            <p:spPr bwMode="auto">
              <a:xfrm>
                <a:off x="6223000" y="3502026"/>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6" name="Rectangle 45">
                <a:extLst>
                  <a:ext uri="{FF2B5EF4-FFF2-40B4-BE49-F238E27FC236}">
                    <a16:creationId xmlns:a16="http://schemas.microsoft.com/office/drawing/2014/main" id="{BD1D7AD5-A6A4-4D55-B26C-81B0ACF8EC27}"/>
                  </a:ext>
                </a:extLst>
              </p:cNvPr>
              <p:cNvSpPr>
                <a:spLocks noChangeArrowheads="1"/>
              </p:cNvSpPr>
              <p:nvPr/>
            </p:nvSpPr>
            <p:spPr bwMode="auto">
              <a:xfrm>
                <a:off x="6043613" y="3502026"/>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7" name="Rectangle 46">
                <a:extLst>
                  <a:ext uri="{FF2B5EF4-FFF2-40B4-BE49-F238E27FC236}">
                    <a16:creationId xmlns:a16="http://schemas.microsoft.com/office/drawing/2014/main" id="{A7631112-D7BC-4139-A8CA-9EF43C01EB16}"/>
                  </a:ext>
                </a:extLst>
              </p:cNvPr>
              <p:cNvSpPr>
                <a:spLocks noChangeArrowheads="1"/>
              </p:cNvSpPr>
              <p:nvPr/>
            </p:nvSpPr>
            <p:spPr bwMode="auto">
              <a:xfrm>
                <a:off x="5862638" y="3502026"/>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8" name="Rectangle 47">
                <a:extLst>
                  <a:ext uri="{FF2B5EF4-FFF2-40B4-BE49-F238E27FC236}">
                    <a16:creationId xmlns:a16="http://schemas.microsoft.com/office/drawing/2014/main" id="{1B4DC4E4-B1C4-4197-A545-2298ADC8F971}"/>
                  </a:ext>
                </a:extLst>
              </p:cNvPr>
              <p:cNvSpPr>
                <a:spLocks noChangeArrowheads="1"/>
              </p:cNvSpPr>
              <p:nvPr/>
            </p:nvSpPr>
            <p:spPr bwMode="auto">
              <a:xfrm>
                <a:off x="5680075" y="3502026"/>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49" name="Rectangle 48">
                <a:extLst>
                  <a:ext uri="{FF2B5EF4-FFF2-40B4-BE49-F238E27FC236}">
                    <a16:creationId xmlns:a16="http://schemas.microsoft.com/office/drawing/2014/main" id="{930D7AC4-8804-4F2D-BABC-CA2ECE91FEE0}"/>
                  </a:ext>
                </a:extLst>
              </p:cNvPr>
              <p:cNvSpPr>
                <a:spLocks noChangeArrowheads="1"/>
              </p:cNvSpPr>
              <p:nvPr/>
            </p:nvSpPr>
            <p:spPr bwMode="auto">
              <a:xfrm>
                <a:off x="6407150" y="3683001"/>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0" name="Rectangle 49">
                <a:extLst>
                  <a:ext uri="{FF2B5EF4-FFF2-40B4-BE49-F238E27FC236}">
                    <a16:creationId xmlns:a16="http://schemas.microsoft.com/office/drawing/2014/main" id="{AB98F9C8-0E47-44BA-8AB8-A0428D421686}"/>
                  </a:ext>
                </a:extLst>
              </p:cNvPr>
              <p:cNvSpPr>
                <a:spLocks noChangeArrowheads="1"/>
              </p:cNvSpPr>
              <p:nvPr/>
            </p:nvSpPr>
            <p:spPr bwMode="auto">
              <a:xfrm>
                <a:off x="6223000" y="3683001"/>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1" name="Rectangle 50">
                <a:extLst>
                  <a:ext uri="{FF2B5EF4-FFF2-40B4-BE49-F238E27FC236}">
                    <a16:creationId xmlns:a16="http://schemas.microsoft.com/office/drawing/2014/main" id="{F88478DD-1C4F-4352-891F-56E26D33C9C2}"/>
                  </a:ext>
                </a:extLst>
              </p:cNvPr>
              <p:cNvSpPr>
                <a:spLocks noChangeArrowheads="1"/>
              </p:cNvSpPr>
              <p:nvPr/>
            </p:nvSpPr>
            <p:spPr bwMode="auto">
              <a:xfrm>
                <a:off x="6043613" y="3683001"/>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2" name="Rectangle 51">
                <a:extLst>
                  <a:ext uri="{FF2B5EF4-FFF2-40B4-BE49-F238E27FC236}">
                    <a16:creationId xmlns:a16="http://schemas.microsoft.com/office/drawing/2014/main" id="{2F5A8DD0-B503-4C5A-B022-768449669310}"/>
                  </a:ext>
                </a:extLst>
              </p:cNvPr>
              <p:cNvSpPr>
                <a:spLocks noChangeArrowheads="1"/>
              </p:cNvSpPr>
              <p:nvPr/>
            </p:nvSpPr>
            <p:spPr bwMode="auto">
              <a:xfrm>
                <a:off x="5862638" y="3683001"/>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3" name="Rectangle 52">
                <a:extLst>
                  <a:ext uri="{FF2B5EF4-FFF2-40B4-BE49-F238E27FC236}">
                    <a16:creationId xmlns:a16="http://schemas.microsoft.com/office/drawing/2014/main" id="{1335471E-51B4-4FCE-8714-7898D8F0C97D}"/>
                  </a:ext>
                </a:extLst>
              </p:cNvPr>
              <p:cNvSpPr>
                <a:spLocks noChangeArrowheads="1"/>
              </p:cNvSpPr>
              <p:nvPr/>
            </p:nvSpPr>
            <p:spPr bwMode="auto">
              <a:xfrm>
                <a:off x="5680075" y="3683001"/>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4" name="Rectangle 31">
                <a:extLst>
                  <a:ext uri="{FF2B5EF4-FFF2-40B4-BE49-F238E27FC236}">
                    <a16:creationId xmlns:a16="http://schemas.microsoft.com/office/drawing/2014/main" id="{09DFA4F6-9830-4827-92E8-D9E6768E133A}"/>
                  </a:ext>
                </a:extLst>
              </p:cNvPr>
              <p:cNvSpPr>
                <a:spLocks noChangeArrowheads="1"/>
              </p:cNvSpPr>
              <p:nvPr/>
            </p:nvSpPr>
            <p:spPr bwMode="auto">
              <a:xfrm>
                <a:off x="6223000" y="386238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5" name="Rectangle 32">
                <a:extLst>
                  <a:ext uri="{FF2B5EF4-FFF2-40B4-BE49-F238E27FC236}">
                    <a16:creationId xmlns:a16="http://schemas.microsoft.com/office/drawing/2014/main" id="{BF62DA01-C396-4CDE-B9B8-AD1F8B57B950}"/>
                  </a:ext>
                </a:extLst>
              </p:cNvPr>
              <p:cNvSpPr>
                <a:spLocks noChangeArrowheads="1"/>
              </p:cNvSpPr>
              <p:nvPr/>
            </p:nvSpPr>
            <p:spPr bwMode="auto">
              <a:xfrm>
                <a:off x="6043613" y="386238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6" name="Rectangle 33">
                <a:extLst>
                  <a:ext uri="{FF2B5EF4-FFF2-40B4-BE49-F238E27FC236}">
                    <a16:creationId xmlns:a16="http://schemas.microsoft.com/office/drawing/2014/main" id="{CCF605A2-6116-4606-B4C2-7A96243A9E6C}"/>
                  </a:ext>
                </a:extLst>
              </p:cNvPr>
              <p:cNvSpPr>
                <a:spLocks noChangeArrowheads="1"/>
              </p:cNvSpPr>
              <p:nvPr/>
            </p:nvSpPr>
            <p:spPr bwMode="auto">
              <a:xfrm>
                <a:off x="5862638" y="386238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7" name="Rectangle 34">
                <a:extLst>
                  <a:ext uri="{FF2B5EF4-FFF2-40B4-BE49-F238E27FC236}">
                    <a16:creationId xmlns:a16="http://schemas.microsoft.com/office/drawing/2014/main" id="{884BB2D9-1385-46A9-BB24-B326F978E790}"/>
                  </a:ext>
                </a:extLst>
              </p:cNvPr>
              <p:cNvSpPr>
                <a:spLocks noChangeArrowheads="1"/>
              </p:cNvSpPr>
              <p:nvPr/>
            </p:nvSpPr>
            <p:spPr bwMode="auto">
              <a:xfrm>
                <a:off x="5680075" y="3862388"/>
                <a:ext cx="123825" cy="127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8" name="Freeform 35">
                <a:extLst>
                  <a:ext uri="{FF2B5EF4-FFF2-40B4-BE49-F238E27FC236}">
                    <a16:creationId xmlns:a16="http://schemas.microsoft.com/office/drawing/2014/main" id="{3DFEF5B1-E56D-4311-84C9-601B70D0C838}"/>
                  </a:ext>
                </a:extLst>
              </p:cNvPr>
              <p:cNvSpPr>
                <a:spLocks/>
              </p:cNvSpPr>
              <p:nvPr/>
            </p:nvSpPr>
            <p:spPr bwMode="auto">
              <a:xfrm>
                <a:off x="6381750" y="2681288"/>
                <a:ext cx="74613" cy="390525"/>
              </a:xfrm>
              <a:custGeom>
                <a:avLst/>
                <a:gdLst>
                  <a:gd name="T0" fmla="*/ 10 w 20"/>
                  <a:gd name="T1" fmla="*/ 104 h 104"/>
                  <a:gd name="T2" fmla="*/ 20 w 20"/>
                  <a:gd name="T3" fmla="*/ 94 h 104"/>
                  <a:gd name="T4" fmla="*/ 20 w 20"/>
                  <a:gd name="T5" fmla="*/ 10 h 104"/>
                  <a:gd name="T6" fmla="*/ 10 w 20"/>
                  <a:gd name="T7" fmla="*/ 0 h 104"/>
                  <a:gd name="T8" fmla="*/ 0 w 20"/>
                  <a:gd name="T9" fmla="*/ 10 h 104"/>
                  <a:gd name="T10" fmla="*/ 0 w 20"/>
                  <a:gd name="T11" fmla="*/ 94 h 104"/>
                  <a:gd name="T12" fmla="*/ 10 w 20"/>
                  <a:gd name="T13" fmla="*/ 104 h 104"/>
                </a:gdLst>
                <a:ahLst/>
                <a:cxnLst>
                  <a:cxn ang="0">
                    <a:pos x="T0" y="T1"/>
                  </a:cxn>
                  <a:cxn ang="0">
                    <a:pos x="T2" y="T3"/>
                  </a:cxn>
                  <a:cxn ang="0">
                    <a:pos x="T4" y="T5"/>
                  </a:cxn>
                  <a:cxn ang="0">
                    <a:pos x="T6" y="T7"/>
                  </a:cxn>
                  <a:cxn ang="0">
                    <a:pos x="T8" y="T9"/>
                  </a:cxn>
                  <a:cxn ang="0">
                    <a:pos x="T10" y="T11"/>
                  </a:cxn>
                  <a:cxn ang="0">
                    <a:pos x="T12" y="T13"/>
                  </a:cxn>
                </a:cxnLst>
                <a:rect l="0" t="0" r="r" b="b"/>
                <a:pathLst>
                  <a:path w="20" h="104">
                    <a:moveTo>
                      <a:pt x="10" y="104"/>
                    </a:moveTo>
                    <a:cubicBezTo>
                      <a:pt x="15" y="104"/>
                      <a:pt x="20" y="100"/>
                      <a:pt x="20" y="94"/>
                    </a:cubicBezTo>
                    <a:cubicBezTo>
                      <a:pt x="20" y="10"/>
                      <a:pt x="20" y="10"/>
                      <a:pt x="20" y="10"/>
                    </a:cubicBezTo>
                    <a:cubicBezTo>
                      <a:pt x="20" y="5"/>
                      <a:pt x="15" y="0"/>
                      <a:pt x="10" y="0"/>
                    </a:cubicBezTo>
                    <a:cubicBezTo>
                      <a:pt x="5" y="0"/>
                      <a:pt x="0" y="5"/>
                      <a:pt x="0" y="10"/>
                    </a:cubicBezTo>
                    <a:cubicBezTo>
                      <a:pt x="0" y="94"/>
                      <a:pt x="0" y="94"/>
                      <a:pt x="0" y="94"/>
                    </a:cubicBezTo>
                    <a:cubicBezTo>
                      <a:pt x="0" y="100"/>
                      <a:pt x="5" y="104"/>
                      <a:pt x="10"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59" name="Freeform 36">
                <a:extLst>
                  <a:ext uri="{FF2B5EF4-FFF2-40B4-BE49-F238E27FC236}">
                    <a16:creationId xmlns:a16="http://schemas.microsoft.com/office/drawing/2014/main" id="{2892651D-EB69-4E35-AB0D-420399124D0A}"/>
                  </a:ext>
                </a:extLst>
              </p:cNvPr>
              <p:cNvSpPr>
                <a:spLocks/>
              </p:cNvSpPr>
              <p:nvPr/>
            </p:nvSpPr>
            <p:spPr bwMode="auto">
              <a:xfrm>
                <a:off x="5746750" y="2681288"/>
                <a:ext cx="71438" cy="390525"/>
              </a:xfrm>
              <a:custGeom>
                <a:avLst/>
                <a:gdLst>
                  <a:gd name="T0" fmla="*/ 10 w 19"/>
                  <a:gd name="T1" fmla="*/ 104 h 104"/>
                  <a:gd name="T2" fmla="*/ 19 w 19"/>
                  <a:gd name="T3" fmla="*/ 94 h 104"/>
                  <a:gd name="T4" fmla="*/ 19 w 19"/>
                  <a:gd name="T5" fmla="*/ 10 h 104"/>
                  <a:gd name="T6" fmla="*/ 10 w 19"/>
                  <a:gd name="T7" fmla="*/ 0 h 104"/>
                  <a:gd name="T8" fmla="*/ 0 w 19"/>
                  <a:gd name="T9" fmla="*/ 10 h 104"/>
                  <a:gd name="T10" fmla="*/ 0 w 19"/>
                  <a:gd name="T11" fmla="*/ 94 h 104"/>
                  <a:gd name="T12" fmla="*/ 10 w 19"/>
                  <a:gd name="T13" fmla="*/ 104 h 104"/>
                </a:gdLst>
                <a:ahLst/>
                <a:cxnLst>
                  <a:cxn ang="0">
                    <a:pos x="T0" y="T1"/>
                  </a:cxn>
                  <a:cxn ang="0">
                    <a:pos x="T2" y="T3"/>
                  </a:cxn>
                  <a:cxn ang="0">
                    <a:pos x="T4" y="T5"/>
                  </a:cxn>
                  <a:cxn ang="0">
                    <a:pos x="T6" y="T7"/>
                  </a:cxn>
                  <a:cxn ang="0">
                    <a:pos x="T8" y="T9"/>
                  </a:cxn>
                  <a:cxn ang="0">
                    <a:pos x="T10" y="T11"/>
                  </a:cxn>
                  <a:cxn ang="0">
                    <a:pos x="T12" y="T13"/>
                  </a:cxn>
                </a:cxnLst>
                <a:rect l="0" t="0" r="r" b="b"/>
                <a:pathLst>
                  <a:path w="19" h="104">
                    <a:moveTo>
                      <a:pt x="10" y="104"/>
                    </a:moveTo>
                    <a:cubicBezTo>
                      <a:pt x="15" y="104"/>
                      <a:pt x="19" y="100"/>
                      <a:pt x="19" y="94"/>
                    </a:cubicBezTo>
                    <a:cubicBezTo>
                      <a:pt x="19" y="10"/>
                      <a:pt x="19" y="10"/>
                      <a:pt x="19" y="10"/>
                    </a:cubicBezTo>
                    <a:cubicBezTo>
                      <a:pt x="19" y="5"/>
                      <a:pt x="15" y="0"/>
                      <a:pt x="10" y="0"/>
                    </a:cubicBezTo>
                    <a:cubicBezTo>
                      <a:pt x="4" y="0"/>
                      <a:pt x="0" y="5"/>
                      <a:pt x="0" y="10"/>
                    </a:cubicBezTo>
                    <a:cubicBezTo>
                      <a:pt x="0" y="94"/>
                      <a:pt x="0" y="94"/>
                      <a:pt x="0" y="94"/>
                    </a:cubicBezTo>
                    <a:cubicBezTo>
                      <a:pt x="0" y="100"/>
                      <a:pt x="4" y="104"/>
                      <a:pt x="10"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grpSp>
      </p:grpSp>
      <p:sp>
        <p:nvSpPr>
          <p:cNvPr id="36" name="Rectangle 35">
            <a:extLst>
              <a:ext uri="{FF2B5EF4-FFF2-40B4-BE49-F238E27FC236}">
                <a16:creationId xmlns:a16="http://schemas.microsoft.com/office/drawing/2014/main" id="{0EF231C2-40E2-4ED4-AF64-DFE5FC40EAA6}"/>
              </a:ext>
            </a:extLst>
          </p:cNvPr>
          <p:cNvSpPr/>
          <p:nvPr/>
        </p:nvSpPr>
        <p:spPr>
          <a:xfrm>
            <a:off x="2640353" y="3332074"/>
            <a:ext cx="1895533"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.NET, Node, Java, Docker, </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PHP, Ruby, Python</a:t>
            </a:r>
          </a:p>
        </p:txBody>
      </p:sp>
      <p:sp>
        <p:nvSpPr>
          <p:cNvPr id="37" name="Rectangle 36">
            <a:extLst>
              <a:ext uri="{FF2B5EF4-FFF2-40B4-BE49-F238E27FC236}">
                <a16:creationId xmlns:a16="http://schemas.microsoft.com/office/drawing/2014/main" id="{DE24526B-2EF3-41ED-82B8-7F21617E24B8}"/>
              </a:ext>
            </a:extLst>
          </p:cNvPr>
          <p:cNvSpPr/>
          <p:nvPr/>
        </p:nvSpPr>
        <p:spPr>
          <a:xfrm>
            <a:off x="4728705" y="3332074"/>
            <a:ext cx="979353"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Staging &amp; </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deployment</a:t>
            </a:r>
          </a:p>
        </p:txBody>
      </p:sp>
      <p:sp>
        <p:nvSpPr>
          <p:cNvPr id="38" name="Rectangle 37">
            <a:extLst>
              <a:ext uri="{FF2B5EF4-FFF2-40B4-BE49-F238E27FC236}">
                <a16:creationId xmlns:a16="http://schemas.microsoft.com/office/drawing/2014/main" id="{38071D94-0767-4DEA-B0EF-DA241344C6A8}"/>
              </a:ext>
            </a:extLst>
          </p:cNvPr>
          <p:cNvSpPr/>
          <p:nvPr/>
        </p:nvSpPr>
        <p:spPr>
          <a:xfrm>
            <a:off x="6396362" y="3332074"/>
            <a:ext cx="913351"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Testing in</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production</a:t>
            </a:r>
          </a:p>
        </p:txBody>
      </p:sp>
      <p:sp>
        <p:nvSpPr>
          <p:cNvPr id="39" name="Rectangle 38">
            <a:extLst>
              <a:ext uri="{FF2B5EF4-FFF2-40B4-BE49-F238E27FC236}">
                <a16:creationId xmlns:a16="http://schemas.microsoft.com/office/drawing/2014/main" id="{C8CA5C53-639F-48EF-A38B-1FC9B26F7CF1}"/>
              </a:ext>
            </a:extLst>
          </p:cNvPr>
          <p:cNvSpPr/>
          <p:nvPr/>
        </p:nvSpPr>
        <p:spPr>
          <a:xfrm>
            <a:off x="7981380" y="3332074"/>
            <a:ext cx="995068"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App gallery</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marketplace</a:t>
            </a:r>
          </a:p>
        </p:txBody>
      </p:sp>
      <p:cxnSp>
        <p:nvCxnSpPr>
          <p:cNvPr id="68" name="Straight Connector 67">
            <a:extLst>
              <a:ext uri="{FF2B5EF4-FFF2-40B4-BE49-F238E27FC236}">
                <a16:creationId xmlns:a16="http://schemas.microsoft.com/office/drawing/2014/main" id="{031C7E23-8D79-46AE-A461-B3BB7AEEA809}"/>
              </a:ext>
            </a:extLst>
          </p:cNvPr>
          <p:cNvCxnSpPr>
            <a:cxnSpLocks/>
          </p:cNvCxnSpPr>
          <p:nvPr/>
        </p:nvCxnSpPr>
        <p:spPr>
          <a:xfrm>
            <a:off x="2222445" y="4372646"/>
            <a:ext cx="7619613" cy="0"/>
          </a:xfrm>
          <a:prstGeom prst="line">
            <a:avLst/>
          </a:prstGeom>
          <a:ln w="38100">
            <a:solidFill>
              <a:srgbClr val="0078D7"/>
            </a:solidFill>
          </a:ln>
        </p:spPr>
        <p:style>
          <a:lnRef idx="1">
            <a:schemeClr val="accent1"/>
          </a:lnRef>
          <a:fillRef idx="0">
            <a:schemeClr val="accent1"/>
          </a:fillRef>
          <a:effectRef idx="0">
            <a:schemeClr val="accent1"/>
          </a:effectRef>
          <a:fontRef idx="minor">
            <a:schemeClr val="tx1"/>
          </a:fontRef>
        </p:style>
      </p:cxnSp>
      <p:sp>
        <p:nvSpPr>
          <p:cNvPr id="69" name="Rectangle 68">
            <a:extLst>
              <a:ext uri="{FF2B5EF4-FFF2-40B4-BE49-F238E27FC236}">
                <a16:creationId xmlns:a16="http://schemas.microsoft.com/office/drawing/2014/main" id="{63FF28B5-9F24-4BFA-976B-796E9F8128C1}"/>
              </a:ext>
            </a:extLst>
          </p:cNvPr>
          <p:cNvSpPr/>
          <p:nvPr/>
        </p:nvSpPr>
        <p:spPr>
          <a:xfrm>
            <a:off x="504370" y="4232343"/>
            <a:ext cx="1613565" cy="280605"/>
          </a:xfrm>
          <a:prstGeom prst="rect">
            <a:avLst/>
          </a:prstGeom>
        </p:spPr>
        <p:txBody>
          <a:bodyPr wrap="square">
            <a:spAutoFit/>
          </a:bodyPr>
          <a:lstStyle/>
          <a:p>
            <a:pPr algn="r">
              <a:lnSpc>
                <a:spcPct val="90000"/>
              </a:lnSpc>
            </a:pPr>
            <a:r>
              <a:rPr lang="en-US" sz="1372" dirty="0">
                <a:solidFill>
                  <a:srgbClr val="0078D7"/>
                </a:solidFill>
                <a:latin typeface="Segoe UI Semilight" panose="020B0402040204020203" pitchFamily="34" charset="0"/>
                <a:cs typeface="Segoe UI Semilight" panose="020B0402040204020203" pitchFamily="34" charset="0"/>
              </a:rPr>
              <a:t>Fully managed</a:t>
            </a:r>
            <a:endParaRPr lang="en-US" sz="1372" dirty="0">
              <a:solidFill>
                <a:srgbClr val="0078D7"/>
              </a:solidFill>
            </a:endParaRPr>
          </a:p>
        </p:txBody>
      </p:sp>
      <p:sp>
        <p:nvSpPr>
          <p:cNvPr id="74" name="Rectangle 73">
            <a:extLst>
              <a:ext uri="{FF2B5EF4-FFF2-40B4-BE49-F238E27FC236}">
                <a16:creationId xmlns:a16="http://schemas.microsoft.com/office/drawing/2014/main" id="{EA1D1C01-D714-4282-800B-8DFAC35ACF20}"/>
              </a:ext>
            </a:extLst>
          </p:cNvPr>
          <p:cNvSpPr/>
          <p:nvPr/>
        </p:nvSpPr>
        <p:spPr>
          <a:xfrm>
            <a:off x="3010437" y="4733837"/>
            <a:ext cx="1155362"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Auto scale &amp;</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load balancing</a:t>
            </a:r>
          </a:p>
        </p:txBody>
      </p:sp>
      <p:sp>
        <p:nvSpPr>
          <p:cNvPr id="75" name="Rectangle 74">
            <a:extLst>
              <a:ext uri="{FF2B5EF4-FFF2-40B4-BE49-F238E27FC236}">
                <a16:creationId xmlns:a16="http://schemas.microsoft.com/office/drawing/2014/main" id="{B72FF6C8-2C3A-4CF3-9B67-ADF7958A410A}"/>
              </a:ext>
            </a:extLst>
          </p:cNvPr>
          <p:cNvSpPr/>
          <p:nvPr/>
        </p:nvSpPr>
        <p:spPr>
          <a:xfrm>
            <a:off x="4562130" y="4733837"/>
            <a:ext cx="1312510"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High availability</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w/ auto patching</a:t>
            </a:r>
          </a:p>
        </p:txBody>
      </p:sp>
      <p:sp>
        <p:nvSpPr>
          <p:cNvPr id="76" name="Rectangle 75">
            <a:extLst>
              <a:ext uri="{FF2B5EF4-FFF2-40B4-BE49-F238E27FC236}">
                <a16:creationId xmlns:a16="http://schemas.microsoft.com/office/drawing/2014/main" id="{5FC65E85-CDEC-4E7D-BA77-222B48D39B50}"/>
              </a:ext>
            </a:extLst>
          </p:cNvPr>
          <p:cNvSpPr/>
          <p:nvPr/>
        </p:nvSpPr>
        <p:spPr>
          <a:xfrm>
            <a:off x="6218785" y="4733837"/>
            <a:ext cx="1268509"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Reduced</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operations costs</a:t>
            </a:r>
          </a:p>
        </p:txBody>
      </p:sp>
      <p:sp>
        <p:nvSpPr>
          <p:cNvPr id="77" name="Rectangle 76">
            <a:extLst>
              <a:ext uri="{FF2B5EF4-FFF2-40B4-BE49-F238E27FC236}">
                <a16:creationId xmlns:a16="http://schemas.microsoft.com/office/drawing/2014/main" id="{145A6D96-A574-408E-B3C0-4B6DBF905E06}"/>
              </a:ext>
            </a:extLst>
          </p:cNvPr>
          <p:cNvSpPr/>
          <p:nvPr/>
        </p:nvSpPr>
        <p:spPr>
          <a:xfrm>
            <a:off x="8067027" y="4733837"/>
            <a:ext cx="823777"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Backup &amp;</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recovery</a:t>
            </a:r>
          </a:p>
        </p:txBody>
      </p:sp>
      <p:grpSp>
        <p:nvGrpSpPr>
          <p:cNvPr id="167" name="Group 166">
            <a:extLst>
              <a:ext uri="{FF2B5EF4-FFF2-40B4-BE49-F238E27FC236}">
                <a16:creationId xmlns:a16="http://schemas.microsoft.com/office/drawing/2014/main" id="{437351E6-1517-49BB-A7FD-311BF7C300D8}"/>
              </a:ext>
            </a:extLst>
          </p:cNvPr>
          <p:cNvGrpSpPr/>
          <p:nvPr/>
        </p:nvGrpSpPr>
        <p:grpSpPr>
          <a:xfrm>
            <a:off x="3320030" y="4106185"/>
            <a:ext cx="532922" cy="532922"/>
            <a:chOff x="4327893" y="4188026"/>
            <a:chExt cx="543608" cy="543608"/>
          </a:xfrm>
        </p:grpSpPr>
        <p:sp>
          <p:nvSpPr>
            <p:cNvPr id="100" name="Oval 99">
              <a:extLst>
                <a:ext uri="{FF2B5EF4-FFF2-40B4-BE49-F238E27FC236}">
                  <a16:creationId xmlns:a16="http://schemas.microsoft.com/office/drawing/2014/main" id="{7C1904D2-3D5C-49F8-9273-81C729E8AC6C}"/>
                </a:ext>
              </a:extLst>
            </p:cNvPr>
            <p:cNvSpPr/>
            <p:nvPr/>
          </p:nvSpPr>
          <p:spPr>
            <a:xfrm>
              <a:off x="4327893" y="4188026"/>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106" name="Freeform 82">
              <a:extLst>
                <a:ext uri="{FF2B5EF4-FFF2-40B4-BE49-F238E27FC236}">
                  <a16:creationId xmlns:a16="http://schemas.microsoft.com/office/drawing/2014/main" id="{3F2CC22C-651D-400E-8466-61DD9A6EAD1D}"/>
                </a:ext>
              </a:extLst>
            </p:cNvPr>
            <p:cNvSpPr>
              <a:spLocks noChangeAspect="1" noEditPoints="1"/>
            </p:cNvSpPr>
            <p:nvPr/>
          </p:nvSpPr>
          <p:spPr bwMode="auto">
            <a:xfrm>
              <a:off x="4459477" y="4339717"/>
              <a:ext cx="280441" cy="240227"/>
            </a:xfrm>
            <a:custGeom>
              <a:avLst/>
              <a:gdLst>
                <a:gd name="T0" fmla="*/ 246 w 265"/>
                <a:gd name="T1" fmla="*/ 208 h 227"/>
                <a:gd name="T2" fmla="*/ 161 w 265"/>
                <a:gd name="T3" fmla="*/ 208 h 227"/>
                <a:gd name="T4" fmla="*/ 161 w 265"/>
                <a:gd name="T5" fmla="*/ 104 h 227"/>
                <a:gd name="T6" fmla="*/ 19 w 265"/>
                <a:gd name="T7" fmla="*/ 104 h 227"/>
                <a:gd name="T8" fmla="*/ 19 w 265"/>
                <a:gd name="T9" fmla="*/ 19 h 227"/>
                <a:gd name="T10" fmla="*/ 180 w 265"/>
                <a:gd name="T11" fmla="*/ 19 h 227"/>
                <a:gd name="T12" fmla="*/ 180 w 265"/>
                <a:gd name="T13" fmla="*/ 0 h 227"/>
                <a:gd name="T14" fmla="*/ 0 w 265"/>
                <a:gd name="T15" fmla="*/ 0 h 227"/>
                <a:gd name="T16" fmla="*/ 0 w 265"/>
                <a:gd name="T17" fmla="*/ 227 h 227"/>
                <a:gd name="T18" fmla="*/ 265 w 265"/>
                <a:gd name="T19" fmla="*/ 227 h 227"/>
                <a:gd name="T20" fmla="*/ 265 w 265"/>
                <a:gd name="T21" fmla="*/ 85 h 227"/>
                <a:gd name="T22" fmla="*/ 246 w 265"/>
                <a:gd name="T23" fmla="*/ 85 h 227"/>
                <a:gd name="T24" fmla="*/ 246 w 265"/>
                <a:gd name="T25" fmla="*/ 208 h 227"/>
                <a:gd name="T26" fmla="*/ 19 w 265"/>
                <a:gd name="T27" fmla="*/ 123 h 227"/>
                <a:gd name="T28" fmla="*/ 142 w 265"/>
                <a:gd name="T29" fmla="*/ 123 h 227"/>
                <a:gd name="T30" fmla="*/ 142 w 265"/>
                <a:gd name="T31" fmla="*/ 208 h 227"/>
                <a:gd name="T32" fmla="*/ 19 w 265"/>
                <a:gd name="T33" fmla="*/ 208 h 227"/>
                <a:gd name="T34" fmla="*/ 19 w 265"/>
                <a:gd name="T35" fmla="*/ 123 h 227"/>
                <a:gd name="T36" fmla="*/ 199 w 265"/>
                <a:gd name="T37" fmla="*/ 0 h 227"/>
                <a:gd name="T38" fmla="*/ 265 w 265"/>
                <a:gd name="T39" fmla="*/ 0 h 227"/>
                <a:gd name="T40" fmla="*/ 265 w 265"/>
                <a:gd name="T41" fmla="*/ 66 h 227"/>
                <a:gd name="T42" fmla="*/ 246 w 265"/>
                <a:gd name="T43" fmla="*/ 66 h 227"/>
                <a:gd name="T44" fmla="*/ 246 w 265"/>
                <a:gd name="T45" fmla="*/ 31 h 227"/>
                <a:gd name="T46" fmla="*/ 175 w 265"/>
                <a:gd name="T47" fmla="*/ 102 h 227"/>
                <a:gd name="T48" fmla="*/ 163 w 265"/>
                <a:gd name="T49" fmla="*/ 88 h 227"/>
                <a:gd name="T50" fmla="*/ 232 w 265"/>
                <a:gd name="T51" fmla="*/ 19 h 227"/>
                <a:gd name="T52" fmla="*/ 199 w 265"/>
                <a:gd name="T53" fmla="*/ 19 h 227"/>
                <a:gd name="T54" fmla="*/ 199 w 265"/>
                <a:gd name="T55"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5" h="227">
                  <a:moveTo>
                    <a:pt x="246" y="208"/>
                  </a:moveTo>
                  <a:lnTo>
                    <a:pt x="161" y="208"/>
                  </a:lnTo>
                  <a:lnTo>
                    <a:pt x="161" y="104"/>
                  </a:lnTo>
                  <a:lnTo>
                    <a:pt x="19" y="104"/>
                  </a:lnTo>
                  <a:lnTo>
                    <a:pt x="19" y="19"/>
                  </a:lnTo>
                  <a:lnTo>
                    <a:pt x="180" y="19"/>
                  </a:lnTo>
                  <a:lnTo>
                    <a:pt x="180" y="0"/>
                  </a:lnTo>
                  <a:lnTo>
                    <a:pt x="0" y="0"/>
                  </a:lnTo>
                  <a:lnTo>
                    <a:pt x="0" y="227"/>
                  </a:lnTo>
                  <a:lnTo>
                    <a:pt x="265" y="227"/>
                  </a:lnTo>
                  <a:lnTo>
                    <a:pt x="265" y="85"/>
                  </a:lnTo>
                  <a:lnTo>
                    <a:pt x="246" y="85"/>
                  </a:lnTo>
                  <a:lnTo>
                    <a:pt x="246" y="208"/>
                  </a:lnTo>
                  <a:close/>
                  <a:moveTo>
                    <a:pt x="19" y="123"/>
                  </a:moveTo>
                  <a:lnTo>
                    <a:pt x="142" y="123"/>
                  </a:lnTo>
                  <a:lnTo>
                    <a:pt x="142" y="208"/>
                  </a:lnTo>
                  <a:lnTo>
                    <a:pt x="19" y="208"/>
                  </a:lnTo>
                  <a:lnTo>
                    <a:pt x="19" y="123"/>
                  </a:lnTo>
                  <a:close/>
                  <a:moveTo>
                    <a:pt x="199" y="0"/>
                  </a:moveTo>
                  <a:lnTo>
                    <a:pt x="265" y="0"/>
                  </a:lnTo>
                  <a:lnTo>
                    <a:pt x="265" y="66"/>
                  </a:lnTo>
                  <a:lnTo>
                    <a:pt x="246" y="66"/>
                  </a:lnTo>
                  <a:lnTo>
                    <a:pt x="246" y="31"/>
                  </a:lnTo>
                  <a:lnTo>
                    <a:pt x="175" y="102"/>
                  </a:lnTo>
                  <a:lnTo>
                    <a:pt x="163" y="88"/>
                  </a:lnTo>
                  <a:lnTo>
                    <a:pt x="232" y="19"/>
                  </a:lnTo>
                  <a:lnTo>
                    <a:pt x="199" y="19"/>
                  </a:lnTo>
                  <a:lnTo>
                    <a:pt x="199" y="0"/>
                  </a:ln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3" name="Group 2">
            <a:extLst>
              <a:ext uri="{FF2B5EF4-FFF2-40B4-BE49-F238E27FC236}">
                <a16:creationId xmlns:a16="http://schemas.microsoft.com/office/drawing/2014/main" id="{32515644-0C06-42F2-9AF9-F0C6957D893F}"/>
              </a:ext>
            </a:extLst>
          </p:cNvPr>
          <p:cNvGrpSpPr/>
          <p:nvPr/>
        </p:nvGrpSpPr>
        <p:grpSpPr>
          <a:xfrm>
            <a:off x="4950537" y="4106185"/>
            <a:ext cx="532922" cy="532922"/>
            <a:chOff x="5049805" y="4188026"/>
            <a:chExt cx="543608" cy="543608"/>
          </a:xfrm>
        </p:grpSpPr>
        <p:sp>
          <p:nvSpPr>
            <p:cNvPr id="78" name="Oval 77">
              <a:extLst>
                <a:ext uri="{FF2B5EF4-FFF2-40B4-BE49-F238E27FC236}">
                  <a16:creationId xmlns:a16="http://schemas.microsoft.com/office/drawing/2014/main" id="{3D34CAB7-E960-4ED4-8E25-951AD2F9D222}"/>
                </a:ext>
              </a:extLst>
            </p:cNvPr>
            <p:cNvSpPr/>
            <p:nvPr/>
          </p:nvSpPr>
          <p:spPr>
            <a:xfrm>
              <a:off x="5049805" y="4188026"/>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108" name="Group 538">
              <a:extLst>
                <a:ext uri="{FF2B5EF4-FFF2-40B4-BE49-F238E27FC236}">
                  <a16:creationId xmlns:a16="http://schemas.microsoft.com/office/drawing/2014/main" id="{20F28212-40E1-4D9E-9976-C47275989649}"/>
                </a:ext>
              </a:extLst>
            </p:cNvPr>
            <p:cNvGrpSpPr>
              <a:grpSpLocks noChangeAspect="1"/>
            </p:cNvGrpSpPr>
            <p:nvPr/>
          </p:nvGrpSpPr>
          <p:grpSpPr bwMode="auto">
            <a:xfrm>
              <a:off x="5191281" y="4317162"/>
              <a:ext cx="260657" cy="285337"/>
              <a:chOff x="6703" y="2838"/>
              <a:chExt cx="169" cy="185"/>
            </a:xfrm>
            <a:noFill/>
          </p:grpSpPr>
          <p:sp>
            <p:nvSpPr>
              <p:cNvPr id="109" name="Line 539">
                <a:extLst>
                  <a:ext uri="{FF2B5EF4-FFF2-40B4-BE49-F238E27FC236}">
                    <a16:creationId xmlns:a16="http://schemas.microsoft.com/office/drawing/2014/main" id="{199DC63C-596E-4CFC-A436-AF6C5722BC74}"/>
                  </a:ext>
                </a:extLst>
              </p:cNvPr>
              <p:cNvSpPr>
                <a:spLocks noChangeShapeType="1"/>
              </p:cNvSpPr>
              <p:nvPr/>
            </p:nvSpPr>
            <p:spPr bwMode="auto">
              <a:xfrm>
                <a:off x="6803" y="2967"/>
                <a:ext cx="4" cy="10"/>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0" name="Line 540">
                <a:extLst>
                  <a:ext uri="{FF2B5EF4-FFF2-40B4-BE49-F238E27FC236}">
                    <a16:creationId xmlns:a16="http://schemas.microsoft.com/office/drawing/2014/main" id="{FC61B0F9-4091-4457-A111-E6790F8E04B0}"/>
                  </a:ext>
                </a:extLst>
              </p:cNvPr>
              <p:cNvSpPr>
                <a:spLocks noChangeShapeType="1"/>
              </p:cNvSpPr>
              <p:nvPr/>
            </p:nvSpPr>
            <p:spPr bwMode="auto">
              <a:xfrm>
                <a:off x="6768" y="2884"/>
                <a:ext cx="4" cy="12"/>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1" name="Line 541">
                <a:extLst>
                  <a:ext uri="{FF2B5EF4-FFF2-40B4-BE49-F238E27FC236}">
                    <a16:creationId xmlns:a16="http://schemas.microsoft.com/office/drawing/2014/main" id="{920CC6CD-2404-4305-8E44-0F801A72EF73}"/>
                  </a:ext>
                </a:extLst>
              </p:cNvPr>
              <p:cNvSpPr>
                <a:spLocks noChangeShapeType="1"/>
              </p:cNvSpPr>
              <p:nvPr/>
            </p:nvSpPr>
            <p:spPr bwMode="auto">
              <a:xfrm flipH="1">
                <a:off x="6768" y="2967"/>
                <a:ext cx="4" cy="10"/>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2" name="Line 542">
                <a:extLst>
                  <a:ext uri="{FF2B5EF4-FFF2-40B4-BE49-F238E27FC236}">
                    <a16:creationId xmlns:a16="http://schemas.microsoft.com/office/drawing/2014/main" id="{2D786659-2AC2-430D-A268-11C03D1E887F}"/>
                  </a:ext>
                </a:extLst>
              </p:cNvPr>
              <p:cNvSpPr>
                <a:spLocks noChangeShapeType="1"/>
              </p:cNvSpPr>
              <p:nvPr/>
            </p:nvSpPr>
            <p:spPr bwMode="auto">
              <a:xfrm flipH="1">
                <a:off x="6803" y="2884"/>
                <a:ext cx="4" cy="12"/>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3" name="Line 543">
                <a:extLst>
                  <a:ext uri="{FF2B5EF4-FFF2-40B4-BE49-F238E27FC236}">
                    <a16:creationId xmlns:a16="http://schemas.microsoft.com/office/drawing/2014/main" id="{8B55FB6A-47C3-414A-B58C-4D026F265AD6}"/>
                  </a:ext>
                </a:extLst>
              </p:cNvPr>
              <p:cNvSpPr>
                <a:spLocks noChangeShapeType="1"/>
              </p:cNvSpPr>
              <p:nvPr/>
            </p:nvSpPr>
            <p:spPr bwMode="auto">
              <a:xfrm>
                <a:off x="6824" y="2946"/>
                <a:ext cx="10" cy="4"/>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4" name="Line 544">
                <a:extLst>
                  <a:ext uri="{FF2B5EF4-FFF2-40B4-BE49-F238E27FC236}">
                    <a16:creationId xmlns:a16="http://schemas.microsoft.com/office/drawing/2014/main" id="{B6C565B7-DB56-419A-88FA-82775C58E022}"/>
                  </a:ext>
                </a:extLst>
              </p:cNvPr>
              <p:cNvSpPr>
                <a:spLocks noChangeShapeType="1"/>
              </p:cNvSpPr>
              <p:nvPr/>
            </p:nvSpPr>
            <p:spPr bwMode="auto">
              <a:xfrm>
                <a:off x="6741" y="2911"/>
                <a:ext cx="10" cy="6"/>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5" name="Line 545">
                <a:extLst>
                  <a:ext uri="{FF2B5EF4-FFF2-40B4-BE49-F238E27FC236}">
                    <a16:creationId xmlns:a16="http://schemas.microsoft.com/office/drawing/2014/main" id="{5B9501AB-A11D-4B2F-9F8E-E3C2D0BF1782}"/>
                  </a:ext>
                </a:extLst>
              </p:cNvPr>
              <p:cNvSpPr>
                <a:spLocks noChangeShapeType="1"/>
              </p:cNvSpPr>
              <p:nvPr/>
            </p:nvSpPr>
            <p:spPr bwMode="auto">
              <a:xfrm flipV="1">
                <a:off x="6824" y="2911"/>
                <a:ext cx="10" cy="6"/>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6" name="Line 546">
                <a:extLst>
                  <a:ext uri="{FF2B5EF4-FFF2-40B4-BE49-F238E27FC236}">
                    <a16:creationId xmlns:a16="http://schemas.microsoft.com/office/drawing/2014/main" id="{7B52C812-C606-4527-9431-BE50ADD9D042}"/>
                  </a:ext>
                </a:extLst>
              </p:cNvPr>
              <p:cNvSpPr>
                <a:spLocks noChangeShapeType="1"/>
              </p:cNvSpPr>
              <p:nvPr/>
            </p:nvSpPr>
            <p:spPr bwMode="auto">
              <a:xfrm flipV="1">
                <a:off x="6741" y="2946"/>
                <a:ext cx="10" cy="4"/>
              </a:xfrm>
              <a:prstGeom prst="lin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7" name="Oval 547">
                <a:extLst>
                  <a:ext uri="{FF2B5EF4-FFF2-40B4-BE49-F238E27FC236}">
                    <a16:creationId xmlns:a16="http://schemas.microsoft.com/office/drawing/2014/main" id="{8DCD547B-61B7-448F-9A0F-616520D77526}"/>
                  </a:ext>
                </a:extLst>
              </p:cNvPr>
              <p:cNvSpPr>
                <a:spLocks noChangeArrowheads="1"/>
              </p:cNvSpPr>
              <p:nvPr/>
            </p:nvSpPr>
            <p:spPr bwMode="auto">
              <a:xfrm>
                <a:off x="6753" y="2896"/>
                <a:ext cx="69" cy="71"/>
              </a:xfrm>
              <a:prstGeom prst="ellipse">
                <a:avLst/>
              </a:pr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8" name="Freeform 548">
                <a:extLst>
                  <a:ext uri="{FF2B5EF4-FFF2-40B4-BE49-F238E27FC236}">
                    <a16:creationId xmlns:a16="http://schemas.microsoft.com/office/drawing/2014/main" id="{BBD3B5D1-A868-4DB4-A16D-98A55E8E48B0}"/>
                  </a:ext>
                </a:extLst>
              </p:cNvPr>
              <p:cNvSpPr>
                <a:spLocks/>
              </p:cNvSpPr>
              <p:nvPr/>
            </p:nvSpPr>
            <p:spPr bwMode="auto">
              <a:xfrm>
                <a:off x="6703" y="2849"/>
                <a:ext cx="61" cy="165"/>
              </a:xfrm>
              <a:custGeom>
                <a:avLst/>
                <a:gdLst>
                  <a:gd name="T0" fmla="*/ 32 w 32"/>
                  <a:gd name="T1" fmla="*/ 85 h 85"/>
                  <a:gd name="T2" fmla="*/ 0 w 32"/>
                  <a:gd name="T3" fmla="*/ 42 h 85"/>
                  <a:gd name="T4" fmla="*/ 32 w 32"/>
                  <a:gd name="T5" fmla="*/ 0 h 85"/>
                </a:gdLst>
                <a:ahLst/>
                <a:cxnLst>
                  <a:cxn ang="0">
                    <a:pos x="T0" y="T1"/>
                  </a:cxn>
                  <a:cxn ang="0">
                    <a:pos x="T2" y="T3"/>
                  </a:cxn>
                  <a:cxn ang="0">
                    <a:pos x="T4" y="T5"/>
                  </a:cxn>
                </a:cxnLst>
                <a:rect l="0" t="0" r="r" b="b"/>
                <a:pathLst>
                  <a:path w="32" h="85">
                    <a:moveTo>
                      <a:pt x="32" y="85"/>
                    </a:moveTo>
                    <a:cubicBezTo>
                      <a:pt x="14" y="79"/>
                      <a:pt x="0" y="62"/>
                      <a:pt x="0" y="42"/>
                    </a:cubicBezTo>
                    <a:cubicBezTo>
                      <a:pt x="0" y="22"/>
                      <a:pt x="14" y="5"/>
                      <a:pt x="32" y="0"/>
                    </a:cubicBezTo>
                  </a:path>
                </a:pathLst>
              </a:cu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19" name="Freeform 549">
                <a:extLst>
                  <a:ext uri="{FF2B5EF4-FFF2-40B4-BE49-F238E27FC236}">
                    <a16:creationId xmlns:a16="http://schemas.microsoft.com/office/drawing/2014/main" id="{D62CBEE5-4ABB-4E76-9127-D40174B5B673}"/>
                  </a:ext>
                </a:extLst>
              </p:cNvPr>
              <p:cNvSpPr>
                <a:spLocks/>
              </p:cNvSpPr>
              <p:nvPr/>
            </p:nvSpPr>
            <p:spPr bwMode="auto">
              <a:xfrm>
                <a:off x="6811" y="2849"/>
                <a:ext cx="61" cy="165"/>
              </a:xfrm>
              <a:custGeom>
                <a:avLst/>
                <a:gdLst>
                  <a:gd name="T0" fmla="*/ 0 w 32"/>
                  <a:gd name="T1" fmla="*/ 0 h 85"/>
                  <a:gd name="T2" fmla="*/ 32 w 32"/>
                  <a:gd name="T3" fmla="*/ 42 h 85"/>
                  <a:gd name="T4" fmla="*/ 0 w 32"/>
                  <a:gd name="T5" fmla="*/ 85 h 85"/>
                </a:gdLst>
                <a:ahLst/>
                <a:cxnLst>
                  <a:cxn ang="0">
                    <a:pos x="T0" y="T1"/>
                  </a:cxn>
                  <a:cxn ang="0">
                    <a:pos x="T2" y="T3"/>
                  </a:cxn>
                  <a:cxn ang="0">
                    <a:pos x="T4" y="T5"/>
                  </a:cxn>
                </a:cxnLst>
                <a:rect l="0" t="0" r="r" b="b"/>
                <a:pathLst>
                  <a:path w="32" h="85">
                    <a:moveTo>
                      <a:pt x="0" y="0"/>
                    </a:moveTo>
                    <a:cubicBezTo>
                      <a:pt x="18" y="5"/>
                      <a:pt x="32" y="22"/>
                      <a:pt x="32" y="42"/>
                    </a:cubicBezTo>
                    <a:cubicBezTo>
                      <a:pt x="32" y="62"/>
                      <a:pt x="18" y="79"/>
                      <a:pt x="0" y="85"/>
                    </a:cubicBezTo>
                  </a:path>
                </a:pathLst>
              </a:cu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20" name="Freeform 550">
                <a:extLst>
                  <a:ext uri="{FF2B5EF4-FFF2-40B4-BE49-F238E27FC236}">
                    <a16:creationId xmlns:a16="http://schemas.microsoft.com/office/drawing/2014/main" id="{71A83D4F-4CED-43BF-B397-EC5B772547E2}"/>
                  </a:ext>
                </a:extLst>
              </p:cNvPr>
              <p:cNvSpPr>
                <a:spLocks/>
              </p:cNvSpPr>
              <p:nvPr/>
            </p:nvSpPr>
            <p:spPr bwMode="auto">
              <a:xfrm>
                <a:off x="6811" y="2838"/>
                <a:ext cx="28" cy="38"/>
              </a:xfrm>
              <a:custGeom>
                <a:avLst/>
                <a:gdLst>
                  <a:gd name="T0" fmla="*/ 7 w 28"/>
                  <a:gd name="T1" fmla="*/ 38 h 38"/>
                  <a:gd name="T2" fmla="*/ 0 w 28"/>
                  <a:gd name="T3" fmla="*/ 7 h 38"/>
                  <a:gd name="T4" fmla="*/ 28 w 28"/>
                  <a:gd name="T5" fmla="*/ 0 h 38"/>
                </a:gdLst>
                <a:ahLst/>
                <a:cxnLst>
                  <a:cxn ang="0">
                    <a:pos x="T0" y="T1"/>
                  </a:cxn>
                  <a:cxn ang="0">
                    <a:pos x="T2" y="T3"/>
                  </a:cxn>
                  <a:cxn ang="0">
                    <a:pos x="T4" y="T5"/>
                  </a:cxn>
                </a:cxnLst>
                <a:rect l="0" t="0" r="r" b="b"/>
                <a:pathLst>
                  <a:path w="28" h="38">
                    <a:moveTo>
                      <a:pt x="7" y="38"/>
                    </a:moveTo>
                    <a:lnTo>
                      <a:pt x="0" y="7"/>
                    </a:lnTo>
                    <a:lnTo>
                      <a:pt x="28" y="0"/>
                    </a:lnTo>
                  </a:path>
                </a:pathLst>
              </a:cu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sp>
            <p:nvSpPr>
              <p:cNvPr id="121" name="Freeform 551">
                <a:extLst>
                  <a:ext uri="{FF2B5EF4-FFF2-40B4-BE49-F238E27FC236}">
                    <a16:creationId xmlns:a16="http://schemas.microsoft.com/office/drawing/2014/main" id="{1CDC3D34-5F8E-42AC-910C-190C829A7A47}"/>
                  </a:ext>
                </a:extLst>
              </p:cNvPr>
              <p:cNvSpPr>
                <a:spLocks/>
              </p:cNvSpPr>
              <p:nvPr/>
            </p:nvSpPr>
            <p:spPr bwMode="auto">
              <a:xfrm>
                <a:off x="6735" y="2985"/>
                <a:ext cx="29" cy="38"/>
              </a:xfrm>
              <a:custGeom>
                <a:avLst/>
                <a:gdLst>
                  <a:gd name="T0" fmla="*/ 22 w 29"/>
                  <a:gd name="T1" fmla="*/ 0 h 38"/>
                  <a:gd name="T2" fmla="*/ 29 w 29"/>
                  <a:gd name="T3" fmla="*/ 31 h 38"/>
                  <a:gd name="T4" fmla="*/ 0 w 29"/>
                  <a:gd name="T5" fmla="*/ 38 h 38"/>
                </a:gdLst>
                <a:ahLst/>
                <a:cxnLst>
                  <a:cxn ang="0">
                    <a:pos x="T0" y="T1"/>
                  </a:cxn>
                  <a:cxn ang="0">
                    <a:pos x="T2" y="T3"/>
                  </a:cxn>
                  <a:cxn ang="0">
                    <a:pos x="T4" y="T5"/>
                  </a:cxn>
                </a:cxnLst>
                <a:rect l="0" t="0" r="r" b="b"/>
                <a:pathLst>
                  <a:path w="29" h="38">
                    <a:moveTo>
                      <a:pt x="22" y="0"/>
                    </a:moveTo>
                    <a:lnTo>
                      <a:pt x="29" y="31"/>
                    </a:lnTo>
                    <a:lnTo>
                      <a:pt x="0" y="38"/>
                    </a:lnTo>
                  </a:path>
                </a:pathLst>
              </a:custGeom>
              <a:grpFill/>
              <a:ln w="28575" cap="flat">
                <a:solidFill>
                  <a:srgbClr val="0078D7"/>
                </a:solidFill>
                <a:prstDash val="solid"/>
                <a:miter lim="800000"/>
                <a:headEnd/>
                <a:tailEnd/>
              </a:ln>
              <a:extLst/>
            </p:spPr>
            <p:txBody>
              <a:bodyPr vert="horz" wrap="square" lIns="87880" tIns="43940" rIns="87880" bIns="43940" numCol="1" anchor="t" anchorCtr="0" compatLnSpc="1">
                <a:prstTxWarp prst="textNoShape">
                  <a:avLst/>
                </a:prstTxWarp>
              </a:bodyPr>
              <a:lstStyle/>
              <a:p>
                <a:pPr defTabSz="896302"/>
                <a:endParaRPr lang="en-US" sz="1730">
                  <a:solidFill>
                    <a:srgbClr val="353535"/>
                  </a:solidFill>
                  <a:latin typeface="Segoe UI Semilight"/>
                </a:endParaRPr>
              </a:p>
            </p:txBody>
          </p:sp>
        </p:grpSp>
      </p:grpSp>
      <p:grpSp>
        <p:nvGrpSpPr>
          <p:cNvPr id="169" name="Group 168">
            <a:extLst>
              <a:ext uri="{FF2B5EF4-FFF2-40B4-BE49-F238E27FC236}">
                <a16:creationId xmlns:a16="http://schemas.microsoft.com/office/drawing/2014/main" id="{0DC2CB09-EBA2-4C96-A710-C409CAD22798}"/>
              </a:ext>
            </a:extLst>
          </p:cNvPr>
          <p:cNvGrpSpPr/>
          <p:nvPr/>
        </p:nvGrpSpPr>
        <p:grpSpPr>
          <a:xfrm>
            <a:off x="6581044" y="4106185"/>
            <a:ext cx="532922" cy="532922"/>
            <a:chOff x="7654297" y="4188026"/>
            <a:chExt cx="543608" cy="543608"/>
          </a:xfrm>
        </p:grpSpPr>
        <p:sp>
          <p:nvSpPr>
            <p:cNvPr id="104" name="Oval 103">
              <a:extLst>
                <a:ext uri="{FF2B5EF4-FFF2-40B4-BE49-F238E27FC236}">
                  <a16:creationId xmlns:a16="http://schemas.microsoft.com/office/drawing/2014/main" id="{05F05E47-20A0-4FBE-91DC-F3D48F5C0FA9}"/>
                </a:ext>
              </a:extLst>
            </p:cNvPr>
            <p:cNvSpPr/>
            <p:nvPr/>
          </p:nvSpPr>
          <p:spPr>
            <a:xfrm>
              <a:off x="7654297" y="4188026"/>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123" name="Freeform 290">
              <a:extLst>
                <a:ext uri="{FF2B5EF4-FFF2-40B4-BE49-F238E27FC236}">
                  <a16:creationId xmlns:a16="http://schemas.microsoft.com/office/drawing/2014/main" id="{64743773-7B4A-482D-9E75-3D91727D4D9F}"/>
                </a:ext>
              </a:extLst>
            </p:cNvPr>
            <p:cNvSpPr>
              <a:spLocks noChangeAspect="1" noEditPoints="1"/>
            </p:cNvSpPr>
            <p:nvPr/>
          </p:nvSpPr>
          <p:spPr bwMode="auto">
            <a:xfrm>
              <a:off x="7786522" y="4324286"/>
              <a:ext cx="279158" cy="271089"/>
            </a:xfrm>
            <a:custGeom>
              <a:avLst/>
              <a:gdLst>
                <a:gd name="T0" fmla="*/ 71 w 146"/>
                <a:gd name="T1" fmla="*/ 39 h 142"/>
                <a:gd name="T2" fmla="*/ 71 w 146"/>
                <a:gd name="T3" fmla="*/ 47 h 142"/>
                <a:gd name="T4" fmla="*/ 67 w 146"/>
                <a:gd name="T5" fmla="*/ 47 h 142"/>
                <a:gd name="T6" fmla="*/ 53 w 146"/>
                <a:gd name="T7" fmla="*/ 61 h 142"/>
                <a:gd name="T8" fmla="*/ 67 w 146"/>
                <a:gd name="T9" fmla="*/ 75 h 142"/>
                <a:gd name="T10" fmla="*/ 71 w 146"/>
                <a:gd name="T11" fmla="*/ 75 h 142"/>
                <a:gd name="T12" fmla="*/ 71 w 146"/>
                <a:gd name="T13" fmla="*/ 88 h 142"/>
                <a:gd name="T14" fmla="*/ 57 w 146"/>
                <a:gd name="T15" fmla="*/ 88 h 142"/>
                <a:gd name="T16" fmla="*/ 57 w 146"/>
                <a:gd name="T17" fmla="*/ 96 h 142"/>
                <a:gd name="T18" fmla="*/ 71 w 146"/>
                <a:gd name="T19" fmla="*/ 96 h 142"/>
                <a:gd name="T20" fmla="*/ 71 w 146"/>
                <a:gd name="T21" fmla="*/ 104 h 142"/>
                <a:gd name="T22" fmla="*/ 79 w 146"/>
                <a:gd name="T23" fmla="*/ 104 h 142"/>
                <a:gd name="T24" fmla="*/ 79 w 146"/>
                <a:gd name="T25" fmla="*/ 96 h 142"/>
                <a:gd name="T26" fmla="*/ 83 w 146"/>
                <a:gd name="T27" fmla="*/ 96 h 142"/>
                <a:gd name="T28" fmla="*/ 97 w 146"/>
                <a:gd name="T29" fmla="*/ 82 h 142"/>
                <a:gd name="T30" fmla="*/ 83 w 146"/>
                <a:gd name="T31" fmla="*/ 67 h 142"/>
                <a:gd name="T32" fmla="*/ 79 w 146"/>
                <a:gd name="T33" fmla="*/ 67 h 142"/>
                <a:gd name="T34" fmla="*/ 79 w 146"/>
                <a:gd name="T35" fmla="*/ 55 h 142"/>
                <a:gd name="T36" fmla="*/ 93 w 146"/>
                <a:gd name="T37" fmla="*/ 55 h 142"/>
                <a:gd name="T38" fmla="*/ 93 w 146"/>
                <a:gd name="T39" fmla="*/ 47 h 142"/>
                <a:gd name="T40" fmla="*/ 79 w 146"/>
                <a:gd name="T41" fmla="*/ 47 h 142"/>
                <a:gd name="T42" fmla="*/ 79 w 146"/>
                <a:gd name="T43" fmla="*/ 39 h 142"/>
                <a:gd name="T44" fmla="*/ 71 w 146"/>
                <a:gd name="T45" fmla="*/ 39 h 142"/>
                <a:gd name="T46" fmla="*/ 71 w 146"/>
                <a:gd name="T47" fmla="*/ 67 h 142"/>
                <a:gd name="T48" fmla="*/ 67 w 146"/>
                <a:gd name="T49" fmla="*/ 67 h 142"/>
                <a:gd name="T50" fmla="*/ 61 w 146"/>
                <a:gd name="T51" fmla="*/ 61 h 142"/>
                <a:gd name="T52" fmla="*/ 67 w 146"/>
                <a:gd name="T53" fmla="*/ 55 h 142"/>
                <a:gd name="T54" fmla="*/ 71 w 146"/>
                <a:gd name="T55" fmla="*/ 55 h 142"/>
                <a:gd name="T56" fmla="*/ 71 w 146"/>
                <a:gd name="T57" fmla="*/ 67 h 142"/>
                <a:gd name="T58" fmla="*/ 83 w 146"/>
                <a:gd name="T59" fmla="*/ 75 h 142"/>
                <a:gd name="T60" fmla="*/ 89 w 146"/>
                <a:gd name="T61" fmla="*/ 82 h 142"/>
                <a:gd name="T62" fmla="*/ 83 w 146"/>
                <a:gd name="T63" fmla="*/ 88 h 142"/>
                <a:gd name="T64" fmla="*/ 79 w 146"/>
                <a:gd name="T65" fmla="*/ 88 h 142"/>
                <a:gd name="T66" fmla="*/ 79 w 146"/>
                <a:gd name="T67" fmla="*/ 75 h 142"/>
                <a:gd name="T68" fmla="*/ 83 w 146"/>
                <a:gd name="T69" fmla="*/ 75 h 142"/>
                <a:gd name="T70" fmla="*/ 2 w 146"/>
                <a:gd name="T71" fmla="*/ 99 h 142"/>
                <a:gd name="T72" fmla="*/ 11 w 146"/>
                <a:gd name="T73" fmla="*/ 102 h 142"/>
                <a:gd name="T74" fmla="*/ 4 w 146"/>
                <a:gd name="T75" fmla="*/ 71 h 142"/>
                <a:gd name="T76" fmla="*/ 75 w 146"/>
                <a:gd name="T77" fmla="*/ 0 h 142"/>
                <a:gd name="T78" fmla="*/ 146 w 146"/>
                <a:gd name="T79" fmla="*/ 71 h 142"/>
                <a:gd name="T80" fmla="*/ 75 w 146"/>
                <a:gd name="T81" fmla="*/ 142 h 142"/>
                <a:gd name="T82" fmla="*/ 34 w 146"/>
                <a:gd name="T83" fmla="*/ 130 h 142"/>
                <a:gd name="T84" fmla="*/ 39 w 146"/>
                <a:gd name="T85" fmla="*/ 123 h 142"/>
                <a:gd name="T86" fmla="*/ 75 w 146"/>
                <a:gd name="T87" fmla="*/ 134 h 142"/>
                <a:gd name="T88" fmla="*/ 138 w 146"/>
                <a:gd name="T89" fmla="*/ 71 h 142"/>
                <a:gd name="T90" fmla="*/ 75 w 146"/>
                <a:gd name="T91" fmla="*/ 8 h 142"/>
                <a:gd name="T92" fmla="*/ 12 w 146"/>
                <a:gd name="T93" fmla="*/ 71 h 142"/>
                <a:gd name="T94" fmla="*/ 18 w 146"/>
                <a:gd name="T95" fmla="*/ 98 h 142"/>
                <a:gd name="T96" fmla="*/ 21 w 146"/>
                <a:gd name="T97" fmla="*/ 90 h 142"/>
                <a:gd name="T98" fmla="*/ 28 w 146"/>
                <a:gd name="T99" fmla="*/ 92 h 142"/>
                <a:gd name="T100" fmla="*/ 21 w 146"/>
                <a:gd name="T101" fmla="*/ 114 h 142"/>
                <a:gd name="T102" fmla="*/ 0 w 146"/>
                <a:gd name="T103" fmla="*/ 107 h 142"/>
                <a:gd name="T104" fmla="*/ 2 w 146"/>
                <a:gd name="T105" fmla="*/ 9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42">
                  <a:moveTo>
                    <a:pt x="71" y="39"/>
                  </a:moveTo>
                  <a:cubicBezTo>
                    <a:pt x="71" y="47"/>
                    <a:pt x="71" y="47"/>
                    <a:pt x="71" y="47"/>
                  </a:cubicBezTo>
                  <a:cubicBezTo>
                    <a:pt x="67" y="47"/>
                    <a:pt x="67" y="47"/>
                    <a:pt x="67" y="47"/>
                  </a:cubicBezTo>
                  <a:cubicBezTo>
                    <a:pt x="60" y="47"/>
                    <a:pt x="53" y="53"/>
                    <a:pt x="53" y="61"/>
                  </a:cubicBezTo>
                  <a:cubicBezTo>
                    <a:pt x="53" y="69"/>
                    <a:pt x="60" y="75"/>
                    <a:pt x="67" y="75"/>
                  </a:cubicBezTo>
                  <a:cubicBezTo>
                    <a:pt x="71" y="75"/>
                    <a:pt x="71" y="75"/>
                    <a:pt x="71" y="75"/>
                  </a:cubicBezTo>
                  <a:cubicBezTo>
                    <a:pt x="71" y="88"/>
                    <a:pt x="71" y="88"/>
                    <a:pt x="71" y="88"/>
                  </a:cubicBezTo>
                  <a:cubicBezTo>
                    <a:pt x="57" y="88"/>
                    <a:pt x="57" y="88"/>
                    <a:pt x="57" y="88"/>
                  </a:cubicBezTo>
                  <a:cubicBezTo>
                    <a:pt x="57" y="96"/>
                    <a:pt x="57" y="96"/>
                    <a:pt x="57" y="96"/>
                  </a:cubicBezTo>
                  <a:cubicBezTo>
                    <a:pt x="71" y="96"/>
                    <a:pt x="71" y="96"/>
                    <a:pt x="71" y="96"/>
                  </a:cubicBezTo>
                  <a:cubicBezTo>
                    <a:pt x="71" y="104"/>
                    <a:pt x="71" y="104"/>
                    <a:pt x="71" y="104"/>
                  </a:cubicBezTo>
                  <a:cubicBezTo>
                    <a:pt x="79" y="104"/>
                    <a:pt x="79" y="104"/>
                    <a:pt x="79" y="104"/>
                  </a:cubicBezTo>
                  <a:cubicBezTo>
                    <a:pt x="79" y="96"/>
                    <a:pt x="79" y="96"/>
                    <a:pt x="79" y="96"/>
                  </a:cubicBezTo>
                  <a:cubicBezTo>
                    <a:pt x="83" y="96"/>
                    <a:pt x="83" y="96"/>
                    <a:pt x="83" y="96"/>
                  </a:cubicBezTo>
                  <a:cubicBezTo>
                    <a:pt x="90" y="96"/>
                    <a:pt x="97" y="90"/>
                    <a:pt x="97" y="82"/>
                  </a:cubicBezTo>
                  <a:cubicBezTo>
                    <a:pt x="97" y="74"/>
                    <a:pt x="90" y="67"/>
                    <a:pt x="83" y="67"/>
                  </a:cubicBezTo>
                  <a:cubicBezTo>
                    <a:pt x="79" y="67"/>
                    <a:pt x="79" y="67"/>
                    <a:pt x="79" y="67"/>
                  </a:cubicBezTo>
                  <a:cubicBezTo>
                    <a:pt x="79" y="55"/>
                    <a:pt x="79" y="55"/>
                    <a:pt x="79" y="55"/>
                  </a:cubicBezTo>
                  <a:cubicBezTo>
                    <a:pt x="93" y="55"/>
                    <a:pt x="93" y="55"/>
                    <a:pt x="93" y="55"/>
                  </a:cubicBezTo>
                  <a:cubicBezTo>
                    <a:pt x="93" y="47"/>
                    <a:pt x="93" y="47"/>
                    <a:pt x="93" y="47"/>
                  </a:cubicBezTo>
                  <a:cubicBezTo>
                    <a:pt x="79" y="47"/>
                    <a:pt x="79" y="47"/>
                    <a:pt x="79" y="47"/>
                  </a:cubicBezTo>
                  <a:cubicBezTo>
                    <a:pt x="79" y="39"/>
                    <a:pt x="79" y="39"/>
                    <a:pt x="79" y="39"/>
                  </a:cubicBezTo>
                  <a:lnTo>
                    <a:pt x="71" y="39"/>
                  </a:lnTo>
                  <a:close/>
                  <a:moveTo>
                    <a:pt x="71" y="67"/>
                  </a:moveTo>
                  <a:cubicBezTo>
                    <a:pt x="67" y="67"/>
                    <a:pt x="67" y="67"/>
                    <a:pt x="67" y="67"/>
                  </a:cubicBezTo>
                  <a:cubicBezTo>
                    <a:pt x="64" y="67"/>
                    <a:pt x="61" y="65"/>
                    <a:pt x="61" y="61"/>
                  </a:cubicBezTo>
                  <a:cubicBezTo>
                    <a:pt x="61" y="58"/>
                    <a:pt x="64" y="55"/>
                    <a:pt x="67" y="55"/>
                  </a:cubicBezTo>
                  <a:cubicBezTo>
                    <a:pt x="71" y="55"/>
                    <a:pt x="71" y="55"/>
                    <a:pt x="71" y="55"/>
                  </a:cubicBezTo>
                  <a:lnTo>
                    <a:pt x="71" y="67"/>
                  </a:lnTo>
                  <a:close/>
                  <a:moveTo>
                    <a:pt x="83" y="75"/>
                  </a:moveTo>
                  <a:cubicBezTo>
                    <a:pt x="86" y="75"/>
                    <a:pt x="89" y="78"/>
                    <a:pt x="89" y="82"/>
                  </a:cubicBezTo>
                  <a:cubicBezTo>
                    <a:pt x="89" y="85"/>
                    <a:pt x="86" y="88"/>
                    <a:pt x="83" y="88"/>
                  </a:cubicBezTo>
                  <a:cubicBezTo>
                    <a:pt x="79" y="88"/>
                    <a:pt x="79" y="88"/>
                    <a:pt x="79" y="88"/>
                  </a:cubicBezTo>
                  <a:cubicBezTo>
                    <a:pt x="79" y="75"/>
                    <a:pt x="79" y="75"/>
                    <a:pt x="79" y="75"/>
                  </a:cubicBezTo>
                  <a:lnTo>
                    <a:pt x="83" y="75"/>
                  </a:lnTo>
                  <a:close/>
                  <a:moveTo>
                    <a:pt x="2" y="99"/>
                  </a:moveTo>
                  <a:cubicBezTo>
                    <a:pt x="11" y="102"/>
                    <a:pt x="11" y="102"/>
                    <a:pt x="11" y="102"/>
                  </a:cubicBezTo>
                  <a:cubicBezTo>
                    <a:pt x="6" y="92"/>
                    <a:pt x="4" y="82"/>
                    <a:pt x="4" y="71"/>
                  </a:cubicBezTo>
                  <a:cubicBezTo>
                    <a:pt x="4" y="32"/>
                    <a:pt x="36" y="0"/>
                    <a:pt x="75" y="0"/>
                  </a:cubicBezTo>
                  <a:cubicBezTo>
                    <a:pt x="114" y="0"/>
                    <a:pt x="146" y="32"/>
                    <a:pt x="146" y="71"/>
                  </a:cubicBezTo>
                  <a:cubicBezTo>
                    <a:pt x="146" y="110"/>
                    <a:pt x="114" y="142"/>
                    <a:pt x="75" y="142"/>
                  </a:cubicBezTo>
                  <a:cubicBezTo>
                    <a:pt x="60" y="142"/>
                    <a:pt x="46" y="138"/>
                    <a:pt x="34" y="130"/>
                  </a:cubicBezTo>
                  <a:cubicBezTo>
                    <a:pt x="39" y="123"/>
                    <a:pt x="39" y="123"/>
                    <a:pt x="39" y="123"/>
                  </a:cubicBezTo>
                  <a:cubicBezTo>
                    <a:pt x="50" y="130"/>
                    <a:pt x="62" y="134"/>
                    <a:pt x="75" y="134"/>
                  </a:cubicBezTo>
                  <a:cubicBezTo>
                    <a:pt x="110" y="134"/>
                    <a:pt x="138" y="106"/>
                    <a:pt x="138" y="71"/>
                  </a:cubicBezTo>
                  <a:cubicBezTo>
                    <a:pt x="138" y="37"/>
                    <a:pt x="110" y="8"/>
                    <a:pt x="75" y="8"/>
                  </a:cubicBezTo>
                  <a:cubicBezTo>
                    <a:pt x="40" y="8"/>
                    <a:pt x="12" y="37"/>
                    <a:pt x="12" y="71"/>
                  </a:cubicBezTo>
                  <a:cubicBezTo>
                    <a:pt x="12" y="81"/>
                    <a:pt x="14" y="90"/>
                    <a:pt x="18" y="98"/>
                  </a:cubicBezTo>
                  <a:cubicBezTo>
                    <a:pt x="21" y="90"/>
                    <a:pt x="21" y="90"/>
                    <a:pt x="21" y="90"/>
                  </a:cubicBezTo>
                  <a:cubicBezTo>
                    <a:pt x="28" y="92"/>
                    <a:pt x="28" y="92"/>
                    <a:pt x="28" y="92"/>
                  </a:cubicBezTo>
                  <a:cubicBezTo>
                    <a:pt x="21" y="114"/>
                    <a:pt x="21" y="114"/>
                    <a:pt x="21" y="114"/>
                  </a:cubicBezTo>
                  <a:cubicBezTo>
                    <a:pt x="0" y="107"/>
                    <a:pt x="0" y="107"/>
                    <a:pt x="0" y="107"/>
                  </a:cubicBezTo>
                  <a:lnTo>
                    <a:pt x="2" y="99"/>
                  </a:ln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170" name="Group 169">
            <a:extLst>
              <a:ext uri="{FF2B5EF4-FFF2-40B4-BE49-F238E27FC236}">
                <a16:creationId xmlns:a16="http://schemas.microsoft.com/office/drawing/2014/main" id="{5484B194-9D48-4D61-9082-56B1AD546FE0}"/>
              </a:ext>
            </a:extLst>
          </p:cNvPr>
          <p:cNvGrpSpPr/>
          <p:nvPr/>
        </p:nvGrpSpPr>
        <p:grpSpPr>
          <a:xfrm>
            <a:off x="8211551" y="4106185"/>
            <a:ext cx="532922" cy="532922"/>
            <a:chOff x="9317499" y="4188026"/>
            <a:chExt cx="543608" cy="543608"/>
          </a:xfrm>
        </p:grpSpPr>
        <p:sp>
          <p:nvSpPr>
            <p:cNvPr id="102" name="Oval 101">
              <a:extLst>
                <a:ext uri="{FF2B5EF4-FFF2-40B4-BE49-F238E27FC236}">
                  <a16:creationId xmlns:a16="http://schemas.microsoft.com/office/drawing/2014/main" id="{9B194394-12F1-4C37-AD4A-76DA6B3A2147}"/>
                </a:ext>
              </a:extLst>
            </p:cNvPr>
            <p:cNvSpPr/>
            <p:nvPr/>
          </p:nvSpPr>
          <p:spPr>
            <a:xfrm>
              <a:off x="9317499" y="4188026"/>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dirty="0"/>
            </a:p>
          </p:txBody>
        </p:sp>
        <p:sp>
          <p:nvSpPr>
            <p:cNvPr id="125" name="Freeform 149">
              <a:extLst>
                <a:ext uri="{FF2B5EF4-FFF2-40B4-BE49-F238E27FC236}">
                  <a16:creationId xmlns:a16="http://schemas.microsoft.com/office/drawing/2014/main" id="{D405C90C-F986-491D-B389-B8D627B31644}"/>
                </a:ext>
              </a:extLst>
            </p:cNvPr>
            <p:cNvSpPr>
              <a:spLocks noChangeAspect="1" noEditPoints="1"/>
            </p:cNvSpPr>
            <p:nvPr/>
          </p:nvSpPr>
          <p:spPr bwMode="auto">
            <a:xfrm>
              <a:off x="9454903" y="4297386"/>
              <a:ext cx="268800" cy="324888"/>
            </a:xfrm>
            <a:custGeom>
              <a:avLst/>
              <a:gdLst>
                <a:gd name="T0" fmla="*/ 36 w 104"/>
                <a:gd name="T1" fmla="*/ 105 h 127"/>
                <a:gd name="T2" fmla="*/ 33 w 104"/>
                <a:gd name="T3" fmla="*/ 112 h 127"/>
                <a:gd name="T4" fmla="*/ 0 w 104"/>
                <a:gd name="T5" fmla="*/ 64 h 127"/>
                <a:gd name="T6" fmla="*/ 49 w 104"/>
                <a:gd name="T7" fmla="*/ 12 h 127"/>
                <a:gd name="T8" fmla="*/ 43 w 104"/>
                <a:gd name="T9" fmla="*/ 6 h 127"/>
                <a:gd name="T10" fmla="*/ 49 w 104"/>
                <a:gd name="T11" fmla="*/ 0 h 127"/>
                <a:gd name="T12" fmla="*/ 64 w 104"/>
                <a:gd name="T13" fmla="*/ 15 h 127"/>
                <a:gd name="T14" fmla="*/ 49 w 104"/>
                <a:gd name="T15" fmla="*/ 31 h 127"/>
                <a:gd name="T16" fmla="*/ 43 w 104"/>
                <a:gd name="T17" fmla="*/ 25 h 127"/>
                <a:gd name="T18" fmla="*/ 48 w 104"/>
                <a:gd name="T19" fmla="*/ 20 h 127"/>
                <a:gd name="T20" fmla="*/ 8 w 104"/>
                <a:gd name="T21" fmla="*/ 64 h 127"/>
                <a:gd name="T22" fmla="*/ 36 w 104"/>
                <a:gd name="T23" fmla="*/ 105 h 127"/>
                <a:gd name="T24" fmla="*/ 104 w 104"/>
                <a:gd name="T25" fmla="*/ 64 h 127"/>
                <a:gd name="T26" fmla="*/ 70 w 104"/>
                <a:gd name="T27" fmla="*/ 15 h 127"/>
                <a:gd name="T28" fmla="*/ 68 w 104"/>
                <a:gd name="T29" fmla="*/ 22 h 127"/>
                <a:gd name="T30" fmla="*/ 96 w 104"/>
                <a:gd name="T31" fmla="*/ 64 h 127"/>
                <a:gd name="T32" fmla="*/ 56 w 104"/>
                <a:gd name="T33" fmla="*/ 108 h 127"/>
                <a:gd name="T34" fmla="*/ 61 w 104"/>
                <a:gd name="T35" fmla="*/ 102 h 127"/>
                <a:gd name="T36" fmla="*/ 55 w 104"/>
                <a:gd name="T37" fmla="*/ 97 h 127"/>
                <a:gd name="T38" fmla="*/ 40 w 104"/>
                <a:gd name="T39" fmla="*/ 112 h 127"/>
                <a:gd name="T40" fmla="*/ 55 w 104"/>
                <a:gd name="T41" fmla="*/ 127 h 127"/>
                <a:gd name="T42" fmla="*/ 61 w 104"/>
                <a:gd name="T43" fmla="*/ 121 h 127"/>
                <a:gd name="T44" fmla="*/ 55 w 104"/>
                <a:gd name="T45" fmla="*/ 116 h 127"/>
                <a:gd name="T46" fmla="*/ 55 w 104"/>
                <a:gd name="T47" fmla="*/ 116 h 127"/>
                <a:gd name="T48" fmla="*/ 55 w 104"/>
                <a:gd name="T49" fmla="*/ 116 h 127"/>
                <a:gd name="T50" fmla="*/ 104 w 104"/>
                <a:gd name="T51" fmla="*/ 6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4" h="127">
                  <a:moveTo>
                    <a:pt x="36" y="105"/>
                  </a:moveTo>
                  <a:cubicBezTo>
                    <a:pt x="33" y="112"/>
                    <a:pt x="33" y="112"/>
                    <a:pt x="33" y="112"/>
                  </a:cubicBezTo>
                  <a:cubicBezTo>
                    <a:pt x="13" y="105"/>
                    <a:pt x="0" y="85"/>
                    <a:pt x="0" y="64"/>
                  </a:cubicBezTo>
                  <a:cubicBezTo>
                    <a:pt x="0" y="36"/>
                    <a:pt x="21" y="13"/>
                    <a:pt x="49" y="12"/>
                  </a:cubicBezTo>
                  <a:cubicBezTo>
                    <a:pt x="43" y="6"/>
                    <a:pt x="43" y="6"/>
                    <a:pt x="43" y="6"/>
                  </a:cubicBezTo>
                  <a:cubicBezTo>
                    <a:pt x="49" y="0"/>
                    <a:pt x="49" y="0"/>
                    <a:pt x="49" y="0"/>
                  </a:cubicBezTo>
                  <a:cubicBezTo>
                    <a:pt x="64" y="15"/>
                    <a:pt x="64" y="15"/>
                    <a:pt x="64" y="15"/>
                  </a:cubicBezTo>
                  <a:cubicBezTo>
                    <a:pt x="49" y="31"/>
                    <a:pt x="49" y="31"/>
                    <a:pt x="49" y="31"/>
                  </a:cubicBezTo>
                  <a:cubicBezTo>
                    <a:pt x="43" y="25"/>
                    <a:pt x="43" y="25"/>
                    <a:pt x="43" y="25"/>
                  </a:cubicBezTo>
                  <a:cubicBezTo>
                    <a:pt x="48" y="20"/>
                    <a:pt x="48" y="20"/>
                    <a:pt x="48" y="20"/>
                  </a:cubicBezTo>
                  <a:cubicBezTo>
                    <a:pt x="26" y="21"/>
                    <a:pt x="8" y="40"/>
                    <a:pt x="8" y="64"/>
                  </a:cubicBezTo>
                  <a:cubicBezTo>
                    <a:pt x="8" y="82"/>
                    <a:pt x="19" y="98"/>
                    <a:pt x="36" y="105"/>
                  </a:cubicBezTo>
                  <a:close/>
                  <a:moveTo>
                    <a:pt x="104" y="64"/>
                  </a:moveTo>
                  <a:cubicBezTo>
                    <a:pt x="104" y="42"/>
                    <a:pt x="91" y="22"/>
                    <a:pt x="70" y="15"/>
                  </a:cubicBezTo>
                  <a:cubicBezTo>
                    <a:pt x="68" y="22"/>
                    <a:pt x="68" y="22"/>
                    <a:pt x="68" y="22"/>
                  </a:cubicBezTo>
                  <a:cubicBezTo>
                    <a:pt x="85" y="29"/>
                    <a:pt x="96" y="45"/>
                    <a:pt x="96" y="64"/>
                  </a:cubicBezTo>
                  <a:cubicBezTo>
                    <a:pt x="96" y="87"/>
                    <a:pt x="78" y="106"/>
                    <a:pt x="56" y="108"/>
                  </a:cubicBezTo>
                  <a:cubicBezTo>
                    <a:pt x="61" y="102"/>
                    <a:pt x="61" y="102"/>
                    <a:pt x="61" y="102"/>
                  </a:cubicBezTo>
                  <a:cubicBezTo>
                    <a:pt x="55" y="97"/>
                    <a:pt x="55" y="97"/>
                    <a:pt x="55" y="97"/>
                  </a:cubicBezTo>
                  <a:cubicBezTo>
                    <a:pt x="40" y="112"/>
                    <a:pt x="40" y="112"/>
                    <a:pt x="40" y="112"/>
                  </a:cubicBezTo>
                  <a:cubicBezTo>
                    <a:pt x="55" y="127"/>
                    <a:pt x="55" y="127"/>
                    <a:pt x="55" y="127"/>
                  </a:cubicBezTo>
                  <a:cubicBezTo>
                    <a:pt x="61" y="121"/>
                    <a:pt x="61" y="121"/>
                    <a:pt x="61" y="121"/>
                  </a:cubicBezTo>
                  <a:cubicBezTo>
                    <a:pt x="55" y="116"/>
                    <a:pt x="55" y="116"/>
                    <a:pt x="55" y="116"/>
                  </a:cubicBezTo>
                  <a:cubicBezTo>
                    <a:pt x="55" y="116"/>
                    <a:pt x="55" y="116"/>
                    <a:pt x="55" y="116"/>
                  </a:cubicBezTo>
                  <a:cubicBezTo>
                    <a:pt x="55" y="116"/>
                    <a:pt x="55" y="116"/>
                    <a:pt x="55" y="116"/>
                  </a:cubicBezTo>
                  <a:cubicBezTo>
                    <a:pt x="82" y="114"/>
                    <a:pt x="104" y="91"/>
                    <a:pt x="104" y="64"/>
                  </a:cubicBez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cxnSp>
        <p:nvCxnSpPr>
          <p:cNvPr id="129" name="Straight Connector 128">
            <a:extLst>
              <a:ext uri="{FF2B5EF4-FFF2-40B4-BE49-F238E27FC236}">
                <a16:creationId xmlns:a16="http://schemas.microsoft.com/office/drawing/2014/main" id="{AD2B3450-05B9-4B05-B354-441717D372C2}"/>
              </a:ext>
            </a:extLst>
          </p:cNvPr>
          <p:cNvCxnSpPr>
            <a:cxnSpLocks/>
          </p:cNvCxnSpPr>
          <p:nvPr/>
        </p:nvCxnSpPr>
        <p:spPr>
          <a:xfrm>
            <a:off x="2222445" y="5774409"/>
            <a:ext cx="7619613" cy="0"/>
          </a:xfrm>
          <a:prstGeom prst="line">
            <a:avLst/>
          </a:prstGeom>
          <a:ln w="38100">
            <a:solidFill>
              <a:srgbClr val="0078D7"/>
            </a:solidFill>
          </a:ln>
        </p:spPr>
        <p:style>
          <a:lnRef idx="1">
            <a:schemeClr val="accent1"/>
          </a:lnRef>
          <a:fillRef idx="0">
            <a:schemeClr val="accent1"/>
          </a:fillRef>
          <a:effectRef idx="0">
            <a:schemeClr val="accent1"/>
          </a:effectRef>
          <a:fontRef idx="minor">
            <a:schemeClr val="tx1"/>
          </a:fontRef>
        </p:style>
      </p:cxnSp>
      <p:sp>
        <p:nvSpPr>
          <p:cNvPr id="130" name="Rectangle 129">
            <a:extLst>
              <a:ext uri="{FF2B5EF4-FFF2-40B4-BE49-F238E27FC236}">
                <a16:creationId xmlns:a16="http://schemas.microsoft.com/office/drawing/2014/main" id="{9868E2FB-E482-415B-AD92-70DB05EF3296}"/>
              </a:ext>
            </a:extLst>
          </p:cNvPr>
          <p:cNvSpPr/>
          <p:nvPr/>
        </p:nvSpPr>
        <p:spPr>
          <a:xfrm>
            <a:off x="504370" y="5634106"/>
            <a:ext cx="1613565" cy="280605"/>
          </a:xfrm>
          <a:prstGeom prst="rect">
            <a:avLst/>
          </a:prstGeom>
        </p:spPr>
        <p:txBody>
          <a:bodyPr wrap="square">
            <a:spAutoFit/>
          </a:bodyPr>
          <a:lstStyle/>
          <a:p>
            <a:pPr algn="r">
              <a:lnSpc>
                <a:spcPct val="90000"/>
              </a:lnSpc>
            </a:pPr>
            <a:r>
              <a:rPr lang="en-US" sz="1372" dirty="0">
                <a:solidFill>
                  <a:srgbClr val="0078D7"/>
                </a:solidFill>
                <a:latin typeface="Segoe UI Semilight" panose="020B0402040204020203" pitchFamily="34" charset="0"/>
                <a:cs typeface="Segoe UI Semilight" panose="020B0402040204020203" pitchFamily="34" charset="0"/>
              </a:rPr>
              <a:t>Enterprise grade</a:t>
            </a:r>
            <a:endParaRPr lang="en-US" sz="1372" dirty="0">
              <a:solidFill>
                <a:srgbClr val="0078D7"/>
              </a:solidFill>
            </a:endParaRPr>
          </a:p>
        </p:txBody>
      </p:sp>
      <p:sp>
        <p:nvSpPr>
          <p:cNvPr id="135" name="Rectangle 134">
            <a:extLst>
              <a:ext uri="{FF2B5EF4-FFF2-40B4-BE49-F238E27FC236}">
                <a16:creationId xmlns:a16="http://schemas.microsoft.com/office/drawing/2014/main" id="{094F503E-8C52-4AAD-8EAF-9F1E93203AD2}"/>
              </a:ext>
            </a:extLst>
          </p:cNvPr>
          <p:cNvSpPr/>
          <p:nvPr/>
        </p:nvSpPr>
        <p:spPr>
          <a:xfrm>
            <a:off x="2975865" y="6135600"/>
            <a:ext cx="1224507"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Global data</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center footprint</a:t>
            </a:r>
          </a:p>
        </p:txBody>
      </p:sp>
      <p:sp>
        <p:nvSpPr>
          <p:cNvPr id="136" name="Rectangle 135">
            <a:extLst>
              <a:ext uri="{FF2B5EF4-FFF2-40B4-BE49-F238E27FC236}">
                <a16:creationId xmlns:a16="http://schemas.microsoft.com/office/drawing/2014/main" id="{EE0E07CE-E41C-41F3-9518-8D67E998E429}"/>
              </a:ext>
            </a:extLst>
          </p:cNvPr>
          <p:cNvSpPr/>
          <p:nvPr/>
        </p:nvSpPr>
        <p:spPr>
          <a:xfrm>
            <a:off x="4869357" y="6135600"/>
            <a:ext cx="698057"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Hybrid</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support</a:t>
            </a:r>
          </a:p>
        </p:txBody>
      </p:sp>
      <p:sp>
        <p:nvSpPr>
          <p:cNvPr id="137" name="Rectangle 136">
            <a:extLst>
              <a:ext uri="{FF2B5EF4-FFF2-40B4-BE49-F238E27FC236}">
                <a16:creationId xmlns:a16="http://schemas.microsoft.com/office/drawing/2014/main" id="{88139653-483D-42F1-9318-724E094EF10B}"/>
              </a:ext>
            </a:extLst>
          </p:cNvPr>
          <p:cNvSpPr/>
          <p:nvPr/>
        </p:nvSpPr>
        <p:spPr>
          <a:xfrm>
            <a:off x="6397150" y="6135600"/>
            <a:ext cx="911780"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AAD</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integration</a:t>
            </a:r>
          </a:p>
        </p:txBody>
      </p:sp>
      <p:sp>
        <p:nvSpPr>
          <p:cNvPr id="138" name="Rectangle 137">
            <a:extLst>
              <a:ext uri="{FF2B5EF4-FFF2-40B4-BE49-F238E27FC236}">
                <a16:creationId xmlns:a16="http://schemas.microsoft.com/office/drawing/2014/main" id="{C570999F-2C74-4BA8-AF1A-A42F21642743}"/>
              </a:ext>
            </a:extLst>
          </p:cNvPr>
          <p:cNvSpPr/>
          <p:nvPr/>
        </p:nvSpPr>
        <p:spPr>
          <a:xfrm>
            <a:off x="8009671" y="6135600"/>
            <a:ext cx="938494" cy="416383"/>
          </a:xfrm>
          <a:prstGeom prst="rect">
            <a:avLst/>
          </a:prstGeom>
        </p:spPr>
        <p:txBody>
          <a:bodyPr wrap="none">
            <a:spAutoFit/>
          </a:bodyPr>
          <a:lstStyle/>
          <a:p>
            <a:pPr algn="ctr">
              <a:lnSpc>
                <a:spcPct val="90000"/>
              </a:lnSpc>
            </a:pPr>
            <a:r>
              <a:rPr lang="en-US" sz="1176" kern="0" dirty="0">
                <a:solidFill>
                  <a:srgbClr val="797979"/>
                </a:solidFill>
                <a:latin typeface="Segoe UI" panose="020B0502040204020203" pitchFamily="34" charset="0"/>
                <a:cs typeface="Segoe UI" panose="020B0502040204020203" pitchFamily="34" charset="0"/>
              </a:rPr>
              <a:t>Secure &amp;</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compliance</a:t>
            </a:r>
          </a:p>
        </p:txBody>
      </p:sp>
      <p:grpSp>
        <p:nvGrpSpPr>
          <p:cNvPr id="171" name="Group 170">
            <a:extLst>
              <a:ext uri="{FF2B5EF4-FFF2-40B4-BE49-F238E27FC236}">
                <a16:creationId xmlns:a16="http://schemas.microsoft.com/office/drawing/2014/main" id="{296216A8-F7E1-443E-9D7C-C072D5187B29}"/>
              </a:ext>
            </a:extLst>
          </p:cNvPr>
          <p:cNvGrpSpPr/>
          <p:nvPr/>
        </p:nvGrpSpPr>
        <p:grpSpPr>
          <a:xfrm>
            <a:off x="3320030" y="5507948"/>
            <a:ext cx="532922" cy="532922"/>
            <a:chOff x="4327893" y="5617897"/>
            <a:chExt cx="543608" cy="543608"/>
          </a:xfrm>
        </p:grpSpPr>
        <p:sp>
          <p:nvSpPr>
            <p:cNvPr id="133" name="Oval 132">
              <a:extLst>
                <a:ext uri="{FF2B5EF4-FFF2-40B4-BE49-F238E27FC236}">
                  <a16:creationId xmlns:a16="http://schemas.microsoft.com/office/drawing/2014/main" id="{7C93713C-13C8-49AA-9DB9-F53AB8F487EA}"/>
                </a:ext>
              </a:extLst>
            </p:cNvPr>
            <p:cNvSpPr/>
            <p:nvPr/>
          </p:nvSpPr>
          <p:spPr>
            <a:xfrm>
              <a:off x="4327893" y="5617897"/>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157" name="Freeform 90">
              <a:extLst>
                <a:ext uri="{FF2B5EF4-FFF2-40B4-BE49-F238E27FC236}">
                  <a16:creationId xmlns:a16="http://schemas.microsoft.com/office/drawing/2014/main" id="{9057BD75-9781-43BD-BC5E-254407CA9982}"/>
                </a:ext>
              </a:extLst>
            </p:cNvPr>
            <p:cNvSpPr>
              <a:spLocks noChangeAspect="1" noEditPoints="1"/>
            </p:cNvSpPr>
            <p:nvPr/>
          </p:nvSpPr>
          <p:spPr bwMode="auto">
            <a:xfrm>
              <a:off x="4428598" y="5718601"/>
              <a:ext cx="342199" cy="342200"/>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115 w 128"/>
                <a:gd name="T11" fmla="*/ 40 h 128"/>
                <a:gd name="T12" fmla="*/ 90 w 128"/>
                <a:gd name="T13" fmla="*/ 40 h 128"/>
                <a:gd name="T14" fmla="*/ 79 w 128"/>
                <a:gd name="T15" fmla="*/ 11 h 128"/>
                <a:gd name="T16" fmla="*/ 115 w 128"/>
                <a:gd name="T17" fmla="*/ 40 h 128"/>
                <a:gd name="T18" fmla="*/ 120 w 128"/>
                <a:gd name="T19" fmla="*/ 64 h 128"/>
                <a:gd name="T20" fmla="*/ 118 w 128"/>
                <a:gd name="T21" fmla="*/ 80 h 128"/>
                <a:gd name="T22" fmla="*/ 91 w 128"/>
                <a:gd name="T23" fmla="*/ 80 h 128"/>
                <a:gd name="T24" fmla="*/ 91 w 128"/>
                <a:gd name="T25" fmla="*/ 64 h 128"/>
                <a:gd name="T26" fmla="*/ 91 w 128"/>
                <a:gd name="T27" fmla="*/ 48 h 128"/>
                <a:gd name="T28" fmla="*/ 118 w 128"/>
                <a:gd name="T29" fmla="*/ 48 h 128"/>
                <a:gd name="T30" fmla="*/ 120 w 128"/>
                <a:gd name="T31" fmla="*/ 64 h 128"/>
                <a:gd name="T32" fmla="*/ 64 w 128"/>
                <a:gd name="T33" fmla="*/ 120 h 128"/>
                <a:gd name="T34" fmla="*/ 47 w 128"/>
                <a:gd name="T35" fmla="*/ 88 h 128"/>
                <a:gd name="T36" fmla="*/ 81 w 128"/>
                <a:gd name="T37" fmla="*/ 88 h 128"/>
                <a:gd name="T38" fmla="*/ 64 w 128"/>
                <a:gd name="T39" fmla="*/ 120 h 128"/>
                <a:gd name="T40" fmla="*/ 46 w 128"/>
                <a:gd name="T41" fmla="*/ 80 h 128"/>
                <a:gd name="T42" fmla="*/ 45 w 128"/>
                <a:gd name="T43" fmla="*/ 64 h 128"/>
                <a:gd name="T44" fmla="*/ 46 w 128"/>
                <a:gd name="T45" fmla="*/ 48 h 128"/>
                <a:gd name="T46" fmla="*/ 83 w 128"/>
                <a:gd name="T47" fmla="*/ 48 h 128"/>
                <a:gd name="T48" fmla="*/ 83 w 128"/>
                <a:gd name="T49" fmla="*/ 64 h 128"/>
                <a:gd name="T50" fmla="*/ 83 w 128"/>
                <a:gd name="T51" fmla="*/ 80 h 128"/>
                <a:gd name="T52" fmla="*/ 46 w 128"/>
                <a:gd name="T53" fmla="*/ 80 h 128"/>
                <a:gd name="T54" fmla="*/ 8 w 128"/>
                <a:gd name="T55" fmla="*/ 64 h 128"/>
                <a:gd name="T56" fmla="*/ 11 w 128"/>
                <a:gd name="T57" fmla="*/ 48 h 128"/>
                <a:gd name="T58" fmla="*/ 38 w 128"/>
                <a:gd name="T59" fmla="*/ 48 h 128"/>
                <a:gd name="T60" fmla="*/ 37 w 128"/>
                <a:gd name="T61" fmla="*/ 64 h 128"/>
                <a:gd name="T62" fmla="*/ 38 w 128"/>
                <a:gd name="T63" fmla="*/ 80 h 128"/>
                <a:gd name="T64" fmla="*/ 11 w 128"/>
                <a:gd name="T65" fmla="*/ 80 h 128"/>
                <a:gd name="T66" fmla="*/ 8 w 128"/>
                <a:gd name="T67" fmla="*/ 64 h 128"/>
                <a:gd name="T68" fmla="*/ 64 w 128"/>
                <a:gd name="T69" fmla="*/ 8 h 128"/>
                <a:gd name="T70" fmla="*/ 81 w 128"/>
                <a:gd name="T71" fmla="*/ 40 h 128"/>
                <a:gd name="T72" fmla="*/ 47 w 128"/>
                <a:gd name="T73" fmla="*/ 40 h 128"/>
                <a:gd name="T74" fmla="*/ 64 w 128"/>
                <a:gd name="T75" fmla="*/ 8 h 128"/>
                <a:gd name="T76" fmla="*/ 49 w 128"/>
                <a:gd name="T77" fmla="*/ 11 h 128"/>
                <a:gd name="T78" fmla="*/ 39 w 128"/>
                <a:gd name="T79" fmla="*/ 40 h 128"/>
                <a:gd name="T80" fmla="*/ 14 w 128"/>
                <a:gd name="T81" fmla="*/ 40 h 128"/>
                <a:gd name="T82" fmla="*/ 49 w 128"/>
                <a:gd name="T83" fmla="*/ 11 h 128"/>
                <a:gd name="T84" fmla="*/ 14 w 128"/>
                <a:gd name="T85" fmla="*/ 88 h 128"/>
                <a:gd name="T86" fmla="*/ 39 w 128"/>
                <a:gd name="T87" fmla="*/ 88 h 128"/>
                <a:gd name="T88" fmla="*/ 49 w 128"/>
                <a:gd name="T89" fmla="*/ 118 h 128"/>
                <a:gd name="T90" fmla="*/ 14 w 128"/>
                <a:gd name="T91" fmla="*/ 88 h 128"/>
                <a:gd name="T92" fmla="*/ 79 w 128"/>
                <a:gd name="T93" fmla="*/ 118 h 128"/>
                <a:gd name="T94" fmla="*/ 90 w 128"/>
                <a:gd name="T95" fmla="*/ 88 h 128"/>
                <a:gd name="T96" fmla="*/ 115 w 128"/>
                <a:gd name="T97" fmla="*/ 88 h 128"/>
                <a:gd name="T98" fmla="*/ 79 w 128"/>
                <a:gd name="T99" fmla="*/ 11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8" h="128">
                  <a:moveTo>
                    <a:pt x="64" y="0"/>
                  </a:moveTo>
                  <a:cubicBezTo>
                    <a:pt x="29" y="0"/>
                    <a:pt x="0" y="29"/>
                    <a:pt x="0" y="64"/>
                  </a:cubicBezTo>
                  <a:cubicBezTo>
                    <a:pt x="0" y="100"/>
                    <a:pt x="29" y="128"/>
                    <a:pt x="64" y="128"/>
                  </a:cubicBezTo>
                  <a:cubicBezTo>
                    <a:pt x="100" y="128"/>
                    <a:pt x="128" y="100"/>
                    <a:pt x="128" y="64"/>
                  </a:cubicBezTo>
                  <a:cubicBezTo>
                    <a:pt x="128" y="29"/>
                    <a:pt x="100" y="0"/>
                    <a:pt x="64" y="0"/>
                  </a:cubicBezTo>
                  <a:moveTo>
                    <a:pt x="115" y="40"/>
                  </a:moveTo>
                  <a:cubicBezTo>
                    <a:pt x="90" y="40"/>
                    <a:pt x="90" y="40"/>
                    <a:pt x="90" y="40"/>
                  </a:cubicBezTo>
                  <a:cubicBezTo>
                    <a:pt x="88" y="29"/>
                    <a:pt x="84" y="18"/>
                    <a:pt x="79" y="11"/>
                  </a:cubicBezTo>
                  <a:cubicBezTo>
                    <a:pt x="95" y="15"/>
                    <a:pt x="108" y="26"/>
                    <a:pt x="115" y="40"/>
                  </a:cubicBezTo>
                  <a:moveTo>
                    <a:pt x="120" y="64"/>
                  </a:moveTo>
                  <a:cubicBezTo>
                    <a:pt x="120" y="70"/>
                    <a:pt x="120" y="75"/>
                    <a:pt x="118" y="80"/>
                  </a:cubicBezTo>
                  <a:cubicBezTo>
                    <a:pt x="91" y="80"/>
                    <a:pt x="91" y="80"/>
                    <a:pt x="91" y="80"/>
                  </a:cubicBezTo>
                  <a:cubicBezTo>
                    <a:pt x="91" y="75"/>
                    <a:pt x="91" y="70"/>
                    <a:pt x="91" y="64"/>
                  </a:cubicBezTo>
                  <a:cubicBezTo>
                    <a:pt x="91" y="59"/>
                    <a:pt x="91" y="54"/>
                    <a:pt x="91" y="48"/>
                  </a:cubicBezTo>
                  <a:cubicBezTo>
                    <a:pt x="118" y="48"/>
                    <a:pt x="118" y="48"/>
                    <a:pt x="118" y="48"/>
                  </a:cubicBezTo>
                  <a:cubicBezTo>
                    <a:pt x="120" y="53"/>
                    <a:pt x="120" y="59"/>
                    <a:pt x="120" y="64"/>
                  </a:cubicBezTo>
                  <a:moveTo>
                    <a:pt x="64" y="120"/>
                  </a:moveTo>
                  <a:cubicBezTo>
                    <a:pt x="58" y="120"/>
                    <a:pt x="51" y="108"/>
                    <a:pt x="47" y="88"/>
                  </a:cubicBezTo>
                  <a:cubicBezTo>
                    <a:pt x="81" y="88"/>
                    <a:pt x="81" y="88"/>
                    <a:pt x="81" y="88"/>
                  </a:cubicBezTo>
                  <a:cubicBezTo>
                    <a:pt x="78" y="108"/>
                    <a:pt x="71" y="120"/>
                    <a:pt x="64" y="120"/>
                  </a:cubicBezTo>
                  <a:moveTo>
                    <a:pt x="46" y="80"/>
                  </a:moveTo>
                  <a:cubicBezTo>
                    <a:pt x="46" y="75"/>
                    <a:pt x="45" y="70"/>
                    <a:pt x="45" y="64"/>
                  </a:cubicBezTo>
                  <a:cubicBezTo>
                    <a:pt x="45" y="59"/>
                    <a:pt x="46" y="53"/>
                    <a:pt x="46" y="48"/>
                  </a:cubicBezTo>
                  <a:cubicBezTo>
                    <a:pt x="83" y="48"/>
                    <a:pt x="83" y="48"/>
                    <a:pt x="83" y="48"/>
                  </a:cubicBezTo>
                  <a:cubicBezTo>
                    <a:pt x="83" y="53"/>
                    <a:pt x="83" y="59"/>
                    <a:pt x="83" y="64"/>
                  </a:cubicBezTo>
                  <a:cubicBezTo>
                    <a:pt x="83" y="70"/>
                    <a:pt x="83" y="75"/>
                    <a:pt x="83" y="80"/>
                  </a:cubicBezTo>
                  <a:lnTo>
                    <a:pt x="46" y="80"/>
                  </a:lnTo>
                  <a:close/>
                  <a:moveTo>
                    <a:pt x="8" y="64"/>
                  </a:moveTo>
                  <a:cubicBezTo>
                    <a:pt x="8" y="59"/>
                    <a:pt x="9" y="53"/>
                    <a:pt x="11" y="48"/>
                  </a:cubicBezTo>
                  <a:cubicBezTo>
                    <a:pt x="38" y="48"/>
                    <a:pt x="38" y="48"/>
                    <a:pt x="38" y="48"/>
                  </a:cubicBezTo>
                  <a:cubicBezTo>
                    <a:pt x="38" y="54"/>
                    <a:pt x="37" y="59"/>
                    <a:pt x="37" y="64"/>
                  </a:cubicBezTo>
                  <a:cubicBezTo>
                    <a:pt x="37" y="70"/>
                    <a:pt x="38" y="75"/>
                    <a:pt x="38" y="80"/>
                  </a:cubicBezTo>
                  <a:cubicBezTo>
                    <a:pt x="11" y="80"/>
                    <a:pt x="11" y="80"/>
                    <a:pt x="11" y="80"/>
                  </a:cubicBezTo>
                  <a:cubicBezTo>
                    <a:pt x="9" y="75"/>
                    <a:pt x="8" y="70"/>
                    <a:pt x="8" y="64"/>
                  </a:cubicBezTo>
                  <a:moveTo>
                    <a:pt x="64" y="8"/>
                  </a:moveTo>
                  <a:cubicBezTo>
                    <a:pt x="71" y="8"/>
                    <a:pt x="78" y="21"/>
                    <a:pt x="81" y="40"/>
                  </a:cubicBezTo>
                  <a:cubicBezTo>
                    <a:pt x="47" y="40"/>
                    <a:pt x="47" y="40"/>
                    <a:pt x="47" y="40"/>
                  </a:cubicBezTo>
                  <a:cubicBezTo>
                    <a:pt x="51" y="21"/>
                    <a:pt x="58" y="8"/>
                    <a:pt x="64" y="8"/>
                  </a:cubicBezTo>
                  <a:moveTo>
                    <a:pt x="49" y="11"/>
                  </a:moveTo>
                  <a:cubicBezTo>
                    <a:pt x="45" y="18"/>
                    <a:pt x="41" y="29"/>
                    <a:pt x="39" y="40"/>
                  </a:cubicBezTo>
                  <a:cubicBezTo>
                    <a:pt x="14" y="40"/>
                    <a:pt x="14" y="40"/>
                    <a:pt x="14" y="40"/>
                  </a:cubicBezTo>
                  <a:cubicBezTo>
                    <a:pt x="21" y="26"/>
                    <a:pt x="34" y="15"/>
                    <a:pt x="49" y="11"/>
                  </a:cubicBezTo>
                  <a:moveTo>
                    <a:pt x="14" y="88"/>
                  </a:moveTo>
                  <a:cubicBezTo>
                    <a:pt x="39" y="88"/>
                    <a:pt x="39" y="88"/>
                    <a:pt x="39" y="88"/>
                  </a:cubicBezTo>
                  <a:cubicBezTo>
                    <a:pt x="41" y="100"/>
                    <a:pt x="45" y="111"/>
                    <a:pt x="49" y="118"/>
                  </a:cubicBezTo>
                  <a:cubicBezTo>
                    <a:pt x="34" y="114"/>
                    <a:pt x="21" y="103"/>
                    <a:pt x="14" y="88"/>
                  </a:cubicBezTo>
                  <a:moveTo>
                    <a:pt x="79" y="118"/>
                  </a:moveTo>
                  <a:cubicBezTo>
                    <a:pt x="84" y="111"/>
                    <a:pt x="88" y="100"/>
                    <a:pt x="90" y="88"/>
                  </a:cubicBezTo>
                  <a:cubicBezTo>
                    <a:pt x="115" y="88"/>
                    <a:pt x="115" y="88"/>
                    <a:pt x="115" y="88"/>
                  </a:cubicBezTo>
                  <a:cubicBezTo>
                    <a:pt x="108" y="103"/>
                    <a:pt x="95" y="114"/>
                    <a:pt x="79" y="118"/>
                  </a:cubicBezTo>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172" name="Group 171">
            <a:extLst>
              <a:ext uri="{FF2B5EF4-FFF2-40B4-BE49-F238E27FC236}">
                <a16:creationId xmlns:a16="http://schemas.microsoft.com/office/drawing/2014/main" id="{6909CFC3-2AD6-487D-A863-76299881C5AB}"/>
              </a:ext>
            </a:extLst>
          </p:cNvPr>
          <p:cNvGrpSpPr/>
          <p:nvPr/>
        </p:nvGrpSpPr>
        <p:grpSpPr>
          <a:xfrm>
            <a:off x="4950537" y="5507948"/>
            <a:ext cx="532922" cy="532922"/>
            <a:chOff x="5991095" y="5617897"/>
            <a:chExt cx="543608" cy="543608"/>
          </a:xfrm>
        </p:grpSpPr>
        <p:sp>
          <p:nvSpPr>
            <p:cNvPr id="134" name="Oval 133">
              <a:extLst>
                <a:ext uri="{FF2B5EF4-FFF2-40B4-BE49-F238E27FC236}">
                  <a16:creationId xmlns:a16="http://schemas.microsoft.com/office/drawing/2014/main" id="{7A98C60D-99DB-42B5-92E6-FC6FB1759466}"/>
                </a:ext>
              </a:extLst>
            </p:cNvPr>
            <p:cNvSpPr/>
            <p:nvPr/>
          </p:nvSpPr>
          <p:spPr>
            <a:xfrm>
              <a:off x="5991095" y="5617897"/>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159" name="Freeform 9">
              <a:extLst>
                <a:ext uri="{FF2B5EF4-FFF2-40B4-BE49-F238E27FC236}">
                  <a16:creationId xmlns:a16="http://schemas.microsoft.com/office/drawing/2014/main" id="{AF0C2B0B-5014-49BF-B981-65FE8F94CD1D}"/>
                </a:ext>
              </a:extLst>
            </p:cNvPr>
            <p:cNvSpPr>
              <a:spLocks noChangeAspect="1" noEditPoints="1"/>
            </p:cNvSpPr>
            <p:nvPr/>
          </p:nvSpPr>
          <p:spPr bwMode="auto">
            <a:xfrm>
              <a:off x="6076717" y="5759598"/>
              <a:ext cx="372364" cy="260206"/>
            </a:xfrm>
            <a:custGeom>
              <a:avLst/>
              <a:gdLst>
                <a:gd name="T0" fmla="*/ 28 w 128"/>
                <a:gd name="T1" fmla="*/ 88 h 88"/>
                <a:gd name="T2" fmla="*/ 94 w 128"/>
                <a:gd name="T3" fmla="*/ 88 h 88"/>
                <a:gd name="T4" fmla="*/ 128 w 128"/>
                <a:gd name="T5" fmla="*/ 54 h 88"/>
                <a:gd name="T6" fmla="*/ 96 w 128"/>
                <a:gd name="T7" fmla="*/ 20 h 88"/>
                <a:gd name="T8" fmla="*/ 64 w 128"/>
                <a:gd name="T9" fmla="*/ 0 h 88"/>
                <a:gd name="T10" fmla="*/ 28 w 128"/>
                <a:gd name="T11" fmla="*/ 32 h 88"/>
                <a:gd name="T12" fmla="*/ 28 w 128"/>
                <a:gd name="T13" fmla="*/ 32 h 88"/>
                <a:gd name="T14" fmla="*/ 0 w 128"/>
                <a:gd name="T15" fmla="*/ 60 h 88"/>
                <a:gd name="T16" fmla="*/ 28 w 128"/>
                <a:gd name="T17" fmla="*/ 88 h 88"/>
                <a:gd name="T18" fmla="*/ 28 w 128"/>
                <a:gd name="T19" fmla="*/ 40 h 88"/>
                <a:gd name="T20" fmla="*/ 31 w 128"/>
                <a:gd name="T21" fmla="*/ 40 h 88"/>
                <a:gd name="T22" fmla="*/ 36 w 128"/>
                <a:gd name="T23" fmla="*/ 41 h 88"/>
                <a:gd name="T24" fmla="*/ 36 w 128"/>
                <a:gd name="T25" fmla="*/ 36 h 88"/>
                <a:gd name="T26" fmla="*/ 64 w 128"/>
                <a:gd name="T27" fmla="*/ 8 h 88"/>
                <a:gd name="T28" fmla="*/ 90 w 128"/>
                <a:gd name="T29" fmla="*/ 26 h 88"/>
                <a:gd name="T30" fmla="*/ 91 w 128"/>
                <a:gd name="T31" fmla="*/ 28 h 88"/>
                <a:gd name="T32" fmla="*/ 94 w 128"/>
                <a:gd name="T33" fmla="*/ 28 h 88"/>
                <a:gd name="T34" fmla="*/ 120 w 128"/>
                <a:gd name="T35" fmla="*/ 54 h 88"/>
                <a:gd name="T36" fmla="*/ 94 w 128"/>
                <a:gd name="T37" fmla="*/ 80 h 88"/>
                <a:gd name="T38" fmla="*/ 28 w 128"/>
                <a:gd name="T39" fmla="*/ 80 h 88"/>
                <a:gd name="T40" fmla="*/ 8 w 128"/>
                <a:gd name="T41" fmla="*/ 60 h 88"/>
                <a:gd name="T42" fmla="*/ 28 w 128"/>
                <a:gd name="T43" fmla="*/ 40 h 88"/>
                <a:gd name="T44" fmla="*/ 38 w 128"/>
                <a:gd name="T45" fmla="*/ 80 h 88"/>
                <a:gd name="T46" fmla="*/ 33 w 128"/>
                <a:gd name="T47" fmla="*/ 74 h 88"/>
                <a:gd name="T48" fmla="*/ 38 w 128"/>
                <a:gd name="T49" fmla="*/ 69 h 88"/>
                <a:gd name="T50" fmla="*/ 43 w 128"/>
                <a:gd name="T51" fmla="*/ 75 h 88"/>
                <a:gd name="T52" fmla="*/ 38 w 128"/>
                <a:gd name="T53" fmla="*/ 80 h 88"/>
                <a:gd name="T54" fmla="*/ 49 w 128"/>
                <a:gd name="T55" fmla="*/ 70 h 88"/>
                <a:gd name="T56" fmla="*/ 44 w 128"/>
                <a:gd name="T57" fmla="*/ 64 h 88"/>
                <a:gd name="T58" fmla="*/ 50 w 128"/>
                <a:gd name="T59" fmla="*/ 59 h 88"/>
                <a:gd name="T60" fmla="*/ 55 w 128"/>
                <a:gd name="T61" fmla="*/ 65 h 88"/>
                <a:gd name="T62" fmla="*/ 49 w 128"/>
                <a:gd name="T63" fmla="*/ 70 h 88"/>
                <a:gd name="T64" fmla="*/ 61 w 128"/>
                <a:gd name="T65" fmla="*/ 60 h 88"/>
                <a:gd name="T66" fmla="*/ 55 w 128"/>
                <a:gd name="T67" fmla="*/ 54 h 88"/>
                <a:gd name="T68" fmla="*/ 61 w 128"/>
                <a:gd name="T69" fmla="*/ 49 h 88"/>
                <a:gd name="T70" fmla="*/ 66 w 128"/>
                <a:gd name="T71" fmla="*/ 55 h 88"/>
                <a:gd name="T72" fmla="*/ 61 w 128"/>
                <a:gd name="T73" fmla="*/ 60 h 88"/>
                <a:gd name="T74" fmla="*/ 72 w 128"/>
                <a:gd name="T75" fmla="*/ 50 h 88"/>
                <a:gd name="T76" fmla="*/ 67 w 128"/>
                <a:gd name="T77" fmla="*/ 44 h 88"/>
                <a:gd name="T78" fmla="*/ 73 w 128"/>
                <a:gd name="T79" fmla="*/ 39 h 88"/>
                <a:gd name="T80" fmla="*/ 78 w 128"/>
                <a:gd name="T81" fmla="*/ 45 h 88"/>
                <a:gd name="T82" fmla="*/ 72 w 128"/>
                <a:gd name="T83" fmla="*/ 50 h 88"/>
                <a:gd name="T84" fmla="*/ 83 w 128"/>
                <a:gd name="T85" fmla="*/ 40 h 88"/>
                <a:gd name="T86" fmla="*/ 78 w 128"/>
                <a:gd name="T87" fmla="*/ 34 h 88"/>
                <a:gd name="T88" fmla="*/ 84 w 128"/>
                <a:gd name="T89" fmla="*/ 29 h 88"/>
                <a:gd name="T90" fmla="*/ 89 w 128"/>
                <a:gd name="T91" fmla="*/ 35 h 88"/>
                <a:gd name="T92" fmla="*/ 83 w 128"/>
                <a:gd name="T9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 h="88">
                  <a:moveTo>
                    <a:pt x="28" y="88"/>
                  </a:moveTo>
                  <a:cubicBezTo>
                    <a:pt x="94" y="88"/>
                    <a:pt x="94" y="88"/>
                    <a:pt x="94" y="88"/>
                  </a:cubicBezTo>
                  <a:cubicBezTo>
                    <a:pt x="113" y="88"/>
                    <a:pt x="128" y="73"/>
                    <a:pt x="128" y="54"/>
                  </a:cubicBezTo>
                  <a:cubicBezTo>
                    <a:pt x="128" y="36"/>
                    <a:pt x="114" y="21"/>
                    <a:pt x="96" y="20"/>
                  </a:cubicBezTo>
                  <a:cubicBezTo>
                    <a:pt x="90" y="8"/>
                    <a:pt x="78" y="0"/>
                    <a:pt x="64" y="0"/>
                  </a:cubicBezTo>
                  <a:cubicBezTo>
                    <a:pt x="46" y="0"/>
                    <a:pt x="30" y="14"/>
                    <a:pt x="28" y="32"/>
                  </a:cubicBezTo>
                  <a:cubicBezTo>
                    <a:pt x="28" y="32"/>
                    <a:pt x="28" y="32"/>
                    <a:pt x="28" y="32"/>
                  </a:cubicBezTo>
                  <a:cubicBezTo>
                    <a:pt x="13" y="32"/>
                    <a:pt x="0" y="45"/>
                    <a:pt x="0" y="60"/>
                  </a:cubicBezTo>
                  <a:cubicBezTo>
                    <a:pt x="0" y="75"/>
                    <a:pt x="13" y="88"/>
                    <a:pt x="28" y="88"/>
                  </a:cubicBezTo>
                  <a:close/>
                  <a:moveTo>
                    <a:pt x="28" y="40"/>
                  </a:moveTo>
                  <a:cubicBezTo>
                    <a:pt x="29" y="40"/>
                    <a:pt x="30" y="40"/>
                    <a:pt x="31" y="40"/>
                  </a:cubicBezTo>
                  <a:cubicBezTo>
                    <a:pt x="36" y="41"/>
                    <a:pt x="36" y="41"/>
                    <a:pt x="36" y="41"/>
                  </a:cubicBezTo>
                  <a:cubicBezTo>
                    <a:pt x="36" y="36"/>
                    <a:pt x="36" y="36"/>
                    <a:pt x="36" y="36"/>
                  </a:cubicBezTo>
                  <a:cubicBezTo>
                    <a:pt x="36" y="21"/>
                    <a:pt x="49" y="8"/>
                    <a:pt x="64" y="8"/>
                  </a:cubicBezTo>
                  <a:cubicBezTo>
                    <a:pt x="75" y="8"/>
                    <a:pt x="86" y="15"/>
                    <a:pt x="90" y="26"/>
                  </a:cubicBezTo>
                  <a:cubicBezTo>
                    <a:pt x="91" y="28"/>
                    <a:pt x="91" y="28"/>
                    <a:pt x="91" y="28"/>
                  </a:cubicBezTo>
                  <a:cubicBezTo>
                    <a:pt x="94" y="28"/>
                    <a:pt x="94" y="28"/>
                    <a:pt x="94" y="28"/>
                  </a:cubicBezTo>
                  <a:cubicBezTo>
                    <a:pt x="108" y="28"/>
                    <a:pt x="120" y="40"/>
                    <a:pt x="120" y="54"/>
                  </a:cubicBezTo>
                  <a:cubicBezTo>
                    <a:pt x="120" y="68"/>
                    <a:pt x="108" y="80"/>
                    <a:pt x="94" y="80"/>
                  </a:cubicBezTo>
                  <a:cubicBezTo>
                    <a:pt x="28" y="80"/>
                    <a:pt x="28" y="80"/>
                    <a:pt x="28" y="80"/>
                  </a:cubicBezTo>
                  <a:cubicBezTo>
                    <a:pt x="17" y="80"/>
                    <a:pt x="8" y="71"/>
                    <a:pt x="8" y="60"/>
                  </a:cubicBezTo>
                  <a:cubicBezTo>
                    <a:pt x="8" y="49"/>
                    <a:pt x="17" y="40"/>
                    <a:pt x="28" y="40"/>
                  </a:cubicBezTo>
                  <a:close/>
                  <a:moveTo>
                    <a:pt x="38" y="80"/>
                  </a:moveTo>
                  <a:cubicBezTo>
                    <a:pt x="33" y="74"/>
                    <a:pt x="33" y="74"/>
                    <a:pt x="33" y="74"/>
                  </a:cubicBezTo>
                  <a:cubicBezTo>
                    <a:pt x="38" y="69"/>
                    <a:pt x="38" y="69"/>
                    <a:pt x="38" y="69"/>
                  </a:cubicBezTo>
                  <a:cubicBezTo>
                    <a:pt x="43" y="75"/>
                    <a:pt x="43" y="75"/>
                    <a:pt x="43" y="75"/>
                  </a:cubicBezTo>
                  <a:lnTo>
                    <a:pt x="38" y="80"/>
                  </a:lnTo>
                  <a:close/>
                  <a:moveTo>
                    <a:pt x="49" y="70"/>
                  </a:moveTo>
                  <a:cubicBezTo>
                    <a:pt x="44" y="64"/>
                    <a:pt x="44" y="64"/>
                    <a:pt x="44" y="64"/>
                  </a:cubicBezTo>
                  <a:cubicBezTo>
                    <a:pt x="50" y="59"/>
                    <a:pt x="50" y="59"/>
                    <a:pt x="50" y="59"/>
                  </a:cubicBezTo>
                  <a:cubicBezTo>
                    <a:pt x="55" y="65"/>
                    <a:pt x="55" y="65"/>
                    <a:pt x="55" y="65"/>
                  </a:cubicBezTo>
                  <a:lnTo>
                    <a:pt x="49" y="70"/>
                  </a:lnTo>
                  <a:close/>
                  <a:moveTo>
                    <a:pt x="61" y="60"/>
                  </a:moveTo>
                  <a:cubicBezTo>
                    <a:pt x="55" y="54"/>
                    <a:pt x="55" y="54"/>
                    <a:pt x="55" y="54"/>
                  </a:cubicBezTo>
                  <a:cubicBezTo>
                    <a:pt x="61" y="49"/>
                    <a:pt x="61" y="49"/>
                    <a:pt x="61" y="49"/>
                  </a:cubicBezTo>
                  <a:cubicBezTo>
                    <a:pt x="66" y="55"/>
                    <a:pt x="66" y="55"/>
                    <a:pt x="66" y="55"/>
                  </a:cubicBezTo>
                  <a:lnTo>
                    <a:pt x="61" y="60"/>
                  </a:lnTo>
                  <a:close/>
                  <a:moveTo>
                    <a:pt x="72" y="50"/>
                  </a:moveTo>
                  <a:cubicBezTo>
                    <a:pt x="67" y="44"/>
                    <a:pt x="67" y="44"/>
                    <a:pt x="67" y="44"/>
                  </a:cubicBezTo>
                  <a:cubicBezTo>
                    <a:pt x="73" y="39"/>
                    <a:pt x="73" y="39"/>
                    <a:pt x="73" y="39"/>
                  </a:cubicBezTo>
                  <a:cubicBezTo>
                    <a:pt x="78" y="45"/>
                    <a:pt x="78" y="45"/>
                    <a:pt x="78" y="45"/>
                  </a:cubicBezTo>
                  <a:lnTo>
                    <a:pt x="72" y="50"/>
                  </a:lnTo>
                  <a:close/>
                  <a:moveTo>
                    <a:pt x="83" y="40"/>
                  </a:moveTo>
                  <a:cubicBezTo>
                    <a:pt x="78" y="34"/>
                    <a:pt x="78" y="34"/>
                    <a:pt x="78" y="34"/>
                  </a:cubicBezTo>
                  <a:cubicBezTo>
                    <a:pt x="84" y="29"/>
                    <a:pt x="84" y="29"/>
                    <a:pt x="84" y="29"/>
                  </a:cubicBezTo>
                  <a:cubicBezTo>
                    <a:pt x="89" y="35"/>
                    <a:pt x="89" y="35"/>
                    <a:pt x="89" y="35"/>
                  </a:cubicBezTo>
                  <a:lnTo>
                    <a:pt x="83" y="40"/>
                  </a:ln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173" name="Group 172">
            <a:extLst>
              <a:ext uri="{FF2B5EF4-FFF2-40B4-BE49-F238E27FC236}">
                <a16:creationId xmlns:a16="http://schemas.microsoft.com/office/drawing/2014/main" id="{245C9127-E36F-4DA6-943D-047362D83542}"/>
              </a:ext>
            </a:extLst>
          </p:cNvPr>
          <p:cNvGrpSpPr/>
          <p:nvPr/>
        </p:nvGrpSpPr>
        <p:grpSpPr>
          <a:xfrm>
            <a:off x="6581044" y="5507948"/>
            <a:ext cx="532922" cy="532922"/>
            <a:chOff x="7654297" y="5617897"/>
            <a:chExt cx="543608" cy="543608"/>
          </a:xfrm>
        </p:grpSpPr>
        <p:sp>
          <p:nvSpPr>
            <p:cNvPr id="131" name="Oval 130">
              <a:extLst>
                <a:ext uri="{FF2B5EF4-FFF2-40B4-BE49-F238E27FC236}">
                  <a16:creationId xmlns:a16="http://schemas.microsoft.com/office/drawing/2014/main" id="{0C080672-79BB-4CBF-8692-21888C3E275D}"/>
                </a:ext>
              </a:extLst>
            </p:cNvPr>
            <p:cNvSpPr/>
            <p:nvPr/>
          </p:nvSpPr>
          <p:spPr>
            <a:xfrm>
              <a:off x="7654297" y="5617897"/>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161" name="Freeform 118">
              <a:extLst>
                <a:ext uri="{FF2B5EF4-FFF2-40B4-BE49-F238E27FC236}">
                  <a16:creationId xmlns:a16="http://schemas.microsoft.com/office/drawing/2014/main" id="{72802AE5-2966-4864-97CA-B2A09D3FF65A}"/>
                </a:ext>
              </a:extLst>
            </p:cNvPr>
            <p:cNvSpPr>
              <a:spLocks noChangeAspect="1" noEditPoints="1"/>
            </p:cNvSpPr>
            <p:nvPr/>
          </p:nvSpPr>
          <p:spPr bwMode="auto">
            <a:xfrm>
              <a:off x="7755001" y="5782976"/>
              <a:ext cx="342200" cy="213451"/>
            </a:xfrm>
            <a:custGeom>
              <a:avLst/>
              <a:gdLst>
                <a:gd name="T0" fmla="*/ 64 w 128"/>
                <a:gd name="T1" fmla="*/ 56 h 80"/>
                <a:gd name="T2" fmla="*/ 16 w 128"/>
                <a:gd name="T3" fmla="*/ 56 h 80"/>
                <a:gd name="T4" fmla="*/ 0 w 128"/>
                <a:gd name="T5" fmla="*/ 40 h 80"/>
                <a:gd name="T6" fmla="*/ 0 w 128"/>
                <a:gd name="T7" fmla="*/ 16 h 80"/>
                <a:gd name="T8" fmla="*/ 16 w 128"/>
                <a:gd name="T9" fmla="*/ 0 h 80"/>
                <a:gd name="T10" fmla="*/ 64 w 128"/>
                <a:gd name="T11" fmla="*/ 0 h 80"/>
                <a:gd name="T12" fmla="*/ 80 w 128"/>
                <a:gd name="T13" fmla="*/ 16 h 80"/>
                <a:gd name="T14" fmla="*/ 72 w 128"/>
                <a:gd name="T15" fmla="*/ 16 h 80"/>
                <a:gd name="T16" fmla="*/ 64 w 128"/>
                <a:gd name="T17" fmla="*/ 8 h 80"/>
                <a:gd name="T18" fmla="*/ 16 w 128"/>
                <a:gd name="T19" fmla="*/ 8 h 80"/>
                <a:gd name="T20" fmla="*/ 8 w 128"/>
                <a:gd name="T21" fmla="*/ 16 h 80"/>
                <a:gd name="T22" fmla="*/ 8 w 128"/>
                <a:gd name="T23" fmla="*/ 40 h 80"/>
                <a:gd name="T24" fmla="*/ 16 w 128"/>
                <a:gd name="T25" fmla="*/ 48 h 80"/>
                <a:gd name="T26" fmla="*/ 64 w 128"/>
                <a:gd name="T27" fmla="*/ 48 h 80"/>
                <a:gd name="T28" fmla="*/ 72 w 128"/>
                <a:gd name="T29" fmla="*/ 40 h 80"/>
                <a:gd name="T30" fmla="*/ 80 w 128"/>
                <a:gd name="T31" fmla="*/ 40 h 80"/>
                <a:gd name="T32" fmla="*/ 64 w 128"/>
                <a:gd name="T33" fmla="*/ 56 h 80"/>
                <a:gd name="T34" fmla="*/ 112 w 128"/>
                <a:gd name="T35" fmla="*/ 24 h 80"/>
                <a:gd name="T36" fmla="*/ 64 w 128"/>
                <a:gd name="T37" fmla="*/ 24 h 80"/>
                <a:gd name="T38" fmla="*/ 48 w 128"/>
                <a:gd name="T39" fmla="*/ 40 h 80"/>
                <a:gd name="T40" fmla="*/ 56 w 128"/>
                <a:gd name="T41" fmla="*/ 40 h 80"/>
                <a:gd name="T42" fmla="*/ 64 w 128"/>
                <a:gd name="T43" fmla="*/ 32 h 80"/>
                <a:gd name="T44" fmla="*/ 112 w 128"/>
                <a:gd name="T45" fmla="*/ 32 h 80"/>
                <a:gd name="T46" fmla="*/ 120 w 128"/>
                <a:gd name="T47" fmla="*/ 40 h 80"/>
                <a:gd name="T48" fmla="*/ 120 w 128"/>
                <a:gd name="T49" fmla="*/ 64 h 80"/>
                <a:gd name="T50" fmla="*/ 112 w 128"/>
                <a:gd name="T51" fmla="*/ 72 h 80"/>
                <a:gd name="T52" fmla="*/ 64 w 128"/>
                <a:gd name="T53" fmla="*/ 72 h 80"/>
                <a:gd name="T54" fmla="*/ 56 w 128"/>
                <a:gd name="T55" fmla="*/ 64 h 80"/>
                <a:gd name="T56" fmla="*/ 48 w 128"/>
                <a:gd name="T57" fmla="*/ 64 h 80"/>
                <a:gd name="T58" fmla="*/ 64 w 128"/>
                <a:gd name="T59" fmla="*/ 80 h 80"/>
                <a:gd name="T60" fmla="*/ 112 w 128"/>
                <a:gd name="T61" fmla="*/ 80 h 80"/>
                <a:gd name="T62" fmla="*/ 128 w 128"/>
                <a:gd name="T63" fmla="*/ 64 h 80"/>
                <a:gd name="T64" fmla="*/ 128 w 128"/>
                <a:gd name="T65" fmla="*/ 40 h 80"/>
                <a:gd name="T66" fmla="*/ 112 w 128"/>
                <a:gd name="T67" fmla="*/ 2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8" h="80">
                  <a:moveTo>
                    <a:pt x="64" y="56"/>
                  </a:moveTo>
                  <a:cubicBezTo>
                    <a:pt x="16" y="56"/>
                    <a:pt x="16" y="56"/>
                    <a:pt x="16" y="56"/>
                  </a:cubicBezTo>
                  <a:cubicBezTo>
                    <a:pt x="7" y="56"/>
                    <a:pt x="0" y="49"/>
                    <a:pt x="0" y="40"/>
                  </a:cubicBezTo>
                  <a:cubicBezTo>
                    <a:pt x="0" y="16"/>
                    <a:pt x="0" y="16"/>
                    <a:pt x="0" y="16"/>
                  </a:cubicBezTo>
                  <a:cubicBezTo>
                    <a:pt x="0" y="8"/>
                    <a:pt x="7" y="0"/>
                    <a:pt x="16" y="0"/>
                  </a:cubicBezTo>
                  <a:cubicBezTo>
                    <a:pt x="64" y="0"/>
                    <a:pt x="64" y="0"/>
                    <a:pt x="64" y="0"/>
                  </a:cubicBezTo>
                  <a:cubicBezTo>
                    <a:pt x="72" y="0"/>
                    <a:pt x="80" y="8"/>
                    <a:pt x="80" y="16"/>
                  </a:cubicBezTo>
                  <a:cubicBezTo>
                    <a:pt x="72" y="16"/>
                    <a:pt x="72" y="16"/>
                    <a:pt x="72" y="16"/>
                  </a:cubicBezTo>
                  <a:cubicBezTo>
                    <a:pt x="72" y="12"/>
                    <a:pt x="68" y="8"/>
                    <a:pt x="64" y="8"/>
                  </a:cubicBezTo>
                  <a:cubicBezTo>
                    <a:pt x="16" y="8"/>
                    <a:pt x="16" y="8"/>
                    <a:pt x="16" y="8"/>
                  </a:cubicBezTo>
                  <a:cubicBezTo>
                    <a:pt x="11" y="8"/>
                    <a:pt x="8" y="12"/>
                    <a:pt x="8" y="16"/>
                  </a:cubicBezTo>
                  <a:cubicBezTo>
                    <a:pt x="8" y="40"/>
                    <a:pt x="8" y="40"/>
                    <a:pt x="8" y="40"/>
                  </a:cubicBezTo>
                  <a:cubicBezTo>
                    <a:pt x="8" y="45"/>
                    <a:pt x="11" y="48"/>
                    <a:pt x="16" y="48"/>
                  </a:cubicBezTo>
                  <a:cubicBezTo>
                    <a:pt x="64" y="48"/>
                    <a:pt x="64" y="48"/>
                    <a:pt x="64" y="48"/>
                  </a:cubicBezTo>
                  <a:cubicBezTo>
                    <a:pt x="68" y="48"/>
                    <a:pt x="72" y="45"/>
                    <a:pt x="72" y="40"/>
                  </a:cubicBezTo>
                  <a:cubicBezTo>
                    <a:pt x="80" y="40"/>
                    <a:pt x="80" y="40"/>
                    <a:pt x="80" y="40"/>
                  </a:cubicBezTo>
                  <a:cubicBezTo>
                    <a:pt x="80" y="49"/>
                    <a:pt x="72" y="56"/>
                    <a:pt x="64" y="56"/>
                  </a:cubicBezTo>
                  <a:close/>
                  <a:moveTo>
                    <a:pt x="112" y="24"/>
                  </a:moveTo>
                  <a:cubicBezTo>
                    <a:pt x="64" y="24"/>
                    <a:pt x="64" y="24"/>
                    <a:pt x="64" y="24"/>
                  </a:cubicBezTo>
                  <a:cubicBezTo>
                    <a:pt x="55" y="24"/>
                    <a:pt x="48" y="32"/>
                    <a:pt x="48" y="40"/>
                  </a:cubicBezTo>
                  <a:cubicBezTo>
                    <a:pt x="56" y="40"/>
                    <a:pt x="56" y="40"/>
                    <a:pt x="56" y="40"/>
                  </a:cubicBezTo>
                  <a:cubicBezTo>
                    <a:pt x="56" y="36"/>
                    <a:pt x="59" y="32"/>
                    <a:pt x="64" y="32"/>
                  </a:cubicBezTo>
                  <a:cubicBezTo>
                    <a:pt x="112" y="32"/>
                    <a:pt x="112" y="32"/>
                    <a:pt x="112" y="32"/>
                  </a:cubicBezTo>
                  <a:cubicBezTo>
                    <a:pt x="116" y="32"/>
                    <a:pt x="120" y="36"/>
                    <a:pt x="120" y="40"/>
                  </a:cubicBezTo>
                  <a:cubicBezTo>
                    <a:pt x="120" y="64"/>
                    <a:pt x="120" y="64"/>
                    <a:pt x="120" y="64"/>
                  </a:cubicBezTo>
                  <a:cubicBezTo>
                    <a:pt x="120" y="69"/>
                    <a:pt x="116" y="72"/>
                    <a:pt x="112" y="72"/>
                  </a:cubicBezTo>
                  <a:cubicBezTo>
                    <a:pt x="64" y="72"/>
                    <a:pt x="64" y="72"/>
                    <a:pt x="64" y="72"/>
                  </a:cubicBezTo>
                  <a:cubicBezTo>
                    <a:pt x="59" y="72"/>
                    <a:pt x="56" y="69"/>
                    <a:pt x="56" y="64"/>
                  </a:cubicBezTo>
                  <a:cubicBezTo>
                    <a:pt x="48" y="64"/>
                    <a:pt x="48" y="64"/>
                    <a:pt x="48" y="64"/>
                  </a:cubicBezTo>
                  <a:cubicBezTo>
                    <a:pt x="48" y="73"/>
                    <a:pt x="55" y="80"/>
                    <a:pt x="64" y="80"/>
                  </a:cubicBezTo>
                  <a:cubicBezTo>
                    <a:pt x="112" y="80"/>
                    <a:pt x="112" y="80"/>
                    <a:pt x="112" y="80"/>
                  </a:cubicBezTo>
                  <a:cubicBezTo>
                    <a:pt x="120" y="80"/>
                    <a:pt x="128" y="73"/>
                    <a:pt x="128" y="64"/>
                  </a:cubicBezTo>
                  <a:cubicBezTo>
                    <a:pt x="128" y="40"/>
                    <a:pt x="128" y="40"/>
                    <a:pt x="128" y="40"/>
                  </a:cubicBezTo>
                  <a:cubicBezTo>
                    <a:pt x="128" y="32"/>
                    <a:pt x="120" y="24"/>
                    <a:pt x="112" y="24"/>
                  </a:cubicBez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grpSp>
        <p:nvGrpSpPr>
          <p:cNvPr id="174" name="Group 173">
            <a:extLst>
              <a:ext uri="{FF2B5EF4-FFF2-40B4-BE49-F238E27FC236}">
                <a16:creationId xmlns:a16="http://schemas.microsoft.com/office/drawing/2014/main" id="{242C5DAA-A207-4102-8321-017A9DCCA7AD}"/>
              </a:ext>
            </a:extLst>
          </p:cNvPr>
          <p:cNvGrpSpPr/>
          <p:nvPr/>
        </p:nvGrpSpPr>
        <p:grpSpPr>
          <a:xfrm>
            <a:off x="8211551" y="5507948"/>
            <a:ext cx="532922" cy="532922"/>
            <a:chOff x="9317499" y="5617897"/>
            <a:chExt cx="543608" cy="543608"/>
          </a:xfrm>
        </p:grpSpPr>
        <p:sp>
          <p:nvSpPr>
            <p:cNvPr id="132" name="Oval 131">
              <a:extLst>
                <a:ext uri="{FF2B5EF4-FFF2-40B4-BE49-F238E27FC236}">
                  <a16:creationId xmlns:a16="http://schemas.microsoft.com/office/drawing/2014/main" id="{7F4AA867-EA34-4FDA-9A83-DE6DE34D7053}"/>
                </a:ext>
              </a:extLst>
            </p:cNvPr>
            <p:cNvSpPr/>
            <p:nvPr/>
          </p:nvSpPr>
          <p:spPr>
            <a:xfrm>
              <a:off x="9317499" y="5617897"/>
              <a:ext cx="543608" cy="543608"/>
            </a:xfrm>
            <a:prstGeom prst="ellipse">
              <a:avLst/>
            </a:prstGeom>
            <a:solidFill>
              <a:schemeClr val="bg1"/>
            </a:solid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dirty="0"/>
            </a:p>
          </p:txBody>
        </p:sp>
        <p:sp>
          <p:nvSpPr>
            <p:cNvPr id="163" name="Freeform 144">
              <a:extLst>
                <a:ext uri="{FF2B5EF4-FFF2-40B4-BE49-F238E27FC236}">
                  <a16:creationId xmlns:a16="http://schemas.microsoft.com/office/drawing/2014/main" id="{AF3635F8-7A84-403C-B9C3-62B892F41988}"/>
                </a:ext>
              </a:extLst>
            </p:cNvPr>
            <p:cNvSpPr>
              <a:spLocks noChangeAspect="1" noEditPoints="1"/>
            </p:cNvSpPr>
            <p:nvPr/>
          </p:nvSpPr>
          <p:spPr bwMode="auto">
            <a:xfrm>
              <a:off x="9459426" y="5747965"/>
              <a:ext cx="259755" cy="283473"/>
            </a:xfrm>
            <a:custGeom>
              <a:avLst/>
              <a:gdLst>
                <a:gd name="T0" fmla="*/ 48 w 97"/>
                <a:gd name="T1" fmla="*/ 106 h 106"/>
                <a:gd name="T2" fmla="*/ 49 w 97"/>
                <a:gd name="T3" fmla="*/ 105 h 106"/>
                <a:gd name="T4" fmla="*/ 97 w 97"/>
                <a:gd name="T5" fmla="*/ 45 h 106"/>
                <a:gd name="T6" fmla="*/ 97 w 97"/>
                <a:gd name="T7" fmla="*/ 0 h 106"/>
                <a:gd name="T8" fmla="*/ 90 w 97"/>
                <a:gd name="T9" fmla="*/ 5 h 106"/>
                <a:gd name="T10" fmla="*/ 71 w 97"/>
                <a:gd name="T11" fmla="*/ 10 h 106"/>
                <a:gd name="T12" fmla="*/ 50 w 97"/>
                <a:gd name="T13" fmla="*/ 5 h 106"/>
                <a:gd name="T14" fmla="*/ 48 w 97"/>
                <a:gd name="T15" fmla="*/ 3 h 106"/>
                <a:gd name="T16" fmla="*/ 46 w 97"/>
                <a:gd name="T17" fmla="*/ 4 h 106"/>
                <a:gd name="T18" fmla="*/ 25 w 97"/>
                <a:gd name="T19" fmla="*/ 10 h 106"/>
                <a:gd name="T20" fmla="*/ 6 w 97"/>
                <a:gd name="T21" fmla="*/ 5 h 106"/>
                <a:gd name="T22" fmla="*/ 0 w 97"/>
                <a:gd name="T23" fmla="*/ 1 h 106"/>
                <a:gd name="T24" fmla="*/ 0 w 97"/>
                <a:gd name="T25" fmla="*/ 45 h 106"/>
                <a:gd name="T26" fmla="*/ 47 w 97"/>
                <a:gd name="T27" fmla="*/ 105 h 106"/>
                <a:gd name="T28" fmla="*/ 48 w 97"/>
                <a:gd name="T29" fmla="*/ 106 h 106"/>
                <a:gd name="T30" fmla="*/ 8 w 97"/>
                <a:gd name="T31" fmla="*/ 45 h 106"/>
                <a:gd name="T32" fmla="*/ 8 w 97"/>
                <a:gd name="T33" fmla="*/ 14 h 106"/>
                <a:gd name="T34" fmla="*/ 25 w 97"/>
                <a:gd name="T35" fmla="*/ 18 h 106"/>
                <a:gd name="T36" fmla="*/ 48 w 97"/>
                <a:gd name="T37" fmla="*/ 12 h 106"/>
                <a:gd name="T38" fmla="*/ 71 w 97"/>
                <a:gd name="T39" fmla="*/ 18 h 106"/>
                <a:gd name="T40" fmla="*/ 89 w 97"/>
                <a:gd name="T41" fmla="*/ 15 h 106"/>
                <a:gd name="T42" fmla="*/ 89 w 97"/>
                <a:gd name="T43" fmla="*/ 45 h 106"/>
                <a:gd name="T44" fmla="*/ 48 w 97"/>
                <a:gd name="T45" fmla="*/ 97 h 106"/>
                <a:gd name="T46" fmla="*/ 8 w 97"/>
                <a:gd name="T47" fmla="*/ 4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7" h="106">
                  <a:moveTo>
                    <a:pt x="48" y="106"/>
                  </a:moveTo>
                  <a:cubicBezTo>
                    <a:pt x="49" y="105"/>
                    <a:pt x="49" y="105"/>
                    <a:pt x="49" y="105"/>
                  </a:cubicBezTo>
                  <a:cubicBezTo>
                    <a:pt x="51" y="104"/>
                    <a:pt x="97" y="86"/>
                    <a:pt x="97" y="45"/>
                  </a:cubicBezTo>
                  <a:cubicBezTo>
                    <a:pt x="97" y="0"/>
                    <a:pt x="97" y="0"/>
                    <a:pt x="97" y="0"/>
                  </a:cubicBezTo>
                  <a:cubicBezTo>
                    <a:pt x="90" y="5"/>
                    <a:pt x="90" y="5"/>
                    <a:pt x="90" y="5"/>
                  </a:cubicBezTo>
                  <a:cubicBezTo>
                    <a:pt x="90" y="5"/>
                    <a:pt x="82" y="10"/>
                    <a:pt x="71" y="10"/>
                  </a:cubicBezTo>
                  <a:cubicBezTo>
                    <a:pt x="60" y="10"/>
                    <a:pt x="50" y="5"/>
                    <a:pt x="50" y="5"/>
                  </a:cubicBezTo>
                  <a:cubicBezTo>
                    <a:pt x="48" y="3"/>
                    <a:pt x="48" y="3"/>
                    <a:pt x="48" y="3"/>
                  </a:cubicBezTo>
                  <a:cubicBezTo>
                    <a:pt x="46" y="4"/>
                    <a:pt x="46" y="4"/>
                    <a:pt x="46" y="4"/>
                  </a:cubicBezTo>
                  <a:cubicBezTo>
                    <a:pt x="46" y="4"/>
                    <a:pt x="35" y="10"/>
                    <a:pt x="25" y="10"/>
                  </a:cubicBezTo>
                  <a:cubicBezTo>
                    <a:pt x="15" y="10"/>
                    <a:pt x="6" y="5"/>
                    <a:pt x="6" y="5"/>
                  </a:cubicBezTo>
                  <a:cubicBezTo>
                    <a:pt x="0" y="1"/>
                    <a:pt x="0" y="1"/>
                    <a:pt x="0" y="1"/>
                  </a:cubicBezTo>
                  <a:cubicBezTo>
                    <a:pt x="0" y="45"/>
                    <a:pt x="0" y="45"/>
                    <a:pt x="0" y="45"/>
                  </a:cubicBezTo>
                  <a:cubicBezTo>
                    <a:pt x="0" y="86"/>
                    <a:pt x="45" y="104"/>
                    <a:pt x="47" y="105"/>
                  </a:cubicBezTo>
                  <a:lnTo>
                    <a:pt x="48" y="106"/>
                  </a:lnTo>
                  <a:close/>
                  <a:moveTo>
                    <a:pt x="8" y="45"/>
                  </a:moveTo>
                  <a:cubicBezTo>
                    <a:pt x="8" y="14"/>
                    <a:pt x="8" y="14"/>
                    <a:pt x="8" y="14"/>
                  </a:cubicBezTo>
                  <a:cubicBezTo>
                    <a:pt x="12" y="16"/>
                    <a:pt x="18" y="18"/>
                    <a:pt x="25" y="18"/>
                  </a:cubicBezTo>
                  <a:cubicBezTo>
                    <a:pt x="34" y="18"/>
                    <a:pt x="44" y="14"/>
                    <a:pt x="48" y="12"/>
                  </a:cubicBezTo>
                  <a:cubicBezTo>
                    <a:pt x="52" y="14"/>
                    <a:pt x="61" y="18"/>
                    <a:pt x="71" y="18"/>
                  </a:cubicBezTo>
                  <a:cubicBezTo>
                    <a:pt x="78" y="18"/>
                    <a:pt x="84" y="16"/>
                    <a:pt x="89" y="15"/>
                  </a:cubicBezTo>
                  <a:cubicBezTo>
                    <a:pt x="89" y="45"/>
                    <a:pt x="89" y="45"/>
                    <a:pt x="89" y="45"/>
                  </a:cubicBezTo>
                  <a:cubicBezTo>
                    <a:pt x="89" y="77"/>
                    <a:pt x="55" y="94"/>
                    <a:pt x="48" y="97"/>
                  </a:cubicBezTo>
                  <a:cubicBezTo>
                    <a:pt x="41" y="94"/>
                    <a:pt x="8" y="77"/>
                    <a:pt x="8" y="45"/>
                  </a:cubicBezTo>
                  <a:close/>
                </a:path>
              </a:pathLst>
            </a:custGeom>
            <a:solidFill>
              <a:srgbClr val="0078D7"/>
            </a:solidFill>
            <a:ln>
              <a:noFill/>
            </a:ln>
          </p:spPr>
          <p:txBody>
            <a:bodyPr vert="horz" wrap="square" lIns="86152" tIns="43076" rIns="86152" bIns="43076" numCol="1" anchor="t" anchorCtr="0" compatLnSpc="1">
              <a:prstTxWarp prst="textNoShape">
                <a:avLst/>
              </a:prstTxWarp>
            </a:bodyPr>
            <a:lstStyle/>
            <a:p>
              <a:pPr defTabSz="878727">
                <a:defRPr/>
              </a:pPr>
              <a:endParaRPr lang="en-US" sz="1730">
                <a:solidFill>
                  <a:srgbClr val="000000"/>
                </a:solidFill>
                <a:latin typeface="Segoe UI"/>
              </a:endParaRPr>
            </a:p>
          </p:txBody>
        </p:sp>
      </p:grpSp>
    </p:spTree>
    <p:extLst>
      <p:ext uri="{BB962C8B-B14F-4D97-AF65-F5344CB8AC3E}">
        <p14:creationId xmlns:p14="http://schemas.microsoft.com/office/powerpoint/2010/main" val="1190841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50"/>
                                        <p:tgtEl>
                                          <p:spTgt spid="18"/>
                                        </p:tgtEl>
                                      </p:cBhvr>
                                    </p:animEffect>
                                  </p:childTnLst>
                                </p:cTn>
                              </p:par>
                              <p:par>
                                <p:cTn id="8" presetID="53" presetClass="entr" presetSubtype="16" fill="hold" nodeType="withEffect">
                                  <p:stCondLst>
                                    <p:cond delay="0"/>
                                  </p:stCondLst>
                                  <p:childTnLst>
                                    <p:set>
                                      <p:cBhvr>
                                        <p:cTn id="9" dur="1" fill="hold">
                                          <p:stCondLst>
                                            <p:cond delay="0"/>
                                          </p:stCondLst>
                                        </p:cTn>
                                        <p:tgtEl>
                                          <p:spTgt spid="60"/>
                                        </p:tgtEl>
                                        <p:attrNameLst>
                                          <p:attrName>style.visibility</p:attrName>
                                        </p:attrNameLst>
                                      </p:cBhvr>
                                      <p:to>
                                        <p:strVal val="visible"/>
                                      </p:to>
                                    </p:set>
                                    <p:anim calcmode="lin" valueType="num">
                                      <p:cBhvr>
                                        <p:cTn id="10" dur="250" fill="hold"/>
                                        <p:tgtEl>
                                          <p:spTgt spid="60"/>
                                        </p:tgtEl>
                                        <p:attrNameLst>
                                          <p:attrName>ppt_w</p:attrName>
                                        </p:attrNameLst>
                                      </p:cBhvr>
                                      <p:tavLst>
                                        <p:tav tm="0">
                                          <p:val>
                                            <p:fltVal val="0"/>
                                          </p:val>
                                        </p:tav>
                                        <p:tav tm="100000">
                                          <p:val>
                                            <p:strVal val="#ppt_w"/>
                                          </p:val>
                                        </p:tav>
                                      </p:tavLst>
                                    </p:anim>
                                    <p:anim calcmode="lin" valueType="num">
                                      <p:cBhvr>
                                        <p:cTn id="11" dur="250" fill="hold"/>
                                        <p:tgtEl>
                                          <p:spTgt spid="60"/>
                                        </p:tgtEl>
                                        <p:attrNameLst>
                                          <p:attrName>ppt_h</p:attrName>
                                        </p:attrNameLst>
                                      </p:cBhvr>
                                      <p:tavLst>
                                        <p:tav tm="0">
                                          <p:val>
                                            <p:fltVal val="0"/>
                                          </p:val>
                                        </p:tav>
                                        <p:tav tm="100000">
                                          <p:val>
                                            <p:strVal val="#ppt_h"/>
                                          </p:val>
                                        </p:tav>
                                      </p:tavLst>
                                    </p:anim>
                                    <p:animEffect transition="in" filter="fade">
                                      <p:cBhvr>
                                        <p:cTn id="12" dur="250"/>
                                        <p:tgtEl>
                                          <p:spTgt spid="6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250"/>
                                        <p:tgtEl>
                                          <p:spTgt spid="36"/>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250"/>
                                        <p:tgtEl>
                                          <p:spTgt spid="37"/>
                                        </p:tgtEl>
                                      </p:cBhvr>
                                    </p:animEffect>
                                  </p:childTnLst>
                                </p:cTn>
                              </p:par>
                              <p:par>
                                <p:cTn id="19" presetID="53" presetClass="entr" presetSubtype="16" fill="hold" nodeType="withEffect">
                                  <p:stCondLst>
                                    <p:cond delay="250"/>
                                  </p:stCondLst>
                                  <p:childTnLst>
                                    <p:set>
                                      <p:cBhvr>
                                        <p:cTn id="20" dur="1" fill="hold">
                                          <p:stCondLst>
                                            <p:cond delay="0"/>
                                          </p:stCondLst>
                                        </p:cTn>
                                        <p:tgtEl>
                                          <p:spTgt spid="2"/>
                                        </p:tgtEl>
                                        <p:attrNameLst>
                                          <p:attrName>style.visibility</p:attrName>
                                        </p:attrNameLst>
                                      </p:cBhvr>
                                      <p:to>
                                        <p:strVal val="visible"/>
                                      </p:to>
                                    </p:set>
                                    <p:anim calcmode="lin" valueType="num">
                                      <p:cBhvr>
                                        <p:cTn id="21" dur="250" fill="hold"/>
                                        <p:tgtEl>
                                          <p:spTgt spid="2"/>
                                        </p:tgtEl>
                                        <p:attrNameLst>
                                          <p:attrName>ppt_w</p:attrName>
                                        </p:attrNameLst>
                                      </p:cBhvr>
                                      <p:tavLst>
                                        <p:tav tm="0">
                                          <p:val>
                                            <p:fltVal val="0"/>
                                          </p:val>
                                        </p:tav>
                                        <p:tav tm="100000">
                                          <p:val>
                                            <p:strVal val="#ppt_w"/>
                                          </p:val>
                                        </p:tav>
                                      </p:tavLst>
                                    </p:anim>
                                    <p:anim calcmode="lin" valueType="num">
                                      <p:cBhvr>
                                        <p:cTn id="22" dur="250" fill="hold"/>
                                        <p:tgtEl>
                                          <p:spTgt spid="2"/>
                                        </p:tgtEl>
                                        <p:attrNameLst>
                                          <p:attrName>ppt_h</p:attrName>
                                        </p:attrNameLst>
                                      </p:cBhvr>
                                      <p:tavLst>
                                        <p:tav tm="0">
                                          <p:val>
                                            <p:fltVal val="0"/>
                                          </p:val>
                                        </p:tav>
                                        <p:tav tm="100000">
                                          <p:val>
                                            <p:strVal val="#ppt_h"/>
                                          </p:val>
                                        </p:tav>
                                      </p:tavLst>
                                    </p:anim>
                                    <p:animEffect transition="in" filter="fade">
                                      <p:cBhvr>
                                        <p:cTn id="23" dur="250"/>
                                        <p:tgtEl>
                                          <p:spTgt spid="2"/>
                                        </p:tgtEl>
                                      </p:cBhvr>
                                    </p:animEffect>
                                  </p:childTnLst>
                                </p:cTn>
                              </p:par>
                              <p:par>
                                <p:cTn id="24" presetID="53" presetClass="entr" presetSubtype="16" fill="hold" nodeType="withEffect">
                                  <p:stCondLst>
                                    <p:cond delay="500"/>
                                  </p:stCondLst>
                                  <p:childTnLst>
                                    <p:set>
                                      <p:cBhvr>
                                        <p:cTn id="25" dur="1" fill="hold">
                                          <p:stCondLst>
                                            <p:cond delay="0"/>
                                          </p:stCondLst>
                                        </p:cTn>
                                        <p:tgtEl>
                                          <p:spTgt spid="62"/>
                                        </p:tgtEl>
                                        <p:attrNameLst>
                                          <p:attrName>style.visibility</p:attrName>
                                        </p:attrNameLst>
                                      </p:cBhvr>
                                      <p:to>
                                        <p:strVal val="visible"/>
                                      </p:to>
                                    </p:set>
                                    <p:anim calcmode="lin" valueType="num">
                                      <p:cBhvr>
                                        <p:cTn id="26" dur="250" fill="hold"/>
                                        <p:tgtEl>
                                          <p:spTgt spid="62"/>
                                        </p:tgtEl>
                                        <p:attrNameLst>
                                          <p:attrName>ppt_w</p:attrName>
                                        </p:attrNameLst>
                                      </p:cBhvr>
                                      <p:tavLst>
                                        <p:tav tm="0">
                                          <p:val>
                                            <p:fltVal val="0"/>
                                          </p:val>
                                        </p:tav>
                                        <p:tav tm="100000">
                                          <p:val>
                                            <p:strVal val="#ppt_w"/>
                                          </p:val>
                                        </p:tav>
                                      </p:tavLst>
                                    </p:anim>
                                    <p:anim calcmode="lin" valueType="num">
                                      <p:cBhvr>
                                        <p:cTn id="27" dur="250" fill="hold"/>
                                        <p:tgtEl>
                                          <p:spTgt spid="62"/>
                                        </p:tgtEl>
                                        <p:attrNameLst>
                                          <p:attrName>ppt_h</p:attrName>
                                        </p:attrNameLst>
                                      </p:cBhvr>
                                      <p:tavLst>
                                        <p:tav tm="0">
                                          <p:val>
                                            <p:fltVal val="0"/>
                                          </p:val>
                                        </p:tav>
                                        <p:tav tm="100000">
                                          <p:val>
                                            <p:strVal val="#ppt_h"/>
                                          </p:val>
                                        </p:tav>
                                      </p:tavLst>
                                    </p:anim>
                                    <p:animEffect transition="in" filter="fade">
                                      <p:cBhvr>
                                        <p:cTn id="28" dur="250"/>
                                        <p:tgtEl>
                                          <p:spTgt spid="62"/>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250"/>
                                        <p:tgtEl>
                                          <p:spTgt spid="38"/>
                                        </p:tgtEl>
                                      </p:cBhvr>
                                    </p:animEffect>
                                  </p:childTnLst>
                                </p:cTn>
                              </p:par>
                              <p:par>
                                <p:cTn id="32" presetID="53" presetClass="entr" presetSubtype="16" fill="hold" nodeType="withEffect">
                                  <p:stCondLst>
                                    <p:cond delay="750"/>
                                  </p:stCondLst>
                                  <p:childTnLst>
                                    <p:set>
                                      <p:cBhvr>
                                        <p:cTn id="33" dur="1" fill="hold">
                                          <p:stCondLst>
                                            <p:cond delay="0"/>
                                          </p:stCondLst>
                                        </p:cTn>
                                        <p:tgtEl>
                                          <p:spTgt spid="63"/>
                                        </p:tgtEl>
                                        <p:attrNameLst>
                                          <p:attrName>style.visibility</p:attrName>
                                        </p:attrNameLst>
                                      </p:cBhvr>
                                      <p:to>
                                        <p:strVal val="visible"/>
                                      </p:to>
                                    </p:set>
                                    <p:anim calcmode="lin" valueType="num">
                                      <p:cBhvr>
                                        <p:cTn id="34" dur="250" fill="hold"/>
                                        <p:tgtEl>
                                          <p:spTgt spid="63"/>
                                        </p:tgtEl>
                                        <p:attrNameLst>
                                          <p:attrName>ppt_w</p:attrName>
                                        </p:attrNameLst>
                                      </p:cBhvr>
                                      <p:tavLst>
                                        <p:tav tm="0">
                                          <p:val>
                                            <p:fltVal val="0"/>
                                          </p:val>
                                        </p:tav>
                                        <p:tav tm="100000">
                                          <p:val>
                                            <p:strVal val="#ppt_w"/>
                                          </p:val>
                                        </p:tav>
                                      </p:tavLst>
                                    </p:anim>
                                    <p:anim calcmode="lin" valueType="num">
                                      <p:cBhvr>
                                        <p:cTn id="35" dur="250" fill="hold"/>
                                        <p:tgtEl>
                                          <p:spTgt spid="63"/>
                                        </p:tgtEl>
                                        <p:attrNameLst>
                                          <p:attrName>ppt_h</p:attrName>
                                        </p:attrNameLst>
                                      </p:cBhvr>
                                      <p:tavLst>
                                        <p:tav tm="0">
                                          <p:val>
                                            <p:fltVal val="0"/>
                                          </p:val>
                                        </p:tav>
                                        <p:tav tm="100000">
                                          <p:val>
                                            <p:strVal val="#ppt_h"/>
                                          </p:val>
                                        </p:tav>
                                      </p:tavLst>
                                    </p:anim>
                                    <p:animEffect transition="in" filter="fade">
                                      <p:cBhvr>
                                        <p:cTn id="36" dur="250"/>
                                        <p:tgtEl>
                                          <p:spTgt spid="63"/>
                                        </p:tgtEl>
                                      </p:cBhvr>
                                    </p:animEffect>
                                  </p:childTnLst>
                                </p:cTn>
                              </p:par>
                              <p:par>
                                <p:cTn id="37" presetID="10" presetClass="entr" presetSubtype="0" fill="hold" grpId="0" nodeType="withEffect">
                                  <p:stCondLst>
                                    <p:cond delay="75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250"/>
                                        <p:tgtEl>
                                          <p:spTgt spid="39"/>
                                        </p:tgtEl>
                                      </p:cBhvr>
                                    </p:animEffect>
                                  </p:childTnLst>
                                </p:cTn>
                              </p:par>
                            </p:childTnLst>
                          </p:cTn>
                        </p:par>
                        <p:par>
                          <p:cTn id="40" fill="hold">
                            <p:stCondLst>
                              <p:cond delay="1250"/>
                            </p:stCondLst>
                            <p:childTnLst>
                              <p:par>
                                <p:cTn id="41" presetID="22" presetClass="entr" presetSubtype="8" fill="hold"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1250"/>
                                        <p:tgtEl>
                                          <p:spTgt spid="68"/>
                                        </p:tgtEl>
                                      </p:cBhvr>
                                    </p:animEffect>
                                  </p:childTnLst>
                                </p:cTn>
                              </p:par>
                              <p:par>
                                <p:cTn id="44" presetID="53" presetClass="entr" presetSubtype="16" fill="hold" nodeType="withEffect">
                                  <p:stCondLst>
                                    <p:cond delay="0"/>
                                  </p:stCondLst>
                                  <p:childTnLst>
                                    <p:set>
                                      <p:cBhvr>
                                        <p:cTn id="45" dur="1" fill="hold">
                                          <p:stCondLst>
                                            <p:cond delay="0"/>
                                          </p:stCondLst>
                                        </p:cTn>
                                        <p:tgtEl>
                                          <p:spTgt spid="167"/>
                                        </p:tgtEl>
                                        <p:attrNameLst>
                                          <p:attrName>style.visibility</p:attrName>
                                        </p:attrNameLst>
                                      </p:cBhvr>
                                      <p:to>
                                        <p:strVal val="visible"/>
                                      </p:to>
                                    </p:set>
                                    <p:anim calcmode="lin" valueType="num">
                                      <p:cBhvr>
                                        <p:cTn id="46" dur="250" fill="hold"/>
                                        <p:tgtEl>
                                          <p:spTgt spid="167"/>
                                        </p:tgtEl>
                                        <p:attrNameLst>
                                          <p:attrName>ppt_w</p:attrName>
                                        </p:attrNameLst>
                                      </p:cBhvr>
                                      <p:tavLst>
                                        <p:tav tm="0">
                                          <p:val>
                                            <p:fltVal val="0"/>
                                          </p:val>
                                        </p:tav>
                                        <p:tav tm="100000">
                                          <p:val>
                                            <p:strVal val="#ppt_w"/>
                                          </p:val>
                                        </p:tav>
                                      </p:tavLst>
                                    </p:anim>
                                    <p:anim calcmode="lin" valueType="num">
                                      <p:cBhvr>
                                        <p:cTn id="47" dur="250" fill="hold"/>
                                        <p:tgtEl>
                                          <p:spTgt spid="167"/>
                                        </p:tgtEl>
                                        <p:attrNameLst>
                                          <p:attrName>ppt_h</p:attrName>
                                        </p:attrNameLst>
                                      </p:cBhvr>
                                      <p:tavLst>
                                        <p:tav tm="0">
                                          <p:val>
                                            <p:fltVal val="0"/>
                                          </p:val>
                                        </p:tav>
                                        <p:tav tm="100000">
                                          <p:val>
                                            <p:strVal val="#ppt_h"/>
                                          </p:val>
                                        </p:tav>
                                      </p:tavLst>
                                    </p:anim>
                                    <p:animEffect transition="in" filter="fade">
                                      <p:cBhvr>
                                        <p:cTn id="48" dur="250"/>
                                        <p:tgtEl>
                                          <p:spTgt spid="16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fade">
                                      <p:cBhvr>
                                        <p:cTn id="51" dur="250"/>
                                        <p:tgtEl>
                                          <p:spTgt spid="74"/>
                                        </p:tgtEl>
                                      </p:cBhvr>
                                    </p:animEffect>
                                  </p:childTnLst>
                                </p:cTn>
                              </p:par>
                              <p:par>
                                <p:cTn id="52" presetID="10" presetClass="entr" presetSubtype="0" fill="hold" grpId="0" nodeType="withEffect">
                                  <p:stCondLst>
                                    <p:cond delay="250"/>
                                  </p:stCondLst>
                                  <p:childTnLst>
                                    <p:set>
                                      <p:cBhvr>
                                        <p:cTn id="53" dur="1" fill="hold">
                                          <p:stCondLst>
                                            <p:cond delay="0"/>
                                          </p:stCondLst>
                                        </p:cTn>
                                        <p:tgtEl>
                                          <p:spTgt spid="75"/>
                                        </p:tgtEl>
                                        <p:attrNameLst>
                                          <p:attrName>style.visibility</p:attrName>
                                        </p:attrNameLst>
                                      </p:cBhvr>
                                      <p:to>
                                        <p:strVal val="visible"/>
                                      </p:to>
                                    </p:set>
                                    <p:animEffect transition="in" filter="fade">
                                      <p:cBhvr>
                                        <p:cTn id="54" dur="250"/>
                                        <p:tgtEl>
                                          <p:spTgt spid="75"/>
                                        </p:tgtEl>
                                      </p:cBhvr>
                                    </p:animEffect>
                                  </p:childTnLst>
                                </p:cTn>
                              </p:par>
                              <p:par>
                                <p:cTn id="55" presetID="53" presetClass="entr" presetSubtype="16" fill="hold" nodeType="withEffect">
                                  <p:stCondLst>
                                    <p:cond delay="250"/>
                                  </p:stCondLst>
                                  <p:childTnLst>
                                    <p:set>
                                      <p:cBhvr>
                                        <p:cTn id="56" dur="1" fill="hold">
                                          <p:stCondLst>
                                            <p:cond delay="0"/>
                                          </p:stCondLst>
                                        </p:cTn>
                                        <p:tgtEl>
                                          <p:spTgt spid="3"/>
                                        </p:tgtEl>
                                        <p:attrNameLst>
                                          <p:attrName>style.visibility</p:attrName>
                                        </p:attrNameLst>
                                      </p:cBhvr>
                                      <p:to>
                                        <p:strVal val="visible"/>
                                      </p:to>
                                    </p:set>
                                    <p:anim calcmode="lin" valueType="num">
                                      <p:cBhvr>
                                        <p:cTn id="57" dur="250" fill="hold"/>
                                        <p:tgtEl>
                                          <p:spTgt spid="3"/>
                                        </p:tgtEl>
                                        <p:attrNameLst>
                                          <p:attrName>ppt_w</p:attrName>
                                        </p:attrNameLst>
                                      </p:cBhvr>
                                      <p:tavLst>
                                        <p:tav tm="0">
                                          <p:val>
                                            <p:fltVal val="0"/>
                                          </p:val>
                                        </p:tav>
                                        <p:tav tm="100000">
                                          <p:val>
                                            <p:strVal val="#ppt_w"/>
                                          </p:val>
                                        </p:tav>
                                      </p:tavLst>
                                    </p:anim>
                                    <p:anim calcmode="lin" valueType="num">
                                      <p:cBhvr>
                                        <p:cTn id="58" dur="250" fill="hold"/>
                                        <p:tgtEl>
                                          <p:spTgt spid="3"/>
                                        </p:tgtEl>
                                        <p:attrNameLst>
                                          <p:attrName>ppt_h</p:attrName>
                                        </p:attrNameLst>
                                      </p:cBhvr>
                                      <p:tavLst>
                                        <p:tav tm="0">
                                          <p:val>
                                            <p:fltVal val="0"/>
                                          </p:val>
                                        </p:tav>
                                        <p:tav tm="100000">
                                          <p:val>
                                            <p:strVal val="#ppt_h"/>
                                          </p:val>
                                        </p:tav>
                                      </p:tavLst>
                                    </p:anim>
                                    <p:animEffect transition="in" filter="fade">
                                      <p:cBhvr>
                                        <p:cTn id="59" dur="250"/>
                                        <p:tgtEl>
                                          <p:spTgt spid="3"/>
                                        </p:tgtEl>
                                      </p:cBhvr>
                                    </p:animEffect>
                                  </p:childTnLst>
                                </p:cTn>
                              </p:par>
                              <p:par>
                                <p:cTn id="60" presetID="53" presetClass="entr" presetSubtype="16" fill="hold" nodeType="withEffect">
                                  <p:stCondLst>
                                    <p:cond delay="500"/>
                                  </p:stCondLst>
                                  <p:childTnLst>
                                    <p:set>
                                      <p:cBhvr>
                                        <p:cTn id="61" dur="1" fill="hold">
                                          <p:stCondLst>
                                            <p:cond delay="0"/>
                                          </p:stCondLst>
                                        </p:cTn>
                                        <p:tgtEl>
                                          <p:spTgt spid="169"/>
                                        </p:tgtEl>
                                        <p:attrNameLst>
                                          <p:attrName>style.visibility</p:attrName>
                                        </p:attrNameLst>
                                      </p:cBhvr>
                                      <p:to>
                                        <p:strVal val="visible"/>
                                      </p:to>
                                    </p:set>
                                    <p:anim calcmode="lin" valueType="num">
                                      <p:cBhvr>
                                        <p:cTn id="62" dur="250" fill="hold"/>
                                        <p:tgtEl>
                                          <p:spTgt spid="169"/>
                                        </p:tgtEl>
                                        <p:attrNameLst>
                                          <p:attrName>ppt_w</p:attrName>
                                        </p:attrNameLst>
                                      </p:cBhvr>
                                      <p:tavLst>
                                        <p:tav tm="0">
                                          <p:val>
                                            <p:fltVal val="0"/>
                                          </p:val>
                                        </p:tav>
                                        <p:tav tm="100000">
                                          <p:val>
                                            <p:strVal val="#ppt_w"/>
                                          </p:val>
                                        </p:tav>
                                      </p:tavLst>
                                    </p:anim>
                                    <p:anim calcmode="lin" valueType="num">
                                      <p:cBhvr>
                                        <p:cTn id="63" dur="250" fill="hold"/>
                                        <p:tgtEl>
                                          <p:spTgt spid="169"/>
                                        </p:tgtEl>
                                        <p:attrNameLst>
                                          <p:attrName>ppt_h</p:attrName>
                                        </p:attrNameLst>
                                      </p:cBhvr>
                                      <p:tavLst>
                                        <p:tav tm="0">
                                          <p:val>
                                            <p:fltVal val="0"/>
                                          </p:val>
                                        </p:tav>
                                        <p:tav tm="100000">
                                          <p:val>
                                            <p:strVal val="#ppt_h"/>
                                          </p:val>
                                        </p:tav>
                                      </p:tavLst>
                                    </p:anim>
                                    <p:animEffect transition="in" filter="fade">
                                      <p:cBhvr>
                                        <p:cTn id="64" dur="250"/>
                                        <p:tgtEl>
                                          <p:spTgt spid="169"/>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76"/>
                                        </p:tgtEl>
                                        <p:attrNameLst>
                                          <p:attrName>style.visibility</p:attrName>
                                        </p:attrNameLst>
                                      </p:cBhvr>
                                      <p:to>
                                        <p:strVal val="visible"/>
                                      </p:to>
                                    </p:set>
                                    <p:animEffect transition="in" filter="fade">
                                      <p:cBhvr>
                                        <p:cTn id="67" dur="250"/>
                                        <p:tgtEl>
                                          <p:spTgt spid="76"/>
                                        </p:tgtEl>
                                      </p:cBhvr>
                                    </p:animEffect>
                                  </p:childTnLst>
                                </p:cTn>
                              </p:par>
                              <p:par>
                                <p:cTn id="68" presetID="53" presetClass="entr" presetSubtype="16" fill="hold" nodeType="withEffect">
                                  <p:stCondLst>
                                    <p:cond delay="750"/>
                                  </p:stCondLst>
                                  <p:childTnLst>
                                    <p:set>
                                      <p:cBhvr>
                                        <p:cTn id="69" dur="1" fill="hold">
                                          <p:stCondLst>
                                            <p:cond delay="0"/>
                                          </p:stCondLst>
                                        </p:cTn>
                                        <p:tgtEl>
                                          <p:spTgt spid="170"/>
                                        </p:tgtEl>
                                        <p:attrNameLst>
                                          <p:attrName>style.visibility</p:attrName>
                                        </p:attrNameLst>
                                      </p:cBhvr>
                                      <p:to>
                                        <p:strVal val="visible"/>
                                      </p:to>
                                    </p:set>
                                    <p:anim calcmode="lin" valueType="num">
                                      <p:cBhvr>
                                        <p:cTn id="70" dur="250" fill="hold"/>
                                        <p:tgtEl>
                                          <p:spTgt spid="170"/>
                                        </p:tgtEl>
                                        <p:attrNameLst>
                                          <p:attrName>ppt_w</p:attrName>
                                        </p:attrNameLst>
                                      </p:cBhvr>
                                      <p:tavLst>
                                        <p:tav tm="0">
                                          <p:val>
                                            <p:fltVal val="0"/>
                                          </p:val>
                                        </p:tav>
                                        <p:tav tm="100000">
                                          <p:val>
                                            <p:strVal val="#ppt_w"/>
                                          </p:val>
                                        </p:tav>
                                      </p:tavLst>
                                    </p:anim>
                                    <p:anim calcmode="lin" valueType="num">
                                      <p:cBhvr>
                                        <p:cTn id="71" dur="250" fill="hold"/>
                                        <p:tgtEl>
                                          <p:spTgt spid="170"/>
                                        </p:tgtEl>
                                        <p:attrNameLst>
                                          <p:attrName>ppt_h</p:attrName>
                                        </p:attrNameLst>
                                      </p:cBhvr>
                                      <p:tavLst>
                                        <p:tav tm="0">
                                          <p:val>
                                            <p:fltVal val="0"/>
                                          </p:val>
                                        </p:tav>
                                        <p:tav tm="100000">
                                          <p:val>
                                            <p:strVal val="#ppt_h"/>
                                          </p:val>
                                        </p:tav>
                                      </p:tavLst>
                                    </p:anim>
                                    <p:animEffect transition="in" filter="fade">
                                      <p:cBhvr>
                                        <p:cTn id="72" dur="250"/>
                                        <p:tgtEl>
                                          <p:spTgt spid="170"/>
                                        </p:tgtEl>
                                      </p:cBhvr>
                                    </p:animEffect>
                                  </p:childTnLst>
                                </p:cTn>
                              </p:par>
                              <p:par>
                                <p:cTn id="73" presetID="10" presetClass="entr" presetSubtype="0" fill="hold" grpId="0" nodeType="withEffect">
                                  <p:stCondLst>
                                    <p:cond delay="750"/>
                                  </p:stCondLst>
                                  <p:childTnLst>
                                    <p:set>
                                      <p:cBhvr>
                                        <p:cTn id="74" dur="1" fill="hold">
                                          <p:stCondLst>
                                            <p:cond delay="0"/>
                                          </p:stCondLst>
                                        </p:cTn>
                                        <p:tgtEl>
                                          <p:spTgt spid="77"/>
                                        </p:tgtEl>
                                        <p:attrNameLst>
                                          <p:attrName>style.visibility</p:attrName>
                                        </p:attrNameLst>
                                      </p:cBhvr>
                                      <p:to>
                                        <p:strVal val="visible"/>
                                      </p:to>
                                    </p:set>
                                    <p:animEffect transition="in" filter="fade">
                                      <p:cBhvr>
                                        <p:cTn id="75" dur="250"/>
                                        <p:tgtEl>
                                          <p:spTgt spid="77"/>
                                        </p:tgtEl>
                                      </p:cBhvr>
                                    </p:animEffect>
                                  </p:childTnLst>
                                </p:cTn>
                              </p:par>
                            </p:childTnLst>
                          </p:cTn>
                        </p:par>
                        <p:par>
                          <p:cTn id="76" fill="hold">
                            <p:stCondLst>
                              <p:cond delay="2500"/>
                            </p:stCondLst>
                            <p:childTnLst>
                              <p:par>
                                <p:cTn id="77" presetID="22" presetClass="entr" presetSubtype="8" fill="hold" nodeType="afterEffect">
                                  <p:stCondLst>
                                    <p:cond delay="0"/>
                                  </p:stCondLst>
                                  <p:childTnLst>
                                    <p:set>
                                      <p:cBhvr>
                                        <p:cTn id="78" dur="1" fill="hold">
                                          <p:stCondLst>
                                            <p:cond delay="0"/>
                                          </p:stCondLst>
                                        </p:cTn>
                                        <p:tgtEl>
                                          <p:spTgt spid="129"/>
                                        </p:tgtEl>
                                        <p:attrNameLst>
                                          <p:attrName>style.visibility</p:attrName>
                                        </p:attrNameLst>
                                      </p:cBhvr>
                                      <p:to>
                                        <p:strVal val="visible"/>
                                      </p:to>
                                    </p:set>
                                    <p:animEffect transition="in" filter="wipe(left)">
                                      <p:cBhvr>
                                        <p:cTn id="79" dur="1250"/>
                                        <p:tgtEl>
                                          <p:spTgt spid="129"/>
                                        </p:tgtEl>
                                      </p:cBhvr>
                                    </p:animEffect>
                                  </p:childTnLst>
                                </p:cTn>
                              </p:par>
                              <p:par>
                                <p:cTn id="80" presetID="53" presetClass="entr" presetSubtype="16" fill="hold" nodeType="withEffect">
                                  <p:stCondLst>
                                    <p:cond delay="0"/>
                                  </p:stCondLst>
                                  <p:childTnLst>
                                    <p:set>
                                      <p:cBhvr>
                                        <p:cTn id="81" dur="1" fill="hold">
                                          <p:stCondLst>
                                            <p:cond delay="0"/>
                                          </p:stCondLst>
                                        </p:cTn>
                                        <p:tgtEl>
                                          <p:spTgt spid="171"/>
                                        </p:tgtEl>
                                        <p:attrNameLst>
                                          <p:attrName>style.visibility</p:attrName>
                                        </p:attrNameLst>
                                      </p:cBhvr>
                                      <p:to>
                                        <p:strVal val="visible"/>
                                      </p:to>
                                    </p:set>
                                    <p:anim calcmode="lin" valueType="num">
                                      <p:cBhvr>
                                        <p:cTn id="82" dur="250" fill="hold"/>
                                        <p:tgtEl>
                                          <p:spTgt spid="171"/>
                                        </p:tgtEl>
                                        <p:attrNameLst>
                                          <p:attrName>ppt_w</p:attrName>
                                        </p:attrNameLst>
                                      </p:cBhvr>
                                      <p:tavLst>
                                        <p:tav tm="0">
                                          <p:val>
                                            <p:fltVal val="0"/>
                                          </p:val>
                                        </p:tav>
                                        <p:tav tm="100000">
                                          <p:val>
                                            <p:strVal val="#ppt_w"/>
                                          </p:val>
                                        </p:tav>
                                      </p:tavLst>
                                    </p:anim>
                                    <p:anim calcmode="lin" valueType="num">
                                      <p:cBhvr>
                                        <p:cTn id="83" dur="250" fill="hold"/>
                                        <p:tgtEl>
                                          <p:spTgt spid="171"/>
                                        </p:tgtEl>
                                        <p:attrNameLst>
                                          <p:attrName>ppt_h</p:attrName>
                                        </p:attrNameLst>
                                      </p:cBhvr>
                                      <p:tavLst>
                                        <p:tav tm="0">
                                          <p:val>
                                            <p:fltVal val="0"/>
                                          </p:val>
                                        </p:tav>
                                        <p:tav tm="100000">
                                          <p:val>
                                            <p:strVal val="#ppt_h"/>
                                          </p:val>
                                        </p:tav>
                                      </p:tavLst>
                                    </p:anim>
                                    <p:animEffect transition="in" filter="fade">
                                      <p:cBhvr>
                                        <p:cTn id="84" dur="250"/>
                                        <p:tgtEl>
                                          <p:spTgt spid="17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35"/>
                                        </p:tgtEl>
                                        <p:attrNameLst>
                                          <p:attrName>style.visibility</p:attrName>
                                        </p:attrNameLst>
                                      </p:cBhvr>
                                      <p:to>
                                        <p:strVal val="visible"/>
                                      </p:to>
                                    </p:set>
                                    <p:animEffect transition="in" filter="fade">
                                      <p:cBhvr>
                                        <p:cTn id="87" dur="250"/>
                                        <p:tgtEl>
                                          <p:spTgt spid="135"/>
                                        </p:tgtEl>
                                      </p:cBhvr>
                                    </p:animEffect>
                                  </p:childTnLst>
                                </p:cTn>
                              </p:par>
                              <p:par>
                                <p:cTn id="88" presetID="53" presetClass="entr" presetSubtype="16" fill="hold" nodeType="withEffect">
                                  <p:stCondLst>
                                    <p:cond delay="250"/>
                                  </p:stCondLst>
                                  <p:childTnLst>
                                    <p:set>
                                      <p:cBhvr>
                                        <p:cTn id="89" dur="1" fill="hold">
                                          <p:stCondLst>
                                            <p:cond delay="0"/>
                                          </p:stCondLst>
                                        </p:cTn>
                                        <p:tgtEl>
                                          <p:spTgt spid="172"/>
                                        </p:tgtEl>
                                        <p:attrNameLst>
                                          <p:attrName>style.visibility</p:attrName>
                                        </p:attrNameLst>
                                      </p:cBhvr>
                                      <p:to>
                                        <p:strVal val="visible"/>
                                      </p:to>
                                    </p:set>
                                    <p:anim calcmode="lin" valueType="num">
                                      <p:cBhvr>
                                        <p:cTn id="90" dur="250" fill="hold"/>
                                        <p:tgtEl>
                                          <p:spTgt spid="172"/>
                                        </p:tgtEl>
                                        <p:attrNameLst>
                                          <p:attrName>ppt_w</p:attrName>
                                        </p:attrNameLst>
                                      </p:cBhvr>
                                      <p:tavLst>
                                        <p:tav tm="0">
                                          <p:val>
                                            <p:fltVal val="0"/>
                                          </p:val>
                                        </p:tav>
                                        <p:tav tm="100000">
                                          <p:val>
                                            <p:strVal val="#ppt_w"/>
                                          </p:val>
                                        </p:tav>
                                      </p:tavLst>
                                    </p:anim>
                                    <p:anim calcmode="lin" valueType="num">
                                      <p:cBhvr>
                                        <p:cTn id="91" dur="250" fill="hold"/>
                                        <p:tgtEl>
                                          <p:spTgt spid="172"/>
                                        </p:tgtEl>
                                        <p:attrNameLst>
                                          <p:attrName>ppt_h</p:attrName>
                                        </p:attrNameLst>
                                      </p:cBhvr>
                                      <p:tavLst>
                                        <p:tav tm="0">
                                          <p:val>
                                            <p:fltVal val="0"/>
                                          </p:val>
                                        </p:tav>
                                        <p:tav tm="100000">
                                          <p:val>
                                            <p:strVal val="#ppt_h"/>
                                          </p:val>
                                        </p:tav>
                                      </p:tavLst>
                                    </p:anim>
                                    <p:animEffect transition="in" filter="fade">
                                      <p:cBhvr>
                                        <p:cTn id="92" dur="250"/>
                                        <p:tgtEl>
                                          <p:spTgt spid="172"/>
                                        </p:tgtEl>
                                      </p:cBhvr>
                                    </p:animEffect>
                                  </p:childTnLst>
                                </p:cTn>
                              </p:par>
                              <p:par>
                                <p:cTn id="93" presetID="10" presetClass="entr" presetSubtype="0" fill="hold" grpId="0" nodeType="withEffect">
                                  <p:stCondLst>
                                    <p:cond delay="250"/>
                                  </p:stCondLst>
                                  <p:childTnLst>
                                    <p:set>
                                      <p:cBhvr>
                                        <p:cTn id="94" dur="1" fill="hold">
                                          <p:stCondLst>
                                            <p:cond delay="0"/>
                                          </p:stCondLst>
                                        </p:cTn>
                                        <p:tgtEl>
                                          <p:spTgt spid="136"/>
                                        </p:tgtEl>
                                        <p:attrNameLst>
                                          <p:attrName>style.visibility</p:attrName>
                                        </p:attrNameLst>
                                      </p:cBhvr>
                                      <p:to>
                                        <p:strVal val="visible"/>
                                      </p:to>
                                    </p:set>
                                    <p:animEffect transition="in" filter="fade">
                                      <p:cBhvr>
                                        <p:cTn id="95" dur="250"/>
                                        <p:tgtEl>
                                          <p:spTgt spid="136"/>
                                        </p:tgtEl>
                                      </p:cBhvr>
                                    </p:animEffect>
                                  </p:childTnLst>
                                </p:cTn>
                              </p:par>
                              <p:par>
                                <p:cTn id="96" presetID="10" presetClass="entr" presetSubtype="0" fill="hold" grpId="0" nodeType="withEffect">
                                  <p:stCondLst>
                                    <p:cond delay="500"/>
                                  </p:stCondLst>
                                  <p:childTnLst>
                                    <p:set>
                                      <p:cBhvr>
                                        <p:cTn id="97" dur="1" fill="hold">
                                          <p:stCondLst>
                                            <p:cond delay="0"/>
                                          </p:stCondLst>
                                        </p:cTn>
                                        <p:tgtEl>
                                          <p:spTgt spid="137"/>
                                        </p:tgtEl>
                                        <p:attrNameLst>
                                          <p:attrName>style.visibility</p:attrName>
                                        </p:attrNameLst>
                                      </p:cBhvr>
                                      <p:to>
                                        <p:strVal val="visible"/>
                                      </p:to>
                                    </p:set>
                                    <p:animEffect transition="in" filter="fade">
                                      <p:cBhvr>
                                        <p:cTn id="98" dur="250"/>
                                        <p:tgtEl>
                                          <p:spTgt spid="137"/>
                                        </p:tgtEl>
                                      </p:cBhvr>
                                    </p:animEffect>
                                  </p:childTnLst>
                                </p:cTn>
                              </p:par>
                              <p:par>
                                <p:cTn id="99" presetID="53" presetClass="entr" presetSubtype="16" fill="hold" nodeType="withEffect">
                                  <p:stCondLst>
                                    <p:cond delay="500"/>
                                  </p:stCondLst>
                                  <p:childTnLst>
                                    <p:set>
                                      <p:cBhvr>
                                        <p:cTn id="100" dur="1" fill="hold">
                                          <p:stCondLst>
                                            <p:cond delay="0"/>
                                          </p:stCondLst>
                                        </p:cTn>
                                        <p:tgtEl>
                                          <p:spTgt spid="173"/>
                                        </p:tgtEl>
                                        <p:attrNameLst>
                                          <p:attrName>style.visibility</p:attrName>
                                        </p:attrNameLst>
                                      </p:cBhvr>
                                      <p:to>
                                        <p:strVal val="visible"/>
                                      </p:to>
                                    </p:set>
                                    <p:anim calcmode="lin" valueType="num">
                                      <p:cBhvr>
                                        <p:cTn id="101" dur="250" fill="hold"/>
                                        <p:tgtEl>
                                          <p:spTgt spid="173"/>
                                        </p:tgtEl>
                                        <p:attrNameLst>
                                          <p:attrName>ppt_w</p:attrName>
                                        </p:attrNameLst>
                                      </p:cBhvr>
                                      <p:tavLst>
                                        <p:tav tm="0">
                                          <p:val>
                                            <p:fltVal val="0"/>
                                          </p:val>
                                        </p:tav>
                                        <p:tav tm="100000">
                                          <p:val>
                                            <p:strVal val="#ppt_w"/>
                                          </p:val>
                                        </p:tav>
                                      </p:tavLst>
                                    </p:anim>
                                    <p:anim calcmode="lin" valueType="num">
                                      <p:cBhvr>
                                        <p:cTn id="102" dur="250" fill="hold"/>
                                        <p:tgtEl>
                                          <p:spTgt spid="173"/>
                                        </p:tgtEl>
                                        <p:attrNameLst>
                                          <p:attrName>ppt_h</p:attrName>
                                        </p:attrNameLst>
                                      </p:cBhvr>
                                      <p:tavLst>
                                        <p:tav tm="0">
                                          <p:val>
                                            <p:fltVal val="0"/>
                                          </p:val>
                                        </p:tav>
                                        <p:tav tm="100000">
                                          <p:val>
                                            <p:strVal val="#ppt_h"/>
                                          </p:val>
                                        </p:tav>
                                      </p:tavLst>
                                    </p:anim>
                                    <p:animEffect transition="in" filter="fade">
                                      <p:cBhvr>
                                        <p:cTn id="103" dur="250"/>
                                        <p:tgtEl>
                                          <p:spTgt spid="173"/>
                                        </p:tgtEl>
                                      </p:cBhvr>
                                    </p:animEffect>
                                  </p:childTnLst>
                                </p:cTn>
                              </p:par>
                              <p:par>
                                <p:cTn id="104" presetID="53" presetClass="entr" presetSubtype="16" fill="hold" nodeType="withEffect">
                                  <p:stCondLst>
                                    <p:cond delay="750"/>
                                  </p:stCondLst>
                                  <p:childTnLst>
                                    <p:set>
                                      <p:cBhvr>
                                        <p:cTn id="105" dur="1" fill="hold">
                                          <p:stCondLst>
                                            <p:cond delay="0"/>
                                          </p:stCondLst>
                                        </p:cTn>
                                        <p:tgtEl>
                                          <p:spTgt spid="174"/>
                                        </p:tgtEl>
                                        <p:attrNameLst>
                                          <p:attrName>style.visibility</p:attrName>
                                        </p:attrNameLst>
                                      </p:cBhvr>
                                      <p:to>
                                        <p:strVal val="visible"/>
                                      </p:to>
                                    </p:set>
                                    <p:anim calcmode="lin" valueType="num">
                                      <p:cBhvr>
                                        <p:cTn id="106" dur="250" fill="hold"/>
                                        <p:tgtEl>
                                          <p:spTgt spid="174"/>
                                        </p:tgtEl>
                                        <p:attrNameLst>
                                          <p:attrName>ppt_w</p:attrName>
                                        </p:attrNameLst>
                                      </p:cBhvr>
                                      <p:tavLst>
                                        <p:tav tm="0">
                                          <p:val>
                                            <p:fltVal val="0"/>
                                          </p:val>
                                        </p:tav>
                                        <p:tav tm="100000">
                                          <p:val>
                                            <p:strVal val="#ppt_w"/>
                                          </p:val>
                                        </p:tav>
                                      </p:tavLst>
                                    </p:anim>
                                    <p:anim calcmode="lin" valueType="num">
                                      <p:cBhvr>
                                        <p:cTn id="107" dur="250" fill="hold"/>
                                        <p:tgtEl>
                                          <p:spTgt spid="174"/>
                                        </p:tgtEl>
                                        <p:attrNameLst>
                                          <p:attrName>ppt_h</p:attrName>
                                        </p:attrNameLst>
                                      </p:cBhvr>
                                      <p:tavLst>
                                        <p:tav tm="0">
                                          <p:val>
                                            <p:fltVal val="0"/>
                                          </p:val>
                                        </p:tav>
                                        <p:tav tm="100000">
                                          <p:val>
                                            <p:strVal val="#ppt_h"/>
                                          </p:val>
                                        </p:tav>
                                      </p:tavLst>
                                    </p:anim>
                                    <p:animEffect transition="in" filter="fade">
                                      <p:cBhvr>
                                        <p:cTn id="108" dur="250"/>
                                        <p:tgtEl>
                                          <p:spTgt spid="174"/>
                                        </p:tgtEl>
                                      </p:cBhvr>
                                    </p:animEffect>
                                  </p:childTnLst>
                                </p:cTn>
                              </p:par>
                              <p:par>
                                <p:cTn id="109" presetID="10" presetClass="entr" presetSubtype="0" fill="hold" grpId="0" nodeType="withEffect">
                                  <p:stCondLst>
                                    <p:cond delay="750"/>
                                  </p:stCondLst>
                                  <p:childTnLst>
                                    <p:set>
                                      <p:cBhvr>
                                        <p:cTn id="110" dur="1" fill="hold">
                                          <p:stCondLst>
                                            <p:cond delay="0"/>
                                          </p:stCondLst>
                                        </p:cTn>
                                        <p:tgtEl>
                                          <p:spTgt spid="138"/>
                                        </p:tgtEl>
                                        <p:attrNameLst>
                                          <p:attrName>style.visibility</p:attrName>
                                        </p:attrNameLst>
                                      </p:cBhvr>
                                      <p:to>
                                        <p:strVal val="visible"/>
                                      </p:to>
                                    </p:set>
                                    <p:animEffect transition="in" filter="fade">
                                      <p:cBhvr>
                                        <p:cTn id="111" dur="2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74" grpId="0"/>
      <p:bldP spid="75" grpId="0"/>
      <p:bldP spid="76" grpId="0"/>
      <p:bldP spid="77" grpId="0"/>
      <p:bldP spid="135" grpId="0"/>
      <p:bldP spid="136" grpId="0"/>
      <p:bldP spid="137" grpId="0"/>
      <p:bldP spid="13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AADB6D5-98B9-435C-8901-3E2491FFC2DC}"/>
              </a:ext>
            </a:extLst>
          </p:cNvPr>
          <p:cNvCxnSpPr>
            <a:cxnSpLocks/>
          </p:cNvCxnSpPr>
          <p:nvPr/>
        </p:nvCxnSpPr>
        <p:spPr>
          <a:xfrm>
            <a:off x="342752" y="3429000"/>
            <a:ext cx="2728822" cy="0"/>
          </a:xfrm>
          <a:prstGeom prst="line">
            <a:avLst/>
          </a:prstGeom>
          <a:ln>
            <a:solidFill>
              <a:srgbClr val="0078D7"/>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0A68852E-0582-4E14-B1CB-2E7F9E04565E}"/>
              </a:ext>
            </a:extLst>
          </p:cNvPr>
          <p:cNvSpPr txBox="1"/>
          <p:nvPr/>
        </p:nvSpPr>
        <p:spPr>
          <a:xfrm>
            <a:off x="342752" y="2658291"/>
            <a:ext cx="2939746" cy="742246"/>
          </a:xfrm>
          <a:prstGeom prst="rect">
            <a:avLst/>
          </a:prstGeom>
          <a:noFill/>
        </p:spPr>
        <p:txBody>
          <a:bodyPr wrap="square" lIns="0" rtlCol="0">
            <a:spAutoFit/>
          </a:bodyPr>
          <a:lstStyle/>
          <a:p>
            <a:pPr>
              <a:lnSpc>
                <a:spcPct val="90000"/>
              </a:lnSpc>
            </a:pPr>
            <a:r>
              <a:rPr lang="en-US" sz="2353" dirty="0">
                <a:solidFill>
                  <a:srgbClr val="0078D7"/>
                </a:solidFill>
                <a:latin typeface="Segoe UI Semilight" panose="020B0402040204020203" pitchFamily="34" charset="0"/>
                <a:cs typeface="Segoe UI Semilight" panose="020B0402040204020203" pitchFamily="34" charset="0"/>
              </a:rPr>
              <a:t>Sample</a:t>
            </a:r>
            <a:br>
              <a:rPr lang="en-US" sz="2353" dirty="0">
                <a:solidFill>
                  <a:srgbClr val="0078D7"/>
                </a:solidFill>
                <a:latin typeface="Segoe UI Semilight" panose="020B0402040204020203" pitchFamily="34" charset="0"/>
                <a:cs typeface="Segoe UI Semilight" panose="020B0402040204020203" pitchFamily="34" charset="0"/>
              </a:rPr>
            </a:br>
            <a:r>
              <a:rPr lang="en-US" sz="2353" dirty="0">
                <a:solidFill>
                  <a:srgbClr val="0078D7"/>
                </a:solidFill>
                <a:latin typeface="Segoe UI Semilight" panose="020B0402040204020203" pitchFamily="34" charset="0"/>
                <a:cs typeface="Segoe UI Semilight" panose="020B0402040204020203" pitchFamily="34" charset="0"/>
              </a:rPr>
              <a:t>architecture</a:t>
            </a:r>
          </a:p>
        </p:txBody>
      </p:sp>
      <p:grpSp>
        <p:nvGrpSpPr>
          <p:cNvPr id="251" name="Group 250">
            <a:extLst>
              <a:ext uri="{FF2B5EF4-FFF2-40B4-BE49-F238E27FC236}">
                <a16:creationId xmlns:a16="http://schemas.microsoft.com/office/drawing/2014/main" id="{99DFCBCB-1513-410C-A95F-7636505C4E07}"/>
              </a:ext>
            </a:extLst>
          </p:cNvPr>
          <p:cNvGrpSpPr/>
          <p:nvPr/>
        </p:nvGrpSpPr>
        <p:grpSpPr>
          <a:xfrm>
            <a:off x="4023130" y="803413"/>
            <a:ext cx="7147787" cy="5646654"/>
            <a:chOff x="4030062" y="785467"/>
            <a:chExt cx="7291117" cy="5759882"/>
          </a:xfrm>
        </p:grpSpPr>
        <p:sp>
          <p:nvSpPr>
            <p:cNvPr id="110" name="Rectangle 109">
              <a:extLst>
                <a:ext uri="{FF2B5EF4-FFF2-40B4-BE49-F238E27FC236}">
                  <a16:creationId xmlns:a16="http://schemas.microsoft.com/office/drawing/2014/main" id="{90CDC81D-A2EE-49EA-A7DC-2263AB6FE936}"/>
                </a:ext>
              </a:extLst>
            </p:cNvPr>
            <p:cNvSpPr/>
            <p:nvPr/>
          </p:nvSpPr>
          <p:spPr>
            <a:xfrm>
              <a:off x="8878529" y="3159481"/>
              <a:ext cx="2359741" cy="1371600"/>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dirty="0"/>
            </a:p>
          </p:txBody>
        </p:sp>
        <p:cxnSp>
          <p:nvCxnSpPr>
            <p:cNvPr id="153" name="Straight Arrow Connector 152">
              <a:extLst>
                <a:ext uri="{FF2B5EF4-FFF2-40B4-BE49-F238E27FC236}">
                  <a16:creationId xmlns:a16="http://schemas.microsoft.com/office/drawing/2014/main" id="{2E5FDC83-2437-4A56-93AA-A45FE5E5878D}"/>
                </a:ext>
              </a:extLst>
            </p:cNvPr>
            <p:cNvCxnSpPr>
              <a:cxnSpLocks/>
            </p:cNvCxnSpPr>
            <p:nvPr/>
          </p:nvCxnSpPr>
          <p:spPr>
            <a:xfrm>
              <a:off x="9478298" y="4346154"/>
              <a:ext cx="0" cy="1346723"/>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
          <p:nvSpPr>
            <p:cNvPr id="239" name="Rectangle 238">
              <a:extLst>
                <a:ext uri="{FF2B5EF4-FFF2-40B4-BE49-F238E27FC236}">
                  <a16:creationId xmlns:a16="http://schemas.microsoft.com/office/drawing/2014/main" id="{3EFB1A48-B200-4FF9-99C6-6ECB78179287}"/>
                </a:ext>
              </a:extLst>
            </p:cNvPr>
            <p:cNvSpPr/>
            <p:nvPr/>
          </p:nvSpPr>
          <p:spPr>
            <a:xfrm>
              <a:off x="9011265" y="4734232"/>
              <a:ext cx="958645" cy="72267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78" name="Freeform 127">
              <a:extLst>
                <a:ext uri="{FF2B5EF4-FFF2-40B4-BE49-F238E27FC236}">
                  <a16:creationId xmlns:a16="http://schemas.microsoft.com/office/drawing/2014/main" id="{337F6377-7CFA-45A8-8BAB-3BA2C85ED596}"/>
                </a:ext>
              </a:extLst>
            </p:cNvPr>
            <p:cNvSpPr>
              <a:spLocks noChangeAspect="1"/>
            </p:cNvSpPr>
            <p:nvPr/>
          </p:nvSpPr>
          <p:spPr bwMode="black">
            <a:xfrm>
              <a:off x="4165528" y="1977439"/>
              <a:ext cx="766876" cy="603530"/>
            </a:xfrm>
            <a:custGeom>
              <a:avLst/>
              <a:gdLst>
                <a:gd name="connsiteX0" fmla="*/ 427036 w 1971675"/>
                <a:gd name="connsiteY0" fmla="*/ 1374775 h 1409700"/>
                <a:gd name="connsiteX1" fmla="*/ 1544636 w 1971675"/>
                <a:gd name="connsiteY1" fmla="*/ 1374775 h 1409700"/>
                <a:gd name="connsiteX2" fmla="*/ 1544636 w 1971675"/>
                <a:gd name="connsiteY2" fmla="*/ 1409700 h 1409700"/>
                <a:gd name="connsiteX3" fmla="*/ 427036 w 1971675"/>
                <a:gd name="connsiteY3" fmla="*/ 1409700 h 1409700"/>
                <a:gd name="connsiteX4" fmla="*/ 104775 w 1971675"/>
                <a:gd name="connsiteY4" fmla="*/ 104775 h 1409700"/>
                <a:gd name="connsiteX5" fmla="*/ 104775 w 1971675"/>
                <a:gd name="connsiteY5" fmla="*/ 1028700 h 1409700"/>
                <a:gd name="connsiteX6" fmla="*/ 761999 w 1971675"/>
                <a:gd name="connsiteY6" fmla="*/ 1028700 h 1409700"/>
                <a:gd name="connsiteX7" fmla="*/ 1198562 w 1971675"/>
                <a:gd name="connsiteY7" fmla="*/ 1028700 h 1409700"/>
                <a:gd name="connsiteX8" fmla="*/ 1879600 w 1971675"/>
                <a:gd name="connsiteY8" fmla="*/ 1028700 h 1409700"/>
                <a:gd name="connsiteX9" fmla="*/ 1879600 w 1971675"/>
                <a:gd name="connsiteY9" fmla="*/ 104775 h 1409700"/>
                <a:gd name="connsiteX10" fmla="*/ 985837 w 1971675"/>
                <a:gd name="connsiteY10" fmla="*/ 23812 h 1409700"/>
                <a:gd name="connsiteX11" fmla="*/ 957262 w 1971675"/>
                <a:gd name="connsiteY11" fmla="*/ 46831 h 1409700"/>
                <a:gd name="connsiteX12" fmla="*/ 985837 w 1971675"/>
                <a:gd name="connsiteY12" fmla="*/ 69850 h 1409700"/>
                <a:gd name="connsiteX13" fmla="*/ 1014412 w 1971675"/>
                <a:gd name="connsiteY13" fmla="*/ 46831 h 1409700"/>
                <a:gd name="connsiteX14" fmla="*/ 985837 w 1971675"/>
                <a:gd name="connsiteY14" fmla="*/ 23812 h 1409700"/>
                <a:gd name="connsiteX15" fmla="*/ 103772 w 1971675"/>
                <a:gd name="connsiteY15" fmla="*/ 0 h 1409700"/>
                <a:gd name="connsiteX16" fmla="*/ 1856372 w 1971675"/>
                <a:gd name="connsiteY16" fmla="*/ 0 h 1409700"/>
                <a:gd name="connsiteX17" fmla="*/ 1971675 w 1971675"/>
                <a:gd name="connsiteY17" fmla="*/ 103909 h 1409700"/>
                <a:gd name="connsiteX18" fmla="*/ 1971675 w 1971675"/>
                <a:gd name="connsiteY18" fmla="*/ 1027546 h 1409700"/>
                <a:gd name="connsiteX19" fmla="*/ 1856372 w 1971675"/>
                <a:gd name="connsiteY19" fmla="*/ 1143000 h 1409700"/>
                <a:gd name="connsiteX20" fmla="*/ 1277877 w 1971675"/>
                <a:gd name="connsiteY20" fmla="*/ 1143000 h 1409700"/>
                <a:gd name="connsiteX21" fmla="*/ 1198562 w 1971675"/>
                <a:gd name="connsiteY21" fmla="*/ 1143000 h 1409700"/>
                <a:gd name="connsiteX22" fmla="*/ 1198562 w 1971675"/>
                <a:gd name="connsiteY22" fmla="*/ 1212850 h 1409700"/>
                <a:gd name="connsiteX23" fmla="*/ 1198562 w 1971675"/>
                <a:gd name="connsiteY23" fmla="*/ 1258887 h 1409700"/>
                <a:gd name="connsiteX24" fmla="*/ 1452561 w 1971675"/>
                <a:gd name="connsiteY24" fmla="*/ 1258887 h 1409700"/>
                <a:gd name="connsiteX25" fmla="*/ 1544636 w 1971675"/>
                <a:gd name="connsiteY25" fmla="*/ 1374774 h 1409700"/>
                <a:gd name="connsiteX26" fmla="*/ 427036 w 1971675"/>
                <a:gd name="connsiteY26" fmla="*/ 1374774 h 1409700"/>
                <a:gd name="connsiteX27" fmla="*/ 519111 w 1971675"/>
                <a:gd name="connsiteY27" fmla="*/ 1258887 h 1409700"/>
                <a:gd name="connsiteX28" fmla="*/ 761999 w 1971675"/>
                <a:gd name="connsiteY28" fmla="*/ 1258887 h 1409700"/>
                <a:gd name="connsiteX29" fmla="*/ 761999 w 1971675"/>
                <a:gd name="connsiteY29" fmla="*/ 1212850 h 1409700"/>
                <a:gd name="connsiteX30" fmla="*/ 761999 w 1971675"/>
                <a:gd name="connsiteY30" fmla="*/ 1143000 h 1409700"/>
                <a:gd name="connsiteX31" fmla="*/ 673281 w 1971675"/>
                <a:gd name="connsiteY31" fmla="*/ 1143000 h 1409700"/>
                <a:gd name="connsiteX32" fmla="*/ 103772 w 1971675"/>
                <a:gd name="connsiteY32" fmla="*/ 1143000 h 1409700"/>
                <a:gd name="connsiteX33" fmla="*/ 0 w 1971675"/>
                <a:gd name="connsiteY33" fmla="*/ 1027546 h 1409700"/>
                <a:gd name="connsiteX34" fmla="*/ 0 w 1971675"/>
                <a:gd name="connsiteY34" fmla="*/ 103909 h 1409700"/>
                <a:gd name="connsiteX35" fmla="*/ 103772 w 1971675"/>
                <a:gd name="connsiteY35" fmla="*/ 0 h 140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971675" h="1409700">
                  <a:moveTo>
                    <a:pt x="427036" y="1374775"/>
                  </a:moveTo>
                  <a:lnTo>
                    <a:pt x="1544636" y="1374775"/>
                  </a:lnTo>
                  <a:lnTo>
                    <a:pt x="1544636" y="1409700"/>
                  </a:lnTo>
                  <a:lnTo>
                    <a:pt x="427036" y="1409700"/>
                  </a:lnTo>
                  <a:close/>
                  <a:moveTo>
                    <a:pt x="104775" y="104775"/>
                  </a:moveTo>
                  <a:lnTo>
                    <a:pt x="104775" y="1028700"/>
                  </a:lnTo>
                  <a:lnTo>
                    <a:pt x="761999" y="1028700"/>
                  </a:lnTo>
                  <a:lnTo>
                    <a:pt x="1198562" y="1028700"/>
                  </a:lnTo>
                  <a:lnTo>
                    <a:pt x="1879600" y="1028700"/>
                  </a:lnTo>
                  <a:lnTo>
                    <a:pt x="1879600" y="104775"/>
                  </a:lnTo>
                  <a:close/>
                  <a:moveTo>
                    <a:pt x="985837" y="23812"/>
                  </a:moveTo>
                  <a:cubicBezTo>
                    <a:pt x="970055" y="23812"/>
                    <a:pt x="957262" y="34118"/>
                    <a:pt x="957262" y="46831"/>
                  </a:cubicBezTo>
                  <a:cubicBezTo>
                    <a:pt x="957262" y="59544"/>
                    <a:pt x="970055" y="69850"/>
                    <a:pt x="985837" y="69850"/>
                  </a:cubicBezTo>
                  <a:cubicBezTo>
                    <a:pt x="1001619" y="69850"/>
                    <a:pt x="1014412" y="59544"/>
                    <a:pt x="1014412" y="46831"/>
                  </a:cubicBezTo>
                  <a:cubicBezTo>
                    <a:pt x="1014412" y="34118"/>
                    <a:pt x="1001619" y="23812"/>
                    <a:pt x="985837" y="23812"/>
                  </a:cubicBezTo>
                  <a:close/>
                  <a:moveTo>
                    <a:pt x="103772" y="0"/>
                  </a:moveTo>
                  <a:cubicBezTo>
                    <a:pt x="1856372" y="0"/>
                    <a:pt x="1856372" y="0"/>
                    <a:pt x="1856372" y="0"/>
                  </a:cubicBezTo>
                  <a:cubicBezTo>
                    <a:pt x="1925554" y="0"/>
                    <a:pt x="1971675" y="46182"/>
                    <a:pt x="1971675" y="103909"/>
                  </a:cubicBezTo>
                  <a:lnTo>
                    <a:pt x="1971675" y="1027546"/>
                  </a:lnTo>
                  <a:cubicBezTo>
                    <a:pt x="1971675" y="1085273"/>
                    <a:pt x="1925554" y="1143000"/>
                    <a:pt x="1856372" y="1143000"/>
                  </a:cubicBezTo>
                  <a:cubicBezTo>
                    <a:pt x="1637297" y="1143000"/>
                    <a:pt x="1445606" y="1143000"/>
                    <a:pt x="1277877" y="1143000"/>
                  </a:cubicBezTo>
                  <a:lnTo>
                    <a:pt x="1198562" y="1143000"/>
                  </a:lnTo>
                  <a:lnTo>
                    <a:pt x="1198562" y="1212850"/>
                  </a:lnTo>
                  <a:lnTo>
                    <a:pt x="1198562" y="1258887"/>
                  </a:lnTo>
                  <a:lnTo>
                    <a:pt x="1452561" y="1258887"/>
                  </a:lnTo>
                  <a:lnTo>
                    <a:pt x="1544636" y="1374774"/>
                  </a:lnTo>
                  <a:lnTo>
                    <a:pt x="427036" y="1374774"/>
                  </a:lnTo>
                  <a:lnTo>
                    <a:pt x="519111" y="1258887"/>
                  </a:lnTo>
                  <a:lnTo>
                    <a:pt x="761999" y="1258887"/>
                  </a:lnTo>
                  <a:lnTo>
                    <a:pt x="761999" y="1212850"/>
                  </a:lnTo>
                  <a:lnTo>
                    <a:pt x="761999" y="1143000"/>
                  </a:lnTo>
                  <a:lnTo>
                    <a:pt x="673281" y="1143000"/>
                  </a:lnTo>
                  <a:cubicBezTo>
                    <a:pt x="103772" y="1143000"/>
                    <a:pt x="103772" y="1143000"/>
                    <a:pt x="103772" y="1143000"/>
                  </a:cubicBezTo>
                  <a:cubicBezTo>
                    <a:pt x="46121" y="1143000"/>
                    <a:pt x="0" y="1085273"/>
                    <a:pt x="0" y="1027546"/>
                  </a:cubicBezTo>
                  <a:cubicBezTo>
                    <a:pt x="0" y="103909"/>
                    <a:pt x="0" y="103909"/>
                    <a:pt x="0" y="103909"/>
                  </a:cubicBezTo>
                  <a:cubicBezTo>
                    <a:pt x="0" y="46182"/>
                    <a:pt x="46121" y="0"/>
                    <a:pt x="103772" y="0"/>
                  </a:cubicBezTo>
                  <a:close/>
                </a:path>
              </a:pathLst>
            </a:custGeom>
            <a:solidFill>
              <a:srgbClr val="0078D7"/>
            </a:solidFill>
            <a:ln>
              <a:no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52" tIns="107562" rIns="134452" bIns="107562" numCol="1" spcCol="0" rtlCol="0" fromWordArt="0" anchor="t" anchorCtr="0" forceAA="0" compatLnSpc="1">
              <a:prstTxWarp prst="textNoShape">
                <a:avLst/>
              </a:prstTxWarp>
              <a:noAutofit/>
            </a:bodyPr>
            <a:lstStyle/>
            <a:p>
              <a:pPr algn="ctr" defTabSz="685486" fontAlgn="base">
                <a:lnSpc>
                  <a:spcPct val="90000"/>
                </a:lnSpc>
                <a:spcBef>
                  <a:spcPct val="0"/>
                </a:spcBef>
                <a:spcAft>
                  <a:spcPct val="0"/>
                </a:spcAft>
              </a:pPr>
              <a:endParaRPr lang="en-US" sz="1730" dirty="0">
                <a:gradFill>
                  <a:gsLst>
                    <a:gs pos="0">
                      <a:srgbClr val="FFFFFF"/>
                    </a:gs>
                    <a:gs pos="100000">
                      <a:srgbClr val="FFFFFF"/>
                    </a:gs>
                  </a:gsLst>
                  <a:lin ang="5400000" scaled="0"/>
                </a:gradFill>
                <a:ea typeface="Segoe UI" pitchFamily="34" charset="0"/>
                <a:cs typeface="Segoe UI" pitchFamily="34" charset="0"/>
              </a:endParaRPr>
            </a:p>
          </p:txBody>
        </p:sp>
        <p:sp>
          <p:nvSpPr>
            <p:cNvPr id="79" name="Freeform 127">
              <a:extLst>
                <a:ext uri="{FF2B5EF4-FFF2-40B4-BE49-F238E27FC236}">
                  <a16:creationId xmlns:a16="http://schemas.microsoft.com/office/drawing/2014/main" id="{0D6180E5-0930-43A1-AED4-C67FBC8ABAD2}"/>
                </a:ext>
              </a:extLst>
            </p:cNvPr>
            <p:cNvSpPr>
              <a:spLocks noChangeAspect="1"/>
            </p:cNvSpPr>
            <p:nvPr/>
          </p:nvSpPr>
          <p:spPr bwMode="black">
            <a:xfrm>
              <a:off x="4165528" y="2852509"/>
              <a:ext cx="766876" cy="603530"/>
            </a:xfrm>
            <a:custGeom>
              <a:avLst/>
              <a:gdLst>
                <a:gd name="connsiteX0" fmla="*/ 427036 w 1971675"/>
                <a:gd name="connsiteY0" fmla="*/ 1374775 h 1409700"/>
                <a:gd name="connsiteX1" fmla="*/ 1544636 w 1971675"/>
                <a:gd name="connsiteY1" fmla="*/ 1374775 h 1409700"/>
                <a:gd name="connsiteX2" fmla="*/ 1544636 w 1971675"/>
                <a:gd name="connsiteY2" fmla="*/ 1409700 h 1409700"/>
                <a:gd name="connsiteX3" fmla="*/ 427036 w 1971675"/>
                <a:gd name="connsiteY3" fmla="*/ 1409700 h 1409700"/>
                <a:gd name="connsiteX4" fmla="*/ 104775 w 1971675"/>
                <a:gd name="connsiteY4" fmla="*/ 104775 h 1409700"/>
                <a:gd name="connsiteX5" fmla="*/ 104775 w 1971675"/>
                <a:gd name="connsiteY5" fmla="*/ 1028700 h 1409700"/>
                <a:gd name="connsiteX6" fmla="*/ 761999 w 1971675"/>
                <a:gd name="connsiteY6" fmla="*/ 1028700 h 1409700"/>
                <a:gd name="connsiteX7" fmla="*/ 1198562 w 1971675"/>
                <a:gd name="connsiteY7" fmla="*/ 1028700 h 1409700"/>
                <a:gd name="connsiteX8" fmla="*/ 1879600 w 1971675"/>
                <a:gd name="connsiteY8" fmla="*/ 1028700 h 1409700"/>
                <a:gd name="connsiteX9" fmla="*/ 1879600 w 1971675"/>
                <a:gd name="connsiteY9" fmla="*/ 104775 h 1409700"/>
                <a:gd name="connsiteX10" fmla="*/ 985837 w 1971675"/>
                <a:gd name="connsiteY10" fmla="*/ 23812 h 1409700"/>
                <a:gd name="connsiteX11" fmla="*/ 957262 w 1971675"/>
                <a:gd name="connsiteY11" fmla="*/ 46831 h 1409700"/>
                <a:gd name="connsiteX12" fmla="*/ 985837 w 1971675"/>
                <a:gd name="connsiteY12" fmla="*/ 69850 h 1409700"/>
                <a:gd name="connsiteX13" fmla="*/ 1014412 w 1971675"/>
                <a:gd name="connsiteY13" fmla="*/ 46831 h 1409700"/>
                <a:gd name="connsiteX14" fmla="*/ 985837 w 1971675"/>
                <a:gd name="connsiteY14" fmla="*/ 23812 h 1409700"/>
                <a:gd name="connsiteX15" fmla="*/ 103772 w 1971675"/>
                <a:gd name="connsiteY15" fmla="*/ 0 h 1409700"/>
                <a:gd name="connsiteX16" fmla="*/ 1856372 w 1971675"/>
                <a:gd name="connsiteY16" fmla="*/ 0 h 1409700"/>
                <a:gd name="connsiteX17" fmla="*/ 1971675 w 1971675"/>
                <a:gd name="connsiteY17" fmla="*/ 103909 h 1409700"/>
                <a:gd name="connsiteX18" fmla="*/ 1971675 w 1971675"/>
                <a:gd name="connsiteY18" fmla="*/ 1027546 h 1409700"/>
                <a:gd name="connsiteX19" fmla="*/ 1856372 w 1971675"/>
                <a:gd name="connsiteY19" fmla="*/ 1143000 h 1409700"/>
                <a:gd name="connsiteX20" fmla="*/ 1277877 w 1971675"/>
                <a:gd name="connsiteY20" fmla="*/ 1143000 h 1409700"/>
                <a:gd name="connsiteX21" fmla="*/ 1198562 w 1971675"/>
                <a:gd name="connsiteY21" fmla="*/ 1143000 h 1409700"/>
                <a:gd name="connsiteX22" fmla="*/ 1198562 w 1971675"/>
                <a:gd name="connsiteY22" fmla="*/ 1212850 h 1409700"/>
                <a:gd name="connsiteX23" fmla="*/ 1198562 w 1971675"/>
                <a:gd name="connsiteY23" fmla="*/ 1258887 h 1409700"/>
                <a:gd name="connsiteX24" fmla="*/ 1452561 w 1971675"/>
                <a:gd name="connsiteY24" fmla="*/ 1258887 h 1409700"/>
                <a:gd name="connsiteX25" fmla="*/ 1544636 w 1971675"/>
                <a:gd name="connsiteY25" fmla="*/ 1374774 h 1409700"/>
                <a:gd name="connsiteX26" fmla="*/ 427036 w 1971675"/>
                <a:gd name="connsiteY26" fmla="*/ 1374774 h 1409700"/>
                <a:gd name="connsiteX27" fmla="*/ 519111 w 1971675"/>
                <a:gd name="connsiteY27" fmla="*/ 1258887 h 1409700"/>
                <a:gd name="connsiteX28" fmla="*/ 761999 w 1971675"/>
                <a:gd name="connsiteY28" fmla="*/ 1258887 h 1409700"/>
                <a:gd name="connsiteX29" fmla="*/ 761999 w 1971675"/>
                <a:gd name="connsiteY29" fmla="*/ 1212850 h 1409700"/>
                <a:gd name="connsiteX30" fmla="*/ 761999 w 1971675"/>
                <a:gd name="connsiteY30" fmla="*/ 1143000 h 1409700"/>
                <a:gd name="connsiteX31" fmla="*/ 673281 w 1971675"/>
                <a:gd name="connsiteY31" fmla="*/ 1143000 h 1409700"/>
                <a:gd name="connsiteX32" fmla="*/ 103772 w 1971675"/>
                <a:gd name="connsiteY32" fmla="*/ 1143000 h 1409700"/>
                <a:gd name="connsiteX33" fmla="*/ 0 w 1971675"/>
                <a:gd name="connsiteY33" fmla="*/ 1027546 h 1409700"/>
                <a:gd name="connsiteX34" fmla="*/ 0 w 1971675"/>
                <a:gd name="connsiteY34" fmla="*/ 103909 h 1409700"/>
                <a:gd name="connsiteX35" fmla="*/ 103772 w 1971675"/>
                <a:gd name="connsiteY35" fmla="*/ 0 h 140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971675" h="1409700">
                  <a:moveTo>
                    <a:pt x="427036" y="1374775"/>
                  </a:moveTo>
                  <a:lnTo>
                    <a:pt x="1544636" y="1374775"/>
                  </a:lnTo>
                  <a:lnTo>
                    <a:pt x="1544636" y="1409700"/>
                  </a:lnTo>
                  <a:lnTo>
                    <a:pt x="427036" y="1409700"/>
                  </a:lnTo>
                  <a:close/>
                  <a:moveTo>
                    <a:pt x="104775" y="104775"/>
                  </a:moveTo>
                  <a:lnTo>
                    <a:pt x="104775" y="1028700"/>
                  </a:lnTo>
                  <a:lnTo>
                    <a:pt x="761999" y="1028700"/>
                  </a:lnTo>
                  <a:lnTo>
                    <a:pt x="1198562" y="1028700"/>
                  </a:lnTo>
                  <a:lnTo>
                    <a:pt x="1879600" y="1028700"/>
                  </a:lnTo>
                  <a:lnTo>
                    <a:pt x="1879600" y="104775"/>
                  </a:lnTo>
                  <a:close/>
                  <a:moveTo>
                    <a:pt x="985837" y="23812"/>
                  </a:moveTo>
                  <a:cubicBezTo>
                    <a:pt x="970055" y="23812"/>
                    <a:pt x="957262" y="34118"/>
                    <a:pt x="957262" y="46831"/>
                  </a:cubicBezTo>
                  <a:cubicBezTo>
                    <a:pt x="957262" y="59544"/>
                    <a:pt x="970055" y="69850"/>
                    <a:pt x="985837" y="69850"/>
                  </a:cubicBezTo>
                  <a:cubicBezTo>
                    <a:pt x="1001619" y="69850"/>
                    <a:pt x="1014412" y="59544"/>
                    <a:pt x="1014412" y="46831"/>
                  </a:cubicBezTo>
                  <a:cubicBezTo>
                    <a:pt x="1014412" y="34118"/>
                    <a:pt x="1001619" y="23812"/>
                    <a:pt x="985837" y="23812"/>
                  </a:cubicBezTo>
                  <a:close/>
                  <a:moveTo>
                    <a:pt x="103772" y="0"/>
                  </a:moveTo>
                  <a:cubicBezTo>
                    <a:pt x="1856372" y="0"/>
                    <a:pt x="1856372" y="0"/>
                    <a:pt x="1856372" y="0"/>
                  </a:cubicBezTo>
                  <a:cubicBezTo>
                    <a:pt x="1925554" y="0"/>
                    <a:pt x="1971675" y="46182"/>
                    <a:pt x="1971675" y="103909"/>
                  </a:cubicBezTo>
                  <a:lnTo>
                    <a:pt x="1971675" y="1027546"/>
                  </a:lnTo>
                  <a:cubicBezTo>
                    <a:pt x="1971675" y="1085273"/>
                    <a:pt x="1925554" y="1143000"/>
                    <a:pt x="1856372" y="1143000"/>
                  </a:cubicBezTo>
                  <a:cubicBezTo>
                    <a:pt x="1637297" y="1143000"/>
                    <a:pt x="1445606" y="1143000"/>
                    <a:pt x="1277877" y="1143000"/>
                  </a:cubicBezTo>
                  <a:lnTo>
                    <a:pt x="1198562" y="1143000"/>
                  </a:lnTo>
                  <a:lnTo>
                    <a:pt x="1198562" y="1212850"/>
                  </a:lnTo>
                  <a:lnTo>
                    <a:pt x="1198562" y="1258887"/>
                  </a:lnTo>
                  <a:lnTo>
                    <a:pt x="1452561" y="1258887"/>
                  </a:lnTo>
                  <a:lnTo>
                    <a:pt x="1544636" y="1374774"/>
                  </a:lnTo>
                  <a:lnTo>
                    <a:pt x="427036" y="1374774"/>
                  </a:lnTo>
                  <a:lnTo>
                    <a:pt x="519111" y="1258887"/>
                  </a:lnTo>
                  <a:lnTo>
                    <a:pt x="761999" y="1258887"/>
                  </a:lnTo>
                  <a:lnTo>
                    <a:pt x="761999" y="1212850"/>
                  </a:lnTo>
                  <a:lnTo>
                    <a:pt x="761999" y="1143000"/>
                  </a:lnTo>
                  <a:lnTo>
                    <a:pt x="673281" y="1143000"/>
                  </a:lnTo>
                  <a:cubicBezTo>
                    <a:pt x="103772" y="1143000"/>
                    <a:pt x="103772" y="1143000"/>
                    <a:pt x="103772" y="1143000"/>
                  </a:cubicBezTo>
                  <a:cubicBezTo>
                    <a:pt x="46121" y="1143000"/>
                    <a:pt x="0" y="1085273"/>
                    <a:pt x="0" y="1027546"/>
                  </a:cubicBezTo>
                  <a:cubicBezTo>
                    <a:pt x="0" y="103909"/>
                    <a:pt x="0" y="103909"/>
                    <a:pt x="0" y="103909"/>
                  </a:cubicBezTo>
                  <a:cubicBezTo>
                    <a:pt x="0" y="46182"/>
                    <a:pt x="46121" y="0"/>
                    <a:pt x="103772" y="0"/>
                  </a:cubicBezTo>
                  <a:close/>
                </a:path>
              </a:pathLst>
            </a:custGeom>
            <a:solidFill>
              <a:srgbClr val="0078D7"/>
            </a:solidFill>
            <a:ln>
              <a:no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52" tIns="107562" rIns="134452" bIns="107562" numCol="1" spcCol="0" rtlCol="0" fromWordArt="0" anchor="t" anchorCtr="0" forceAA="0" compatLnSpc="1">
              <a:prstTxWarp prst="textNoShape">
                <a:avLst/>
              </a:prstTxWarp>
              <a:noAutofit/>
            </a:bodyPr>
            <a:lstStyle/>
            <a:p>
              <a:pPr algn="ctr" defTabSz="685486" fontAlgn="base">
                <a:lnSpc>
                  <a:spcPct val="90000"/>
                </a:lnSpc>
                <a:spcBef>
                  <a:spcPct val="0"/>
                </a:spcBef>
                <a:spcAft>
                  <a:spcPct val="0"/>
                </a:spcAft>
              </a:pPr>
              <a:endParaRPr lang="en-US" sz="1730" dirty="0">
                <a:gradFill>
                  <a:gsLst>
                    <a:gs pos="0">
                      <a:srgbClr val="FFFFFF"/>
                    </a:gs>
                    <a:gs pos="100000">
                      <a:srgbClr val="FFFFFF"/>
                    </a:gs>
                  </a:gsLst>
                  <a:lin ang="5400000" scaled="0"/>
                </a:gradFill>
                <a:ea typeface="Segoe UI" pitchFamily="34" charset="0"/>
                <a:cs typeface="Segoe UI" pitchFamily="34" charset="0"/>
              </a:endParaRPr>
            </a:p>
          </p:txBody>
        </p:sp>
        <p:sp>
          <p:nvSpPr>
            <p:cNvPr id="80" name="TextBox 79">
              <a:extLst>
                <a:ext uri="{FF2B5EF4-FFF2-40B4-BE49-F238E27FC236}">
                  <a16:creationId xmlns:a16="http://schemas.microsoft.com/office/drawing/2014/main" id="{7FF4FBFF-4E28-453D-8D8B-DCBF36BAA379}"/>
                </a:ext>
              </a:extLst>
            </p:cNvPr>
            <p:cNvSpPr txBox="1"/>
            <p:nvPr/>
          </p:nvSpPr>
          <p:spPr>
            <a:xfrm>
              <a:off x="4030062" y="3494460"/>
              <a:ext cx="1037808" cy="2585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Developers</a:t>
              </a:r>
            </a:p>
          </p:txBody>
        </p:sp>
        <p:pic>
          <p:nvPicPr>
            <p:cNvPr id="5" name="Graphic 4">
              <a:extLst>
                <a:ext uri="{FF2B5EF4-FFF2-40B4-BE49-F238E27FC236}">
                  <a16:creationId xmlns:a16="http://schemas.microsoft.com/office/drawing/2014/main" id="{6D8F5B9A-CE74-41E2-893C-EEC08210EB9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0113" y="1972741"/>
              <a:ext cx="524439" cy="524439"/>
            </a:xfrm>
            <a:prstGeom prst="rect">
              <a:avLst/>
            </a:prstGeom>
          </p:spPr>
        </p:pic>
        <p:cxnSp>
          <p:nvCxnSpPr>
            <p:cNvPr id="10" name="Straight Arrow Connector 9">
              <a:extLst>
                <a:ext uri="{FF2B5EF4-FFF2-40B4-BE49-F238E27FC236}">
                  <a16:creationId xmlns:a16="http://schemas.microsoft.com/office/drawing/2014/main" id="{D1AEB8EC-4070-4AF8-8A79-CC5E4283BC74}"/>
                </a:ext>
              </a:extLst>
            </p:cNvPr>
            <p:cNvCxnSpPr/>
            <p:nvPr/>
          </p:nvCxnSpPr>
          <p:spPr>
            <a:xfrm>
              <a:off x="5043949" y="2227006"/>
              <a:ext cx="899652" cy="0"/>
            </a:xfrm>
            <a:prstGeom prst="straightConnector1">
              <a:avLst/>
            </a:prstGeom>
            <a:ln w="1270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Connector: Elbow 12">
              <a:extLst>
                <a:ext uri="{FF2B5EF4-FFF2-40B4-BE49-F238E27FC236}">
                  <a16:creationId xmlns:a16="http://schemas.microsoft.com/office/drawing/2014/main" id="{09219F00-12DE-4CC1-A93F-B4F1E9736FB0}"/>
                </a:ext>
              </a:extLst>
            </p:cNvPr>
            <p:cNvCxnSpPr>
              <a:cxnSpLocks/>
            </p:cNvCxnSpPr>
            <p:nvPr/>
          </p:nvCxnSpPr>
          <p:spPr>
            <a:xfrm rot="5400000">
              <a:off x="4856846" y="2414588"/>
              <a:ext cx="822960" cy="4572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87" name="TextBox 86">
              <a:extLst>
                <a:ext uri="{FF2B5EF4-FFF2-40B4-BE49-F238E27FC236}">
                  <a16:creationId xmlns:a16="http://schemas.microsoft.com/office/drawing/2014/main" id="{89192CAB-2F26-4EFF-8ED6-9CE21228BF74}"/>
                </a:ext>
              </a:extLst>
            </p:cNvPr>
            <p:cNvSpPr txBox="1"/>
            <p:nvPr/>
          </p:nvSpPr>
          <p:spPr>
            <a:xfrm>
              <a:off x="5849029" y="2555479"/>
              <a:ext cx="1037808" cy="4247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Local Git repository</a:t>
              </a:r>
            </a:p>
          </p:txBody>
        </p:sp>
        <p:pic>
          <p:nvPicPr>
            <p:cNvPr id="88" name="Graphic 87">
              <a:extLst>
                <a:ext uri="{FF2B5EF4-FFF2-40B4-BE49-F238E27FC236}">
                  <a16:creationId xmlns:a16="http://schemas.microsoft.com/office/drawing/2014/main" id="{AB3072CE-43BC-4BD9-A08B-E52CF3C5C126}"/>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118647" y="837474"/>
              <a:ext cx="478911" cy="478911"/>
            </a:xfrm>
            <a:prstGeom prst="rect">
              <a:avLst/>
            </a:prstGeom>
          </p:spPr>
        </p:pic>
        <p:sp>
          <p:nvSpPr>
            <p:cNvPr id="89" name="TextBox 88">
              <a:extLst>
                <a:ext uri="{FF2B5EF4-FFF2-40B4-BE49-F238E27FC236}">
                  <a16:creationId xmlns:a16="http://schemas.microsoft.com/office/drawing/2014/main" id="{D327FEFB-6FA9-4A9A-9D85-90DFBDA746E6}"/>
                </a:ext>
              </a:extLst>
            </p:cNvPr>
            <p:cNvSpPr txBox="1"/>
            <p:nvPr/>
          </p:nvSpPr>
          <p:spPr>
            <a:xfrm>
              <a:off x="5839198" y="1410023"/>
              <a:ext cx="1037808" cy="2585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VS code</a:t>
              </a:r>
            </a:p>
          </p:txBody>
        </p:sp>
        <p:pic>
          <p:nvPicPr>
            <p:cNvPr id="90" name="Graphic 89">
              <a:extLst>
                <a:ext uri="{FF2B5EF4-FFF2-40B4-BE49-F238E27FC236}">
                  <a16:creationId xmlns:a16="http://schemas.microsoft.com/office/drawing/2014/main" id="{279DB0D9-51C9-4AB7-88FD-2CE094AC346C}"/>
                </a:ext>
              </a:extLst>
            </p:cNvPr>
            <p:cNvPicPr>
              <a:picLocks noChangeAspect="1"/>
            </p:cNvPicPr>
            <p:nvPr/>
          </p:nvPicPr>
          <p:blipFill>
            <a:blip r:embed="rId6"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616622" y="818578"/>
              <a:ext cx="529982" cy="516702"/>
            </a:xfrm>
            <a:prstGeom prst="rect">
              <a:avLst/>
            </a:prstGeom>
          </p:spPr>
        </p:pic>
        <p:sp>
          <p:nvSpPr>
            <p:cNvPr id="91" name="TextBox 90">
              <a:extLst>
                <a:ext uri="{FF2B5EF4-FFF2-40B4-BE49-F238E27FC236}">
                  <a16:creationId xmlns:a16="http://schemas.microsoft.com/office/drawing/2014/main" id="{1B533D5D-2FFC-43AE-A46A-1A6948B8A5EB}"/>
                </a:ext>
              </a:extLst>
            </p:cNvPr>
            <p:cNvSpPr txBox="1"/>
            <p:nvPr/>
          </p:nvSpPr>
          <p:spPr>
            <a:xfrm>
              <a:off x="7348447" y="1410023"/>
              <a:ext cx="1037808" cy="4247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GitHub repository</a:t>
              </a:r>
            </a:p>
          </p:txBody>
        </p:sp>
        <p:sp>
          <p:nvSpPr>
            <p:cNvPr id="93" name="TextBox 92">
              <a:extLst>
                <a:ext uri="{FF2B5EF4-FFF2-40B4-BE49-F238E27FC236}">
                  <a16:creationId xmlns:a16="http://schemas.microsoft.com/office/drawing/2014/main" id="{1D1AD55D-12AA-4DB6-93FB-74F6B974E839}"/>
                </a:ext>
              </a:extLst>
            </p:cNvPr>
            <p:cNvSpPr txBox="1"/>
            <p:nvPr/>
          </p:nvSpPr>
          <p:spPr>
            <a:xfrm>
              <a:off x="8149779" y="2599726"/>
              <a:ext cx="1037808" cy="2585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Kudu</a:t>
              </a:r>
            </a:p>
          </p:txBody>
        </p:sp>
        <p:pic>
          <p:nvPicPr>
            <p:cNvPr id="94" name="Graphic 93">
              <a:extLst>
                <a:ext uri="{FF2B5EF4-FFF2-40B4-BE49-F238E27FC236}">
                  <a16:creationId xmlns:a16="http://schemas.microsoft.com/office/drawing/2014/main" id="{EE94873D-8D55-4332-86AF-207DD36F635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154549" y="785467"/>
              <a:ext cx="582924" cy="582924"/>
            </a:xfrm>
            <a:prstGeom prst="rect">
              <a:avLst/>
            </a:prstGeom>
          </p:spPr>
        </p:pic>
        <p:sp>
          <p:nvSpPr>
            <p:cNvPr id="95" name="TextBox 94">
              <a:extLst>
                <a:ext uri="{FF2B5EF4-FFF2-40B4-BE49-F238E27FC236}">
                  <a16:creationId xmlns:a16="http://schemas.microsoft.com/office/drawing/2014/main" id="{67141D45-25FD-42B6-9BBD-BB37C6A450D8}"/>
                </a:ext>
              </a:extLst>
            </p:cNvPr>
            <p:cNvSpPr txBox="1"/>
            <p:nvPr/>
          </p:nvSpPr>
          <p:spPr>
            <a:xfrm>
              <a:off x="8731045" y="1410023"/>
              <a:ext cx="1429933" cy="4247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Azure Container Repository</a:t>
              </a:r>
            </a:p>
          </p:txBody>
        </p:sp>
        <p:cxnSp>
          <p:nvCxnSpPr>
            <p:cNvPr id="16" name="Straight Arrow Connector 15">
              <a:extLst>
                <a:ext uri="{FF2B5EF4-FFF2-40B4-BE49-F238E27FC236}">
                  <a16:creationId xmlns:a16="http://schemas.microsoft.com/office/drawing/2014/main" id="{E7C127BC-208A-425A-9205-B64C1F81449F}"/>
                </a:ext>
              </a:extLst>
            </p:cNvPr>
            <p:cNvCxnSpPr/>
            <p:nvPr/>
          </p:nvCxnSpPr>
          <p:spPr>
            <a:xfrm>
              <a:off x="6695768" y="1076929"/>
              <a:ext cx="796413" cy="0"/>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a:extLst>
                <a:ext uri="{FF2B5EF4-FFF2-40B4-BE49-F238E27FC236}">
                  <a16:creationId xmlns:a16="http://schemas.microsoft.com/office/drawing/2014/main" id="{7FAC7B2E-AF64-46BE-AF8A-EF4215147C44}"/>
                </a:ext>
              </a:extLst>
            </p:cNvPr>
            <p:cNvCxnSpPr/>
            <p:nvPr/>
          </p:nvCxnSpPr>
          <p:spPr>
            <a:xfrm>
              <a:off x="8264013" y="1076929"/>
              <a:ext cx="796413" cy="0"/>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cxnSp>
          <p:nvCxnSpPr>
            <p:cNvPr id="99" name="Connector: Elbow 98">
              <a:extLst>
                <a:ext uri="{FF2B5EF4-FFF2-40B4-BE49-F238E27FC236}">
                  <a16:creationId xmlns:a16="http://schemas.microsoft.com/office/drawing/2014/main" id="{7FA35CE9-F057-488B-84BE-6D9E5EAC808D}"/>
                </a:ext>
              </a:extLst>
            </p:cNvPr>
            <p:cNvCxnSpPr>
              <a:cxnSpLocks/>
              <a:endCxn id="94" idx="0"/>
            </p:cNvCxnSpPr>
            <p:nvPr/>
          </p:nvCxnSpPr>
          <p:spPr>
            <a:xfrm rot="5400000" flipH="1" flipV="1">
              <a:off x="6446781" y="-1111437"/>
              <a:ext cx="1102326" cy="4896134"/>
            </a:xfrm>
            <a:prstGeom prst="bentConnector3">
              <a:avLst>
                <a:gd name="adj1" fmla="val 120738"/>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9625D52B-5FCF-4EED-9900-6DF2AAEA68F3}"/>
                </a:ext>
              </a:extLst>
            </p:cNvPr>
            <p:cNvCxnSpPr>
              <a:cxnSpLocks/>
            </p:cNvCxnSpPr>
            <p:nvPr/>
          </p:nvCxnSpPr>
          <p:spPr>
            <a:xfrm>
              <a:off x="8662220" y="1081845"/>
              <a:ext cx="0" cy="923936"/>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grpSp>
          <p:nvGrpSpPr>
            <p:cNvPr id="230" name="Group 229">
              <a:extLst>
                <a:ext uri="{FF2B5EF4-FFF2-40B4-BE49-F238E27FC236}">
                  <a16:creationId xmlns:a16="http://schemas.microsoft.com/office/drawing/2014/main" id="{8E41D1E8-145B-4BA6-9CCE-009EE598A200}"/>
                </a:ext>
              </a:extLst>
            </p:cNvPr>
            <p:cNvGrpSpPr/>
            <p:nvPr/>
          </p:nvGrpSpPr>
          <p:grpSpPr>
            <a:xfrm>
              <a:off x="9089915" y="3318382"/>
              <a:ext cx="773836" cy="545689"/>
              <a:chOff x="6154986" y="4793226"/>
              <a:chExt cx="1233956" cy="870153"/>
            </a:xfrm>
          </p:grpSpPr>
          <p:grpSp>
            <p:nvGrpSpPr>
              <p:cNvPr id="229" name="Group 228">
                <a:extLst>
                  <a:ext uri="{FF2B5EF4-FFF2-40B4-BE49-F238E27FC236}">
                    <a16:creationId xmlns:a16="http://schemas.microsoft.com/office/drawing/2014/main" id="{FED79F2E-8352-40A1-94F8-9B79A0261764}"/>
                  </a:ext>
                </a:extLst>
              </p:cNvPr>
              <p:cNvGrpSpPr/>
              <p:nvPr/>
            </p:nvGrpSpPr>
            <p:grpSpPr>
              <a:xfrm>
                <a:off x="6325592" y="4793226"/>
                <a:ext cx="1063350" cy="827215"/>
                <a:chOff x="6325592" y="5063489"/>
                <a:chExt cx="918970" cy="556952"/>
              </a:xfrm>
            </p:grpSpPr>
            <p:sp>
              <p:nvSpPr>
                <p:cNvPr id="226" name="Freeform: Shape 225">
                  <a:extLst>
                    <a:ext uri="{FF2B5EF4-FFF2-40B4-BE49-F238E27FC236}">
                      <a16:creationId xmlns:a16="http://schemas.microsoft.com/office/drawing/2014/main" id="{353B3CFE-3203-4FBF-8B38-5B7403F4EFF7}"/>
                    </a:ext>
                  </a:extLst>
                </p:cNvPr>
                <p:cNvSpPr/>
                <p:nvPr/>
              </p:nvSpPr>
              <p:spPr>
                <a:xfrm>
                  <a:off x="6520525" y="5063489"/>
                  <a:ext cx="724037" cy="556952"/>
                </a:xfrm>
                <a:custGeom>
                  <a:avLst/>
                  <a:gdLst>
                    <a:gd name="connsiteX0" fmla="*/ 60986 w 724037"/>
                    <a:gd name="connsiteY0" fmla="*/ 60986 h 556951"/>
                    <a:gd name="connsiteX1" fmla="*/ 60986 w 724037"/>
                    <a:gd name="connsiteY1" fmla="*/ 506547 h 556951"/>
                    <a:gd name="connsiteX2" fmla="*/ 673633 w 724037"/>
                    <a:gd name="connsiteY2" fmla="*/ 367310 h 556951"/>
                    <a:gd name="connsiteX3" fmla="*/ 673633 w 724037"/>
                    <a:gd name="connsiteY3" fmla="*/ 179338 h 556951"/>
                    <a:gd name="connsiteX4" fmla="*/ 60986 w 724037"/>
                    <a:gd name="connsiteY4" fmla="*/ 60986 h 556951"/>
                    <a:gd name="connsiteX5" fmla="*/ 617938 w 724037"/>
                    <a:gd name="connsiteY5" fmla="*/ 336928 h 556951"/>
                    <a:gd name="connsiteX6" fmla="*/ 577447 w 724037"/>
                    <a:gd name="connsiteY6" fmla="*/ 343723 h 556951"/>
                    <a:gd name="connsiteX7" fmla="*/ 577447 w 724037"/>
                    <a:gd name="connsiteY7" fmla="*/ 222836 h 556951"/>
                    <a:gd name="connsiteX8" fmla="*/ 506547 w 724037"/>
                    <a:gd name="connsiteY8" fmla="*/ 213507 h 556951"/>
                    <a:gd name="connsiteX9" fmla="*/ 506547 w 724037"/>
                    <a:gd name="connsiteY9" fmla="*/ 359735 h 556951"/>
                    <a:gd name="connsiteX10" fmla="*/ 466057 w 724037"/>
                    <a:gd name="connsiteY10" fmla="*/ 366530 h 556951"/>
                    <a:gd name="connsiteX11" fmla="*/ 466057 w 724037"/>
                    <a:gd name="connsiteY11" fmla="*/ 208300 h 556951"/>
                    <a:gd name="connsiteX12" fmla="*/ 395157 w 724037"/>
                    <a:gd name="connsiteY12" fmla="*/ 198915 h 556951"/>
                    <a:gd name="connsiteX13" fmla="*/ 395157 w 724037"/>
                    <a:gd name="connsiteY13" fmla="*/ 382486 h 556951"/>
                    <a:gd name="connsiteX14" fmla="*/ 354667 w 724037"/>
                    <a:gd name="connsiteY14" fmla="*/ 389281 h 556951"/>
                    <a:gd name="connsiteX15" fmla="*/ 354667 w 724037"/>
                    <a:gd name="connsiteY15" fmla="*/ 193680 h 556951"/>
                    <a:gd name="connsiteX16" fmla="*/ 283767 w 724037"/>
                    <a:gd name="connsiteY16" fmla="*/ 184351 h 556951"/>
                    <a:gd name="connsiteX17" fmla="*/ 283767 w 724037"/>
                    <a:gd name="connsiteY17" fmla="*/ 405294 h 556951"/>
                    <a:gd name="connsiteX18" fmla="*/ 243276 w 724037"/>
                    <a:gd name="connsiteY18" fmla="*/ 412089 h 556951"/>
                    <a:gd name="connsiteX19" fmla="*/ 243276 w 724037"/>
                    <a:gd name="connsiteY19" fmla="*/ 179143 h 556951"/>
                    <a:gd name="connsiteX20" fmla="*/ 165415 w 724037"/>
                    <a:gd name="connsiteY20" fmla="*/ 170149 h 556951"/>
                    <a:gd name="connsiteX21" fmla="*/ 165275 w 724037"/>
                    <a:gd name="connsiteY21" fmla="*/ 431053 h 556951"/>
                    <a:gd name="connsiteX22" fmla="*/ 116681 w 724037"/>
                    <a:gd name="connsiteY22" fmla="*/ 439463 h 556951"/>
                    <a:gd name="connsiteX23" fmla="*/ 116681 w 724037"/>
                    <a:gd name="connsiteY23" fmla="*/ 131162 h 556951"/>
                    <a:gd name="connsiteX24" fmla="*/ 617938 w 724037"/>
                    <a:gd name="connsiteY24" fmla="*/ 207186 h 556951"/>
                    <a:gd name="connsiteX25" fmla="*/ 617938 w 724037"/>
                    <a:gd name="connsiteY25" fmla="*/ 336928 h 55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24037" h="556951">
                      <a:moveTo>
                        <a:pt x="60986" y="60986"/>
                      </a:moveTo>
                      <a:lnTo>
                        <a:pt x="60986" y="506547"/>
                      </a:lnTo>
                      <a:lnTo>
                        <a:pt x="673633" y="367310"/>
                      </a:lnTo>
                      <a:lnTo>
                        <a:pt x="673633" y="179338"/>
                      </a:lnTo>
                      <a:lnTo>
                        <a:pt x="60986" y="60986"/>
                      </a:lnTo>
                      <a:close/>
                      <a:moveTo>
                        <a:pt x="617938" y="336928"/>
                      </a:moveTo>
                      <a:lnTo>
                        <a:pt x="577447" y="343723"/>
                      </a:lnTo>
                      <a:lnTo>
                        <a:pt x="577447" y="222836"/>
                      </a:lnTo>
                      <a:lnTo>
                        <a:pt x="506547" y="213507"/>
                      </a:lnTo>
                      <a:lnTo>
                        <a:pt x="506547" y="359735"/>
                      </a:lnTo>
                      <a:lnTo>
                        <a:pt x="466057" y="366530"/>
                      </a:lnTo>
                      <a:lnTo>
                        <a:pt x="466057" y="208300"/>
                      </a:lnTo>
                      <a:lnTo>
                        <a:pt x="395157" y="198915"/>
                      </a:lnTo>
                      <a:lnTo>
                        <a:pt x="395157" y="382486"/>
                      </a:lnTo>
                      <a:lnTo>
                        <a:pt x="354667" y="389281"/>
                      </a:lnTo>
                      <a:lnTo>
                        <a:pt x="354667" y="193680"/>
                      </a:lnTo>
                      <a:lnTo>
                        <a:pt x="283767" y="184351"/>
                      </a:lnTo>
                      <a:lnTo>
                        <a:pt x="283767" y="405294"/>
                      </a:lnTo>
                      <a:lnTo>
                        <a:pt x="243276" y="412089"/>
                      </a:lnTo>
                      <a:lnTo>
                        <a:pt x="243276" y="179143"/>
                      </a:lnTo>
                      <a:lnTo>
                        <a:pt x="165415" y="170149"/>
                      </a:lnTo>
                      <a:lnTo>
                        <a:pt x="165275" y="431053"/>
                      </a:lnTo>
                      <a:lnTo>
                        <a:pt x="116681" y="439463"/>
                      </a:lnTo>
                      <a:lnTo>
                        <a:pt x="116681" y="131162"/>
                      </a:lnTo>
                      <a:lnTo>
                        <a:pt x="617938" y="207186"/>
                      </a:lnTo>
                      <a:lnTo>
                        <a:pt x="617938" y="336928"/>
                      </a:lnTo>
                      <a:close/>
                    </a:path>
                  </a:pathLst>
                </a:custGeom>
                <a:solidFill>
                  <a:srgbClr val="0078D7"/>
                </a:solidFill>
                <a:ln w="27813" cap="flat">
                  <a:noFill/>
                  <a:prstDash val="solid"/>
                  <a:miter/>
                </a:ln>
              </p:spPr>
              <p:txBody>
                <a:bodyPr rtlCol="0" anchor="ctr"/>
                <a:lstStyle/>
                <a:p>
                  <a:endParaRPr lang="en-US" sz="1730"/>
                </a:p>
              </p:txBody>
            </p:sp>
            <p:sp>
              <p:nvSpPr>
                <p:cNvPr id="228" name="Freeform: Shape 227">
                  <a:extLst>
                    <a:ext uri="{FF2B5EF4-FFF2-40B4-BE49-F238E27FC236}">
                      <a16:creationId xmlns:a16="http://schemas.microsoft.com/office/drawing/2014/main" id="{322FC3A3-D90A-4029-B9F8-3F4365FB6580}"/>
                    </a:ext>
                  </a:extLst>
                </p:cNvPr>
                <p:cNvSpPr/>
                <p:nvPr/>
              </p:nvSpPr>
              <p:spPr>
                <a:xfrm>
                  <a:off x="6325592" y="5063489"/>
                  <a:ext cx="306323" cy="556952"/>
                </a:xfrm>
                <a:custGeom>
                  <a:avLst/>
                  <a:gdLst>
                    <a:gd name="connsiteX0" fmla="*/ 60986 w 306323"/>
                    <a:gd name="connsiteY0" fmla="*/ 137567 h 556951"/>
                    <a:gd name="connsiteX1" fmla="*/ 60986 w 306323"/>
                    <a:gd name="connsiteY1" fmla="*/ 395157 h 556951"/>
                    <a:gd name="connsiteX2" fmla="*/ 255919 w 306323"/>
                    <a:gd name="connsiteY2" fmla="*/ 506547 h 556951"/>
                    <a:gd name="connsiteX3" fmla="*/ 255919 w 306323"/>
                    <a:gd name="connsiteY3" fmla="*/ 60986 h 556951"/>
                    <a:gd name="connsiteX4" fmla="*/ 60986 w 306323"/>
                    <a:gd name="connsiteY4" fmla="*/ 137567 h 556951"/>
                    <a:gd name="connsiteX5" fmla="*/ 228072 w 306323"/>
                    <a:gd name="connsiteY5" fmla="*/ 167615 h 556951"/>
                    <a:gd name="connsiteX6" fmla="*/ 228072 w 306323"/>
                    <a:gd name="connsiteY6" fmla="*/ 436929 h 556951"/>
                    <a:gd name="connsiteX7" fmla="*/ 186300 w 306323"/>
                    <a:gd name="connsiteY7" fmla="*/ 416043 h 556951"/>
                    <a:gd name="connsiteX8" fmla="*/ 186300 w 306323"/>
                    <a:gd name="connsiteY8" fmla="*/ 181371 h 556951"/>
                    <a:gd name="connsiteX9" fmla="*/ 130605 w 306323"/>
                    <a:gd name="connsiteY9" fmla="*/ 199695 h 556951"/>
                    <a:gd name="connsiteX10" fmla="*/ 130605 w 306323"/>
                    <a:gd name="connsiteY10" fmla="*/ 388112 h 556951"/>
                    <a:gd name="connsiteX11" fmla="*/ 88834 w 306323"/>
                    <a:gd name="connsiteY11" fmla="*/ 367310 h 556951"/>
                    <a:gd name="connsiteX12" fmla="*/ 88834 w 306323"/>
                    <a:gd name="connsiteY12" fmla="*/ 213452 h 556951"/>
                    <a:gd name="connsiteX13" fmla="*/ 88834 w 306323"/>
                    <a:gd name="connsiteY13" fmla="*/ 185604 h 556951"/>
                    <a:gd name="connsiteX14" fmla="*/ 186300 w 306323"/>
                    <a:gd name="connsiteY14" fmla="*/ 153524 h 556951"/>
                    <a:gd name="connsiteX15" fmla="*/ 228072 w 306323"/>
                    <a:gd name="connsiteY15" fmla="*/ 139767 h 556951"/>
                    <a:gd name="connsiteX16" fmla="*/ 228072 w 306323"/>
                    <a:gd name="connsiteY16" fmla="*/ 167615 h 55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6323" h="556951">
                      <a:moveTo>
                        <a:pt x="60986" y="137567"/>
                      </a:moveTo>
                      <a:lnTo>
                        <a:pt x="60986" y="395157"/>
                      </a:lnTo>
                      <a:lnTo>
                        <a:pt x="255919" y="506547"/>
                      </a:lnTo>
                      <a:lnTo>
                        <a:pt x="255919" y="60986"/>
                      </a:lnTo>
                      <a:lnTo>
                        <a:pt x="60986" y="137567"/>
                      </a:lnTo>
                      <a:close/>
                      <a:moveTo>
                        <a:pt x="228072" y="167615"/>
                      </a:moveTo>
                      <a:lnTo>
                        <a:pt x="228072" y="436929"/>
                      </a:lnTo>
                      <a:lnTo>
                        <a:pt x="186300" y="416043"/>
                      </a:lnTo>
                      <a:lnTo>
                        <a:pt x="186300" y="181371"/>
                      </a:lnTo>
                      <a:lnTo>
                        <a:pt x="130605" y="199695"/>
                      </a:lnTo>
                      <a:lnTo>
                        <a:pt x="130605" y="388112"/>
                      </a:lnTo>
                      <a:lnTo>
                        <a:pt x="88834" y="367310"/>
                      </a:lnTo>
                      <a:lnTo>
                        <a:pt x="88834" y="213452"/>
                      </a:lnTo>
                      <a:lnTo>
                        <a:pt x="88834" y="185604"/>
                      </a:lnTo>
                      <a:lnTo>
                        <a:pt x="186300" y="153524"/>
                      </a:lnTo>
                      <a:lnTo>
                        <a:pt x="228072" y="139767"/>
                      </a:lnTo>
                      <a:lnTo>
                        <a:pt x="228072" y="167615"/>
                      </a:lnTo>
                      <a:close/>
                    </a:path>
                  </a:pathLst>
                </a:custGeom>
                <a:solidFill>
                  <a:srgbClr val="0078D7"/>
                </a:solidFill>
                <a:ln w="27813" cap="flat">
                  <a:noFill/>
                  <a:prstDash val="solid"/>
                  <a:miter/>
                </a:ln>
              </p:spPr>
              <p:txBody>
                <a:bodyPr rtlCol="0" anchor="ctr"/>
                <a:lstStyle/>
                <a:p>
                  <a:endParaRPr lang="en-US" sz="1730"/>
                </a:p>
              </p:txBody>
            </p:sp>
          </p:grpSp>
          <p:sp>
            <p:nvSpPr>
              <p:cNvPr id="119" name="Freeform 5">
                <a:extLst>
                  <a:ext uri="{FF2B5EF4-FFF2-40B4-BE49-F238E27FC236}">
                    <a16:creationId xmlns:a16="http://schemas.microsoft.com/office/drawing/2014/main" id="{4903BCE3-13E6-4A40-80D3-BD65C8C6244B}"/>
                  </a:ext>
                </a:extLst>
              </p:cNvPr>
              <p:cNvSpPr>
                <a:spLocks noChangeAspect="1"/>
              </p:cNvSpPr>
              <p:nvPr/>
            </p:nvSpPr>
            <p:spPr bwMode="black">
              <a:xfrm>
                <a:off x="6154986" y="5168240"/>
                <a:ext cx="837234" cy="495139"/>
              </a:xfrm>
              <a:custGeom>
                <a:avLst/>
                <a:gdLst>
                  <a:gd name="T0" fmla="*/ 1942 w 2359"/>
                  <a:gd name="T1" fmla="*/ 1394 h 1394"/>
                  <a:gd name="T2" fmla="*/ 416 w 2359"/>
                  <a:gd name="T3" fmla="*/ 1394 h 1394"/>
                  <a:gd name="T4" fmla="*/ 0 w 2359"/>
                  <a:gd name="T5" fmla="*/ 971 h 1394"/>
                  <a:gd name="T6" fmla="*/ 416 w 2359"/>
                  <a:gd name="T7" fmla="*/ 552 h 1394"/>
                  <a:gd name="T8" fmla="*/ 517 w 2359"/>
                  <a:gd name="T9" fmla="*/ 565 h 1394"/>
                  <a:gd name="T10" fmla="*/ 925 w 2359"/>
                  <a:gd name="T11" fmla="*/ 221 h 1394"/>
                  <a:gd name="T12" fmla="*/ 1175 w 2359"/>
                  <a:gd name="T13" fmla="*/ 305 h 1394"/>
                  <a:gd name="T14" fmla="*/ 1578 w 2359"/>
                  <a:gd name="T15" fmla="*/ 0 h 1394"/>
                  <a:gd name="T16" fmla="*/ 1982 w 2359"/>
                  <a:gd name="T17" fmla="*/ 424 h 1394"/>
                  <a:gd name="T18" fmla="*/ 1968 w 2359"/>
                  <a:gd name="T19" fmla="*/ 552 h 1394"/>
                  <a:gd name="T20" fmla="*/ 2359 w 2359"/>
                  <a:gd name="T21" fmla="*/ 971 h 1394"/>
                  <a:gd name="T22" fmla="*/ 1942 w 2359"/>
                  <a:gd name="T23" fmla="*/ 1394 h 1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59" h="1394">
                    <a:moveTo>
                      <a:pt x="1942" y="1394"/>
                    </a:moveTo>
                    <a:cubicBezTo>
                      <a:pt x="416" y="1394"/>
                      <a:pt x="416" y="1394"/>
                      <a:pt x="416" y="1394"/>
                    </a:cubicBezTo>
                    <a:cubicBezTo>
                      <a:pt x="193" y="1394"/>
                      <a:pt x="0" y="1200"/>
                      <a:pt x="0" y="971"/>
                    </a:cubicBezTo>
                    <a:cubicBezTo>
                      <a:pt x="0" y="741"/>
                      <a:pt x="193" y="552"/>
                      <a:pt x="416" y="552"/>
                    </a:cubicBezTo>
                    <a:cubicBezTo>
                      <a:pt x="451" y="552"/>
                      <a:pt x="487" y="556"/>
                      <a:pt x="517" y="565"/>
                    </a:cubicBezTo>
                    <a:cubicBezTo>
                      <a:pt x="552" y="362"/>
                      <a:pt x="719" y="221"/>
                      <a:pt x="925" y="221"/>
                    </a:cubicBezTo>
                    <a:cubicBezTo>
                      <a:pt x="1021" y="221"/>
                      <a:pt x="1105" y="247"/>
                      <a:pt x="1175" y="305"/>
                    </a:cubicBezTo>
                    <a:cubicBezTo>
                      <a:pt x="1227" y="128"/>
                      <a:pt x="1394" y="0"/>
                      <a:pt x="1578" y="0"/>
                    </a:cubicBezTo>
                    <a:cubicBezTo>
                      <a:pt x="1802" y="0"/>
                      <a:pt x="1982" y="190"/>
                      <a:pt x="1982" y="424"/>
                    </a:cubicBezTo>
                    <a:cubicBezTo>
                      <a:pt x="1982" y="468"/>
                      <a:pt x="1977" y="512"/>
                      <a:pt x="1968" y="552"/>
                    </a:cubicBezTo>
                    <a:cubicBezTo>
                      <a:pt x="2188" y="565"/>
                      <a:pt x="2359" y="750"/>
                      <a:pt x="2359" y="971"/>
                    </a:cubicBezTo>
                    <a:cubicBezTo>
                      <a:pt x="2359" y="1205"/>
                      <a:pt x="2170" y="1394"/>
                      <a:pt x="1942" y="1394"/>
                    </a:cubicBezTo>
                    <a:close/>
                  </a:path>
                </a:pathLst>
              </a:custGeom>
              <a:solidFill>
                <a:srgbClr val="0078D7"/>
              </a:solidFill>
              <a:ln w="38100">
                <a:noFill/>
              </a:ln>
            </p:spPr>
            <p:txBody>
              <a:bodyPr vert="horz" wrap="square" lIns="67226" tIns="33613" rIns="67226" bIns="33613" numCol="1" anchor="t" anchorCtr="0" compatLnSpc="1">
                <a:prstTxWarp prst="textNoShape">
                  <a:avLst/>
                </a:prstTxWarp>
              </a:bodyPr>
              <a:lstStyle/>
              <a:p>
                <a:endParaRPr lang="en-US" sz="1323" dirty="0"/>
              </a:p>
            </p:txBody>
          </p:sp>
        </p:grpSp>
        <p:pic>
          <p:nvPicPr>
            <p:cNvPr id="121" name="Picture 120" descr="A close up of a sign&#10;&#10;Description generated with high confidence">
              <a:extLst>
                <a:ext uri="{FF2B5EF4-FFF2-40B4-BE49-F238E27FC236}">
                  <a16:creationId xmlns:a16="http://schemas.microsoft.com/office/drawing/2014/main" id="{A3D25A55-2193-48DF-821F-F151EFE80B9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412669" y="3378667"/>
              <a:ext cx="514905" cy="514905"/>
            </a:xfrm>
            <a:prstGeom prst="rect">
              <a:avLst/>
            </a:prstGeom>
          </p:spPr>
        </p:pic>
        <p:sp>
          <p:nvSpPr>
            <p:cNvPr id="122" name="TextBox 121">
              <a:extLst>
                <a:ext uri="{FF2B5EF4-FFF2-40B4-BE49-F238E27FC236}">
                  <a16:creationId xmlns:a16="http://schemas.microsoft.com/office/drawing/2014/main" id="{2A479D90-9E7F-4FB1-BFA0-DDD6AC159891}"/>
                </a:ext>
              </a:extLst>
            </p:cNvPr>
            <p:cNvSpPr txBox="1"/>
            <p:nvPr/>
          </p:nvSpPr>
          <p:spPr>
            <a:xfrm>
              <a:off x="8849031" y="3931993"/>
              <a:ext cx="1302116" cy="4247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Web App for Containers</a:t>
              </a:r>
            </a:p>
          </p:txBody>
        </p:sp>
        <p:sp>
          <p:nvSpPr>
            <p:cNvPr id="123" name="TextBox 122">
              <a:extLst>
                <a:ext uri="{FF2B5EF4-FFF2-40B4-BE49-F238E27FC236}">
                  <a16:creationId xmlns:a16="http://schemas.microsoft.com/office/drawing/2014/main" id="{B379D2B2-659E-461B-9857-97E56B030663}"/>
                </a:ext>
              </a:extLst>
            </p:cNvPr>
            <p:cNvSpPr txBox="1"/>
            <p:nvPr/>
          </p:nvSpPr>
          <p:spPr>
            <a:xfrm>
              <a:off x="10019063" y="3951657"/>
              <a:ext cx="1302116" cy="426446"/>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MySQL database</a:t>
              </a:r>
            </a:p>
          </p:txBody>
        </p:sp>
        <p:cxnSp>
          <p:nvCxnSpPr>
            <p:cNvPr id="124" name="Straight Arrow Connector 123">
              <a:extLst>
                <a:ext uri="{FF2B5EF4-FFF2-40B4-BE49-F238E27FC236}">
                  <a16:creationId xmlns:a16="http://schemas.microsoft.com/office/drawing/2014/main" id="{F35FBCC7-A46A-470F-BD7D-A894324AFB2C}"/>
                </a:ext>
              </a:extLst>
            </p:cNvPr>
            <p:cNvCxnSpPr>
              <a:cxnSpLocks/>
            </p:cNvCxnSpPr>
            <p:nvPr/>
          </p:nvCxnSpPr>
          <p:spPr>
            <a:xfrm>
              <a:off x="9930581" y="3574026"/>
              <a:ext cx="437535" cy="0"/>
            </a:xfrm>
            <a:prstGeom prst="straightConnector1">
              <a:avLst/>
            </a:prstGeom>
            <a:ln w="1270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35" name="Group 234">
              <a:extLst>
                <a:ext uri="{FF2B5EF4-FFF2-40B4-BE49-F238E27FC236}">
                  <a16:creationId xmlns:a16="http://schemas.microsoft.com/office/drawing/2014/main" id="{51EFE6B1-C177-40BF-B91F-018E8A37C2D8}"/>
                </a:ext>
              </a:extLst>
            </p:cNvPr>
            <p:cNvGrpSpPr/>
            <p:nvPr/>
          </p:nvGrpSpPr>
          <p:grpSpPr>
            <a:xfrm>
              <a:off x="8824450" y="4817396"/>
              <a:ext cx="1302116" cy="631657"/>
              <a:chOff x="8883444" y="5717048"/>
              <a:chExt cx="1302116" cy="631657"/>
            </a:xfrm>
          </p:grpSpPr>
          <p:pic>
            <p:nvPicPr>
              <p:cNvPr id="234" name="Graphic 233">
                <a:extLst>
                  <a:ext uri="{FF2B5EF4-FFF2-40B4-BE49-F238E27FC236}">
                    <a16:creationId xmlns:a16="http://schemas.microsoft.com/office/drawing/2014/main" id="{ADDE56E1-D6AA-418F-9045-5BDA49C0F41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185278" y="5717048"/>
                <a:ext cx="698449" cy="349225"/>
              </a:xfrm>
              <a:prstGeom prst="rect">
                <a:avLst/>
              </a:prstGeom>
            </p:spPr>
          </p:pic>
          <p:sp>
            <p:nvSpPr>
              <p:cNvPr id="139" name="TextBox 138">
                <a:extLst>
                  <a:ext uri="{FF2B5EF4-FFF2-40B4-BE49-F238E27FC236}">
                    <a16:creationId xmlns:a16="http://schemas.microsoft.com/office/drawing/2014/main" id="{C1C038D6-CFE6-4783-A8F7-B1E6F8C82321}"/>
                  </a:ext>
                </a:extLst>
              </p:cNvPr>
              <p:cNvSpPr txBox="1"/>
              <p:nvPr/>
            </p:nvSpPr>
            <p:spPr>
              <a:xfrm>
                <a:off x="8883444" y="6090173"/>
                <a:ext cx="1302116" cy="2585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CDN</a:t>
                </a:r>
              </a:p>
            </p:txBody>
          </p:sp>
        </p:grpSp>
        <p:grpSp>
          <p:nvGrpSpPr>
            <p:cNvPr id="237" name="Group 236">
              <a:extLst>
                <a:ext uri="{FF2B5EF4-FFF2-40B4-BE49-F238E27FC236}">
                  <a16:creationId xmlns:a16="http://schemas.microsoft.com/office/drawing/2014/main" id="{778ACD73-0921-4725-A271-8140236297E4}"/>
                </a:ext>
              </a:extLst>
            </p:cNvPr>
            <p:cNvGrpSpPr/>
            <p:nvPr/>
          </p:nvGrpSpPr>
          <p:grpSpPr>
            <a:xfrm>
              <a:off x="8677992" y="5787206"/>
              <a:ext cx="1635604" cy="344302"/>
              <a:chOff x="8677992" y="5787206"/>
              <a:chExt cx="1635604" cy="344302"/>
            </a:xfrm>
          </p:grpSpPr>
          <p:grpSp>
            <p:nvGrpSpPr>
              <p:cNvPr id="236" name="Group 235">
                <a:extLst>
                  <a:ext uri="{FF2B5EF4-FFF2-40B4-BE49-F238E27FC236}">
                    <a16:creationId xmlns:a16="http://schemas.microsoft.com/office/drawing/2014/main" id="{C32B2F7D-7313-4D98-B4F8-247BB5D4A912}"/>
                  </a:ext>
                </a:extLst>
              </p:cNvPr>
              <p:cNvGrpSpPr/>
              <p:nvPr/>
            </p:nvGrpSpPr>
            <p:grpSpPr>
              <a:xfrm>
                <a:off x="8677992" y="5787206"/>
                <a:ext cx="701539" cy="344302"/>
                <a:chOff x="5433347" y="5246430"/>
                <a:chExt cx="701539" cy="344302"/>
              </a:xfrm>
            </p:grpSpPr>
            <p:sp>
              <p:nvSpPr>
                <p:cNvPr id="143" name="Freeform 13">
                  <a:extLst>
                    <a:ext uri="{FF2B5EF4-FFF2-40B4-BE49-F238E27FC236}">
                      <a16:creationId xmlns:a16="http://schemas.microsoft.com/office/drawing/2014/main" id="{499ACD44-2DD6-445E-B6AE-B0856319064A}"/>
                    </a:ext>
                  </a:extLst>
                </p:cNvPr>
                <p:cNvSpPr>
                  <a:spLocks noChangeAspect="1" noEditPoints="1"/>
                </p:cNvSpPr>
                <p:nvPr/>
              </p:nvSpPr>
              <p:spPr bwMode="black">
                <a:xfrm>
                  <a:off x="5951512" y="5246430"/>
                  <a:ext cx="183374" cy="344302"/>
                </a:xfrm>
                <a:custGeom>
                  <a:avLst/>
                  <a:gdLst>
                    <a:gd name="T0" fmla="*/ 860 w 1012"/>
                    <a:gd name="T1" fmla="*/ 1756 h 1907"/>
                    <a:gd name="T2" fmla="*/ 837 w 1012"/>
                    <a:gd name="T3" fmla="*/ 1771 h 1907"/>
                    <a:gd name="T4" fmla="*/ 855 w 1012"/>
                    <a:gd name="T5" fmla="*/ 1796 h 1907"/>
                    <a:gd name="T6" fmla="*/ 873 w 1012"/>
                    <a:gd name="T7" fmla="*/ 1766 h 1907"/>
                    <a:gd name="T8" fmla="*/ 860 w 1012"/>
                    <a:gd name="T9" fmla="*/ 1756 h 1907"/>
                    <a:gd name="T10" fmla="*/ 837 w 1012"/>
                    <a:gd name="T11" fmla="*/ 1771 h 1907"/>
                    <a:gd name="T12" fmla="*/ 855 w 1012"/>
                    <a:gd name="T13" fmla="*/ 1796 h 1907"/>
                    <a:gd name="T14" fmla="*/ 873 w 1012"/>
                    <a:gd name="T15" fmla="*/ 1766 h 1907"/>
                    <a:gd name="T16" fmla="*/ 44 w 1012"/>
                    <a:gd name="T17" fmla="*/ 0 h 1907"/>
                    <a:gd name="T18" fmla="*/ 0 w 1012"/>
                    <a:gd name="T19" fmla="*/ 1864 h 1907"/>
                    <a:gd name="T20" fmla="*/ 968 w 1012"/>
                    <a:gd name="T21" fmla="*/ 1907 h 1907"/>
                    <a:gd name="T22" fmla="*/ 1012 w 1012"/>
                    <a:gd name="T23" fmla="*/ 44 h 1907"/>
                    <a:gd name="T24" fmla="*/ 201 w 1012"/>
                    <a:gd name="T25" fmla="*/ 1793 h 1907"/>
                    <a:gd name="T26" fmla="*/ 171 w 1012"/>
                    <a:gd name="T27" fmla="*/ 1816 h 1907"/>
                    <a:gd name="T28" fmla="*/ 119 w 1012"/>
                    <a:gd name="T29" fmla="*/ 1785 h 1907"/>
                    <a:gd name="T30" fmla="*/ 171 w 1012"/>
                    <a:gd name="T31" fmla="*/ 1755 h 1907"/>
                    <a:gd name="T32" fmla="*/ 201 w 1012"/>
                    <a:gd name="T33" fmla="*/ 1777 h 1907"/>
                    <a:gd name="T34" fmla="*/ 500 w 1012"/>
                    <a:gd name="T35" fmla="*/ 1819 h 1907"/>
                    <a:gd name="T36" fmla="*/ 473 w 1012"/>
                    <a:gd name="T37" fmla="*/ 1792 h 1907"/>
                    <a:gd name="T38" fmla="*/ 500 w 1012"/>
                    <a:gd name="T39" fmla="*/ 1819 h 1907"/>
                    <a:gd name="T40" fmla="*/ 473 w 1012"/>
                    <a:gd name="T41" fmla="*/ 1789 h 1907"/>
                    <a:gd name="T42" fmla="*/ 500 w 1012"/>
                    <a:gd name="T43" fmla="*/ 1763 h 1907"/>
                    <a:gd name="T44" fmla="*/ 539 w 1012"/>
                    <a:gd name="T45" fmla="*/ 1824 h 1907"/>
                    <a:gd name="T46" fmla="*/ 503 w 1012"/>
                    <a:gd name="T47" fmla="*/ 1792 h 1907"/>
                    <a:gd name="T48" fmla="*/ 539 w 1012"/>
                    <a:gd name="T49" fmla="*/ 1824 h 1907"/>
                    <a:gd name="T50" fmla="*/ 503 w 1012"/>
                    <a:gd name="T51" fmla="*/ 1789 h 1907"/>
                    <a:gd name="T52" fmla="*/ 539 w 1012"/>
                    <a:gd name="T53" fmla="*/ 1758 h 1907"/>
                    <a:gd name="T54" fmla="*/ 883 w 1012"/>
                    <a:gd name="T55" fmla="*/ 1783 h 1907"/>
                    <a:gd name="T56" fmla="*/ 848 w 1012"/>
                    <a:gd name="T57" fmla="*/ 1804 h 1907"/>
                    <a:gd name="T58" fmla="*/ 819 w 1012"/>
                    <a:gd name="T59" fmla="*/ 1823 h 1907"/>
                    <a:gd name="T60" fmla="*/ 809 w 1012"/>
                    <a:gd name="T61" fmla="*/ 1823 h 1907"/>
                    <a:gd name="T62" fmla="*/ 809 w 1012"/>
                    <a:gd name="T63" fmla="*/ 1812 h 1907"/>
                    <a:gd name="T64" fmla="*/ 812 w 1012"/>
                    <a:gd name="T65" fmla="*/ 1809 h 1907"/>
                    <a:gd name="T66" fmla="*/ 815 w 1012"/>
                    <a:gd name="T67" fmla="*/ 1806 h 1907"/>
                    <a:gd name="T68" fmla="*/ 831 w 1012"/>
                    <a:gd name="T69" fmla="*/ 1790 h 1907"/>
                    <a:gd name="T70" fmla="*/ 855 w 1012"/>
                    <a:gd name="T71" fmla="*/ 1747 h 1907"/>
                    <a:gd name="T72" fmla="*/ 880 w 1012"/>
                    <a:gd name="T73" fmla="*/ 1761 h 1907"/>
                    <a:gd name="T74" fmla="*/ 921 w 1012"/>
                    <a:gd name="T75" fmla="*/ 1658 h 1907"/>
                    <a:gd name="T76" fmla="*/ 91 w 1012"/>
                    <a:gd name="T77" fmla="*/ 234 h 1907"/>
                    <a:gd name="T78" fmla="*/ 921 w 1012"/>
                    <a:gd name="T79" fmla="*/ 1658 h 1907"/>
                    <a:gd name="T80" fmla="*/ 855 w 1012"/>
                    <a:gd name="T81" fmla="*/ 1756 h 1907"/>
                    <a:gd name="T82" fmla="*/ 851 w 1012"/>
                    <a:gd name="T83" fmla="*/ 1796 h 1907"/>
                    <a:gd name="T84" fmla="*/ 875 w 1012"/>
                    <a:gd name="T85" fmla="*/ 1781 h 1907"/>
                    <a:gd name="T86" fmla="*/ 860 w 1012"/>
                    <a:gd name="T87" fmla="*/ 1756 h 1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12" h="1907">
                      <a:moveTo>
                        <a:pt x="873" y="1766"/>
                      </a:moveTo>
                      <a:cubicBezTo>
                        <a:pt x="870" y="1761"/>
                        <a:pt x="866" y="1757"/>
                        <a:pt x="860" y="1756"/>
                      </a:cubicBez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lose/>
                      <a:moveTo>
                        <a:pt x="873" y="1766"/>
                      </a:moveTo>
                      <a:cubicBezTo>
                        <a:pt x="870" y="1761"/>
                        <a:pt x="866" y="1757"/>
                        <a:pt x="860" y="1756"/>
                      </a:cubicBez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lose/>
                      <a:moveTo>
                        <a:pt x="968" y="0"/>
                      </a:moveTo>
                      <a:cubicBezTo>
                        <a:pt x="968" y="0"/>
                        <a:pt x="968" y="0"/>
                        <a:pt x="44" y="0"/>
                      </a:cubicBezTo>
                      <a:cubicBezTo>
                        <a:pt x="19" y="0"/>
                        <a:pt x="0" y="19"/>
                        <a:pt x="0" y="44"/>
                      </a:cubicBezTo>
                      <a:cubicBezTo>
                        <a:pt x="0" y="1864"/>
                        <a:pt x="0" y="1864"/>
                        <a:pt x="0" y="1864"/>
                      </a:cubicBezTo>
                      <a:cubicBezTo>
                        <a:pt x="0" y="1889"/>
                        <a:pt x="19" y="1907"/>
                        <a:pt x="44" y="1907"/>
                      </a:cubicBezTo>
                      <a:cubicBezTo>
                        <a:pt x="44" y="1907"/>
                        <a:pt x="44" y="1907"/>
                        <a:pt x="968" y="1907"/>
                      </a:cubicBezTo>
                      <a:cubicBezTo>
                        <a:pt x="993" y="1907"/>
                        <a:pt x="1012" y="1889"/>
                        <a:pt x="1012" y="1864"/>
                      </a:cubicBezTo>
                      <a:cubicBezTo>
                        <a:pt x="1012" y="44"/>
                        <a:pt x="1012" y="44"/>
                        <a:pt x="1012" y="44"/>
                      </a:cubicBezTo>
                      <a:cubicBezTo>
                        <a:pt x="1012" y="19"/>
                        <a:pt x="993" y="0"/>
                        <a:pt x="968" y="0"/>
                      </a:cubicBezTo>
                      <a:close/>
                      <a:moveTo>
                        <a:pt x="201" y="1793"/>
                      </a:moveTo>
                      <a:cubicBezTo>
                        <a:pt x="147" y="1793"/>
                        <a:pt x="147" y="1793"/>
                        <a:pt x="147" y="1793"/>
                      </a:cubicBezTo>
                      <a:cubicBezTo>
                        <a:pt x="171" y="1816"/>
                        <a:pt x="171" y="1816"/>
                        <a:pt x="171" y="1816"/>
                      </a:cubicBezTo>
                      <a:cubicBezTo>
                        <a:pt x="151" y="1816"/>
                        <a:pt x="151" y="1816"/>
                        <a:pt x="151" y="1816"/>
                      </a:cubicBezTo>
                      <a:cubicBezTo>
                        <a:pt x="119" y="1785"/>
                        <a:pt x="119" y="1785"/>
                        <a:pt x="119" y="1785"/>
                      </a:cubicBezTo>
                      <a:cubicBezTo>
                        <a:pt x="151" y="1755"/>
                        <a:pt x="151" y="1755"/>
                        <a:pt x="151" y="1755"/>
                      </a:cubicBezTo>
                      <a:cubicBezTo>
                        <a:pt x="171" y="1755"/>
                        <a:pt x="171" y="1755"/>
                        <a:pt x="171" y="1755"/>
                      </a:cubicBezTo>
                      <a:cubicBezTo>
                        <a:pt x="147" y="1777"/>
                        <a:pt x="147" y="1777"/>
                        <a:pt x="147" y="1777"/>
                      </a:cubicBezTo>
                      <a:cubicBezTo>
                        <a:pt x="201" y="1777"/>
                        <a:pt x="201" y="1777"/>
                        <a:pt x="201" y="1777"/>
                      </a:cubicBezTo>
                      <a:lnTo>
                        <a:pt x="201" y="1793"/>
                      </a:lnTo>
                      <a:close/>
                      <a:moveTo>
                        <a:pt x="500" y="1819"/>
                      </a:moveTo>
                      <a:cubicBezTo>
                        <a:pt x="473" y="1815"/>
                        <a:pt x="473" y="1815"/>
                        <a:pt x="473" y="1815"/>
                      </a:cubicBezTo>
                      <a:cubicBezTo>
                        <a:pt x="473" y="1792"/>
                        <a:pt x="473" y="1792"/>
                        <a:pt x="473" y="1792"/>
                      </a:cubicBezTo>
                      <a:cubicBezTo>
                        <a:pt x="500" y="1792"/>
                        <a:pt x="500" y="1792"/>
                        <a:pt x="500" y="1792"/>
                      </a:cubicBezTo>
                      <a:lnTo>
                        <a:pt x="500" y="1819"/>
                      </a:lnTo>
                      <a:close/>
                      <a:moveTo>
                        <a:pt x="500" y="1789"/>
                      </a:moveTo>
                      <a:cubicBezTo>
                        <a:pt x="473" y="1789"/>
                        <a:pt x="473" y="1789"/>
                        <a:pt x="473" y="1789"/>
                      </a:cubicBezTo>
                      <a:cubicBezTo>
                        <a:pt x="473" y="1767"/>
                        <a:pt x="473" y="1767"/>
                        <a:pt x="473" y="1767"/>
                      </a:cubicBezTo>
                      <a:cubicBezTo>
                        <a:pt x="500" y="1763"/>
                        <a:pt x="500" y="1763"/>
                        <a:pt x="500" y="1763"/>
                      </a:cubicBezTo>
                      <a:lnTo>
                        <a:pt x="500" y="1789"/>
                      </a:lnTo>
                      <a:close/>
                      <a:moveTo>
                        <a:pt x="539" y="1824"/>
                      </a:moveTo>
                      <a:cubicBezTo>
                        <a:pt x="503" y="1819"/>
                        <a:pt x="503" y="1819"/>
                        <a:pt x="503" y="1819"/>
                      </a:cubicBezTo>
                      <a:cubicBezTo>
                        <a:pt x="503" y="1792"/>
                        <a:pt x="503" y="1792"/>
                        <a:pt x="503" y="1792"/>
                      </a:cubicBezTo>
                      <a:cubicBezTo>
                        <a:pt x="539" y="1792"/>
                        <a:pt x="539" y="1792"/>
                        <a:pt x="539" y="1792"/>
                      </a:cubicBezTo>
                      <a:lnTo>
                        <a:pt x="539" y="1824"/>
                      </a:lnTo>
                      <a:close/>
                      <a:moveTo>
                        <a:pt x="539" y="1789"/>
                      </a:moveTo>
                      <a:cubicBezTo>
                        <a:pt x="503" y="1789"/>
                        <a:pt x="503" y="1789"/>
                        <a:pt x="503" y="1789"/>
                      </a:cubicBezTo>
                      <a:cubicBezTo>
                        <a:pt x="503" y="1763"/>
                        <a:pt x="503" y="1763"/>
                        <a:pt x="503" y="1763"/>
                      </a:cubicBezTo>
                      <a:cubicBezTo>
                        <a:pt x="539" y="1758"/>
                        <a:pt x="539" y="1758"/>
                        <a:pt x="539" y="1758"/>
                      </a:cubicBezTo>
                      <a:lnTo>
                        <a:pt x="539" y="1789"/>
                      </a:lnTo>
                      <a:close/>
                      <a:moveTo>
                        <a:pt x="883" y="1783"/>
                      </a:moveTo>
                      <a:cubicBezTo>
                        <a:pt x="881" y="1796"/>
                        <a:pt x="869" y="1806"/>
                        <a:pt x="855" y="1806"/>
                      </a:cubicBezTo>
                      <a:cubicBezTo>
                        <a:pt x="853" y="1806"/>
                        <a:pt x="851" y="1804"/>
                        <a:pt x="848" y="1804"/>
                      </a:cubicBezTo>
                      <a:cubicBezTo>
                        <a:pt x="846" y="1803"/>
                        <a:pt x="844" y="1802"/>
                        <a:pt x="841" y="1801"/>
                      </a:cubicBezTo>
                      <a:cubicBezTo>
                        <a:pt x="841" y="1801"/>
                        <a:pt x="841" y="1801"/>
                        <a:pt x="819" y="1823"/>
                      </a:cubicBezTo>
                      <a:cubicBezTo>
                        <a:pt x="818" y="1824"/>
                        <a:pt x="816" y="1824"/>
                        <a:pt x="815" y="1824"/>
                      </a:cubicBezTo>
                      <a:cubicBezTo>
                        <a:pt x="812" y="1824"/>
                        <a:pt x="811" y="1824"/>
                        <a:pt x="809" y="1823"/>
                      </a:cubicBezTo>
                      <a:cubicBezTo>
                        <a:pt x="806" y="1820"/>
                        <a:pt x="806" y="1815"/>
                        <a:pt x="809" y="1813"/>
                      </a:cubicBezTo>
                      <a:cubicBezTo>
                        <a:pt x="809" y="1813"/>
                        <a:pt x="809" y="1812"/>
                        <a:pt x="809" y="1812"/>
                      </a:cubicBezTo>
                      <a:cubicBezTo>
                        <a:pt x="810" y="1812"/>
                        <a:pt x="810" y="1811"/>
                        <a:pt x="811" y="1810"/>
                      </a:cubicBezTo>
                      <a:cubicBezTo>
                        <a:pt x="811" y="1810"/>
                        <a:pt x="812" y="1810"/>
                        <a:pt x="812" y="1809"/>
                      </a:cubicBezTo>
                      <a:cubicBezTo>
                        <a:pt x="813" y="1808"/>
                        <a:pt x="814" y="1808"/>
                        <a:pt x="815" y="1807"/>
                      </a:cubicBezTo>
                      <a:cubicBezTo>
                        <a:pt x="815" y="1806"/>
                        <a:pt x="815" y="1806"/>
                        <a:pt x="815" y="1806"/>
                      </a:cubicBezTo>
                      <a:cubicBezTo>
                        <a:pt x="816" y="1806"/>
                        <a:pt x="816" y="1805"/>
                        <a:pt x="817" y="1805"/>
                      </a:cubicBezTo>
                      <a:cubicBezTo>
                        <a:pt x="831" y="1790"/>
                        <a:pt x="831" y="1790"/>
                        <a:pt x="831" y="1790"/>
                      </a:cubicBezTo>
                      <a:cubicBezTo>
                        <a:pt x="827" y="1784"/>
                        <a:pt x="826" y="1776"/>
                        <a:pt x="827" y="1769"/>
                      </a:cubicBezTo>
                      <a:cubicBezTo>
                        <a:pt x="831" y="1756"/>
                        <a:pt x="842" y="1747"/>
                        <a:pt x="855" y="1747"/>
                      </a:cubicBezTo>
                      <a:cubicBezTo>
                        <a:pt x="858" y="1747"/>
                        <a:pt x="860" y="1747"/>
                        <a:pt x="862" y="1748"/>
                      </a:cubicBezTo>
                      <a:cubicBezTo>
                        <a:pt x="870" y="1749"/>
                        <a:pt x="876" y="1754"/>
                        <a:pt x="880" y="1761"/>
                      </a:cubicBezTo>
                      <a:cubicBezTo>
                        <a:pt x="884" y="1768"/>
                        <a:pt x="885" y="1775"/>
                        <a:pt x="883" y="1783"/>
                      </a:cubicBezTo>
                      <a:close/>
                      <a:moveTo>
                        <a:pt x="921" y="1658"/>
                      </a:moveTo>
                      <a:cubicBezTo>
                        <a:pt x="91" y="1658"/>
                        <a:pt x="91" y="1658"/>
                        <a:pt x="91" y="1658"/>
                      </a:cubicBezTo>
                      <a:cubicBezTo>
                        <a:pt x="91" y="234"/>
                        <a:pt x="91" y="234"/>
                        <a:pt x="91" y="234"/>
                      </a:cubicBezTo>
                      <a:cubicBezTo>
                        <a:pt x="921" y="234"/>
                        <a:pt x="921" y="234"/>
                        <a:pt x="921" y="234"/>
                      </a:cubicBezTo>
                      <a:lnTo>
                        <a:pt x="921" y="1658"/>
                      </a:lnTo>
                      <a:close/>
                      <a:moveTo>
                        <a:pt x="860" y="1756"/>
                      </a:move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ubicBezTo>
                        <a:pt x="870" y="1761"/>
                        <a:pt x="866" y="1757"/>
                        <a:pt x="860" y="1756"/>
                      </a:cubicBezTo>
                      <a:close/>
                    </a:path>
                  </a:pathLst>
                </a:custGeom>
                <a:solidFill>
                  <a:srgbClr val="0078D7"/>
                </a:solidFill>
                <a:ln>
                  <a:noFill/>
                </a:ln>
              </p:spPr>
              <p:txBody>
                <a:bodyPr vert="horz" wrap="square" lIns="67226" tIns="33613" rIns="67226" bIns="33613" numCol="1" anchor="t" anchorCtr="0" compatLnSpc="1">
                  <a:prstTxWarp prst="textNoShape">
                    <a:avLst/>
                  </a:prstTxWarp>
                </a:bodyPr>
                <a:lstStyle/>
                <a:p>
                  <a:endParaRPr lang="en-US" sz="1323" dirty="0"/>
                </a:p>
              </p:txBody>
            </p:sp>
            <p:sp>
              <p:nvSpPr>
                <p:cNvPr id="148" name="Freeform 29">
                  <a:extLst>
                    <a:ext uri="{FF2B5EF4-FFF2-40B4-BE49-F238E27FC236}">
                      <a16:creationId xmlns:a16="http://schemas.microsoft.com/office/drawing/2014/main" id="{8E46B9CA-504A-4FE8-A320-77283AFACC96}"/>
                    </a:ext>
                  </a:extLst>
                </p:cNvPr>
                <p:cNvSpPr>
                  <a:spLocks noChangeAspect="1" noEditPoints="1"/>
                </p:cNvSpPr>
                <p:nvPr/>
              </p:nvSpPr>
              <p:spPr bwMode="black">
                <a:xfrm>
                  <a:off x="5433347" y="5271172"/>
                  <a:ext cx="466698" cy="294818"/>
                </a:xfrm>
                <a:custGeom>
                  <a:avLst/>
                  <a:gdLst>
                    <a:gd name="T0" fmla="*/ 2248 w 2312"/>
                    <a:gd name="T1" fmla="*/ 0 h 1460"/>
                    <a:gd name="T2" fmla="*/ 64 w 2312"/>
                    <a:gd name="T3" fmla="*/ 0 h 1460"/>
                    <a:gd name="T4" fmla="*/ 0 w 2312"/>
                    <a:gd name="T5" fmla="*/ 64 h 1460"/>
                    <a:gd name="T6" fmla="*/ 0 w 2312"/>
                    <a:gd name="T7" fmla="*/ 1396 h 1460"/>
                    <a:gd name="T8" fmla="*/ 64 w 2312"/>
                    <a:gd name="T9" fmla="*/ 1460 h 1460"/>
                    <a:gd name="T10" fmla="*/ 2248 w 2312"/>
                    <a:gd name="T11" fmla="*/ 1460 h 1460"/>
                    <a:gd name="T12" fmla="*/ 2312 w 2312"/>
                    <a:gd name="T13" fmla="*/ 1396 h 1460"/>
                    <a:gd name="T14" fmla="*/ 2312 w 2312"/>
                    <a:gd name="T15" fmla="*/ 64 h 1460"/>
                    <a:gd name="T16" fmla="*/ 2248 w 2312"/>
                    <a:gd name="T17" fmla="*/ 0 h 1460"/>
                    <a:gd name="T18" fmla="*/ 1152 w 2312"/>
                    <a:gd name="T19" fmla="*/ 1409 h 1460"/>
                    <a:gd name="T20" fmla="*/ 1120 w 2312"/>
                    <a:gd name="T21" fmla="*/ 1404 h 1460"/>
                    <a:gd name="T22" fmla="*/ 1120 w 2312"/>
                    <a:gd name="T23" fmla="*/ 1377 h 1460"/>
                    <a:gd name="T24" fmla="*/ 1152 w 2312"/>
                    <a:gd name="T25" fmla="*/ 1377 h 1460"/>
                    <a:gd name="T26" fmla="*/ 1152 w 2312"/>
                    <a:gd name="T27" fmla="*/ 1409 h 1460"/>
                    <a:gd name="T28" fmla="*/ 1152 w 2312"/>
                    <a:gd name="T29" fmla="*/ 1374 h 1460"/>
                    <a:gd name="T30" fmla="*/ 1120 w 2312"/>
                    <a:gd name="T31" fmla="*/ 1374 h 1460"/>
                    <a:gd name="T32" fmla="*/ 1120 w 2312"/>
                    <a:gd name="T33" fmla="*/ 1347 h 1460"/>
                    <a:gd name="T34" fmla="*/ 1152 w 2312"/>
                    <a:gd name="T35" fmla="*/ 1342 h 1460"/>
                    <a:gd name="T36" fmla="*/ 1152 w 2312"/>
                    <a:gd name="T37" fmla="*/ 1374 h 1460"/>
                    <a:gd name="T38" fmla="*/ 1199 w 2312"/>
                    <a:gd name="T39" fmla="*/ 1415 h 1460"/>
                    <a:gd name="T40" fmla="*/ 1156 w 2312"/>
                    <a:gd name="T41" fmla="*/ 1409 h 1460"/>
                    <a:gd name="T42" fmla="*/ 1156 w 2312"/>
                    <a:gd name="T43" fmla="*/ 1377 h 1460"/>
                    <a:gd name="T44" fmla="*/ 1199 w 2312"/>
                    <a:gd name="T45" fmla="*/ 1377 h 1460"/>
                    <a:gd name="T46" fmla="*/ 1199 w 2312"/>
                    <a:gd name="T47" fmla="*/ 1415 h 1460"/>
                    <a:gd name="T48" fmla="*/ 1199 w 2312"/>
                    <a:gd name="T49" fmla="*/ 1374 h 1460"/>
                    <a:gd name="T50" fmla="*/ 1156 w 2312"/>
                    <a:gd name="T51" fmla="*/ 1374 h 1460"/>
                    <a:gd name="T52" fmla="*/ 1156 w 2312"/>
                    <a:gd name="T53" fmla="*/ 1342 h 1460"/>
                    <a:gd name="T54" fmla="*/ 1199 w 2312"/>
                    <a:gd name="T55" fmla="*/ 1336 h 1460"/>
                    <a:gd name="T56" fmla="*/ 1199 w 2312"/>
                    <a:gd name="T57" fmla="*/ 1374 h 1460"/>
                    <a:gd name="T58" fmla="*/ 2176 w 2312"/>
                    <a:gd name="T59" fmla="*/ 1301 h 1460"/>
                    <a:gd name="T60" fmla="*/ 136 w 2312"/>
                    <a:gd name="T61" fmla="*/ 1301 h 1460"/>
                    <a:gd name="T62" fmla="*/ 136 w 2312"/>
                    <a:gd name="T63" fmla="*/ 158 h 1460"/>
                    <a:gd name="T64" fmla="*/ 2176 w 2312"/>
                    <a:gd name="T65" fmla="*/ 158 h 1460"/>
                    <a:gd name="T66" fmla="*/ 2176 w 2312"/>
                    <a:gd name="T67" fmla="*/ 1301 h 1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12" h="1460">
                      <a:moveTo>
                        <a:pt x="2248" y="0"/>
                      </a:moveTo>
                      <a:cubicBezTo>
                        <a:pt x="64" y="0"/>
                        <a:pt x="64" y="0"/>
                        <a:pt x="64" y="0"/>
                      </a:cubicBezTo>
                      <a:cubicBezTo>
                        <a:pt x="29" y="0"/>
                        <a:pt x="0" y="28"/>
                        <a:pt x="0" y="64"/>
                      </a:cubicBezTo>
                      <a:cubicBezTo>
                        <a:pt x="0" y="1396"/>
                        <a:pt x="0" y="1396"/>
                        <a:pt x="0" y="1396"/>
                      </a:cubicBezTo>
                      <a:cubicBezTo>
                        <a:pt x="0" y="1431"/>
                        <a:pt x="29" y="1460"/>
                        <a:pt x="64" y="1460"/>
                      </a:cubicBezTo>
                      <a:cubicBezTo>
                        <a:pt x="2248" y="1460"/>
                        <a:pt x="2248" y="1460"/>
                        <a:pt x="2248" y="1460"/>
                      </a:cubicBezTo>
                      <a:cubicBezTo>
                        <a:pt x="2283" y="1460"/>
                        <a:pt x="2312" y="1431"/>
                        <a:pt x="2312" y="1396"/>
                      </a:cubicBezTo>
                      <a:cubicBezTo>
                        <a:pt x="2312" y="64"/>
                        <a:pt x="2312" y="64"/>
                        <a:pt x="2312" y="64"/>
                      </a:cubicBezTo>
                      <a:cubicBezTo>
                        <a:pt x="2312" y="28"/>
                        <a:pt x="2283" y="0"/>
                        <a:pt x="2248" y="0"/>
                      </a:cubicBezTo>
                      <a:close/>
                      <a:moveTo>
                        <a:pt x="1152" y="1409"/>
                      </a:moveTo>
                      <a:cubicBezTo>
                        <a:pt x="1120" y="1404"/>
                        <a:pt x="1120" y="1404"/>
                        <a:pt x="1120" y="1404"/>
                      </a:cubicBezTo>
                      <a:cubicBezTo>
                        <a:pt x="1120" y="1377"/>
                        <a:pt x="1120" y="1377"/>
                        <a:pt x="1120" y="1377"/>
                      </a:cubicBezTo>
                      <a:cubicBezTo>
                        <a:pt x="1152" y="1377"/>
                        <a:pt x="1152" y="1377"/>
                        <a:pt x="1152" y="1377"/>
                      </a:cubicBezTo>
                      <a:lnTo>
                        <a:pt x="1152" y="1409"/>
                      </a:lnTo>
                      <a:close/>
                      <a:moveTo>
                        <a:pt x="1152" y="1374"/>
                      </a:moveTo>
                      <a:cubicBezTo>
                        <a:pt x="1120" y="1374"/>
                        <a:pt x="1120" y="1374"/>
                        <a:pt x="1120" y="1374"/>
                      </a:cubicBezTo>
                      <a:cubicBezTo>
                        <a:pt x="1120" y="1347"/>
                        <a:pt x="1120" y="1347"/>
                        <a:pt x="1120" y="1347"/>
                      </a:cubicBezTo>
                      <a:cubicBezTo>
                        <a:pt x="1152" y="1342"/>
                        <a:pt x="1152" y="1342"/>
                        <a:pt x="1152" y="1342"/>
                      </a:cubicBezTo>
                      <a:lnTo>
                        <a:pt x="1152" y="1374"/>
                      </a:lnTo>
                      <a:close/>
                      <a:moveTo>
                        <a:pt x="1199" y="1415"/>
                      </a:moveTo>
                      <a:cubicBezTo>
                        <a:pt x="1156" y="1409"/>
                        <a:pt x="1156" y="1409"/>
                        <a:pt x="1156" y="1409"/>
                      </a:cubicBezTo>
                      <a:cubicBezTo>
                        <a:pt x="1156" y="1377"/>
                        <a:pt x="1156" y="1377"/>
                        <a:pt x="1156" y="1377"/>
                      </a:cubicBezTo>
                      <a:cubicBezTo>
                        <a:pt x="1199" y="1377"/>
                        <a:pt x="1199" y="1377"/>
                        <a:pt x="1199" y="1377"/>
                      </a:cubicBezTo>
                      <a:lnTo>
                        <a:pt x="1199" y="1415"/>
                      </a:lnTo>
                      <a:close/>
                      <a:moveTo>
                        <a:pt x="1199" y="1374"/>
                      </a:moveTo>
                      <a:cubicBezTo>
                        <a:pt x="1156" y="1374"/>
                        <a:pt x="1156" y="1374"/>
                        <a:pt x="1156" y="1374"/>
                      </a:cubicBezTo>
                      <a:cubicBezTo>
                        <a:pt x="1156" y="1342"/>
                        <a:pt x="1156" y="1342"/>
                        <a:pt x="1156" y="1342"/>
                      </a:cubicBezTo>
                      <a:cubicBezTo>
                        <a:pt x="1199" y="1336"/>
                        <a:pt x="1199" y="1336"/>
                        <a:pt x="1199" y="1336"/>
                      </a:cubicBezTo>
                      <a:lnTo>
                        <a:pt x="1199" y="1374"/>
                      </a:lnTo>
                      <a:close/>
                      <a:moveTo>
                        <a:pt x="2176" y="1301"/>
                      </a:moveTo>
                      <a:cubicBezTo>
                        <a:pt x="136" y="1301"/>
                        <a:pt x="136" y="1301"/>
                        <a:pt x="136" y="1301"/>
                      </a:cubicBezTo>
                      <a:cubicBezTo>
                        <a:pt x="136" y="158"/>
                        <a:pt x="136" y="158"/>
                        <a:pt x="136" y="158"/>
                      </a:cubicBezTo>
                      <a:cubicBezTo>
                        <a:pt x="2176" y="158"/>
                        <a:pt x="2176" y="158"/>
                        <a:pt x="2176" y="158"/>
                      </a:cubicBezTo>
                      <a:lnTo>
                        <a:pt x="2176" y="1301"/>
                      </a:lnTo>
                      <a:close/>
                    </a:path>
                  </a:pathLst>
                </a:custGeom>
                <a:solidFill>
                  <a:srgbClr val="0078D7"/>
                </a:solidFill>
                <a:ln>
                  <a:noFill/>
                </a:ln>
              </p:spPr>
              <p:txBody>
                <a:bodyPr vert="horz" wrap="square" lIns="67226" tIns="33613" rIns="67226" bIns="33613" numCol="1" anchor="t" anchorCtr="0" compatLnSpc="1">
                  <a:prstTxWarp prst="textNoShape">
                    <a:avLst/>
                  </a:prstTxWarp>
                </a:bodyPr>
                <a:lstStyle/>
                <a:p>
                  <a:endParaRPr lang="en-US" sz="1323" dirty="0"/>
                </a:p>
              </p:txBody>
            </p:sp>
          </p:grpSp>
          <p:grpSp>
            <p:nvGrpSpPr>
              <p:cNvPr id="149" name="Group 148">
                <a:extLst>
                  <a:ext uri="{FF2B5EF4-FFF2-40B4-BE49-F238E27FC236}">
                    <a16:creationId xmlns:a16="http://schemas.microsoft.com/office/drawing/2014/main" id="{28629301-DC72-4128-96D1-0E43C2F4A911}"/>
                  </a:ext>
                </a:extLst>
              </p:cNvPr>
              <p:cNvGrpSpPr/>
              <p:nvPr/>
            </p:nvGrpSpPr>
            <p:grpSpPr>
              <a:xfrm>
                <a:off x="9612057" y="5787206"/>
                <a:ext cx="701539" cy="344302"/>
                <a:chOff x="5433347" y="5246430"/>
                <a:chExt cx="701539" cy="344302"/>
              </a:xfrm>
            </p:grpSpPr>
            <p:sp>
              <p:nvSpPr>
                <p:cNvPr id="150" name="Freeform 13">
                  <a:extLst>
                    <a:ext uri="{FF2B5EF4-FFF2-40B4-BE49-F238E27FC236}">
                      <a16:creationId xmlns:a16="http://schemas.microsoft.com/office/drawing/2014/main" id="{B162F213-0542-4DEF-9F52-EAD3EB8ED4D9}"/>
                    </a:ext>
                  </a:extLst>
                </p:cNvPr>
                <p:cNvSpPr>
                  <a:spLocks noChangeAspect="1" noEditPoints="1"/>
                </p:cNvSpPr>
                <p:nvPr/>
              </p:nvSpPr>
              <p:spPr bwMode="black">
                <a:xfrm>
                  <a:off x="5951512" y="5246430"/>
                  <a:ext cx="183374" cy="344302"/>
                </a:xfrm>
                <a:custGeom>
                  <a:avLst/>
                  <a:gdLst>
                    <a:gd name="T0" fmla="*/ 860 w 1012"/>
                    <a:gd name="T1" fmla="*/ 1756 h 1907"/>
                    <a:gd name="T2" fmla="*/ 837 w 1012"/>
                    <a:gd name="T3" fmla="*/ 1771 h 1907"/>
                    <a:gd name="T4" fmla="*/ 855 w 1012"/>
                    <a:gd name="T5" fmla="*/ 1796 h 1907"/>
                    <a:gd name="T6" fmla="*/ 873 w 1012"/>
                    <a:gd name="T7" fmla="*/ 1766 h 1907"/>
                    <a:gd name="T8" fmla="*/ 860 w 1012"/>
                    <a:gd name="T9" fmla="*/ 1756 h 1907"/>
                    <a:gd name="T10" fmla="*/ 837 w 1012"/>
                    <a:gd name="T11" fmla="*/ 1771 h 1907"/>
                    <a:gd name="T12" fmla="*/ 855 w 1012"/>
                    <a:gd name="T13" fmla="*/ 1796 h 1907"/>
                    <a:gd name="T14" fmla="*/ 873 w 1012"/>
                    <a:gd name="T15" fmla="*/ 1766 h 1907"/>
                    <a:gd name="T16" fmla="*/ 44 w 1012"/>
                    <a:gd name="T17" fmla="*/ 0 h 1907"/>
                    <a:gd name="T18" fmla="*/ 0 w 1012"/>
                    <a:gd name="T19" fmla="*/ 1864 h 1907"/>
                    <a:gd name="T20" fmla="*/ 968 w 1012"/>
                    <a:gd name="T21" fmla="*/ 1907 h 1907"/>
                    <a:gd name="T22" fmla="*/ 1012 w 1012"/>
                    <a:gd name="T23" fmla="*/ 44 h 1907"/>
                    <a:gd name="T24" fmla="*/ 201 w 1012"/>
                    <a:gd name="T25" fmla="*/ 1793 h 1907"/>
                    <a:gd name="T26" fmla="*/ 171 w 1012"/>
                    <a:gd name="T27" fmla="*/ 1816 h 1907"/>
                    <a:gd name="T28" fmla="*/ 119 w 1012"/>
                    <a:gd name="T29" fmla="*/ 1785 h 1907"/>
                    <a:gd name="T30" fmla="*/ 171 w 1012"/>
                    <a:gd name="T31" fmla="*/ 1755 h 1907"/>
                    <a:gd name="T32" fmla="*/ 201 w 1012"/>
                    <a:gd name="T33" fmla="*/ 1777 h 1907"/>
                    <a:gd name="T34" fmla="*/ 500 w 1012"/>
                    <a:gd name="T35" fmla="*/ 1819 h 1907"/>
                    <a:gd name="T36" fmla="*/ 473 w 1012"/>
                    <a:gd name="T37" fmla="*/ 1792 h 1907"/>
                    <a:gd name="T38" fmla="*/ 500 w 1012"/>
                    <a:gd name="T39" fmla="*/ 1819 h 1907"/>
                    <a:gd name="T40" fmla="*/ 473 w 1012"/>
                    <a:gd name="T41" fmla="*/ 1789 h 1907"/>
                    <a:gd name="T42" fmla="*/ 500 w 1012"/>
                    <a:gd name="T43" fmla="*/ 1763 h 1907"/>
                    <a:gd name="T44" fmla="*/ 539 w 1012"/>
                    <a:gd name="T45" fmla="*/ 1824 h 1907"/>
                    <a:gd name="T46" fmla="*/ 503 w 1012"/>
                    <a:gd name="T47" fmla="*/ 1792 h 1907"/>
                    <a:gd name="T48" fmla="*/ 539 w 1012"/>
                    <a:gd name="T49" fmla="*/ 1824 h 1907"/>
                    <a:gd name="T50" fmla="*/ 503 w 1012"/>
                    <a:gd name="T51" fmla="*/ 1789 h 1907"/>
                    <a:gd name="T52" fmla="*/ 539 w 1012"/>
                    <a:gd name="T53" fmla="*/ 1758 h 1907"/>
                    <a:gd name="T54" fmla="*/ 883 w 1012"/>
                    <a:gd name="T55" fmla="*/ 1783 h 1907"/>
                    <a:gd name="T56" fmla="*/ 848 w 1012"/>
                    <a:gd name="T57" fmla="*/ 1804 h 1907"/>
                    <a:gd name="T58" fmla="*/ 819 w 1012"/>
                    <a:gd name="T59" fmla="*/ 1823 h 1907"/>
                    <a:gd name="T60" fmla="*/ 809 w 1012"/>
                    <a:gd name="T61" fmla="*/ 1823 h 1907"/>
                    <a:gd name="T62" fmla="*/ 809 w 1012"/>
                    <a:gd name="T63" fmla="*/ 1812 h 1907"/>
                    <a:gd name="T64" fmla="*/ 812 w 1012"/>
                    <a:gd name="T65" fmla="*/ 1809 h 1907"/>
                    <a:gd name="T66" fmla="*/ 815 w 1012"/>
                    <a:gd name="T67" fmla="*/ 1806 h 1907"/>
                    <a:gd name="T68" fmla="*/ 831 w 1012"/>
                    <a:gd name="T69" fmla="*/ 1790 h 1907"/>
                    <a:gd name="T70" fmla="*/ 855 w 1012"/>
                    <a:gd name="T71" fmla="*/ 1747 h 1907"/>
                    <a:gd name="T72" fmla="*/ 880 w 1012"/>
                    <a:gd name="T73" fmla="*/ 1761 h 1907"/>
                    <a:gd name="T74" fmla="*/ 921 w 1012"/>
                    <a:gd name="T75" fmla="*/ 1658 h 1907"/>
                    <a:gd name="T76" fmla="*/ 91 w 1012"/>
                    <a:gd name="T77" fmla="*/ 234 h 1907"/>
                    <a:gd name="T78" fmla="*/ 921 w 1012"/>
                    <a:gd name="T79" fmla="*/ 1658 h 1907"/>
                    <a:gd name="T80" fmla="*/ 855 w 1012"/>
                    <a:gd name="T81" fmla="*/ 1756 h 1907"/>
                    <a:gd name="T82" fmla="*/ 851 w 1012"/>
                    <a:gd name="T83" fmla="*/ 1796 h 1907"/>
                    <a:gd name="T84" fmla="*/ 875 w 1012"/>
                    <a:gd name="T85" fmla="*/ 1781 h 1907"/>
                    <a:gd name="T86" fmla="*/ 860 w 1012"/>
                    <a:gd name="T87" fmla="*/ 1756 h 1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12" h="1907">
                      <a:moveTo>
                        <a:pt x="873" y="1766"/>
                      </a:moveTo>
                      <a:cubicBezTo>
                        <a:pt x="870" y="1761"/>
                        <a:pt x="866" y="1757"/>
                        <a:pt x="860" y="1756"/>
                      </a:cubicBez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lose/>
                      <a:moveTo>
                        <a:pt x="873" y="1766"/>
                      </a:moveTo>
                      <a:cubicBezTo>
                        <a:pt x="870" y="1761"/>
                        <a:pt x="866" y="1757"/>
                        <a:pt x="860" y="1756"/>
                      </a:cubicBez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lose/>
                      <a:moveTo>
                        <a:pt x="968" y="0"/>
                      </a:moveTo>
                      <a:cubicBezTo>
                        <a:pt x="968" y="0"/>
                        <a:pt x="968" y="0"/>
                        <a:pt x="44" y="0"/>
                      </a:cubicBezTo>
                      <a:cubicBezTo>
                        <a:pt x="19" y="0"/>
                        <a:pt x="0" y="19"/>
                        <a:pt x="0" y="44"/>
                      </a:cubicBezTo>
                      <a:cubicBezTo>
                        <a:pt x="0" y="1864"/>
                        <a:pt x="0" y="1864"/>
                        <a:pt x="0" y="1864"/>
                      </a:cubicBezTo>
                      <a:cubicBezTo>
                        <a:pt x="0" y="1889"/>
                        <a:pt x="19" y="1907"/>
                        <a:pt x="44" y="1907"/>
                      </a:cubicBezTo>
                      <a:cubicBezTo>
                        <a:pt x="44" y="1907"/>
                        <a:pt x="44" y="1907"/>
                        <a:pt x="968" y="1907"/>
                      </a:cubicBezTo>
                      <a:cubicBezTo>
                        <a:pt x="993" y="1907"/>
                        <a:pt x="1012" y="1889"/>
                        <a:pt x="1012" y="1864"/>
                      </a:cubicBezTo>
                      <a:cubicBezTo>
                        <a:pt x="1012" y="44"/>
                        <a:pt x="1012" y="44"/>
                        <a:pt x="1012" y="44"/>
                      </a:cubicBezTo>
                      <a:cubicBezTo>
                        <a:pt x="1012" y="19"/>
                        <a:pt x="993" y="0"/>
                        <a:pt x="968" y="0"/>
                      </a:cubicBezTo>
                      <a:close/>
                      <a:moveTo>
                        <a:pt x="201" y="1793"/>
                      </a:moveTo>
                      <a:cubicBezTo>
                        <a:pt x="147" y="1793"/>
                        <a:pt x="147" y="1793"/>
                        <a:pt x="147" y="1793"/>
                      </a:cubicBezTo>
                      <a:cubicBezTo>
                        <a:pt x="171" y="1816"/>
                        <a:pt x="171" y="1816"/>
                        <a:pt x="171" y="1816"/>
                      </a:cubicBezTo>
                      <a:cubicBezTo>
                        <a:pt x="151" y="1816"/>
                        <a:pt x="151" y="1816"/>
                        <a:pt x="151" y="1816"/>
                      </a:cubicBezTo>
                      <a:cubicBezTo>
                        <a:pt x="119" y="1785"/>
                        <a:pt x="119" y="1785"/>
                        <a:pt x="119" y="1785"/>
                      </a:cubicBezTo>
                      <a:cubicBezTo>
                        <a:pt x="151" y="1755"/>
                        <a:pt x="151" y="1755"/>
                        <a:pt x="151" y="1755"/>
                      </a:cubicBezTo>
                      <a:cubicBezTo>
                        <a:pt x="171" y="1755"/>
                        <a:pt x="171" y="1755"/>
                        <a:pt x="171" y="1755"/>
                      </a:cubicBezTo>
                      <a:cubicBezTo>
                        <a:pt x="147" y="1777"/>
                        <a:pt x="147" y="1777"/>
                        <a:pt x="147" y="1777"/>
                      </a:cubicBezTo>
                      <a:cubicBezTo>
                        <a:pt x="201" y="1777"/>
                        <a:pt x="201" y="1777"/>
                        <a:pt x="201" y="1777"/>
                      </a:cubicBezTo>
                      <a:lnTo>
                        <a:pt x="201" y="1793"/>
                      </a:lnTo>
                      <a:close/>
                      <a:moveTo>
                        <a:pt x="500" y="1819"/>
                      </a:moveTo>
                      <a:cubicBezTo>
                        <a:pt x="473" y="1815"/>
                        <a:pt x="473" y="1815"/>
                        <a:pt x="473" y="1815"/>
                      </a:cubicBezTo>
                      <a:cubicBezTo>
                        <a:pt x="473" y="1792"/>
                        <a:pt x="473" y="1792"/>
                        <a:pt x="473" y="1792"/>
                      </a:cubicBezTo>
                      <a:cubicBezTo>
                        <a:pt x="500" y="1792"/>
                        <a:pt x="500" y="1792"/>
                        <a:pt x="500" y="1792"/>
                      </a:cubicBezTo>
                      <a:lnTo>
                        <a:pt x="500" y="1819"/>
                      </a:lnTo>
                      <a:close/>
                      <a:moveTo>
                        <a:pt x="500" y="1789"/>
                      </a:moveTo>
                      <a:cubicBezTo>
                        <a:pt x="473" y="1789"/>
                        <a:pt x="473" y="1789"/>
                        <a:pt x="473" y="1789"/>
                      </a:cubicBezTo>
                      <a:cubicBezTo>
                        <a:pt x="473" y="1767"/>
                        <a:pt x="473" y="1767"/>
                        <a:pt x="473" y="1767"/>
                      </a:cubicBezTo>
                      <a:cubicBezTo>
                        <a:pt x="500" y="1763"/>
                        <a:pt x="500" y="1763"/>
                        <a:pt x="500" y="1763"/>
                      </a:cubicBezTo>
                      <a:lnTo>
                        <a:pt x="500" y="1789"/>
                      </a:lnTo>
                      <a:close/>
                      <a:moveTo>
                        <a:pt x="539" y="1824"/>
                      </a:moveTo>
                      <a:cubicBezTo>
                        <a:pt x="503" y="1819"/>
                        <a:pt x="503" y="1819"/>
                        <a:pt x="503" y="1819"/>
                      </a:cubicBezTo>
                      <a:cubicBezTo>
                        <a:pt x="503" y="1792"/>
                        <a:pt x="503" y="1792"/>
                        <a:pt x="503" y="1792"/>
                      </a:cubicBezTo>
                      <a:cubicBezTo>
                        <a:pt x="539" y="1792"/>
                        <a:pt x="539" y="1792"/>
                        <a:pt x="539" y="1792"/>
                      </a:cubicBezTo>
                      <a:lnTo>
                        <a:pt x="539" y="1824"/>
                      </a:lnTo>
                      <a:close/>
                      <a:moveTo>
                        <a:pt x="539" y="1789"/>
                      </a:moveTo>
                      <a:cubicBezTo>
                        <a:pt x="503" y="1789"/>
                        <a:pt x="503" y="1789"/>
                        <a:pt x="503" y="1789"/>
                      </a:cubicBezTo>
                      <a:cubicBezTo>
                        <a:pt x="503" y="1763"/>
                        <a:pt x="503" y="1763"/>
                        <a:pt x="503" y="1763"/>
                      </a:cubicBezTo>
                      <a:cubicBezTo>
                        <a:pt x="539" y="1758"/>
                        <a:pt x="539" y="1758"/>
                        <a:pt x="539" y="1758"/>
                      </a:cubicBezTo>
                      <a:lnTo>
                        <a:pt x="539" y="1789"/>
                      </a:lnTo>
                      <a:close/>
                      <a:moveTo>
                        <a:pt x="883" y="1783"/>
                      </a:moveTo>
                      <a:cubicBezTo>
                        <a:pt x="881" y="1796"/>
                        <a:pt x="869" y="1806"/>
                        <a:pt x="855" y="1806"/>
                      </a:cubicBezTo>
                      <a:cubicBezTo>
                        <a:pt x="853" y="1806"/>
                        <a:pt x="851" y="1804"/>
                        <a:pt x="848" y="1804"/>
                      </a:cubicBezTo>
                      <a:cubicBezTo>
                        <a:pt x="846" y="1803"/>
                        <a:pt x="844" y="1802"/>
                        <a:pt x="841" y="1801"/>
                      </a:cubicBezTo>
                      <a:cubicBezTo>
                        <a:pt x="841" y="1801"/>
                        <a:pt x="841" y="1801"/>
                        <a:pt x="819" y="1823"/>
                      </a:cubicBezTo>
                      <a:cubicBezTo>
                        <a:pt x="818" y="1824"/>
                        <a:pt x="816" y="1824"/>
                        <a:pt x="815" y="1824"/>
                      </a:cubicBezTo>
                      <a:cubicBezTo>
                        <a:pt x="812" y="1824"/>
                        <a:pt x="811" y="1824"/>
                        <a:pt x="809" y="1823"/>
                      </a:cubicBezTo>
                      <a:cubicBezTo>
                        <a:pt x="806" y="1820"/>
                        <a:pt x="806" y="1815"/>
                        <a:pt x="809" y="1813"/>
                      </a:cubicBezTo>
                      <a:cubicBezTo>
                        <a:pt x="809" y="1813"/>
                        <a:pt x="809" y="1812"/>
                        <a:pt x="809" y="1812"/>
                      </a:cubicBezTo>
                      <a:cubicBezTo>
                        <a:pt x="810" y="1812"/>
                        <a:pt x="810" y="1811"/>
                        <a:pt x="811" y="1810"/>
                      </a:cubicBezTo>
                      <a:cubicBezTo>
                        <a:pt x="811" y="1810"/>
                        <a:pt x="812" y="1810"/>
                        <a:pt x="812" y="1809"/>
                      </a:cubicBezTo>
                      <a:cubicBezTo>
                        <a:pt x="813" y="1808"/>
                        <a:pt x="814" y="1808"/>
                        <a:pt x="815" y="1807"/>
                      </a:cubicBezTo>
                      <a:cubicBezTo>
                        <a:pt x="815" y="1806"/>
                        <a:pt x="815" y="1806"/>
                        <a:pt x="815" y="1806"/>
                      </a:cubicBezTo>
                      <a:cubicBezTo>
                        <a:pt x="816" y="1806"/>
                        <a:pt x="816" y="1805"/>
                        <a:pt x="817" y="1805"/>
                      </a:cubicBezTo>
                      <a:cubicBezTo>
                        <a:pt x="831" y="1790"/>
                        <a:pt x="831" y="1790"/>
                        <a:pt x="831" y="1790"/>
                      </a:cubicBezTo>
                      <a:cubicBezTo>
                        <a:pt x="827" y="1784"/>
                        <a:pt x="826" y="1776"/>
                        <a:pt x="827" y="1769"/>
                      </a:cubicBezTo>
                      <a:cubicBezTo>
                        <a:pt x="831" y="1756"/>
                        <a:pt x="842" y="1747"/>
                        <a:pt x="855" y="1747"/>
                      </a:cubicBezTo>
                      <a:cubicBezTo>
                        <a:pt x="858" y="1747"/>
                        <a:pt x="860" y="1747"/>
                        <a:pt x="862" y="1748"/>
                      </a:cubicBezTo>
                      <a:cubicBezTo>
                        <a:pt x="870" y="1749"/>
                        <a:pt x="876" y="1754"/>
                        <a:pt x="880" y="1761"/>
                      </a:cubicBezTo>
                      <a:cubicBezTo>
                        <a:pt x="884" y="1768"/>
                        <a:pt x="885" y="1775"/>
                        <a:pt x="883" y="1783"/>
                      </a:cubicBezTo>
                      <a:close/>
                      <a:moveTo>
                        <a:pt x="921" y="1658"/>
                      </a:moveTo>
                      <a:cubicBezTo>
                        <a:pt x="91" y="1658"/>
                        <a:pt x="91" y="1658"/>
                        <a:pt x="91" y="1658"/>
                      </a:cubicBezTo>
                      <a:cubicBezTo>
                        <a:pt x="91" y="234"/>
                        <a:pt x="91" y="234"/>
                        <a:pt x="91" y="234"/>
                      </a:cubicBezTo>
                      <a:cubicBezTo>
                        <a:pt x="921" y="234"/>
                        <a:pt x="921" y="234"/>
                        <a:pt x="921" y="234"/>
                      </a:cubicBezTo>
                      <a:lnTo>
                        <a:pt x="921" y="1658"/>
                      </a:lnTo>
                      <a:close/>
                      <a:moveTo>
                        <a:pt x="860" y="1756"/>
                      </a:move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ubicBezTo>
                        <a:pt x="870" y="1761"/>
                        <a:pt x="866" y="1757"/>
                        <a:pt x="860" y="1756"/>
                      </a:cubicBezTo>
                      <a:close/>
                    </a:path>
                  </a:pathLst>
                </a:custGeom>
                <a:solidFill>
                  <a:srgbClr val="0078D7"/>
                </a:solidFill>
                <a:ln>
                  <a:noFill/>
                </a:ln>
              </p:spPr>
              <p:txBody>
                <a:bodyPr vert="horz" wrap="square" lIns="67226" tIns="33613" rIns="67226" bIns="33613" numCol="1" anchor="t" anchorCtr="0" compatLnSpc="1">
                  <a:prstTxWarp prst="textNoShape">
                    <a:avLst/>
                  </a:prstTxWarp>
                </a:bodyPr>
                <a:lstStyle/>
                <a:p>
                  <a:endParaRPr lang="en-US" sz="1323" dirty="0"/>
                </a:p>
              </p:txBody>
            </p:sp>
            <p:sp>
              <p:nvSpPr>
                <p:cNvPr id="151" name="Freeform 29">
                  <a:extLst>
                    <a:ext uri="{FF2B5EF4-FFF2-40B4-BE49-F238E27FC236}">
                      <a16:creationId xmlns:a16="http://schemas.microsoft.com/office/drawing/2014/main" id="{37D00B79-F7D5-45B0-AA81-FC67226573EE}"/>
                    </a:ext>
                  </a:extLst>
                </p:cNvPr>
                <p:cNvSpPr>
                  <a:spLocks noChangeAspect="1" noEditPoints="1"/>
                </p:cNvSpPr>
                <p:nvPr/>
              </p:nvSpPr>
              <p:spPr bwMode="black">
                <a:xfrm>
                  <a:off x="5433347" y="5271172"/>
                  <a:ext cx="466698" cy="294818"/>
                </a:xfrm>
                <a:custGeom>
                  <a:avLst/>
                  <a:gdLst>
                    <a:gd name="T0" fmla="*/ 2248 w 2312"/>
                    <a:gd name="T1" fmla="*/ 0 h 1460"/>
                    <a:gd name="T2" fmla="*/ 64 w 2312"/>
                    <a:gd name="T3" fmla="*/ 0 h 1460"/>
                    <a:gd name="T4" fmla="*/ 0 w 2312"/>
                    <a:gd name="T5" fmla="*/ 64 h 1460"/>
                    <a:gd name="T6" fmla="*/ 0 w 2312"/>
                    <a:gd name="T7" fmla="*/ 1396 h 1460"/>
                    <a:gd name="T8" fmla="*/ 64 w 2312"/>
                    <a:gd name="T9" fmla="*/ 1460 h 1460"/>
                    <a:gd name="T10" fmla="*/ 2248 w 2312"/>
                    <a:gd name="T11" fmla="*/ 1460 h 1460"/>
                    <a:gd name="T12" fmla="*/ 2312 w 2312"/>
                    <a:gd name="T13" fmla="*/ 1396 h 1460"/>
                    <a:gd name="T14" fmla="*/ 2312 w 2312"/>
                    <a:gd name="T15" fmla="*/ 64 h 1460"/>
                    <a:gd name="T16" fmla="*/ 2248 w 2312"/>
                    <a:gd name="T17" fmla="*/ 0 h 1460"/>
                    <a:gd name="T18" fmla="*/ 1152 w 2312"/>
                    <a:gd name="T19" fmla="*/ 1409 h 1460"/>
                    <a:gd name="T20" fmla="*/ 1120 w 2312"/>
                    <a:gd name="T21" fmla="*/ 1404 h 1460"/>
                    <a:gd name="T22" fmla="*/ 1120 w 2312"/>
                    <a:gd name="T23" fmla="*/ 1377 h 1460"/>
                    <a:gd name="T24" fmla="*/ 1152 w 2312"/>
                    <a:gd name="T25" fmla="*/ 1377 h 1460"/>
                    <a:gd name="T26" fmla="*/ 1152 w 2312"/>
                    <a:gd name="T27" fmla="*/ 1409 h 1460"/>
                    <a:gd name="T28" fmla="*/ 1152 w 2312"/>
                    <a:gd name="T29" fmla="*/ 1374 h 1460"/>
                    <a:gd name="T30" fmla="*/ 1120 w 2312"/>
                    <a:gd name="T31" fmla="*/ 1374 h 1460"/>
                    <a:gd name="T32" fmla="*/ 1120 w 2312"/>
                    <a:gd name="T33" fmla="*/ 1347 h 1460"/>
                    <a:gd name="T34" fmla="*/ 1152 w 2312"/>
                    <a:gd name="T35" fmla="*/ 1342 h 1460"/>
                    <a:gd name="T36" fmla="*/ 1152 w 2312"/>
                    <a:gd name="T37" fmla="*/ 1374 h 1460"/>
                    <a:gd name="T38" fmla="*/ 1199 w 2312"/>
                    <a:gd name="T39" fmla="*/ 1415 h 1460"/>
                    <a:gd name="T40" fmla="*/ 1156 w 2312"/>
                    <a:gd name="T41" fmla="*/ 1409 h 1460"/>
                    <a:gd name="T42" fmla="*/ 1156 w 2312"/>
                    <a:gd name="T43" fmla="*/ 1377 h 1460"/>
                    <a:gd name="T44" fmla="*/ 1199 w 2312"/>
                    <a:gd name="T45" fmla="*/ 1377 h 1460"/>
                    <a:gd name="T46" fmla="*/ 1199 w 2312"/>
                    <a:gd name="T47" fmla="*/ 1415 h 1460"/>
                    <a:gd name="T48" fmla="*/ 1199 w 2312"/>
                    <a:gd name="T49" fmla="*/ 1374 h 1460"/>
                    <a:gd name="T50" fmla="*/ 1156 w 2312"/>
                    <a:gd name="T51" fmla="*/ 1374 h 1460"/>
                    <a:gd name="T52" fmla="*/ 1156 w 2312"/>
                    <a:gd name="T53" fmla="*/ 1342 h 1460"/>
                    <a:gd name="T54" fmla="*/ 1199 w 2312"/>
                    <a:gd name="T55" fmla="*/ 1336 h 1460"/>
                    <a:gd name="T56" fmla="*/ 1199 w 2312"/>
                    <a:gd name="T57" fmla="*/ 1374 h 1460"/>
                    <a:gd name="T58" fmla="*/ 2176 w 2312"/>
                    <a:gd name="T59" fmla="*/ 1301 h 1460"/>
                    <a:gd name="T60" fmla="*/ 136 w 2312"/>
                    <a:gd name="T61" fmla="*/ 1301 h 1460"/>
                    <a:gd name="T62" fmla="*/ 136 w 2312"/>
                    <a:gd name="T63" fmla="*/ 158 h 1460"/>
                    <a:gd name="T64" fmla="*/ 2176 w 2312"/>
                    <a:gd name="T65" fmla="*/ 158 h 1460"/>
                    <a:gd name="T66" fmla="*/ 2176 w 2312"/>
                    <a:gd name="T67" fmla="*/ 1301 h 1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12" h="1460">
                      <a:moveTo>
                        <a:pt x="2248" y="0"/>
                      </a:moveTo>
                      <a:cubicBezTo>
                        <a:pt x="64" y="0"/>
                        <a:pt x="64" y="0"/>
                        <a:pt x="64" y="0"/>
                      </a:cubicBezTo>
                      <a:cubicBezTo>
                        <a:pt x="29" y="0"/>
                        <a:pt x="0" y="28"/>
                        <a:pt x="0" y="64"/>
                      </a:cubicBezTo>
                      <a:cubicBezTo>
                        <a:pt x="0" y="1396"/>
                        <a:pt x="0" y="1396"/>
                        <a:pt x="0" y="1396"/>
                      </a:cubicBezTo>
                      <a:cubicBezTo>
                        <a:pt x="0" y="1431"/>
                        <a:pt x="29" y="1460"/>
                        <a:pt x="64" y="1460"/>
                      </a:cubicBezTo>
                      <a:cubicBezTo>
                        <a:pt x="2248" y="1460"/>
                        <a:pt x="2248" y="1460"/>
                        <a:pt x="2248" y="1460"/>
                      </a:cubicBezTo>
                      <a:cubicBezTo>
                        <a:pt x="2283" y="1460"/>
                        <a:pt x="2312" y="1431"/>
                        <a:pt x="2312" y="1396"/>
                      </a:cubicBezTo>
                      <a:cubicBezTo>
                        <a:pt x="2312" y="64"/>
                        <a:pt x="2312" y="64"/>
                        <a:pt x="2312" y="64"/>
                      </a:cubicBezTo>
                      <a:cubicBezTo>
                        <a:pt x="2312" y="28"/>
                        <a:pt x="2283" y="0"/>
                        <a:pt x="2248" y="0"/>
                      </a:cubicBezTo>
                      <a:close/>
                      <a:moveTo>
                        <a:pt x="1152" y="1409"/>
                      </a:moveTo>
                      <a:cubicBezTo>
                        <a:pt x="1120" y="1404"/>
                        <a:pt x="1120" y="1404"/>
                        <a:pt x="1120" y="1404"/>
                      </a:cubicBezTo>
                      <a:cubicBezTo>
                        <a:pt x="1120" y="1377"/>
                        <a:pt x="1120" y="1377"/>
                        <a:pt x="1120" y="1377"/>
                      </a:cubicBezTo>
                      <a:cubicBezTo>
                        <a:pt x="1152" y="1377"/>
                        <a:pt x="1152" y="1377"/>
                        <a:pt x="1152" y="1377"/>
                      </a:cubicBezTo>
                      <a:lnTo>
                        <a:pt x="1152" y="1409"/>
                      </a:lnTo>
                      <a:close/>
                      <a:moveTo>
                        <a:pt x="1152" y="1374"/>
                      </a:moveTo>
                      <a:cubicBezTo>
                        <a:pt x="1120" y="1374"/>
                        <a:pt x="1120" y="1374"/>
                        <a:pt x="1120" y="1374"/>
                      </a:cubicBezTo>
                      <a:cubicBezTo>
                        <a:pt x="1120" y="1347"/>
                        <a:pt x="1120" y="1347"/>
                        <a:pt x="1120" y="1347"/>
                      </a:cubicBezTo>
                      <a:cubicBezTo>
                        <a:pt x="1152" y="1342"/>
                        <a:pt x="1152" y="1342"/>
                        <a:pt x="1152" y="1342"/>
                      </a:cubicBezTo>
                      <a:lnTo>
                        <a:pt x="1152" y="1374"/>
                      </a:lnTo>
                      <a:close/>
                      <a:moveTo>
                        <a:pt x="1199" y="1415"/>
                      </a:moveTo>
                      <a:cubicBezTo>
                        <a:pt x="1156" y="1409"/>
                        <a:pt x="1156" y="1409"/>
                        <a:pt x="1156" y="1409"/>
                      </a:cubicBezTo>
                      <a:cubicBezTo>
                        <a:pt x="1156" y="1377"/>
                        <a:pt x="1156" y="1377"/>
                        <a:pt x="1156" y="1377"/>
                      </a:cubicBezTo>
                      <a:cubicBezTo>
                        <a:pt x="1199" y="1377"/>
                        <a:pt x="1199" y="1377"/>
                        <a:pt x="1199" y="1377"/>
                      </a:cubicBezTo>
                      <a:lnTo>
                        <a:pt x="1199" y="1415"/>
                      </a:lnTo>
                      <a:close/>
                      <a:moveTo>
                        <a:pt x="1199" y="1374"/>
                      </a:moveTo>
                      <a:cubicBezTo>
                        <a:pt x="1156" y="1374"/>
                        <a:pt x="1156" y="1374"/>
                        <a:pt x="1156" y="1374"/>
                      </a:cubicBezTo>
                      <a:cubicBezTo>
                        <a:pt x="1156" y="1342"/>
                        <a:pt x="1156" y="1342"/>
                        <a:pt x="1156" y="1342"/>
                      </a:cubicBezTo>
                      <a:cubicBezTo>
                        <a:pt x="1199" y="1336"/>
                        <a:pt x="1199" y="1336"/>
                        <a:pt x="1199" y="1336"/>
                      </a:cubicBezTo>
                      <a:lnTo>
                        <a:pt x="1199" y="1374"/>
                      </a:lnTo>
                      <a:close/>
                      <a:moveTo>
                        <a:pt x="2176" y="1301"/>
                      </a:moveTo>
                      <a:cubicBezTo>
                        <a:pt x="136" y="1301"/>
                        <a:pt x="136" y="1301"/>
                        <a:pt x="136" y="1301"/>
                      </a:cubicBezTo>
                      <a:cubicBezTo>
                        <a:pt x="136" y="158"/>
                        <a:pt x="136" y="158"/>
                        <a:pt x="136" y="158"/>
                      </a:cubicBezTo>
                      <a:cubicBezTo>
                        <a:pt x="2176" y="158"/>
                        <a:pt x="2176" y="158"/>
                        <a:pt x="2176" y="158"/>
                      </a:cubicBezTo>
                      <a:lnTo>
                        <a:pt x="2176" y="1301"/>
                      </a:lnTo>
                      <a:close/>
                    </a:path>
                  </a:pathLst>
                </a:custGeom>
                <a:solidFill>
                  <a:srgbClr val="0078D7"/>
                </a:solidFill>
                <a:ln>
                  <a:noFill/>
                </a:ln>
              </p:spPr>
              <p:txBody>
                <a:bodyPr vert="horz" wrap="square" lIns="67226" tIns="33613" rIns="67226" bIns="33613" numCol="1" anchor="t" anchorCtr="0" compatLnSpc="1">
                  <a:prstTxWarp prst="textNoShape">
                    <a:avLst/>
                  </a:prstTxWarp>
                </a:bodyPr>
                <a:lstStyle/>
                <a:p>
                  <a:endParaRPr lang="en-US" sz="1323" dirty="0"/>
                </a:p>
              </p:txBody>
            </p:sp>
          </p:grpSp>
        </p:grpSp>
        <p:sp>
          <p:nvSpPr>
            <p:cNvPr id="152" name="TextBox 151">
              <a:extLst>
                <a:ext uri="{FF2B5EF4-FFF2-40B4-BE49-F238E27FC236}">
                  <a16:creationId xmlns:a16="http://schemas.microsoft.com/office/drawing/2014/main" id="{66D57929-9A8D-4997-943F-B61481C83B04}"/>
                </a:ext>
              </a:extLst>
            </p:cNvPr>
            <p:cNvSpPr txBox="1"/>
            <p:nvPr/>
          </p:nvSpPr>
          <p:spPr>
            <a:xfrm>
              <a:off x="8844736" y="6286817"/>
              <a:ext cx="1302116" cy="2585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End users</a:t>
              </a:r>
            </a:p>
          </p:txBody>
        </p:sp>
        <p:grpSp>
          <p:nvGrpSpPr>
            <p:cNvPr id="248" name="Group 247">
              <a:extLst>
                <a:ext uri="{FF2B5EF4-FFF2-40B4-BE49-F238E27FC236}">
                  <a16:creationId xmlns:a16="http://schemas.microsoft.com/office/drawing/2014/main" id="{435106BF-7FBC-4CA0-B510-BE35F890E559}"/>
                </a:ext>
              </a:extLst>
            </p:cNvPr>
            <p:cNvGrpSpPr/>
            <p:nvPr/>
          </p:nvGrpSpPr>
          <p:grpSpPr>
            <a:xfrm>
              <a:off x="7207044" y="4239666"/>
              <a:ext cx="1302116" cy="997044"/>
              <a:chOff x="7148050" y="3826712"/>
              <a:chExt cx="1302116" cy="997044"/>
            </a:xfrm>
          </p:grpSpPr>
          <p:sp>
            <p:nvSpPr>
              <p:cNvPr id="155" name="Freeform 115">
                <a:extLst>
                  <a:ext uri="{FF2B5EF4-FFF2-40B4-BE49-F238E27FC236}">
                    <a16:creationId xmlns:a16="http://schemas.microsoft.com/office/drawing/2014/main" id="{3939104A-9E47-4E6F-8ABD-DABBBBB9E13C}"/>
                  </a:ext>
                </a:extLst>
              </p:cNvPr>
              <p:cNvSpPr>
                <a:spLocks noChangeAspect="1" noEditPoints="1"/>
              </p:cNvSpPr>
              <p:nvPr/>
            </p:nvSpPr>
            <p:spPr bwMode="black">
              <a:xfrm flipH="1">
                <a:off x="7527008" y="3826712"/>
                <a:ext cx="544201" cy="534484"/>
              </a:xfrm>
              <a:custGeom>
                <a:avLst/>
                <a:gdLst>
                  <a:gd name="T0" fmla="*/ 63 w 68"/>
                  <a:gd name="T1" fmla="*/ 12 h 66"/>
                  <a:gd name="T2" fmla="*/ 48 w 68"/>
                  <a:gd name="T3" fmla="*/ 1 h 66"/>
                  <a:gd name="T4" fmla="*/ 42 w 68"/>
                  <a:gd name="T5" fmla="*/ 0 h 66"/>
                  <a:gd name="T6" fmla="*/ 18 w 68"/>
                  <a:gd name="T7" fmla="*/ 19 h 66"/>
                  <a:gd name="T8" fmla="*/ 21 w 68"/>
                  <a:gd name="T9" fmla="*/ 37 h 66"/>
                  <a:gd name="T10" fmla="*/ 2 w 68"/>
                  <a:gd name="T11" fmla="*/ 56 h 66"/>
                  <a:gd name="T12" fmla="*/ 2 w 68"/>
                  <a:gd name="T13" fmla="*/ 65 h 66"/>
                  <a:gd name="T14" fmla="*/ 7 w 68"/>
                  <a:gd name="T15" fmla="*/ 66 h 66"/>
                  <a:gd name="T16" fmla="*/ 11 w 68"/>
                  <a:gd name="T17" fmla="*/ 65 h 66"/>
                  <a:gd name="T18" fmla="*/ 30 w 68"/>
                  <a:gd name="T19" fmla="*/ 46 h 66"/>
                  <a:gd name="T20" fmla="*/ 36 w 68"/>
                  <a:gd name="T21" fmla="*/ 49 h 66"/>
                  <a:gd name="T22" fmla="*/ 42 w 68"/>
                  <a:gd name="T23" fmla="*/ 50 h 66"/>
                  <a:gd name="T24" fmla="*/ 66 w 68"/>
                  <a:gd name="T25" fmla="*/ 31 h 66"/>
                  <a:gd name="T26" fmla="*/ 63 w 68"/>
                  <a:gd name="T27" fmla="*/ 12 h 66"/>
                  <a:gd name="T28" fmla="*/ 59 w 68"/>
                  <a:gd name="T29" fmla="*/ 29 h 66"/>
                  <a:gd name="T30" fmla="*/ 42 w 68"/>
                  <a:gd name="T31" fmla="*/ 42 h 66"/>
                  <a:gd name="T32" fmla="*/ 38 w 68"/>
                  <a:gd name="T33" fmla="*/ 42 h 66"/>
                  <a:gd name="T34" fmla="*/ 26 w 68"/>
                  <a:gd name="T35" fmla="*/ 21 h 66"/>
                  <a:gd name="T36" fmla="*/ 42 w 68"/>
                  <a:gd name="T37" fmla="*/ 8 h 66"/>
                  <a:gd name="T38" fmla="*/ 46 w 68"/>
                  <a:gd name="T39" fmla="*/ 8 h 66"/>
                  <a:gd name="T40" fmla="*/ 57 w 68"/>
                  <a:gd name="T41" fmla="*/ 16 h 66"/>
                  <a:gd name="T42" fmla="*/ 59 w 68"/>
                  <a:gd name="T43" fmla="*/ 2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8" h="66">
                    <a:moveTo>
                      <a:pt x="63" y="12"/>
                    </a:moveTo>
                    <a:cubicBezTo>
                      <a:pt x="60" y="6"/>
                      <a:pt x="55" y="2"/>
                      <a:pt x="48" y="1"/>
                    </a:cubicBezTo>
                    <a:cubicBezTo>
                      <a:pt x="46" y="0"/>
                      <a:pt x="44" y="0"/>
                      <a:pt x="42" y="0"/>
                    </a:cubicBezTo>
                    <a:cubicBezTo>
                      <a:pt x="31" y="0"/>
                      <a:pt x="21" y="8"/>
                      <a:pt x="18" y="19"/>
                    </a:cubicBezTo>
                    <a:cubicBezTo>
                      <a:pt x="17" y="25"/>
                      <a:pt x="18" y="32"/>
                      <a:pt x="21" y="37"/>
                    </a:cubicBezTo>
                    <a:cubicBezTo>
                      <a:pt x="2" y="56"/>
                      <a:pt x="2" y="56"/>
                      <a:pt x="2" y="56"/>
                    </a:cubicBezTo>
                    <a:cubicBezTo>
                      <a:pt x="0" y="58"/>
                      <a:pt x="0" y="62"/>
                      <a:pt x="2" y="65"/>
                    </a:cubicBezTo>
                    <a:cubicBezTo>
                      <a:pt x="4" y="66"/>
                      <a:pt x="5" y="66"/>
                      <a:pt x="7" y="66"/>
                    </a:cubicBezTo>
                    <a:cubicBezTo>
                      <a:pt x="8" y="66"/>
                      <a:pt x="10" y="66"/>
                      <a:pt x="11" y="65"/>
                    </a:cubicBezTo>
                    <a:cubicBezTo>
                      <a:pt x="30" y="46"/>
                      <a:pt x="30" y="46"/>
                      <a:pt x="30" y="46"/>
                    </a:cubicBezTo>
                    <a:cubicBezTo>
                      <a:pt x="32" y="47"/>
                      <a:pt x="34" y="48"/>
                      <a:pt x="36" y="49"/>
                    </a:cubicBezTo>
                    <a:cubicBezTo>
                      <a:pt x="38" y="49"/>
                      <a:pt x="40" y="50"/>
                      <a:pt x="42" y="50"/>
                    </a:cubicBezTo>
                    <a:cubicBezTo>
                      <a:pt x="54" y="50"/>
                      <a:pt x="64" y="42"/>
                      <a:pt x="66" y="31"/>
                    </a:cubicBezTo>
                    <a:cubicBezTo>
                      <a:pt x="68" y="24"/>
                      <a:pt x="67" y="18"/>
                      <a:pt x="63" y="12"/>
                    </a:cubicBezTo>
                    <a:close/>
                    <a:moveTo>
                      <a:pt x="59" y="29"/>
                    </a:moveTo>
                    <a:cubicBezTo>
                      <a:pt x="57" y="37"/>
                      <a:pt x="50" y="42"/>
                      <a:pt x="42" y="42"/>
                    </a:cubicBezTo>
                    <a:cubicBezTo>
                      <a:pt x="41" y="42"/>
                      <a:pt x="40" y="42"/>
                      <a:pt x="38" y="42"/>
                    </a:cubicBezTo>
                    <a:cubicBezTo>
                      <a:pt x="29" y="39"/>
                      <a:pt x="23" y="30"/>
                      <a:pt x="26" y="21"/>
                    </a:cubicBezTo>
                    <a:cubicBezTo>
                      <a:pt x="28" y="13"/>
                      <a:pt x="34" y="8"/>
                      <a:pt x="42" y="8"/>
                    </a:cubicBezTo>
                    <a:cubicBezTo>
                      <a:pt x="44" y="8"/>
                      <a:pt x="45" y="8"/>
                      <a:pt x="46" y="8"/>
                    </a:cubicBezTo>
                    <a:cubicBezTo>
                      <a:pt x="51" y="9"/>
                      <a:pt x="55" y="12"/>
                      <a:pt x="57" y="16"/>
                    </a:cubicBezTo>
                    <a:cubicBezTo>
                      <a:pt x="59" y="20"/>
                      <a:pt x="60" y="25"/>
                      <a:pt x="59" y="29"/>
                    </a:cubicBezTo>
                    <a:close/>
                  </a:path>
                </a:pathLst>
              </a:custGeom>
              <a:solidFill>
                <a:srgbClr val="0078D7"/>
              </a:solidFill>
              <a:ln>
                <a:noFill/>
              </a:ln>
              <a:extLst/>
            </p:spPr>
            <p:txBody>
              <a:bodyPr vert="horz" wrap="square" lIns="68578" tIns="34288" rIns="68578" bIns="34288" numCol="1" anchor="t" anchorCtr="0" compatLnSpc="1">
                <a:prstTxWarp prst="textNoShape">
                  <a:avLst/>
                </a:prstTxWarp>
              </a:bodyPr>
              <a:lstStyle/>
              <a:p>
                <a:endParaRPr lang="en-US" sz="1323" dirty="0">
                  <a:solidFill>
                    <a:srgbClr val="000000"/>
                  </a:solidFill>
                </a:endParaRPr>
              </a:p>
            </p:txBody>
          </p:sp>
          <p:sp>
            <p:nvSpPr>
              <p:cNvPr id="157" name="TextBox 156">
                <a:extLst>
                  <a:ext uri="{FF2B5EF4-FFF2-40B4-BE49-F238E27FC236}">
                    <a16:creationId xmlns:a16="http://schemas.microsoft.com/office/drawing/2014/main" id="{6E3D608E-29A4-417A-B0A1-865AA358A391}"/>
                  </a:ext>
                </a:extLst>
              </p:cNvPr>
              <p:cNvSpPr txBox="1"/>
              <p:nvPr/>
            </p:nvSpPr>
            <p:spPr>
              <a:xfrm>
                <a:off x="7148050" y="4399024"/>
                <a:ext cx="1302116" cy="424732"/>
              </a:xfrm>
              <a:prstGeom prst="rect">
                <a:avLst/>
              </a:prstGeom>
            </p:spPr>
            <p:txBody>
              <a:bodyPr wrap="square" lIns="89642">
                <a:spAutoFit/>
              </a:bodyPr>
              <a:lstStyle>
                <a:defPPr>
                  <a:defRPr lang="en-US"/>
                </a:defPPr>
                <a:lvl1pP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pPr algn="ctr"/>
                <a:r>
                  <a:rPr lang="en-US" sz="1176" dirty="0"/>
                  <a:t>Monitoring log aggregation</a:t>
                </a:r>
              </a:p>
            </p:txBody>
          </p:sp>
        </p:grpSp>
        <p:cxnSp>
          <p:nvCxnSpPr>
            <p:cNvPr id="158" name="Straight Arrow Connector 157">
              <a:extLst>
                <a:ext uri="{FF2B5EF4-FFF2-40B4-BE49-F238E27FC236}">
                  <a16:creationId xmlns:a16="http://schemas.microsoft.com/office/drawing/2014/main" id="{8312A4CF-3A9A-49C0-91E1-1644DF06DFB5}"/>
                </a:ext>
              </a:extLst>
            </p:cNvPr>
            <p:cNvCxnSpPr>
              <a:cxnSpLocks/>
            </p:cNvCxnSpPr>
            <p:nvPr/>
          </p:nvCxnSpPr>
          <p:spPr>
            <a:xfrm flipH="1">
              <a:off x="8170606" y="4429729"/>
              <a:ext cx="1317525" cy="0"/>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grpSp>
      <p:pic>
        <p:nvPicPr>
          <p:cNvPr id="3" name="Picture 2">
            <a:extLst>
              <a:ext uri="{FF2B5EF4-FFF2-40B4-BE49-F238E27FC236}">
                <a16:creationId xmlns:a16="http://schemas.microsoft.com/office/drawing/2014/main" id="{51AA521A-3B2B-4E66-984E-B5DC8221D4BC}"/>
              </a:ext>
            </a:extLst>
          </p:cNvPr>
          <p:cNvPicPr>
            <a:picLocks noChangeAspect="1"/>
          </p:cNvPicPr>
          <p:nvPr/>
        </p:nvPicPr>
        <p:blipFill rotWithShape="1">
          <a:blip r:embed="rId13">
            <a:extLst>
              <a:ext uri="{28A0092B-C50C-407E-A947-70E740481C1C}">
                <a14:useLocalDpi xmlns:a14="http://schemas.microsoft.com/office/drawing/2010/main" val="0"/>
              </a:ext>
            </a:extLst>
          </a:blip>
          <a:srcRect l="32409" r="38302"/>
          <a:stretch/>
        </p:blipFill>
        <p:spPr>
          <a:xfrm>
            <a:off x="8418557" y="2108907"/>
            <a:ext cx="304714" cy="363930"/>
          </a:xfrm>
          <a:prstGeom prst="rect">
            <a:avLst/>
          </a:prstGeom>
        </p:spPr>
      </p:pic>
      <p:cxnSp>
        <p:nvCxnSpPr>
          <p:cNvPr id="53" name="Straight Arrow Connector 52">
            <a:extLst>
              <a:ext uri="{FF2B5EF4-FFF2-40B4-BE49-F238E27FC236}">
                <a16:creationId xmlns:a16="http://schemas.microsoft.com/office/drawing/2014/main" id="{9BB7F9B3-6432-49C9-B606-3B13C498514D}"/>
              </a:ext>
            </a:extLst>
          </p:cNvPr>
          <p:cNvCxnSpPr>
            <a:cxnSpLocks/>
          </p:cNvCxnSpPr>
          <p:nvPr/>
        </p:nvCxnSpPr>
        <p:spPr>
          <a:xfrm>
            <a:off x="9318783" y="1999738"/>
            <a:ext cx="0" cy="905773"/>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391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04381DF-057E-4613-BA74-22B0FB20C411}"/>
              </a:ext>
            </a:extLst>
          </p:cNvPr>
          <p:cNvSpPr>
            <a:spLocks noGrp="1"/>
          </p:cNvSpPr>
          <p:nvPr>
            <p:ph type="title"/>
          </p:nvPr>
        </p:nvSpPr>
        <p:spPr>
          <a:xfrm>
            <a:off x="588263" y="2425541"/>
            <a:ext cx="4167887" cy="1107996"/>
          </a:xfrm>
        </p:spPr>
        <p:txBody>
          <a:bodyPr/>
          <a:lstStyle/>
          <a:p>
            <a:r>
              <a:rPr lang="en-US" dirty="0"/>
              <a:t>A</a:t>
            </a:r>
            <a:r>
              <a:rPr lang="sl-SI" dirty="0" err="1"/>
              <a:t>zure</a:t>
            </a:r>
            <a:r>
              <a:rPr lang="sl-SI" dirty="0"/>
              <a:t> </a:t>
            </a:r>
            <a:r>
              <a:rPr lang="sl-SI" dirty="0" err="1"/>
              <a:t>AppService</a:t>
            </a:r>
            <a:r>
              <a:rPr lang="sl-SI" dirty="0"/>
              <a:t> DEMO</a:t>
            </a:r>
          </a:p>
        </p:txBody>
      </p:sp>
      <p:sp>
        <p:nvSpPr>
          <p:cNvPr id="7" name="Text Placeholder 6">
            <a:extLst>
              <a:ext uri="{FF2B5EF4-FFF2-40B4-BE49-F238E27FC236}">
                <a16:creationId xmlns:a16="http://schemas.microsoft.com/office/drawing/2014/main" id="{323BC30C-BAAC-4EDB-ADB5-27F1AEEB6F69}"/>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2374973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B07E68-B751-4A9A-9E87-78E5DD1D1B58}"/>
              </a:ext>
            </a:extLst>
          </p:cNvPr>
          <p:cNvSpPr txBox="1"/>
          <p:nvPr/>
        </p:nvSpPr>
        <p:spPr>
          <a:xfrm>
            <a:off x="342752" y="2267914"/>
            <a:ext cx="2939746" cy="742246"/>
          </a:xfrm>
          <a:prstGeom prst="rect">
            <a:avLst/>
          </a:prstGeom>
          <a:noFill/>
        </p:spPr>
        <p:txBody>
          <a:bodyPr wrap="square" lIns="0" rtlCol="0">
            <a:spAutoFit/>
          </a:bodyPr>
          <a:lstStyle/>
          <a:p>
            <a:pPr>
              <a:lnSpc>
                <a:spcPct val="90000"/>
              </a:lnSpc>
            </a:pPr>
            <a:r>
              <a:rPr lang="en-US" sz="2353" dirty="0">
                <a:solidFill>
                  <a:srgbClr val="0078D7"/>
                </a:solidFill>
                <a:latin typeface="Segoe UI Semilight" panose="020B0402040204020203" pitchFamily="34" charset="0"/>
                <a:cs typeface="Segoe UI Semilight" panose="020B0402040204020203" pitchFamily="34" charset="0"/>
              </a:rPr>
              <a:t>Branded</a:t>
            </a:r>
            <a:br>
              <a:rPr lang="en-US" sz="2353" dirty="0">
                <a:solidFill>
                  <a:srgbClr val="0078D7"/>
                </a:solidFill>
                <a:latin typeface="Segoe UI Semilight" panose="020B0402040204020203" pitchFamily="34" charset="0"/>
                <a:cs typeface="Segoe UI Semilight" panose="020B0402040204020203" pitchFamily="34" charset="0"/>
              </a:rPr>
            </a:br>
            <a:r>
              <a:rPr lang="en-US" sz="2353" dirty="0">
                <a:solidFill>
                  <a:srgbClr val="0078D7"/>
                </a:solidFill>
                <a:latin typeface="Segoe UI Semilight" panose="020B0402040204020203" pitchFamily="34" charset="0"/>
                <a:cs typeface="Segoe UI Semilight" panose="020B0402040204020203" pitchFamily="34" charset="0"/>
              </a:rPr>
              <a:t>website</a:t>
            </a:r>
          </a:p>
        </p:txBody>
      </p:sp>
      <p:sp>
        <p:nvSpPr>
          <p:cNvPr id="5" name="Rectangle 4">
            <a:extLst>
              <a:ext uri="{FF2B5EF4-FFF2-40B4-BE49-F238E27FC236}">
                <a16:creationId xmlns:a16="http://schemas.microsoft.com/office/drawing/2014/main" id="{C463113E-17C9-4D96-A52F-82D35B7199B5}"/>
              </a:ext>
            </a:extLst>
          </p:cNvPr>
          <p:cNvSpPr/>
          <p:nvPr/>
        </p:nvSpPr>
        <p:spPr>
          <a:xfrm>
            <a:off x="342753" y="2941603"/>
            <a:ext cx="2148782" cy="416383"/>
          </a:xfrm>
          <a:prstGeom prst="rect">
            <a:avLst/>
          </a:prstGeom>
        </p:spPr>
        <p:txBody>
          <a:bodyPr wrap="square" lIns="0">
            <a:spAutoFit/>
          </a:bodyPr>
          <a:lstStyle/>
          <a:p>
            <a:pP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with personalized experience and mobile notifications</a:t>
            </a:r>
          </a:p>
        </p:txBody>
      </p:sp>
      <p:cxnSp>
        <p:nvCxnSpPr>
          <p:cNvPr id="6" name="Straight Connector 5">
            <a:extLst>
              <a:ext uri="{FF2B5EF4-FFF2-40B4-BE49-F238E27FC236}">
                <a16:creationId xmlns:a16="http://schemas.microsoft.com/office/drawing/2014/main" id="{EAADB6D5-98B9-435C-8901-3E2491FFC2DC}"/>
              </a:ext>
            </a:extLst>
          </p:cNvPr>
          <p:cNvCxnSpPr>
            <a:cxnSpLocks/>
          </p:cNvCxnSpPr>
          <p:nvPr/>
        </p:nvCxnSpPr>
        <p:spPr>
          <a:xfrm>
            <a:off x="342752" y="3429000"/>
            <a:ext cx="2728822" cy="0"/>
          </a:xfrm>
          <a:prstGeom prst="line">
            <a:avLst/>
          </a:prstGeom>
          <a:ln>
            <a:solidFill>
              <a:srgbClr val="0078D7"/>
            </a:solidFill>
          </a:ln>
        </p:spPr>
        <p:style>
          <a:lnRef idx="1">
            <a:schemeClr val="accent1"/>
          </a:lnRef>
          <a:fillRef idx="0">
            <a:schemeClr val="accent1"/>
          </a:fillRef>
          <a:effectRef idx="0">
            <a:schemeClr val="accent1"/>
          </a:effectRef>
          <a:fontRef idx="minor">
            <a:schemeClr val="tx1"/>
          </a:fontRef>
        </p:style>
      </p:cxnSp>
      <p:grpSp>
        <p:nvGrpSpPr>
          <p:cNvPr id="270" name="Group 269">
            <a:extLst>
              <a:ext uri="{FF2B5EF4-FFF2-40B4-BE49-F238E27FC236}">
                <a16:creationId xmlns:a16="http://schemas.microsoft.com/office/drawing/2014/main" id="{4F784053-C860-4A97-9969-48AE62526381}"/>
              </a:ext>
            </a:extLst>
          </p:cNvPr>
          <p:cNvGrpSpPr/>
          <p:nvPr/>
        </p:nvGrpSpPr>
        <p:grpSpPr>
          <a:xfrm>
            <a:off x="3598884" y="1164879"/>
            <a:ext cx="8187724" cy="4528243"/>
            <a:chOff x="3334867" y="995083"/>
            <a:chExt cx="9009533" cy="4982747"/>
          </a:xfrm>
        </p:grpSpPr>
        <p:grpSp>
          <p:nvGrpSpPr>
            <p:cNvPr id="2060" name="Group 2059">
              <a:extLst>
                <a:ext uri="{FF2B5EF4-FFF2-40B4-BE49-F238E27FC236}">
                  <a16:creationId xmlns:a16="http://schemas.microsoft.com/office/drawing/2014/main" id="{6BB4F553-C6CC-4ADB-A621-96514406BDD5}"/>
                </a:ext>
              </a:extLst>
            </p:cNvPr>
            <p:cNvGrpSpPr/>
            <p:nvPr/>
          </p:nvGrpSpPr>
          <p:grpSpPr>
            <a:xfrm>
              <a:off x="3334867" y="1540342"/>
              <a:ext cx="1107519" cy="3913840"/>
              <a:chOff x="3724830" y="1668462"/>
              <a:chExt cx="1107519" cy="3913840"/>
            </a:xfrm>
          </p:grpSpPr>
          <p:sp>
            <p:nvSpPr>
              <p:cNvPr id="7" name="Rectangle 6">
                <a:extLst>
                  <a:ext uri="{FF2B5EF4-FFF2-40B4-BE49-F238E27FC236}">
                    <a16:creationId xmlns:a16="http://schemas.microsoft.com/office/drawing/2014/main" id="{E33CBF5C-6A86-4A74-ADBF-DC6BFDA76D77}"/>
                  </a:ext>
                </a:extLst>
              </p:cNvPr>
              <p:cNvSpPr/>
              <p:nvPr/>
            </p:nvSpPr>
            <p:spPr>
              <a:xfrm>
                <a:off x="3724830" y="1668462"/>
                <a:ext cx="1107519" cy="3913840"/>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a:p>
            </p:txBody>
          </p:sp>
          <p:grpSp>
            <p:nvGrpSpPr>
              <p:cNvPr id="21" name="Group 20">
                <a:extLst>
                  <a:ext uri="{FF2B5EF4-FFF2-40B4-BE49-F238E27FC236}">
                    <a16:creationId xmlns:a16="http://schemas.microsoft.com/office/drawing/2014/main" id="{E673F148-208E-499A-8142-085C12B98215}"/>
                  </a:ext>
                </a:extLst>
              </p:cNvPr>
              <p:cNvGrpSpPr/>
              <p:nvPr/>
            </p:nvGrpSpPr>
            <p:grpSpPr>
              <a:xfrm>
                <a:off x="3800397" y="1824322"/>
                <a:ext cx="956386" cy="819522"/>
                <a:chOff x="5109610" y="1837022"/>
                <a:chExt cx="956386" cy="819522"/>
              </a:xfrm>
            </p:grpSpPr>
            <p:pic>
              <p:nvPicPr>
                <p:cNvPr id="11" name="Picture 10">
                  <a:extLst>
                    <a:ext uri="{FF2B5EF4-FFF2-40B4-BE49-F238E27FC236}">
                      <a16:creationId xmlns:a16="http://schemas.microsoft.com/office/drawing/2014/main" id="{5D2ED09A-9022-4537-BE0D-BDE9229E4000}"/>
                    </a:ext>
                  </a:extLst>
                </p:cNvPr>
                <p:cNvPicPr>
                  <a:picLocks noChangeAspect="1"/>
                </p:cNvPicPr>
                <p:nvPr/>
              </p:nvPicPr>
              <p:blipFill>
                <a:blip r:embed="rId2"/>
                <a:stretch>
                  <a:fillRect/>
                </a:stretch>
              </p:blipFill>
              <p:spPr>
                <a:xfrm>
                  <a:off x="5380296" y="1837022"/>
                  <a:ext cx="415012" cy="359540"/>
                </a:xfrm>
                <a:prstGeom prst="rect">
                  <a:avLst/>
                </a:prstGeom>
              </p:spPr>
            </p:pic>
            <p:sp>
              <p:nvSpPr>
                <p:cNvPr id="14" name="Rectangle 13">
                  <a:extLst>
                    <a:ext uri="{FF2B5EF4-FFF2-40B4-BE49-F238E27FC236}">
                      <a16:creationId xmlns:a16="http://schemas.microsoft.com/office/drawing/2014/main" id="{FE9D7E27-16F5-484B-A96F-5DD27952EE6E}"/>
                    </a:ext>
                  </a:extLst>
                </p:cNvPr>
                <p:cNvSpPr/>
                <p:nvPr/>
              </p:nvSpPr>
              <p:spPr>
                <a:xfrm>
                  <a:off x="5109610" y="2196520"/>
                  <a:ext cx="956386" cy="460024"/>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Customer </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browser</a:t>
                  </a:r>
                </a:p>
              </p:txBody>
            </p:sp>
          </p:grpSp>
          <p:grpSp>
            <p:nvGrpSpPr>
              <p:cNvPr id="20" name="Group 19">
                <a:extLst>
                  <a:ext uri="{FF2B5EF4-FFF2-40B4-BE49-F238E27FC236}">
                    <a16:creationId xmlns:a16="http://schemas.microsoft.com/office/drawing/2014/main" id="{7EB83D23-79A7-4A2B-9F27-9753598651B4}"/>
                  </a:ext>
                </a:extLst>
              </p:cNvPr>
              <p:cNvGrpSpPr/>
              <p:nvPr/>
            </p:nvGrpSpPr>
            <p:grpSpPr>
              <a:xfrm>
                <a:off x="3774820" y="2749403"/>
                <a:ext cx="1007540" cy="837430"/>
                <a:chOff x="5294356" y="2745841"/>
                <a:chExt cx="1007540" cy="837430"/>
              </a:xfrm>
            </p:grpSpPr>
            <p:pic>
              <p:nvPicPr>
                <p:cNvPr id="13" name="Picture 6" descr="Image result for xbox logo">
                  <a:extLst>
                    <a:ext uri="{FF2B5EF4-FFF2-40B4-BE49-F238E27FC236}">
                      <a16:creationId xmlns:a16="http://schemas.microsoft.com/office/drawing/2014/main" id="{18CDA97D-D4D7-4467-A7B8-9EA75D94AB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08597" y="2745841"/>
                  <a:ext cx="379057" cy="37905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4EDA2B55-94D9-420C-B541-51560C25E037}"/>
                    </a:ext>
                  </a:extLst>
                </p:cNvPr>
                <p:cNvSpPr/>
                <p:nvPr/>
              </p:nvSpPr>
              <p:spPr>
                <a:xfrm>
                  <a:off x="5294356" y="3123246"/>
                  <a:ext cx="1007540" cy="460025"/>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Xbox TV</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integration</a:t>
                  </a:r>
                </a:p>
              </p:txBody>
            </p:sp>
          </p:grpSp>
          <p:grpSp>
            <p:nvGrpSpPr>
              <p:cNvPr id="19" name="Group 18">
                <a:extLst>
                  <a:ext uri="{FF2B5EF4-FFF2-40B4-BE49-F238E27FC236}">
                    <a16:creationId xmlns:a16="http://schemas.microsoft.com/office/drawing/2014/main" id="{B9A74B23-3CEE-4E46-9AB4-5F4EF618816B}"/>
                  </a:ext>
                </a:extLst>
              </p:cNvPr>
              <p:cNvGrpSpPr/>
              <p:nvPr/>
            </p:nvGrpSpPr>
            <p:grpSpPr>
              <a:xfrm>
                <a:off x="3774820" y="3692391"/>
                <a:ext cx="1007540" cy="843899"/>
                <a:chOff x="5374907" y="3494647"/>
                <a:chExt cx="1007540" cy="843899"/>
              </a:xfrm>
            </p:grpSpPr>
            <p:pic>
              <p:nvPicPr>
                <p:cNvPr id="12" name="Picture 4" descr="Image result for facebook logo">
                  <a:extLst>
                    <a:ext uri="{FF2B5EF4-FFF2-40B4-BE49-F238E27FC236}">
                      <a16:creationId xmlns:a16="http://schemas.microsoft.com/office/drawing/2014/main" id="{1290E77A-AA04-4C62-9633-B01B3424EA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89148" y="3494647"/>
                  <a:ext cx="379057" cy="379056"/>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7F5938EA-E28A-4266-AE40-6CFB36537B9A}"/>
                    </a:ext>
                  </a:extLst>
                </p:cNvPr>
                <p:cNvSpPr/>
                <p:nvPr/>
              </p:nvSpPr>
              <p:spPr>
                <a:xfrm>
                  <a:off x="5374907" y="3878522"/>
                  <a:ext cx="1007540" cy="460024"/>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Bot</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integration</a:t>
                  </a:r>
                </a:p>
              </p:txBody>
            </p:sp>
          </p:grpSp>
          <p:grpSp>
            <p:nvGrpSpPr>
              <p:cNvPr id="22" name="Group 21">
                <a:extLst>
                  <a:ext uri="{FF2B5EF4-FFF2-40B4-BE49-F238E27FC236}">
                    <a16:creationId xmlns:a16="http://schemas.microsoft.com/office/drawing/2014/main" id="{91A671B7-9027-4D17-8F7D-49A0233AB3EC}"/>
                  </a:ext>
                </a:extLst>
              </p:cNvPr>
              <p:cNvGrpSpPr/>
              <p:nvPr/>
            </p:nvGrpSpPr>
            <p:grpSpPr>
              <a:xfrm>
                <a:off x="3823328" y="4641850"/>
                <a:ext cx="910525" cy="916269"/>
                <a:chOff x="3823328" y="4641850"/>
                <a:chExt cx="910525" cy="916269"/>
              </a:xfrm>
            </p:grpSpPr>
            <p:pic>
              <p:nvPicPr>
                <p:cNvPr id="10" name="Picture 4" descr="Image result for xamarin logo site:microsoft.com">
                  <a:extLst>
                    <a:ext uri="{FF2B5EF4-FFF2-40B4-BE49-F238E27FC236}">
                      <a16:creationId xmlns:a16="http://schemas.microsoft.com/office/drawing/2014/main" id="{A61A5DD6-25CE-4AC8-A5D5-9BCB98CCB4F6}"/>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813" t="18884" r="10698" b="20986"/>
                <a:stretch/>
              </p:blipFill>
              <p:spPr bwMode="auto">
                <a:xfrm>
                  <a:off x="3976046" y="4641850"/>
                  <a:ext cx="605086" cy="46355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C1140C14-9368-4BC3-B5F8-4FAFF3DA15D3}"/>
                    </a:ext>
                  </a:extLst>
                </p:cNvPr>
                <p:cNvSpPr/>
                <p:nvPr/>
              </p:nvSpPr>
              <p:spPr>
                <a:xfrm>
                  <a:off x="3823328" y="5098095"/>
                  <a:ext cx="910525" cy="460024"/>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Customer</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mobile</a:t>
                  </a:r>
                </a:p>
              </p:txBody>
            </p:sp>
          </p:grpSp>
        </p:grpSp>
        <p:sp>
          <p:nvSpPr>
            <p:cNvPr id="86" name="Rectangle 85">
              <a:extLst>
                <a:ext uri="{FF2B5EF4-FFF2-40B4-BE49-F238E27FC236}">
                  <a16:creationId xmlns:a16="http://schemas.microsoft.com/office/drawing/2014/main" id="{8F4E88FA-5ADF-4574-8257-131BCFA933EB}"/>
                </a:ext>
              </a:extLst>
            </p:cNvPr>
            <p:cNvSpPr/>
            <p:nvPr/>
          </p:nvSpPr>
          <p:spPr>
            <a:xfrm>
              <a:off x="6695181" y="2941869"/>
              <a:ext cx="4572700" cy="1783080"/>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a:p>
          </p:txBody>
        </p:sp>
        <p:cxnSp>
          <p:nvCxnSpPr>
            <p:cNvPr id="244" name="Connector: Elbow 243">
              <a:extLst>
                <a:ext uri="{FF2B5EF4-FFF2-40B4-BE49-F238E27FC236}">
                  <a16:creationId xmlns:a16="http://schemas.microsoft.com/office/drawing/2014/main" id="{FB00F2BC-B300-466A-A272-797AEB9B2DD6}"/>
                </a:ext>
              </a:extLst>
            </p:cNvPr>
            <p:cNvCxnSpPr>
              <a:cxnSpLocks/>
            </p:cNvCxnSpPr>
            <p:nvPr/>
          </p:nvCxnSpPr>
          <p:spPr>
            <a:xfrm flipV="1">
              <a:off x="4208909" y="4441371"/>
              <a:ext cx="2734492" cy="310190"/>
            </a:xfrm>
            <a:prstGeom prst="bentConnector3">
              <a:avLst>
                <a:gd name="adj1" fmla="val 14013"/>
              </a:avLst>
            </a:prstGeom>
            <a:ln w="1270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5" name="Rectangle 224">
              <a:extLst>
                <a:ext uri="{FF2B5EF4-FFF2-40B4-BE49-F238E27FC236}">
                  <a16:creationId xmlns:a16="http://schemas.microsoft.com/office/drawing/2014/main" id="{D1C79251-EDF3-4DD0-B18F-1448AA47058C}"/>
                </a:ext>
              </a:extLst>
            </p:cNvPr>
            <p:cNvSpPr/>
            <p:nvPr/>
          </p:nvSpPr>
          <p:spPr>
            <a:xfrm>
              <a:off x="5029200" y="995083"/>
              <a:ext cx="7315200" cy="3899646"/>
            </a:xfrm>
            <a:prstGeom prst="rect">
              <a:avLst/>
            </a:prstGeom>
            <a:noFill/>
            <a:ln w="12700">
              <a:solidFill>
                <a:srgbClr val="0078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228" name="Rectangle 227">
              <a:extLst>
                <a:ext uri="{FF2B5EF4-FFF2-40B4-BE49-F238E27FC236}">
                  <a16:creationId xmlns:a16="http://schemas.microsoft.com/office/drawing/2014/main" id="{6125CD55-E05D-43EC-B4C3-12FCD9B7E411}"/>
                </a:ext>
              </a:extLst>
            </p:cNvPr>
            <p:cNvSpPr/>
            <p:nvPr/>
          </p:nvSpPr>
          <p:spPr>
            <a:xfrm>
              <a:off x="5146766" y="4815840"/>
              <a:ext cx="1593668" cy="139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230" name="Rectangle 229">
              <a:extLst>
                <a:ext uri="{FF2B5EF4-FFF2-40B4-BE49-F238E27FC236}">
                  <a16:creationId xmlns:a16="http://schemas.microsoft.com/office/drawing/2014/main" id="{65DDE784-C8EC-49A4-AAB7-3598AC9ED15E}"/>
                </a:ext>
              </a:extLst>
            </p:cNvPr>
            <p:cNvSpPr/>
            <p:nvPr/>
          </p:nvSpPr>
          <p:spPr>
            <a:xfrm>
              <a:off x="4763588" y="2917372"/>
              <a:ext cx="548640" cy="80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sp>
          <p:nvSpPr>
            <p:cNvPr id="227" name="Rectangle 226">
              <a:extLst>
                <a:ext uri="{FF2B5EF4-FFF2-40B4-BE49-F238E27FC236}">
                  <a16:creationId xmlns:a16="http://schemas.microsoft.com/office/drawing/2014/main" id="{4EADDA43-EE9F-4A9E-9755-16B941DDFED4}"/>
                </a:ext>
              </a:extLst>
            </p:cNvPr>
            <p:cNvSpPr/>
            <p:nvPr/>
          </p:nvSpPr>
          <p:spPr>
            <a:xfrm>
              <a:off x="4754880" y="4127863"/>
              <a:ext cx="566057" cy="8795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58" name="Group 57">
              <a:extLst>
                <a:ext uri="{FF2B5EF4-FFF2-40B4-BE49-F238E27FC236}">
                  <a16:creationId xmlns:a16="http://schemas.microsoft.com/office/drawing/2014/main" id="{79FC4A65-D583-424A-A8EC-977537C7425B}"/>
                </a:ext>
              </a:extLst>
            </p:cNvPr>
            <p:cNvGrpSpPr/>
            <p:nvPr/>
          </p:nvGrpSpPr>
          <p:grpSpPr>
            <a:xfrm>
              <a:off x="5616507" y="1105755"/>
              <a:ext cx="1785308" cy="1595438"/>
              <a:chOff x="5448641" y="1668463"/>
              <a:chExt cx="1785308" cy="1595438"/>
            </a:xfrm>
          </p:grpSpPr>
          <p:sp>
            <p:nvSpPr>
              <p:cNvPr id="26" name="Rectangle 25">
                <a:extLst>
                  <a:ext uri="{FF2B5EF4-FFF2-40B4-BE49-F238E27FC236}">
                    <a16:creationId xmlns:a16="http://schemas.microsoft.com/office/drawing/2014/main" id="{5ED20C86-C110-4E21-AE90-1D6DEFB76625}"/>
                  </a:ext>
                </a:extLst>
              </p:cNvPr>
              <p:cNvSpPr/>
              <p:nvPr/>
            </p:nvSpPr>
            <p:spPr>
              <a:xfrm>
                <a:off x="5472386" y="1668463"/>
                <a:ext cx="1595438" cy="1595438"/>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53" name="Group 52">
                <a:extLst>
                  <a:ext uri="{FF2B5EF4-FFF2-40B4-BE49-F238E27FC236}">
                    <a16:creationId xmlns:a16="http://schemas.microsoft.com/office/drawing/2014/main" id="{9D84072F-8C9F-4BC3-B277-59CA1028B14D}"/>
                  </a:ext>
                </a:extLst>
              </p:cNvPr>
              <p:cNvGrpSpPr/>
              <p:nvPr/>
            </p:nvGrpSpPr>
            <p:grpSpPr>
              <a:xfrm>
                <a:off x="5448641" y="1816920"/>
                <a:ext cx="878926" cy="831203"/>
                <a:chOff x="5448641" y="2013770"/>
                <a:chExt cx="878926" cy="831203"/>
              </a:xfrm>
            </p:grpSpPr>
            <p:pic>
              <p:nvPicPr>
                <p:cNvPr id="41" name="Picture 40">
                  <a:extLst>
                    <a:ext uri="{FF2B5EF4-FFF2-40B4-BE49-F238E27FC236}">
                      <a16:creationId xmlns:a16="http://schemas.microsoft.com/office/drawing/2014/main" id="{FB337060-2186-4547-9537-DAE4DA3B9F15}"/>
                    </a:ext>
                  </a:extLst>
                </p:cNvPr>
                <p:cNvPicPr>
                  <a:picLocks noChangeAspect="1"/>
                </p:cNvPicPr>
                <p:nvPr/>
              </p:nvPicPr>
              <p:blipFill>
                <a:blip r:embed="rId6"/>
                <a:stretch>
                  <a:fillRect/>
                </a:stretch>
              </p:blipFill>
              <p:spPr>
                <a:xfrm>
                  <a:off x="5702437" y="2013770"/>
                  <a:ext cx="371334" cy="371621"/>
                </a:xfrm>
                <a:prstGeom prst="rect">
                  <a:avLst/>
                </a:prstGeom>
              </p:spPr>
            </p:pic>
            <p:sp>
              <p:nvSpPr>
                <p:cNvPr id="42" name="TextBox 41">
                  <a:extLst>
                    <a:ext uri="{FF2B5EF4-FFF2-40B4-BE49-F238E27FC236}">
                      <a16:creationId xmlns:a16="http://schemas.microsoft.com/office/drawing/2014/main" id="{85FECECA-6C6D-4254-8529-9A2A0EEA2CB1}"/>
                    </a:ext>
                  </a:extLst>
                </p:cNvPr>
                <p:cNvSpPr txBox="1"/>
                <p:nvPr/>
              </p:nvSpPr>
              <p:spPr>
                <a:xfrm>
                  <a:off x="5448641" y="2384948"/>
                  <a:ext cx="878926" cy="460025"/>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App Service</a:t>
                  </a:r>
                </a:p>
              </p:txBody>
            </p:sp>
          </p:grpSp>
          <p:grpSp>
            <p:nvGrpSpPr>
              <p:cNvPr id="54" name="Group 53">
                <a:extLst>
                  <a:ext uri="{FF2B5EF4-FFF2-40B4-BE49-F238E27FC236}">
                    <a16:creationId xmlns:a16="http://schemas.microsoft.com/office/drawing/2014/main" id="{044F9F9A-E270-4AFF-B86C-B08C11BFE9EA}"/>
                  </a:ext>
                </a:extLst>
              </p:cNvPr>
              <p:cNvGrpSpPr/>
              <p:nvPr/>
            </p:nvGrpSpPr>
            <p:grpSpPr>
              <a:xfrm>
                <a:off x="6073326" y="1819422"/>
                <a:ext cx="1160623" cy="828986"/>
                <a:chOff x="6384476" y="2009922"/>
                <a:chExt cx="1160623" cy="828986"/>
              </a:xfrm>
            </p:grpSpPr>
            <p:sp>
              <p:nvSpPr>
                <p:cNvPr id="44" name="TextBox 43">
                  <a:extLst>
                    <a:ext uri="{FF2B5EF4-FFF2-40B4-BE49-F238E27FC236}">
                      <a16:creationId xmlns:a16="http://schemas.microsoft.com/office/drawing/2014/main" id="{82516ED5-4940-4A24-B45D-68F275589144}"/>
                    </a:ext>
                  </a:extLst>
                </p:cNvPr>
                <p:cNvSpPr txBox="1"/>
                <p:nvPr/>
              </p:nvSpPr>
              <p:spPr>
                <a:xfrm>
                  <a:off x="6384476" y="2378883"/>
                  <a:ext cx="1160623" cy="460025"/>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Media services</a:t>
                  </a:r>
                </a:p>
              </p:txBody>
            </p:sp>
            <p:pic>
              <p:nvPicPr>
                <p:cNvPr id="45" name="Picture 44">
                  <a:extLst>
                    <a:ext uri="{FF2B5EF4-FFF2-40B4-BE49-F238E27FC236}">
                      <a16:creationId xmlns:a16="http://schemas.microsoft.com/office/drawing/2014/main" id="{E6E77948-A099-4633-8344-7F116CB05177}"/>
                    </a:ext>
                  </a:extLst>
                </p:cNvPr>
                <p:cNvPicPr>
                  <a:picLocks noChangeAspect="1"/>
                </p:cNvPicPr>
                <p:nvPr/>
              </p:nvPicPr>
              <p:blipFill>
                <a:blip r:embed="rId7"/>
                <a:stretch>
                  <a:fillRect/>
                </a:stretch>
              </p:blipFill>
              <p:spPr>
                <a:xfrm>
                  <a:off x="6803694" y="2009922"/>
                  <a:ext cx="322187" cy="371620"/>
                </a:xfrm>
                <a:prstGeom prst="rect">
                  <a:avLst/>
                </a:prstGeom>
              </p:spPr>
            </p:pic>
          </p:grpSp>
          <p:grpSp>
            <p:nvGrpSpPr>
              <p:cNvPr id="57" name="Group 56">
                <a:extLst>
                  <a:ext uri="{FF2B5EF4-FFF2-40B4-BE49-F238E27FC236}">
                    <a16:creationId xmlns:a16="http://schemas.microsoft.com/office/drawing/2014/main" id="{1C4ACBB2-FF54-4CD7-BB41-30BB60CBF365}"/>
                  </a:ext>
                </a:extLst>
              </p:cNvPr>
              <p:cNvGrpSpPr/>
              <p:nvPr/>
            </p:nvGrpSpPr>
            <p:grpSpPr>
              <a:xfrm>
                <a:off x="5830642" y="2623310"/>
                <a:ext cx="878926" cy="631413"/>
                <a:chOff x="5952448" y="2851910"/>
                <a:chExt cx="878926" cy="631413"/>
              </a:xfrm>
            </p:grpSpPr>
            <p:pic>
              <p:nvPicPr>
                <p:cNvPr id="39" name="Graphic 38">
                  <a:extLst>
                    <a:ext uri="{FF2B5EF4-FFF2-40B4-BE49-F238E27FC236}">
                      <a16:creationId xmlns:a16="http://schemas.microsoft.com/office/drawing/2014/main" id="{6EC1BC41-3C70-4B97-A65C-59635EA9C19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221511" y="2851910"/>
                  <a:ext cx="340800" cy="340800"/>
                </a:xfrm>
                <a:prstGeom prst="rect">
                  <a:avLst/>
                </a:prstGeom>
              </p:spPr>
            </p:pic>
            <p:sp>
              <p:nvSpPr>
                <p:cNvPr id="46" name="TextBox 45">
                  <a:extLst>
                    <a:ext uri="{FF2B5EF4-FFF2-40B4-BE49-F238E27FC236}">
                      <a16:creationId xmlns:a16="http://schemas.microsoft.com/office/drawing/2014/main" id="{08FAB308-807D-457D-B4E7-EC3103043BE6}"/>
                    </a:ext>
                  </a:extLst>
                </p:cNvPr>
                <p:cNvSpPr txBox="1"/>
                <p:nvPr/>
              </p:nvSpPr>
              <p:spPr>
                <a:xfrm>
                  <a:off x="5952448" y="3202511"/>
                  <a:ext cx="878926" cy="280812"/>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CMS</a:t>
                  </a:r>
                </a:p>
              </p:txBody>
            </p:sp>
          </p:grpSp>
        </p:grpSp>
        <p:cxnSp>
          <p:nvCxnSpPr>
            <p:cNvPr id="229" name="Connector: Elbow 228">
              <a:extLst>
                <a:ext uri="{FF2B5EF4-FFF2-40B4-BE49-F238E27FC236}">
                  <a16:creationId xmlns:a16="http://schemas.microsoft.com/office/drawing/2014/main" id="{46E00C91-8F26-4990-839F-37C8F049677C}"/>
                </a:ext>
              </a:extLst>
            </p:cNvPr>
            <p:cNvCxnSpPr>
              <a:cxnSpLocks/>
            </p:cNvCxnSpPr>
            <p:nvPr/>
          </p:nvCxnSpPr>
          <p:spPr>
            <a:xfrm flipV="1">
              <a:off x="4205656" y="1458301"/>
              <a:ext cx="1590260" cy="390760"/>
            </a:xfrm>
            <a:prstGeom prst="bentConnector3">
              <a:avLst>
                <a:gd name="adj1" fmla="val 72949"/>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
          <p:nvSpPr>
            <p:cNvPr id="2078" name="Rectangle 2077">
              <a:extLst>
                <a:ext uri="{FF2B5EF4-FFF2-40B4-BE49-F238E27FC236}">
                  <a16:creationId xmlns:a16="http://schemas.microsoft.com/office/drawing/2014/main" id="{A050997B-5CEB-480F-A34B-B5EE4EF4CD53}"/>
                </a:ext>
              </a:extLst>
            </p:cNvPr>
            <p:cNvSpPr/>
            <p:nvPr/>
          </p:nvSpPr>
          <p:spPr>
            <a:xfrm>
              <a:off x="4754295" y="1693627"/>
              <a:ext cx="564542" cy="614143"/>
            </a:xfrm>
            <a:prstGeom prst="rect">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184" name="Group 183">
              <a:extLst>
                <a:ext uri="{FF2B5EF4-FFF2-40B4-BE49-F238E27FC236}">
                  <a16:creationId xmlns:a16="http://schemas.microsoft.com/office/drawing/2014/main" id="{CE2EF79D-CE8C-4FBA-AC16-C68C52C1D8F8}"/>
                </a:ext>
              </a:extLst>
            </p:cNvPr>
            <p:cNvGrpSpPr/>
            <p:nvPr/>
          </p:nvGrpSpPr>
          <p:grpSpPr>
            <a:xfrm>
              <a:off x="11215714" y="2086684"/>
              <a:ext cx="974170" cy="985020"/>
              <a:chOff x="10435786" y="2860349"/>
              <a:chExt cx="974170" cy="985020"/>
            </a:xfrm>
          </p:grpSpPr>
          <p:sp>
            <p:nvSpPr>
              <p:cNvPr id="180" name="Rectangle 179">
                <a:extLst>
                  <a:ext uri="{FF2B5EF4-FFF2-40B4-BE49-F238E27FC236}">
                    <a16:creationId xmlns:a16="http://schemas.microsoft.com/office/drawing/2014/main" id="{3733D02A-1380-42A4-9451-266355B84175}"/>
                  </a:ext>
                </a:extLst>
              </p:cNvPr>
              <p:cNvSpPr/>
              <p:nvPr/>
            </p:nvSpPr>
            <p:spPr>
              <a:xfrm>
                <a:off x="10435786" y="2860349"/>
                <a:ext cx="974170" cy="974170"/>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a:p>
            </p:txBody>
          </p:sp>
          <p:sp>
            <p:nvSpPr>
              <p:cNvPr id="183" name="Rectangle 182">
                <a:extLst>
                  <a:ext uri="{FF2B5EF4-FFF2-40B4-BE49-F238E27FC236}">
                    <a16:creationId xmlns:a16="http://schemas.microsoft.com/office/drawing/2014/main" id="{E1AA0B77-AFC5-461C-9ACA-1B26F324EAB0}"/>
                  </a:ext>
                </a:extLst>
              </p:cNvPr>
              <p:cNvSpPr/>
              <p:nvPr/>
            </p:nvSpPr>
            <p:spPr>
              <a:xfrm>
                <a:off x="10570799" y="3385345"/>
                <a:ext cx="704148" cy="460024"/>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Power </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BI</a:t>
                </a:r>
              </a:p>
            </p:txBody>
          </p:sp>
          <p:pic>
            <p:nvPicPr>
              <p:cNvPr id="2050" name="Picture 2" descr="Image result for power bi logo png">
                <a:extLst>
                  <a:ext uri="{FF2B5EF4-FFF2-40B4-BE49-F238E27FC236}">
                    <a16:creationId xmlns:a16="http://schemas.microsoft.com/office/drawing/2014/main" id="{6717A4CB-5305-4CBE-A5E0-BECFCC90A62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709521" y="2940049"/>
                <a:ext cx="426700" cy="46355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7" name="Group 156">
              <a:extLst>
                <a:ext uri="{FF2B5EF4-FFF2-40B4-BE49-F238E27FC236}">
                  <a16:creationId xmlns:a16="http://schemas.microsoft.com/office/drawing/2014/main" id="{8BA9D44C-F02E-4C79-8C8B-1EBF016D9817}"/>
                </a:ext>
              </a:extLst>
            </p:cNvPr>
            <p:cNvGrpSpPr/>
            <p:nvPr/>
          </p:nvGrpSpPr>
          <p:grpSpPr>
            <a:xfrm>
              <a:off x="7354249" y="1119686"/>
              <a:ext cx="3913632" cy="978408"/>
              <a:chOff x="7255430" y="678435"/>
              <a:chExt cx="3913632" cy="978408"/>
            </a:xfrm>
          </p:grpSpPr>
          <p:sp>
            <p:nvSpPr>
              <p:cNvPr id="133" name="Rectangle 132">
                <a:extLst>
                  <a:ext uri="{FF2B5EF4-FFF2-40B4-BE49-F238E27FC236}">
                    <a16:creationId xmlns:a16="http://schemas.microsoft.com/office/drawing/2014/main" id="{7CFFC461-B7FA-44D1-B3EC-CC1970E6AFF9}"/>
                  </a:ext>
                </a:extLst>
              </p:cNvPr>
              <p:cNvSpPr/>
              <p:nvPr/>
            </p:nvSpPr>
            <p:spPr>
              <a:xfrm>
                <a:off x="7255430" y="678435"/>
                <a:ext cx="3913632" cy="978408"/>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a:p>
            </p:txBody>
          </p:sp>
          <p:grpSp>
            <p:nvGrpSpPr>
              <p:cNvPr id="156" name="Group 155">
                <a:extLst>
                  <a:ext uri="{FF2B5EF4-FFF2-40B4-BE49-F238E27FC236}">
                    <a16:creationId xmlns:a16="http://schemas.microsoft.com/office/drawing/2014/main" id="{A70A4681-F840-4E58-81F1-536EF89F8991}"/>
                  </a:ext>
                </a:extLst>
              </p:cNvPr>
              <p:cNvGrpSpPr/>
              <p:nvPr/>
            </p:nvGrpSpPr>
            <p:grpSpPr>
              <a:xfrm>
                <a:off x="7299742" y="780736"/>
                <a:ext cx="966970" cy="696649"/>
                <a:chOff x="7299742" y="780736"/>
                <a:chExt cx="966970" cy="696649"/>
              </a:xfrm>
            </p:grpSpPr>
            <p:sp>
              <p:nvSpPr>
                <p:cNvPr id="139" name="TextBox 138">
                  <a:extLst>
                    <a:ext uri="{FF2B5EF4-FFF2-40B4-BE49-F238E27FC236}">
                      <a16:creationId xmlns:a16="http://schemas.microsoft.com/office/drawing/2014/main" id="{5AB78F32-82AC-4599-AA5A-AF7AA921F5D0}"/>
                    </a:ext>
                  </a:extLst>
                </p:cNvPr>
                <p:cNvSpPr txBox="1"/>
                <p:nvPr/>
              </p:nvSpPr>
              <p:spPr>
                <a:xfrm>
                  <a:off x="7299742" y="1196572"/>
                  <a:ext cx="966970" cy="280813"/>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Structured</a:t>
                  </a:r>
                </a:p>
              </p:txBody>
            </p:sp>
            <p:pic>
              <p:nvPicPr>
                <p:cNvPr id="149" name="Picture 148">
                  <a:extLst>
                    <a:ext uri="{FF2B5EF4-FFF2-40B4-BE49-F238E27FC236}">
                      <a16:creationId xmlns:a16="http://schemas.microsoft.com/office/drawing/2014/main" id="{217BE55E-F642-4BAD-A302-AF631612A164}"/>
                    </a:ext>
                  </a:extLst>
                </p:cNvPr>
                <p:cNvPicPr>
                  <a:picLocks noChangeAspect="1"/>
                </p:cNvPicPr>
                <p:nvPr/>
              </p:nvPicPr>
              <p:blipFill>
                <a:blip r:embed="rId11"/>
                <a:stretch>
                  <a:fillRect/>
                </a:stretch>
              </p:blipFill>
              <p:spPr>
                <a:xfrm>
                  <a:off x="7625226" y="780736"/>
                  <a:ext cx="316000" cy="415456"/>
                </a:xfrm>
                <a:prstGeom prst="rect">
                  <a:avLst/>
                </a:prstGeom>
              </p:spPr>
            </p:pic>
          </p:grpSp>
          <p:grpSp>
            <p:nvGrpSpPr>
              <p:cNvPr id="154" name="Group 153">
                <a:extLst>
                  <a:ext uri="{FF2B5EF4-FFF2-40B4-BE49-F238E27FC236}">
                    <a16:creationId xmlns:a16="http://schemas.microsoft.com/office/drawing/2014/main" id="{A43BD841-08BC-4379-A258-EDB917843F50}"/>
                  </a:ext>
                </a:extLst>
              </p:cNvPr>
              <p:cNvGrpSpPr/>
              <p:nvPr/>
            </p:nvGrpSpPr>
            <p:grpSpPr>
              <a:xfrm>
                <a:off x="10349357" y="783389"/>
                <a:ext cx="771177" cy="693996"/>
                <a:chOff x="10349357" y="783389"/>
                <a:chExt cx="771177" cy="693996"/>
              </a:xfrm>
            </p:grpSpPr>
            <p:sp>
              <p:nvSpPr>
                <p:cNvPr id="145" name="TextBox 144">
                  <a:extLst>
                    <a:ext uri="{FF2B5EF4-FFF2-40B4-BE49-F238E27FC236}">
                      <a16:creationId xmlns:a16="http://schemas.microsoft.com/office/drawing/2014/main" id="{9853A595-48B3-444C-8928-A379BC9AC37F}"/>
                    </a:ext>
                  </a:extLst>
                </p:cNvPr>
                <p:cNvSpPr txBox="1"/>
                <p:nvPr/>
              </p:nvSpPr>
              <p:spPr>
                <a:xfrm>
                  <a:off x="10349357" y="1196572"/>
                  <a:ext cx="771177" cy="280813"/>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Storage</a:t>
                  </a:r>
                </a:p>
              </p:txBody>
            </p:sp>
            <p:pic>
              <p:nvPicPr>
                <p:cNvPr id="150" name="Picture 149">
                  <a:extLst>
                    <a:ext uri="{FF2B5EF4-FFF2-40B4-BE49-F238E27FC236}">
                      <a16:creationId xmlns:a16="http://schemas.microsoft.com/office/drawing/2014/main" id="{4F1FB2AC-BAB2-4A29-A831-55EDFB058326}"/>
                    </a:ext>
                  </a:extLst>
                </p:cNvPr>
                <p:cNvPicPr>
                  <a:picLocks noChangeAspect="1"/>
                </p:cNvPicPr>
                <p:nvPr/>
              </p:nvPicPr>
              <p:blipFill>
                <a:blip r:embed="rId12"/>
                <a:stretch>
                  <a:fillRect/>
                </a:stretch>
              </p:blipFill>
              <p:spPr>
                <a:xfrm>
                  <a:off x="10501983" y="783389"/>
                  <a:ext cx="465923" cy="397711"/>
                </a:xfrm>
                <a:prstGeom prst="rect">
                  <a:avLst/>
                </a:prstGeom>
              </p:spPr>
            </p:pic>
          </p:grpSp>
          <p:grpSp>
            <p:nvGrpSpPr>
              <p:cNvPr id="153" name="Group 152">
                <a:extLst>
                  <a:ext uri="{FF2B5EF4-FFF2-40B4-BE49-F238E27FC236}">
                    <a16:creationId xmlns:a16="http://schemas.microsoft.com/office/drawing/2014/main" id="{E5735050-5A34-4013-B69B-E0A0070EBB46}"/>
                  </a:ext>
                </a:extLst>
              </p:cNvPr>
              <p:cNvGrpSpPr/>
              <p:nvPr/>
            </p:nvGrpSpPr>
            <p:grpSpPr>
              <a:xfrm>
                <a:off x="9434268" y="783391"/>
                <a:ext cx="802927" cy="693993"/>
                <a:chOff x="9503099" y="783391"/>
                <a:chExt cx="802927" cy="693993"/>
              </a:xfrm>
            </p:grpSpPr>
            <p:sp>
              <p:nvSpPr>
                <p:cNvPr id="141" name="TextBox 140">
                  <a:extLst>
                    <a:ext uri="{FF2B5EF4-FFF2-40B4-BE49-F238E27FC236}">
                      <a16:creationId xmlns:a16="http://schemas.microsoft.com/office/drawing/2014/main" id="{32B3F3A4-2242-4AF6-A96F-880AACADF659}"/>
                    </a:ext>
                  </a:extLst>
                </p:cNvPr>
                <p:cNvSpPr txBox="1"/>
                <p:nvPr/>
              </p:nvSpPr>
              <p:spPr>
                <a:xfrm>
                  <a:off x="9503099" y="1196572"/>
                  <a:ext cx="802927" cy="280812"/>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Logging</a:t>
                  </a:r>
                </a:p>
              </p:txBody>
            </p:sp>
            <p:pic>
              <p:nvPicPr>
                <p:cNvPr id="151" name="Picture 150">
                  <a:extLst>
                    <a:ext uri="{FF2B5EF4-FFF2-40B4-BE49-F238E27FC236}">
                      <a16:creationId xmlns:a16="http://schemas.microsoft.com/office/drawing/2014/main" id="{77D4D630-D327-48CD-AB80-A20850157DE8}"/>
                    </a:ext>
                  </a:extLst>
                </p:cNvPr>
                <p:cNvPicPr>
                  <a:picLocks noChangeAspect="1"/>
                </p:cNvPicPr>
                <p:nvPr/>
              </p:nvPicPr>
              <p:blipFill>
                <a:blip r:embed="rId13"/>
                <a:stretch>
                  <a:fillRect/>
                </a:stretch>
              </p:blipFill>
              <p:spPr>
                <a:xfrm>
                  <a:off x="9671601" y="783391"/>
                  <a:ext cx="465922" cy="397710"/>
                </a:xfrm>
                <a:prstGeom prst="rect">
                  <a:avLst/>
                </a:prstGeom>
              </p:spPr>
            </p:pic>
          </p:grpSp>
          <p:grpSp>
            <p:nvGrpSpPr>
              <p:cNvPr id="155" name="Group 154">
                <a:extLst>
                  <a:ext uri="{FF2B5EF4-FFF2-40B4-BE49-F238E27FC236}">
                    <a16:creationId xmlns:a16="http://schemas.microsoft.com/office/drawing/2014/main" id="{DCC47FCD-4FDD-46C3-89DA-600057C5B818}"/>
                  </a:ext>
                </a:extLst>
              </p:cNvPr>
              <p:cNvGrpSpPr/>
              <p:nvPr/>
            </p:nvGrpSpPr>
            <p:grpSpPr>
              <a:xfrm>
                <a:off x="8364147" y="776916"/>
                <a:ext cx="965206" cy="879681"/>
                <a:chOff x="8385894" y="776916"/>
                <a:chExt cx="965206" cy="879681"/>
              </a:xfrm>
            </p:grpSpPr>
            <p:sp>
              <p:nvSpPr>
                <p:cNvPr id="143" name="TextBox 142">
                  <a:extLst>
                    <a:ext uri="{FF2B5EF4-FFF2-40B4-BE49-F238E27FC236}">
                      <a16:creationId xmlns:a16="http://schemas.microsoft.com/office/drawing/2014/main" id="{13C72481-30BE-4890-A9CF-DD8B86357AEE}"/>
                    </a:ext>
                  </a:extLst>
                </p:cNvPr>
                <p:cNvSpPr txBox="1"/>
                <p:nvPr/>
              </p:nvSpPr>
              <p:spPr>
                <a:xfrm>
                  <a:off x="8385894" y="1196572"/>
                  <a:ext cx="965206" cy="460025"/>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Document</a:t>
                  </a:r>
                  <a:br>
                    <a:rPr lang="en-US" sz="1176" dirty="0"/>
                  </a:br>
                  <a:r>
                    <a:rPr lang="en-US" sz="1176" dirty="0"/>
                    <a:t>database</a:t>
                  </a:r>
                </a:p>
              </p:txBody>
            </p:sp>
            <p:pic>
              <p:nvPicPr>
                <p:cNvPr id="152" name="Picture 151">
                  <a:extLst>
                    <a:ext uri="{FF2B5EF4-FFF2-40B4-BE49-F238E27FC236}">
                      <a16:creationId xmlns:a16="http://schemas.microsoft.com/office/drawing/2014/main" id="{7244D164-A29A-49EA-BB5B-9DFEEB000F92}"/>
                    </a:ext>
                  </a:extLst>
                </p:cNvPr>
                <p:cNvPicPr>
                  <a:picLocks noChangeAspect="1"/>
                </p:cNvPicPr>
                <p:nvPr/>
              </p:nvPicPr>
              <p:blipFill>
                <a:blip r:embed="rId14"/>
                <a:stretch>
                  <a:fillRect/>
                </a:stretch>
              </p:blipFill>
              <p:spPr>
                <a:xfrm>
                  <a:off x="8707398" y="776916"/>
                  <a:ext cx="322195" cy="421658"/>
                </a:xfrm>
                <a:prstGeom prst="rect">
                  <a:avLst/>
                </a:prstGeom>
              </p:spPr>
            </p:pic>
          </p:grpSp>
        </p:grpSp>
        <p:cxnSp>
          <p:nvCxnSpPr>
            <p:cNvPr id="189" name="Straight Arrow Connector 188">
              <a:extLst>
                <a:ext uri="{FF2B5EF4-FFF2-40B4-BE49-F238E27FC236}">
                  <a16:creationId xmlns:a16="http://schemas.microsoft.com/office/drawing/2014/main" id="{E663EBB9-0EB6-4ECA-A8D3-1E2E780EC8FC}"/>
                </a:ext>
              </a:extLst>
            </p:cNvPr>
            <p:cNvCxnSpPr>
              <a:cxnSpLocks/>
            </p:cNvCxnSpPr>
            <p:nvPr/>
          </p:nvCxnSpPr>
          <p:spPr>
            <a:xfrm flipV="1">
              <a:off x="10814562" y="1913860"/>
              <a:ext cx="0" cy="1157700"/>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
          <p:nvSpPr>
            <p:cNvPr id="191" name="Rectangle 190">
              <a:extLst>
                <a:ext uri="{FF2B5EF4-FFF2-40B4-BE49-F238E27FC236}">
                  <a16:creationId xmlns:a16="http://schemas.microsoft.com/office/drawing/2014/main" id="{67D2DEC6-277E-49EC-9464-75765FAA16D7}"/>
                </a:ext>
              </a:extLst>
            </p:cNvPr>
            <p:cNvSpPr/>
            <p:nvPr/>
          </p:nvSpPr>
          <p:spPr>
            <a:xfrm>
              <a:off x="10442732" y="2211572"/>
              <a:ext cx="744279" cy="66985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71" name="Group 70">
              <a:extLst>
                <a:ext uri="{FF2B5EF4-FFF2-40B4-BE49-F238E27FC236}">
                  <a16:creationId xmlns:a16="http://schemas.microsoft.com/office/drawing/2014/main" id="{8770A9C2-EE4F-412C-BC54-4F0616733783}"/>
                </a:ext>
              </a:extLst>
            </p:cNvPr>
            <p:cNvGrpSpPr/>
            <p:nvPr/>
          </p:nvGrpSpPr>
          <p:grpSpPr>
            <a:xfrm>
              <a:off x="5616507" y="4990213"/>
              <a:ext cx="974170" cy="985020"/>
              <a:chOff x="5020230" y="4454573"/>
              <a:chExt cx="974170" cy="985020"/>
            </a:xfrm>
          </p:grpSpPr>
          <p:sp>
            <p:nvSpPr>
              <p:cNvPr id="59" name="Rectangle 58">
                <a:extLst>
                  <a:ext uri="{FF2B5EF4-FFF2-40B4-BE49-F238E27FC236}">
                    <a16:creationId xmlns:a16="http://schemas.microsoft.com/office/drawing/2014/main" id="{3C186EEB-16E1-4511-9E11-D6A141F95D57}"/>
                  </a:ext>
                </a:extLst>
              </p:cNvPr>
              <p:cNvSpPr/>
              <p:nvPr/>
            </p:nvSpPr>
            <p:spPr>
              <a:xfrm>
                <a:off x="5020230" y="4454573"/>
                <a:ext cx="974170" cy="974170"/>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a:p>
            </p:txBody>
          </p:sp>
          <p:grpSp>
            <p:nvGrpSpPr>
              <p:cNvPr id="70" name="Group 69">
                <a:extLst>
                  <a:ext uri="{FF2B5EF4-FFF2-40B4-BE49-F238E27FC236}">
                    <a16:creationId xmlns:a16="http://schemas.microsoft.com/office/drawing/2014/main" id="{CD99E974-8669-4243-89C5-788661E822CC}"/>
                  </a:ext>
                </a:extLst>
              </p:cNvPr>
              <p:cNvGrpSpPr/>
              <p:nvPr/>
            </p:nvGrpSpPr>
            <p:grpSpPr>
              <a:xfrm>
                <a:off x="5095268" y="4517115"/>
                <a:ext cx="824093" cy="922478"/>
                <a:chOff x="5073042" y="4553091"/>
                <a:chExt cx="824093" cy="922478"/>
              </a:xfrm>
            </p:grpSpPr>
            <p:pic>
              <p:nvPicPr>
                <p:cNvPr id="64" name="Picture 63">
                  <a:extLst>
                    <a:ext uri="{FF2B5EF4-FFF2-40B4-BE49-F238E27FC236}">
                      <a16:creationId xmlns:a16="http://schemas.microsoft.com/office/drawing/2014/main" id="{E367DE5D-3BA4-4892-94DE-0922DDF8FEA6}"/>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15509" y="4553091"/>
                  <a:ext cx="472276" cy="497627"/>
                </a:xfrm>
                <a:prstGeom prst="rect">
                  <a:avLst/>
                </a:prstGeom>
              </p:spPr>
            </p:pic>
            <p:sp>
              <p:nvSpPr>
                <p:cNvPr id="69" name="Rectangle 68">
                  <a:extLst>
                    <a:ext uri="{FF2B5EF4-FFF2-40B4-BE49-F238E27FC236}">
                      <a16:creationId xmlns:a16="http://schemas.microsoft.com/office/drawing/2014/main" id="{BE526B98-B719-42F1-9E97-EDF2088C851A}"/>
                    </a:ext>
                  </a:extLst>
                </p:cNvPr>
                <p:cNvSpPr/>
                <p:nvPr/>
              </p:nvSpPr>
              <p:spPr>
                <a:xfrm>
                  <a:off x="5073042" y="5015545"/>
                  <a:ext cx="824093" cy="460024"/>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Weather</a:t>
                  </a:r>
                  <a:br>
                    <a:rPr lang="en-US" sz="1176" kern="0" dirty="0">
                      <a:solidFill>
                        <a:srgbClr val="797979"/>
                      </a:solidFill>
                      <a:latin typeface="Segoe UI" panose="020B0502040204020203" pitchFamily="34" charset="0"/>
                      <a:cs typeface="Segoe UI" panose="020B0502040204020203" pitchFamily="34" charset="0"/>
                    </a:rPr>
                  </a:br>
                  <a:r>
                    <a:rPr lang="en-US" sz="1176" kern="0" dirty="0">
                      <a:solidFill>
                        <a:srgbClr val="797979"/>
                      </a:solidFill>
                      <a:latin typeface="Segoe UI" panose="020B0502040204020203" pitchFamily="34" charset="0"/>
                      <a:cs typeface="Segoe UI" panose="020B0502040204020203" pitchFamily="34" charset="0"/>
                    </a:rPr>
                    <a:t>service</a:t>
                  </a:r>
                </a:p>
              </p:txBody>
            </p:sp>
          </p:grpSp>
        </p:grpSp>
        <p:grpSp>
          <p:nvGrpSpPr>
            <p:cNvPr id="84" name="Group 83">
              <a:extLst>
                <a:ext uri="{FF2B5EF4-FFF2-40B4-BE49-F238E27FC236}">
                  <a16:creationId xmlns:a16="http://schemas.microsoft.com/office/drawing/2014/main" id="{25DABE11-6C47-402A-9853-7190BB22DF7C}"/>
                </a:ext>
              </a:extLst>
            </p:cNvPr>
            <p:cNvGrpSpPr/>
            <p:nvPr/>
          </p:nvGrpSpPr>
          <p:grpSpPr>
            <a:xfrm>
              <a:off x="6700737" y="4999422"/>
              <a:ext cx="3913632" cy="978408"/>
              <a:chOff x="7198280" y="4717035"/>
              <a:chExt cx="3913632" cy="978408"/>
            </a:xfrm>
          </p:grpSpPr>
          <p:sp>
            <p:nvSpPr>
              <p:cNvPr id="68" name="Rectangle 67">
                <a:extLst>
                  <a:ext uri="{FF2B5EF4-FFF2-40B4-BE49-F238E27FC236}">
                    <a16:creationId xmlns:a16="http://schemas.microsoft.com/office/drawing/2014/main" id="{540F0C80-D261-432C-9759-7EF73645AD5C}"/>
                  </a:ext>
                </a:extLst>
              </p:cNvPr>
              <p:cNvSpPr/>
              <p:nvPr/>
            </p:nvSpPr>
            <p:spPr>
              <a:xfrm>
                <a:off x="7198280" y="4717035"/>
                <a:ext cx="3913632" cy="978408"/>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a:endParaRPr lang="en-US" sz="1730"/>
              </a:p>
            </p:txBody>
          </p:sp>
          <p:grpSp>
            <p:nvGrpSpPr>
              <p:cNvPr id="78" name="Group 77">
                <a:extLst>
                  <a:ext uri="{FF2B5EF4-FFF2-40B4-BE49-F238E27FC236}">
                    <a16:creationId xmlns:a16="http://schemas.microsoft.com/office/drawing/2014/main" id="{6F7B6387-2832-4252-B38E-20EC87345ABD}"/>
                  </a:ext>
                </a:extLst>
              </p:cNvPr>
              <p:cNvGrpSpPr/>
              <p:nvPr/>
            </p:nvGrpSpPr>
            <p:grpSpPr>
              <a:xfrm>
                <a:off x="10337184" y="4786854"/>
                <a:ext cx="681218" cy="908342"/>
                <a:chOff x="9759334" y="4717004"/>
                <a:chExt cx="681218" cy="908342"/>
              </a:xfrm>
            </p:grpSpPr>
            <p:pic>
              <p:nvPicPr>
                <p:cNvPr id="60" name="Picture 59">
                  <a:extLst>
                    <a:ext uri="{FF2B5EF4-FFF2-40B4-BE49-F238E27FC236}">
                      <a16:creationId xmlns:a16="http://schemas.microsoft.com/office/drawing/2014/main" id="{01813629-938C-497C-B563-00754B58127E}"/>
                    </a:ext>
                  </a:extLst>
                </p:cNvPr>
                <p:cNvPicPr>
                  <a:picLocks noChangeAspect="1"/>
                </p:cNvPicPr>
                <p:nvPr/>
              </p:nvPicPr>
              <p:blipFill>
                <a:blip r:embed="rId16">
                  <a:clrChange>
                    <a:clrFrom>
                      <a:srgbClr val="FFFFFF"/>
                    </a:clrFrom>
                    <a:clrTo>
                      <a:srgbClr val="FFFFFF">
                        <a:alpha val="0"/>
                      </a:srgbClr>
                    </a:clrTo>
                  </a:clrChange>
                </a:blip>
                <a:stretch>
                  <a:fillRect/>
                </a:stretch>
              </p:blipFill>
              <p:spPr>
                <a:xfrm>
                  <a:off x="9859356" y="4717004"/>
                  <a:ext cx="481175" cy="476057"/>
                </a:xfrm>
                <a:prstGeom prst="rect">
                  <a:avLst/>
                </a:prstGeom>
              </p:spPr>
            </p:pic>
            <p:sp>
              <p:nvSpPr>
                <p:cNvPr id="72" name="TextBox 71">
                  <a:extLst>
                    <a:ext uri="{FF2B5EF4-FFF2-40B4-BE49-F238E27FC236}">
                      <a16:creationId xmlns:a16="http://schemas.microsoft.com/office/drawing/2014/main" id="{CECD1922-B658-41FE-952A-2474212F722A}"/>
                    </a:ext>
                  </a:extLst>
                </p:cNvPr>
                <p:cNvSpPr txBox="1"/>
                <p:nvPr/>
              </p:nvSpPr>
              <p:spPr>
                <a:xfrm>
                  <a:off x="9759334" y="5165322"/>
                  <a:ext cx="681218" cy="460024"/>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Visual </a:t>
                  </a:r>
                  <a:br>
                    <a:rPr lang="en-US" sz="1176" dirty="0"/>
                  </a:br>
                  <a:r>
                    <a:rPr lang="en-US" sz="1176" dirty="0"/>
                    <a:t>Studio</a:t>
                  </a:r>
                </a:p>
              </p:txBody>
            </p:sp>
          </p:grpSp>
          <p:grpSp>
            <p:nvGrpSpPr>
              <p:cNvPr id="77" name="Group 76">
                <a:extLst>
                  <a:ext uri="{FF2B5EF4-FFF2-40B4-BE49-F238E27FC236}">
                    <a16:creationId xmlns:a16="http://schemas.microsoft.com/office/drawing/2014/main" id="{25A6F5EB-2B17-4B88-923B-A1E9D36C9455}"/>
                  </a:ext>
                </a:extLst>
              </p:cNvPr>
              <p:cNvGrpSpPr/>
              <p:nvPr/>
            </p:nvGrpSpPr>
            <p:grpSpPr>
              <a:xfrm>
                <a:off x="8193803" y="4790516"/>
                <a:ext cx="1235082" cy="904679"/>
                <a:chOff x="8090951" y="4828616"/>
                <a:chExt cx="1235082" cy="904679"/>
              </a:xfrm>
            </p:grpSpPr>
            <p:pic>
              <p:nvPicPr>
                <p:cNvPr id="61" name="Picture 60">
                  <a:extLst>
                    <a:ext uri="{FF2B5EF4-FFF2-40B4-BE49-F238E27FC236}">
                      <a16:creationId xmlns:a16="http://schemas.microsoft.com/office/drawing/2014/main" id="{0490821A-06FB-459E-A5DA-A9F9073140C1}"/>
                    </a:ext>
                  </a:extLst>
                </p:cNvPr>
                <p:cNvPicPr>
                  <a:picLocks noChangeAspect="1"/>
                </p:cNvPicPr>
                <p:nvPr/>
              </p:nvPicPr>
              <p:blipFill>
                <a:blip r:embed="rId17">
                  <a:clrChange>
                    <a:clrFrom>
                      <a:srgbClr val="FFFFFF"/>
                    </a:clrFrom>
                    <a:clrTo>
                      <a:srgbClr val="FFFFFF">
                        <a:alpha val="0"/>
                      </a:srgbClr>
                    </a:clrTo>
                  </a:clrChange>
                </a:blip>
                <a:stretch>
                  <a:fillRect/>
                </a:stretch>
              </p:blipFill>
              <p:spPr>
                <a:xfrm>
                  <a:off x="8467904" y="4828616"/>
                  <a:ext cx="481175" cy="482893"/>
                </a:xfrm>
                <a:prstGeom prst="rect">
                  <a:avLst/>
                </a:prstGeom>
              </p:spPr>
            </p:pic>
            <p:sp>
              <p:nvSpPr>
                <p:cNvPr id="73" name="TextBox 72">
                  <a:extLst>
                    <a:ext uri="{FF2B5EF4-FFF2-40B4-BE49-F238E27FC236}">
                      <a16:creationId xmlns:a16="http://schemas.microsoft.com/office/drawing/2014/main" id="{4AF30BD1-FB00-4701-9536-13457F79D519}"/>
                    </a:ext>
                  </a:extLst>
                </p:cNvPr>
                <p:cNvSpPr txBox="1"/>
                <p:nvPr/>
              </p:nvSpPr>
              <p:spPr>
                <a:xfrm>
                  <a:off x="8090951" y="5273271"/>
                  <a:ext cx="1235082" cy="460024"/>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Visual Studio</a:t>
                  </a:r>
                  <a:br>
                    <a:rPr lang="en-US" sz="1176" dirty="0"/>
                  </a:br>
                  <a:r>
                    <a:rPr lang="en-US" sz="1176" dirty="0"/>
                    <a:t>Team Services</a:t>
                  </a:r>
                </a:p>
              </p:txBody>
            </p:sp>
          </p:grpSp>
          <p:grpSp>
            <p:nvGrpSpPr>
              <p:cNvPr id="76" name="Group 75">
                <a:extLst>
                  <a:ext uri="{FF2B5EF4-FFF2-40B4-BE49-F238E27FC236}">
                    <a16:creationId xmlns:a16="http://schemas.microsoft.com/office/drawing/2014/main" id="{535AC789-4FC6-4C7E-A359-45F86822A64E}"/>
                  </a:ext>
                </a:extLst>
              </p:cNvPr>
              <p:cNvGrpSpPr/>
              <p:nvPr/>
            </p:nvGrpSpPr>
            <p:grpSpPr>
              <a:xfrm>
                <a:off x="9445066" y="4785476"/>
                <a:ext cx="804690" cy="730508"/>
                <a:chOff x="8389549" y="5630026"/>
                <a:chExt cx="804690" cy="730508"/>
              </a:xfrm>
            </p:grpSpPr>
            <p:pic>
              <p:nvPicPr>
                <p:cNvPr id="67" name="Picture 4" descr="Image result for xamarin logo site:microsoft.com">
                  <a:extLst>
                    <a:ext uri="{FF2B5EF4-FFF2-40B4-BE49-F238E27FC236}">
                      <a16:creationId xmlns:a16="http://schemas.microsoft.com/office/drawing/2014/main" id="{ADE1D8CD-6BF8-40D7-9264-4D65A2DBAD8A}"/>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813" t="18884" r="10698" b="20986"/>
                <a:stretch/>
              </p:blipFill>
              <p:spPr bwMode="auto">
                <a:xfrm>
                  <a:off x="8500200" y="5630026"/>
                  <a:ext cx="583384" cy="446924"/>
                </a:xfrm>
                <a:prstGeom prst="rect">
                  <a:avLst/>
                </a:prstGeom>
                <a:noFill/>
                <a:extLst>
                  <a:ext uri="{909E8E84-426E-40DD-AFC4-6F175D3DCCD1}">
                    <a14:hiddenFill xmlns:a14="http://schemas.microsoft.com/office/drawing/2010/main">
                      <a:solidFill>
                        <a:srgbClr val="FFFFFF"/>
                      </a:solidFill>
                    </a14:hiddenFill>
                  </a:ext>
                </a:extLst>
              </p:spPr>
            </p:pic>
            <p:sp>
              <p:nvSpPr>
                <p:cNvPr id="74" name="TextBox 73">
                  <a:extLst>
                    <a:ext uri="{FF2B5EF4-FFF2-40B4-BE49-F238E27FC236}">
                      <a16:creationId xmlns:a16="http://schemas.microsoft.com/office/drawing/2014/main" id="{A3ABA5BE-9A2E-4D6B-856E-C10FD48630D2}"/>
                    </a:ext>
                  </a:extLst>
                </p:cNvPr>
                <p:cNvSpPr txBox="1"/>
                <p:nvPr/>
              </p:nvSpPr>
              <p:spPr>
                <a:xfrm>
                  <a:off x="8389549" y="6079722"/>
                  <a:ext cx="804690" cy="280812"/>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Xamarin</a:t>
                  </a:r>
                </a:p>
              </p:txBody>
            </p:sp>
          </p:grpSp>
          <p:grpSp>
            <p:nvGrpSpPr>
              <p:cNvPr id="79" name="Group 78">
                <a:extLst>
                  <a:ext uri="{FF2B5EF4-FFF2-40B4-BE49-F238E27FC236}">
                    <a16:creationId xmlns:a16="http://schemas.microsoft.com/office/drawing/2014/main" id="{C92489DA-891E-451F-B7E2-D1CEBF16B851}"/>
                  </a:ext>
                </a:extLst>
              </p:cNvPr>
              <p:cNvGrpSpPr/>
              <p:nvPr/>
            </p:nvGrpSpPr>
            <p:grpSpPr>
              <a:xfrm>
                <a:off x="7236417" y="4813663"/>
                <a:ext cx="979317" cy="881534"/>
                <a:chOff x="7236417" y="4832713"/>
                <a:chExt cx="979317" cy="881534"/>
              </a:xfrm>
            </p:grpSpPr>
            <p:pic>
              <p:nvPicPr>
                <p:cNvPr id="63" name="Picture 8" descr="Image result for Xamarin Test Cloud icon site:xamarin.com">
                  <a:extLst>
                    <a:ext uri="{FF2B5EF4-FFF2-40B4-BE49-F238E27FC236}">
                      <a16:creationId xmlns:a16="http://schemas.microsoft.com/office/drawing/2014/main" id="{0F83F895-DDAF-4EB7-8E7B-249FD041819E}"/>
                    </a:ext>
                  </a:extLst>
                </p:cNvPr>
                <p:cNvPicPr>
                  <a:picLocks noChangeAspect="1" noChangeArrowheads="1"/>
                </p:cNvPicPr>
                <p:nvPr/>
              </p:nvPicPr>
              <p:blipFill>
                <a:blip r:embed="rId18"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7518466" y="4832713"/>
                  <a:ext cx="415219" cy="430771"/>
                </a:xfrm>
                <a:prstGeom prst="rect">
                  <a:avLst/>
                </a:prstGeom>
                <a:noFill/>
                <a:extLst>
                  <a:ext uri="{909E8E84-426E-40DD-AFC4-6F175D3DCCD1}">
                    <a14:hiddenFill xmlns:a14="http://schemas.microsoft.com/office/drawing/2010/main">
                      <a:solidFill>
                        <a:srgbClr val="FFFFFF"/>
                      </a:solidFill>
                    </a14:hiddenFill>
                  </a:ext>
                </a:extLst>
              </p:spPr>
            </p:pic>
            <p:sp>
              <p:nvSpPr>
                <p:cNvPr id="75" name="TextBox 74">
                  <a:extLst>
                    <a:ext uri="{FF2B5EF4-FFF2-40B4-BE49-F238E27FC236}">
                      <a16:creationId xmlns:a16="http://schemas.microsoft.com/office/drawing/2014/main" id="{4ED0A140-FCC4-488B-BA39-D7E48F8FBD7F}"/>
                    </a:ext>
                  </a:extLst>
                </p:cNvPr>
                <p:cNvSpPr txBox="1"/>
                <p:nvPr/>
              </p:nvSpPr>
              <p:spPr>
                <a:xfrm>
                  <a:off x="7236417" y="5254222"/>
                  <a:ext cx="979317" cy="460025"/>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Xamarin</a:t>
                  </a:r>
                  <a:br>
                    <a:rPr lang="en-US" sz="1176" dirty="0"/>
                  </a:br>
                  <a:r>
                    <a:rPr lang="en-US" sz="1176" dirty="0"/>
                    <a:t>Test Cloud</a:t>
                  </a:r>
                </a:p>
              </p:txBody>
            </p:sp>
          </p:grpSp>
        </p:grpSp>
        <p:grpSp>
          <p:nvGrpSpPr>
            <p:cNvPr id="176" name="Group 175">
              <a:extLst>
                <a:ext uri="{FF2B5EF4-FFF2-40B4-BE49-F238E27FC236}">
                  <a16:creationId xmlns:a16="http://schemas.microsoft.com/office/drawing/2014/main" id="{1AC903BA-07CA-4844-B239-D52973863911}"/>
                </a:ext>
              </a:extLst>
            </p:cNvPr>
            <p:cNvGrpSpPr/>
            <p:nvPr/>
          </p:nvGrpSpPr>
          <p:grpSpPr>
            <a:xfrm>
              <a:off x="10357785" y="2255232"/>
              <a:ext cx="917743" cy="645085"/>
              <a:chOff x="7564719" y="1579776"/>
              <a:chExt cx="917743" cy="645085"/>
            </a:xfrm>
          </p:grpSpPr>
          <p:pic>
            <p:nvPicPr>
              <p:cNvPr id="177" name="Picture 176">
                <a:extLst>
                  <a:ext uri="{FF2B5EF4-FFF2-40B4-BE49-F238E27FC236}">
                    <a16:creationId xmlns:a16="http://schemas.microsoft.com/office/drawing/2014/main" id="{5366BBAB-CB50-43E3-BABE-C791C8967662}"/>
                  </a:ext>
                </a:extLst>
              </p:cNvPr>
              <p:cNvPicPr>
                <a:picLocks noChangeAspect="1"/>
              </p:cNvPicPr>
              <p:nvPr/>
            </p:nvPicPr>
            <p:blipFill>
              <a:blip r:embed="rId19"/>
              <a:stretch>
                <a:fillRect/>
              </a:stretch>
            </p:blipFill>
            <p:spPr>
              <a:xfrm>
                <a:off x="7817120" y="1579776"/>
                <a:ext cx="402716" cy="374909"/>
              </a:xfrm>
              <a:prstGeom prst="rect">
                <a:avLst/>
              </a:prstGeom>
            </p:spPr>
          </p:pic>
          <p:sp>
            <p:nvSpPr>
              <p:cNvPr id="178" name="TextBox 177">
                <a:extLst>
                  <a:ext uri="{FF2B5EF4-FFF2-40B4-BE49-F238E27FC236}">
                    <a16:creationId xmlns:a16="http://schemas.microsoft.com/office/drawing/2014/main" id="{535A3461-A14B-42F1-BC7E-2606193C2266}"/>
                  </a:ext>
                </a:extLst>
              </p:cNvPr>
              <p:cNvSpPr txBox="1"/>
              <p:nvPr/>
            </p:nvSpPr>
            <p:spPr>
              <a:xfrm>
                <a:off x="7564719" y="1945972"/>
                <a:ext cx="917743" cy="278889"/>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Functions</a:t>
                </a:r>
              </a:p>
            </p:txBody>
          </p:sp>
        </p:grpSp>
        <p:grpSp>
          <p:nvGrpSpPr>
            <p:cNvPr id="118" name="Group 117">
              <a:extLst>
                <a:ext uri="{FF2B5EF4-FFF2-40B4-BE49-F238E27FC236}">
                  <a16:creationId xmlns:a16="http://schemas.microsoft.com/office/drawing/2014/main" id="{4C9E8BBE-BB25-4724-9943-6B36B4F29BCA}"/>
                </a:ext>
              </a:extLst>
            </p:cNvPr>
            <p:cNvGrpSpPr/>
            <p:nvPr/>
          </p:nvGrpSpPr>
          <p:grpSpPr>
            <a:xfrm>
              <a:off x="8525111" y="3074871"/>
              <a:ext cx="1115169" cy="802853"/>
              <a:chOff x="8550703" y="1292502"/>
              <a:chExt cx="1115169" cy="802853"/>
            </a:xfrm>
          </p:grpSpPr>
          <p:sp>
            <p:nvSpPr>
              <p:cNvPr id="103" name="TextBox 102">
                <a:extLst>
                  <a:ext uri="{FF2B5EF4-FFF2-40B4-BE49-F238E27FC236}">
                    <a16:creationId xmlns:a16="http://schemas.microsoft.com/office/drawing/2014/main" id="{DF0B7C45-6606-4DB5-944A-019C25B0A1C6}"/>
                  </a:ext>
                </a:extLst>
              </p:cNvPr>
              <p:cNvSpPr txBox="1"/>
              <p:nvPr/>
            </p:nvSpPr>
            <p:spPr>
              <a:xfrm>
                <a:off x="8550703" y="1635330"/>
                <a:ext cx="1115169" cy="460025"/>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Application insights</a:t>
                </a:r>
              </a:p>
            </p:txBody>
          </p:sp>
          <p:pic>
            <p:nvPicPr>
              <p:cNvPr id="104" name="Picture 103">
                <a:extLst>
                  <a:ext uri="{FF2B5EF4-FFF2-40B4-BE49-F238E27FC236}">
                    <a16:creationId xmlns:a16="http://schemas.microsoft.com/office/drawing/2014/main" id="{FB5B4C04-3702-42D0-A92C-21E8846CFAC9}"/>
                  </a:ext>
                </a:extLst>
              </p:cNvPr>
              <p:cNvPicPr>
                <a:picLocks noChangeAspect="1"/>
              </p:cNvPicPr>
              <p:nvPr/>
            </p:nvPicPr>
            <p:blipFill>
              <a:blip r:embed="rId20"/>
              <a:stretch>
                <a:fillRect/>
              </a:stretch>
            </p:blipFill>
            <p:spPr>
              <a:xfrm>
                <a:off x="8995483" y="1292502"/>
                <a:ext cx="225609" cy="348938"/>
              </a:xfrm>
              <a:prstGeom prst="rect">
                <a:avLst/>
              </a:prstGeom>
            </p:spPr>
          </p:pic>
        </p:grpSp>
        <p:grpSp>
          <p:nvGrpSpPr>
            <p:cNvPr id="119" name="Group 118">
              <a:extLst>
                <a:ext uri="{FF2B5EF4-FFF2-40B4-BE49-F238E27FC236}">
                  <a16:creationId xmlns:a16="http://schemas.microsoft.com/office/drawing/2014/main" id="{8527E7A1-26E5-40DF-A6F4-AF488E76A635}"/>
                </a:ext>
              </a:extLst>
            </p:cNvPr>
            <p:cNvGrpSpPr/>
            <p:nvPr/>
          </p:nvGrpSpPr>
          <p:grpSpPr>
            <a:xfrm>
              <a:off x="7697509" y="3050995"/>
              <a:ext cx="941978" cy="645085"/>
              <a:chOff x="7538951" y="1579776"/>
              <a:chExt cx="941978" cy="645085"/>
            </a:xfrm>
          </p:grpSpPr>
          <p:pic>
            <p:nvPicPr>
              <p:cNvPr id="109" name="Picture 108">
                <a:extLst>
                  <a:ext uri="{FF2B5EF4-FFF2-40B4-BE49-F238E27FC236}">
                    <a16:creationId xmlns:a16="http://schemas.microsoft.com/office/drawing/2014/main" id="{5945980D-8E98-4BCD-9F86-1A647F51ACF7}"/>
                  </a:ext>
                </a:extLst>
              </p:cNvPr>
              <p:cNvPicPr>
                <a:picLocks noChangeAspect="1"/>
              </p:cNvPicPr>
              <p:nvPr/>
            </p:nvPicPr>
            <p:blipFill>
              <a:blip r:embed="rId19"/>
              <a:stretch>
                <a:fillRect/>
              </a:stretch>
            </p:blipFill>
            <p:spPr>
              <a:xfrm>
                <a:off x="7817120" y="1579776"/>
                <a:ext cx="402716" cy="374909"/>
              </a:xfrm>
              <a:prstGeom prst="rect">
                <a:avLst/>
              </a:prstGeom>
            </p:spPr>
          </p:pic>
          <p:sp>
            <p:nvSpPr>
              <p:cNvPr id="110" name="TextBox 109">
                <a:extLst>
                  <a:ext uri="{FF2B5EF4-FFF2-40B4-BE49-F238E27FC236}">
                    <a16:creationId xmlns:a16="http://schemas.microsoft.com/office/drawing/2014/main" id="{D4D74D86-0878-4FAE-85D4-23C77618EAB9}"/>
                  </a:ext>
                </a:extLst>
              </p:cNvPr>
              <p:cNvSpPr txBox="1"/>
              <p:nvPr/>
            </p:nvSpPr>
            <p:spPr>
              <a:xfrm>
                <a:off x="7538951" y="1945972"/>
                <a:ext cx="941978" cy="278889"/>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Functions</a:t>
                </a:r>
              </a:p>
            </p:txBody>
          </p:sp>
        </p:grpSp>
        <p:pic>
          <p:nvPicPr>
            <p:cNvPr id="114" name="Picture 113">
              <a:extLst>
                <a:ext uri="{FF2B5EF4-FFF2-40B4-BE49-F238E27FC236}">
                  <a16:creationId xmlns:a16="http://schemas.microsoft.com/office/drawing/2014/main" id="{830C2B9F-F67A-4A8F-9816-44876CC98D27}"/>
                </a:ext>
              </a:extLst>
            </p:cNvPr>
            <p:cNvPicPr>
              <a:picLocks noChangeAspect="1"/>
            </p:cNvPicPr>
            <p:nvPr/>
          </p:nvPicPr>
          <p:blipFill>
            <a:blip r:embed="rId6"/>
            <a:stretch>
              <a:fillRect/>
            </a:stretch>
          </p:blipFill>
          <p:spPr>
            <a:xfrm>
              <a:off x="7041338" y="4262258"/>
              <a:ext cx="371334" cy="371621"/>
            </a:xfrm>
            <a:prstGeom prst="rect">
              <a:avLst/>
            </a:prstGeom>
          </p:spPr>
        </p:pic>
        <p:sp>
          <p:nvSpPr>
            <p:cNvPr id="115" name="TextBox 114">
              <a:extLst>
                <a:ext uri="{FF2B5EF4-FFF2-40B4-BE49-F238E27FC236}">
                  <a16:creationId xmlns:a16="http://schemas.microsoft.com/office/drawing/2014/main" id="{D731D5D1-94C9-4350-AF50-0D6AEB64F955}"/>
                </a:ext>
              </a:extLst>
            </p:cNvPr>
            <p:cNvSpPr txBox="1"/>
            <p:nvPr/>
          </p:nvSpPr>
          <p:spPr>
            <a:xfrm>
              <a:off x="7431975" y="4235702"/>
              <a:ext cx="878926" cy="460024"/>
            </a:xfrm>
            <a:prstGeom prst="rect">
              <a:avLst/>
            </a:prstGeom>
            <a:noFill/>
          </p:spPr>
          <p:txBody>
            <a:bodyPr wrap="square" rtlCol="0">
              <a:spAutoFit/>
            </a:bodyPr>
            <a:lstStyle/>
            <a:p>
              <a:pP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App Service</a:t>
              </a:r>
            </a:p>
          </p:txBody>
        </p:sp>
        <p:grpSp>
          <p:nvGrpSpPr>
            <p:cNvPr id="175" name="Group 174">
              <a:extLst>
                <a:ext uri="{FF2B5EF4-FFF2-40B4-BE49-F238E27FC236}">
                  <a16:creationId xmlns:a16="http://schemas.microsoft.com/office/drawing/2014/main" id="{ED64DD11-6DA1-4AED-A303-87E929EC26B1}"/>
                </a:ext>
              </a:extLst>
            </p:cNvPr>
            <p:cNvGrpSpPr/>
            <p:nvPr/>
          </p:nvGrpSpPr>
          <p:grpSpPr>
            <a:xfrm>
              <a:off x="9585131" y="2992230"/>
              <a:ext cx="1659206" cy="1676400"/>
              <a:chOff x="7924800" y="2895600"/>
              <a:chExt cx="1659206" cy="1676400"/>
            </a:xfrm>
          </p:grpSpPr>
          <p:sp>
            <p:nvSpPr>
              <p:cNvPr id="174" name="Rectangle 173">
                <a:extLst>
                  <a:ext uri="{FF2B5EF4-FFF2-40B4-BE49-F238E27FC236}">
                    <a16:creationId xmlns:a16="http://schemas.microsoft.com/office/drawing/2014/main" id="{918ED6EF-C7AD-41D1-8BD1-1E27AB283B9D}"/>
                  </a:ext>
                </a:extLst>
              </p:cNvPr>
              <p:cNvSpPr/>
              <p:nvPr/>
            </p:nvSpPr>
            <p:spPr>
              <a:xfrm>
                <a:off x="7924800" y="2895600"/>
                <a:ext cx="1631950" cy="1676400"/>
              </a:xfrm>
              <a:prstGeom prst="rect">
                <a:avLst/>
              </a:prstGeom>
              <a:solidFill>
                <a:srgbClr val="B1D6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167" name="Group 166">
                <a:extLst>
                  <a:ext uri="{FF2B5EF4-FFF2-40B4-BE49-F238E27FC236}">
                    <a16:creationId xmlns:a16="http://schemas.microsoft.com/office/drawing/2014/main" id="{E19386FD-DF1C-46F6-A1F3-373513E801DB}"/>
                  </a:ext>
                </a:extLst>
              </p:cNvPr>
              <p:cNvGrpSpPr/>
              <p:nvPr/>
            </p:nvGrpSpPr>
            <p:grpSpPr>
              <a:xfrm>
                <a:off x="8286127" y="3750796"/>
                <a:ext cx="896413" cy="775007"/>
                <a:chOff x="10680077" y="3548524"/>
                <a:chExt cx="896413" cy="775007"/>
              </a:xfrm>
            </p:grpSpPr>
            <p:pic>
              <p:nvPicPr>
                <p:cNvPr id="158" name="Picture 157">
                  <a:extLst>
                    <a:ext uri="{FF2B5EF4-FFF2-40B4-BE49-F238E27FC236}">
                      <a16:creationId xmlns:a16="http://schemas.microsoft.com/office/drawing/2014/main" id="{5AFB3748-2A10-4933-AB92-25820D7DB389}"/>
                    </a:ext>
                  </a:extLst>
                </p:cNvPr>
                <p:cNvPicPr>
                  <a:picLocks noChangeAspect="1"/>
                </p:cNvPicPr>
                <p:nvPr/>
              </p:nvPicPr>
              <p:blipFill>
                <a:blip r:embed="rId21"/>
                <a:stretch>
                  <a:fillRect/>
                </a:stretch>
              </p:blipFill>
              <p:spPr>
                <a:xfrm>
                  <a:off x="10868823" y="3548524"/>
                  <a:ext cx="518920" cy="305482"/>
                </a:xfrm>
                <a:prstGeom prst="rect">
                  <a:avLst/>
                </a:prstGeom>
              </p:spPr>
            </p:pic>
            <p:sp>
              <p:nvSpPr>
                <p:cNvPr id="159" name="TextBox 158">
                  <a:extLst>
                    <a:ext uri="{FF2B5EF4-FFF2-40B4-BE49-F238E27FC236}">
                      <a16:creationId xmlns:a16="http://schemas.microsoft.com/office/drawing/2014/main" id="{D956C39E-0891-4CC2-B0F1-81B5355BB7BA}"/>
                    </a:ext>
                  </a:extLst>
                </p:cNvPr>
                <p:cNvSpPr txBox="1"/>
                <p:nvPr/>
              </p:nvSpPr>
              <p:spPr>
                <a:xfrm>
                  <a:off x="10680077" y="3863507"/>
                  <a:ext cx="896413" cy="460024"/>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Cognitive</a:t>
                  </a:r>
                  <a:br>
                    <a:rPr lang="en-US" sz="1176" dirty="0"/>
                  </a:br>
                  <a:r>
                    <a:rPr lang="en-US" sz="1176" dirty="0"/>
                    <a:t>Services</a:t>
                  </a:r>
                </a:p>
              </p:txBody>
            </p:sp>
          </p:grpSp>
          <p:grpSp>
            <p:nvGrpSpPr>
              <p:cNvPr id="172" name="Group 171">
                <a:extLst>
                  <a:ext uri="{FF2B5EF4-FFF2-40B4-BE49-F238E27FC236}">
                    <a16:creationId xmlns:a16="http://schemas.microsoft.com/office/drawing/2014/main" id="{30333B16-DE40-456C-A465-EC2A0EE62FB6}"/>
                  </a:ext>
                </a:extLst>
              </p:cNvPr>
              <p:cNvGrpSpPr/>
              <p:nvPr/>
            </p:nvGrpSpPr>
            <p:grpSpPr>
              <a:xfrm>
                <a:off x="8722870" y="3029445"/>
                <a:ext cx="861136" cy="828936"/>
                <a:chOff x="8722870" y="2953245"/>
                <a:chExt cx="861136" cy="828936"/>
              </a:xfrm>
            </p:grpSpPr>
            <p:pic>
              <p:nvPicPr>
                <p:cNvPr id="160" name="Picture 159">
                  <a:extLst>
                    <a:ext uri="{FF2B5EF4-FFF2-40B4-BE49-F238E27FC236}">
                      <a16:creationId xmlns:a16="http://schemas.microsoft.com/office/drawing/2014/main" id="{336FA30C-8975-462C-B94B-787987FEEE7C}"/>
                    </a:ext>
                  </a:extLst>
                </p:cNvPr>
                <p:cNvPicPr>
                  <a:picLocks noChangeAspect="1"/>
                </p:cNvPicPr>
                <p:nvPr/>
              </p:nvPicPr>
              <p:blipFill>
                <a:blip r:embed="rId22"/>
                <a:stretch>
                  <a:fillRect/>
                </a:stretch>
              </p:blipFill>
              <p:spPr>
                <a:xfrm>
                  <a:off x="8969675" y="2953245"/>
                  <a:ext cx="367521" cy="367805"/>
                </a:xfrm>
                <a:prstGeom prst="rect">
                  <a:avLst/>
                </a:prstGeom>
              </p:spPr>
            </p:pic>
            <p:sp>
              <p:nvSpPr>
                <p:cNvPr id="161" name="TextBox 160">
                  <a:extLst>
                    <a:ext uri="{FF2B5EF4-FFF2-40B4-BE49-F238E27FC236}">
                      <a16:creationId xmlns:a16="http://schemas.microsoft.com/office/drawing/2014/main" id="{D0814566-9E7D-4884-9930-0F98B4668FF2}"/>
                    </a:ext>
                  </a:extLst>
                </p:cNvPr>
                <p:cNvSpPr txBox="1"/>
                <p:nvPr/>
              </p:nvSpPr>
              <p:spPr>
                <a:xfrm>
                  <a:off x="8722870" y="3322157"/>
                  <a:ext cx="861136" cy="460024"/>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Emotion </a:t>
                  </a:r>
                  <a:br>
                    <a:rPr lang="en-US" sz="1176" dirty="0"/>
                  </a:br>
                  <a:r>
                    <a:rPr lang="en-US" sz="1176" dirty="0"/>
                    <a:t>API</a:t>
                  </a:r>
                </a:p>
              </p:txBody>
            </p:sp>
          </p:grpSp>
          <p:grpSp>
            <p:nvGrpSpPr>
              <p:cNvPr id="173" name="Group 172">
                <a:extLst>
                  <a:ext uri="{FF2B5EF4-FFF2-40B4-BE49-F238E27FC236}">
                    <a16:creationId xmlns:a16="http://schemas.microsoft.com/office/drawing/2014/main" id="{6678F9DE-8968-40E4-876B-1533782A5152}"/>
                  </a:ext>
                </a:extLst>
              </p:cNvPr>
              <p:cNvGrpSpPr/>
              <p:nvPr/>
            </p:nvGrpSpPr>
            <p:grpSpPr>
              <a:xfrm>
                <a:off x="8053506" y="3032332"/>
                <a:ext cx="527757" cy="642693"/>
                <a:chOff x="8053506" y="2956132"/>
                <a:chExt cx="527757" cy="642693"/>
              </a:xfrm>
            </p:grpSpPr>
            <p:pic>
              <p:nvPicPr>
                <p:cNvPr id="162" name="Picture 161">
                  <a:extLst>
                    <a:ext uri="{FF2B5EF4-FFF2-40B4-BE49-F238E27FC236}">
                      <a16:creationId xmlns:a16="http://schemas.microsoft.com/office/drawing/2014/main" id="{FC8EFFBE-E277-4C9B-A790-2438AFD7A6A2}"/>
                    </a:ext>
                  </a:extLst>
                </p:cNvPr>
                <p:cNvPicPr>
                  <a:picLocks noChangeAspect="1"/>
                </p:cNvPicPr>
                <p:nvPr/>
              </p:nvPicPr>
              <p:blipFill>
                <a:blip r:embed="rId23"/>
                <a:stretch>
                  <a:fillRect/>
                </a:stretch>
              </p:blipFill>
              <p:spPr>
                <a:xfrm>
                  <a:off x="8133623" y="2956132"/>
                  <a:ext cx="367521" cy="367805"/>
                </a:xfrm>
                <a:prstGeom prst="rect">
                  <a:avLst/>
                </a:prstGeom>
              </p:spPr>
            </p:pic>
            <p:sp>
              <p:nvSpPr>
                <p:cNvPr id="163" name="TextBox 162">
                  <a:extLst>
                    <a:ext uri="{FF2B5EF4-FFF2-40B4-BE49-F238E27FC236}">
                      <a16:creationId xmlns:a16="http://schemas.microsoft.com/office/drawing/2014/main" id="{9821C53B-D4C7-430C-8EEE-ADAB9516EE91}"/>
                    </a:ext>
                  </a:extLst>
                </p:cNvPr>
                <p:cNvSpPr txBox="1"/>
                <p:nvPr/>
              </p:nvSpPr>
              <p:spPr>
                <a:xfrm>
                  <a:off x="8053506" y="3318013"/>
                  <a:ext cx="527757" cy="280812"/>
                </a:xfrm>
                <a:prstGeom prst="rect">
                  <a:avLst/>
                </a:prstGeom>
              </p:spPr>
              <p:txBody>
                <a:bodyPr wrap="none">
                  <a:spAutoFit/>
                </a:bodyPr>
                <a:lstStyle>
                  <a:defPPr>
                    <a:defRPr lang="en-US"/>
                  </a:defPPr>
                  <a:lvl1pPr algn="ctr" defTabSz="896386">
                    <a:lnSpc>
                      <a:spcPct val="90000"/>
                    </a:lnSpc>
                    <a:spcAft>
                      <a:spcPts val="600"/>
                    </a:spcAft>
                    <a:defRPr sz="1200" kern="0">
                      <a:solidFill>
                        <a:srgbClr val="797979"/>
                      </a:solidFill>
                      <a:latin typeface="Segoe UI" panose="020B0502040204020203" pitchFamily="34" charset="0"/>
                      <a:cs typeface="Segoe UI" panose="020B0502040204020203" pitchFamily="34" charset="0"/>
                    </a:defRPr>
                  </a:lvl1pPr>
                </a:lstStyle>
                <a:p>
                  <a:r>
                    <a:rPr lang="en-US" sz="1176" dirty="0"/>
                    <a:t>LUIS</a:t>
                  </a:r>
                </a:p>
              </p:txBody>
            </p:sp>
          </p:grpSp>
        </p:grpSp>
        <p:cxnSp>
          <p:nvCxnSpPr>
            <p:cNvPr id="2052" name="Connector: Elbow 2051">
              <a:extLst>
                <a:ext uri="{FF2B5EF4-FFF2-40B4-BE49-F238E27FC236}">
                  <a16:creationId xmlns:a16="http://schemas.microsoft.com/office/drawing/2014/main" id="{7F1BC843-4727-42B8-A59D-1D0E78078F0A}"/>
                </a:ext>
              </a:extLst>
            </p:cNvPr>
            <p:cNvCxnSpPr>
              <a:cxnSpLocks/>
            </p:cNvCxnSpPr>
            <p:nvPr/>
          </p:nvCxnSpPr>
          <p:spPr>
            <a:xfrm rot="5400000" flipH="1" flipV="1">
              <a:off x="8959983" y="2036573"/>
              <a:ext cx="1097280" cy="851854"/>
            </a:xfrm>
            <a:prstGeom prst="bentConnector3">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cxnSp>
          <p:nvCxnSpPr>
            <p:cNvPr id="2054" name="Straight Arrow Connector 2053">
              <a:extLst>
                <a:ext uri="{FF2B5EF4-FFF2-40B4-BE49-F238E27FC236}">
                  <a16:creationId xmlns:a16="http://schemas.microsoft.com/office/drawing/2014/main" id="{E2FCCE09-F821-428D-B543-396F1656E53F}"/>
                </a:ext>
              </a:extLst>
            </p:cNvPr>
            <p:cNvCxnSpPr>
              <a:cxnSpLocks/>
            </p:cNvCxnSpPr>
            <p:nvPr/>
          </p:nvCxnSpPr>
          <p:spPr>
            <a:xfrm>
              <a:off x="8833969" y="4051300"/>
              <a:ext cx="711200" cy="0"/>
            </a:xfrm>
            <a:prstGeom prst="straightConnector1">
              <a:avLst/>
            </a:prstGeom>
            <a:ln w="1270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57" name="Straight Arrow Connector 2056">
              <a:extLst>
                <a:ext uri="{FF2B5EF4-FFF2-40B4-BE49-F238E27FC236}">
                  <a16:creationId xmlns:a16="http://schemas.microsoft.com/office/drawing/2014/main" id="{04341B8D-BECF-46C6-A792-0B66F351A6EC}"/>
                </a:ext>
              </a:extLst>
            </p:cNvPr>
            <p:cNvCxnSpPr>
              <a:cxnSpLocks/>
            </p:cNvCxnSpPr>
            <p:nvPr/>
          </p:nvCxnSpPr>
          <p:spPr>
            <a:xfrm>
              <a:off x="8052919" y="4432300"/>
              <a:ext cx="1492250" cy="0"/>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
          <p:nvSpPr>
            <p:cNvPr id="2059" name="Rectangle 2058">
              <a:extLst>
                <a:ext uri="{FF2B5EF4-FFF2-40B4-BE49-F238E27FC236}">
                  <a16:creationId xmlns:a16="http://schemas.microsoft.com/office/drawing/2014/main" id="{A76657EF-32CE-4069-8B70-95D71B96397D}"/>
                </a:ext>
              </a:extLst>
            </p:cNvPr>
            <p:cNvSpPr/>
            <p:nvPr/>
          </p:nvSpPr>
          <p:spPr>
            <a:xfrm>
              <a:off x="8306919" y="4235450"/>
              <a:ext cx="565150" cy="361950"/>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grpSp>
          <p:nvGrpSpPr>
            <p:cNvPr id="120" name="Group 119">
              <a:extLst>
                <a:ext uri="{FF2B5EF4-FFF2-40B4-BE49-F238E27FC236}">
                  <a16:creationId xmlns:a16="http://schemas.microsoft.com/office/drawing/2014/main" id="{8B29FAED-5857-449B-BB3E-F6FEB1E7E194}"/>
                </a:ext>
              </a:extLst>
            </p:cNvPr>
            <p:cNvGrpSpPr/>
            <p:nvPr/>
          </p:nvGrpSpPr>
          <p:grpSpPr>
            <a:xfrm>
              <a:off x="8231720" y="3854968"/>
              <a:ext cx="718849" cy="841816"/>
              <a:chOff x="8562112" y="2072599"/>
              <a:chExt cx="718849" cy="841816"/>
            </a:xfrm>
          </p:grpSpPr>
          <p:sp>
            <p:nvSpPr>
              <p:cNvPr id="112" name="TextBox 111">
                <a:extLst>
                  <a:ext uri="{FF2B5EF4-FFF2-40B4-BE49-F238E27FC236}">
                    <a16:creationId xmlns:a16="http://schemas.microsoft.com/office/drawing/2014/main" id="{156B757D-87C7-4E46-AC4C-64966251C126}"/>
                  </a:ext>
                </a:extLst>
              </p:cNvPr>
              <p:cNvSpPr txBox="1"/>
              <p:nvPr/>
            </p:nvSpPr>
            <p:spPr>
              <a:xfrm>
                <a:off x="8562112" y="2456240"/>
                <a:ext cx="718849" cy="458175"/>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Bot Service</a:t>
                </a:r>
              </a:p>
            </p:txBody>
          </p:sp>
          <p:pic>
            <p:nvPicPr>
              <p:cNvPr id="113" name="Picture 2" descr="https://azurecomcdn.azureedge.net/cvt-e8e9604de01be8a721dcc04e98f11f162cae020038a83e0809a34989030796de/images/page/services/bot-service/boosted-bot-intelligence.png">
                <a:extLst>
                  <a:ext uri="{FF2B5EF4-FFF2-40B4-BE49-F238E27FC236}">
                    <a16:creationId xmlns:a16="http://schemas.microsoft.com/office/drawing/2014/main" id="{C628FF32-6593-4119-A445-6C644A176E19}"/>
                  </a:ext>
                </a:extLst>
              </p:cNvPr>
              <p:cNvPicPr>
                <a:picLocks noChangeAspect="1" noChangeArrowheads="1"/>
              </p:cNvPicPr>
              <p:nvPr/>
            </p:nvPicPr>
            <p:blipFill rotWithShape="1">
              <a:blip r:embed="rId24">
                <a:extLst>
                  <a:ext uri="{28A0092B-C50C-407E-A947-70E740481C1C}">
                    <a14:useLocalDpi xmlns:a14="http://schemas.microsoft.com/office/drawing/2010/main" val="0"/>
                  </a:ext>
                </a:extLst>
              </a:blip>
              <a:srcRect l="73036"/>
              <a:stretch/>
            </p:blipFill>
            <p:spPr bwMode="auto">
              <a:xfrm>
                <a:off x="8731031" y="2072599"/>
                <a:ext cx="391550" cy="38130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64" name="Group 2063">
              <a:extLst>
                <a:ext uri="{FF2B5EF4-FFF2-40B4-BE49-F238E27FC236}">
                  <a16:creationId xmlns:a16="http://schemas.microsoft.com/office/drawing/2014/main" id="{64223A68-84AD-450D-92E4-88B101BEFEE9}"/>
                </a:ext>
              </a:extLst>
            </p:cNvPr>
            <p:cNvGrpSpPr/>
            <p:nvPr/>
          </p:nvGrpSpPr>
          <p:grpSpPr>
            <a:xfrm>
              <a:off x="4464479" y="4243206"/>
              <a:ext cx="1138835" cy="700713"/>
              <a:chOff x="950314" y="3983426"/>
              <a:chExt cx="1138835" cy="700713"/>
            </a:xfrm>
          </p:grpSpPr>
          <p:sp>
            <p:nvSpPr>
              <p:cNvPr id="214" name="TextBox 213">
                <a:extLst>
                  <a:ext uri="{FF2B5EF4-FFF2-40B4-BE49-F238E27FC236}">
                    <a16:creationId xmlns:a16="http://schemas.microsoft.com/office/drawing/2014/main" id="{FC7AB9EF-CE3C-403F-8CD2-01AABF863737}"/>
                  </a:ext>
                </a:extLst>
              </p:cNvPr>
              <p:cNvSpPr txBox="1"/>
              <p:nvPr/>
            </p:nvSpPr>
            <p:spPr>
              <a:xfrm>
                <a:off x="950314" y="4403327"/>
                <a:ext cx="1138835" cy="280812"/>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AD B2C</a:t>
                </a:r>
              </a:p>
            </p:txBody>
          </p:sp>
          <p:pic>
            <p:nvPicPr>
              <p:cNvPr id="215" name="Picture 214">
                <a:extLst>
                  <a:ext uri="{FF2B5EF4-FFF2-40B4-BE49-F238E27FC236}">
                    <a16:creationId xmlns:a16="http://schemas.microsoft.com/office/drawing/2014/main" id="{1151EA33-D9F1-4E32-82D8-B96D76988F5C}"/>
                  </a:ext>
                </a:extLst>
              </p:cNvPr>
              <p:cNvPicPr>
                <a:picLocks noChangeAspect="1"/>
              </p:cNvPicPr>
              <p:nvPr/>
            </p:nvPicPr>
            <p:blipFill>
              <a:blip r:embed="rId25"/>
              <a:stretch>
                <a:fillRect/>
              </a:stretch>
            </p:blipFill>
            <p:spPr>
              <a:xfrm>
                <a:off x="1311331" y="3983426"/>
                <a:ext cx="416801" cy="417124"/>
              </a:xfrm>
              <a:prstGeom prst="rect">
                <a:avLst/>
              </a:prstGeom>
            </p:spPr>
          </p:pic>
        </p:grpSp>
        <p:grpSp>
          <p:nvGrpSpPr>
            <p:cNvPr id="2062" name="Group 2061">
              <a:extLst>
                <a:ext uri="{FF2B5EF4-FFF2-40B4-BE49-F238E27FC236}">
                  <a16:creationId xmlns:a16="http://schemas.microsoft.com/office/drawing/2014/main" id="{1E232326-BEB7-4528-AD7D-FFAAFF366EA3}"/>
                </a:ext>
              </a:extLst>
            </p:cNvPr>
            <p:cNvGrpSpPr/>
            <p:nvPr/>
          </p:nvGrpSpPr>
          <p:grpSpPr>
            <a:xfrm>
              <a:off x="4719747" y="2942817"/>
              <a:ext cx="628301" cy="780174"/>
              <a:chOff x="-48323" y="3902447"/>
              <a:chExt cx="628301" cy="780174"/>
            </a:xfrm>
          </p:grpSpPr>
          <p:pic>
            <p:nvPicPr>
              <p:cNvPr id="211" name="Picture 2" descr="Image result for twilio logo">
                <a:extLst>
                  <a:ext uri="{FF2B5EF4-FFF2-40B4-BE49-F238E27FC236}">
                    <a16:creationId xmlns:a16="http://schemas.microsoft.com/office/drawing/2014/main" id="{911E206A-389F-4A0B-BE70-12FC8572B06D}"/>
                  </a:ext>
                </a:extLst>
              </p:cNvPr>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17932" t="17497" r="19584" b="16627"/>
              <a:stretch/>
            </p:blipFill>
            <p:spPr bwMode="auto">
              <a:xfrm>
                <a:off x="-1406" y="3902447"/>
                <a:ext cx="534464" cy="563472"/>
              </a:xfrm>
              <a:prstGeom prst="rect">
                <a:avLst/>
              </a:pr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DF2B60A2-A288-4777-A2F1-3E39822C70AA}"/>
                  </a:ext>
                </a:extLst>
              </p:cNvPr>
              <p:cNvSpPr/>
              <p:nvPr/>
            </p:nvSpPr>
            <p:spPr>
              <a:xfrm>
                <a:off x="-48323" y="4401809"/>
                <a:ext cx="628301" cy="280812"/>
              </a:xfrm>
              <a:prstGeom prst="rect">
                <a:avLst/>
              </a:prstGeom>
            </p:spPr>
            <p:txBody>
              <a:bodyPr wrap="none">
                <a:spAutoFit/>
              </a:bodyPr>
              <a:lstStyle/>
              <a:p>
                <a:pPr algn="ct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Twilio</a:t>
                </a:r>
              </a:p>
            </p:txBody>
          </p:sp>
        </p:grpSp>
        <p:grpSp>
          <p:nvGrpSpPr>
            <p:cNvPr id="2065" name="Group 2064">
              <a:extLst>
                <a:ext uri="{FF2B5EF4-FFF2-40B4-BE49-F238E27FC236}">
                  <a16:creationId xmlns:a16="http://schemas.microsoft.com/office/drawing/2014/main" id="{0023F0A4-5174-4783-ACBC-C1D4C16D5A80}"/>
                </a:ext>
              </a:extLst>
            </p:cNvPr>
            <p:cNvGrpSpPr/>
            <p:nvPr/>
          </p:nvGrpSpPr>
          <p:grpSpPr>
            <a:xfrm>
              <a:off x="4759753" y="1757491"/>
              <a:ext cx="548286" cy="576142"/>
              <a:chOff x="2100981" y="4025448"/>
              <a:chExt cx="548286" cy="576142"/>
            </a:xfrm>
          </p:grpSpPr>
          <p:pic>
            <p:nvPicPr>
              <p:cNvPr id="207" name="Picture 206">
                <a:extLst>
                  <a:ext uri="{FF2B5EF4-FFF2-40B4-BE49-F238E27FC236}">
                    <a16:creationId xmlns:a16="http://schemas.microsoft.com/office/drawing/2014/main" id="{DC658C7A-71B6-466B-B1F1-7E247AEA4E17}"/>
                  </a:ext>
                </a:extLst>
              </p:cNvPr>
              <p:cNvPicPr>
                <a:picLocks noChangeAspect="1"/>
              </p:cNvPicPr>
              <p:nvPr/>
            </p:nvPicPr>
            <p:blipFill>
              <a:blip r:embed="rId27"/>
              <a:stretch>
                <a:fillRect/>
              </a:stretch>
            </p:blipFill>
            <p:spPr>
              <a:xfrm>
                <a:off x="2159056" y="4025448"/>
                <a:ext cx="432137" cy="292552"/>
              </a:xfrm>
              <a:prstGeom prst="rect">
                <a:avLst/>
              </a:prstGeom>
            </p:spPr>
          </p:pic>
          <p:sp>
            <p:nvSpPr>
              <p:cNvPr id="221" name="TextBox 220">
                <a:extLst>
                  <a:ext uri="{FF2B5EF4-FFF2-40B4-BE49-F238E27FC236}">
                    <a16:creationId xmlns:a16="http://schemas.microsoft.com/office/drawing/2014/main" id="{552D3B12-B5A7-49BF-B685-977FC96899D6}"/>
                  </a:ext>
                </a:extLst>
              </p:cNvPr>
              <p:cNvSpPr txBox="1"/>
              <p:nvPr/>
            </p:nvSpPr>
            <p:spPr>
              <a:xfrm>
                <a:off x="2100981" y="4320777"/>
                <a:ext cx="548286" cy="280813"/>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CDN</a:t>
                </a:r>
              </a:p>
            </p:txBody>
          </p:sp>
        </p:grpSp>
        <p:cxnSp>
          <p:nvCxnSpPr>
            <p:cNvPr id="259" name="Connector: Elbow 258">
              <a:extLst>
                <a:ext uri="{FF2B5EF4-FFF2-40B4-BE49-F238E27FC236}">
                  <a16:creationId xmlns:a16="http://schemas.microsoft.com/office/drawing/2014/main" id="{DF119392-602B-4D98-B4C4-4AEA3914E0D6}"/>
                </a:ext>
              </a:extLst>
            </p:cNvPr>
            <p:cNvCxnSpPr>
              <a:cxnSpLocks/>
            </p:cNvCxnSpPr>
            <p:nvPr/>
          </p:nvCxnSpPr>
          <p:spPr>
            <a:xfrm>
              <a:off x="4196775" y="3753799"/>
              <a:ext cx="4077070" cy="294633"/>
            </a:xfrm>
            <a:prstGeom prst="bentConnector3">
              <a:avLst>
                <a:gd name="adj1" fmla="val 10028"/>
              </a:avLst>
            </a:prstGeom>
            <a:ln w="12700">
              <a:solidFill>
                <a:srgbClr val="0078D7"/>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54" name="Connector: Elbow 253">
              <a:extLst>
                <a:ext uri="{FF2B5EF4-FFF2-40B4-BE49-F238E27FC236}">
                  <a16:creationId xmlns:a16="http://schemas.microsoft.com/office/drawing/2014/main" id="{5EDB65CD-C217-409E-80B5-097FA9BA579E}"/>
                </a:ext>
              </a:extLst>
            </p:cNvPr>
            <p:cNvCxnSpPr>
              <a:cxnSpLocks/>
            </p:cNvCxnSpPr>
            <p:nvPr/>
          </p:nvCxnSpPr>
          <p:spPr>
            <a:xfrm rot="10800000">
              <a:off x="4183360" y="2818185"/>
              <a:ext cx="1704336" cy="411360"/>
            </a:xfrm>
            <a:prstGeom prst="bentConnector3">
              <a:avLst>
                <a:gd name="adj1" fmla="val 2148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
          <p:nvSpPr>
            <p:cNvPr id="264" name="Rectangle 263">
              <a:extLst>
                <a:ext uri="{FF2B5EF4-FFF2-40B4-BE49-F238E27FC236}">
                  <a16:creationId xmlns:a16="http://schemas.microsoft.com/office/drawing/2014/main" id="{62C0A94E-A2E4-42C3-B105-CD1910C01A4B}"/>
                </a:ext>
              </a:extLst>
            </p:cNvPr>
            <p:cNvSpPr/>
            <p:nvPr/>
          </p:nvSpPr>
          <p:spPr>
            <a:xfrm>
              <a:off x="5493776" y="3207773"/>
              <a:ext cx="486695" cy="17698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a:p>
          </p:txBody>
        </p:sp>
        <p:cxnSp>
          <p:nvCxnSpPr>
            <p:cNvPr id="250" name="Straight Arrow Connector 249">
              <a:extLst>
                <a:ext uri="{FF2B5EF4-FFF2-40B4-BE49-F238E27FC236}">
                  <a16:creationId xmlns:a16="http://schemas.microsoft.com/office/drawing/2014/main" id="{32008E0E-430C-4D90-BF91-2FCC5D904104}"/>
                </a:ext>
              </a:extLst>
            </p:cNvPr>
            <p:cNvCxnSpPr>
              <a:cxnSpLocks/>
            </p:cNvCxnSpPr>
            <p:nvPr/>
          </p:nvCxnSpPr>
          <p:spPr>
            <a:xfrm flipH="1" flipV="1">
              <a:off x="5329643" y="3222171"/>
              <a:ext cx="2560320" cy="16279"/>
            </a:xfrm>
            <a:prstGeom prst="straightConnector1">
              <a:avLst/>
            </a:prstGeom>
            <a:ln w="12700">
              <a:solidFill>
                <a:srgbClr val="0078D7"/>
              </a:solidFill>
              <a:tailEnd type="triangle"/>
            </a:ln>
          </p:spPr>
          <p:style>
            <a:lnRef idx="1">
              <a:schemeClr val="accent1"/>
            </a:lnRef>
            <a:fillRef idx="0">
              <a:schemeClr val="accent1"/>
            </a:fillRef>
            <a:effectRef idx="0">
              <a:schemeClr val="accent1"/>
            </a:effectRef>
            <a:fontRef idx="minor">
              <a:schemeClr val="tx1"/>
            </a:fontRef>
          </p:style>
        </p:cxnSp>
        <p:sp>
          <p:nvSpPr>
            <p:cNvPr id="252" name="Rectangle 251">
              <a:extLst>
                <a:ext uri="{FF2B5EF4-FFF2-40B4-BE49-F238E27FC236}">
                  <a16:creationId xmlns:a16="http://schemas.microsoft.com/office/drawing/2014/main" id="{30939E44-1ABE-4285-8E11-035E2C174926}"/>
                </a:ext>
              </a:extLst>
            </p:cNvPr>
            <p:cNvSpPr/>
            <p:nvPr/>
          </p:nvSpPr>
          <p:spPr>
            <a:xfrm>
              <a:off x="6958147" y="3056705"/>
              <a:ext cx="574767" cy="635726"/>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30" dirty="0"/>
            </a:p>
          </p:txBody>
        </p:sp>
        <p:grpSp>
          <p:nvGrpSpPr>
            <p:cNvPr id="117" name="Group 116">
              <a:extLst>
                <a:ext uri="{FF2B5EF4-FFF2-40B4-BE49-F238E27FC236}">
                  <a16:creationId xmlns:a16="http://schemas.microsoft.com/office/drawing/2014/main" id="{6B102F67-A96E-4893-B66A-F561172A4112}"/>
                </a:ext>
              </a:extLst>
            </p:cNvPr>
            <p:cNvGrpSpPr/>
            <p:nvPr/>
          </p:nvGrpSpPr>
          <p:grpSpPr>
            <a:xfrm>
              <a:off x="6692267" y="3071896"/>
              <a:ext cx="1106489" cy="809486"/>
              <a:chOff x="8126265" y="756127"/>
              <a:chExt cx="1106489" cy="809486"/>
            </a:xfrm>
          </p:grpSpPr>
          <p:pic>
            <p:nvPicPr>
              <p:cNvPr id="100" name="Picture 99">
                <a:extLst>
                  <a:ext uri="{FF2B5EF4-FFF2-40B4-BE49-F238E27FC236}">
                    <a16:creationId xmlns:a16="http://schemas.microsoft.com/office/drawing/2014/main" id="{D6C6235F-693B-44B8-B229-2BD2F0B7A88A}"/>
                  </a:ext>
                </a:extLst>
              </p:cNvPr>
              <p:cNvPicPr>
                <a:picLocks noChangeAspect="1"/>
              </p:cNvPicPr>
              <p:nvPr/>
            </p:nvPicPr>
            <p:blipFill>
              <a:blip r:embed="rId28"/>
              <a:stretch>
                <a:fillRect/>
              </a:stretch>
            </p:blipFill>
            <p:spPr>
              <a:xfrm>
                <a:off x="8500691" y="756127"/>
                <a:ext cx="357636" cy="357912"/>
              </a:xfrm>
              <a:prstGeom prst="rect">
                <a:avLst/>
              </a:prstGeom>
            </p:spPr>
          </p:pic>
          <p:sp>
            <p:nvSpPr>
              <p:cNvPr id="101" name="TextBox 100">
                <a:extLst>
                  <a:ext uri="{FF2B5EF4-FFF2-40B4-BE49-F238E27FC236}">
                    <a16:creationId xmlns:a16="http://schemas.microsoft.com/office/drawing/2014/main" id="{D0AB6E14-AE99-47EF-9EF8-EB85C181BE67}"/>
                  </a:ext>
                </a:extLst>
              </p:cNvPr>
              <p:cNvSpPr txBox="1"/>
              <p:nvPr/>
            </p:nvSpPr>
            <p:spPr>
              <a:xfrm>
                <a:off x="8126265" y="1105589"/>
                <a:ext cx="1106489" cy="460024"/>
              </a:xfrm>
              <a:prstGeom prst="rect">
                <a:avLst/>
              </a:prstGeom>
              <a:noFill/>
            </p:spPr>
            <p:txBody>
              <a:bodyPr wrap="square" rtlCol="0">
                <a:spAutoFit/>
              </a:bodyPr>
              <a:lstStyle/>
              <a:p>
                <a:pPr algn="ctr" defTabSz="878727">
                  <a:lnSpc>
                    <a:spcPct val="90000"/>
                  </a:lnSpc>
                  <a:spcAft>
                    <a:spcPts val="588"/>
                  </a:spcAft>
                  <a:defRPr/>
                </a:pPr>
                <a:r>
                  <a:rPr lang="en-US" sz="1176" kern="0" dirty="0">
                    <a:solidFill>
                      <a:srgbClr val="797979"/>
                    </a:solidFill>
                    <a:latin typeface="Segoe UI" panose="020B0502040204020203" pitchFamily="34" charset="0"/>
                    <a:cs typeface="Segoe UI" panose="020B0502040204020203" pitchFamily="34" charset="0"/>
                  </a:rPr>
                  <a:t>Notification Hubs</a:t>
                </a:r>
              </a:p>
            </p:txBody>
          </p:sp>
        </p:grpSp>
        <p:cxnSp>
          <p:nvCxnSpPr>
            <p:cNvPr id="267" name="Connector: Elbow 266">
              <a:extLst>
                <a:ext uri="{FF2B5EF4-FFF2-40B4-BE49-F238E27FC236}">
                  <a16:creationId xmlns:a16="http://schemas.microsoft.com/office/drawing/2014/main" id="{C101B62F-E2E5-45B5-8986-C0F2BAC06C03}"/>
                </a:ext>
              </a:extLst>
            </p:cNvPr>
            <p:cNvCxnSpPr>
              <a:cxnSpLocks/>
              <a:stCxn id="59" idx="0"/>
              <a:endCxn id="110" idx="2"/>
            </p:cNvCxnSpPr>
            <p:nvPr/>
          </p:nvCxnSpPr>
          <p:spPr>
            <a:xfrm rot="5400000" flipH="1" flipV="1">
              <a:off x="6488979" y="3310694"/>
              <a:ext cx="1294133" cy="2064907"/>
            </a:xfrm>
            <a:prstGeom prst="bentConnector3">
              <a:avLst>
                <a:gd name="adj1" fmla="val 62174"/>
              </a:avLst>
            </a:prstGeom>
            <a:ln w="127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72864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B07E68-B751-4A9A-9E87-78E5DD1D1B58}"/>
              </a:ext>
            </a:extLst>
          </p:cNvPr>
          <p:cNvSpPr txBox="1"/>
          <p:nvPr/>
        </p:nvSpPr>
        <p:spPr>
          <a:xfrm>
            <a:off x="342752" y="2267914"/>
            <a:ext cx="2939746" cy="742246"/>
          </a:xfrm>
          <a:prstGeom prst="rect">
            <a:avLst/>
          </a:prstGeom>
          <a:noFill/>
        </p:spPr>
        <p:txBody>
          <a:bodyPr wrap="square" lIns="0" rtlCol="0">
            <a:spAutoFit/>
          </a:bodyPr>
          <a:lstStyle/>
          <a:p>
            <a:pPr>
              <a:lnSpc>
                <a:spcPct val="90000"/>
              </a:lnSpc>
            </a:pPr>
            <a:r>
              <a:rPr lang="en-US" sz="2353" dirty="0">
                <a:solidFill>
                  <a:srgbClr val="0078D7"/>
                </a:solidFill>
                <a:latin typeface="Segoe UI Semilight" panose="020B0402040204020203" pitchFamily="34" charset="0"/>
                <a:cs typeface="Segoe UI Semilight" panose="020B0402040204020203" pitchFamily="34" charset="0"/>
              </a:rPr>
              <a:t>Line of business</a:t>
            </a:r>
            <a:br>
              <a:rPr lang="en-US" sz="2353" dirty="0">
                <a:solidFill>
                  <a:srgbClr val="0078D7"/>
                </a:solidFill>
                <a:latin typeface="Segoe UI Semilight" panose="020B0402040204020203" pitchFamily="34" charset="0"/>
                <a:cs typeface="Segoe UI Semilight" panose="020B0402040204020203" pitchFamily="34" charset="0"/>
              </a:rPr>
            </a:br>
            <a:r>
              <a:rPr lang="en-US" sz="2353" dirty="0">
                <a:solidFill>
                  <a:srgbClr val="0078D7"/>
                </a:solidFill>
                <a:latin typeface="Segoe UI Semilight" panose="020B0402040204020203" pitchFamily="34" charset="0"/>
                <a:cs typeface="Segoe UI Semilight" panose="020B0402040204020203" pitchFamily="34" charset="0"/>
              </a:rPr>
              <a:t>app</a:t>
            </a:r>
          </a:p>
        </p:txBody>
      </p:sp>
      <p:sp>
        <p:nvSpPr>
          <p:cNvPr id="5" name="Rectangle 4">
            <a:extLst>
              <a:ext uri="{FF2B5EF4-FFF2-40B4-BE49-F238E27FC236}">
                <a16:creationId xmlns:a16="http://schemas.microsoft.com/office/drawing/2014/main" id="{C463113E-17C9-4D96-A52F-82D35B7199B5}"/>
              </a:ext>
            </a:extLst>
          </p:cNvPr>
          <p:cNvSpPr/>
          <p:nvPr/>
        </p:nvSpPr>
        <p:spPr>
          <a:xfrm>
            <a:off x="342752" y="2941603"/>
            <a:ext cx="1713752" cy="416383"/>
          </a:xfrm>
          <a:prstGeom prst="rect">
            <a:avLst/>
          </a:prstGeom>
        </p:spPr>
        <p:txBody>
          <a:bodyPr wrap="square" lIns="0">
            <a:spAutoFit/>
          </a:bodyPr>
          <a:lstStyle/>
          <a:p>
            <a:pPr defTabSz="878727">
              <a:lnSpc>
                <a:spcPct val="90000"/>
              </a:lnSpc>
              <a:spcAft>
                <a:spcPts val="588"/>
              </a:spcAft>
            </a:pPr>
            <a:r>
              <a:rPr lang="en-US" sz="1176" kern="0" dirty="0">
                <a:solidFill>
                  <a:srgbClr val="797979"/>
                </a:solidFill>
                <a:latin typeface="Segoe UI" panose="020B0502040204020203" pitchFamily="34" charset="0"/>
                <a:cs typeface="Segoe UI" panose="020B0502040204020203" pitchFamily="34" charset="0"/>
              </a:rPr>
              <a:t>with VPN and access to on-premises resources</a:t>
            </a:r>
          </a:p>
        </p:txBody>
      </p:sp>
      <p:cxnSp>
        <p:nvCxnSpPr>
          <p:cNvPr id="6" name="Straight Connector 5">
            <a:extLst>
              <a:ext uri="{FF2B5EF4-FFF2-40B4-BE49-F238E27FC236}">
                <a16:creationId xmlns:a16="http://schemas.microsoft.com/office/drawing/2014/main" id="{EAADB6D5-98B9-435C-8901-3E2491FFC2DC}"/>
              </a:ext>
            </a:extLst>
          </p:cNvPr>
          <p:cNvCxnSpPr>
            <a:cxnSpLocks/>
          </p:cNvCxnSpPr>
          <p:nvPr/>
        </p:nvCxnSpPr>
        <p:spPr>
          <a:xfrm>
            <a:off x="342752" y="3429000"/>
            <a:ext cx="2728822" cy="0"/>
          </a:xfrm>
          <a:prstGeom prst="line">
            <a:avLst/>
          </a:prstGeom>
          <a:ln>
            <a:solidFill>
              <a:srgbClr val="0078D7"/>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5BF6C62-43A1-4905-9BC3-F8ABBCF4E69A}"/>
              </a:ext>
            </a:extLst>
          </p:cNvPr>
          <p:cNvSpPr txBox="1"/>
          <p:nvPr/>
        </p:nvSpPr>
        <p:spPr>
          <a:xfrm>
            <a:off x="6141258" y="3070530"/>
            <a:ext cx="838737" cy="325865"/>
          </a:xfrm>
          <a:prstGeom prst="rect">
            <a:avLst/>
          </a:prstGeom>
          <a:noFill/>
        </p:spPr>
        <p:txBody>
          <a:bodyPr wrap="none" lIns="0" tIns="0" rIns="0" bIns="0" rtlCol="0">
            <a:spAutoFit/>
          </a:bodyPr>
          <a:lstStyle>
            <a:defPPr>
              <a:defRPr lang="en-US"/>
            </a:defPPr>
            <a:lvl1pPr defTabSz="914191">
              <a:lnSpc>
                <a:spcPct val="90000"/>
              </a:lnSpc>
              <a:spcAft>
                <a:spcPts val="587"/>
              </a:spcAft>
              <a:defRPr sz="1200">
                <a:solidFill>
                  <a:srgbClr val="797979"/>
                </a:solidFill>
                <a:latin typeface="Segoe UI"/>
              </a:defRPr>
            </a:lvl1pPr>
          </a:lstStyle>
          <a:p>
            <a:pPr>
              <a:spcAft>
                <a:spcPts val="0"/>
              </a:spcAft>
            </a:pPr>
            <a:r>
              <a:rPr lang="en-US" sz="1176" dirty="0"/>
              <a:t>App Service</a:t>
            </a:r>
          </a:p>
          <a:p>
            <a:pPr>
              <a:spcAft>
                <a:spcPts val="0"/>
              </a:spcAft>
            </a:pPr>
            <a:r>
              <a:rPr lang="en-US" sz="1176" dirty="0"/>
              <a:t>Environment</a:t>
            </a:r>
          </a:p>
        </p:txBody>
      </p:sp>
      <p:cxnSp>
        <p:nvCxnSpPr>
          <p:cNvPr id="8" name="Straight Arrow Connector 7">
            <a:extLst>
              <a:ext uri="{FF2B5EF4-FFF2-40B4-BE49-F238E27FC236}">
                <a16:creationId xmlns:a16="http://schemas.microsoft.com/office/drawing/2014/main" id="{DB4A593D-BD46-4DAA-96C6-264AE16DA884}"/>
              </a:ext>
            </a:extLst>
          </p:cNvPr>
          <p:cNvCxnSpPr>
            <a:cxnSpLocks/>
          </p:cNvCxnSpPr>
          <p:nvPr/>
        </p:nvCxnSpPr>
        <p:spPr>
          <a:xfrm flipV="1">
            <a:off x="6797097" y="1924065"/>
            <a:ext cx="480130" cy="866075"/>
          </a:xfrm>
          <a:prstGeom prst="straightConnector1">
            <a:avLst/>
          </a:prstGeom>
          <a:noFill/>
          <a:ln w="12700">
            <a:solidFill>
              <a:srgbClr val="0078D7"/>
            </a:solidFill>
            <a:miter lim="800000"/>
            <a:headEnd/>
            <a:tailEnd type="triangle"/>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cxnSp>
        <p:nvCxnSpPr>
          <p:cNvPr id="9" name="Straight Arrow Connector 8">
            <a:extLst>
              <a:ext uri="{FF2B5EF4-FFF2-40B4-BE49-F238E27FC236}">
                <a16:creationId xmlns:a16="http://schemas.microsoft.com/office/drawing/2014/main" id="{6E0DAAC6-6EFE-49D3-A0DC-8A0A5589B962}"/>
              </a:ext>
            </a:extLst>
          </p:cNvPr>
          <p:cNvCxnSpPr>
            <a:cxnSpLocks/>
          </p:cNvCxnSpPr>
          <p:nvPr/>
        </p:nvCxnSpPr>
        <p:spPr>
          <a:xfrm>
            <a:off x="6797096" y="2790140"/>
            <a:ext cx="492581" cy="0"/>
          </a:xfrm>
          <a:prstGeom prst="straightConnector1">
            <a:avLst/>
          </a:prstGeom>
          <a:noFill/>
          <a:ln w="12700">
            <a:solidFill>
              <a:srgbClr val="0078D7"/>
            </a:solidFill>
            <a:miter lim="800000"/>
            <a:headEnd/>
            <a:tailEnd type="triangle"/>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cxnSp>
        <p:nvCxnSpPr>
          <p:cNvPr id="10" name="Straight Arrow Connector 9">
            <a:extLst>
              <a:ext uri="{FF2B5EF4-FFF2-40B4-BE49-F238E27FC236}">
                <a16:creationId xmlns:a16="http://schemas.microsoft.com/office/drawing/2014/main" id="{88E50006-97A9-403C-8814-0FE6E930951A}"/>
              </a:ext>
            </a:extLst>
          </p:cNvPr>
          <p:cNvCxnSpPr>
            <a:cxnSpLocks/>
          </p:cNvCxnSpPr>
          <p:nvPr/>
        </p:nvCxnSpPr>
        <p:spPr>
          <a:xfrm>
            <a:off x="6797096" y="2790142"/>
            <a:ext cx="486356" cy="764919"/>
          </a:xfrm>
          <a:prstGeom prst="straightConnector1">
            <a:avLst/>
          </a:prstGeom>
          <a:noFill/>
          <a:ln w="12700">
            <a:solidFill>
              <a:srgbClr val="0078D7"/>
            </a:solidFill>
            <a:miter lim="800000"/>
            <a:headEnd/>
            <a:tailEnd type="triangle"/>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cxnSp>
        <p:nvCxnSpPr>
          <p:cNvPr id="11" name="Straight Arrow Connector 10">
            <a:extLst>
              <a:ext uri="{FF2B5EF4-FFF2-40B4-BE49-F238E27FC236}">
                <a16:creationId xmlns:a16="http://schemas.microsoft.com/office/drawing/2014/main" id="{1B26D365-0383-4DD7-9A7B-70B4BB9E49CE}"/>
              </a:ext>
            </a:extLst>
          </p:cNvPr>
          <p:cNvCxnSpPr>
            <a:cxnSpLocks/>
          </p:cNvCxnSpPr>
          <p:nvPr/>
        </p:nvCxnSpPr>
        <p:spPr>
          <a:xfrm>
            <a:off x="7837492" y="1980092"/>
            <a:ext cx="616292" cy="790597"/>
          </a:xfrm>
          <a:prstGeom prst="straightConnector1">
            <a:avLst/>
          </a:prstGeom>
          <a:noFill/>
          <a:ln w="12700">
            <a:solidFill>
              <a:srgbClr val="0078D7"/>
            </a:solidFill>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cxnSp>
        <p:nvCxnSpPr>
          <p:cNvPr id="12" name="Straight Arrow Connector 11">
            <a:extLst>
              <a:ext uri="{FF2B5EF4-FFF2-40B4-BE49-F238E27FC236}">
                <a16:creationId xmlns:a16="http://schemas.microsoft.com/office/drawing/2014/main" id="{A45665E6-93CA-4462-8A8C-D134AFEB8782}"/>
              </a:ext>
            </a:extLst>
          </p:cNvPr>
          <p:cNvCxnSpPr>
            <a:cxnSpLocks/>
          </p:cNvCxnSpPr>
          <p:nvPr/>
        </p:nvCxnSpPr>
        <p:spPr>
          <a:xfrm>
            <a:off x="7849943" y="2790140"/>
            <a:ext cx="529140" cy="0"/>
          </a:xfrm>
          <a:prstGeom prst="straightConnector1">
            <a:avLst/>
          </a:prstGeom>
          <a:noFill/>
          <a:ln w="12700">
            <a:solidFill>
              <a:srgbClr val="0078D7"/>
            </a:solidFill>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cxnSp>
        <p:nvCxnSpPr>
          <p:cNvPr id="13" name="Straight Arrow Connector 12">
            <a:extLst>
              <a:ext uri="{FF2B5EF4-FFF2-40B4-BE49-F238E27FC236}">
                <a16:creationId xmlns:a16="http://schemas.microsoft.com/office/drawing/2014/main" id="{D108F55B-2485-430A-A0DB-1C82E2B1EF9F}"/>
              </a:ext>
            </a:extLst>
          </p:cNvPr>
          <p:cNvCxnSpPr>
            <a:cxnSpLocks/>
          </p:cNvCxnSpPr>
          <p:nvPr/>
        </p:nvCxnSpPr>
        <p:spPr>
          <a:xfrm flipV="1">
            <a:off x="7846180" y="2839166"/>
            <a:ext cx="601379" cy="663288"/>
          </a:xfrm>
          <a:prstGeom prst="straightConnector1">
            <a:avLst/>
          </a:prstGeom>
          <a:noFill/>
          <a:ln w="12700">
            <a:solidFill>
              <a:srgbClr val="0078D7"/>
            </a:solidFill>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cxnSp>
        <p:nvCxnSpPr>
          <p:cNvPr id="14" name="Straight Arrow Connector 13">
            <a:extLst>
              <a:ext uri="{FF2B5EF4-FFF2-40B4-BE49-F238E27FC236}">
                <a16:creationId xmlns:a16="http://schemas.microsoft.com/office/drawing/2014/main" id="{CA7B0960-1463-4A5F-A5AD-9A9E96DB0897}"/>
              </a:ext>
            </a:extLst>
          </p:cNvPr>
          <p:cNvCxnSpPr>
            <a:cxnSpLocks/>
          </p:cNvCxnSpPr>
          <p:nvPr/>
        </p:nvCxnSpPr>
        <p:spPr>
          <a:xfrm flipV="1">
            <a:off x="5041673" y="1793337"/>
            <a:ext cx="0" cy="742460"/>
          </a:xfrm>
          <a:prstGeom prst="straightConnector1">
            <a:avLst/>
          </a:prstGeom>
          <a:noFill/>
          <a:ln w="12700">
            <a:solidFill>
              <a:srgbClr val="0078D7"/>
            </a:solidFill>
            <a:miter lim="800000"/>
            <a:headEnd/>
            <a:tailEnd type="triangle"/>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sp>
        <p:nvSpPr>
          <p:cNvPr id="15" name="TextBox 14">
            <a:extLst>
              <a:ext uri="{FF2B5EF4-FFF2-40B4-BE49-F238E27FC236}">
                <a16:creationId xmlns:a16="http://schemas.microsoft.com/office/drawing/2014/main" id="{A85A3CBB-690B-47EC-9104-539A237521FB}"/>
              </a:ext>
            </a:extLst>
          </p:cNvPr>
          <p:cNvSpPr txBox="1"/>
          <p:nvPr/>
        </p:nvSpPr>
        <p:spPr>
          <a:xfrm>
            <a:off x="4731808" y="1588498"/>
            <a:ext cx="628377" cy="180947"/>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Azure AD</a:t>
            </a:r>
          </a:p>
        </p:txBody>
      </p:sp>
      <p:cxnSp>
        <p:nvCxnSpPr>
          <p:cNvPr id="16" name="Straight Arrow Connector 15">
            <a:extLst>
              <a:ext uri="{FF2B5EF4-FFF2-40B4-BE49-F238E27FC236}">
                <a16:creationId xmlns:a16="http://schemas.microsoft.com/office/drawing/2014/main" id="{271B3FBA-084F-4A77-B4EF-1E7237DBE52F}"/>
              </a:ext>
            </a:extLst>
          </p:cNvPr>
          <p:cNvCxnSpPr>
            <a:cxnSpLocks/>
          </p:cNvCxnSpPr>
          <p:nvPr/>
        </p:nvCxnSpPr>
        <p:spPr>
          <a:xfrm>
            <a:off x="5297623" y="2790140"/>
            <a:ext cx="996336" cy="0"/>
          </a:xfrm>
          <a:prstGeom prst="straightConnector1">
            <a:avLst/>
          </a:prstGeom>
          <a:noFill/>
          <a:ln w="12700">
            <a:solidFill>
              <a:srgbClr val="0078D7"/>
            </a:solidFill>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pic>
        <p:nvPicPr>
          <p:cNvPr id="17" name="Picture 16">
            <a:extLst>
              <a:ext uri="{FF2B5EF4-FFF2-40B4-BE49-F238E27FC236}">
                <a16:creationId xmlns:a16="http://schemas.microsoft.com/office/drawing/2014/main" id="{D97E9AB8-153A-423F-B9D8-3EE25C50471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990665" y="2587155"/>
            <a:ext cx="411880" cy="433990"/>
          </a:xfrm>
          <a:prstGeom prst="rect">
            <a:avLst/>
          </a:prstGeom>
        </p:spPr>
      </p:pic>
      <p:cxnSp>
        <p:nvCxnSpPr>
          <p:cNvPr id="18" name="Elbow Connector 36">
            <a:extLst>
              <a:ext uri="{FF2B5EF4-FFF2-40B4-BE49-F238E27FC236}">
                <a16:creationId xmlns:a16="http://schemas.microsoft.com/office/drawing/2014/main" id="{1950870E-FB4E-455E-99B0-95ABD5031EB1}"/>
              </a:ext>
            </a:extLst>
          </p:cNvPr>
          <p:cNvCxnSpPr>
            <a:cxnSpLocks/>
          </p:cNvCxnSpPr>
          <p:nvPr/>
        </p:nvCxnSpPr>
        <p:spPr>
          <a:xfrm>
            <a:off x="5297415" y="1365736"/>
            <a:ext cx="5199264" cy="448212"/>
          </a:xfrm>
          <a:prstGeom prst="bentConnector2">
            <a:avLst/>
          </a:prstGeom>
          <a:noFill/>
          <a:ln w="12700">
            <a:solidFill>
              <a:srgbClr val="0078D7"/>
            </a:solidFill>
            <a:miter lim="800000"/>
            <a:headEnd type="triangle"/>
            <a:tailEnd/>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pic>
        <p:nvPicPr>
          <p:cNvPr id="19" name="Picture 18">
            <a:extLst>
              <a:ext uri="{FF2B5EF4-FFF2-40B4-BE49-F238E27FC236}">
                <a16:creationId xmlns:a16="http://schemas.microsoft.com/office/drawing/2014/main" id="{2B502A53-DC1B-4870-9131-4DB4B701E88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68140" y="4225660"/>
            <a:ext cx="411880" cy="433990"/>
          </a:xfrm>
          <a:prstGeom prst="rect">
            <a:avLst/>
          </a:prstGeom>
        </p:spPr>
      </p:pic>
      <p:sp>
        <p:nvSpPr>
          <p:cNvPr id="20" name="Right Brace 19">
            <a:extLst>
              <a:ext uri="{FF2B5EF4-FFF2-40B4-BE49-F238E27FC236}">
                <a16:creationId xmlns:a16="http://schemas.microsoft.com/office/drawing/2014/main" id="{17BF73BC-C5D7-480F-AF01-4FFFD3B65F96}"/>
              </a:ext>
            </a:extLst>
          </p:cNvPr>
          <p:cNvSpPr/>
          <p:nvPr/>
        </p:nvSpPr>
        <p:spPr>
          <a:xfrm rot="5400000">
            <a:off x="7468532" y="3367017"/>
            <a:ext cx="215942" cy="1314334"/>
          </a:xfrm>
          <a:prstGeom prst="rightBrace">
            <a:avLst>
              <a:gd name="adj1" fmla="val 46223"/>
              <a:gd name="adj2" fmla="val 50000"/>
            </a:avLst>
          </a:prstGeom>
          <a:noFill/>
          <a:ln w="12700">
            <a:solidFill>
              <a:srgbClr val="0078D7"/>
            </a:solidFill>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defTabSz="448193"/>
            <a:endParaRPr lang="en-US">
              <a:solidFill>
                <a:srgbClr val="797979"/>
              </a:solidFill>
              <a:latin typeface="Calibri" panose="020F0502020204030204"/>
            </a:endParaRPr>
          </a:p>
        </p:txBody>
      </p:sp>
      <p:pic>
        <p:nvPicPr>
          <p:cNvPr id="21" name="Picture 20">
            <a:extLst>
              <a:ext uri="{FF2B5EF4-FFF2-40B4-BE49-F238E27FC236}">
                <a16:creationId xmlns:a16="http://schemas.microsoft.com/office/drawing/2014/main" id="{7589ECCF-7981-41CC-A61A-F2FB80105A2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648864" y="1770709"/>
            <a:ext cx="411880" cy="433990"/>
          </a:xfrm>
          <a:prstGeom prst="rect">
            <a:avLst/>
          </a:prstGeom>
        </p:spPr>
      </p:pic>
      <p:grpSp>
        <p:nvGrpSpPr>
          <p:cNvPr id="22" name="Group 21">
            <a:extLst>
              <a:ext uri="{FF2B5EF4-FFF2-40B4-BE49-F238E27FC236}">
                <a16:creationId xmlns:a16="http://schemas.microsoft.com/office/drawing/2014/main" id="{910DD620-3726-4F59-936C-C8F5FF205493}"/>
              </a:ext>
            </a:extLst>
          </p:cNvPr>
          <p:cNvGrpSpPr/>
          <p:nvPr/>
        </p:nvGrpSpPr>
        <p:grpSpPr>
          <a:xfrm>
            <a:off x="3478942" y="2517559"/>
            <a:ext cx="759622" cy="446021"/>
            <a:chOff x="3346119" y="2635956"/>
            <a:chExt cx="793808" cy="466094"/>
          </a:xfrm>
        </p:grpSpPr>
        <p:pic>
          <p:nvPicPr>
            <p:cNvPr id="23" name="Picture 22">
              <a:extLst>
                <a:ext uri="{FF2B5EF4-FFF2-40B4-BE49-F238E27FC236}">
                  <a16:creationId xmlns:a16="http://schemas.microsoft.com/office/drawing/2014/main" id="{FCED88E1-FED5-4EFD-9B95-D1CF442D30B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346119" y="2648529"/>
              <a:ext cx="430416" cy="453521"/>
            </a:xfrm>
            <a:prstGeom prst="rect">
              <a:avLst/>
            </a:prstGeom>
          </p:spPr>
        </p:pic>
        <p:pic>
          <p:nvPicPr>
            <p:cNvPr id="24" name="Picture 23">
              <a:extLst>
                <a:ext uri="{FF2B5EF4-FFF2-40B4-BE49-F238E27FC236}">
                  <a16:creationId xmlns:a16="http://schemas.microsoft.com/office/drawing/2014/main" id="{ADD880EA-AEBB-4ED9-AFB9-B8307D9C112D}"/>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709511" y="2635956"/>
              <a:ext cx="430416" cy="453521"/>
            </a:xfrm>
            <a:prstGeom prst="rect">
              <a:avLst/>
            </a:prstGeom>
          </p:spPr>
        </p:pic>
      </p:grpSp>
      <p:pic>
        <p:nvPicPr>
          <p:cNvPr id="25" name="Picture 24">
            <a:extLst>
              <a:ext uri="{FF2B5EF4-FFF2-40B4-BE49-F238E27FC236}">
                <a16:creationId xmlns:a16="http://schemas.microsoft.com/office/drawing/2014/main" id="{89C5C0B5-882A-4A2D-AE8E-09D413F28E80}"/>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622894" y="3274786"/>
            <a:ext cx="411880" cy="433990"/>
          </a:xfrm>
          <a:prstGeom prst="rect">
            <a:avLst/>
          </a:prstGeom>
        </p:spPr>
      </p:pic>
      <p:sp>
        <p:nvSpPr>
          <p:cNvPr id="26" name="TextBox 25">
            <a:extLst>
              <a:ext uri="{FF2B5EF4-FFF2-40B4-BE49-F238E27FC236}">
                <a16:creationId xmlns:a16="http://schemas.microsoft.com/office/drawing/2014/main" id="{6190D11C-7A2A-43C7-B7A1-A296FDBF1575}"/>
              </a:ext>
            </a:extLst>
          </p:cNvPr>
          <p:cNvSpPr txBox="1"/>
          <p:nvPr/>
        </p:nvSpPr>
        <p:spPr>
          <a:xfrm>
            <a:off x="3662413" y="2211059"/>
            <a:ext cx="410369" cy="180947"/>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Tablet</a:t>
            </a:r>
          </a:p>
        </p:txBody>
      </p:sp>
      <p:sp>
        <p:nvSpPr>
          <p:cNvPr id="27" name="TextBox 26">
            <a:extLst>
              <a:ext uri="{FF2B5EF4-FFF2-40B4-BE49-F238E27FC236}">
                <a16:creationId xmlns:a16="http://schemas.microsoft.com/office/drawing/2014/main" id="{78E3EFF9-C793-42F0-90EB-C547B2057304}"/>
              </a:ext>
            </a:extLst>
          </p:cNvPr>
          <p:cNvSpPr txBox="1"/>
          <p:nvPr/>
        </p:nvSpPr>
        <p:spPr>
          <a:xfrm>
            <a:off x="3633261" y="3014627"/>
            <a:ext cx="463268" cy="180947"/>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Mobile</a:t>
            </a:r>
          </a:p>
        </p:txBody>
      </p:sp>
      <p:sp>
        <p:nvSpPr>
          <p:cNvPr id="28" name="TextBox 27">
            <a:extLst>
              <a:ext uri="{FF2B5EF4-FFF2-40B4-BE49-F238E27FC236}">
                <a16:creationId xmlns:a16="http://schemas.microsoft.com/office/drawing/2014/main" id="{C25EF9AB-9358-4268-B4C3-0D5BACF096BF}"/>
              </a:ext>
            </a:extLst>
          </p:cNvPr>
          <p:cNvSpPr txBox="1"/>
          <p:nvPr/>
        </p:nvSpPr>
        <p:spPr>
          <a:xfrm>
            <a:off x="3571342" y="3660541"/>
            <a:ext cx="532197" cy="180947"/>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Browser</a:t>
            </a:r>
          </a:p>
        </p:txBody>
      </p:sp>
      <p:sp>
        <p:nvSpPr>
          <p:cNvPr id="32" name="TextBox 31">
            <a:extLst>
              <a:ext uri="{FF2B5EF4-FFF2-40B4-BE49-F238E27FC236}">
                <a16:creationId xmlns:a16="http://schemas.microsoft.com/office/drawing/2014/main" id="{BFFA38AF-3BF6-48ED-A117-B240E5C7901E}"/>
              </a:ext>
            </a:extLst>
          </p:cNvPr>
          <p:cNvSpPr txBox="1"/>
          <p:nvPr/>
        </p:nvSpPr>
        <p:spPr>
          <a:xfrm>
            <a:off x="6843509" y="4679462"/>
            <a:ext cx="678071" cy="180947"/>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Office 365</a:t>
            </a:r>
          </a:p>
        </p:txBody>
      </p:sp>
      <p:sp>
        <p:nvSpPr>
          <p:cNvPr id="33" name="TextBox 32">
            <a:extLst>
              <a:ext uri="{FF2B5EF4-FFF2-40B4-BE49-F238E27FC236}">
                <a16:creationId xmlns:a16="http://schemas.microsoft.com/office/drawing/2014/main" id="{7FA6F686-514D-471B-AF65-0545460D5A59}"/>
              </a:ext>
            </a:extLst>
          </p:cNvPr>
          <p:cNvSpPr txBox="1"/>
          <p:nvPr/>
        </p:nvSpPr>
        <p:spPr>
          <a:xfrm>
            <a:off x="7740665" y="4679462"/>
            <a:ext cx="557845" cy="180947"/>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3</a:t>
            </a:r>
            <a:r>
              <a:rPr lang="en-US" sz="1176" baseline="30000" dirty="0"/>
              <a:t>rd</a:t>
            </a:r>
            <a:r>
              <a:rPr lang="en-US" sz="1176" dirty="0"/>
              <a:t> Party</a:t>
            </a:r>
          </a:p>
        </p:txBody>
      </p:sp>
      <p:sp>
        <p:nvSpPr>
          <p:cNvPr id="35" name="Right Brace 34">
            <a:extLst>
              <a:ext uri="{FF2B5EF4-FFF2-40B4-BE49-F238E27FC236}">
                <a16:creationId xmlns:a16="http://schemas.microsoft.com/office/drawing/2014/main" id="{32301838-3A06-40A2-A7CA-E929CED80F74}"/>
              </a:ext>
            </a:extLst>
          </p:cNvPr>
          <p:cNvSpPr/>
          <p:nvPr/>
        </p:nvSpPr>
        <p:spPr>
          <a:xfrm>
            <a:off x="4175630" y="1723319"/>
            <a:ext cx="189156" cy="2131617"/>
          </a:xfrm>
          <a:prstGeom prst="rightBrace">
            <a:avLst>
              <a:gd name="adj1" fmla="val 60519"/>
              <a:gd name="adj2" fmla="val 50000"/>
            </a:avLst>
          </a:prstGeom>
          <a:noFill/>
          <a:ln w="12700">
            <a:solidFill>
              <a:srgbClr val="0078D7"/>
            </a:solidFill>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defTabSz="448193"/>
            <a:endParaRPr lang="en-US">
              <a:solidFill>
                <a:srgbClr val="797979"/>
              </a:solidFill>
              <a:latin typeface="Calibri" panose="020F0502020204030204"/>
            </a:endParaRPr>
          </a:p>
        </p:txBody>
      </p:sp>
      <p:cxnSp>
        <p:nvCxnSpPr>
          <p:cNvPr id="36" name="Straight Arrow Connector 35">
            <a:extLst>
              <a:ext uri="{FF2B5EF4-FFF2-40B4-BE49-F238E27FC236}">
                <a16:creationId xmlns:a16="http://schemas.microsoft.com/office/drawing/2014/main" id="{B0CDC75F-13A4-4D16-96A5-849730363737}"/>
              </a:ext>
            </a:extLst>
          </p:cNvPr>
          <p:cNvCxnSpPr>
            <a:cxnSpLocks/>
          </p:cNvCxnSpPr>
          <p:nvPr/>
        </p:nvCxnSpPr>
        <p:spPr>
          <a:xfrm>
            <a:off x="4491117" y="2790140"/>
            <a:ext cx="285657" cy="0"/>
          </a:xfrm>
          <a:prstGeom prst="straightConnector1">
            <a:avLst/>
          </a:prstGeom>
          <a:noFill/>
          <a:ln w="12700">
            <a:solidFill>
              <a:srgbClr val="0078D7"/>
            </a:solidFill>
            <a:miter lim="800000"/>
            <a:headEnd type="triangle"/>
            <a:tailEnd type="triangle"/>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sp>
        <p:nvSpPr>
          <p:cNvPr id="38" name="Rectangle 37">
            <a:extLst>
              <a:ext uri="{FF2B5EF4-FFF2-40B4-BE49-F238E27FC236}">
                <a16:creationId xmlns:a16="http://schemas.microsoft.com/office/drawing/2014/main" id="{26E9CD1C-5113-4A09-8C50-5767F5168405}"/>
              </a:ext>
            </a:extLst>
          </p:cNvPr>
          <p:cNvSpPr/>
          <p:nvPr/>
        </p:nvSpPr>
        <p:spPr bwMode="auto">
          <a:xfrm>
            <a:off x="9471936" y="1876894"/>
            <a:ext cx="1993730" cy="2045869"/>
          </a:xfrm>
          <a:prstGeom prst="rect">
            <a:avLst/>
          </a:prstGeom>
          <a:solidFill>
            <a:schemeClr val="bg1">
              <a:lumMod val="95000"/>
            </a:schemeClr>
          </a:solidFill>
          <a:ln>
            <a:noFill/>
          </a:ln>
          <a:effectLst>
            <a:outerShdw dist="63500" dir="2700000" algn="tl" rotWithShape="0">
              <a:srgbClr val="0078D7"/>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algn="ctr" defTabSz="448193"/>
            <a:endParaRPr lang="en-US" err="1">
              <a:solidFill>
                <a:prstClr val="white"/>
              </a:solidFill>
              <a:latin typeface="Calibri" panose="020F0502020204030204"/>
            </a:endParaRPr>
          </a:p>
        </p:txBody>
      </p:sp>
      <p:pic>
        <p:nvPicPr>
          <p:cNvPr id="39" name="Picture 38">
            <a:extLst>
              <a:ext uri="{FF2B5EF4-FFF2-40B4-BE49-F238E27FC236}">
                <a16:creationId xmlns:a16="http://schemas.microsoft.com/office/drawing/2014/main" id="{35E0CFC3-0DCD-433C-92DC-AEC9CCE68FE0}"/>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9607190" y="3354663"/>
            <a:ext cx="411880" cy="433990"/>
          </a:xfrm>
          <a:prstGeom prst="rect">
            <a:avLst/>
          </a:prstGeom>
        </p:spPr>
      </p:pic>
      <p:sp>
        <p:nvSpPr>
          <p:cNvPr id="40" name="TextBox 39">
            <a:extLst>
              <a:ext uri="{FF2B5EF4-FFF2-40B4-BE49-F238E27FC236}">
                <a16:creationId xmlns:a16="http://schemas.microsoft.com/office/drawing/2014/main" id="{AF330179-9239-4D21-B0E1-E0B3A7022EFD}"/>
              </a:ext>
            </a:extLst>
          </p:cNvPr>
          <p:cNvSpPr txBox="1"/>
          <p:nvPr/>
        </p:nvSpPr>
        <p:spPr>
          <a:xfrm>
            <a:off x="10094268" y="3408727"/>
            <a:ext cx="457304" cy="32586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pPr>
              <a:lnSpc>
                <a:spcPct val="90000"/>
              </a:lnSpc>
            </a:pPr>
            <a:r>
              <a:rPr lang="en-US" sz="1176"/>
              <a:t>Legacy</a:t>
            </a:r>
          </a:p>
          <a:p>
            <a:pPr>
              <a:lnSpc>
                <a:spcPct val="90000"/>
              </a:lnSpc>
            </a:pPr>
            <a:r>
              <a:rPr lang="en-US" sz="1176" dirty="0"/>
              <a:t>APIs</a:t>
            </a:r>
          </a:p>
        </p:txBody>
      </p:sp>
      <p:sp>
        <p:nvSpPr>
          <p:cNvPr id="41" name="TextBox 40">
            <a:extLst>
              <a:ext uri="{FF2B5EF4-FFF2-40B4-BE49-F238E27FC236}">
                <a16:creationId xmlns:a16="http://schemas.microsoft.com/office/drawing/2014/main" id="{7739D539-19DC-4667-BD49-04F33B411B31}"/>
              </a:ext>
            </a:extLst>
          </p:cNvPr>
          <p:cNvSpPr txBox="1"/>
          <p:nvPr/>
        </p:nvSpPr>
        <p:spPr>
          <a:xfrm>
            <a:off x="10094268" y="2857614"/>
            <a:ext cx="418457" cy="32586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pPr>
              <a:lnSpc>
                <a:spcPct val="90000"/>
              </a:lnSpc>
            </a:pPr>
            <a:r>
              <a:rPr lang="en-US" sz="1176" dirty="0"/>
              <a:t>SQL</a:t>
            </a:r>
          </a:p>
          <a:p>
            <a:pPr>
              <a:lnSpc>
                <a:spcPct val="90000"/>
              </a:lnSpc>
            </a:pPr>
            <a:r>
              <a:rPr lang="en-US" sz="1176" dirty="0"/>
              <a:t>Server</a:t>
            </a:r>
          </a:p>
        </p:txBody>
      </p:sp>
      <p:sp>
        <p:nvSpPr>
          <p:cNvPr id="42" name="TextBox 41">
            <a:extLst>
              <a:ext uri="{FF2B5EF4-FFF2-40B4-BE49-F238E27FC236}">
                <a16:creationId xmlns:a16="http://schemas.microsoft.com/office/drawing/2014/main" id="{7D6640EA-E61E-46DB-82B4-9BD4DF49D6B9}"/>
              </a:ext>
            </a:extLst>
          </p:cNvPr>
          <p:cNvSpPr txBox="1"/>
          <p:nvPr/>
        </p:nvSpPr>
        <p:spPr>
          <a:xfrm>
            <a:off x="10094269" y="2293518"/>
            <a:ext cx="317442" cy="32586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pPr>
              <a:lnSpc>
                <a:spcPct val="90000"/>
              </a:lnSpc>
            </a:pPr>
            <a:r>
              <a:rPr lang="en-US" sz="1176" dirty="0"/>
              <a:t>CRM</a:t>
            </a:r>
          </a:p>
          <a:p>
            <a:pPr>
              <a:lnSpc>
                <a:spcPct val="90000"/>
              </a:lnSpc>
            </a:pPr>
            <a:r>
              <a:rPr lang="en-US" sz="1176" dirty="0"/>
              <a:t>ERP</a:t>
            </a:r>
          </a:p>
        </p:txBody>
      </p:sp>
      <p:sp>
        <p:nvSpPr>
          <p:cNvPr id="43" name="TextBox 42">
            <a:extLst>
              <a:ext uri="{FF2B5EF4-FFF2-40B4-BE49-F238E27FC236}">
                <a16:creationId xmlns:a16="http://schemas.microsoft.com/office/drawing/2014/main" id="{D16636AB-DD88-467F-AC89-A4185CC9FD26}"/>
              </a:ext>
            </a:extLst>
          </p:cNvPr>
          <p:cNvSpPr txBox="1"/>
          <p:nvPr/>
        </p:nvSpPr>
        <p:spPr>
          <a:xfrm>
            <a:off x="10665411" y="2990654"/>
            <a:ext cx="607853" cy="32586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pPr algn="ctr">
              <a:lnSpc>
                <a:spcPct val="90000"/>
              </a:lnSpc>
            </a:pPr>
            <a:r>
              <a:rPr lang="en-US" sz="1176" dirty="0"/>
              <a:t>Active</a:t>
            </a:r>
          </a:p>
          <a:p>
            <a:pPr algn="ctr">
              <a:lnSpc>
                <a:spcPct val="90000"/>
              </a:lnSpc>
            </a:pPr>
            <a:r>
              <a:rPr lang="en-US" sz="1176" dirty="0"/>
              <a:t>Directory</a:t>
            </a:r>
          </a:p>
        </p:txBody>
      </p:sp>
      <p:cxnSp>
        <p:nvCxnSpPr>
          <p:cNvPr id="47" name="Elbow Connector 36">
            <a:extLst>
              <a:ext uri="{FF2B5EF4-FFF2-40B4-BE49-F238E27FC236}">
                <a16:creationId xmlns:a16="http://schemas.microsoft.com/office/drawing/2014/main" id="{AED1904A-396D-4F93-8E4E-7CE822795E72}"/>
              </a:ext>
            </a:extLst>
          </p:cNvPr>
          <p:cNvCxnSpPr>
            <a:cxnSpLocks/>
          </p:cNvCxnSpPr>
          <p:nvPr/>
        </p:nvCxnSpPr>
        <p:spPr>
          <a:xfrm rot="10800000" flipV="1">
            <a:off x="6569872" y="2737818"/>
            <a:ext cx="4662083" cy="842932"/>
          </a:xfrm>
          <a:prstGeom prst="bentConnector4">
            <a:avLst>
              <a:gd name="adj1" fmla="val -14118"/>
              <a:gd name="adj2" fmla="val 372435"/>
            </a:avLst>
          </a:prstGeom>
          <a:noFill/>
          <a:ln w="12700">
            <a:solidFill>
              <a:srgbClr val="0078D7"/>
            </a:solidFill>
            <a:miter lim="800000"/>
            <a:headEnd type="triangle"/>
            <a:tailEnd/>
          </a:ln>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cxnSp>
      <p:sp>
        <p:nvSpPr>
          <p:cNvPr id="48" name="TextBox 47">
            <a:extLst>
              <a:ext uri="{FF2B5EF4-FFF2-40B4-BE49-F238E27FC236}">
                <a16:creationId xmlns:a16="http://schemas.microsoft.com/office/drawing/2014/main" id="{E11A3E23-74EB-41B1-BD0C-DBFD39F79F6A}"/>
              </a:ext>
            </a:extLst>
          </p:cNvPr>
          <p:cNvSpPr txBox="1"/>
          <p:nvPr/>
        </p:nvSpPr>
        <p:spPr>
          <a:xfrm>
            <a:off x="8747682" y="5628154"/>
            <a:ext cx="1199049" cy="162932"/>
          </a:xfrm>
          <a:prstGeom prst="rect">
            <a:avLst/>
          </a:prstGeom>
          <a:noFill/>
        </p:spPr>
        <p:txBody>
          <a:bodyPr wrap="none" lIns="0" tIns="0" rIns="0" bIns="0" rtlCol="0">
            <a:spAutoFit/>
          </a:bodyPr>
          <a:lstStyle>
            <a:defPPr>
              <a:defRPr lang="en-US"/>
            </a:defPPr>
            <a:lvl1pPr algn="ctr" defTabSz="914191">
              <a:lnSpc>
                <a:spcPct val="100000"/>
              </a:lnSpc>
              <a:spcAft>
                <a:spcPts val="0"/>
              </a:spcAft>
              <a:defRPr sz="1200">
                <a:solidFill>
                  <a:srgbClr val="797979"/>
                </a:solidFill>
                <a:latin typeface="Segoe UI"/>
              </a:defRPr>
            </a:lvl1pPr>
          </a:lstStyle>
          <a:p>
            <a:pPr algn="l" defTabSz="914139" fontAlgn="base">
              <a:lnSpc>
                <a:spcPct val="90000"/>
              </a:lnSpc>
              <a:spcBef>
                <a:spcPct val="0"/>
              </a:spcBef>
              <a:spcAft>
                <a:spcPts val="588"/>
              </a:spcAft>
              <a:defRPr/>
            </a:pPr>
            <a:r>
              <a:rPr lang="en-US" sz="1176" kern="0" spc="98" dirty="0">
                <a:latin typeface="Segoe UI Semibold" panose="020B0702040204020203" pitchFamily="34" charset="0"/>
                <a:cs typeface="Segoe UI Semibold" panose="020B0702040204020203" pitchFamily="34" charset="0"/>
              </a:rPr>
              <a:t>Express Routes</a:t>
            </a:r>
          </a:p>
        </p:txBody>
      </p:sp>
      <p:sp>
        <p:nvSpPr>
          <p:cNvPr id="49" name="TextBox 48">
            <a:extLst>
              <a:ext uri="{FF2B5EF4-FFF2-40B4-BE49-F238E27FC236}">
                <a16:creationId xmlns:a16="http://schemas.microsoft.com/office/drawing/2014/main" id="{96D17E64-3A98-4839-A6E7-2233D61B1D98}"/>
              </a:ext>
            </a:extLst>
          </p:cNvPr>
          <p:cNvSpPr txBox="1"/>
          <p:nvPr/>
        </p:nvSpPr>
        <p:spPr>
          <a:xfrm>
            <a:off x="9694245" y="1939094"/>
            <a:ext cx="1516741" cy="181036"/>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On-premises resources</a:t>
            </a:r>
          </a:p>
        </p:txBody>
      </p:sp>
      <p:pic>
        <p:nvPicPr>
          <p:cNvPr id="50" name="Picture 49">
            <a:extLst>
              <a:ext uri="{FF2B5EF4-FFF2-40B4-BE49-F238E27FC236}">
                <a16:creationId xmlns:a16="http://schemas.microsoft.com/office/drawing/2014/main" id="{67337945-4BAD-4748-B625-97B6DEC28606}"/>
              </a:ext>
            </a:extLst>
          </p:cNvPr>
          <p:cNvPicPr>
            <a:picLocks noChangeAspect="1"/>
          </p:cNvPicPr>
          <p:nvPr/>
        </p:nvPicPr>
        <p:blipFill>
          <a:blip r:embed="rId9"/>
          <a:stretch>
            <a:fillRect/>
          </a:stretch>
        </p:blipFill>
        <p:spPr>
          <a:xfrm>
            <a:off x="4815248" y="1135709"/>
            <a:ext cx="440141" cy="440480"/>
          </a:xfrm>
          <a:prstGeom prst="rect">
            <a:avLst/>
          </a:prstGeom>
        </p:spPr>
      </p:pic>
      <p:pic>
        <p:nvPicPr>
          <p:cNvPr id="51" name="Picture 50">
            <a:extLst>
              <a:ext uri="{FF2B5EF4-FFF2-40B4-BE49-F238E27FC236}">
                <a16:creationId xmlns:a16="http://schemas.microsoft.com/office/drawing/2014/main" id="{58F6A6DE-B0BF-4593-82BE-634C67475A49}"/>
              </a:ext>
            </a:extLst>
          </p:cNvPr>
          <p:cNvPicPr>
            <a:picLocks noChangeAspect="1"/>
          </p:cNvPicPr>
          <p:nvPr/>
        </p:nvPicPr>
        <p:blipFill>
          <a:blip r:embed="rId10"/>
          <a:stretch>
            <a:fillRect/>
          </a:stretch>
        </p:blipFill>
        <p:spPr>
          <a:xfrm>
            <a:off x="4829640" y="2565718"/>
            <a:ext cx="406381" cy="453363"/>
          </a:xfrm>
          <a:prstGeom prst="rect">
            <a:avLst/>
          </a:prstGeom>
        </p:spPr>
      </p:pic>
      <p:pic>
        <p:nvPicPr>
          <p:cNvPr id="52" name="Picture 51">
            <a:extLst>
              <a:ext uri="{FF2B5EF4-FFF2-40B4-BE49-F238E27FC236}">
                <a16:creationId xmlns:a16="http://schemas.microsoft.com/office/drawing/2014/main" id="{011046A8-1559-47F4-8F25-AE2C42DF1F81}"/>
              </a:ext>
            </a:extLst>
          </p:cNvPr>
          <p:cNvPicPr>
            <a:picLocks noChangeAspect="1"/>
          </p:cNvPicPr>
          <p:nvPr/>
        </p:nvPicPr>
        <p:blipFill>
          <a:blip r:embed="rId9"/>
          <a:stretch>
            <a:fillRect/>
          </a:stretch>
        </p:blipFill>
        <p:spPr>
          <a:xfrm>
            <a:off x="10749268" y="2523320"/>
            <a:ext cx="440141" cy="440480"/>
          </a:xfrm>
          <a:prstGeom prst="rect">
            <a:avLst/>
          </a:prstGeom>
        </p:spPr>
      </p:pic>
      <p:grpSp>
        <p:nvGrpSpPr>
          <p:cNvPr id="83" name="Group 82">
            <a:extLst>
              <a:ext uri="{FF2B5EF4-FFF2-40B4-BE49-F238E27FC236}">
                <a16:creationId xmlns:a16="http://schemas.microsoft.com/office/drawing/2014/main" id="{93416831-2892-40D4-B469-C684FC665979}"/>
              </a:ext>
            </a:extLst>
          </p:cNvPr>
          <p:cNvGrpSpPr/>
          <p:nvPr/>
        </p:nvGrpSpPr>
        <p:grpSpPr>
          <a:xfrm>
            <a:off x="10270404" y="4559683"/>
            <a:ext cx="745397" cy="595649"/>
            <a:chOff x="10476353" y="4650618"/>
            <a:chExt cx="760344" cy="607593"/>
          </a:xfrm>
        </p:grpSpPr>
        <p:sp>
          <p:nvSpPr>
            <p:cNvPr id="44" name="TextBox 43">
              <a:extLst>
                <a:ext uri="{FF2B5EF4-FFF2-40B4-BE49-F238E27FC236}">
                  <a16:creationId xmlns:a16="http://schemas.microsoft.com/office/drawing/2014/main" id="{59A574AD-3A95-4649-929C-D100D73D71E3}"/>
                </a:ext>
              </a:extLst>
            </p:cNvPr>
            <p:cNvSpPr txBox="1"/>
            <p:nvPr/>
          </p:nvSpPr>
          <p:spPr>
            <a:xfrm>
              <a:off x="10476353" y="5073636"/>
              <a:ext cx="760344" cy="18457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Service Bus</a:t>
              </a:r>
            </a:p>
          </p:txBody>
        </p:sp>
        <p:pic>
          <p:nvPicPr>
            <p:cNvPr id="53" name="Picture 52">
              <a:extLst>
                <a:ext uri="{FF2B5EF4-FFF2-40B4-BE49-F238E27FC236}">
                  <a16:creationId xmlns:a16="http://schemas.microsoft.com/office/drawing/2014/main" id="{09CFE3C2-128A-44DB-BA71-0F9A3ACCBEF3}"/>
                </a:ext>
              </a:extLst>
            </p:cNvPr>
            <p:cNvPicPr>
              <a:picLocks noChangeAspect="1"/>
            </p:cNvPicPr>
            <p:nvPr/>
          </p:nvPicPr>
          <p:blipFill>
            <a:blip r:embed="rId11"/>
            <a:stretch>
              <a:fillRect/>
            </a:stretch>
          </p:blipFill>
          <p:spPr>
            <a:xfrm>
              <a:off x="10672354" y="4650618"/>
              <a:ext cx="354123" cy="415499"/>
            </a:xfrm>
            <a:prstGeom prst="rect">
              <a:avLst/>
            </a:prstGeom>
          </p:spPr>
        </p:pic>
      </p:grpSp>
      <p:grpSp>
        <p:nvGrpSpPr>
          <p:cNvPr id="85" name="Group 84">
            <a:extLst>
              <a:ext uri="{FF2B5EF4-FFF2-40B4-BE49-F238E27FC236}">
                <a16:creationId xmlns:a16="http://schemas.microsoft.com/office/drawing/2014/main" id="{9CE1A00B-7799-4B55-B0B8-8174F0D8CEFA}"/>
              </a:ext>
            </a:extLst>
          </p:cNvPr>
          <p:cNvGrpSpPr/>
          <p:nvPr/>
        </p:nvGrpSpPr>
        <p:grpSpPr>
          <a:xfrm>
            <a:off x="8928096" y="4577867"/>
            <a:ext cx="1165384" cy="577465"/>
            <a:chOff x="9107124" y="4669167"/>
            <a:chExt cx="1188753" cy="589044"/>
          </a:xfrm>
        </p:grpSpPr>
        <p:sp>
          <p:nvSpPr>
            <p:cNvPr id="37" name="TextBox 36">
              <a:extLst>
                <a:ext uri="{FF2B5EF4-FFF2-40B4-BE49-F238E27FC236}">
                  <a16:creationId xmlns:a16="http://schemas.microsoft.com/office/drawing/2014/main" id="{055B8AF6-4232-4751-89C9-96429E3431C5}"/>
                </a:ext>
              </a:extLst>
            </p:cNvPr>
            <p:cNvSpPr txBox="1"/>
            <p:nvPr/>
          </p:nvSpPr>
          <p:spPr>
            <a:xfrm>
              <a:off x="9107124" y="5073636"/>
              <a:ext cx="1188753" cy="18457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pPr algn="ctr"/>
              <a:r>
                <a:rPr lang="en-US" sz="1176" dirty="0"/>
                <a:t>Notification Hubs</a:t>
              </a:r>
            </a:p>
          </p:txBody>
        </p:sp>
        <p:pic>
          <p:nvPicPr>
            <p:cNvPr id="54" name="Picture 53">
              <a:extLst>
                <a:ext uri="{FF2B5EF4-FFF2-40B4-BE49-F238E27FC236}">
                  <a16:creationId xmlns:a16="http://schemas.microsoft.com/office/drawing/2014/main" id="{053A2B5F-AA56-40CF-9461-FAD8EBF0C48F}"/>
                </a:ext>
              </a:extLst>
            </p:cNvPr>
            <p:cNvPicPr>
              <a:picLocks noChangeAspect="1"/>
            </p:cNvPicPr>
            <p:nvPr/>
          </p:nvPicPr>
          <p:blipFill>
            <a:blip r:embed="rId12"/>
            <a:stretch>
              <a:fillRect/>
            </a:stretch>
          </p:blipFill>
          <p:spPr>
            <a:xfrm>
              <a:off x="9505073" y="4669167"/>
              <a:ext cx="392855" cy="393158"/>
            </a:xfrm>
            <a:prstGeom prst="rect">
              <a:avLst/>
            </a:prstGeom>
          </p:spPr>
        </p:pic>
      </p:grpSp>
      <p:grpSp>
        <p:nvGrpSpPr>
          <p:cNvPr id="84" name="Group 83">
            <a:extLst>
              <a:ext uri="{FF2B5EF4-FFF2-40B4-BE49-F238E27FC236}">
                <a16:creationId xmlns:a16="http://schemas.microsoft.com/office/drawing/2014/main" id="{0E8A8451-7CC7-4F02-9BFF-4F5FEAAFBFD0}"/>
              </a:ext>
            </a:extLst>
          </p:cNvPr>
          <p:cNvGrpSpPr/>
          <p:nvPr/>
        </p:nvGrpSpPr>
        <p:grpSpPr>
          <a:xfrm>
            <a:off x="11206956" y="4558452"/>
            <a:ext cx="516167" cy="596883"/>
            <a:chOff x="11431667" y="4649360"/>
            <a:chExt cx="526517" cy="608851"/>
          </a:xfrm>
        </p:grpSpPr>
        <p:sp>
          <p:nvSpPr>
            <p:cNvPr id="45" name="TextBox 44">
              <a:extLst>
                <a:ext uri="{FF2B5EF4-FFF2-40B4-BE49-F238E27FC236}">
                  <a16:creationId xmlns:a16="http://schemas.microsoft.com/office/drawing/2014/main" id="{7C09C765-7CBB-4C42-9A44-1762324C88E9}"/>
                </a:ext>
              </a:extLst>
            </p:cNvPr>
            <p:cNvSpPr txBox="1"/>
            <p:nvPr/>
          </p:nvSpPr>
          <p:spPr>
            <a:xfrm>
              <a:off x="11431667" y="5073636"/>
              <a:ext cx="526517" cy="18457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a:t>Storage</a:t>
              </a:r>
            </a:p>
          </p:txBody>
        </p:sp>
        <p:pic>
          <p:nvPicPr>
            <p:cNvPr id="55" name="Picture 54">
              <a:extLst>
                <a:ext uri="{FF2B5EF4-FFF2-40B4-BE49-F238E27FC236}">
                  <a16:creationId xmlns:a16="http://schemas.microsoft.com/office/drawing/2014/main" id="{A0B72030-0282-4213-BA0D-8A86A3EE3E35}"/>
                </a:ext>
              </a:extLst>
            </p:cNvPr>
            <p:cNvPicPr>
              <a:picLocks noChangeAspect="1"/>
            </p:cNvPicPr>
            <p:nvPr/>
          </p:nvPicPr>
          <p:blipFill>
            <a:blip r:embed="rId13"/>
            <a:stretch>
              <a:fillRect/>
            </a:stretch>
          </p:blipFill>
          <p:spPr>
            <a:xfrm>
              <a:off x="11493895" y="4649360"/>
              <a:ext cx="384331" cy="408667"/>
            </a:xfrm>
            <a:prstGeom prst="rect">
              <a:avLst/>
            </a:prstGeom>
          </p:spPr>
        </p:pic>
      </p:grpSp>
      <p:grpSp>
        <p:nvGrpSpPr>
          <p:cNvPr id="82" name="Group 81">
            <a:extLst>
              <a:ext uri="{FF2B5EF4-FFF2-40B4-BE49-F238E27FC236}">
                <a16:creationId xmlns:a16="http://schemas.microsoft.com/office/drawing/2014/main" id="{87ECA7F3-D2D9-4F27-BF8B-4A1F47910C7C}"/>
              </a:ext>
            </a:extLst>
          </p:cNvPr>
          <p:cNvGrpSpPr/>
          <p:nvPr/>
        </p:nvGrpSpPr>
        <p:grpSpPr>
          <a:xfrm>
            <a:off x="8376655" y="2577328"/>
            <a:ext cx="689291" cy="647556"/>
            <a:chOff x="8576377" y="2641211"/>
            <a:chExt cx="703113" cy="660541"/>
          </a:xfrm>
        </p:grpSpPr>
        <p:sp>
          <p:nvSpPr>
            <p:cNvPr id="34" name="TextBox 33">
              <a:extLst>
                <a:ext uri="{FF2B5EF4-FFF2-40B4-BE49-F238E27FC236}">
                  <a16:creationId xmlns:a16="http://schemas.microsoft.com/office/drawing/2014/main" id="{436F4165-E33D-457C-8DEC-112F44E39980}"/>
                </a:ext>
              </a:extLst>
            </p:cNvPr>
            <p:cNvSpPr txBox="1"/>
            <p:nvPr/>
          </p:nvSpPr>
          <p:spPr>
            <a:xfrm>
              <a:off x="8576377" y="3117176"/>
              <a:ext cx="703113" cy="184576"/>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176" dirty="0"/>
                <a:t>SQL Azure</a:t>
              </a:r>
            </a:p>
          </p:txBody>
        </p:sp>
        <p:pic>
          <p:nvPicPr>
            <p:cNvPr id="56" name="Picture 55">
              <a:extLst>
                <a:ext uri="{FF2B5EF4-FFF2-40B4-BE49-F238E27FC236}">
                  <a16:creationId xmlns:a16="http://schemas.microsoft.com/office/drawing/2014/main" id="{E4936207-E8B6-4DE4-AD08-490B34BFA58C}"/>
                </a:ext>
              </a:extLst>
            </p:cNvPr>
            <p:cNvPicPr>
              <a:picLocks noChangeAspect="1"/>
            </p:cNvPicPr>
            <p:nvPr/>
          </p:nvPicPr>
          <p:blipFill>
            <a:blip r:embed="rId14"/>
            <a:stretch>
              <a:fillRect/>
            </a:stretch>
          </p:blipFill>
          <p:spPr>
            <a:xfrm>
              <a:off x="8749708" y="2641211"/>
              <a:ext cx="333556" cy="438539"/>
            </a:xfrm>
            <a:prstGeom prst="rect">
              <a:avLst/>
            </a:prstGeom>
          </p:spPr>
        </p:pic>
      </p:grpSp>
      <p:pic>
        <p:nvPicPr>
          <p:cNvPr id="57" name="Picture 56">
            <a:extLst>
              <a:ext uri="{FF2B5EF4-FFF2-40B4-BE49-F238E27FC236}">
                <a16:creationId xmlns:a16="http://schemas.microsoft.com/office/drawing/2014/main" id="{9FBEC91B-0F8F-45B3-B68D-EE4C680AA993}"/>
              </a:ext>
            </a:extLst>
          </p:cNvPr>
          <p:cNvPicPr>
            <a:picLocks noChangeAspect="1"/>
          </p:cNvPicPr>
          <p:nvPr/>
        </p:nvPicPr>
        <p:blipFill>
          <a:blip r:embed="rId14"/>
          <a:stretch>
            <a:fillRect/>
          </a:stretch>
        </p:blipFill>
        <p:spPr>
          <a:xfrm>
            <a:off x="9663316" y="2823579"/>
            <a:ext cx="299629" cy="393933"/>
          </a:xfrm>
          <a:prstGeom prst="rect">
            <a:avLst/>
          </a:prstGeom>
        </p:spPr>
      </p:pic>
      <p:pic>
        <p:nvPicPr>
          <p:cNvPr id="58" name="Picture 57">
            <a:extLst>
              <a:ext uri="{FF2B5EF4-FFF2-40B4-BE49-F238E27FC236}">
                <a16:creationId xmlns:a16="http://schemas.microsoft.com/office/drawing/2014/main" id="{5ED02B7F-0EF2-413F-AC8F-1E9176971738}"/>
              </a:ext>
            </a:extLst>
          </p:cNvPr>
          <p:cNvPicPr>
            <a:picLocks noChangeAspect="1"/>
          </p:cNvPicPr>
          <p:nvPr/>
        </p:nvPicPr>
        <p:blipFill>
          <a:blip r:embed="rId15"/>
          <a:stretch>
            <a:fillRect/>
          </a:stretch>
        </p:blipFill>
        <p:spPr>
          <a:xfrm>
            <a:off x="9663528" y="2260665"/>
            <a:ext cx="299203" cy="391571"/>
          </a:xfrm>
          <a:prstGeom prst="rect">
            <a:avLst/>
          </a:prstGeom>
        </p:spPr>
      </p:pic>
      <p:grpSp>
        <p:nvGrpSpPr>
          <p:cNvPr id="71" name="Group 70">
            <a:extLst>
              <a:ext uri="{FF2B5EF4-FFF2-40B4-BE49-F238E27FC236}">
                <a16:creationId xmlns:a16="http://schemas.microsoft.com/office/drawing/2014/main" id="{8A3FE2C7-5A4D-4562-AF35-BE56B8A2F9B1}"/>
              </a:ext>
            </a:extLst>
          </p:cNvPr>
          <p:cNvGrpSpPr/>
          <p:nvPr/>
        </p:nvGrpSpPr>
        <p:grpSpPr>
          <a:xfrm>
            <a:off x="7245405" y="3350105"/>
            <a:ext cx="687689" cy="586735"/>
            <a:chOff x="7460538" y="2761478"/>
            <a:chExt cx="701479" cy="598500"/>
          </a:xfrm>
        </p:grpSpPr>
        <p:sp>
          <p:nvSpPr>
            <p:cNvPr id="31" name="TextBox 30">
              <a:extLst>
                <a:ext uri="{FF2B5EF4-FFF2-40B4-BE49-F238E27FC236}">
                  <a16:creationId xmlns:a16="http://schemas.microsoft.com/office/drawing/2014/main" id="{95AE44F9-E0A9-46B1-BD57-29D9B7314414}"/>
                </a:ext>
              </a:extLst>
            </p:cNvPr>
            <p:cNvSpPr txBox="1"/>
            <p:nvPr/>
          </p:nvSpPr>
          <p:spPr>
            <a:xfrm>
              <a:off x="7460538" y="3175403"/>
              <a:ext cx="701479" cy="18457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Web Apps</a:t>
              </a:r>
            </a:p>
          </p:txBody>
        </p:sp>
        <p:pic>
          <p:nvPicPr>
            <p:cNvPr id="59" name="Picture 58">
              <a:extLst>
                <a:ext uri="{FF2B5EF4-FFF2-40B4-BE49-F238E27FC236}">
                  <a16:creationId xmlns:a16="http://schemas.microsoft.com/office/drawing/2014/main" id="{A737E51A-AB57-4715-B483-3A585DEE8E2B}"/>
                </a:ext>
              </a:extLst>
            </p:cNvPr>
            <p:cNvPicPr>
              <a:picLocks noChangeAspect="1"/>
            </p:cNvPicPr>
            <p:nvPr/>
          </p:nvPicPr>
          <p:blipFill>
            <a:blip r:embed="rId16"/>
            <a:stretch>
              <a:fillRect/>
            </a:stretch>
          </p:blipFill>
          <p:spPr>
            <a:xfrm>
              <a:off x="7617804" y="2761478"/>
              <a:ext cx="365687" cy="365967"/>
            </a:xfrm>
            <a:prstGeom prst="rect">
              <a:avLst/>
            </a:prstGeom>
          </p:spPr>
        </p:pic>
      </p:grpSp>
      <p:grpSp>
        <p:nvGrpSpPr>
          <p:cNvPr id="72" name="Group 71">
            <a:extLst>
              <a:ext uri="{FF2B5EF4-FFF2-40B4-BE49-F238E27FC236}">
                <a16:creationId xmlns:a16="http://schemas.microsoft.com/office/drawing/2014/main" id="{C850FBBB-79E5-406C-B59D-F5E6D6B90FF0}"/>
              </a:ext>
            </a:extLst>
          </p:cNvPr>
          <p:cNvGrpSpPr/>
          <p:nvPr/>
        </p:nvGrpSpPr>
        <p:grpSpPr>
          <a:xfrm>
            <a:off x="7285073" y="2592114"/>
            <a:ext cx="602729" cy="568005"/>
            <a:chOff x="7501001" y="2033994"/>
            <a:chExt cx="614815" cy="579395"/>
          </a:xfrm>
        </p:grpSpPr>
        <p:sp>
          <p:nvSpPr>
            <p:cNvPr id="30" name="TextBox 29">
              <a:extLst>
                <a:ext uri="{FF2B5EF4-FFF2-40B4-BE49-F238E27FC236}">
                  <a16:creationId xmlns:a16="http://schemas.microsoft.com/office/drawing/2014/main" id="{154C5F8A-B614-43BE-B144-E22069F54AD9}"/>
                </a:ext>
              </a:extLst>
            </p:cNvPr>
            <p:cNvSpPr txBox="1"/>
            <p:nvPr/>
          </p:nvSpPr>
          <p:spPr>
            <a:xfrm>
              <a:off x="7501001" y="2428814"/>
              <a:ext cx="614815" cy="18457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API Apps</a:t>
              </a:r>
            </a:p>
          </p:txBody>
        </p:sp>
        <p:pic>
          <p:nvPicPr>
            <p:cNvPr id="60" name="Picture 59">
              <a:extLst>
                <a:ext uri="{FF2B5EF4-FFF2-40B4-BE49-F238E27FC236}">
                  <a16:creationId xmlns:a16="http://schemas.microsoft.com/office/drawing/2014/main" id="{C064666F-EA98-4E20-B004-250AFF78DA04}"/>
                </a:ext>
              </a:extLst>
            </p:cNvPr>
            <p:cNvPicPr>
              <a:picLocks noChangeAspect="1"/>
            </p:cNvPicPr>
            <p:nvPr/>
          </p:nvPicPr>
          <p:blipFill>
            <a:blip r:embed="rId17"/>
            <a:stretch>
              <a:fillRect/>
            </a:stretch>
          </p:blipFill>
          <p:spPr>
            <a:xfrm>
              <a:off x="7582624" y="2033994"/>
              <a:ext cx="436046" cy="372209"/>
            </a:xfrm>
            <a:prstGeom prst="rect">
              <a:avLst/>
            </a:prstGeom>
          </p:spPr>
        </p:pic>
      </p:grpSp>
      <p:grpSp>
        <p:nvGrpSpPr>
          <p:cNvPr id="73" name="Group 72">
            <a:extLst>
              <a:ext uri="{FF2B5EF4-FFF2-40B4-BE49-F238E27FC236}">
                <a16:creationId xmlns:a16="http://schemas.microsoft.com/office/drawing/2014/main" id="{CE196D12-7D65-47C1-83FE-5AEAE00FB44F}"/>
              </a:ext>
            </a:extLst>
          </p:cNvPr>
          <p:cNvGrpSpPr/>
          <p:nvPr/>
        </p:nvGrpSpPr>
        <p:grpSpPr>
          <a:xfrm>
            <a:off x="7168491" y="1794512"/>
            <a:ext cx="843180" cy="647068"/>
            <a:chOff x="7382082" y="1125149"/>
            <a:chExt cx="860087" cy="660043"/>
          </a:xfrm>
        </p:grpSpPr>
        <p:sp>
          <p:nvSpPr>
            <p:cNvPr id="29" name="TextBox 28">
              <a:extLst>
                <a:ext uri="{FF2B5EF4-FFF2-40B4-BE49-F238E27FC236}">
                  <a16:creationId xmlns:a16="http://schemas.microsoft.com/office/drawing/2014/main" id="{7FA5CD40-E45D-4969-865B-0A584EE24683}"/>
                </a:ext>
              </a:extLst>
            </p:cNvPr>
            <p:cNvSpPr txBox="1"/>
            <p:nvPr/>
          </p:nvSpPr>
          <p:spPr>
            <a:xfrm>
              <a:off x="7382082" y="1600617"/>
              <a:ext cx="860087" cy="184575"/>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r>
                <a:rPr lang="en-US" sz="1176" dirty="0"/>
                <a:t>Mobile Apps</a:t>
              </a:r>
            </a:p>
          </p:txBody>
        </p:sp>
        <p:pic>
          <p:nvPicPr>
            <p:cNvPr id="61" name="Picture 60">
              <a:extLst>
                <a:ext uri="{FF2B5EF4-FFF2-40B4-BE49-F238E27FC236}">
                  <a16:creationId xmlns:a16="http://schemas.microsoft.com/office/drawing/2014/main" id="{235FEF2F-FFD5-411A-B42F-CEDD365865F8}"/>
                </a:ext>
              </a:extLst>
            </p:cNvPr>
            <p:cNvPicPr>
              <a:picLocks noChangeAspect="1"/>
            </p:cNvPicPr>
            <p:nvPr/>
          </p:nvPicPr>
          <p:blipFill>
            <a:blip r:embed="rId18"/>
            <a:stretch>
              <a:fillRect/>
            </a:stretch>
          </p:blipFill>
          <p:spPr>
            <a:xfrm>
              <a:off x="7650527" y="1125149"/>
              <a:ext cx="300241" cy="434726"/>
            </a:xfrm>
            <a:prstGeom prst="rect">
              <a:avLst/>
            </a:prstGeom>
          </p:spPr>
        </p:pic>
      </p:grpSp>
      <p:grpSp>
        <p:nvGrpSpPr>
          <p:cNvPr id="65" name="Group 64">
            <a:extLst>
              <a:ext uri="{FF2B5EF4-FFF2-40B4-BE49-F238E27FC236}">
                <a16:creationId xmlns:a16="http://schemas.microsoft.com/office/drawing/2014/main" id="{3BF8706B-7594-46A9-A188-B2D3048AB4E7}"/>
              </a:ext>
            </a:extLst>
          </p:cNvPr>
          <p:cNvGrpSpPr/>
          <p:nvPr/>
        </p:nvGrpSpPr>
        <p:grpSpPr>
          <a:xfrm>
            <a:off x="5393766" y="1676957"/>
            <a:ext cx="887893" cy="700725"/>
            <a:chOff x="5540021" y="1608487"/>
            <a:chExt cx="905697" cy="714776"/>
          </a:xfrm>
        </p:grpSpPr>
        <p:sp>
          <p:nvSpPr>
            <p:cNvPr id="46" name="TextBox 45">
              <a:extLst>
                <a:ext uri="{FF2B5EF4-FFF2-40B4-BE49-F238E27FC236}">
                  <a16:creationId xmlns:a16="http://schemas.microsoft.com/office/drawing/2014/main" id="{EC434D48-9415-4687-A1C7-F550279D6078}"/>
                </a:ext>
              </a:extLst>
            </p:cNvPr>
            <p:cNvSpPr txBox="1"/>
            <p:nvPr/>
          </p:nvSpPr>
          <p:spPr>
            <a:xfrm>
              <a:off x="5540021" y="1990864"/>
              <a:ext cx="905697" cy="332399"/>
            </a:xfrm>
            <a:prstGeom prst="rect">
              <a:avLst/>
            </a:prstGeom>
            <a:noFill/>
          </p:spPr>
          <p:txBody>
            <a:bodyPr wrap="none" lIns="0" tIns="0" rIns="0" bIns="0" rtlCol="0">
              <a:spAutoFit/>
            </a:bodyPr>
            <a:lstStyle>
              <a:defPPr>
                <a:defRPr lang="en-US"/>
              </a:defPPr>
              <a:lvl1pPr defTabSz="914191">
                <a:lnSpc>
                  <a:spcPct val="100000"/>
                </a:lnSpc>
                <a:spcAft>
                  <a:spcPts val="0"/>
                </a:spcAft>
                <a:defRPr sz="1200">
                  <a:solidFill>
                    <a:srgbClr val="797979"/>
                  </a:solidFill>
                  <a:latin typeface="Segoe UI"/>
                </a:defRPr>
              </a:lvl1pPr>
            </a:lstStyle>
            <a:p>
              <a:pPr algn="ctr">
                <a:lnSpc>
                  <a:spcPct val="90000"/>
                </a:lnSpc>
              </a:pPr>
              <a:r>
                <a:rPr lang="en-US" sz="1176" dirty="0"/>
                <a:t>API</a:t>
              </a:r>
              <a:br>
                <a:rPr lang="en-US" sz="1176" dirty="0"/>
              </a:br>
              <a:r>
                <a:rPr lang="en-US" sz="1176" dirty="0"/>
                <a:t>Management</a:t>
              </a:r>
            </a:p>
          </p:txBody>
        </p:sp>
        <p:pic>
          <p:nvPicPr>
            <p:cNvPr id="62" name="Picture 61">
              <a:extLst>
                <a:ext uri="{FF2B5EF4-FFF2-40B4-BE49-F238E27FC236}">
                  <a16:creationId xmlns:a16="http://schemas.microsoft.com/office/drawing/2014/main" id="{FE9CAD24-D1F3-4C59-ACFE-A96D12FF6FD5}"/>
                </a:ext>
              </a:extLst>
            </p:cNvPr>
            <p:cNvPicPr>
              <a:picLocks noChangeAspect="1"/>
            </p:cNvPicPr>
            <p:nvPr/>
          </p:nvPicPr>
          <p:blipFill>
            <a:blip r:embed="rId19"/>
            <a:stretch>
              <a:fillRect/>
            </a:stretch>
          </p:blipFill>
          <p:spPr>
            <a:xfrm>
              <a:off x="5783770" y="1608487"/>
              <a:ext cx="418199" cy="344666"/>
            </a:xfrm>
            <a:prstGeom prst="rect">
              <a:avLst/>
            </a:prstGeom>
          </p:spPr>
        </p:pic>
      </p:grpSp>
      <p:pic>
        <p:nvPicPr>
          <p:cNvPr id="63" name="Picture 62">
            <a:extLst>
              <a:ext uri="{FF2B5EF4-FFF2-40B4-BE49-F238E27FC236}">
                <a16:creationId xmlns:a16="http://schemas.microsoft.com/office/drawing/2014/main" id="{9AF4A784-6A63-4B9C-B43C-593479005BAC}"/>
              </a:ext>
            </a:extLst>
          </p:cNvPr>
          <p:cNvPicPr>
            <a:picLocks noChangeAspect="1"/>
          </p:cNvPicPr>
          <p:nvPr/>
        </p:nvPicPr>
        <p:blipFill>
          <a:blip r:embed="rId20"/>
          <a:stretch>
            <a:fillRect/>
          </a:stretch>
        </p:blipFill>
        <p:spPr>
          <a:xfrm>
            <a:off x="6348190" y="2591926"/>
            <a:ext cx="404847" cy="405159"/>
          </a:xfrm>
          <a:prstGeom prst="rect">
            <a:avLst/>
          </a:prstGeom>
        </p:spPr>
      </p:pic>
      <p:pic>
        <p:nvPicPr>
          <p:cNvPr id="64" name="Picture 63">
            <a:extLst>
              <a:ext uri="{FF2B5EF4-FFF2-40B4-BE49-F238E27FC236}">
                <a16:creationId xmlns:a16="http://schemas.microsoft.com/office/drawing/2014/main" id="{96F1D240-71A9-4E40-8653-BA90C83B25FC}"/>
              </a:ext>
            </a:extLst>
          </p:cNvPr>
          <p:cNvPicPr>
            <a:picLocks noChangeAspect="1"/>
          </p:cNvPicPr>
          <p:nvPr/>
        </p:nvPicPr>
        <p:blipFill>
          <a:blip r:embed="rId21"/>
          <a:stretch>
            <a:fillRect/>
          </a:stretch>
        </p:blipFill>
        <p:spPr>
          <a:xfrm>
            <a:off x="7762135" y="4234289"/>
            <a:ext cx="496769" cy="416732"/>
          </a:xfrm>
          <a:prstGeom prst="rect">
            <a:avLst/>
          </a:prstGeom>
        </p:spPr>
      </p:pic>
    </p:spTree>
    <p:extLst>
      <p:ext uri="{BB962C8B-B14F-4D97-AF65-F5344CB8AC3E}">
        <p14:creationId xmlns:p14="http://schemas.microsoft.com/office/powerpoint/2010/main" val="1609317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16BC1-46A7-4278-BEBB-AA60EA3A765D}"/>
              </a:ext>
            </a:extLst>
          </p:cNvPr>
          <p:cNvSpPr>
            <a:spLocks noGrp="1"/>
          </p:cNvSpPr>
          <p:nvPr>
            <p:ph type="title"/>
          </p:nvPr>
        </p:nvSpPr>
        <p:spPr>
          <a:xfrm>
            <a:off x="584200" y="2979778"/>
            <a:ext cx="9144000" cy="553998"/>
          </a:xfrm>
        </p:spPr>
        <p:txBody>
          <a:bodyPr/>
          <a:lstStyle/>
          <a:p>
            <a:r>
              <a:rPr lang="en-US" dirty="0"/>
              <a:t>Advanced Anal</a:t>
            </a:r>
            <a:r>
              <a:rPr lang="sl-SI" dirty="0" err="1"/>
              <a:t>ytics</a:t>
            </a:r>
            <a:r>
              <a:rPr lang="sl-SI" dirty="0"/>
              <a:t> and Internet </a:t>
            </a:r>
            <a:r>
              <a:rPr lang="sl-SI" dirty="0" err="1"/>
              <a:t>of</a:t>
            </a:r>
            <a:r>
              <a:rPr lang="sl-SI" dirty="0"/>
              <a:t> </a:t>
            </a:r>
            <a:r>
              <a:rPr lang="sl-SI" dirty="0" err="1"/>
              <a:t>Things</a:t>
            </a:r>
            <a:endParaRPr lang="sl-SI" dirty="0"/>
          </a:p>
        </p:txBody>
      </p:sp>
      <p:sp>
        <p:nvSpPr>
          <p:cNvPr id="3" name="Text Placeholder 2">
            <a:extLst>
              <a:ext uri="{FF2B5EF4-FFF2-40B4-BE49-F238E27FC236}">
                <a16:creationId xmlns:a16="http://schemas.microsoft.com/office/drawing/2014/main" id="{D436D403-7EEE-40B2-81E2-9C0B258C1EF8}"/>
              </a:ext>
            </a:extLst>
          </p:cNvPr>
          <p:cNvSpPr>
            <a:spLocks noGrp="1"/>
          </p:cNvSpPr>
          <p:nvPr>
            <p:ph type="body" sz="quarter" idx="12"/>
          </p:nvPr>
        </p:nvSpPr>
        <p:spPr>
          <a:xfrm>
            <a:off x="584200" y="3962400"/>
            <a:ext cx="9144000" cy="369332"/>
          </a:xfrm>
        </p:spPr>
        <p:txBody>
          <a:bodyPr/>
          <a:lstStyle/>
          <a:p>
            <a:endParaRPr lang="sl-SI" sz="2400" dirty="0"/>
          </a:p>
        </p:txBody>
      </p:sp>
    </p:spTree>
    <p:extLst>
      <p:ext uri="{BB962C8B-B14F-4D97-AF65-F5344CB8AC3E}">
        <p14:creationId xmlns:p14="http://schemas.microsoft.com/office/powerpoint/2010/main" val="3733981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602350" y="4615642"/>
            <a:ext cx="1213254" cy="933749"/>
            <a:chOff x="7665928" y="5319847"/>
            <a:chExt cx="1213426" cy="933882"/>
          </a:xfrm>
        </p:grpSpPr>
        <p:sp>
          <p:nvSpPr>
            <p:cNvPr id="90" name="TextBox 89"/>
            <p:cNvSpPr txBox="1"/>
            <p:nvPr/>
          </p:nvSpPr>
          <p:spPr>
            <a:xfrm>
              <a:off x="7828680" y="5482599"/>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91" name="TextBox 90"/>
            <p:cNvSpPr txBox="1"/>
            <p:nvPr/>
          </p:nvSpPr>
          <p:spPr>
            <a:xfrm>
              <a:off x="7747304" y="5401223"/>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92" name="TextBox 91"/>
            <p:cNvSpPr txBox="1"/>
            <p:nvPr/>
          </p:nvSpPr>
          <p:spPr>
            <a:xfrm>
              <a:off x="7665928" y="5319847"/>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200" dirty="0"/>
                <a:t>Resource constrained  devices</a:t>
              </a:r>
            </a:p>
          </p:txBody>
        </p:sp>
      </p:grpSp>
      <p:grpSp>
        <p:nvGrpSpPr>
          <p:cNvPr id="84" name="Group 83"/>
          <p:cNvGrpSpPr/>
          <p:nvPr/>
        </p:nvGrpSpPr>
        <p:grpSpPr>
          <a:xfrm>
            <a:off x="602033" y="3531706"/>
            <a:ext cx="1213254" cy="933749"/>
            <a:chOff x="4142929" y="5113897"/>
            <a:chExt cx="1213426" cy="933882"/>
          </a:xfrm>
        </p:grpSpPr>
        <p:sp>
          <p:nvSpPr>
            <p:cNvPr id="86" name="TextBox 85"/>
            <p:cNvSpPr txBox="1"/>
            <p:nvPr/>
          </p:nvSpPr>
          <p:spPr>
            <a:xfrm>
              <a:off x="4305681" y="5276649"/>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87" name="TextBox 86"/>
            <p:cNvSpPr txBox="1"/>
            <p:nvPr/>
          </p:nvSpPr>
          <p:spPr>
            <a:xfrm>
              <a:off x="4224305" y="5195273"/>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88" name="TextBox 87"/>
            <p:cNvSpPr txBox="1"/>
            <p:nvPr/>
          </p:nvSpPr>
          <p:spPr>
            <a:xfrm>
              <a:off x="4142929" y="5113897"/>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200" dirty="0"/>
                <a:t>Existing </a:t>
              </a:r>
              <a:r>
                <a:rPr lang="en-US" sz="1200" dirty="0" err="1"/>
                <a:t>IoT</a:t>
              </a:r>
              <a:r>
                <a:rPr lang="en-US" sz="1200" dirty="0"/>
                <a:t> devices</a:t>
              </a:r>
            </a:p>
            <a:p>
              <a:endParaRPr lang="en-US" sz="1400" dirty="0"/>
            </a:p>
            <a:p>
              <a:endParaRPr lang="en-US" sz="1200" dirty="0"/>
            </a:p>
          </p:txBody>
        </p:sp>
        <p:sp>
          <p:nvSpPr>
            <p:cNvPr id="89" name="Rectangle 88"/>
            <p:cNvSpPr/>
            <p:nvPr/>
          </p:nvSpPr>
          <p:spPr>
            <a:xfrm>
              <a:off x="4362284" y="5559600"/>
              <a:ext cx="688618" cy="269965"/>
            </a:xfrm>
            <a:prstGeom prst="rect">
              <a:avLst/>
            </a:prstGeom>
            <a:solidFill>
              <a:srgbClr val="0078D7"/>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err="1">
                  <a:solidFill>
                    <a:srgbClr val="FFFFFF"/>
                  </a:solidFill>
                  <a:latin typeface="Segoe UI" panose="020B0502040204020203" pitchFamily="34" charset="0"/>
                  <a:cs typeface="Segoe UI" panose="020B0502040204020203" pitchFamily="34" charset="0"/>
                </a:rPr>
                <a:t>IoT</a:t>
              </a:r>
              <a:r>
                <a:rPr lang="en-US" sz="1100" dirty="0">
                  <a:solidFill>
                    <a:srgbClr val="FFFFFF"/>
                  </a:solidFill>
                  <a:latin typeface="Segoe UI" panose="020B0502040204020203" pitchFamily="34" charset="0"/>
                  <a:cs typeface="Segoe UI" panose="020B0502040204020203" pitchFamily="34" charset="0"/>
                </a:rPr>
                <a:t> SDK</a:t>
              </a:r>
            </a:p>
          </p:txBody>
        </p:sp>
      </p:grpSp>
      <p:sp>
        <p:nvSpPr>
          <p:cNvPr id="5" name="Oval 4"/>
          <p:cNvSpPr/>
          <p:nvPr/>
        </p:nvSpPr>
        <p:spPr>
          <a:xfrm>
            <a:off x="8263916" y="3570789"/>
            <a:ext cx="207738" cy="203374"/>
          </a:xfrm>
          <a:prstGeom prst="ellipse">
            <a:avLst/>
          </a:prstGeom>
          <a:solidFill>
            <a:srgbClr val="5B9BD5"/>
          </a:solidFill>
          <a:ln w="12700" cap="flat" cmpd="sng" algn="ctr">
            <a:solidFill>
              <a:srgbClr val="5B9BD5">
                <a:shade val="50000"/>
              </a:srgbClr>
            </a:solidFill>
            <a:prstDash val="solid"/>
            <a:miter lim="800000"/>
          </a:ln>
          <a:effectLst/>
        </p:spPr>
        <p:txBody>
          <a:bodyPr rtlCol="0" anchor="ctr"/>
          <a:lstStyle/>
          <a:p>
            <a:pPr algn="ctr" defTabSz="914048">
              <a:defRPr/>
            </a:pPr>
            <a:endParaRPr lang="en-US" sz="1200" kern="0">
              <a:solidFill>
                <a:prstClr val="white"/>
              </a:solidFill>
              <a:cs typeface="Arial" panose="020B0604020202020204" pitchFamily="34" charset="0"/>
            </a:endParaRPr>
          </a:p>
        </p:txBody>
      </p:sp>
      <p:sp>
        <p:nvSpPr>
          <p:cNvPr id="6" name="Oval 5"/>
          <p:cNvSpPr/>
          <p:nvPr/>
        </p:nvSpPr>
        <p:spPr>
          <a:xfrm>
            <a:off x="8263916" y="3570789"/>
            <a:ext cx="207738" cy="203374"/>
          </a:xfrm>
          <a:prstGeom prst="ellipse">
            <a:avLst/>
          </a:prstGeom>
          <a:solidFill>
            <a:srgbClr val="5B9BD5"/>
          </a:solidFill>
          <a:ln w="12700" cap="flat" cmpd="sng" algn="ctr">
            <a:solidFill>
              <a:srgbClr val="5B9BD5">
                <a:shade val="50000"/>
              </a:srgbClr>
            </a:solidFill>
            <a:prstDash val="dash"/>
            <a:miter lim="800000"/>
          </a:ln>
          <a:effectLst/>
        </p:spPr>
        <p:txBody>
          <a:bodyPr rtlCol="0" anchor="ctr"/>
          <a:lstStyle/>
          <a:p>
            <a:pPr algn="ctr" defTabSz="914048">
              <a:defRPr/>
            </a:pPr>
            <a:endParaRPr lang="en-US" sz="1200" kern="0">
              <a:solidFill>
                <a:prstClr val="white"/>
              </a:solidFill>
              <a:cs typeface="Arial" panose="020B0604020202020204" pitchFamily="34" charset="0"/>
            </a:endParaRPr>
          </a:p>
        </p:txBody>
      </p:sp>
      <p:sp>
        <p:nvSpPr>
          <p:cNvPr id="7" name="Rectangle 6"/>
          <p:cNvSpPr/>
          <p:nvPr/>
        </p:nvSpPr>
        <p:spPr>
          <a:xfrm>
            <a:off x="3630446" y="2334465"/>
            <a:ext cx="5976536" cy="3377657"/>
          </a:xfrm>
          <a:prstGeom prst="rect">
            <a:avLst/>
          </a:prstGeom>
          <a:ln w="12700">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algn="ctr" defTabSz="914048">
              <a:defRPr/>
            </a:pPr>
            <a:endParaRPr lang="en-US" sz="1200" kern="0" dirty="0">
              <a:solidFill>
                <a:prstClr val="black"/>
              </a:solidFill>
              <a:cs typeface="Arial" panose="020B0604020202020204" pitchFamily="34" charset="0"/>
            </a:endParaRPr>
          </a:p>
        </p:txBody>
      </p:sp>
      <p:sp>
        <p:nvSpPr>
          <p:cNvPr id="8" name="Rectangle 7"/>
          <p:cNvSpPr/>
          <p:nvPr/>
        </p:nvSpPr>
        <p:spPr>
          <a:xfrm>
            <a:off x="8600662" y="2527020"/>
            <a:ext cx="826016" cy="1462832"/>
          </a:xfrm>
          <a:prstGeom prst="rect">
            <a:avLst/>
          </a:prstGeom>
          <a:solidFill>
            <a:schemeClr val="accent1"/>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a:solidFill>
                  <a:srgbClr val="FFFFFF"/>
                </a:solidFill>
                <a:latin typeface="Segoe UI" panose="020B0502040204020203" pitchFamily="34" charset="0"/>
                <a:cs typeface="Segoe UI" panose="020B0502040204020203" pitchFamily="34" charset="0"/>
              </a:rPr>
              <a:t>Solution UX</a:t>
            </a:r>
          </a:p>
        </p:txBody>
      </p:sp>
      <p:sp>
        <p:nvSpPr>
          <p:cNvPr id="9" name="Rectangle 8"/>
          <p:cNvSpPr/>
          <p:nvPr/>
        </p:nvSpPr>
        <p:spPr>
          <a:xfrm>
            <a:off x="4915126" y="3622464"/>
            <a:ext cx="3399304" cy="822843"/>
          </a:xfrm>
          <a:prstGeom prst="rect">
            <a:avLst/>
          </a:prstGeom>
          <a:solidFill>
            <a:schemeClr val="accent1"/>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a:solidFill>
                  <a:srgbClr val="FFFFFF"/>
                </a:solidFill>
                <a:latin typeface="Segoe UI" panose="020B0502040204020203" pitchFamily="34" charset="0"/>
                <a:cs typeface="Segoe UI" panose="020B0502040204020203" pitchFamily="34" charset="0"/>
              </a:rPr>
              <a:t>Application business logic</a:t>
            </a:r>
          </a:p>
          <a:p>
            <a:pPr algn="ctr" defTabSz="914192"/>
            <a:endParaRPr lang="en-US" sz="1100" dirty="0">
              <a:solidFill>
                <a:srgbClr val="FFFFFF"/>
              </a:solidFill>
              <a:latin typeface="Segoe UI" panose="020B0502040204020203" pitchFamily="34" charset="0"/>
              <a:cs typeface="Segoe UI" panose="020B0502040204020203" pitchFamily="34" charset="0"/>
            </a:endParaRPr>
          </a:p>
        </p:txBody>
      </p:sp>
      <p:cxnSp>
        <p:nvCxnSpPr>
          <p:cNvPr id="12" name="Straight Arrow Connector 11"/>
          <p:cNvCxnSpPr>
            <a:stCxn id="8" idx="2"/>
          </p:cNvCxnSpPr>
          <p:nvPr/>
        </p:nvCxnSpPr>
        <p:spPr>
          <a:xfrm>
            <a:off x="8000968" y="2915128"/>
            <a:ext cx="0" cy="247158"/>
          </a:xfrm>
          <a:prstGeom prst="straightConnector1">
            <a:avLst/>
          </a:prstGeom>
          <a:noFill/>
          <a:ln w="19050" cap="flat" cmpd="sng" algn="ctr">
            <a:solidFill>
              <a:srgbClr val="0078D7"/>
            </a:solidFill>
            <a:prstDash val="solid"/>
            <a:miter lim="800000"/>
            <a:tailEnd type="triangle"/>
          </a:ln>
          <a:effectLst/>
        </p:spPr>
      </p:cxnSp>
      <p:sp>
        <p:nvSpPr>
          <p:cNvPr id="15" name="Rectangle 14"/>
          <p:cNvSpPr/>
          <p:nvPr/>
        </p:nvSpPr>
        <p:spPr>
          <a:xfrm>
            <a:off x="4915128" y="2514236"/>
            <a:ext cx="3415581" cy="822843"/>
          </a:xfrm>
          <a:prstGeom prst="rect">
            <a:avLst/>
          </a:prstGeom>
          <a:solidFill>
            <a:schemeClr val="accent1"/>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a:solidFill>
                  <a:srgbClr val="FFFFFF"/>
                </a:solidFill>
                <a:latin typeface="Segoe UI" panose="020B0502040204020203" pitchFamily="34" charset="0"/>
                <a:cs typeface="Segoe UI" panose="020B0502040204020203" pitchFamily="34" charset="0"/>
              </a:rPr>
              <a:t>Stream processing and analytics</a:t>
            </a:r>
          </a:p>
          <a:p>
            <a:pPr algn="ctr" defTabSz="914192"/>
            <a:endParaRPr lang="en-US" sz="1100" dirty="0">
              <a:solidFill>
                <a:srgbClr val="FFFFFF"/>
              </a:solidFill>
              <a:latin typeface="Segoe UI" panose="020B0502040204020203" pitchFamily="34" charset="0"/>
              <a:cs typeface="Segoe UI" panose="020B0502040204020203" pitchFamily="34" charset="0"/>
            </a:endParaRPr>
          </a:p>
        </p:txBody>
      </p:sp>
      <p:cxnSp>
        <p:nvCxnSpPr>
          <p:cNvPr id="17" name="Straight Arrow Connector 16"/>
          <p:cNvCxnSpPr/>
          <p:nvPr/>
        </p:nvCxnSpPr>
        <p:spPr>
          <a:xfrm>
            <a:off x="4623666" y="4029087"/>
            <a:ext cx="291463" cy="400"/>
          </a:xfrm>
          <a:prstGeom prst="straightConnector1">
            <a:avLst/>
          </a:prstGeom>
          <a:noFill/>
          <a:ln w="19050" cap="flat" cmpd="sng" algn="ctr">
            <a:solidFill>
              <a:schemeClr val="accent1"/>
            </a:solidFill>
            <a:prstDash val="solid"/>
            <a:miter lim="800000"/>
            <a:headEnd type="triangle"/>
            <a:tailEnd type="triangle"/>
          </a:ln>
          <a:effectLst/>
        </p:spPr>
      </p:cxnSp>
      <p:sp>
        <p:nvSpPr>
          <p:cNvPr id="18" name="Rectangle 17"/>
          <p:cNvSpPr/>
          <p:nvPr/>
        </p:nvSpPr>
        <p:spPr>
          <a:xfrm>
            <a:off x="8600659" y="4092500"/>
            <a:ext cx="826017" cy="1460322"/>
          </a:xfrm>
          <a:prstGeom prst="rect">
            <a:avLst/>
          </a:prstGeom>
          <a:solidFill>
            <a:schemeClr val="accent1"/>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a:solidFill>
                  <a:srgbClr val="FFFFFF"/>
                </a:solidFill>
                <a:latin typeface="Segoe UI" panose="020B0502040204020203" pitchFamily="34" charset="0"/>
                <a:cs typeface="Segoe UI" panose="020B0502040204020203" pitchFamily="34" charset="0"/>
              </a:rPr>
              <a:t>Business integration connectors and gateway(s)</a:t>
            </a:r>
          </a:p>
          <a:p>
            <a:pPr algn="ctr" defTabSz="914192"/>
            <a:endParaRPr lang="en-US" sz="1100" dirty="0">
              <a:solidFill>
                <a:srgbClr val="FFFFFF"/>
              </a:solidFill>
              <a:latin typeface="Segoe UI" panose="020B0502040204020203" pitchFamily="34" charset="0"/>
              <a:cs typeface="Segoe UI" panose="020B0502040204020203" pitchFamily="34" charset="0"/>
            </a:endParaRPr>
          </a:p>
          <a:p>
            <a:pPr algn="ctr" defTabSz="914192"/>
            <a:endParaRPr lang="en-US" sz="1100" dirty="0">
              <a:solidFill>
                <a:srgbClr val="FFFFFF"/>
              </a:solidFill>
              <a:latin typeface="Segoe UI" panose="020B0502040204020203" pitchFamily="34" charset="0"/>
              <a:cs typeface="Segoe UI" panose="020B0502040204020203" pitchFamily="34" charset="0"/>
            </a:endParaRPr>
          </a:p>
        </p:txBody>
      </p:sp>
      <p:sp>
        <p:nvSpPr>
          <p:cNvPr id="20" name="Rectangle 19"/>
          <p:cNvSpPr/>
          <p:nvPr/>
        </p:nvSpPr>
        <p:spPr>
          <a:xfrm>
            <a:off x="2150796" y="4080531"/>
            <a:ext cx="1019416" cy="910191"/>
          </a:xfrm>
          <a:prstGeom prst="rect">
            <a:avLst/>
          </a:prstGeom>
          <a:noFill/>
          <a:ln w="15875" cap="flat" cmpd="sng" algn="ctr">
            <a:solidFill>
              <a:srgbClr val="0078D7"/>
            </a:solidFill>
            <a:prstDash val="dash"/>
            <a:miter lim="800000"/>
          </a:ln>
          <a:effectLst/>
        </p:spPr>
        <p:txBody>
          <a:bodyPr rtlCol="0" anchor="ctr"/>
          <a:lstStyle/>
          <a:p>
            <a:pPr algn="ctr" defTabSz="914048">
              <a:defRPr/>
            </a:pPr>
            <a:r>
              <a:rPr lang="en-US" sz="1400" kern="0" dirty="0">
                <a:solidFill>
                  <a:schemeClr val="bg1"/>
                </a:solidFill>
                <a:cs typeface="Arial" panose="020B0604020202020204" pitchFamily="34" charset="0"/>
              </a:rPr>
              <a:t>Field Gateway</a:t>
            </a:r>
            <a:br>
              <a:rPr lang="en-US" sz="1600" kern="0" dirty="0">
                <a:solidFill>
                  <a:schemeClr val="bg1"/>
                </a:solidFill>
                <a:cs typeface="Arial" panose="020B0604020202020204" pitchFamily="34" charset="0"/>
              </a:rPr>
            </a:br>
            <a:endParaRPr lang="en-US" sz="1600" kern="0" dirty="0">
              <a:solidFill>
                <a:schemeClr val="bg1"/>
              </a:solidFill>
              <a:cs typeface="Arial" panose="020B0604020202020204" pitchFamily="34" charset="0"/>
            </a:endParaRPr>
          </a:p>
        </p:txBody>
      </p:sp>
      <p:cxnSp>
        <p:nvCxnSpPr>
          <p:cNvPr id="22" name="Straight Arrow Connector 21"/>
          <p:cNvCxnSpPr/>
          <p:nvPr/>
        </p:nvCxnSpPr>
        <p:spPr>
          <a:xfrm flipH="1">
            <a:off x="6972234" y="4893215"/>
            <a:ext cx="343032" cy="0"/>
          </a:xfrm>
          <a:prstGeom prst="straightConnector1">
            <a:avLst/>
          </a:prstGeom>
          <a:ln w="1905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3793829" y="2514235"/>
            <a:ext cx="822843" cy="3035157"/>
          </a:xfrm>
          <a:prstGeom prst="rect">
            <a:avLst/>
          </a:prstGeom>
          <a:solidFill>
            <a:schemeClr val="accent1"/>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a:solidFill>
                  <a:srgbClr val="FFFFFF"/>
                </a:solidFill>
                <a:latin typeface="Segoe UI" panose="020B0502040204020203" pitchFamily="34" charset="0"/>
                <a:cs typeface="Segoe UI" panose="020B0502040204020203" pitchFamily="34" charset="0"/>
              </a:rPr>
              <a:t>Cloud gateway</a:t>
            </a:r>
          </a:p>
        </p:txBody>
      </p:sp>
      <p:cxnSp>
        <p:nvCxnSpPr>
          <p:cNvPr id="33" name="Elbow Connector 32"/>
          <p:cNvCxnSpPr>
            <a:endCxn id="20" idx="1"/>
          </p:cNvCxnSpPr>
          <p:nvPr/>
        </p:nvCxnSpPr>
        <p:spPr>
          <a:xfrm flipV="1">
            <a:off x="1668822" y="4535627"/>
            <a:ext cx="481974" cy="465526"/>
          </a:xfrm>
          <a:prstGeom prst="bentConnector3">
            <a:avLst>
              <a:gd name="adj1" fmla="val 50000"/>
            </a:avLst>
          </a:prstGeom>
          <a:ln w="3810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Elbow Connector 33"/>
          <p:cNvCxnSpPr>
            <a:endCxn id="20" idx="1"/>
          </p:cNvCxnSpPr>
          <p:nvPr/>
        </p:nvCxnSpPr>
        <p:spPr>
          <a:xfrm>
            <a:off x="1667032" y="4080534"/>
            <a:ext cx="483764" cy="455093"/>
          </a:xfrm>
          <a:prstGeom prst="bentConnector3">
            <a:avLst>
              <a:gd name="adj1" fmla="val 50000"/>
            </a:avLst>
          </a:prstGeom>
          <a:ln w="38100">
            <a:solidFill>
              <a:srgbClr val="0078D7"/>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201002" y="4535628"/>
            <a:ext cx="401592" cy="2053"/>
          </a:xfrm>
          <a:prstGeom prst="straightConnector1">
            <a:avLst/>
          </a:prstGeom>
          <a:noFill/>
          <a:ln w="38100" cap="flat" cmpd="sng" algn="ctr">
            <a:solidFill>
              <a:srgbClr val="0078D7"/>
            </a:solidFill>
            <a:prstDash val="solid"/>
            <a:miter lim="800000"/>
            <a:headEnd type="triangle" w="med" len="med"/>
            <a:tailEnd type="triangle" w="med" len="med"/>
          </a:ln>
          <a:effectLst/>
        </p:spPr>
      </p:cxnSp>
      <p:cxnSp>
        <p:nvCxnSpPr>
          <p:cNvPr id="36" name="Straight Arrow Connector 35"/>
          <p:cNvCxnSpPr/>
          <p:nvPr/>
        </p:nvCxnSpPr>
        <p:spPr>
          <a:xfrm>
            <a:off x="1676239" y="3821367"/>
            <a:ext cx="1923418" cy="0"/>
          </a:xfrm>
          <a:prstGeom prst="straightConnector1">
            <a:avLst/>
          </a:prstGeom>
          <a:noFill/>
          <a:ln w="38100" cap="flat" cmpd="sng" algn="ctr">
            <a:solidFill>
              <a:srgbClr val="0078D7"/>
            </a:solidFill>
            <a:prstDash val="solid"/>
            <a:miter lim="800000"/>
            <a:headEnd type="triangle" w="med" len="med"/>
            <a:tailEnd type="triangle" w="med" len="med"/>
          </a:ln>
          <a:effectLst/>
        </p:spPr>
      </p:cxnSp>
      <p:cxnSp>
        <p:nvCxnSpPr>
          <p:cNvPr id="38" name="Straight Arrow Connector 37"/>
          <p:cNvCxnSpPr/>
          <p:nvPr/>
        </p:nvCxnSpPr>
        <p:spPr>
          <a:xfrm flipH="1">
            <a:off x="4615799" y="2941006"/>
            <a:ext cx="299328" cy="0"/>
          </a:xfrm>
          <a:prstGeom prst="straightConnector1">
            <a:avLst/>
          </a:prstGeom>
          <a:noFill/>
          <a:ln w="19050" cap="flat" cmpd="sng" algn="ctr">
            <a:solidFill>
              <a:schemeClr val="accent1"/>
            </a:solidFill>
            <a:prstDash val="solid"/>
            <a:miter lim="800000"/>
            <a:headEnd type="triangle"/>
            <a:tailEnd type="none"/>
          </a:ln>
          <a:effectLst/>
        </p:spPr>
      </p:cxnSp>
      <p:grpSp>
        <p:nvGrpSpPr>
          <p:cNvPr id="2" name="Group 1"/>
          <p:cNvGrpSpPr/>
          <p:nvPr/>
        </p:nvGrpSpPr>
        <p:grpSpPr>
          <a:xfrm>
            <a:off x="599083" y="5712121"/>
            <a:ext cx="2033296" cy="566868"/>
            <a:chOff x="865965" y="5370682"/>
            <a:chExt cx="2033584" cy="566948"/>
          </a:xfrm>
        </p:grpSpPr>
        <p:grpSp>
          <p:nvGrpSpPr>
            <p:cNvPr id="48" name="Group 47"/>
            <p:cNvGrpSpPr/>
            <p:nvPr/>
          </p:nvGrpSpPr>
          <p:grpSpPr>
            <a:xfrm>
              <a:off x="865965" y="5370682"/>
              <a:ext cx="2033584" cy="566948"/>
              <a:chOff x="1223726" y="6180584"/>
              <a:chExt cx="2033584" cy="566948"/>
            </a:xfrm>
          </p:grpSpPr>
          <p:sp>
            <p:nvSpPr>
              <p:cNvPr id="51" name="TextBox 50"/>
              <p:cNvSpPr txBox="1"/>
              <p:nvPr/>
            </p:nvSpPr>
            <p:spPr>
              <a:xfrm>
                <a:off x="1509790" y="6180584"/>
                <a:ext cx="580369" cy="161606"/>
              </a:xfrm>
              <a:prstGeom prst="rect">
                <a:avLst/>
              </a:prstGeom>
              <a:noFill/>
            </p:spPr>
            <p:txBody>
              <a:bodyPr wrap="none" lIns="0" tIns="0" rIns="0" bIns="0" rtlCol="0">
                <a:spAutoFit/>
              </a:bodyPr>
              <a:lstStyle/>
              <a:p>
                <a:r>
                  <a:rPr lang="en-US" sz="1050" dirty="0">
                    <a:solidFill>
                      <a:schemeClr val="bg1"/>
                    </a:solidFill>
                    <a:latin typeface="Segoe UI" panose="020B0502040204020203" pitchFamily="34" charset="0"/>
                    <a:ea typeface="Segoe UI" panose="020B0502040204020203" pitchFamily="34" charset="0"/>
                    <a:cs typeface="Segoe UI" panose="020B0502040204020203" pitchFamily="34" charset="0"/>
                  </a:rPr>
                  <a:t>Data Path</a:t>
                </a:r>
              </a:p>
            </p:txBody>
          </p:sp>
          <p:sp>
            <p:nvSpPr>
              <p:cNvPr id="52" name="Rectangle 51"/>
              <p:cNvSpPr/>
              <p:nvPr/>
            </p:nvSpPr>
            <p:spPr>
              <a:xfrm>
                <a:off x="1223726" y="6371951"/>
                <a:ext cx="238367" cy="140896"/>
              </a:xfrm>
              <a:prstGeom prst="rect">
                <a:avLst/>
              </a:prstGeom>
              <a:noFill/>
              <a:ln>
                <a:solidFill>
                  <a:srgbClr val="0072C6"/>
                </a:solidFill>
                <a:prstDash val="dash"/>
              </a:ln>
            </p:spPr>
            <p:style>
              <a:lnRef idx="2">
                <a:schemeClr val="accent1"/>
              </a:lnRef>
              <a:fillRef idx="1">
                <a:schemeClr val="lt1"/>
              </a:fillRef>
              <a:effectRef idx="0">
                <a:schemeClr val="accent1"/>
              </a:effectRef>
              <a:fontRef idx="minor">
                <a:schemeClr val="dk1"/>
              </a:fontRef>
            </p:style>
            <p:txBody>
              <a:bodyPr tIns="91427" rtlCol="0" anchor="t"/>
              <a:lstStyle/>
              <a:p>
                <a:pPr algn="ctr">
                  <a:lnSpc>
                    <a:spcPct val="90000"/>
                  </a:lnSpc>
                </a:pPr>
                <a:endParaRPr lang="en-US" sz="110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54" name="TextBox 53"/>
              <p:cNvSpPr txBox="1"/>
              <p:nvPr/>
            </p:nvSpPr>
            <p:spPr>
              <a:xfrm>
                <a:off x="1509790" y="6374887"/>
                <a:ext cx="1747520" cy="161606"/>
              </a:xfrm>
              <a:prstGeom prst="rect">
                <a:avLst/>
              </a:prstGeom>
              <a:noFill/>
            </p:spPr>
            <p:txBody>
              <a:bodyPr wrap="none" lIns="0" tIns="0" rIns="0" bIns="0" rtlCol="0">
                <a:spAutoFit/>
              </a:bodyPr>
              <a:lstStyle/>
              <a:p>
                <a:r>
                  <a:rPr lang="en-US" sz="1050" dirty="0">
                    <a:latin typeface="Segoe UI" panose="020B0502040204020203" pitchFamily="34" charset="0"/>
                    <a:ea typeface="Segoe UI" panose="020B0502040204020203" pitchFamily="34" charset="0"/>
                    <a:cs typeface="Segoe UI" panose="020B0502040204020203" pitchFamily="34" charset="0"/>
                  </a:rPr>
                  <a:t>Optional solution component</a:t>
                </a:r>
              </a:p>
            </p:txBody>
          </p:sp>
          <p:sp>
            <p:nvSpPr>
              <p:cNvPr id="56" name="Rectangle 55"/>
              <p:cNvSpPr/>
              <p:nvPr/>
            </p:nvSpPr>
            <p:spPr>
              <a:xfrm>
                <a:off x="1223726" y="6583874"/>
                <a:ext cx="238367" cy="140896"/>
              </a:xfrm>
              <a:prstGeom prst="rect">
                <a:avLst/>
              </a:prstGeom>
              <a:solidFill>
                <a:srgbClr val="0078D7"/>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endParaRPr lang="en-US" sz="110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57" name="TextBox 56"/>
              <p:cNvSpPr txBox="1"/>
              <p:nvPr/>
            </p:nvSpPr>
            <p:spPr>
              <a:xfrm>
                <a:off x="1509790" y="6585926"/>
                <a:ext cx="1418859" cy="161606"/>
              </a:xfrm>
              <a:prstGeom prst="rect">
                <a:avLst/>
              </a:prstGeom>
              <a:noFill/>
            </p:spPr>
            <p:txBody>
              <a:bodyPr wrap="none" lIns="0" tIns="0" rIns="0" bIns="0" rtlCol="0">
                <a:spAutoFit/>
              </a:bodyPr>
              <a:lstStyle/>
              <a:p>
                <a:r>
                  <a:rPr lang="en-US" sz="1050" dirty="0" err="1">
                    <a:latin typeface="Segoe UI" panose="020B0502040204020203" pitchFamily="34" charset="0"/>
                    <a:ea typeface="Segoe UI" panose="020B0502040204020203" pitchFamily="34" charset="0"/>
                    <a:cs typeface="Segoe UI" panose="020B0502040204020203" pitchFamily="34" charset="0"/>
                  </a:rPr>
                  <a:t>IoT</a:t>
                </a:r>
                <a:r>
                  <a:rPr lang="en-US" sz="1050" dirty="0">
                    <a:latin typeface="Segoe UI" panose="020B0502040204020203" pitchFamily="34" charset="0"/>
                    <a:ea typeface="Segoe UI" panose="020B0502040204020203" pitchFamily="34" charset="0"/>
                    <a:cs typeface="Segoe UI" panose="020B0502040204020203" pitchFamily="34" charset="0"/>
                  </a:rPr>
                  <a:t> solution component</a:t>
                </a:r>
              </a:p>
            </p:txBody>
          </p:sp>
        </p:grpSp>
        <p:cxnSp>
          <p:nvCxnSpPr>
            <p:cNvPr id="67" name="Straight Arrow Connector 66"/>
            <p:cNvCxnSpPr/>
            <p:nvPr/>
          </p:nvCxnSpPr>
          <p:spPr>
            <a:xfrm>
              <a:off x="865965" y="5439931"/>
              <a:ext cx="238367" cy="1967"/>
            </a:xfrm>
            <a:prstGeom prst="straightConnector1">
              <a:avLst/>
            </a:prstGeom>
            <a:noFill/>
            <a:ln w="19050" cap="flat" cmpd="sng" algn="ctr">
              <a:solidFill>
                <a:srgbClr val="0078D7"/>
              </a:solidFill>
              <a:prstDash val="solid"/>
              <a:miter lim="800000"/>
              <a:tailEnd type="triangle"/>
            </a:ln>
            <a:effectLst/>
          </p:spPr>
        </p:cxnSp>
      </p:grpSp>
      <p:sp>
        <p:nvSpPr>
          <p:cNvPr id="55" name="Rectangle 54"/>
          <p:cNvSpPr/>
          <p:nvPr/>
        </p:nvSpPr>
        <p:spPr>
          <a:xfrm>
            <a:off x="2323878" y="4681485"/>
            <a:ext cx="688521" cy="269926"/>
          </a:xfrm>
          <a:prstGeom prst="rect">
            <a:avLst/>
          </a:prstGeom>
          <a:solidFill>
            <a:srgbClr val="0078D7"/>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err="1">
                <a:solidFill>
                  <a:srgbClr val="FFFFFF"/>
                </a:solidFill>
                <a:latin typeface="Segoe UI" panose="020B0502040204020203" pitchFamily="34" charset="0"/>
                <a:cs typeface="Segoe UI" panose="020B0502040204020203" pitchFamily="34" charset="0"/>
              </a:rPr>
              <a:t>IoT</a:t>
            </a:r>
            <a:r>
              <a:rPr lang="en-US" sz="1100" dirty="0">
                <a:solidFill>
                  <a:srgbClr val="FFFFFF"/>
                </a:solidFill>
                <a:latin typeface="Segoe UI" panose="020B0502040204020203" pitchFamily="34" charset="0"/>
                <a:cs typeface="Segoe UI" panose="020B0502040204020203" pitchFamily="34" charset="0"/>
              </a:rPr>
              <a:t> SDK</a:t>
            </a:r>
          </a:p>
        </p:txBody>
      </p:sp>
      <p:sp>
        <p:nvSpPr>
          <p:cNvPr id="73" name="Rectangle 72"/>
          <p:cNvSpPr/>
          <p:nvPr/>
        </p:nvSpPr>
        <p:spPr bwMode="auto">
          <a:xfrm>
            <a:off x="8600661" y="1586577"/>
            <a:ext cx="2663475" cy="555286"/>
          </a:xfrm>
          <a:prstGeom prst="rect">
            <a:avLst/>
          </a:prstGeom>
          <a:solidFill>
            <a:schemeClr val="accent5"/>
          </a:solidFill>
          <a:ln w="10795" cap="flat" cmpd="sng" algn="ctr">
            <a:noFill/>
            <a:prstDash val="solid"/>
            <a:headEnd type="none" w="med" len="med"/>
            <a:tailEnd type="none" w="med" len="med"/>
          </a:ln>
          <a:effectLst/>
        </p:spPr>
        <p:txBody>
          <a:bodyPr vert="horz" wrap="square" lIns="146284" tIns="182724" rIns="91427" bIns="146179" numCol="1" rtlCol="0" anchor="ctr" anchorCtr="0" compatLnSpc="1">
            <a:prstTxWarp prst="textNoShape">
              <a:avLst/>
            </a:prstTxWarp>
            <a:noAutofit/>
          </a:bodyPr>
          <a:lstStyle/>
          <a:p>
            <a:pPr algn="ctr" defTabSz="931398" fontAlgn="base">
              <a:lnSpc>
                <a:spcPct val="90000"/>
              </a:lnSpc>
              <a:spcBef>
                <a:spcPct val="0"/>
              </a:spcBef>
              <a:spcAft>
                <a:spcPct val="0"/>
              </a:spcAft>
            </a:pPr>
            <a:r>
              <a:rPr lang="en-US" sz="1600" kern="0" dirty="0">
                <a:solidFill>
                  <a:schemeClr val="bg1"/>
                </a:solidFill>
              </a:rPr>
              <a:t>Presentation &amp; business connectivity</a:t>
            </a:r>
            <a:endParaRPr lang="en-US" sz="1400" kern="0" dirty="0">
              <a:solidFill>
                <a:schemeClr val="bg1"/>
              </a:solidFill>
            </a:endParaRPr>
          </a:p>
        </p:txBody>
      </p:sp>
      <p:sp>
        <p:nvSpPr>
          <p:cNvPr id="74" name="Rectangle 73"/>
          <p:cNvSpPr/>
          <p:nvPr/>
        </p:nvSpPr>
        <p:spPr bwMode="auto">
          <a:xfrm>
            <a:off x="4915127" y="1594563"/>
            <a:ext cx="3415580" cy="552102"/>
          </a:xfrm>
          <a:prstGeom prst="rect">
            <a:avLst/>
          </a:prstGeom>
          <a:solidFill>
            <a:schemeClr val="accent5"/>
          </a:solidFill>
          <a:ln w="10795" cap="flat" cmpd="sng" algn="ctr">
            <a:noFill/>
            <a:prstDash val="solid"/>
            <a:headEnd type="none" w="med" len="med"/>
            <a:tailEnd type="none" w="med" len="med"/>
          </a:ln>
          <a:effectLst/>
        </p:spPr>
        <p:txBody>
          <a:bodyPr vert="horz" wrap="square" lIns="146284" tIns="182724" rIns="91427" bIns="146179" numCol="1" rtlCol="0" anchor="ctr" anchorCtr="0" compatLnSpc="1">
            <a:prstTxWarp prst="textNoShape">
              <a:avLst/>
            </a:prstTxWarp>
            <a:noAutofit/>
          </a:bodyPr>
          <a:lstStyle/>
          <a:p>
            <a:pPr algn="ctr" defTabSz="931398" fontAlgn="base">
              <a:lnSpc>
                <a:spcPct val="90000"/>
              </a:lnSpc>
              <a:spcBef>
                <a:spcPct val="0"/>
              </a:spcBef>
              <a:spcAft>
                <a:spcPct val="0"/>
              </a:spcAft>
              <a:defRPr/>
            </a:pPr>
            <a:r>
              <a:rPr lang="en-US" sz="1600" kern="0" dirty="0">
                <a:solidFill>
                  <a:schemeClr val="bg1"/>
                </a:solidFill>
              </a:rPr>
              <a:t>Data processing, analytics, and management</a:t>
            </a:r>
          </a:p>
        </p:txBody>
      </p:sp>
      <p:sp>
        <p:nvSpPr>
          <p:cNvPr id="76" name="Rectangle 75"/>
          <p:cNvSpPr/>
          <p:nvPr/>
        </p:nvSpPr>
        <p:spPr bwMode="auto">
          <a:xfrm>
            <a:off x="591213" y="1594562"/>
            <a:ext cx="4032451" cy="547300"/>
          </a:xfrm>
          <a:prstGeom prst="rect">
            <a:avLst/>
          </a:prstGeom>
          <a:solidFill>
            <a:schemeClr val="accent5"/>
          </a:solidFill>
          <a:ln w="10795" cap="flat" cmpd="sng" algn="ctr">
            <a:noFill/>
            <a:prstDash val="solid"/>
            <a:headEnd type="none" w="med" len="med"/>
            <a:tailEnd type="none" w="med" len="med"/>
          </a:ln>
          <a:effectLst/>
        </p:spPr>
        <p:txBody>
          <a:bodyPr vert="horz" wrap="square" lIns="146284" tIns="182724" rIns="91427" bIns="146179" numCol="1" rtlCol="0" anchor="ctr" anchorCtr="0" compatLnSpc="1">
            <a:prstTxWarp prst="textNoShape">
              <a:avLst/>
            </a:prstTxWarp>
            <a:noAutofit/>
          </a:bodyPr>
          <a:lstStyle/>
          <a:p>
            <a:pPr algn="ctr" defTabSz="931398" fontAlgn="base">
              <a:spcBef>
                <a:spcPct val="0"/>
              </a:spcBef>
              <a:spcAft>
                <a:spcPct val="0"/>
              </a:spcAft>
              <a:defRPr/>
            </a:pPr>
            <a:r>
              <a:rPr lang="en-US" sz="1600" kern="0" dirty="0">
                <a:solidFill>
                  <a:srgbClr val="FFFFFF"/>
                </a:solidFill>
              </a:rPr>
              <a:t>Device connectivity</a:t>
            </a:r>
          </a:p>
        </p:txBody>
      </p:sp>
      <p:grpSp>
        <p:nvGrpSpPr>
          <p:cNvPr id="93" name="Group 92"/>
          <p:cNvGrpSpPr/>
          <p:nvPr/>
        </p:nvGrpSpPr>
        <p:grpSpPr>
          <a:xfrm>
            <a:off x="10050881" y="2704420"/>
            <a:ext cx="1213254" cy="933749"/>
            <a:chOff x="10305331" y="1809466"/>
            <a:chExt cx="1213426" cy="933882"/>
          </a:xfrm>
        </p:grpSpPr>
        <p:sp>
          <p:nvSpPr>
            <p:cNvPr id="65" name="TextBox 64"/>
            <p:cNvSpPr txBox="1"/>
            <p:nvPr/>
          </p:nvSpPr>
          <p:spPr>
            <a:xfrm>
              <a:off x="10468083" y="1972218"/>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62" name="TextBox 61"/>
            <p:cNvSpPr txBox="1"/>
            <p:nvPr/>
          </p:nvSpPr>
          <p:spPr>
            <a:xfrm>
              <a:off x="10386707" y="1890842"/>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53" name="TextBox 52"/>
            <p:cNvSpPr txBox="1"/>
            <p:nvPr/>
          </p:nvSpPr>
          <p:spPr>
            <a:xfrm>
              <a:off x="10305331" y="1809466"/>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400" dirty="0"/>
                <a:t>Personal mobile devices</a:t>
              </a:r>
              <a:endParaRPr lang="en-US" sz="1200" dirty="0"/>
            </a:p>
          </p:txBody>
        </p:sp>
      </p:grpSp>
      <p:grpSp>
        <p:nvGrpSpPr>
          <p:cNvPr id="3" name="Group 2"/>
          <p:cNvGrpSpPr/>
          <p:nvPr/>
        </p:nvGrpSpPr>
        <p:grpSpPr>
          <a:xfrm>
            <a:off x="600560" y="2367245"/>
            <a:ext cx="1213254" cy="933749"/>
            <a:chOff x="4142929" y="5113897"/>
            <a:chExt cx="1213426" cy="933882"/>
          </a:xfrm>
        </p:grpSpPr>
        <p:sp>
          <p:nvSpPr>
            <p:cNvPr id="80" name="TextBox 79"/>
            <p:cNvSpPr txBox="1"/>
            <p:nvPr/>
          </p:nvSpPr>
          <p:spPr>
            <a:xfrm>
              <a:off x="4305681" y="5276649"/>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81" name="TextBox 80"/>
            <p:cNvSpPr txBox="1"/>
            <p:nvPr/>
          </p:nvSpPr>
          <p:spPr>
            <a:xfrm>
              <a:off x="4224305" y="5195273"/>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82" name="TextBox 81"/>
            <p:cNvSpPr txBox="1"/>
            <p:nvPr/>
          </p:nvSpPr>
          <p:spPr>
            <a:xfrm>
              <a:off x="4142929" y="5113897"/>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200" dirty="0"/>
                <a:t>IP</a:t>
              </a:r>
              <a:r>
                <a:rPr lang="en-US" sz="1400" dirty="0"/>
                <a:t> </a:t>
              </a:r>
              <a:r>
                <a:rPr lang="en-US" sz="1200" dirty="0"/>
                <a:t>capable devices</a:t>
              </a:r>
            </a:p>
            <a:p>
              <a:endParaRPr lang="en-US" sz="1200" dirty="0"/>
            </a:p>
            <a:p>
              <a:endParaRPr lang="en-US" sz="1200" dirty="0"/>
            </a:p>
          </p:txBody>
        </p:sp>
        <p:sp>
          <p:nvSpPr>
            <p:cNvPr id="83" name="Rectangle 82"/>
            <p:cNvSpPr/>
            <p:nvPr/>
          </p:nvSpPr>
          <p:spPr>
            <a:xfrm>
              <a:off x="4362284" y="5559600"/>
              <a:ext cx="688618" cy="269965"/>
            </a:xfrm>
            <a:prstGeom prst="rect">
              <a:avLst/>
            </a:prstGeom>
            <a:solidFill>
              <a:srgbClr val="0078D7"/>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err="1">
                  <a:solidFill>
                    <a:srgbClr val="FFFFFF"/>
                  </a:solidFill>
                  <a:latin typeface="Segoe UI" panose="020B0502040204020203" pitchFamily="34" charset="0"/>
                  <a:cs typeface="Segoe UI" panose="020B0502040204020203" pitchFamily="34" charset="0"/>
                </a:rPr>
                <a:t>IoT</a:t>
              </a:r>
              <a:r>
                <a:rPr lang="en-US" sz="1100" dirty="0">
                  <a:solidFill>
                    <a:srgbClr val="FFFFFF"/>
                  </a:solidFill>
                  <a:latin typeface="Segoe UI" panose="020B0502040204020203" pitchFamily="34" charset="0"/>
                  <a:cs typeface="Segoe UI" panose="020B0502040204020203" pitchFamily="34" charset="0"/>
                </a:rPr>
                <a:t> SDK</a:t>
              </a:r>
            </a:p>
          </p:txBody>
        </p:sp>
      </p:grpSp>
      <p:cxnSp>
        <p:nvCxnSpPr>
          <p:cNvPr id="4" name="Straight Arrow Connector 3"/>
          <p:cNvCxnSpPr/>
          <p:nvPr/>
        </p:nvCxnSpPr>
        <p:spPr>
          <a:xfrm>
            <a:off x="1676239" y="2783501"/>
            <a:ext cx="1923418" cy="0"/>
          </a:xfrm>
          <a:prstGeom prst="straightConnector1">
            <a:avLst/>
          </a:prstGeom>
          <a:noFill/>
          <a:ln w="38100" cap="flat" cmpd="sng" algn="ctr">
            <a:solidFill>
              <a:srgbClr val="0078D7"/>
            </a:solidFill>
            <a:prstDash val="solid"/>
            <a:miter lim="800000"/>
            <a:headEnd type="triangle" w="med" len="med"/>
            <a:tailEnd type="triangle" w="med" len="med"/>
          </a:ln>
          <a:effectLst/>
        </p:spPr>
      </p:cxnSp>
      <p:cxnSp>
        <p:nvCxnSpPr>
          <p:cNvPr id="95" name="Straight Arrow Connector 94"/>
          <p:cNvCxnSpPr/>
          <p:nvPr/>
        </p:nvCxnSpPr>
        <p:spPr>
          <a:xfrm>
            <a:off x="9640413" y="3104695"/>
            <a:ext cx="401592" cy="2053"/>
          </a:xfrm>
          <a:prstGeom prst="straightConnector1">
            <a:avLst/>
          </a:prstGeom>
          <a:noFill/>
          <a:ln w="38100" cap="flat" cmpd="sng" algn="ctr">
            <a:solidFill>
              <a:srgbClr val="0078D7"/>
            </a:solidFill>
            <a:prstDash val="solid"/>
            <a:miter lim="800000"/>
            <a:headEnd type="triangle" w="med" len="med"/>
            <a:tailEnd type="triangle" w="med" len="med"/>
          </a:ln>
          <a:effectLst/>
        </p:spPr>
      </p:cxnSp>
      <p:grpSp>
        <p:nvGrpSpPr>
          <p:cNvPr id="99" name="Group 98"/>
          <p:cNvGrpSpPr/>
          <p:nvPr/>
        </p:nvGrpSpPr>
        <p:grpSpPr>
          <a:xfrm>
            <a:off x="10043480" y="4507815"/>
            <a:ext cx="1213254" cy="933749"/>
            <a:chOff x="10305331" y="1809466"/>
            <a:chExt cx="1213426" cy="933882"/>
          </a:xfrm>
        </p:grpSpPr>
        <p:sp>
          <p:nvSpPr>
            <p:cNvPr id="101" name="TextBox 100"/>
            <p:cNvSpPr txBox="1"/>
            <p:nvPr/>
          </p:nvSpPr>
          <p:spPr>
            <a:xfrm>
              <a:off x="10468083" y="1972218"/>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102" name="TextBox 101"/>
            <p:cNvSpPr txBox="1"/>
            <p:nvPr/>
          </p:nvSpPr>
          <p:spPr>
            <a:xfrm>
              <a:off x="10386707" y="1890842"/>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en-US" sz="1200" dirty="0"/>
            </a:p>
          </p:txBody>
        </p:sp>
        <p:sp>
          <p:nvSpPr>
            <p:cNvPr id="103" name="TextBox 102"/>
            <p:cNvSpPr txBox="1"/>
            <p:nvPr/>
          </p:nvSpPr>
          <p:spPr>
            <a:xfrm>
              <a:off x="10305331" y="1809466"/>
              <a:ext cx="1050674" cy="771130"/>
            </a:xfrm>
            <a:prstGeom prst="roundRect">
              <a:avLst/>
            </a:prstGeom>
            <a:ln>
              <a:solidFill>
                <a:srgbClr val="0078D7"/>
              </a:solidFill>
            </a:ln>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algn="ctr" defTabSz="896386">
                <a:defRPr sz="1078" kern="0">
                  <a:solidFill>
                    <a:sysClr val="windowText" lastClr="00000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400" dirty="0"/>
                <a:t>Business systems</a:t>
              </a:r>
              <a:endParaRPr lang="en-US" sz="1200" dirty="0"/>
            </a:p>
          </p:txBody>
        </p:sp>
      </p:grpSp>
      <p:cxnSp>
        <p:nvCxnSpPr>
          <p:cNvPr id="104" name="Straight Arrow Connector 103"/>
          <p:cNvCxnSpPr/>
          <p:nvPr/>
        </p:nvCxnSpPr>
        <p:spPr>
          <a:xfrm>
            <a:off x="9633012" y="4908090"/>
            <a:ext cx="401592" cy="2053"/>
          </a:xfrm>
          <a:prstGeom prst="straightConnector1">
            <a:avLst/>
          </a:prstGeom>
          <a:noFill/>
          <a:ln w="38100" cap="flat" cmpd="sng" algn="ctr">
            <a:solidFill>
              <a:srgbClr val="0078D7"/>
            </a:solidFill>
            <a:prstDash val="solid"/>
            <a:miter lim="800000"/>
            <a:headEnd type="triangle" w="med" len="med"/>
            <a:tailEnd type="triangle" w="med" len="med"/>
          </a:ln>
          <a:effectLst/>
        </p:spPr>
      </p:cxnSp>
      <p:cxnSp>
        <p:nvCxnSpPr>
          <p:cNvPr id="77" name="Elbow Connector 76"/>
          <p:cNvCxnSpPr>
            <a:stCxn id="15" idx="3"/>
            <a:endCxn id="18" idx="1"/>
          </p:cNvCxnSpPr>
          <p:nvPr/>
        </p:nvCxnSpPr>
        <p:spPr>
          <a:xfrm>
            <a:off x="8330708" y="2925658"/>
            <a:ext cx="269952" cy="1897004"/>
          </a:xfrm>
          <a:prstGeom prst="bentConnector3">
            <a:avLst>
              <a:gd name="adj1" fmla="val 50000"/>
            </a:avLst>
          </a:prstGeom>
          <a:ln w="19050">
            <a:solidFill>
              <a:schemeClr val="accent1"/>
            </a:solidFill>
            <a:beve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p:cNvCxnSpPr>
            <a:stCxn id="103" idx="0"/>
            <a:endCxn id="53" idx="2"/>
          </p:cNvCxnSpPr>
          <p:nvPr/>
        </p:nvCxnSpPr>
        <p:spPr>
          <a:xfrm flipV="1">
            <a:off x="10568743" y="3475440"/>
            <a:ext cx="7401" cy="1032375"/>
          </a:xfrm>
          <a:prstGeom prst="straightConnector1">
            <a:avLst/>
          </a:prstGeom>
          <a:noFill/>
          <a:ln w="38100" cap="flat" cmpd="sng" algn="ctr">
            <a:solidFill>
              <a:srgbClr val="0078D7"/>
            </a:solidFill>
            <a:prstDash val="solid"/>
            <a:miter lim="800000"/>
            <a:headEnd type="triangle" w="med" len="med"/>
            <a:tailEnd type="triangle" w="med" len="med"/>
          </a:ln>
          <a:effectLst/>
        </p:spPr>
      </p:cxnSp>
      <p:cxnSp>
        <p:nvCxnSpPr>
          <p:cNvPr id="75" name="Straight Arrow Connector 74"/>
          <p:cNvCxnSpPr/>
          <p:nvPr/>
        </p:nvCxnSpPr>
        <p:spPr>
          <a:xfrm>
            <a:off x="4626429" y="5143331"/>
            <a:ext cx="291463" cy="400"/>
          </a:xfrm>
          <a:prstGeom prst="straightConnector1">
            <a:avLst/>
          </a:prstGeom>
          <a:noFill/>
          <a:ln w="19050" cap="flat" cmpd="sng" algn="ctr">
            <a:solidFill>
              <a:schemeClr val="accent1"/>
            </a:solidFill>
            <a:prstDash val="solid"/>
            <a:miter lim="800000"/>
            <a:headEnd type="triangle"/>
            <a:tailEnd type="triangle"/>
          </a:ln>
          <a:effectLst/>
        </p:spPr>
      </p:cxnSp>
      <p:cxnSp>
        <p:nvCxnSpPr>
          <p:cNvPr id="96" name="Straight Arrow Connector 95"/>
          <p:cNvCxnSpPr/>
          <p:nvPr/>
        </p:nvCxnSpPr>
        <p:spPr>
          <a:xfrm flipV="1">
            <a:off x="8312282" y="4045685"/>
            <a:ext cx="135084" cy="5227"/>
          </a:xfrm>
          <a:prstGeom prst="straightConnector1">
            <a:avLst/>
          </a:prstGeom>
          <a:noFill/>
          <a:ln w="19050" cap="flat" cmpd="sng" algn="ctr">
            <a:solidFill>
              <a:schemeClr val="accent1"/>
            </a:solidFill>
            <a:prstDash val="solid"/>
            <a:miter lim="800000"/>
            <a:headEnd type="triangle"/>
            <a:tailEnd type="none"/>
          </a:ln>
          <a:effectLst/>
        </p:spPr>
      </p:cxnSp>
      <p:sp>
        <p:nvSpPr>
          <p:cNvPr id="10" name="Text Placeholder 9"/>
          <p:cNvSpPr>
            <a:spLocks noGrp="1"/>
          </p:cNvSpPr>
          <p:nvPr>
            <p:ph type="body" sz="quarter" idx="10"/>
          </p:nvPr>
        </p:nvSpPr>
        <p:spPr/>
        <p:txBody>
          <a:bodyPr/>
          <a:lstStyle/>
          <a:p>
            <a:r>
              <a:rPr lang="en-US" dirty="0"/>
              <a:t>Azure IoT reference architecture </a:t>
            </a:r>
          </a:p>
        </p:txBody>
      </p:sp>
      <p:sp>
        <p:nvSpPr>
          <p:cNvPr id="78" name="Rectangle 77"/>
          <p:cNvSpPr/>
          <p:nvPr/>
        </p:nvSpPr>
        <p:spPr>
          <a:xfrm>
            <a:off x="4925922" y="4730692"/>
            <a:ext cx="3404785" cy="822843"/>
          </a:xfrm>
          <a:prstGeom prst="rect">
            <a:avLst/>
          </a:prstGeom>
          <a:solidFill>
            <a:schemeClr val="accent1"/>
          </a:solidFill>
          <a:ln>
            <a:solidFill>
              <a:srgbClr val="002050">
                <a:alpha val="24706"/>
              </a:srgbClr>
            </a:solidFill>
          </a:ln>
          <a:effectLst/>
        </p:spPr>
        <p:style>
          <a:lnRef idx="1">
            <a:schemeClr val="accent1"/>
          </a:lnRef>
          <a:fillRef idx="3">
            <a:schemeClr val="accent1"/>
          </a:fillRef>
          <a:effectRef idx="2">
            <a:schemeClr val="accent1"/>
          </a:effectRef>
          <a:fontRef idx="minor">
            <a:schemeClr val="lt1"/>
          </a:fontRef>
        </p:style>
        <p:txBody>
          <a:bodyPr lIns="60943" rIns="60943" rtlCol="0" anchor="ctr"/>
          <a:lstStyle/>
          <a:p>
            <a:pPr algn="ctr" defTabSz="914192"/>
            <a:r>
              <a:rPr lang="en-US" sz="1100" dirty="0">
                <a:solidFill>
                  <a:srgbClr val="FFFFFF"/>
                </a:solidFill>
                <a:latin typeface="Segoe UI" panose="020B0502040204020203" pitchFamily="34" charset="0"/>
                <a:cs typeface="Segoe UI" panose="020B0502040204020203" pitchFamily="34" charset="0"/>
              </a:rPr>
              <a:t>Device provisioning and management</a:t>
            </a:r>
          </a:p>
          <a:p>
            <a:pPr algn="ctr" defTabSz="914192"/>
            <a:endParaRPr lang="en-US" sz="1100" dirty="0">
              <a:solidFill>
                <a:srgbClr val="FFFFFF"/>
              </a:solidFill>
              <a:latin typeface="Segoe UI" panose="020B0502040204020203" pitchFamily="34" charset="0"/>
              <a:cs typeface="Segoe UI" panose="020B0502040204020203" pitchFamily="34" charset="0"/>
            </a:endParaRPr>
          </a:p>
        </p:txBody>
      </p:sp>
      <p:cxnSp>
        <p:nvCxnSpPr>
          <p:cNvPr id="97" name="Elbow Connector 96"/>
          <p:cNvCxnSpPr>
            <a:stCxn id="8" idx="1"/>
            <a:endCxn id="78" idx="3"/>
          </p:cNvCxnSpPr>
          <p:nvPr/>
        </p:nvCxnSpPr>
        <p:spPr>
          <a:xfrm rot="10800000" flipV="1">
            <a:off x="8330707" y="3258436"/>
            <a:ext cx="269954" cy="1883677"/>
          </a:xfrm>
          <a:prstGeom prst="bentConnector3">
            <a:avLst>
              <a:gd name="adj1" fmla="val 50000"/>
            </a:avLst>
          </a:prstGeom>
          <a:ln w="19050">
            <a:solidFill>
              <a:schemeClr val="accent1"/>
            </a:solidFill>
            <a:beve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3" name="Picture 62"/>
          <p:cNvPicPr>
            <a:picLocks noChangeAspect="1"/>
          </p:cNvPicPr>
          <p:nvPr/>
        </p:nvPicPr>
        <p:blipFill>
          <a:blip r:embed="rId3">
            <a:biLevel thresh="25000"/>
          </a:blip>
          <a:stretch>
            <a:fillRect/>
          </a:stretch>
        </p:blipFill>
        <p:spPr>
          <a:xfrm>
            <a:off x="4018606" y="4968049"/>
            <a:ext cx="409893" cy="436714"/>
          </a:xfrm>
          <a:prstGeom prst="rect">
            <a:avLst/>
          </a:prstGeom>
        </p:spPr>
      </p:pic>
      <p:pic>
        <p:nvPicPr>
          <p:cNvPr id="64" name="Picture 63"/>
          <p:cNvPicPr>
            <a:picLocks noChangeAspect="1"/>
          </p:cNvPicPr>
          <p:nvPr/>
        </p:nvPicPr>
        <p:blipFill>
          <a:blip r:embed="rId4">
            <a:biLevel thresh="25000"/>
          </a:blip>
          <a:stretch>
            <a:fillRect/>
          </a:stretch>
        </p:blipFill>
        <p:spPr>
          <a:xfrm>
            <a:off x="5148031" y="2997215"/>
            <a:ext cx="416049" cy="321704"/>
          </a:xfrm>
          <a:prstGeom prst="rect">
            <a:avLst/>
          </a:prstGeom>
        </p:spPr>
      </p:pic>
      <p:pic>
        <p:nvPicPr>
          <p:cNvPr id="13" name="Picture 12"/>
          <p:cNvPicPr>
            <a:picLocks noChangeAspect="1"/>
          </p:cNvPicPr>
          <p:nvPr/>
        </p:nvPicPr>
        <p:blipFill>
          <a:blip r:embed="rId5">
            <a:clrChange>
              <a:clrFrom>
                <a:srgbClr val="FFFFFF"/>
              </a:clrFrom>
              <a:clrTo>
                <a:srgbClr val="FFFFFF">
                  <a:alpha val="0"/>
                </a:srgbClr>
              </a:clrTo>
            </a:clrChange>
            <a:biLevel thresh="25000"/>
          </a:blip>
          <a:stretch>
            <a:fillRect/>
          </a:stretch>
        </p:blipFill>
        <p:spPr>
          <a:xfrm>
            <a:off x="5878953" y="3011837"/>
            <a:ext cx="394152" cy="292459"/>
          </a:xfrm>
          <a:prstGeom prst="rect">
            <a:avLst/>
          </a:prstGeom>
        </p:spPr>
      </p:pic>
      <p:pic>
        <p:nvPicPr>
          <p:cNvPr id="69" name="Picture 68"/>
          <p:cNvPicPr>
            <a:picLocks noChangeAspect="1"/>
          </p:cNvPicPr>
          <p:nvPr/>
        </p:nvPicPr>
        <p:blipFill>
          <a:blip r:embed="rId6">
            <a:biLevel thresh="25000"/>
          </a:blip>
          <a:stretch>
            <a:fillRect/>
          </a:stretch>
        </p:blipFill>
        <p:spPr>
          <a:xfrm>
            <a:off x="6587981" y="3004928"/>
            <a:ext cx="288288" cy="306278"/>
          </a:xfrm>
          <a:prstGeom prst="rect">
            <a:avLst/>
          </a:prstGeom>
        </p:spPr>
      </p:pic>
      <p:grpSp>
        <p:nvGrpSpPr>
          <p:cNvPr id="70" name="Group 69"/>
          <p:cNvGrpSpPr/>
          <p:nvPr/>
        </p:nvGrpSpPr>
        <p:grpSpPr>
          <a:xfrm>
            <a:off x="7834477" y="3020926"/>
            <a:ext cx="274281" cy="274281"/>
            <a:chOff x="5040580" y="4001605"/>
            <a:chExt cx="365760" cy="363316"/>
          </a:xfrm>
        </p:grpSpPr>
        <p:sp>
          <p:nvSpPr>
            <p:cNvPr id="71" name="Rounded Rectangle 70"/>
            <p:cNvSpPr/>
            <p:nvPr/>
          </p:nvSpPr>
          <p:spPr bwMode="auto">
            <a:xfrm>
              <a:off x="5040580" y="4001605"/>
              <a:ext cx="365760" cy="363316"/>
            </a:xfrm>
            <a:prstGeom prst="roundRect">
              <a:avLst/>
            </a:prstGeom>
            <a:ln>
              <a:solidFill>
                <a:schemeClr val="bg1"/>
              </a:solid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72" name="Oval 71"/>
            <p:cNvSpPr/>
            <p:nvPr/>
          </p:nvSpPr>
          <p:spPr bwMode="auto">
            <a:xfrm>
              <a:off x="5076613" y="4027004"/>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79" name="Rectangle 78"/>
            <p:cNvSpPr/>
            <p:nvPr/>
          </p:nvSpPr>
          <p:spPr bwMode="auto">
            <a:xfrm>
              <a:off x="5154805" y="4027004"/>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85" name="Oval 84"/>
            <p:cNvSpPr/>
            <p:nvPr/>
          </p:nvSpPr>
          <p:spPr bwMode="auto">
            <a:xfrm>
              <a:off x="5236112" y="4027004"/>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98" name="Rectangle 97"/>
            <p:cNvSpPr/>
            <p:nvPr/>
          </p:nvSpPr>
          <p:spPr bwMode="auto">
            <a:xfrm>
              <a:off x="5311129" y="4027004"/>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00" name="Oval 99"/>
            <p:cNvSpPr/>
            <p:nvPr/>
          </p:nvSpPr>
          <p:spPr bwMode="auto">
            <a:xfrm>
              <a:off x="5156378" y="4106574"/>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05" name="Rectangle 104"/>
            <p:cNvSpPr/>
            <p:nvPr/>
          </p:nvSpPr>
          <p:spPr bwMode="auto">
            <a:xfrm>
              <a:off x="5234540" y="4106574"/>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06" name="Oval 105"/>
            <p:cNvSpPr/>
            <p:nvPr/>
          </p:nvSpPr>
          <p:spPr bwMode="auto">
            <a:xfrm>
              <a:off x="5076613" y="4192600"/>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07" name="Rectangle 106"/>
            <p:cNvSpPr/>
            <p:nvPr/>
          </p:nvSpPr>
          <p:spPr bwMode="auto">
            <a:xfrm>
              <a:off x="5154805" y="4192600"/>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08" name="Oval 107"/>
            <p:cNvSpPr/>
            <p:nvPr/>
          </p:nvSpPr>
          <p:spPr bwMode="auto">
            <a:xfrm>
              <a:off x="5236112" y="4192600"/>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09" name="Rectangle 108"/>
            <p:cNvSpPr/>
            <p:nvPr/>
          </p:nvSpPr>
          <p:spPr bwMode="auto">
            <a:xfrm>
              <a:off x="5311129" y="4192600"/>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10" name="Oval 109"/>
            <p:cNvSpPr/>
            <p:nvPr/>
          </p:nvSpPr>
          <p:spPr bwMode="auto">
            <a:xfrm>
              <a:off x="5156378" y="4277777"/>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11" name="Rectangle 110"/>
            <p:cNvSpPr/>
            <p:nvPr/>
          </p:nvSpPr>
          <p:spPr bwMode="auto">
            <a:xfrm>
              <a:off x="5234540" y="4277777"/>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12" name="Rectangle 111"/>
            <p:cNvSpPr/>
            <p:nvPr/>
          </p:nvSpPr>
          <p:spPr bwMode="auto">
            <a:xfrm>
              <a:off x="5075041" y="4106574"/>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13" name="Rectangle 112"/>
            <p:cNvSpPr/>
            <p:nvPr/>
          </p:nvSpPr>
          <p:spPr bwMode="auto">
            <a:xfrm>
              <a:off x="5075041" y="4277777"/>
              <a:ext cx="62179" cy="63538"/>
            </a:xfrm>
            <a:prstGeom prst="rect">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14" name="Oval 113"/>
            <p:cNvSpPr/>
            <p:nvPr/>
          </p:nvSpPr>
          <p:spPr bwMode="auto">
            <a:xfrm>
              <a:off x="5312701" y="4106574"/>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sp>
          <p:nvSpPr>
            <p:cNvPr id="115" name="Oval 114"/>
            <p:cNvSpPr/>
            <p:nvPr/>
          </p:nvSpPr>
          <p:spPr bwMode="auto">
            <a:xfrm>
              <a:off x="5312701" y="4277777"/>
              <a:ext cx="59033" cy="69377"/>
            </a:xfrm>
            <a:prstGeom prst="ellipse">
              <a:avLst/>
            </a:prstGeom>
            <a:solidFill>
              <a:srgbClr val="0078D7"/>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800" dirty="0">
                <a:gradFill>
                  <a:gsLst>
                    <a:gs pos="0">
                      <a:srgbClr val="FFFFFF"/>
                    </a:gs>
                    <a:gs pos="100000">
                      <a:srgbClr val="FFFFFF"/>
                    </a:gs>
                  </a:gsLst>
                  <a:lin ang="5400000" scaled="0"/>
                </a:gradFill>
              </a:endParaRPr>
            </a:p>
          </p:txBody>
        </p:sp>
      </p:grpSp>
      <p:pic>
        <p:nvPicPr>
          <p:cNvPr id="116" name="Picture 115"/>
          <p:cNvPicPr>
            <a:picLocks noChangeAspect="1"/>
          </p:cNvPicPr>
          <p:nvPr/>
        </p:nvPicPr>
        <p:blipFill>
          <a:blip r:embed="rId7">
            <a:biLevel thresh="25000"/>
          </a:blip>
          <a:stretch>
            <a:fillRect/>
          </a:stretch>
        </p:blipFill>
        <p:spPr>
          <a:xfrm>
            <a:off x="6025173" y="4101291"/>
            <a:ext cx="319994" cy="320537"/>
          </a:xfrm>
          <a:prstGeom prst="rect">
            <a:avLst/>
          </a:prstGeom>
        </p:spPr>
      </p:pic>
      <p:pic>
        <p:nvPicPr>
          <p:cNvPr id="117" name="Picture 116"/>
          <p:cNvPicPr>
            <a:picLocks noChangeAspect="1"/>
          </p:cNvPicPr>
          <p:nvPr/>
        </p:nvPicPr>
        <p:blipFill>
          <a:blip r:embed="rId8">
            <a:biLevel thresh="25000"/>
            <a:extLst>
              <a:ext uri="{28A0092B-C50C-407E-A947-70E740481C1C}">
                <a14:useLocalDpi xmlns:a14="http://schemas.microsoft.com/office/drawing/2010/main" val="0"/>
              </a:ext>
            </a:extLst>
          </a:blip>
          <a:stretch>
            <a:fillRect/>
          </a:stretch>
        </p:blipFill>
        <p:spPr>
          <a:xfrm>
            <a:off x="6953628" y="4075840"/>
            <a:ext cx="332342" cy="332342"/>
          </a:xfrm>
          <a:prstGeom prst="rect">
            <a:avLst/>
          </a:prstGeom>
        </p:spPr>
      </p:pic>
      <p:pic>
        <p:nvPicPr>
          <p:cNvPr id="118" name="Picture 117"/>
          <p:cNvPicPr>
            <a:picLocks noChangeAspect="1"/>
          </p:cNvPicPr>
          <p:nvPr/>
        </p:nvPicPr>
        <p:blipFill>
          <a:blip r:embed="rId7">
            <a:biLevel thresh="25000"/>
          </a:blip>
          <a:stretch>
            <a:fillRect/>
          </a:stretch>
        </p:blipFill>
        <p:spPr>
          <a:xfrm>
            <a:off x="7127953" y="5199931"/>
            <a:ext cx="319994" cy="320537"/>
          </a:xfrm>
          <a:prstGeom prst="rect">
            <a:avLst/>
          </a:prstGeom>
        </p:spPr>
      </p:pic>
      <p:pic>
        <p:nvPicPr>
          <p:cNvPr id="119" name="Picture 118"/>
          <p:cNvPicPr>
            <a:picLocks noChangeAspect="1"/>
          </p:cNvPicPr>
          <p:nvPr/>
        </p:nvPicPr>
        <p:blipFill>
          <a:blip r:embed="rId9">
            <a:biLevel thresh="25000"/>
          </a:blip>
          <a:stretch>
            <a:fillRect/>
          </a:stretch>
        </p:blipFill>
        <p:spPr>
          <a:xfrm>
            <a:off x="5863607" y="5215637"/>
            <a:ext cx="314591" cy="314279"/>
          </a:xfrm>
          <a:prstGeom prst="rect">
            <a:avLst/>
          </a:prstGeom>
        </p:spPr>
      </p:pic>
      <p:pic>
        <p:nvPicPr>
          <p:cNvPr id="120" name="Picture 119"/>
          <p:cNvPicPr>
            <a:picLocks noChangeAspect="1"/>
          </p:cNvPicPr>
          <p:nvPr/>
        </p:nvPicPr>
        <p:blipFill>
          <a:blip r:embed="rId10">
            <a:biLevel thresh="25000"/>
          </a:blip>
          <a:stretch>
            <a:fillRect/>
          </a:stretch>
        </p:blipFill>
        <p:spPr>
          <a:xfrm>
            <a:off x="6527884" y="5199932"/>
            <a:ext cx="250382" cy="319994"/>
          </a:xfrm>
          <a:prstGeom prst="rect">
            <a:avLst/>
          </a:prstGeom>
        </p:spPr>
      </p:pic>
      <p:pic>
        <p:nvPicPr>
          <p:cNvPr id="121" name="Picture 120"/>
          <p:cNvPicPr>
            <a:picLocks noChangeAspect="1"/>
          </p:cNvPicPr>
          <p:nvPr/>
        </p:nvPicPr>
        <p:blipFill>
          <a:blip r:embed="rId11">
            <a:biLevel thresh="25000"/>
          </a:blip>
          <a:stretch>
            <a:fillRect/>
          </a:stretch>
        </p:blipFill>
        <p:spPr>
          <a:xfrm>
            <a:off x="8855442" y="3571406"/>
            <a:ext cx="337197" cy="337767"/>
          </a:xfrm>
          <a:prstGeom prst="rect">
            <a:avLst/>
          </a:prstGeom>
        </p:spPr>
      </p:pic>
      <p:pic>
        <p:nvPicPr>
          <p:cNvPr id="122" name="Picture 1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866893" y="2630107"/>
            <a:ext cx="319994" cy="319078"/>
          </a:xfrm>
          <a:prstGeom prst="rect">
            <a:avLst/>
          </a:prstGeom>
        </p:spPr>
      </p:pic>
      <p:pic>
        <p:nvPicPr>
          <p:cNvPr id="123" name="Picture 122"/>
          <p:cNvPicPr>
            <a:picLocks noChangeAspect="1"/>
          </p:cNvPicPr>
          <p:nvPr/>
        </p:nvPicPr>
        <p:blipFill>
          <a:blip r:embed="rId13">
            <a:biLevel thresh="25000"/>
          </a:blip>
          <a:stretch>
            <a:fillRect/>
          </a:stretch>
        </p:blipFill>
        <p:spPr>
          <a:xfrm>
            <a:off x="8866893" y="5182240"/>
            <a:ext cx="319994" cy="320536"/>
          </a:xfrm>
          <a:prstGeom prst="rect">
            <a:avLst/>
          </a:prstGeom>
        </p:spPr>
      </p:pic>
      <p:pic>
        <p:nvPicPr>
          <p:cNvPr id="23" name="Picture 22"/>
          <p:cNvPicPr>
            <a:picLocks noChangeAspect="1"/>
          </p:cNvPicPr>
          <p:nvPr/>
        </p:nvPicPr>
        <p:blipFill>
          <a:blip r:embed="rId14">
            <a:biLevel thresh="25000"/>
          </a:blip>
          <a:stretch>
            <a:fillRect/>
          </a:stretch>
        </p:blipFill>
        <p:spPr>
          <a:xfrm>
            <a:off x="7191143" y="2991281"/>
            <a:ext cx="328461" cy="329017"/>
          </a:xfrm>
          <a:prstGeom prst="rect">
            <a:avLst/>
          </a:prstGeom>
        </p:spPr>
      </p:pic>
    </p:spTree>
    <p:extLst>
      <p:ext uri="{BB962C8B-B14F-4D97-AF65-F5344CB8AC3E}">
        <p14:creationId xmlns:p14="http://schemas.microsoft.com/office/powerpoint/2010/main" val="39690770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Simplify </a:t>
            </a:r>
            <a:r>
              <a:rPr lang="en-US" err="1"/>
              <a:t>IoT</a:t>
            </a:r>
            <a:r>
              <a:rPr lang="en-US"/>
              <a:t> with preconfigured solutions</a:t>
            </a:r>
          </a:p>
        </p:txBody>
      </p:sp>
      <p:grpSp>
        <p:nvGrpSpPr>
          <p:cNvPr id="2" name="Group 1"/>
          <p:cNvGrpSpPr/>
          <p:nvPr/>
        </p:nvGrpSpPr>
        <p:grpSpPr>
          <a:xfrm>
            <a:off x="451083" y="2243145"/>
            <a:ext cx="5917735" cy="4267821"/>
            <a:chOff x="451083" y="2243145"/>
            <a:chExt cx="5917735" cy="4267821"/>
          </a:xfrm>
        </p:grpSpPr>
        <p:sp>
          <p:nvSpPr>
            <p:cNvPr id="400" name="Oval 399"/>
            <p:cNvSpPr/>
            <p:nvPr/>
          </p:nvSpPr>
          <p:spPr bwMode="auto">
            <a:xfrm>
              <a:off x="2583745" y="3702001"/>
              <a:ext cx="1162580" cy="1162580"/>
            </a:xfrm>
            <a:prstGeom prst="ellipse">
              <a:avLst/>
            </a:prstGeom>
            <a:solidFill>
              <a:schemeClr val="tx2">
                <a:alpha val="18039"/>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900" b="0" i="0" u="none" strike="noStrike" kern="1200" cap="none" spc="0" normalizeH="0" baseline="0" noProof="0" err="1">
                <a:ln>
                  <a:noFill/>
                </a:ln>
                <a:solidFill>
                  <a:srgbClr val="0078D7"/>
                </a:solidFill>
                <a:effectLst/>
                <a:uLnTx/>
                <a:uFillTx/>
                <a:latin typeface="Segoe UI Semilight"/>
                <a:ea typeface="Segoe UI" pitchFamily="34" charset="0"/>
                <a:cs typeface="Segoe UI" pitchFamily="34" charset="0"/>
              </a:endParaRPr>
            </a:p>
          </p:txBody>
        </p:sp>
        <p:sp>
          <p:nvSpPr>
            <p:cNvPr id="401" name="Oval 400"/>
            <p:cNvSpPr/>
            <p:nvPr/>
          </p:nvSpPr>
          <p:spPr bwMode="auto">
            <a:xfrm>
              <a:off x="2700511" y="3818264"/>
              <a:ext cx="928547" cy="928547"/>
            </a:xfrm>
            <a:prstGeom prst="ellipse">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900" b="0" i="0" u="none" strike="noStrike" kern="1200" cap="none" spc="0" normalizeH="0" baseline="0" noProof="0" err="1">
                <a:ln>
                  <a:noFill/>
                </a:ln>
                <a:solidFill>
                  <a:srgbClr val="0078D7"/>
                </a:solidFill>
                <a:effectLst/>
                <a:uLnTx/>
                <a:uFillTx/>
                <a:latin typeface="Segoe UI Semilight"/>
                <a:ea typeface="Segoe UI" pitchFamily="34" charset="0"/>
                <a:cs typeface="Segoe UI" pitchFamily="34" charset="0"/>
              </a:endParaRPr>
            </a:p>
          </p:txBody>
        </p:sp>
        <p:sp>
          <p:nvSpPr>
            <p:cNvPr id="398" name="TextBox 397"/>
            <p:cNvSpPr txBox="1"/>
            <p:nvPr/>
          </p:nvSpPr>
          <p:spPr>
            <a:xfrm>
              <a:off x="2948927" y="4521452"/>
              <a:ext cx="448549" cy="166199"/>
            </a:xfrm>
            <a:prstGeom prst="rect">
              <a:avLst/>
            </a:prstGeom>
            <a:noFill/>
          </p:spPr>
          <p:txBody>
            <a:bodyPr wrap="square" lIns="0" tIns="0" rIns="0" bIns="0" rtlCol="0" anchor="ctr">
              <a:sp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mn-cs"/>
                </a:rPr>
                <a:t>IoT</a:t>
              </a:r>
            </a:p>
          </p:txBody>
        </p:sp>
        <p:sp>
          <p:nvSpPr>
            <p:cNvPr id="404" name="TextBox 403"/>
            <p:cNvSpPr txBox="1"/>
            <p:nvPr/>
          </p:nvSpPr>
          <p:spPr>
            <a:xfrm>
              <a:off x="2280596" y="3480004"/>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Auto</a:t>
              </a:r>
            </a:p>
          </p:txBody>
        </p:sp>
        <p:sp>
          <p:nvSpPr>
            <p:cNvPr id="407" name="TextBox 406"/>
            <p:cNvSpPr txBox="1"/>
            <p:nvPr/>
          </p:nvSpPr>
          <p:spPr>
            <a:xfrm>
              <a:off x="486792" y="2668763"/>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Street sweepers</a:t>
              </a:r>
            </a:p>
          </p:txBody>
        </p:sp>
        <p:sp>
          <p:nvSpPr>
            <p:cNvPr id="413" name="TextBox 412"/>
            <p:cNvSpPr txBox="1"/>
            <p:nvPr/>
          </p:nvSpPr>
          <p:spPr>
            <a:xfrm>
              <a:off x="487460" y="3696611"/>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Aircraft</a:t>
              </a:r>
            </a:p>
          </p:txBody>
        </p:sp>
        <p:sp>
          <p:nvSpPr>
            <p:cNvPr id="415" name="Rectangle 414"/>
            <p:cNvSpPr/>
            <p:nvPr/>
          </p:nvSpPr>
          <p:spPr>
            <a:xfrm>
              <a:off x="464372" y="4587540"/>
              <a:ext cx="821512" cy="273837"/>
            </a:xfrm>
            <a:prstGeom prst="rect">
              <a:avLst/>
            </a:prstGeom>
          </p:spPr>
          <p:txBody>
            <a:bodyPr wrap="square" anchor="ctr">
              <a:no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Dogs</a:t>
              </a:r>
            </a:p>
          </p:txBody>
        </p:sp>
        <p:sp>
          <p:nvSpPr>
            <p:cNvPr id="418" name="Rectangle 417"/>
            <p:cNvSpPr/>
            <p:nvPr/>
          </p:nvSpPr>
          <p:spPr>
            <a:xfrm>
              <a:off x="1394401" y="4248748"/>
              <a:ext cx="821512" cy="273837"/>
            </a:xfrm>
            <a:prstGeom prst="rect">
              <a:avLst/>
            </a:prstGeom>
          </p:spPr>
          <p:txBody>
            <a:bodyPr wrap="square"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Power plant</a:t>
              </a:r>
            </a:p>
          </p:txBody>
        </p:sp>
        <p:sp>
          <p:nvSpPr>
            <p:cNvPr id="428" name="Rectangle 427"/>
            <p:cNvSpPr/>
            <p:nvPr/>
          </p:nvSpPr>
          <p:spPr>
            <a:xfrm>
              <a:off x="2168281" y="2668809"/>
              <a:ext cx="821512" cy="27383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92" rtl="0" eaLnBrk="1" fontAlgn="base" latinLnBrk="0" hangingPunct="1">
                <a:lnSpc>
                  <a:spcPct val="90000"/>
                </a:lnSpc>
                <a:spcBef>
                  <a:spcPct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Buses</a:t>
              </a:r>
            </a:p>
          </p:txBody>
        </p:sp>
        <p:sp>
          <p:nvSpPr>
            <p:cNvPr id="432" name="TextBox 431"/>
            <p:cNvSpPr txBox="1"/>
            <p:nvPr/>
          </p:nvSpPr>
          <p:spPr>
            <a:xfrm>
              <a:off x="451083" y="5714005"/>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Elevators</a:t>
              </a:r>
            </a:p>
          </p:txBody>
        </p:sp>
        <p:sp>
          <p:nvSpPr>
            <p:cNvPr id="441" name="Rectangle 440"/>
            <p:cNvSpPr/>
            <p:nvPr/>
          </p:nvSpPr>
          <p:spPr>
            <a:xfrm>
              <a:off x="1358989" y="5156803"/>
              <a:ext cx="821512" cy="273837"/>
            </a:xfrm>
            <a:prstGeom prst="rect">
              <a:avLst/>
            </a:prstGeom>
          </p:spPr>
          <p:txBody>
            <a:bodyPr wrap="square" anchor="ctr">
              <a:no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Trucks</a:t>
              </a:r>
            </a:p>
          </p:txBody>
        </p:sp>
        <p:sp>
          <p:nvSpPr>
            <p:cNvPr id="445" name="Rectangle 444"/>
            <p:cNvSpPr/>
            <p:nvPr/>
          </p:nvSpPr>
          <p:spPr>
            <a:xfrm>
              <a:off x="2156431" y="5455321"/>
              <a:ext cx="1000211" cy="273837"/>
            </a:xfrm>
            <a:prstGeom prst="rect">
              <a:avLst/>
            </a:prstGeom>
          </p:spPr>
          <p:txBody>
            <a:bodyPr wrap="square" anchor="ctr">
              <a:noAutofit/>
            </a:bodyPr>
            <a:lstStyle/>
            <a:p>
              <a:pPr marL="0" marR="0" lvl="1" indent="0" algn="ctr" defTabSz="914192" rtl="0" eaLnBrk="1" fontAlgn="base" latinLnBrk="0" hangingPunct="1">
                <a:lnSpc>
                  <a:spcPct val="90000"/>
                </a:lnSpc>
                <a:spcBef>
                  <a:spcPct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Oil distribution</a:t>
              </a:r>
            </a:p>
          </p:txBody>
        </p:sp>
        <p:sp>
          <p:nvSpPr>
            <p:cNvPr id="448" name="TextBox 447"/>
            <p:cNvSpPr txBox="1"/>
            <p:nvPr/>
          </p:nvSpPr>
          <p:spPr>
            <a:xfrm>
              <a:off x="1397215" y="3240222"/>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Postboxes</a:t>
              </a:r>
            </a:p>
          </p:txBody>
        </p:sp>
        <p:sp>
          <p:nvSpPr>
            <p:cNvPr id="452" name="TextBox 451"/>
            <p:cNvSpPr txBox="1"/>
            <p:nvPr/>
          </p:nvSpPr>
          <p:spPr>
            <a:xfrm>
              <a:off x="1223188" y="6158222"/>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Smart meters</a:t>
              </a:r>
            </a:p>
          </p:txBody>
        </p:sp>
        <p:sp>
          <p:nvSpPr>
            <p:cNvPr id="460" name="TextBox 459"/>
            <p:cNvSpPr txBox="1"/>
            <p:nvPr/>
          </p:nvSpPr>
          <p:spPr>
            <a:xfrm>
              <a:off x="2799078" y="6152437"/>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Surveillance</a:t>
              </a:r>
            </a:p>
          </p:txBody>
        </p:sp>
        <p:sp>
          <p:nvSpPr>
            <p:cNvPr id="10" name="Freeform 5"/>
            <p:cNvSpPr>
              <a:spLocks noEditPoints="1"/>
            </p:cNvSpPr>
            <p:nvPr/>
          </p:nvSpPr>
          <p:spPr bwMode="auto">
            <a:xfrm>
              <a:off x="2417897" y="2292640"/>
              <a:ext cx="348966" cy="340445"/>
            </a:xfrm>
            <a:custGeom>
              <a:avLst/>
              <a:gdLst>
                <a:gd name="T0" fmla="*/ 220 w 320"/>
                <a:gd name="T1" fmla="*/ 39 h 312"/>
                <a:gd name="T2" fmla="*/ 100 w 320"/>
                <a:gd name="T3" fmla="*/ 59 h 312"/>
                <a:gd name="T4" fmla="*/ 260 w 320"/>
                <a:gd name="T5" fmla="*/ 215 h 312"/>
                <a:gd name="T6" fmla="*/ 220 w 320"/>
                <a:gd name="T7" fmla="*/ 195 h 312"/>
                <a:gd name="T8" fmla="*/ 260 w 320"/>
                <a:gd name="T9" fmla="*/ 215 h 312"/>
                <a:gd name="T10" fmla="*/ 60 w 320"/>
                <a:gd name="T11" fmla="*/ 215 h 312"/>
                <a:gd name="T12" fmla="*/ 100 w 320"/>
                <a:gd name="T13" fmla="*/ 195 h 312"/>
                <a:gd name="T14" fmla="*/ 280 w 320"/>
                <a:gd name="T15" fmla="*/ 78 h 312"/>
                <a:gd name="T16" fmla="*/ 40 w 320"/>
                <a:gd name="T17" fmla="*/ 30 h 312"/>
                <a:gd name="T18" fmla="*/ 270 w 320"/>
                <a:gd name="T19" fmla="*/ 20 h 312"/>
                <a:gd name="T20" fmla="*/ 280 w 320"/>
                <a:gd name="T21" fmla="*/ 78 h 312"/>
                <a:gd name="T22" fmla="*/ 170 w 320"/>
                <a:gd name="T23" fmla="*/ 156 h 312"/>
                <a:gd name="T24" fmla="*/ 280 w 320"/>
                <a:gd name="T25" fmla="*/ 98 h 312"/>
                <a:gd name="T26" fmla="*/ 280 w 320"/>
                <a:gd name="T27" fmla="*/ 234 h 312"/>
                <a:gd name="T28" fmla="*/ 40 w 320"/>
                <a:gd name="T29" fmla="*/ 176 h 312"/>
                <a:gd name="T30" fmla="*/ 280 w 320"/>
                <a:gd name="T31" fmla="*/ 234 h 312"/>
                <a:gd name="T32" fmla="*/ 40 w 320"/>
                <a:gd name="T33" fmla="*/ 273 h 312"/>
                <a:gd name="T34" fmla="*/ 280 w 320"/>
                <a:gd name="T35" fmla="*/ 254 h 312"/>
                <a:gd name="T36" fmla="*/ 40 w 320"/>
                <a:gd name="T37" fmla="*/ 98 h 312"/>
                <a:gd name="T38" fmla="*/ 150 w 320"/>
                <a:gd name="T39" fmla="*/ 156 h 312"/>
                <a:gd name="T40" fmla="*/ 40 w 320"/>
                <a:gd name="T41" fmla="*/ 98 h 312"/>
                <a:gd name="T42" fmla="*/ 50 w 320"/>
                <a:gd name="T43" fmla="*/ 0 h 312"/>
                <a:gd name="T44" fmla="*/ 20 w 320"/>
                <a:gd name="T45" fmla="*/ 78 h 312"/>
                <a:gd name="T46" fmla="*/ 0 w 320"/>
                <a:gd name="T47" fmla="*/ 117 h 312"/>
                <a:gd name="T48" fmla="*/ 20 w 320"/>
                <a:gd name="T49" fmla="*/ 293 h 312"/>
                <a:gd name="T50" fmla="*/ 40 w 320"/>
                <a:gd name="T51" fmla="*/ 312 h 312"/>
                <a:gd name="T52" fmla="*/ 100 w 320"/>
                <a:gd name="T53" fmla="*/ 293 h 312"/>
                <a:gd name="T54" fmla="*/ 220 w 320"/>
                <a:gd name="T55" fmla="*/ 312 h 312"/>
                <a:gd name="T56" fmla="*/ 280 w 320"/>
                <a:gd name="T57" fmla="*/ 293 h 312"/>
                <a:gd name="T58" fmla="*/ 300 w 320"/>
                <a:gd name="T59" fmla="*/ 117 h 312"/>
                <a:gd name="T60" fmla="*/ 320 w 320"/>
                <a:gd name="T61" fmla="*/ 78 h 312"/>
                <a:gd name="T62" fmla="*/ 300 w 320"/>
                <a:gd name="T63" fmla="*/ 3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0" h="312">
                  <a:moveTo>
                    <a:pt x="100" y="39"/>
                  </a:moveTo>
                  <a:cubicBezTo>
                    <a:pt x="220" y="39"/>
                    <a:pt x="220" y="39"/>
                    <a:pt x="220" y="39"/>
                  </a:cubicBezTo>
                  <a:cubicBezTo>
                    <a:pt x="220" y="59"/>
                    <a:pt x="220" y="59"/>
                    <a:pt x="220" y="59"/>
                  </a:cubicBezTo>
                  <a:cubicBezTo>
                    <a:pt x="100" y="59"/>
                    <a:pt x="100" y="59"/>
                    <a:pt x="100" y="59"/>
                  </a:cubicBezTo>
                  <a:lnTo>
                    <a:pt x="100" y="39"/>
                  </a:lnTo>
                  <a:close/>
                  <a:moveTo>
                    <a:pt x="260" y="215"/>
                  </a:moveTo>
                  <a:cubicBezTo>
                    <a:pt x="220" y="215"/>
                    <a:pt x="220" y="215"/>
                    <a:pt x="220" y="215"/>
                  </a:cubicBezTo>
                  <a:cubicBezTo>
                    <a:pt x="220" y="195"/>
                    <a:pt x="220" y="195"/>
                    <a:pt x="220" y="195"/>
                  </a:cubicBezTo>
                  <a:cubicBezTo>
                    <a:pt x="260" y="195"/>
                    <a:pt x="260" y="195"/>
                    <a:pt x="260" y="195"/>
                  </a:cubicBezTo>
                  <a:lnTo>
                    <a:pt x="260" y="215"/>
                  </a:lnTo>
                  <a:close/>
                  <a:moveTo>
                    <a:pt x="100" y="215"/>
                  </a:moveTo>
                  <a:cubicBezTo>
                    <a:pt x="60" y="215"/>
                    <a:pt x="60" y="215"/>
                    <a:pt x="60" y="215"/>
                  </a:cubicBezTo>
                  <a:cubicBezTo>
                    <a:pt x="60" y="195"/>
                    <a:pt x="60" y="195"/>
                    <a:pt x="60" y="195"/>
                  </a:cubicBezTo>
                  <a:cubicBezTo>
                    <a:pt x="100" y="195"/>
                    <a:pt x="100" y="195"/>
                    <a:pt x="100" y="195"/>
                  </a:cubicBezTo>
                  <a:lnTo>
                    <a:pt x="100" y="215"/>
                  </a:lnTo>
                  <a:close/>
                  <a:moveTo>
                    <a:pt x="280" y="78"/>
                  </a:moveTo>
                  <a:cubicBezTo>
                    <a:pt x="40" y="78"/>
                    <a:pt x="40" y="78"/>
                    <a:pt x="40" y="78"/>
                  </a:cubicBezTo>
                  <a:cubicBezTo>
                    <a:pt x="40" y="30"/>
                    <a:pt x="40" y="30"/>
                    <a:pt x="40" y="30"/>
                  </a:cubicBezTo>
                  <a:cubicBezTo>
                    <a:pt x="40" y="22"/>
                    <a:pt x="45" y="20"/>
                    <a:pt x="50" y="20"/>
                  </a:cubicBezTo>
                  <a:cubicBezTo>
                    <a:pt x="270" y="20"/>
                    <a:pt x="270" y="20"/>
                    <a:pt x="270" y="20"/>
                  </a:cubicBezTo>
                  <a:cubicBezTo>
                    <a:pt x="275" y="20"/>
                    <a:pt x="280" y="22"/>
                    <a:pt x="280" y="30"/>
                  </a:cubicBezTo>
                  <a:lnTo>
                    <a:pt x="280" y="78"/>
                  </a:lnTo>
                  <a:close/>
                  <a:moveTo>
                    <a:pt x="280" y="156"/>
                  </a:moveTo>
                  <a:cubicBezTo>
                    <a:pt x="170" y="156"/>
                    <a:pt x="170" y="156"/>
                    <a:pt x="170" y="156"/>
                  </a:cubicBezTo>
                  <a:cubicBezTo>
                    <a:pt x="170" y="98"/>
                    <a:pt x="170" y="98"/>
                    <a:pt x="170" y="98"/>
                  </a:cubicBezTo>
                  <a:cubicBezTo>
                    <a:pt x="280" y="98"/>
                    <a:pt x="280" y="98"/>
                    <a:pt x="280" y="98"/>
                  </a:cubicBezTo>
                  <a:lnTo>
                    <a:pt x="280" y="156"/>
                  </a:lnTo>
                  <a:close/>
                  <a:moveTo>
                    <a:pt x="280" y="234"/>
                  </a:moveTo>
                  <a:cubicBezTo>
                    <a:pt x="40" y="234"/>
                    <a:pt x="40" y="234"/>
                    <a:pt x="40" y="234"/>
                  </a:cubicBezTo>
                  <a:cubicBezTo>
                    <a:pt x="40" y="176"/>
                    <a:pt x="40" y="176"/>
                    <a:pt x="40" y="176"/>
                  </a:cubicBezTo>
                  <a:cubicBezTo>
                    <a:pt x="280" y="176"/>
                    <a:pt x="280" y="176"/>
                    <a:pt x="280" y="176"/>
                  </a:cubicBezTo>
                  <a:lnTo>
                    <a:pt x="280" y="234"/>
                  </a:lnTo>
                  <a:close/>
                  <a:moveTo>
                    <a:pt x="280" y="273"/>
                  </a:moveTo>
                  <a:cubicBezTo>
                    <a:pt x="40" y="273"/>
                    <a:pt x="40" y="273"/>
                    <a:pt x="40" y="273"/>
                  </a:cubicBezTo>
                  <a:cubicBezTo>
                    <a:pt x="40" y="254"/>
                    <a:pt x="40" y="254"/>
                    <a:pt x="40" y="254"/>
                  </a:cubicBezTo>
                  <a:cubicBezTo>
                    <a:pt x="280" y="254"/>
                    <a:pt x="280" y="254"/>
                    <a:pt x="280" y="254"/>
                  </a:cubicBezTo>
                  <a:lnTo>
                    <a:pt x="280" y="273"/>
                  </a:lnTo>
                  <a:close/>
                  <a:moveTo>
                    <a:pt x="40" y="98"/>
                  </a:moveTo>
                  <a:cubicBezTo>
                    <a:pt x="150" y="98"/>
                    <a:pt x="150" y="98"/>
                    <a:pt x="150" y="98"/>
                  </a:cubicBezTo>
                  <a:cubicBezTo>
                    <a:pt x="150" y="156"/>
                    <a:pt x="150" y="156"/>
                    <a:pt x="150" y="156"/>
                  </a:cubicBezTo>
                  <a:cubicBezTo>
                    <a:pt x="40" y="156"/>
                    <a:pt x="40" y="156"/>
                    <a:pt x="40" y="156"/>
                  </a:cubicBezTo>
                  <a:lnTo>
                    <a:pt x="40" y="98"/>
                  </a:lnTo>
                  <a:close/>
                  <a:moveTo>
                    <a:pt x="270" y="0"/>
                  </a:moveTo>
                  <a:cubicBezTo>
                    <a:pt x="50" y="0"/>
                    <a:pt x="50" y="0"/>
                    <a:pt x="50" y="0"/>
                  </a:cubicBezTo>
                  <a:cubicBezTo>
                    <a:pt x="35" y="0"/>
                    <a:pt x="20" y="13"/>
                    <a:pt x="20" y="30"/>
                  </a:cubicBezTo>
                  <a:cubicBezTo>
                    <a:pt x="20" y="78"/>
                    <a:pt x="20" y="78"/>
                    <a:pt x="20" y="78"/>
                  </a:cubicBezTo>
                  <a:cubicBezTo>
                    <a:pt x="0" y="78"/>
                    <a:pt x="0" y="78"/>
                    <a:pt x="0" y="78"/>
                  </a:cubicBezTo>
                  <a:cubicBezTo>
                    <a:pt x="0" y="117"/>
                    <a:pt x="0" y="117"/>
                    <a:pt x="0" y="117"/>
                  </a:cubicBezTo>
                  <a:cubicBezTo>
                    <a:pt x="20" y="117"/>
                    <a:pt x="20" y="117"/>
                    <a:pt x="20" y="117"/>
                  </a:cubicBezTo>
                  <a:cubicBezTo>
                    <a:pt x="20" y="293"/>
                    <a:pt x="20" y="293"/>
                    <a:pt x="20" y="293"/>
                  </a:cubicBezTo>
                  <a:cubicBezTo>
                    <a:pt x="40" y="293"/>
                    <a:pt x="40" y="293"/>
                    <a:pt x="40" y="293"/>
                  </a:cubicBezTo>
                  <a:cubicBezTo>
                    <a:pt x="40" y="312"/>
                    <a:pt x="40" y="312"/>
                    <a:pt x="40" y="312"/>
                  </a:cubicBezTo>
                  <a:cubicBezTo>
                    <a:pt x="100" y="312"/>
                    <a:pt x="100" y="312"/>
                    <a:pt x="100" y="312"/>
                  </a:cubicBezTo>
                  <a:cubicBezTo>
                    <a:pt x="100" y="293"/>
                    <a:pt x="100" y="293"/>
                    <a:pt x="100" y="293"/>
                  </a:cubicBezTo>
                  <a:cubicBezTo>
                    <a:pt x="220" y="293"/>
                    <a:pt x="220" y="293"/>
                    <a:pt x="220" y="293"/>
                  </a:cubicBezTo>
                  <a:cubicBezTo>
                    <a:pt x="220" y="312"/>
                    <a:pt x="220" y="312"/>
                    <a:pt x="220" y="312"/>
                  </a:cubicBezTo>
                  <a:cubicBezTo>
                    <a:pt x="280" y="312"/>
                    <a:pt x="280" y="312"/>
                    <a:pt x="280" y="312"/>
                  </a:cubicBezTo>
                  <a:cubicBezTo>
                    <a:pt x="280" y="293"/>
                    <a:pt x="280" y="293"/>
                    <a:pt x="280" y="293"/>
                  </a:cubicBezTo>
                  <a:cubicBezTo>
                    <a:pt x="300" y="293"/>
                    <a:pt x="300" y="293"/>
                    <a:pt x="300" y="293"/>
                  </a:cubicBezTo>
                  <a:cubicBezTo>
                    <a:pt x="300" y="117"/>
                    <a:pt x="300" y="117"/>
                    <a:pt x="300" y="117"/>
                  </a:cubicBezTo>
                  <a:cubicBezTo>
                    <a:pt x="320" y="117"/>
                    <a:pt x="320" y="117"/>
                    <a:pt x="320" y="117"/>
                  </a:cubicBezTo>
                  <a:cubicBezTo>
                    <a:pt x="320" y="78"/>
                    <a:pt x="320" y="78"/>
                    <a:pt x="320" y="78"/>
                  </a:cubicBezTo>
                  <a:cubicBezTo>
                    <a:pt x="300" y="78"/>
                    <a:pt x="300" y="78"/>
                    <a:pt x="300" y="78"/>
                  </a:cubicBezTo>
                  <a:cubicBezTo>
                    <a:pt x="300" y="30"/>
                    <a:pt x="300" y="30"/>
                    <a:pt x="300" y="30"/>
                  </a:cubicBezTo>
                  <a:cubicBezTo>
                    <a:pt x="300" y="13"/>
                    <a:pt x="288" y="0"/>
                    <a:pt x="27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14" name="Freeform 9"/>
            <p:cNvSpPr>
              <a:spLocks noEditPoints="1"/>
            </p:cNvSpPr>
            <p:nvPr/>
          </p:nvSpPr>
          <p:spPr bwMode="auto">
            <a:xfrm>
              <a:off x="1666625" y="2872805"/>
              <a:ext cx="352704" cy="353546"/>
            </a:xfrm>
            <a:custGeom>
              <a:avLst/>
              <a:gdLst>
                <a:gd name="T0" fmla="*/ 117 w 311"/>
                <a:gd name="T1" fmla="*/ 78 h 312"/>
                <a:gd name="T2" fmla="*/ 117 w 311"/>
                <a:gd name="T3" fmla="*/ 97 h 312"/>
                <a:gd name="T4" fmla="*/ 78 w 311"/>
                <a:gd name="T5" fmla="*/ 97 h 312"/>
                <a:gd name="T6" fmla="*/ 78 w 311"/>
                <a:gd name="T7" fmla="*/ 117 h 312"/>
                <a:gd name="T8" fmla="*/ 58 w 311"/>
                <a:gd name="T9" fmla="*/ 117 h 312"/>
                <a:gd name="T10" fmla="*/ 58 w 311"/>
                <a:gd name="T11" fmla="*/ 78 h 312"/>
                <a:gd name="T12" fmla="*/ 117 w 311"/>
                <a:gd name="T13" fmla="*/ 78 h 312"/>
                <a:gd name="T14" fmla="*/ 175 w 311"/>
                <a:gd name="T15" fmla="*/ 205 h 312"/>
                <a:gd name="T16" fmla="*/ 175 w 311"/>
                <a:gd name="T17" fmla="*/ 122 h 312"/>
                <a:gd name="T18" fmla="*/ 214 w 311"/>
                <a:gd name="T19" fmla="*/ 146 h 312"/>
                <a:gd name="T20" fmla="*/ 292 w 311"/>
                <a:gd name="T21" fmla="*/ 95 h 312"/>
                <a:gd name="T22" fmla="*/ 292 w 311"/>
                <a:gd name="T23" fmla="*/ 205 h 312"/>
                <a:gd name="T24" fmla="*/ 175 w 311"/>
                <a:gd name="T25" fmla="*/ 205 h 312"/>
                <a:gd name="T26" fmla="*/ 19 w 311"/>
                <a:gd name="T27" fmla="*/ 68 h 312"/>
                <a:gd name="T28" fmla="*/ 68 w 311"/>
                <a:gd name="T29" fmla="*/ 19 h 312"/>
                <a:gd name="T30" fmla="*/ 177 w 311"/>
                <a:gd name="T31" fmla="*/ 19 h 312"/>
                <a:gd name="T32" fmla="*/ 156 w 311"/>
                <a:gd name="T33" fmla="*/ 68 h 312"/>
                <a:gd name="T34" fmla="*/ 156 w 311"/>
                <a:gd name="T35" fmla="*/ 205 h 312"/>
                <a:gd name="T36" fmla="*/ 19 w 311"/>
                <a:gd name="T37" fmla="*/ 205 h 312"/>
                <a:gd name="T38" fmla="*/ 19 w 311"/>
                <a:gd name="T39" fmla="*/ 68 h 312"/>
                <a:gd name="T40" fmla="*/ 175 w 311"/>
                <a:gd name="T41" fmla="*/ 88 h 312"/>
                <a:gd name="T42" fmla="*/ 270 w 311"/>
                <a:gd name="T43" fmla="*/ 88 h 312"/>
                <a:gd name="T44" fmla="*/ 214 w 311"/>
                <a:gd name="T45" fmla="*/ 124 h 312"/>
                <a:gd name="T46" fmla="*/ 175 w 311"/>
                <a:gd name="T47" fmla="*/ 97 h 312"/>
                <a:gd name="T48" fmla="*/ 175 w 311"/>
                <a:gd name="T49" fmla="*/ 88 h 312"/>
                <a:gd name="T50" fmla="*/ 272 w 311"/>
                <a:gd name="T51" fmla="*/ 68 h 312"/>
                <a:gd name="T52" fmla="*/ 175 w 311"/>
                <a:gd name="T53" fmla="*/ 68 h 312"/>
                <a:gd name="T54" fmla="*/ 224 w 311"/>
                <a:gd name="T55" fmla="*/ 19 h 312"/>
                <a:gd name="T56" fmla="*/ 272 w 311"/>
                <a:gd name="T57" fmla="*/ 68 h 312"/>
                <a:gd name="T58" fmla="*/ 224 w 311"/>
                <a:gd name="T59" fmla="*/ 0 h 312"/>
                <a:gd name="T60" fmla="*/ 68 w 311"/>
                <a:gd name="T61" fmla="*/ 0 h 312"/>
                <a:gd name="T62" fmla="*/ 0 w 311"/>
                <a:gd name="T63" fmla="*/ 68 h 312"/>
                <a:gd name="T64" fmla="*/ 0 w 311"/>
                <a:gd name="T65" fmla="*/ 224 h 312"/>
                <a:gd name="T66" fmla="*/ 117 w 311"/>
                <a:gd name="T67" fmla="*/ 224 h 312"/>
                <a:gd name="T68" fmla="*/ 117 w 311"/>
                <a:gd name="T69" fmla="*/ 312 h 312"/>
                <a:gd name="T70" fmla="*/ 136 w 311"/>
                <a:gd name="T71" fmla="*/ 312 h 312"/>
                <a:gd name="T72" fmla="*/ 136 w 311"/>
                <a:gd name="T73" fmla="*/ 224 h 312"/>
                <a:gd name="T74" fmla="*/ 311 w 311"/>
                <a:gd name="T75" fmla="*/ 224 h 312"/>
                <a:gd name="T76" fmla="*/ 311 w 311"/>
                <a:gd name="T77" fmla="*/ 68 h 312"/>
                <a:gd name="T78" fmla="*/ 292 w 311"/>
                <a:gd name="T79" fmla="*/ 68 h 312"/>
                <a:gd name="T80" fmla="*/ 224 w 311"/>
                <a:gd name="T8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1" h="312">
                  <a:moveTo>
                    <a:pt x="117" y="78"/>
                  </a:moveTo>
                  <a:cubicBezTo>
                    <a:pt x="117" y="97"/>
                    <a:pt x="117" y="97"/>
                    <a:pt x="117" y="97"/>
                  </a:cubicBezTo>
                  <a:cubicBezTo>
                    <a:pt x="78" y="97"/>
                    <a:pt x="78" y="97"/>
                    <a:pt x="78" y="97"/>
                  </a:cubicBezTo>
                  <a:cubicBezTo>
                    <a:pt x="78" y="117"/>
                    <a:pt x="78" y="117"/>
                    <a:pt x="78" y="117"/>
                  </a:cubicBezTo>
                  <a:cubicBezTo>
                    <a:pt x="58" y="117"/>
                    <a:pt x="58" y="117"/>
                    <a:pt x="58" y="117"/>
                  </a:cubicBezTo>
                  <a:cubicBezTo>
                    <a:pt x="58" y="78"/>
                    <a:pt x="58" y="78"/>
                    <a:pt x="58" y="78"/>
                  </a:cubicBezTo>
                  <a:lnTo>
                    <a:pt x="117" y="78"/>
                  </a:lnTo>
                  <a:close/>
                  <a:moveTo>
                    <a:pt x="175" y="205"/>
                  </a:moveTo>
                  <a:cubicBezTo>
                    <a:pt x="175" y="122"/>
                    <a:pt x="175" y="122"/>
                    <a:pt x="175" y="122"/>
                  </a:cubicBezTo>
                  <a:cubicBezTo>
                    <a:pt x="214" y="146"/>
                    <a:pt x="214" y="146"/>
                    <a:pt x="214" y="146"/>
                  </a:cubicBezTo>
                  <a:cubicBezTo>
                    <a:pt x="292" y="95"/>
                    <a:pt x="292" y="95"/>
                    <a:pt x="292" y="95"/>
                  </a:cubicBezTo>
                  <a:cubicBezTo>
                    <a:pt x="292" y="205"/>
                    <a:pt x="292" y="205"/>
                    <a:pt x="292" y="205"/>
                  </a:cubicBezTo>
                  <a:lnTo>
                    <a:pt x="175" y="205"/>
                  </a:lnTo>
                  <a:close/>
                  <a:moveTo>
                    <a:pt x="19" y="68"/>
                  </a:moveTo>
                  <a:cubicBezTo>
                    <a:pt x="19" y="41"/>
                    <a:pt x="41" y="19"/>
                    <a:pt x="68" y="19"/>
                  </a:cubicBezTo>
                  <a:cubicBezTo>
                    <a:pt x="177" y="19"/>
                    <a:pt x="177" y="19"/>
                    <a:pt x="177" y="19"/>
                  </a:cubicBezTo>
                  <a:cubicBezTo>
                    <a:pt x="163" y="32"/>
                    <a:pt x="156" y="49"/>
                    <a:pt x="156" y="68"/>
                  </a:cubicBezTo>
                  <a:cubicBezTo>
                    <a:pt x="156" y="205"/>
                    <a:pt x="156" y="205"/>
                    <a:pt x="156" y="205"/>
                  </a:cubicBezTo>
                  <a:cubicBezTo>
                    <a:pt x="19" y="205"/>
                    <a:pt x="19" y="205"/>
                    <a:pt x="19" y="205"/>
                  </a:cubicBezTo>
                  <a:lnTo>
                    <a:pt x="19" y="68"/>
                  </a:lnTo>
                  <a:close/>
                  <a:moveTo>
                    <a:pt x="175" y="88"/>
                  </a:moveTo>
                  <a:cubicBezTo>
                    <a:pt x="270" y="88"/>
                    <a:pt x="270" y="88"/>
                    <a:pt x="270" y="88"/>
                  </a:cubicBezTo>
                  <a:cubicBezTo>
                    <a:pt x="214" y="124"/>
                    <a:pt x="214" y="124"/>
                    <a:pt x="214" y="124"/>
                  </a:cubicBezTo>
                  <a:cubicBezTo>
                    <a:pt x="175" y="97"/>
                    <a:pt x="175" y="97"/>
                    <a:pt x="175" y="97"/>
                  </a:cubicBezTo>
                  <a:lnTo>
                    <a:pt x="175" y="88"/>
                  </a:lnTo>
                  <a:close/>
                  <a:moveTo>
                    <a:pt x="272" y="68"/>
                  </a:moveTo>
                  <a:cubicBezTo>
                    <a:pt x="175" y="68"/>
                    <a:pt x="175" y="68"/>
                    <a:pt x="175" y="68"/>
                  </a:cubicBezTo>
                  <a:cubicBezTo>
                    <a:pt x="175" y="41"/>
                    <a:pt x="197" y="19"/>
                    <a:pt x="224" y="19"/>
                  </a:cubicBezTo>
                  <a:cubicBezTo>
                    <a:pt x="251" y="19"/>
                    <a:pt x="272" y="41"/>
                    <a:pt x="272" y="68"/>
                  </a:cubicBezTo>
                  <a:moveTo>
                    <a:pt x="224" y="0"/>
                  </a:moveTo>
                  <a:cubicBezTo>
                    <a:pt x="68" y="0"/>
                    <a:pt x="68" y="0"/>
                    <a:pt x="68" y="0"/>
                  </a:cubicBezTo>
                  <a:cubicBezTo>
                    <a:pt x="31" y="0"/>
                    <a:pt x="0" y="29"/>
                    <a:pt x="0" y="68"/>
                  </a:cubicBezTo>
                  <a:cubicBezTo>
                    <a:pt x="0" y="224"/>
                    <a:pt x="0" y="224"/>
                    <a:pt x="0" y="224"/>
                  </a:cubicBezTo>
                  <a:cubicBezTo>
                    <a:pt x="117" y="224"/>
                    <a:pt x="117" y="224"/>
                    <a:pt x="117" y="224"/>
                  </a:cubicBezTo>
                  <a:cubicBezTo>
                    <a:pt x="117" y="312"/>
                    <a:pt x="117" y="312"/>
                    <a:pt x="117" y="312"/>
                  </a:cubicBezTo>
                  <a:cubicBezTo>
                    <a:pt x="136" y="312"/>
                    <a:pt x="136" y="312"/>
                    <a:pt x="136" y="312"/>
                  </a:cubicBezTo>
                  <a:cubicBezTo>
                    <a:pt x="136" y="224"/>
                    <a:pt x="136" y="224"/>
                    <a:pt x="136" y="224"/>
                  </a:cubicBezTo>
                  <a:cubicBezTo>
                    <a:pt x="311" y="224"/>
                    <a:pt x="311" y="224"/>
                    <a:pt x="311" y="224"/>
                  </a:cubicBezTo>
                  <a:cubicBezTo>
                    <a:pt x="311" y="68"/>
                    <a:pt x="311" y="68"/>
                    <a:pt x="311" y="68"/>
                  </a:cubicBezTo>
                  <a:cubicBezTo>
                    <a:pt x="292" y="68"/>
                    <a:pt x="292" y="68"/>
                    <a:pt x="292" y="68"/>
                  </a:cubicBezTo>
                  <a:cubicBezTo>
                    <a:pt x="292" y="29"/>
                    <a:pt x="263" y="0"/>
                    <a:pt x="224"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19" name="Freeform 13"/>
            <p:cNvSpPr>
              <a:spLocks noEditPoints="1"/>
            </p:cNvSpPr>
            <p:nvPr/>
          </p:nvSpPr>
          <p:spPr bwMode="auto">
            <a:xfrm>
              <a:off x="758703" y="3348602"/>
              <a:ext cx="328918" cy="280495"/>
            </a:xfrm>
            <a:custGeom>
              <a:avLst/>
              <a:gdLst>
                <a:gd name="T0" fmla="*/ 12 w 132"/>
                <a:gd name="T1" fmla="*/ 42 h 112"/>
                <a:gd name="T2" fmla="*/ 13 w 132"/>
                <a:gd name="T3" fmla="*/ 42 h 112"/>
                <a:gd name="T4" fmla="*/ 23 w 132"/>
                <a:gd name="T5" fmla="*/ 51 h 112"/>
                <a:gd name="T6" fmla="*/ 58 w 132"/>
                <a:gd name="T7" fmla="*/ 51 h 112"/>
                <a:gd name="T8" fmla="*/ 58 w 132"/>
                <a:gd name="T9" fmla="*/ 9 h 112"/>
                <a:gd name="T10" fmla="*/ 60 w 132"/>
                <a:gd name="T11" fmla="*/ 9 h 112"/>
                <a:gd name="T12" fmla="*/ 82 w 132"/>
                <a:gd name="T13" fmla="*/ 47 h 112"/>
                <a:gd name="T14" fmla="*/ 114 w 132"/>
                <a:gd name="T15" fmla="*/ 47 h 112"/>
                <a:gd name="T16" fmla="*/ 123 w 132"/>
                <a:gd name="T17" fmla="*/ 56 h 112"/>
                <a:gd name="T18" fmla="*/ 114 w 132"/>
                <a:gd name="T19" fmla="*/ 65 h 112"/>
                <a:gd name="T20" fmla="*/ 82 w 132"/>
                <a:gd name="T21" fmla="*/ 65 h 112"/>
                <a:gd name="T22" fmla="*/ 60 w 132"/>
                <a:gd name="T23" fmla="*/ 103 h 112"/>
                <a:gd name="T24" fmla="*/ 58 w 132"/>
                <a:gd name="T25" fmla="*/ 103 h 112"/>
                <a:gd name="T26" fmla="*/ 58 w 132"/>
                <a:gd name="T27" fmla="*/ 61 h 112"/>
                <a:gd name="T28" fmla="*/ 23 w 132"/>
                <a:gd name="T29" fmla="*/ 61 h 112"/>
                <a:gd name="T30" fmla="*/ 13 w 132"/>
                <a:gd name="T31" fmla="*/ 70 h 112"/>
                <a:gd name="T32" fmla="*/ 12 w 132"/>
                <a:gd name="T33" fmla="*/ 70 h 112"/>
                <a:gd name="T34" fmla="*/ 14 w 132"/>
                <a:gd name="T35" fmla="*/ 56 h 112"/>
                <a:gd name="T36" fmla="*/ 12 w 132"/>
                <a:gd name="T37" fmla="*/ 42 h 112"/>
                <a:gd name="T38" fmla="*/ 18 w 132"/>
                <a:gd name="T39" fmla="*/ 79 h 112"/>
                <a:gd name="T40" fmla="*/ 27 w 132"/>
                <a:gd name="T41" fmla="*/ 70 h 112"/>
                <a:gd name="T42" fmla="*/ 48 w 132"/>
                <a:gd name="T43" fmla="*/ 70 h 112"/>
                <a:gd name="T44" fmla="*/ 48 w 132"/>
                <a:gd name="T45" fmla="*/ 112 h 112"/>
                <a:gd name="T46" fmla="*/ 65 w 132"/>
                <a:gd name="T47" fmla="*/ 112 h 112"/>
                <a:gd name="T48" fmla="*/ 87 w 132"/>
                <a:gd name="T49" fmla="*/ 75 h 112"/>
                <a:gd name="T50" fmla="*/ 114 w 132"/>
                <a:gd name="T51" fmla="*/ 75 h 112"/>
                <a:gd name="T52" fmla="*/ 132 w 132"/>
                <a:gd name="T53" fmla="*/ 56 h 112"/>
                <a:gd name="T54" fmla="*/ 114 w 132"/>
                <a:gd name="T55" fmla="*/ 37 h 112"/>
                <a:gd name="T56" fmla="*/ 87 w 132"/>
                <a:gd name="T57" fmla="*/ 37 h 112"/>
                <a:gd name="T58" fmla="*/ 65 w 132"/>
                <a:gd name="T59" fmla="*/ 0 h 112"/>
                <a:gd name="T60" fmla="*/ 48 w 132"/>
                <a:gd name="T61" fmla="*/ 0 h 112"/>
                <a:gd name="T62" fmla="*/ 48 w 132"/>
                <a:gd name="T63" fmla="*/ 42 h 112"/>
                <a:gd name="T64" fmla="*/ 27 w 132"/>
                <a:gd name="T65" fmla="*/ 42 h 112"/>
                <a:gd name="T66" fmla="*/ 18 w 132"/>
                <a:gd name="T67" fmla="*/ 33 h 112"/>
                <a:gd name="T68" fmla="*/ 0 w 132"/>
                <a:gd name="T69" fmla="*/ 33 h 112"/>
                <a:gd name="T70" fmla="*/ 5 w 132"/>
                <a:gd name="T71" fmla="*/ 56 h 112"/>
                <a:gd name="T72" fmla="*/ 0 w 132"/>
                <a:gd name="T73" fmla="*/ 79 h 112"/>
                <a:gd name="T74" fmla="*/ 18 w 132"/>
                <a:gd name="T75" fmla="*/ 7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12">
                  <a:moveTo>
                    <a:pt x="12" y="42"/>
                  </a:moveTo>
                  <a:cubicBezTo>
                    <a:pt x="13" y="42"/>
                    <a:pt x="13" y="42"/>
                    <a:pt x="13" y="42"/>
                  </a:cubicBezTo>
                  <a:cubicBezTo>
                    <a:pt x="23" y="51"/>
                    <a:pt x="23" y="51"/>
                    <a:pt x="23" y="51"/>
                  </a:cubicBezTo>
                  <a:cubicBezTo>
                    <a:pt x="58" y="51"/>
                    <a:pt x="58" y="51"/>
                    <a:pt x="58" y="51"/>
                  </a:cubicBezTo>
                  <a:cubicBezTo>
                    <a:pt x="58" y="9"/>
                    <a:pt x="58" y="9"/>
                    <a:pt x="58" y="9"/>
                  </a:cubicBezTo>
                  <a:cubicBezTo>
                    <a:pt x="60" y="9"/>
                    <a:pt x="60" y="9"/>
                    <a:pt x="60" y="9"/>
                  </a:cubicBezTo>
                  <a:cubicBezTo>
                    <a:pt x="82" y="47"/>
                    <a:pt x="82" y="47"/>
                    <a:pt x="82" y="47"/>
                  </a:cubicBezTo>
                  <a:cubicBezTo>
                    <a:pt x="114" y="47"/>
                    <a:pt x="114" y="47"/>
                    <a:pt x="114" y="47"/>
                  </a:cubicBezTo>
                  <a:cubicBezTo>
                    <a:pt x="118" y="47"/>
                    <a:pt x="123" y="50"/>
                    <a:pt x="123" y="56"/>
                  </a:cubicBezTo>
                  <a:cubicBezTo>
                    <a:pt x="123" y="61"/>
                    <a:pt x="118" y="65"/>
                    <a:pt x="114" y="65"/>
                  </a:cubicBezTo>
                  <a:cubicBezTo>
                    <a:pt x="82" y="65"/>
                    <a:pt x="82" y="65"/>
                    <a:pt x="82" y="65"/>
                  </a:cubicBezTo>
                  <a:cubicBezTo>
                    <a:pt x="60" y="103"/>
                    <a:pt x="60" y="103"/>
                    <a:pt x="60" y="103"/>
                  </a:cubicBezTo>
                  <a:cubicBezTo>
                    <a:pt x="58" y="103"/>
                    <a:pt x="58" y="103"/>
                    <a:pt x="58" y="103"/>
                  </a:cubicBezTo>
                  <a:cubicBezTo>
                    <a:pt x="58" y="61"/>
                    <a:pt x="58" y="61"/>
                    <a:pt x="58" y="61"/>
                  </a:cubicBezTo>
                  <a:cubicBezTo>
                    <a:pt x="23" y="61"/>
                    <a:pt x="23" y="61"/>
                    <a:pt x="23" y="61"/>
                  </a:cubicBezTo>
                  <a:cubicBezTo>
                    <a:pt x="13" y="70"/>
                    <a:pt x="13" y="70"/>
                    <a:pt x="13" y="70"/>
                  </a:cubicBezTo>
                  <a:cubicBezTo>
                    <a:pt x="12" y="70"/>
                    <a:pt x="12" y="70"/>
                    <a:pt x="12" y="70"/>
                  </a:cubicBezTo>
                  <a:cubicBezTo>
                    <a:pt x="14" y="56"/>
                    <a:pt x="14" y="56"/>
                    <a:pt x="14" y="56"/>
                  </a:cubicBezTo>
                  <a:lnTo>
                    <a:pt x="12" y="42"/>
                  </a:lnTo>
                  <a:close/>
                  <a:moveTo>
                    <a:pt x="18" y="79"/>
                  </a:moveTo>
                  <a:cubicBezTo>
                    <a:pt x="27" y="70"/>
                    <a:pt x="27" y="70"/>
                    <a:pt x="27" y="70"/>
                  </a:cubicBezTo>
                  <a:cubicBezTo>
                    <a:pt x="48" y="70"/>
                    <a:pt x="48" y="70"/>
                    <a:pt x="48" y="70"/>
                  </a:cubicBezTo>
                  <a:cubicBezTo>
                    <a:pt x="48" y="112"/>
                    <a:pt x="48" y="112"/>
                    <a:pt x="48" y="112"/>
                  </a:cubicBezTo>
                  <a:cubicBezTo>
                    <a:pt x="65" y="112"/>
                    <a:pt x="65" y="112"/>
                    <a:pt x="65" y="112"/>
                  </a:cubicBezTo>
                  <a:cubicBezTo>
                    <a:pt x="87" y="75"/>
                    <a:pt x="87" y="75"/>
                    <a:pt x="87" y="75"/>
                  </a:cubicBezTo>
                  <a:cubicBezTo>
                    <a:pt x="114" y="75"/>
                    <a:pt x="114" y="75"/>
                    <a:pt x="114" y="75"/>
                  </a:cubicBezTo>
                  <a:cubicBezTo>
                    <a:pt x="124" y="75"/>
                    <a:pt x="132" y="67"/>
                    <a:pt x="132" y="56"/>
                  </a:cubicBezTo>
                  <a:cubicBezTo>
                    <a:pt x="132" y="46"/>
                    <a:pt x="124" y="37"/>
                    <a:pt x="114" y="37"/>
                  </a:cubicBezTo>
                  <a:cubicBezTo>
                    <a:pt x="87" y="37"/>
                    <a:pt x="87" y="37"/>
                    <a:pt x="87" y="37"/>
                  </a:cubicBezTo>
                  <a:cubicBezTo>
                    <a:pt x="65" y="0"/>
                    <a:pt x="65" y="0"/>
                    <a:pt x="65" y="0"/>
                  </a:cubicBezTo>
                  <a:cubicBezTo>
                    <a:pt x="48" y="0"/>
                    <a:pt x="48" y="0"/>
                    <a:pt x="48" y="0"/>
                  </a:cubicBezTo>
                  <a:cubicBezTo>
                    <a:pt x="48" y="42"/>
                    <a:pt x="48" y="42"/>
                    <a:pt x="48" y="42"/>
                  </a:cubicBezTo>
                  <a:cubicBezTo>
                    <a:pt x="27" y="42"/>
                    <a:pt x="27" y="42"/>
                    <a:pt x="27" y="42"/>
                  </a:cubicBezTo>
                  <a:cubicBezTo>
                    <a:pt x="18" y="33"/>
                    <a:pt x="18" y="33"/>
                    <a:pt x="18" y="33"/>
                  </a:cubicBezTo>
                  <a:cubicBezTo>
                    <a:pt x="0" y="33"/>
                    <a:pt x="0" y="33"/>
                    <a:pt x="0" y="33"/>
                  </a:cubicBezTo>
                  <a:cubicBezTo>
                    <a:pt x="5" y="56"/>
                    <a:pt x="5" y="56"/>
                    <a:pt x="5" y="56"/>
                  </a:cubicBezTo>
                  <a:cubicBezTo>
                    <a:pt x="0" y="79"/>
                    <a:pt x="0" y="79"/>
                    <a:pt x="0" y="79"/>
                  </a:cubicBezTo>
                  <a:lnTo>
                    <a:pt x="18" y="79"/>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25" name="Freeform 17"/>
            <p:cNvSpPr>
              <a:spLocks noEditPoints="1"/>
            </p:cNvSpPr>
            <p:nvPr/>
          </p:nvSpPr>
          <p:spPr bwMode="auto">
            <a:xfrm>
              <a:off x="1651277" y="3717852"/>
              <a:ext cx="341119" cy="395941"/>
            </a:xfrm>
            <a:custGeom>
              <a:avLst/>
              <a:gdLst>
                <a:gd name="T0" fmla="*/ 39 w 144"/>
                <a:gd name="T1" fmla="*/ 140 h 168"/>
                <a:gd name="T2" fmla="*/ 53 w 144"/>
                <a:gd name="T3" fmla="*/ 126 h 168"/>
                <a:gd name="T4" fmla="*/ 13 w 144"/>
                <a:gd name="T5" fmla="*/ 126 h 168"/>
                <a:gd name="T6" fmla="*/ 26 w 144"/>
                <a:gd name="T7" fmla="*/ 140 h 168"/>
                <a:gd name="T8" fmla="*/ 13 w 144"/>
                <a:gd name="T9" fmla="*/ 126 h 168"/>
                <a:gd name="T10" fmla="*/ 92 w 144"/>
                <a:gd name="T11" fmla="*/ 140 h 168"/>
                <a:gd name="T12" fmla="*/ 106 w 144"/>
                <a:gd name="T13" fmla="*/ 126 h 168"/>
                <a:gd name="T14" fmla="*/ 133 w 144"/>
                <a:gd name="T15" fmla="*/ 140 h 168"/>
                <a:gd name="T16" fmla="*/ 119 w 144"/>
                <a:gd name="T17" fmla="*/ 126 h 168"/>
                <a:gd name="T18" fmla="*/ 133 w 144"/>
                <a:gd name="T19" fmla="*/ 140 h 168"/>
                <a:gd name="T20" fmla="*/ 66 w 144"/>
                <a:gd name="T21" fmla="*/ 140 h 168"/>
                <a:gd name="T22" fmla="*/ 79 w 144"/>
                <a:gd name="T23" fmla="*/ 126 h 168"/>
                <a:gd name="T24" fmla="*/ 96 w 144"/>
                <a:gd name="T25" fmla="*/ 54 h 168"/>
                <a:gd name="T26" fmla="*/ 87 w 144"/>
                <a:gd name="T27" fmla="*/ 43 h 168"/>
                <a:gd name="T28" fmla="*/ 107 w 144"/>
                <a:gd name="T29" fmla="*/ 57 h 168"/>
                <a:gd name="T30" fmla="*/ 106 w 144"/>
                <a:gd name="T31" fmla="*/ 74 h 168"/>
                <a:gd name="T32" fmla="*/ 96 w 144"/>
                <a:gd name="T33" fmla="*/ 65 h 168"/>
                <a:gd name="T34" fmla="*/ 96 w 144"/>
                <a:gd name="T35" fmla="*/ 54 h 168"/>
                <a:gd name="T36" fmla="*/ 54 w 144"/>
                <a:gd name="T37" fmla="*/ 119 h 168"/>
                <a:gd name="T38" fmla="*/ 113 w 144"/>
                <a:gd name="T39" fmla="*/ 119 h 168"/>
                <a:gd name="T40" fmla="*/ 135 w 144"/>
                <a:gd name="T41" fmla="*/ 119 h 168"/>
                <a:gd name="T42" fmla="*/ 10 w 144"/>
                <a:gd name="T43" fmla="*/ 159 h 168"/>
                <a:gd name="T44" fmla="*/ 26 w 144"/>
                <a:gd name="T45" fmla="*/ 104 h 168"/>
                <a:gd name="T46" fmla="*/ 33 w 144"/>
                <a:gd name="T47" fmla="*/ 119 h 168"/>
                <a:gd name="T48" fmla="*/ 105 w 144"/>
                <a:gd name="T49" fmla="*/ 110 h 168"/>
                <a:gd name="T50" fmla="*/ 101 w 144"/>
                <a:gd name="T51" fmla="*/ 84 h 168"/>
                <a:gd name="T52" fmla="*/ 105 w 144"/>
                <a:gd name="T53" fmla="*/ 110 h 168"/>
                <a:gd name="T54" fmla="*/ 123 w 144"/>
                <a:gd name="T55" fmla="*/ 110 h 168"/>
                <a:gd name="T56" fmla="*/ 126 w 144"/>
                <a:gd name="T57" fmla="*/ 84 h 168"/>
                <a:gd name="T58" fmla="*/ 86 w 144"/>
                <a:gd name="T59" fmla="*/ 72 h 168"/>
                <a:gd name="T60" fmla="*/ 82 w 144"/>
                <a:gd name="T61" fmla="*/ 58 h 168"/>
                <a:gd name="T62" fmla="*/ 67 w 144"/>
                <a:gd name="T63" fmla="*/ 58 h 168"/>
                <a:gd name="T64" fmla="*/ 72 w 144"/>
                <a:gd name="T65" fmla="*/ 47 h 168"/>
                <a:gd name="T66" fmla="*/ 44 w 144"/>
                <a:gd name="T67" fmla="*/ 50 h 168"/>
                <a:gd name="T68" fmla="*/ 36 w 144"/>
                <a:gd name="T69" fmla="*/ 37 h 168"/>
                <a:gd name="T70" fmla="*/ 32 w 144"/>
                <a:gd name="T71" fmla="*/ 27 h 168"/>
                <a:gd name="T72" fmla="*/ 38 w 144"/>
                <a:gd name="T73" fmla="*/ 15 h 168"/>
                <a:gd name="T74" fmla="*/ 46 w 144"/>
                <a:gd name="T75" fmla="*/ 20 h 168"/>
                <a:gd name="T76" fmla="*/ 71 w 144"/>
                <a:gd name="T77" fmla="*/ 12 h 168"/>
                <a:gd name="T78" fmla="*/ 86 w 144"/>
                <a:gd name="T79" fmla="*/ 28 h 168"/>
                <a:gd name="T80" fmla="*/ 101 w 144"/>
                <a:gd name="T81" fmla="*/ 30 h 168"/>
                <a:gd name="T82" fmla="*/ 103 w 144"/>
                <a:gd name="T83" fmla="*/ 43 h 168"/>
                <a:gd name="T84" fmla="*/ 120 w 144"/>
                <a:gd name="T85" fmla="*/ 47 h 168"/>
                <a:gd name="T86" fmla="*/ 120 w 144"/>
                <a:gd name="T87" fmla="*/ 58 h 168"/>
                <a:gd name="T88" fmla="*/ 127 w 144"/>
                <a:gd name="T89" fmla="*/ 75 h 168"/>
                <a:gd name="T90" fmla="*/ 114 w 144"/>
                <a:gd name="T91" fmla="*/ 107 h 168"/>
                <a:gd name="T92" fmla="*/ 93 w 144"/>
                <a:gd name="T93" fmla="*/ 75 h 168"/>
                <a:gd name="T94" fmla="*/ 86 w 144"/>
                <a:gd name="T95" fmla="*/ 72 h 168"/>
                <a:gd name="T96" fmla="*/ 0 w 144"/>
                <a:gd name="T97" fmla="*/ 168 h 168"/>
                <a:gd name="T98" fmla="*/ 144 w 144"/>
                <a:gd name="T99" fmla="*/ 110 h 168"/>
                <a:gd name="T100" fmla="*/ 135 w 144"/>
                <a:gd name="T101" fmla="*/ 81 h 168"/>
                <a:gd name="T102" fmla="*/ 127 w 144"/>
                <a:gd name="T103" fmla="*/ 41 h 168"/>
                <a:gd name="T104" fmla="*/ 108 w 144"/>
                <a:gd name="T105" fmla="*/ 23 h 168"/>
                <a:gd name="T106" fmla="*/ 73 w 144"/>
                <a:gd name="T107" fmla="*/ 2 h 168"/>
                <a:gd name="T108" fmla="*/ 36 w 144"/>
                <a:gd name="T109" fmla="*/ 6 h 168"/>
                <a:gd name="T110" fmla="*/ 24 w 144"/>
                <a:gd name="T111" fmla="*/ 30 h 168"/>
                <a:gd name="T112" fmla="*/ 30 w 144"/>
                <a:gd name="T113" fmla="*/ 51 h 168"/>
                <a:gd name="T114" fmla="*/ 48 w 144"/>
                <a:gd name="T115" fmla="*/ 60 h 168"/>
                <a:gd name="T116" fmla="*/ 61 w 144"/>
                <a:gd name="T117" fmla="*/ 65 h 168"/>
                <a:gd name="T118" fmla="*/ 79 w 144"/>
                <a:gd name="T119" fmla="*/ 79 h 168"/>
                <a:gd name="T120" fmla="*/ 89 w 144"/>
                <a:gd name="T121" fmla="*/ 110 h 168"/>
                <a:gd name="T122" fmla="*/ 64 w 144"/>
                <a:gd name="T123" fmla="*/ 86 h 168"/>
                <a:gd name="T124" fmla="*/ 36 w 144"/>
                <a:gd name="T125" fmla="*/ 8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4" h="168">
                  <a:moveTo>
                    <a:pt x="53" y="140"/>
                  </a:moveTo>
                  <a:cubicBezTo>
                    <a:pt x="39" y="140"/>
                    <a:pt x="39" y="140"/>
                    <a:pt x="39" y="140"/>
                  </a:cubicBezTo>
                  <a:cubicBezTo>
                    <a:pt x="39" y="126"/>
                    <a:pt x="39" y="126"/>
                    <a:pt x="39" y="126"/>
                  </a:cubicBezTo>
                  <a:cubicBezTo>
                    <a:pt x="53" y="126"/>
                    <a:pt x="53" y="126"/>
                    <a:pt x="53" y="126"/>
                  </a:cubicBezTo>
                  <a:lnTo>
                    <a:pt x="53" y="140"/>
                  </a:lnTo>
                  <a:close/>
                  <a:moveTo>
                    <a:pt x="13" y="126"/>
                  </a:moveTo>
                  <a:cubicBezTo>
                    <a:pt x="26" y="126"/>
                    <a:pt x="26" y="126"/>
                    <a:pt x="26" y="126"/>
                  </a:cubicBezTo>
                  <a:cubicBezTo>
                    <a:pt x="26" y="140"/>
                    <a:pt x="26" y="140"/>
                    <a:pt x="26" y="140"/>
                  </a:cubicBezTo>
                  <a:cubicBezTo>
                    <a:pt x="13" y="140"/>
                    <a:pt x="13" y="140"/>
                    <a:pt x="13" y="140"/>
                  </a:cubicBezTo>
                  <a:lnTo>
                    <a:pt x="13" y="126"/>
                  </a:lnTo>
                  <a:close/>
                  <a:moveTo>
                    <a:pt x="106" y="140"/>
                  </a:moveTo>
                  <a:cubicBezTo>
                    <a:pt x="92" y="140"/>
                    <a:pt x="92" y="140"/>
                    <a:pt x="92" y="140"/>
                  </a:cubicBezTo>
                  <a:cubicBezTo>
                    <a:pt x="92" y="126"/>
                    <a:pt x="92" y="126"/>
                    <a:pt x="92" y="126"/>
                  </a:cubicBezTo>
                  <a:cubicBezTo>
                    <a:pt x="106" y="126"/>
                    <a:pt x="106" y="126"/>
                    <a:pt x="106" y="126"/>
                  </a:cubicBezTo>
                  <a:lnTo>
                    <a:pt x="106" y="140"/>
                  </a:lnTo>
                  <a:close/>
                  <a:moveTo>
                    <a:pt x="133" y="140"/>
                  </a:moveTo>
                  <a:cubicBezTo>
                    <a:pt x="119" y="140"/>
                    <a:pt x="119" y="140"/>
                    <a:pt x="119" y="140"/>
                  </a:cubicBezTo>
                  <a:cubicBezTo>
                    <a:pt x="119" y="126"/>
                    <a:pt x="119" y="126"/>
                    <a:pt x="119" y="126"/>
                  </a:cubicBezTo>
                  <a:cubicBezTo>
                    <a:pt x="133" y="126"/>
                    <a:pt x="133" y="126"/>
                    <a:pt x="133" y="126"/>
                  </a:cubicBezTo>
                  <a:lnTo>
                    <a:pt x="133" y="140"/>
                  </a:lnTo>
                  <a:close/>
                  <a:moveTo>
                    <a:pt x="79" y="140"/>
                  </a:moveTo>
                  <a:cubicBezTo>
                    <a:pt x="66" y="140"/>
                    <a:pt x="66" y="140"/>
                    <a:pt x="66" y="140"/>
                  </a:cubicBezTo>
                  <a:cubicBezTo>
                    <a:pt x="66" y="126"/>
                    <a:pt x="66" y="126"/>
                    <a:pt x="66" y="126"/>
                  </a:cubicBezTo>
                  <a:cubicBezTo>
                    <a:pt x="79" y="126"/>
                    <a:pt x="79" y="126"/>
                    <a:pt x="79" y="126"/>
                  </a:cubicBezTo>
                  <a:lnTo>
                    <a:pt x="79" y="140"/>
                  </a:lnTo>
                  <a:close/>
                  <a:moveTo>
                    <a:pt x="96" y="54"/>
                  </a:moveTo>
                  <a:cubicBezTo>
                    <a:pt x="94" y="53"/>
                    <a:pt x="91" y="53"/>
                    <a:pt x="88" y="53"/>
                  </a:cubicBezTo>
                  <a:cubicBezTo>
                    <a:pt x="87" y="43"/>
                    <a:pt x="87" y="43"/>
                    <a:pt x="87" y="43"/>
                  </a:cubicBezTo>
                  <a:cubicBezTo>
                    <a:pt x="94" y="43"/>
                    <a:pt x="100" y="44"/>
                    <a:pt x="103" y="48"/>
                  </a:cubicBezTo>
                  <a:cubicBezTo>
                    <a:pt x="106" y="51"/>
                    <a:pt x="107" y="55"/>
                    <a:pt x="107" y="57"/>
                  </a:cubicBezTo>
                  <a:cubicBezTo>
                    <a:pt x="111" y="60"/>
                    <a:pt x="115" y="64"/>
                    <a:pt x="115" y="74"/>
                  </a:cubicBezTo>
                  <a:cubicBezTo>
                    <a:pt x="106" y="74"/>
                    <a:pt x="106" y="74"/>
                    <a:pt x="106" y="74"/>
                  </a:cubicBezTo>
                  <a:cubicBezTo>
                    <a:pt x="106" y="67"/>
                    <a:pt x="102" y="65"/>
                    <a:pt x="101" y="65"/>
                  </a:cubicBezTo>
                  <a:cubicBezTo>
                    <a:pt x="96" y="65"/>
                    <a:pt x="96" y="65"/>
                    <a:pt x="96" y="65"/>
                  </a:cubicBezTo>
                  <a:cubicBezTo>
                    <a:pt x="98" y="60"/>
                    <a:pt x="98" y="60"/>
                    <a:pt x="98" y="60"/>
                  </a:cubicBezTo>
                  <a:cubicBezTo>
                    <a:pt x="98" y="60"/>
                    <a:pt x="98" y="56"/>
                    <a:pt x="96" y="54"/>
                  </a:cubicBezTo>
                  <a:close/>
                  <a:moveTo>
                    <a:pt x="54" y="104"/>
                  </a:moveTo>
                  <a:cubicBezTo>
                    <a:pt x="54" y="119"/>
                    <a:pt x="54" y="119"/>
                    <a:pt x="54" y="119"/>
                  </a:cubicBezTo>
                  <a:cubicBezTo>
                    <a:pt x="89" y="119"/>
                    <a:pt x="89" y="119"/>
                    <a:pt x="89" y="119"/>
                  </a:cubicBezTo>
                  <a:cubicBezTo>
                    <a:pt x="113" y="119"/>
                    <a:pt x="113" y="119"/>
                    <a:pt x="113" y="119"/>
                  </a:cubicBezTo>
                  <a:cubicBezTo>
                    <a:pt x="114" y="119"/>
                    <a:pt x="114" y="119"/>
                    <a:pt x="114" y="119"/>
                  </a:cubicBezTo>
                  <a:cubicBezTo>
                    <a:pt x="135" y="119"/>
                    <a:pt x="135" y="119"/>
                    <a:pt x="135" y="119"/>
                  </a:cubicBezTo>
                  <a:cubicBezTo>
                    <a:pt x="135" y="159"/>
                    <a:pt x="135" y="159"/>
                    <a:pt x="135" y="159"/>
                  </a:cubicBezTo>
                  <a:cubicBezTo>
                    <a:pt x="10" y="159"/>
                    <a:pt x="10" y="159"/>
                    <a:pt x="10" y="159"/>
                  </a:cubicBezTo>
                  <a:cubicBezTo>
                    <a:pt x="10" y="117"/>
                    <a:pt x="10" y="117"/>
                    <a:pt x="10" y="117"/>
                  </a:cubicBezTo>
                  <a:cubicBezTo>
                    <a:pt x="26" y="104"/>
                    <a:pt x="26" y="104"/>
                    <a:pt x="26" y="104"/>
                  </a:cubicBezTo>
                  <a:cubicBezTo>
                    <a:pt x="26" y="119"/>
                    <a:pt x="26" y="119"/>
                    <a:pt x="26" y="119"/>
                  </a:cubicBezTo>
                  <a:cubicBezTo>
                    <a:pt x="33" y="119"/>
                    <a:pt x="33" y="119"/>
                    <a:pt x="33" y="119"/>
                  </a:cubicBezTo>
                  <a:lnTo>
                    <a:pt x="54" y="104"/>
                  </a:lnTo>
                  <a:close/>
                  <a:moveTo>
                    <a:pt x="105" y="110"/>
                  </a:moveTo>
                  <a:cubicBezTo>
                    <a:pt x="99" y="110"/>
                    <a:pt x="99" y="110"/>
                    <a:pt x="99" y="110"/>
                  </a:cubicBezTo>
                  <a:cubicBezTo>
                    <a:pt x="101" y="84"/>
                    <a:pt x="101" y="84"/>
                    <a:pt x="101" y="84"/>
                  </a:cubicBezTo>
                  <a:cubicBezTo>
                    <a:pt x="102" y="84"/>
                    <a:pt x="102" y="84"/>
                    <a:pt x="102" y="84"/>
                  </a:cubicBezTo>
                  <a:lnTo>
                    <a:pt x="105" y="110"/>
                  </a:lnTo>
                  <a:close/>
                  <a:moveTo>
                    <a:pt x="128" y="110"/>
                  </a:moveTo>
                  <a:cubicBezTo>
                    <a:pt x="123" y="110"/>
                    <a:pt x="123" y="110"/>
                    <a:pt x="123" y="110"/>
                  </a:cubicBezTo>
                  <a:cubicBezTo>
                    <a:pt x="125" y="84"/>
                    <a:pt x="125" y="84"/>
                    <a:pt x="125" y="84"/>
                  </a:cubicBezTo>
                  <a:cubicBezTo>
                    <a:pt x="126" y="84"/>
                    <a:pt x="126" y="84"/>
                    <a:pt x="126" y="84"/>
                  </a:cubicBezTo>
                  <a:lnTo>
                    <a:pt x="128" y="110"/>
                  </a:lnTo>
                  <a:close/>
                  <a:moveTo>
                    <a:pt x="86" y="72"/>
                  </a:moveTo>
                  <a:cubicBezTo>
                    <a:pt x="84" y="70"/>
                    <a:pt x="82" y="68"/>
                    <a:pt x="82" y="64"/>
                  </a:cubicBezTo>
                  <a:cubicBezTo>
                    <a:pt x="82" y="58"/>
                    <a:pt x="82" y="58"/>
                    <a:pt x="82" y="58"/>
                  </a:cubicBezTo>
                  <a:cubicBezTo>
                    <a:pt x="77" y="60"/>
                    <a:pt x="77" y="60"/>
                    <a:pt x="77" y="60"/>
                  </a:cubicBezTo>
                  <a:cubicBezTo>
                    <a:pt x="75" y="60"/>
                    <a:pt x="71" y="61"/>
                    <a:pt x="67" y="58"/>
                  </a:cubicBezTo>
                  <a:cubicBezTo>
                    <a:pt x="67" y="57"/>
                    <a:pt x="66" y="56"/>
                    <a:pt x="66" y="55"/>
                  </a:cubicBezTo>
                  <a:cubicBezTo>
                    <a:pt x="68" y="53"/>
                    <a:pt x="71" y="50"/>
                    <a:pt x="72" y="47"/>
                  </a:cubicBezTo>
                  <a:cubicBezTo>
                    <a:pt x="64" y="43"/>
                    <a:pt x="64" y="43"/>
                    <a:pt x="64" y="43"/>
                  </a:cubicBezTo>
                  <a:cubicBezTo>
                    <a:pt x="61" y="50"/>
                    <a:pt x="52" y="51"/>
                    <a:pt x="44" y="50"/>
                  </a:cubicBezTo>
                  <a:cubicBezTo>
                    <a:pt x="41" y="50"/>
                    <a:pt x="39" y="48"/>
                    <a:pt x="38" y="47"/>
                  </a:cubicBezTo>
                  <a:cubicBezTo>
                    <a:pt x="37" y="43"/>
                    <a:pt x="36" y="41"/>
                    <a:pt x="36" y="37"/>
                  </a:cubicBezTo>
                  <a:cubicBezTo>
                    <a:pt x="37" y="30"/>
                    <a:pt x="37" y="30"/>
                    <a:pt x="37" y="30"/>
                  </a:cubicBezTo>
                  <a:cubicBezTo>
                    <a:pt x="34" y="30"/>
                    <a:pt x="33" y="29"/>
                    <a:pt x="32" y="27"/>
                  </a:cubicBezTo>
                  <a:cubicBezTo>
                    <a:pt x="31" y="25"/>
                    <a:pt x="31" y="21"/>
                    <a:pt x="32" y="19"/>
                  </a:cubicBezTo>
                  <a:cubicBezTo>
                    <a:pt x="33" y="18"/>
                    <a:pt x="36" y="15"/>
                    <a:pt x="38" y="15"/>
                  </a:cubicBezTo>
                  <a:cubicBezTo>
                    <a:pt x="40" y="15"/>
                    <a:pt x="43" y="15"/>
                    <a:pt x="44" y="18"/>
                  </a:cubicBezTo>
                  <a:cubicBezTo>
                    <a:pt x="46" y="20"/>
                    <a:pt x="46" y="20"/>
                    <a:pt x="46" y="20"/>
                  </a:cubicBezTo>
                  <a:cubicBezTo>
                    <a:pt x="50" y="18"/>
                    <a:pt x="50" y="18"/>
                    <a:pt x="50" y="18"/>
                  </a:cubicBezTo>
                  <a:cubicBezTo>
                    <a:pt x="58" y="12"/>
                    <a:pt x="65" y="9"/>
                    <a:pt x="71" y="12"/>
                  </a:cubicBezTo>
                  <a:cubicBezTo>
                    <a:pt x="80" y="14"/>
                    <a:pt x="85" y="25"/>
                    <a:pt x="85" y="25"/>
                  </a:cubicBezTo>
                  <a:cubicBezTo>
                    <a:pt x="86" y="28"/>
                    <a:pt x="86" y="28"/>
                    <a:pt x="86" y="28"/>
                  </a:cubicBezTo>
                  <a:cubicBezTo>
                    <a:pt x="89" y="28"/>
                    <a:pt x="89" y="28"/>
                    <a:pt x="89" y="28"/>
                  </a:cubicBezTo>
                  <a:cubicBezTo>
                    <a:pt x="95" y="27"/>
                    <a:pt x="99" y="28"/>
                    <a:pt x="101" y="30"/>
                  </a:cubicBezTo>
                  <a:cubicBezTo>
                    <a:pt x="105" y="33"/>
                    <a:pt x="103" y="39"/>
                    <a:pt x="103" y="39"/>
                  </a:cubicBezTo>
                  <a:cubicBezTo>
                    <a:pt x="103" y="43"/>
                    <a:pt x="103" y="43"/>
                    <a:pt x="103" y="43"/>
                  </a:cubicBezTo>
                  <a:cubicBezTo>
                    <a:pt x="108" y="43"/>
                    <a:pt x="108" y="43"/>
                    <a:pt x="108" y="43"/>
                  </a:cubicBezTo>
                  <a:cubicBezTo>
                    <a:pt x="113" y="43"/>
                    <a:pt x="118" y="44"/>
                    <a:pt x="120" y="47"/>
                  </a:cubicBezTo>
                  <a:cubicBezTo>
                    <a:pt x="122" y="50"/>
                    <a:pt x="121" y="54"/>
                    <a:pt x="121" y="54"/>
                  </a:cubicBezTo>
                  <a:cubicBezTo>
                    <a:pt x="120" y="58"/>
                    <a:pt x="120" y="58"/>
                    <a:pt x="120" y="58"/>
                  </a:cubicBezTo>
                  <a:cubicBezTo>
                    <a:pt x="123" y="60"/>
                    <a:pt x="123" y="60"/>
                    <a:pt x="123" y="60"/>
                  </a:cubicBezTo>
                  <a:cubicBezTo>
                    <a:pt x="128" y="62"/>
                    <a:pt x="129" y="69"/>
                    <a:pt x="127" y="75"/>
                  </a:cubicBezTo>
                  <a:cubicBezTo>
                    <a:pt x="116" y="75"/>
                    <a:pt x="116" y="75"/>
                    <a:pt x="116" y="75"/>
                  </a:cubicBezTo>
                  <a:cubicBezTo>
                    <a:pt x="114" y="107"/>
                    <a:pt x="114" y="107"/>
                    <a:pt x="114" y="107"/>
                  </a:cubicBezTo>
                  <a:cubicBezTo>
                    <a:pt x="111" y="75"/>
                    <a:pt x="111" y="75"/>
                    <a:pt x="111" y="75"/>
                  </a:cubicBezTo>
                  <a:cubicBezTo>
                    <a:pt x="93" y="75"/>
                    <a:pt x="93" y="75"/>
                    <a:pt x="93" y="75"/>
                  </a:cubicBezTo>
                  <a:cubicBezTo>
                    <a:pt x="93" y="76"/>
                    <a:pt x="93" y="76"/>
                    <a:pt x="93" y="76"/>
                  </a:cubicBezTo>
                  <a:cubicBezTo>
                    <a:pt x="89" y="75"/>
                    <a:pt x="87" y="75"/>
                    <a:pt x="86" y="72"/>
                  </a:cubicBezTo>
                  <a:close/>
                  <a:moveTo>
                    <a:pt x="0" y="112"/>
                  </a:moveTo>
                  <a:cubicBezTo>
                    <a:pt x="0" y="168"/>
                    <a:pt x="0" y="168"/>
                    <a:pt x="0" y="168"/>
                  </a:cubicBezTo>
                  <a:cubicBezTo>
                    <a:pt x="144" y="168"/>
                    <a:pt x="144" y="168"/>
                    <a:pt x="144" y="168"/>
                  </a:cubicBezTo>
                  <a:cubicBezTo>
                    <a:pt x="144" y="110"/>
                    <a:pt x="144" y="110"/>
                    <a:pt x="144" y="110"/>
                  </a:cubicBezTo>
                  <a:cubicBezTo>
                    <a:pt x="137" y="110"/>
                    <a:pt x="137" y="110"/>
                    <a:pt x="137" y="110"/>
                  </a:cubicBezTo>
                  <a:cubicBezTo>
                    <a:pt x="135" y="81"/>
                    <a:pt x="135" y="81"/>
                    <a:pt x="135" y="81"/>
                  </a:cubicBezTo>
                  <a:cubicBezTo>
                    <a:pt x="140" y="70"/>
                    <a:pt x="137" y="58"/>
                    <a:pt x="130" y="54"/>
                  </a:cubicBezTo>
                  <a:cubicBezTo>
                    <a:pt x="130" y="50"/>
                    <a:pt x="130" y="46"/>
                    <a:pt x="127" y="41"/>
                  </a:cubicBezTo>
                  <a:cubicBezTo>
                    <a:pt x="123" y="37"/>
                    <a:pt x="119" y="35"/>
                    <a:pt x="113" y="34"/>
                  </a:cubicBezTo>
                  <a:cubicBezTo>
                    <a:pt x="113" y="30"/>
                    <a:pt x="112" y="27"/>
                    <a:pt x="108" y="23"/>
                  </a:cubicBezTo>
                  <a:cubicBezTo>
                    <a:pt x="103" y="20"/>
                    <a:pt x="99" y="18"/>
                    <a:pt x="92" y="19"/>
                  </a:cubicBezTo>
                  <a:cubicBezTo>
                    <a:pt x="89" y="14"/>
                    <a:pt x="82" y="5"/>
                    <a:pt x="73" y="2"/>
                  </a:cubicBezTo>
                  <a:cubicBezTo>
                    <a:pt x="65" y="0"/>
                    <a:pt x="57" y="2"/>
                    <a:pt x="47" y="8"/>
                  </a:cubicBezTo>
                  <a:cubicBezTo>
                    <a:pt x="44" y="6"/>
                    <a:pt x="40" y="6"/>
                    <a:pt x="36" y="6"/>
                  </a:cubicBezTo>
                  <a:cubicBezTo>
                    <a:pt x="31" y="7"/>
                    <a:pt x="26" y="11"/>
                    <a:pt x="24" y="15"/>
                  </a:cubicBezTo>
                  <a:cubicBezTo>
                    <a:pt x="23" y="19"/>
                    <a:pt x="22" y="25"/>
                    <a:pt x="24" y="30"/>
                  </a:cubicBezTo>
                  <a:cubicBezTo>
                    <a:pt x="24" y="32"/>
                    <a:pt x="25" y="34"/>
                    <a:pt x="26" y="35"/>
                  </a:cubicBezTo>
                  <a:cubicBezTo>
                    <a:pt x="26" y="41"/>
                    <a:pt x="27" y="47"/>
                    <a:pt x="30" y="51"/>
                  </a:cubicBezTo>
                  <a:cubicBezTo>
                    <a:pt x="33" y="56"/>
                    <a:pt x="38" y="58"/>
                    <a:pt x="43" y="60"/>
                  </a:cubicBezTo>
                  <a:cubicBezTo>
                    <a:pt x="45" y="60"/>
                    <a:pt x="47" y="60"/>
                    <a:pt x="48" y="60"/>
                  </a:cubicBezTo>
                  <a:cubicBezTo>
                    <a:pt x="52" y="60"/>
                    <a:pt x="54" y="60"/>
                    <a:pt x="58" y="60"/>
                  </a:cubicBezTo>
                  <a:cubicBezTo>
                    <a:pt x="58" y="62"/>
                    <a:pt x="60" y="64"/>
                    <a:pt x="61" y="65"/>
                  </a:cubicBezTo>
                  <a:cubicBezTo>
                    <a:pt x="65" y="68"/>
                    <a:pt x="70" y="69"/>
                    <a:pt x="73" y="69"/>
                  </a:cubicBezTo>
                  <a:cubicBezTo>
                    <a:pt x="74" y="72"/>
                    <a:pt x="77" y="76"/>
                    <a:pt x="79" y="79"/>
                  </a:cubicBezTo>
                  <a:cubicBezTo>
                    <a:pt x="82" y="83"/>
                    <a:pt x="87" y="84"/>
                    <a:pt x="92" y="85"/>
                  </a:cubicBezTo>
                  <a:cubicBezTo>
                    <a:pt x="89" y="110"/>
                    <a:pt x="89" y="110"/>
                    <a:pt x="89" y="110"/>
                  </a:cubicBezTo>
                  <a:cubicBezTo>
                    <a:pt x="64" y="110"/>
                    <a:pt x="64" y="110"/>
                    <a:pt x="64" y="110"/>
                  </a:cubicBezTo>
                  <a:cubicBezTo>
                    <a:pt x="64" y="86"/>
                    <a:pt x="64" y="86"/>
                    <a:pt x="64" y="86"/>
                  </a:cubicBezTo>
                  <a:cubicBezTo>
                    <a:pt x="36" y="106"/>
                    <a:pt x="36" y="106"/>
                    <a:pt x="36" y="106"/>
                  </a:cubicBezTo>
                  <a:cubicBezTo>
                    <a:pt x="36" y="86"/>
                    <a:pt x="36" y="86"/>
                    <a:pt x="36" y="86"/>
                  </a:cubicBezTo>
                  <a:lnTo>
                    <a:pt x="0" y="112"/>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30" name="Freeform 21"/>
            <p:cNvSpPr>
              <a:spLocks noEditPoints="1"/>
            </p:cNvSpPr>
            <p:nvPr/>
          </p:nvSpPr>
          <p:spPr bwMode="auto">
            <a:xfrm>
              <a:off x="747643" y="4306485"/>
              <a:ext cx="302008" cy="277159"/>
            </a:xfrm>
            <a:custGeom>
              <a:avLst/>
              <a:gdLst>
                <a:gd name="T0" fmla="*/ 68 w 474"/>
                <a:gd name="T1" fmla="*/ 421 h 435"/>
                <a:gd name="T2" fmla="*/ 57 w 474"/>
                <a:gd name="T3" fmla="*/ 361 h 435"/>
                <a:gd name="T4" fmla="*/ 27 w 474"/>
                <a:gd name="T5" fmla="*/ 193 h 435"/>
                <a:gd name="T6" fmla="*/ 3 w 474"/>
                <a:gd name="T7" fmla="*/ 141 h 435"/>
                <a:gd name="T8" fmla="*/ 3 w 474"/>
                <a:gd name="T9" fmla="*/ 87 h 435"/>
                <a:gd name="T10" fmla="*/ 35 w 474"/>
                <a:gd name="T11" fmla="*/ 38 h 435"/>
                <a:gd name="T12" fmla="*/ 65 w 474"/>
                <a:gd name="T13" fmla="*/ 46 h 435"/>
                <a:gd name="T14" fmla="*/ 84 w 474"/>
                <a:gd name="T15" fmla="*/ 120 h 435"/>
                <a:gd name="T16" fmla="*/ 260 w 474"/>
                <a:gd name="T17" fmla="*/ 103 h 435"/>
                <a:gd name="T18" fmla="*/ 290 w 474"/>
                <a:gd name="T19" fmla="*/ 35 h 435"/>
                <a:gd name="T20" fmla="*/ 320 w 474"/>
                <a:gd name="T21" fmla="*/ 14 h 435"/>
                <a:gd name="T22" fmla="*/ 363 w 474"/>
                <a:gd name="T23" fmla="*/ 3 h 435"/>
                <a:gd name="T24" fmla="*/ 379 w 474"/>
                <a:gd name="T25" fmla="*/ 22 h 435"/>
                <a:gd name="T26" fmla="*/ 406 w 474"/>
                <a:gd name="T27" fmla="*/ 49 h 435"/>
                <a:gd name="T28" fmla="*/ 452 w 474"/>
                <a:gd name="T29" fmla="*/ 76 h 435"/>
                <a:gd name="T30" fmla="*/ 474 w 474"/>
                <a:gd name="T31" fmla="*/ 103 h 435"/>
                <a:gd name="T32" fmla="*/ 461 w 474"/>
                <a:gd name="T33" fmla="*/ 150 h 435"/>
                <a:gd name="T34" fmla="*/ 390 w 474"/>
                <a:gd name="T35" fmla="*/ 179 h 435"/>
                <a:gd name="T36" fmla="*/ 368 w 474"/>
                <a:gd name="T37" fmla="*/ 386 h 435"/>
                <a:gd name="T38" fmla="*/ 344 w 474"/>
                <a:gd name="T39" fmla="*/ 432 h 435"/>
                <a:gd name="T40" fmla="*/ 293 w 474"/>
                <a:gd name="T41" fmla="*/ 421 h 435"/>
                <a:gd name="T42" fmla="*/ 279 w 474"/>
                <a:gd name="T43" fmla="*/ 375 h 435"/>
                <a:gd name="T44" fmla="*/ 252 w 474"/>
                <a:gd name="T45" fmla="*/ 367 h 435"/>
                <a:gd name="T46" fmla="*/ 249 w 474"/>
                <a:gd name="T47" fmla="*/ 413 h 435"/>
                <a:gd name="T48" fmla="*/ 217 w 474"/>
                <a:gd name="T49" fmla="*/ 435 h 435"/>
                <a:gd name="T50" fmla="*/ 176 w 474"/>
                <a:gd name="T51" fmla="*/ 416 h 435"/>
                <a:gd name="T52" fmla="*/ 146 w 474"/>
                <a:gd name="T53" fmla="*/ 370 h 435"/>
                <a:gd name="T54" fmla="*/ 119 w 474"/>
                <a:gd name="T55" fmla="*/ 432 h 435"/>
                <a:gd name="T56" fmla="*/ 111 w 474"/>
                <a:gd name="T57" fmla="*/ 399 h 435"/>
                <a:gd name="T58" fmla="*/ 114 w 474"/>
                <a:gd name="T59" fmla="*/ 367 h 435"/>
                <a:gd name="T60" fmla="*/ 206 w 474"/>
                <a:gd name="T61" fmla="*/ 399 h 435"/>
                <a:gd name="T62" fmla="*/ 222 w 474"/>
                <a:gd name="T63" fmla="*/ 394 h 435"/>
                <a:gd name="T64" fmla="*/ 198 w 474"/>
                <a:gd name="T65" fmla="*/ 342 h 435"/>
                <a:gd name="T66" fmla="*/ 312 w 474"/>
                <a:gd name="T67" fmla="*/ 370 h 435"/>
                <a:gd name="T68" fmla="*/ 325 w 474"/>
                <a:gd name="T69" fmla="*/ 402 h 435"/>
                <a:gd name="T70" fmla="*/ 339 w 474"/>
                <a:gd name="T71" fmla="*/ 375 h 435"/>
                <a:gd name="T72" fmla="*/ 374 w 474"/>
                <a:gd name="T73" fmla="*/ 150 h 435"/>
                <a:gd name="T74" fmla="*/ 442 w 474"/>
                <a:gd name="T75" fmla="*/ 117 h 435"/>
                <a:gd name="T76" fmla="*/ 396 w 474"/>
                <a:gd name="T77" fmla="*/ 98 h 435"/>
                <a:gd name="T78" fmla="*/ 355 w 474"/>
                <a:gd name="T79" fmla="*/ 57 h 435"/>
                <a:gd name="T80" fmla="*/ 312 w 474"/>
                <a:gd name="T81" fmla="*/ 63 h 435"/>
                <a:gd name="T82" fmla="*/ 293 w 474"/>
                <a:gd name="T83" fmla="*/ 109 h 435"/>
                <a:gd name="T84" fmla="*/ 271 w 474"/>
                <a:gd name="T85" fmla="*/ 179 h 435"/>
                <a:gd name="T86" fmla="*/ 41 w 474"/>
                <a:gd name="T87" fmla="*/ 90 h 435"/>
                <a:gd name="T88" fmla="*/ 33 w 474"/>
                <a:gd name="T89" fmla="*/ 112 h 435"/>
                <a:gd name="T90" fmla="*/ 46 w 474"/>
                <a:gd name="T91" fmla="*/ 163 h 435"/>
                <a:gd name="T92" fmla="*/ 79 w 474"/>
                <a:gd name="T93" fmla="*/ 185 h 435"/>
                <a:gd name="T94" fmla="*/ 103 w 474"/>
                <a:gd name="T95" fmla="*/ 40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4" h="435">
                  <a:moveTo>
                    <a:pt x="103" y="435"/>
                  </a:moveTo>
                  <a:lnTo>
                    <a:pt x="90" y="432"/>
                  </a:lnTo>
                  <a:lnTo>
                    <a:pt x="79" y="429"/>
                  </a:lnTo>
                  <a:lnTo>
                    <a:pt x="68" y="421"/>
                  </a:lnTo>
                  <a:lnTo>
                    <a:pt x="65" y="413"/>
                  </a:lnTo>
                  <a:lnTo>
                    <a:pt x="60" y="394"/>
                  </a:lnTo>
                  <a:lnTo>
                    <a:pt x="57" y="378"/>
                  </a:lnTo>
                  <a:lnTo>
                    <a:pt x="57" y="361"/>
                  </a:lnTo>
                  <a:lnTo>
                    <a:pt x="57" y="312"/>
                  </a:lnTo>
                  <a:lnTo>
                    <a:pt x="57" y="212"/>
                  </a:lnTo>
                  <a:lnTo>
                    <a:pt x="41" y="204"/>
                  </a:lnTo>
                  <a:lnTo>
                    <a:pt x="27" y="193"/>
                  </a:lnTo>
                  <a:lnTo>
                    <a:pt x="19" y="182"/>
                  </a:lnTo>
                  <a:lnTo>
                    <a:pt x="14" y="171"/>
                  </a:lnTo>
                  <a:lnTo>
                    <a:pt x="8" y="155"/>
                  </a:lnTo>
                  <a:lnTo>
                    <a:pt x="3" y="141"/>
                  </a:lnTo>
                  <a:lnTo>
                    <a:pt x="0" y="125"/>
                  </a:lnTo>
                  <a:lnTo>
                    <a:pt x="0" y="112"/>
                  </a:lnTo>
                  <a:lnTo>
                    <a:pt x="0" y="98"/>
                  </a:lnTo>
                  <a:lnTo>
                    <a:pt x="3" y="87"/>
                  </a:lnTo>
                  <a:lnTo>
                    <a:pt x="8" y="74"/>
                  </a:lnTo>
                  <a:lnTo>
                    <a:pt x="14" y="60"/>
                  </a:lnTo>
                  <a:lnTo>
                    <a:pt x="25" y="46"/>
                  </a:lnTo>
                  <a:lnTo>
                    <a:pt x="35" y="38"/>
                  </a:lnTo>
                  <a:lnTo>
                    <a:pt x="46" y="35"/>
                  </a:lnTo>
                  <a:lnTo>
                    <a:pt x="54" y="35"/>
                  </a:lnTo>
                  <a:lnTo>
                    <a:pt x="60" y="41"/>
                  </a:lnTo>
                  <a:lnTo>
                    <a:pt x="65" y="46"/>
                  </a:lnTo>
                  <a:lnTo>
                    <a:pt x="68" y="52"/>
                  </a:lnTo>
                  <a:lnTo>
                    <a:pt x="68" y="71"/>
                  </a:lnTo>
                  <a:lnTo>
                    <a:pt x="76" y="95"/>
                  </a:lnTo>
                  <a:lnTo>
                    <a:pt x="84" y="120"/>
                  </a:lnTo>
                  <a:lnTo>
                    <a:pt x="98" y="147"/>
                  </a:lnTo>
                  <a:lnTo>
                    <a:pt x="255" y="147"/>
                  </a:lnTo>
                  <a:lnTo>
                    <a:pt x="257" y="141"/>
                  </a:lnTo>
                  <a:lnTo>
                    <a:pt x="260" y="103"/>
                  </a:lnTo>
                  <a:lnTo>
                    <a:pt x="266" y="79"/>
                  </a:lnTo>
                  <a:lnTo>
                    <a:pt x="268" y="63"/>
                  </a:lnTo>
                  <a:lnTo>
                    <a:pt x="279" y="44"/>
                  </a:lnTo>
                  <a:lnTo>
                    <a:pt x="290" y="35"/>
                  </a:lnTo>
                  <a:lnTo>
                    <a:pt x="293" y="33"/>
                  </a:lnTo>
                  <a:lnTo>
                    <a:pt x="301" y="30"/>
                  </a:lnTo>
                  <a:lnTo>
                    <a:pt x="309" y="22"/>
                  </a:lnTo>
                  <a:lnTo>
                    <a:pt x="320" y="14"/>
                  </a:lnTo>
                  <a:lnTo>
                    <a:pt x="344" y="3"/>
                  </a:lnTo>
                  <a:lnTo>
                    <a:pt x="350" y="0"/>
                  </a:lnTo>
                  <a:lnTo>
                    <a:pt x="352" y="0"/>
                  </a:lnTo>
                  <a:lnTo>
                    <a:pt x="363" y="3"/>
                  </a:lnTo>
                  <a:lnTo>
                    <a:pt x="366" y="3"/>
                  </a:lnTo>
                  <a:lnTo>
                    <a:pt x="368" y="3"/>
                  </a:lnTo>
                  <a:lnTo>
                    <a:pt x="374" y="8"/>
                  </a:lnTo>
                  <a:lnTo>
                    <a:pt x="379" y="22"/>
                  </a:lnTo>
                  <a:lnTo>
                    <a:pt x="379" y="30"/>
                  </a:lnTo>
                  <a:lnTo>
                    <a:pt x="379" y="30"/>
                  </a:lnTo>
                  <a:lnTo>
                    <a:pt x="396" y="38"/>
                  </a:lnTo>
                  <a:lnTo>
                    <a:pt x="406" y="49"/>
                  </a:lnTo>
                  <a:lnTo>
                    <a:pt x="414" y="65"/>
                  </a:lnTo>
                  <a:lnTo>
                    <a:pt x="417" y="74"/>
                  </a:lnTo>
                  <a:lnTo>
                    <a:pt x="420" y="76"/>
                  </a:lnTo>
                  <a:lnTo>
                    <a:pt x="452" y="76"/>
                  </a:lnTo>
                  <a:lnTo>
                    <a:pt x="461" y="79"/>
                  </a:lnTo>
                  <a:lnTo>
                    <a:pt x="463" y="84"/>
                  </a:lnTo>
                  <a:lnTo>
                    <a:pt x="469" y="95"/>
                  </a:lnTo>
                  <a:lnTo>
                    <a:pt x="474" y="103"/>
                  </a:lnTo>
                  <a:lnTo>
                    <a:pt x="474" y="117"/>
                  </a:lnTo>
                  <a:lnTo>
                    <a:pt x="474" y="125"/>
                  </a:lnTo>
                  <a:lnTo>
                    <a:pt x="471" y="136"/>
                  </a:lnTo>
                  <a:lnTo>
                    <a:pt x="461" y="150"/>
                  </a:lnTo>
                  <a:lnTo>
                    <a:pt x="450" y="158"/>
                  </a:lnTo>
                  <a:lnTo>
                    <a:pt x="433" y="166"/>
                  </a:lnTo>
                  <a:lnTo>
                    <a:pt x="420" y="171"/>
                  </a:lnTo>
                  <a:lnTo>
                    <a:pt x="390" y="179"/>
                  </a:lnTo>
                  <a:lnTo>
                    <a:pt x="374" y="193"/>
                  </a:lnTo>
                  <a:lnTo>
                    <a:pt x="371" y="207"/>
                  </a:lnTo>
                  <a:lnTo>
                    <a:pt x="371" y="334"/>
                  </a:lnTo>
                  <a:lnTo>
                    <a:pt x="368" y="386"/>
                  </a:lnTo>
                  <a:lnTo>
                    <a:pt x="368" y="397"/>
                  </a:lnTo>
                  <a:lnTo>
                    <a:pt x="363" y="413"/>
                  </a:lnTo>
                  <a:lnTo>
                    <a:pt x="352" y="424"/>
                  </a:lnTo>
                  <a:lnTo>
                    <a:pt x="344" y="432"/>
                  </a:lnTo>
                  <a:lnTo>
                    <a:pt x="336" y="435"/>
                  </a:lnTo>
                  <a:lnTo>
                    <a:pt x="325" y="435"/>
                  </a:lnTo>
                  <a:lnTo>
                    <a:pt x="303" y="429"/>
                  </a:lnTo>
                  <a:lnTo>
                    <a:pt x="293" y="421"/>
                  </a:lnTo>
                  <a:lnTo>
                    <a:pt x="287" y="413"/>
                  </a:lnTo>
                  <a:lnTo>
                    <a:pt x="282" y="405"/>
                  </a:lnTo>
                  <a:lnTo>
                    <a:pt x="282" y="394"/>
                  </a:lnTo>
                  <a:lnTo>
                    <a:pt x="279" y="375"/>
                  </a:lnTo>
                  <a:lnTo>
                    <a:pt x="279" y="370"/>
                  </a:lnTo>
                  <a:lnTo>
                    <a:pt x="279" y="312"/>
                  </a:lnTo>
                  <a:lnTo>
                    <a:pt x="220" y="312"/>
                  </a:lnTo>
                  <a:lnTo>
                    <a:pt x="252" y="367"/>
                  </a:lnTo>
                  <a:lnTo>
                    <a:pt x="255" y="380"/>
                  </a:lnTo>
                  <a:lnTo>
                    <a:pt x="257" y="389"/>
                  </a:lnTo>
                  <a:lnTo>
                    <a:pt x="255" y="405"/>
                  </a:lnTo>
                  <a:lnTo>
                    <a:pt x="249" y="413"/>
                  </a:lnTo>
                  <a:lnTo>
                    <a:pt x="244" y="421"/>
                  </a:lnTo>
                  <a:lnTo>
                    <a:pt x="236" y="427"/>
                  </a:lnTo>
                  <a:lnTo>
                    <a:pt x="225" y="432"/>
                  </a:lnTo>
                  <a:lnTo>
                    <a:pt x="217" y="435"/>
                  </a:lnTo>
                  <a:lnTo>
                    <a:pt x="206" y="435"/>
                  </a:lnTo>
                  <a:lnTo>
                    <a:pt x="195" y="432"/>
                  </a:lnTo>
                  <a:lnTo>
                    <a:pt x="184" y="424"/>
                  </a:lnTo>
                  <a:lnTo>
                    <a:pt x="176" y="416"/>
                  </a:lnTo>
                  <a:lnTo>
                    <a:pt x="168" y="408"/>
                  </a:lnTo>
                  <a:lnTo>
                    <a:pt x="155" y="386"/>
                  </a:lnTo>
                  <a:lnTo>
                    <a:pt x="152" y="378"/>
                  </a:lnTo>
                  <a:lnTo>
                    <a:pt x="146" y="370"/>
                  </a:lnTo>
                  <a:lnTo>
                    <a:pt x="144" y="405"/>
                  </a:lnTo>
                  <a:lnTo>
                    <a:pt x="138" y="418"/>
                  </a:lnTo>
                  <a:lnTo>
                    <a:pt x="130" y="427"/>
                  </a:lnTo>
                  <a:lnTo>
                    <a:pt x="119" y="432"/>
                  </a:lnTo>
                  <a:lnTo>
                    <a:pt x="103" y="435"/>
                  </a:lnTo>
                  <a:close/>
                  <a:moveTo>
                    <a:pt x="103" y="402"/>
                  </a:moveTo>
                  <a:lnTo>
                    <a:pt x="103" y="402"/>
                  </a:lnTo>
                  <a:lnTo>
                    <a:pt x="111" y="399"/>
                  </a:lnTo>
                  <a:lnTo>
                    <a:pt x="114" y="394"/>
                  </a:lnTo>
                  <a:lnTo>
                    <a:pt x="114" y="386"/>
                  </a:lnTo>
                  <a:lnTo>
                    <a:pt x="114" y="380"/>
                  </a:lnTo>
                  <a:lnTo>
                    <a:pt x="114" y="367"/>
                  </a:lnTo>
                  <a:lnTo>
                    <a:pt x="117" y="337"/>
                  </a:lnTo>
                  <a:lnTo>
                    <a:pt x="119" y="261"/>
                  </a:lnTo>
                  <a:lnTo>
                    <a:pt x="195" y="389"/>
                  </a:lnTo>
                  <a:lnTo>
                    <a:pt x="206" y="399"/>
                  </a:lnTo>
                  <a:lnTo>
                    <a:pt x="209" y="402"/>
                  </a:lnTo>
                  <a:lnTo>
                    <a:pt x="217" y="399"/>
                  </a:lnTo>
                  <a:lnTo>
                    <a:pt x="222" y="397"/>
                  </a:lnTo>
                  <a:lnTo>
                    <a:pt x="222" y="394"/>
                  </a:lnTo>
                  <a:lnTo>
                    <a:pt x="225" y="389"/>
                  </a:lnTo>
                  <a:lnTo>
                    <a:pt x="222" y="383"/>
                  </a:lnTo>
                  <a:lnTo>
                    <a:pt x="217" y="370"/>
                  </a:lnTo>
                  <a:lnTo>
                    <a:pt x="198" y="342"/>
                  </a:lnTo>
                  <a:lnTo>
                    <a:pt x="179" y="302"/>
                  </a:lnTo>
                  <a:lnTo>
                    <a:pt x="165" y="277"/>
                  </a:lnTo>
                  <a:lnTo>
                    <a:pt x="312" y="280"/>
                  </a:lnTo>
                  <a:lnTo>
                    <a:pt x="312" y="370"/>
                  </a:lnTo>
                  <a:lnTo>
                    <a:pt x="314" y="391"/>
                  </a:lnTo>
                  <a:lnTo>
                    <a:pt x="317" y="399"/>
                  </a:lnTo>
                  <a:lnTo>
                    <a:pt x="320" y="402"/>
                  </a:lnTo>
                  <a:lnTo>
                    <a:pt x="325" y="402"/>
                  </a:lnTo>
                  <a:lnTo>
                    <a:pt x="331" y="399"/>
                  </a:lnTo>
                  <a:lnTo>
                    <a:pt x="336" y="397"/>
                  </a:lnTo>
                  <a:lnTo>
                    <a:pt x="336" y="386"/>
                  </a:lnTo>
                  <a:lnTo>
                    <a:pt x="339" y="375"/>
                  </a:lnTo>
                  <a:lnTo>
                    <a:pt x="339" y="307"/>
                  </a:lnTo>
                  <a:lnTo>
                    <a:pt x="339" y="201"/>
                  </a:lnTo>
                  <a:lnTo>
                    <a:pt x="347" y="174"/>
                  </a:lnTo>
                  <a:lnTo>
                    <a:pt x="374" y="150"/>
                  </a:lnTo>
                  <a:lnTo>
                    <a:pt x="414" y="139"/>
                  </a:lnTo>
                  <a:lnTo>
                    <a:pt x="436" y="128"/>
                  </a:lnTo>
                  <a:lnTo>
                    <a:pt x="442" y="120"/>
                  </a:lnTo>
                  <a:lnTo>
                    <a:pt x="442" y="117"/>
                  </a:lnTo>
                  <a:lnTo>
                    <a:pt x="439" y="109"/>
                  </a:lnTo>
                  <a:lnTo>
                    <a:pt x="433" y="109"/>
                  </a:lnTo>
                  <a:lnTo>
                    <a:pt x="414" y="109"/>
                  </a:lnTo>
                  <a:lnTo>
                    <a:pt x="396" y="98"/>
                  </a:lnTo>
                  <a:lnTo>
                    <a:pt x="390" y="90"/>
                  </a:lnTo>
                  <a:lnTo>
                    <a:pt x="377" y="65"/>
                  </a:lnTo>
                  <a:lnTo>
                    <a:pt x="371" y="63"/>
                  </a:lnTo>
                  <a:lnTo>
                    <a:pt x="355" y="57"/>
                  </a:lnTo>
                  <a:lnTo>
                    <a:pt x="333" y="54"/>
                  </a:lnTo>
                  <a:lnTo>
                    <a:pt x="341" y="38"/>
                  </a:lnTo>
                  <a:lnTo>
                    <a:pt x="331" y="46"/>
                  </a:lnTo>
                  <a:lnTo>
                    <a:pt x="312" y="63"/>
                  </a:lnTo>
                  <a:lnTo>
                    <a:pt x="303" y="65"/>
                  </a:lnTo>
                  <a:lnTo>
                    <a:pt x="301" y="71"/>
                  </a:lnTo>
                  <a:lnTo>
                    <a:pt x="295" y="84"/>
                  </a:lnTo>
                  <a:lnTo>
                    <a:pt x="293" y="109"/>
                  </a:lnTo>
                  <a:lnTo>
                    <a:pt x="290" y="144"/>
                  </a:lnTo>
                  <a:lnTo>
                    <a:pt x="293" y="150"/>
                  </a:lnTo>
                  <a:lnTo>
                    <a:pt x="287" y="158"/>
                  </a:lnTo>
                  <a:lnTo>
                    <a:pt x="271" y="179"/>
                  </a:lnTo>
                  <a:lnTo>
                    <a:pt x="79" y="179"/>
                  </a:lnTo>
                  <a:lnTo>
                    <a:pt x="62" y="147"/>
                  </a:lnTo>
                  <a:lnTo>
                    <a:pt x="52" y="125"/>
                  </a:lnTo>
                  <a:lnTo>
                    <a:pt x="41" y="90"/>
                  </a:lnTo>
                  <a:lnTo>
                    <a:pt x="38" y="82"/>
                  </a:lnTo>
                  <a:lnTo>
                    <a:pt x="35" y="95"/>
                  </a:lnTo>
                  <a:lnTo>
                    <a:pt x="33" y="106"/>
                  </a:lnTo>
                  <a:lnTo>
                    <a:pt x="33" y="112"/>
                  </a:lnTo>
                  <a:lnTo>
                    <a:pt x="33" y="122"/>
                  </a:lnTo>
                  <a:lnTo>
                    <a:pt x="35" y="133"/>
                  </a:lnTo>
                  <a:lnTo>
                    <a:pt x="38" y="150"/>
                  </a:lnTo>
                  <a:lnTo>
                    <a:pt x="46" y="163"/>
                  </a:lnTo>
                  <a:lnTo>
                    <a:pt x="54" y="174"/>
                  </a:lnTo>
                  <a:lnTo>
                    <a:pt x="62" y="179"/>
                  </a:lnTo>
                  <a:lnTo>
                    <a:pt x="73" y="185"/>
                  </a:lnTo>
                  <a:lnTo>
                    <a:pt x="79" y="185"/>
                  </a:lnTo>
                  <a:lnTo>
                    <a:pt x="90" y="188"/>
                  </a:lnTo>
                  <a:lnTo>
                    <a:pt x="92" y="394"/>
                  </a:lnTo>
                  <a:lnTo>
                    <a:pt x="95" y="399"/>
                  </a:lnTo>
                  <a:lnTo>
                    <a:pt x="103" y="402"/>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71" name="Group 70"/>
            <p:cNvGrpSpPr/>
            <p:nvPr/>
          </p:nvGrpSpPr>
          <p:grpSpPr>
            <a:xfrm>
              <a:off x="1582290" y="4839466"/>
              <a:ext cx="456489" cy="282717"/>
              <a:chOff x="4416429" y="2255828"/>
              <a:chExt cx="838199" cy="519119"/>
            </a:xfrm>
            <a:solidFill>
              <a:schemeClr val="tx2"/>
            </a:solidFill>
          </p:grpSpPr>
          <p:sp>
            <p:nvSpPr>
              <p:cNvPr id="66" name="Freeform 25"/>
              <p:cNvSpPr>
                <a:spLocks noEditPoints="1"/>
              </p:cNvSpPr>
              <p:nvPr/>
            </p:nvSpPr>
            <p:spPr bwMode="auto">
              <a:xfrm>
                <a:off x="4416429" y="2368540"/>
                <a:ext cx="231774" cy="406398"/>
              </a:xfrm>
              <a:custGeom>
                <a:avLst/>
                <a:gdLst>
                  <a:gd name="T0" fmla="*/ 0 w 54"/>
                  <a:gd name="T1" fmla="*/ 35 h 94"/>
                  <a:gd name="T2" fmla="*/ 0 w 54"/>
                  <a:gd name="T3" fmla="*/ 83 h 94"/>
                  <a:gd name="T4" fmla="*/ 12 w 54"/>
                  <a:gd name="T5" fmla="*/ 83 h 94"/>
                  <a:gd name="T6" fmla="*/ 26 w 54"/>
                  <a:gd name="T7" fmla="*/ 94 h 94"/>
                  <a:gd name="T8" fmla="*/ 41 w 54"/>
                  <a:gd name="T9" fmla="*/ 83 h 94"/>
                  <a:gd name="T10" fmla="*/ 54 w 54"/>
                  <a:gd name="T11" fmla="*/ 83 h 94"/>
                  <a:gd name="T12" fmla="*/ 54 w 54"/>
                  <a:gd name="T13" fmla="*/ 0 h 94"/>
                  <a:gd name="T14" fmla="*/ 18 w 54"/>
                  <a:gd name="T15" fmla="*/ 0 h 94"/>
                  <a:gd name="T16" fmla="*/ 0 w 54"/>
                  <a:gd name="T17" fmla="*/ 35 h 94"/>
                  <a:gd name="T18" fmla="*/ 26 w 54"/>
                  <a:gd name="T19" fmla="*/ 86 h 94"/>
                  <a:gd name="T20" fmla="*/ 19 w 54"/>
                  <a:gd name="T21" fmla="*/ 79 h 94"/>
                  <a:gd name="T22" fmla="*/ 26 w 54"/>
                  <a:gd name="T23" fmla="*/ 72 h 94"/>
                  <a:gd name="T24" fmla="*/ 33 w 54"/>
                  <a:gd name="T25" fmla="*/ 79 h 94"/>
                  <a:gd name="T26" fmla="*/ 26 w 54"/>
                  <a:gd name="T27" fmla="*/ 86 h 94"/>
                  <a:gd name="T28" fmla="*/ 46 w 54"/>
                  <a:gd name="T29" fmla="*/ 8 h 94"/>
                  <a:gd name="T30" fmla="*/ 46 w 54"/>
                  <a:gd name="T31" fmla="*/ 75 h 94"/>
                  <a:gd name="T32" fmla="*/ 41 w 54"/>
                  <a:gd name="T33" fmla="*/ 75 h 94"/>
                  <a:gd name="T34" fmla="*/ 26 w 54"/>
                  <a:gd name="T35" fmla="*/ 64 h 94"/>
                  <a:gd name="T36" fmla="*/ 12 w 54"/>
                  <a:gd name="T37" fmla="*/ 75 h 94"/>
                  <a:gd name="T38" fmla="*/ 8 w 54"/>
                  <a:gd name="T39" fmla="*/ 75 h 94"/>
                  <a:gd name="T40" fmla="*/ 8 w 54"/>
                  <a:gd name="T41" fmla="*/ 40 h 94"/>
                  <a:gd name="T42" fmla="*/ 33 w 54"/>
                  <a:gd name="T43" fmla="*/ 40 h 94"/>
                  <a:gd name="T44" fmla="*/ 33 w 54"/>
                  <a:gd name="T45" fmla="*/ 32 h 94"/>
                  <a:gd name="T46" fmla="*/ 10 w 54"/>
                  <a:gd name="T47" fmla="*/ 32 h 94"/>
                  <a:gd name="T48" fmla="*/ 23 w 54"/>
                  <a:gd name="T49" fmla="*/ 8 h 94"/>
                  <a:gd name="T50" fmla="*/ 46 w 54"/>
                  <a:gd name="T51" fmla="*/ 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94">
                    <a:moveTo>
                      <a:pt x="0" y="35"/>
                    </a:moveTo>
                    <a:cubicBezTo>
                      <a:pt x="0" y="83"/>
                      <a:pt x="0" y="83"/>
                      <a:pt x="0" y="83"/>
                    </a:cubicBezTo>
                    <a:cubicBezTo>
                      <a:pt x="12" y="83"/>
                      <a:pt x="12" y="83"/>
                      <a:pt x="12" y="83"/>
                    </a:cubicBezTo>
                    <a:cubicBezTo>
                      <a:pt x="14" y="89"/>
                      <a:pt x="19" y="94"/>
                      <a:pt x="26" y="94"/>
                    </a:cubicBezTo>
                    <a:cubicBezTo>
                      <a:pt x="33" y="94"/>
                      <a:pt x="39" y="89"/>
                      <a:pt x="41" y="83"/>
                    </a:cubicBezTo>
                    <a:cubicBezTo>
                      <a:pt x="54" y="83"/>
                      <a:pt x="54" y="83"/>
                      <a:pt x="54" y="83"/>
                    </a:cubicBezTo>
                    <a:cubicBezTo>
                      <a:pt x="54" y="0"/>
                      <a:pt x="54" y="0"/>
                      <a:pt x="54" y="0"/>
                    </a:cubicBezTo>
                    <a:cubicBezTo>
                      <a:pt x="18" y="0"/>
                      <a:pt x="18" y="0"/>
                      <a:pt x="18" y="0"/>
                    </a:cubicBezTo>
                    <a:lnTo>
                      <a:pt x="0" y="35"/>
                    </a:lnTo>
                    <a:close/>
                    <a:moveTo>
                      <a:pt x="26" y="86"/>
                    </a:moveTo>
                    <a:cubicBezTo>
                      <a:pt x="22" y="86"/>
                      <a:pt x="19" y="83"/>
                      <a:pt x="19" y="79"/>
                    </a:cubicBezTo>
                    <a:cubicBezTo>
                      <a:pt x="19" y="75"/>
                      <a:pt x="22" y="72"/>
                      <a:pt x="26" y="72"/>
                    </a:cubicBezTo>
                    <a:cubicBezTo>
                      <a:pt x="30" y="72"/>
                      <a:pt x="33" y="75"/>
                      <a:pt x="33" y="79"/>
                    </a:cubicBezTo>
                    <a:cubicBezTo>
                      <a:pt x="33" y="83"/>
                      <a:pt x="30" y="86"/>
                      <a:pt x="26" y="86"/>
                    </a:cubicBezTo>
                    <a:close/>
                    <a:moveTo>
                      <a:pt x="46" y="8"/>
                    </a:moveTo>
                    <a:cubicBezTo>
                      <a:pt x="46" y="75"/>
                      <a:pt x="46" y="75"/>
                      <a:pt x="46" y="75"/>
                    </a:cubicBezTo>
                    <a:cubicBezTo>
                      <a:pt x="41" y="75"/>
                      <a:pt x="41" y="75"/>
                      <a:pt x="41" y="75"/>
                    </a:cubicBezTo>
                    <a:cubicBezTo>
                      <a:pt x="39" y="68"/>
                      <a:pt x="33" y="64"/>
                      <a:pt x="26" y="64"/>
                    </a:cubicBezTo>
                    <a:cubicBezTo>
                      <a:pt x="19" y="64"/>
                      <a:pt x="14" y="68"/>
                      <a:pt x="12" y="75"/>
                    </a:cubicBezTo>
                    <a:cubicBezTo>
                      <a:pt x="8" y="75"/>
                      <a:pt x="8" y="75"/>
                      <a:pt x="8" y="75"/>
                    </a:cubicBezTo>
                    <a:cubicBezTo>
                      <a:pt x="8" y="40"/>
                      <a:pt x="8" y="40"/>
                      <a:pt x="8" y="40"/>
                    </a:cubicBezTo>
                    <a:cubicBezTo>
                      <a:pt x="33" y="40"/>
                      <a:pt x="33" y="40"/>
                      <a:pt x="33" y="40"/>
                    </a:cubicBezTo>
                    <a:cubicBezTo>
                      <a:pt x="33" y="32"/>
                      <a:pt x="33" y="32"/>
                      <a:pt x="33" y="32"/>
                    </a:cubicBezTo>
                    <a:cubicBezTo>
                      <a:pt x="10" y="32"/>
                      <a:pt x="10" y="32"/>
                      <a:pt x="10" y="32"/>
                    </a:cubicBezTo>
                    <a:cubicBezTo>
                      <a:pt x="23" y="8"/>
                      <a:pt x="23" y="8"/>
                      <a:pt x="23" y="8"/>
                    </a:cubicBezTo>
                    <a:lnTo>
                      <a:pt x="4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7" name="Freeform 26"/>
              <p:cNvSpPr>
                <a:spLocks noEditPoints="1"/>
              </p:cNvSpPr>
              <p:nvPr/>
            </p:nvSpPr>
            <p:spPr bwMode="auto">
              <a:xfrm>
                <a:off x="4686303" y="2255828"/>
                <a:ext cx="568325" cy="350837"/>
              </a:xfrm>
              <a:custGeom>
                <a:avLst/>
                <a:gdLst>
                  <a:gd name="T0" fmla="*/ 0 w 358"/>
                  <a:gd name="T1" fmla="*/ 0 h 221"/>
                  <a:gd name="T2" fmla="*/ 0 w 358"/>
                  <a:gd name="T3" fmla="*/ 221 h 221"/>
                  <a:gd name="T4" fmla="*/ 358 w 358"/>
                  <a:gd name="T5" fmla="*/ 221 h 221"/>
                  <a:gd name="T6" fmla="*/ 358 w 358"/>
                  <a:gd name="T7" fmla="*/ 0 h 221"/>
                  <a:gd name="T8" fmla="*/ 0 w 358"/>
                  <a:gd name="T9" fmla="*/ 0 h 221"/>
                  <a:gd name="T10" fmla="*/ 336 w 358"/>
                  <a:gd name="T11" fmla="*/ 199 h 221"/>
                  <a:gd name="T12" fmla="*/ 304 w 358"/>
                  <a:gd name="T13" fmla="*/ 199 h 221"/>
                  <a:gd name="T14" fmla="*/ 304 w 358"/>
                  <a:gd name="T15" fmla="*/ 74 h 221"/>
                  <a:gd name="T16" fmla="*/ 282 w 358"/>
                  <a:gd name="T17" fmla="*/ 74 h 221"/>
                  <a:gd name="T18" fmla="*/ 282 w 358"/>
                  <a:gd name="T19" fmla="*/ 199 h 221"/>
                  <a:gd name="T20" fmla="*/ 247 w 358"/>
                  <a:gd name="T21" fmla="*/ 199 h 221"/>
                  <a:gd name="T22" fmla="*/ 247 w 358"/>
                  <a:gd name="T23" fmla="*/ 74 h 221"/>
                  <a:gd name="T24" fmla="*/ 225 w 358"/>
                  <a:gd name="T25" fmla="*/ 74 h 221"/>
                  <a:gd name="T26" fmla="*/ 225 w 358"/>
                  <a:gd name="T27" fmla="*/ 199 h 221"/>
                  <a:gd name="T28" fmla="*/ 190 w 358"/>
                  <a:gd name="T29" fmla="*/ 199 h 221"/>
                  <a:gd name="T30" fmla="*/ 190 w 358"/>
                  <a:gd name="T31" fmla="*/ 74 h 221"/>
                  <a:gd name="T32" fmla="*/ 168 w 358"/>
                  <a:gd name="T33" fmla="*/ 74 h 221"/>
                  <a:gd name="T34" fmla="*/ 168 w 358"/>
                  <a:gd name="T35" fmla="*/ 199 h 221"/>
                  <a:gd name="T36" fmla="*/ 133 w 358"/>
                  <a:gd name="T37" fmla="*/ 199 h 221"/>
                  <a:gd name="T38" fmla="*/ 133 w 358"/>
                  <a:gd name="T39" fmla="*/ 74 h 221"/>
                  <a:gd name="T40" fmla="*/ 111 w 358"/>
                  <a:gd name="T41" fmla="*/ 74 h 221"/>
                  <a:gd name="T42" fmla="*/ 111 w 358"/>
                  <a:gd name="T43" fmla="*/ 199 h 221"/>
                  <a:gd name="T44" fmla="*/ 76 w 358"/>
                  <a:gd name="T45" fmla="*/ 199 h 221"/>
                  <a:gd name="T46" fmla="*/ 76 w 358"/>
                  <a:gd name="T47" fmla="*/ 74 h 221"/>
                  <a:gd name="T48" fmla="*/ 54 w 358"/>
                  <a:gd name="T49" fmla="*/ 74 h 221"/>
                  <a:gd name="T50" fmla="*/ 54 w 358"/>
                  <a:gd name="T51" fmla="*/ 199 h 221"/>
                  <a:gd name="T52" fmla="*/ 22 w 358"/>
                  <a:gd name="T53" fmla="*/ 199 h 221"/>
                  <a:gd name="T54" fmla="*/ 22 w 358"/>
                  <a:gd name="T55" fmla="*/ 22 h 221"/>
                  <a:gd name="T56" fmla="*/ 336 w 358"/>
                  <a:gd name="T57" fmla="*/ 22 h 221"/>
                  <a:gd name="T58" fmla="*/ 336 w 358"/>
                  <a:gd name="T59" fmla="*/ 199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8" h="221">
                    <a:moveTo>
                      <a:pt x="0" y="0"/>
                    </a:moveTo>
                    <a:lnTo>
                      <a:pt x="0" y="221"/>
                    </a:lnTo>
                    <a:lnTo>
                      <a:pt x="358" y="221"/>
                    </a:lnTo>
                    <a:lnTo>
                      <a:pt x="358" y="0"/>
                    </a:lnTo>
                    <a:lnTo>
                      <a:pt x="0" y="0"/>
                    </a:lnTo>
                    <a:close/>
                    <a:moveTo>
                      <a:pt x="336" y="199"/>
                    </a:moveTo>
                    <a:lnTo>
                      <a:pt x="304" y="199"/>
                    </a:lnTo>
                    <a:lnTo>
                      <a:pt x="304" y="74"/>
                    </a:lnTo>
                    <a:lnTo>
                      <a:pt x="282" y="74"/>
                    </a:lnTo>
                    <a:lnTo>
                      <a:pt x="282" y="199"/>
                    </a:lnTo>
                    <a:lnTo>
                      <a:pt x="247" y="199"/>
                    </a:lnTo>
                    <a:lnTo>
                      <a:pt x="247" y="74"/>
                    </a:lnTo>
                    <a:lnTo>
                      <a:pt x="225" y="74"/>
                    </a:lnTo>
                    <a:lnTo>
                      <a:pt x="225" y="199"/>
                    </a:lnTo>
                    <a:lnTo>
                      <a:pt x="190" y="199"/>
                    </a:lnTo>
                    <a:lnTo>
                      <a:pt x="190" y="74"/>
                    </a:lnTo>
                    <a:lnTo>
                      <a:pt x="168" y="74"/>
                    </a:lnTo>
                    <a:lnTo>
                      <a:pt x="168" y="199"/>
                    </a:lnTo>
                    <a:lnTo>
                      <a:pt x="133" y="199"/>
                    </a:lnTo>
                    <a:lnTo>
                      <a:pt x="133" y="74"/>
                    </a:lnTo>
                    <a:lnTo>
                      <a:pt x="111" y="74"/>
                    </a:lnTo>
                    <a:lnTo>
                      <a:pt x="111" y="199"/>
                    </a:lnTo>
                    <a:lnTo>
                      <a:pt x="76" y="199"/>
                    </a:lnTo>
                    <a:lnTo>
                      <a:pt x="76" y="74"/>
                    </a:lnTo>
                    <a:lnTo>
                      <a:pt x="54" y="74"/>
                    </a:lnTo>
                    <a:lnTo>
                      <a:pt x="54" y="199"/>
                    </a:lnTo>
                    <a:lnTo>
                      <a:pt x="22" y="199"/>
                    </a:lnTo>
                    <a:lnTo>
                      <a:pt x="22" y="22"/>
                    </a:lnTo>
                    <a:lnTo>
                      <a:pt x="336" y="22"/>
                    </a:lnTo>
                    <a:lnTo>
                      <a:pt x="336"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8" name="Freeform 27"/>
              <p:cNvSpPr>
                <a:spLocks noEditPoints="1"/>
              </p:cNvSpPr>
              <p:nvPr/>
            </p:nvSpPr>
            <p:spPr bwMode="auto">
              <a:xfrm>
                <a:off x="4910139" y="2646352"/>
                <a:ext cx="128588" cy="128588"/>
              </a:xfrm>
              <a:custGeom>
                <a:avLst/>
                <a:gdLst>
                  <a:gd name="T0" fmla="*/ 15 w 30"/>
                  <a:gd name="T1" fmla="*/ 0 h 30"/>
                  <a:gd name="T2" fmla="*/ 0 w 30"/>
                  <a:gd name="T3" fmla="*/ 15 h 30"/>
                  <a:gd name="T4" fmla="*/ 15 w 30"/>
                  <a:gd name="T5" fmla="*/ 30 h 30"/>
                  <a:gd name="T6" fmla="*/ 30 w 30"/>
                  <a:gd name="T7" fmla="*/ 15 h 30"/>
                  <a:gd name="T8" fmla="*/ 15 w 30"/>
                  <a:gd name="T9" fmla="*/ 0 h 30"/>
                  <a:gd name="T10" fmla="*/ 15 w 30"/>
                  <a:gd name="T11" fmla="*/ 22 h 30"/>
                  <a:gd name="T12" fmla="*/ 8 w 30"/>
                  <a:gd name="T13" fmla="*/ 15 h 30"/>
                  <a:gd name="T14" fmla="*/ 15 w 30"/>
                  <a:gd name="T15" fmla="*/ 8 h 30"/>
                  <a:gd name="T16" fmla="*/ 22 w 30"/>
                  <a:gd name="T17" fmla="*/ 15 h 30"/>
                  <a:gd name="T18" fmla="*/ 15 w 30"/>
                  <a:gd name="T19"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0"/>
                    </a:moveTo>
                    <a:cubicBezTo>
                      <a:pt x="7" y="0"/>
                      <a:pt x="0" y="6"/>
                      <a:pt x="0" y="15"/>
                    </a:cubicBezTo>
                    <a:cubicBezTo>
                      <a:pt x="0" y="23"/>
                      <a:pt x="7" y="30"/>
                      <a:pt x="15" y="30"/>
                    </a:cubicBezTo>
                    <a:cubicBezTo>
                      <a:pt x="23" y="30"/>
                      <a:pt x="30" y="23"/>
                      <a:pt x="30" y="15"/>
                    </a:cubicBezTo>
                    <a:cubicBezTo>
                      <a:pt x="30" y="6"/>
                      <a:pt x="23" y="0"/>
                      <a:pt x="15" y="0"/>
                    </a:cubicBezTo>
                    <a:close/>
                    <a:moveTo>
                      <a:pt x="15" y="22"/>
                    </a:moveTo>
                    <a:cubicBezTo>
                      <a:pt x="11" y="22"/>
                      <a:pt x="8" y="19"/>
                      <a:pt x="8" y="15"/>
                    </a:cubicBezTo>
                    <a:cubicBezTo>
                      <a:pt x="8" y="11"/>
                      <a:pt x="11" y="8"/>
                      <a:pt x="15" y="8"/>
                    </a:cubicBezTo>
                    <a:cubicBezTo>
                      <a:pt x="19" y="8"/>
                      <a:pt x="22" y="11"/>
                      <a:pt x="22" y="15"/>
                    </a:cubicBezTo>
                    <a:cubicBezTo>
                      <a:pt x="22" y="19"/>
                      <a:pt x="19" y="22"/>
                      <a:pt x="1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9" name="Freeform 28"/>
              <p:cNvSpPr>
                <a:spLocks noEditPoints="1"/>
              </p:cNvSpPr>
              <p:nvPr/>
            </p:nvSpPr>
            <p:spPr bwMode="auto">
              <a:xfrm>
                <a:off x="5056184" y="2646359"/>
                <a:ext cx="128588" cy="128588"/>
              </a:xfrm>
              <a:custGeom>
                <a:avLst/>
                <a:gdLst>
                  <a:gd name="T0" fmla="*/ 15 w 30"/>
                  <a:gd name="T1" fmla="*/ 0 h 30"/>
                  <a:gd name="T2" fmla="*/ 0 w 30"/>
                  <a:gd name="T3" fmla="*/ 15 h 30"/>
                  <a:gd name="T4" fmla="*/ 15 w 30"/>
                  <a:gd name="T5" fmla="*/ 30 h 30"/>
                  <a:gd name="T6" fmla="*/ 30 w 30"/>
                  <a:gd name="T7" fmla="*/ 15 h 30"/>
                  <a:gd name="T8" fmla="*/ 15 w 30"/>
                  <a:gd name="T9" fmla="*/ 0 h 30"/>
                  <a:gd name="T10" fmla="*/ 15 w 30"/>
                  <a:gd name="T11" fmla="*/ 22 h 30"/>
                  <a:gd name="T12" fmla="*/ 8 w 30"/>
                  <a:gd name="T13" fmla="*/ 15 h 30"/>
                  <a:gd name="T14" fmla="*/ 15 w 30"/>
                  <a:gd name="T15" fmla="*/ 8 h 30"/>
                  <a:gd name="T16" fmla="*/ 22 w 30"/>
                  <a:gd name="T17" fmla="*/ 15 h 30"/>
                  <a:gd name="T18" fmla="*/ 15 w 30"/>
                  <a:gd name="T19"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0"/>
                    </a:moveTo>
                    <a:cubicBezTo>
                      <a:pt x="7" y="0"/>
                      <a:pt x="0" y="6"/>
                      <a:pt x="0" y="15"/>
                    </a:cubicBezTo>
                    <a:cubicBezTo>
                      <a:pt x="0" y="23"/>
                      <a:pt x="7" y="30"/>
                      <a:pt x="15" y="30"/>
                    </a:cubicBezTo>
                    <a:cubicBezTo>
                      <a:pt x="24" y="30"/>
                      <a:pt x="30" y="23"/>
                      <a:pt x="30" y="15"/>
                    </a:cubicBezTo>
                    <a:cubicBezTo>
                      <a:pt x="30" y="6"/>
                      <a:pt x="24" y="0"/>
                      <a:pt x="15" y="0"/>
                    </a:cubicBezTo>
                    <a:close/>
                    <a:moveTo>
                      <a:pt x="15" y="22"/>
                    </a:moveTo>
                    <a:cubicBezTo>
                      <a:pt x="11" y="22"/>
                      <a:pt x="8" y="19"/>
                      <a:pt x="8" y="15"/>
                    </a:cubicBezTo>
                    <a:cubicBezTo>
                      <a:pt x="8" y="11"/>
                      <a:pt x="11" y="8"/>
                      <a:pt x="15" y="8"/>
                    </a:cubicBezTo>
                    <a:cubicBezTo>
                      <a:pt x="19" y="8"/>
                      <a:pt x="22" y="11"/>
                      <a:pt x="22" y="15"/>
                    </a:cubicBezTo>
                    <a:cubicBezTo>
                      <a:pt x="22" y="19"/>
                      <a:pt x="19" y="22"/>
                      <a:pt x="1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70" name="Freeform 29"/>
              <p:cNvSpPr>
                <a:spLocks noEditPoints="1"/>
              </p:cNvSpPr>
              <p:nvPr/>
            </p:nvSpPr>
            <p:spPr bwMode="auto">
              <a:xfrm>
                <a:off x="4686301" y="2628901"/>
                <a:ext cx="176213" cy="98425"/>
              </a:xfrm>
              <a:custGeom>
                <a:avLst/>
                <a:gdLst>
                  <a:gd name="T0" fmla="*/ 0 w 111"/>
                  <a:gd name="T1" fmla="*/ 62 h 62"/>
                  <a:gd name="T2" fmla="*/ 111 w 111"/>
                  <a:gd name="T3" fmla="*/ 62 h 62"/>
                  <a:gd name="T4" fmla="*/ 111 w 111"/>
                  <a:gd name="T5" fmla="*/ 0 h 62"/>
                  <a:gd name="T6" fmla="*/ 0 w 111"/>
                  <a:gd name="T7" fmla="*/ 0 h 62"/>
                  <a:gd name="T8" fmla="*/ 0 w 111"/>
                  <a:gd name="T9" fmla="*/ 62 h 62"/>
                  <a:gd name="T10" fmla="*/ 22 w 111"/>
                  <a:gd name="T11" fmla="*/ 21 h 62"/>
                  <a:gd name="T12" fmla="*/ 90 w 111"/>
                  <a:gd name="T13" fmla="*/ 21 h 62"/>
                  <a:gd name="T14" fmla="*/ 90 w 111"/>
                  <a:gd name="T15" fmla="*/ 41 h 62"/>
                  <a:gd name="T16" fmla="*/ 22 w 111"/>
                  <a:gd name="T17" fmla="*/ 41 h 62"/>
                  <a:gd name="T18" fmla="*/ 22 w 111"/>
                  <a:gd name="T19"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62">
                    <a:moveTo>
                      <a:pt x="0" y="62"/>
                    </a:moveTo>
                    <a:lnTo>
                      <a:pt x="111" y="62"/>
                    </a:lnTo>
                    <a:lnTo>
                      <a:pt x="111" y="0"/>
                    </a:lnTo>
                    <a:lnTo>
                      <a:pt x="0" y="0"/>
                    </a:lnTo>
                    <a:lnTo>
                      <a:pt x="0" y="62"/>
                    </a:lnTo>
                    <a:close/>
                    <a:moveTo>
                      <a:pt x="22" y="21"/>
                    </a:moveTo>
                    <a:lnTo>
                      <a:pt x="90" y="21"/>
                    </a:lnTo>
                    <a:lnTo>
                      <a:pt x="90" y="41"/>
                    </a:lnTo>
                    <a:lnTo>
                      <a:pt x="22" y="41"/>
                    </a:lnTo>
                    <a:lnTo>
                      <a:pt x="22"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75" name="Freeform 33"/>
            <p:cNvSpPr>
              <a:spLocks noEditPoints="1"/>
            </p:cNvSpPr>
            <p:nvPr/>
          </p:nvSpPr>
          <p:spPr bwMode="auto">
            <a:xfrm>
              <a:off x="2541722" y="3271206"/>
              <a:ext cx="373373" cy="179426"/>
            </a:xfrm>
            <a:custGeom>
              <a:avLst/>
              <a:gdLst>
                <a:gd name="T0" fmla="*/ 132 w 132"/>
                <a:gd name="T1" fmla="*/ 23 h 62"/>
                <a:gd name="T2" fmla="*/ 109 w 132"/>
                <a:gd name="T3" fmla="*/ 23 h 62"/>
                <a:gd name="T4" fmla="*/ 93 w 132"/>
                <a:gd name="T5" fmla="*/ 0 h 62"/>
                <a:gd name="T6" fmla="*/ 39 w 132"/>
                <a:gd name="T7" fmla="*/ 0 h 62"/>
                <a:gd name="T8" fmla="*/ 23 w 132"/>
                <a:gd name="T9" fmla="*/ 23 h 62"/>
                <a:gd name="T10" fmla="*/ 0 w 132"/>
                <a:gd name="T11" fmla="*/ 23 h 62"/>
                <a:gd name="T12" fmla="*/ 0 w 132"/>
                <a:gd name="T13" fmla="*/ 53 h 62"/>
                <a:gd name="T14" fmla="*/ 17 w 132"/>
                <a:gd name="T15" fmla="*/ 53 h 62"/>
                <a:gd name="T16" fmla="*/ 30 w 132"/>
                <a:gd name="T17" fmla="*/ 62 h 62"/>
                <a:gd name="T18" fmla="*/ 42 w 132"/>
                <a:gd name="T19" fmla="*/ 53 h 62"/>
                <a:gd name="T20" fmla="*/ 91 w 132"/>
                <a:gd name="T21" fmla="*/ 53 h 62"/>
                <a:gd name="T22" fmla="*/ 104 w 132"/>
                <a:gd name="T23" fmla="*/ 62 h 62"/>
                <a:gd name="T24" fmla="*/ 116 w 132"/>
                <a:gd name="T25" fmla="*/ 53 h 62"/>
                <a:gd name="T26" fmla="*/ 132 w 132"/>
                <a:gd name="T27" fmla="*/ 53 h 62"/>
                <a:gd name="T28" fmla="*/ 132 w 132"/>
                <a:gd name="T29" fmla="*/ 23 h 62"/>
                <a:gd name="T30" fmla="*/ 43 w 132"/>
                <a:gd name="T31" fmla="*/ 8 h 62"/>
                <a:gd name="T32" fmla="*/ 88 w 132"/>
                <a:gd name="T33" fmla="*/ 8 h 62"/>
                <a:gd name="T34" fmla="*/ 99 w 132"/>
                <a:gd name="T35" fmla="*/ 23 h 62"/>
                <a:gd name="T36" fmla="*/ 33 w 132"/>
                <a:gd name="T37" fmla="*/ 23 h 62"/>
                <a:gd name="T38" fmla="*/ 43 w 132"/>
                <a:gd name="T39" fmla="*/ 8 h 62"/>
                <a:gd name="T40" fmla="*/ 30 w 132"/>
                <a:gd name="T41" fmla="*/ 54 h 62"/>
                <a:gd name="T42" fmla="*/ 25 w 132"/>
                <a:gd name="T43" fmla="*/ 49 h 62"/>
                <a:gd name="T44" fmla="*/ 30 w 132"/>
                <a:gd name="T45" fmla="*/ 44 h 62"/>
                <a:gd name="T46" fmla="*/ 35 w 132"/>
                <a:gd name="T47" fmla="*/ 49 h 62"/>
                <a:gd name="T48" fmla="*/ 30 w 132"/>
                <a:gd name="T49" fmla="*/ 54 h 62"/>
                <a:gd name="T50" fmla="*/ 104 w 132"/>
                <a:gd name="T51" fmla="*/ 54 h 62"/>
                <a:gd name="T52" fmla="*/ 99 w 132"/>
                <a:gd name="T53" fmla="*/ 49 h 62"/>
                <a:gd name="T54" fmla="*/ 104 w 132"/>
                <a:gd name="T55" fmla="*/ 44 h 62"/>
                <a:gd name="T56" fmla="*/ 109 w 132"/>
                <a:gd name="T57" fmla="*/ 49 h 62"/>
                <a:gd name="T58" fmla="*/ 104 w 132"/>
                <a:gd name="T59" fmla="*/ 54 h 62"/>
                <a:gd name="T60" fmla="*/ 124 w 132"/>
                <a:gd name="T61" fmla="*/ 45 h 62"/>
                <a:gd name="T62" fmla="*/ 116 w 132"/>
                <a:gd name="T63" fmla="*/ 45 h 62"/>
                <a:gd name="T64" fmla="*/ 104 w 132"/>
                <a:gd name="T65" fmla="*/ 36 h 62"/>
                <a:gd name="T66" fmla="*/ 91 w 132"/>
                <a:gd name="T67" fmla="*/ 45 h 62"/>
                <a:gd name="T68" fmla="*/ 42 w 132"/>
                <a:gd name="T69" fmla="*/ 45 h 62"/>
                <a:gd name="T70" fmla="*/ 30 w 132"/>
                <a:gd name="T71" fmla="*/ 36 h 62"/>
                <a:gd name="T72" fmla="*/ 17 w 132"/>
                <a:gd name="T73" fmla="*/ 45 h 62"/>
                <a:gd name="T74" fmla="*/ 8 w 132"/>
                <a:gd name="T75" fmla="*/ 45 h 62"/>
                <a:gd name="T76" fmla="*/ 8 w 132"/>
                <a:gd name="T77" fmla="*/ 31 h 62"/>
                <a:gd name="T78" fmla="*/ 17 w 132"/>
                <a:gd name="T79" fmla="*/ 31 h 62"/>
                <a:gd name="T80" fmla="*/ 114 w 132"/>
                <a:gd name="T81" fmla="*/ 31 h 62"/>
                <a:gd name="T82" fmla="*/ 124 w 132"/>
                <a:gd name="T83" fmla="*/ 31 h 62"/>
                <a:gd name="T84" fmla="*/ 124 w 132"/>
                <a:gd name="T85" fmla="*/ 4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62">
                  <a:moveTo>
                    <a:pt x="132" y="23"/>
                  </a:moveTo>
                  <a:cubicBezTo>
                    <a:pt x="109" y="23"/>
                    <a:pt x="109" y="23"/>
                    <a:pt x="109" y="23"/>
                  </a:cubicBezTo>
                  <a:cubicBezTo>
                    <a:pt x="93" y="0"/>
                    <a:pt x="93" y="0"/>
                    <a:pt x="93" y="0"/>
                  </a:cubicBezTo>
                  <a:cubicBezTo>
                    <a:pt x="39" y="0"/>
                    <a:pt x="39" y="0"/>
                    <a:pt x="39" y="0"/>
                  </a:cubicBezTo>
                  <a:cubicBezTo>
                    <a:pt x="23" y="23"/>
                    <a:pt x="23" y="23"/>
                    <a:pt x="23" y="23"/>
                  </a:cubicBezTo>
                  <a:cubicBezTo>
                    <a:pt x="0" y="23"/>
                    <a:pt x="0" y="23"/>
                    <a:pt x="0" y="23"/>
                  </a:cubicBezTo>
                  <a:cubicBezTo>
                    <a:pt x="0" y="53"/>
                    <a:pt x="0" y="53"/>
                    <a:pt x="0" y="53"/>
                  </a:cubicBezTo>
                  <a:cubicBezTo>
                    <a:pt x="17" y="53"/>
                    <a:pt x="17" y="53"/>
                    <a:pt x="17" y="53"/>
                  </a:cubicBezTo>
                  <a:cubicBezTo>
                    <a:pt x="19" y="58"/>
                    <a:pt x="24" y="62"/>
                    <a:pt x="30" y="62"/>
                  </a:cubicBezTo>
                  <a:cubicBezTo>
                    <a:pt x="35" y="62"/>
                    <a:pt x="40" y="58"/>
                    <a:pt x="42" y="53"/>
                  </a:cubicBezTo>
                  <a:cubicBezTo>
                    <a:pt x="91" y="53"/>
                    <a:pt x="91" y="53"/>
                    <a:pt x="91" y="53"/>
                  </a:cubicBezTo>
                  <a:cubicBezTo>
                    <a:pt x="93" y="58"/>
                    <a:pt x="98" y="62"/>
                    <a:pt x="104" y="62"/>
                  </a:cubicBezTo>
                  <a:cubicBezTo>
                    <a:pt x="110" y="62"/>
                    <a:pt x="114" y="58"/>
                    <a:pt x="116" y="53"/>
                  </a:cubicBezTo>
                  <a:cubicBezTo>
                    <a:pt x="132" y="53"/>
                    <a:pt x="132" y="53"/>
                    <a:pt x="132" y="53"/>
                  </a:cubicBezTo>
                  <a:lnTo>
                    <a:pt x="132" y="23"/>
                  </a:lnTo>
                  <a:close/>
                  <a:moveTo>
                    <a:pt x="43" y="8"/>
                  </a:moveTo>
                  <a:cubicBezTo>
                    <a:pt x="88" y="8"/>
                    <a:pt x="88" y="8"/>
                    <a:pt x="88" y="8"/>
                  </a:cubicBezTo>
                  <a:cubicBezTo>
                    <a:pt x="99" y="23"/>
                    <a:pt x="99" y="23"/>
                    <a:pt x="99" y="23"/>
                  </a:cubicBezTo>
                  <a:cubicBezTo>
                    <a:pt x="33" y="23"/>
                    <a:pt x="33" y="23"/>
                    <a:pt x="33" y="23"/>
                  </a:cubicBezTo>
                  <a:lnTo>
                    <a:pt x="43" y="8"/>
                  </a:lnTo>
                  <a:close/>
                  <a:moveTo>
                    <a:pt x="30" y="54"/>
                  </a:moveTo>
                  <a:cubicBezTo>
                    <a:pt x="27" y="54"/>
                    <a:pt x="25" y="52"/>
                    <a:pt x="25" y="49"/>
                  </a:cubicBezTo>
                  <a:cubicBezTo>
                    <a:pt x="25" y="46"/>
                    <a:pt x="27" y="44"/>
                    <a:pt x="30" y="44"/>
                  </a:cubicBezTo>
                  <a:cubicBezTo>
                    <a:pt x="32" y="44"/>
                    <a:pt x="35" y="46"/>
                    <a:pt x="35" y="49"/>
                  </a:cubicBezTo>
                  <a:cubicBezTo>
                    <a:pt x="35" y="52"/>
                    <a:pt x="32" y="54"/>
                    <a:pt x="30" y="54"/>
                  </a:cubicBezTo>
                  <a:close/>
                  <a:moveTo>
                    <a:pt x="104" y="54"/>
                  </a:moveTo>
                  <a:cubicBezTo>
                    <a:pt x="101" y="54"/>
                    <a:pt x="99" y="52"/>
                    <a:pt x="99" y="49"/>
                  </a:cubicBezTo>
                  <a:cubicBezTo>
                    <a:pt x="99" y="46"/>
                    <a:pt x="101" y="44"/>
                    <a:pt x="104" y="44"/>
                  </a:cubicBezTo>
                  <a:cubicBezTo>
                    <a:pt x="107" y="44"/>
                    <a:pt x="109" y="46"/>
                    <a:pt x="109" y="49"/>
                  </a:cubicBezTo>
                  <a:cubicBezTo>
                    <a:pt x="109" y="52"/>
                    <a:pt x="107" y="54"/>
                    <a:pt x="104" y="54"/>
                  </a:cubicBezTo>
                  <a:close/>
                  <a:moveTo>
                    <a:pt x="124" y="45"/>
                  </a:moveTo>
                  <a:cubicBezTo>
                    <a:pt x="116" y="45"/>
                    <a:pt x="116" y="45"/>
                    <a:pt x="116" y="45"/>
                  </a:cubicBezTo>
                  <a:cubicBezTo>
                    <a:pt x="114" y="40"/>
                    <a:pt x="110" y="36"/>
                    <a:pt x="104" y="36"/>
                  </a:cubicBezTo>
                  <a:cubicBezTo>
                    <a:pt x="98" y="36"/>
                    <a:pt x="93" y="40"/>
                    <a:pt x="91" y="45"/>
                  </a:cubicBezTo>
                  <a:cubicBezTo>
                    <a:pt x="42" y="45"/>
                    <a:pt x="42" y="45"/>
                    <a:pt x="42" y="45"/>
                  </a:cubicBezTo>
                  <a:cubicBezTo>
                    <a:pt x="40" y="40"/>
                    <a:pt x="35" y="36"/>
                    <a:pt x="30" y="36"/>
                  </a:cubicBezTo>
                  <a:cubicBezTo>
                    <a:pt x="24" y="36"/>
                    <a:pt x="19" y="40"/>
                    <a:pt x="17" y="45"/>
                  </a:cubicBezTo>
                  <a:cubicBezTo>
                    <a:pt x="8" y="45"/>
                    <a:pt x="8" y="45"/>
                    <a:pt x="8" y="45"/>
                  </a:cubicBezTo>
                  <a:cubicBezTo>
                    <a:pt x="8" y="31"/>
                    <a:pt x="8" y="31"/>
                    <a:pt x="8" y="31"/>
                  </a:cubicBezTo>
                  <a:cubicBezTo>
                    <a:pt x="17" y="31"/>
                    <a:pt x="17" y="31"/>
                    <a:pt x="17" y="31"/>
                  </a:cubicBezTo>
                  <a:cubicBezTo>
                    <a:pt x="114" y="31"/>
                    <a:pt x="114" y="31"/>
                    <a:pt x="114" y="31"/>
                  </a:cubicBezTo>
                  <a:cubicBezTo>
                    <a:pt x="124" y="31"/>
                    <a:pt x="124" y="31"/>
                    <a:pt x="124" y="31"/>
                  </a:cubicBezTo>
                  <a:lnTo>
                    <a:pt x="124" y="4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474" name="Group 473"/>
            <p:cNvGrpSpPr/>
            <p:nvPr/>
          </p:nvGrpSpPr>
          <p:grpSpPr>
            <a:xfrm>
              <a:off x="704252" y="5231671"/>
              <a:ext cx="376337" cy="425187"/>
              <a:chOff x="3581405" y="2054226"/>
              <a:chExt cx="782639" cy="884227"/>
            </a:xfrm>
            <a:solidFill>
              <a:schemeClr val="tx2"/>
            </a:solidFill>
          </p:grpSpPr>
          <p:sp>
            <p:nvSpPr>
              <p:cNvPr id="470" name="Freeform 44"/>
              <p:cNvSpPr>
                <a:spLocks noEditPoints="1"/>
              </p:cNvSpPr>
              <p:nvPr/>
            </p:nvSpPr>
            <p:spPr bwMode="auto">
              <a:xfrm>
                <a:off x="3581405" y="2225668"/>
                <a:ext cx="696915" cy="712785"/>
              </a:xfrm>
              <a:custGeom>
                <a:avLst/>
                <a:gdLst>
                  <a:gd name="T0" fmla="*/ 162 w 162"/>
                  <a:gd name="T1" fmla="*/ 166 h 166"/>
                  <a:gd name="T2" fmla="*/ 0 w 162"/>
                  <a:gd name="T3" fmla="*/ 0 h 166"/>
                  <a:gd name="T4" fmla="*/ 10 w 162"/>
                  <a:gd name="T5" fmla="*/ 156 h 166"/>
                  <a:gd name="T6" fmla="*/ 29 w 162"/>
                  <a:gd name="T7" fmla="*/ 10 h 166"/>
                  <a:gd name="T8" fmla="*/ 10 w 162"/>
                  <a:gd name="T9" fmla="*/ 156 h 166"/>
                  <a:gd name="T10" fmla="*/ 77 w 162"/>
                  <a:gd name="T11" fmla="*/ 156 h 166"/>
                  <a:gd name="T12" fmla="*/ 71 w 162"/>
                  <a:gd name="T13" fmla="*/ 155 h 166"/>
                  <a:gd name="T14" fmla="*/ 69 w 162"/>
                  <a:gd name="T15" fmla="*/ 110 h 166"/>
                  <a:gd name="T16" fmla="*/ 93 w 162"/>
                  <a:gd name="T17" fmla="*/ 152 h 166"/>
                  <a:gd name="T18" fmla="*/ 88 w 162"/>
                  <a:gd name="T19" fmla="*/ 156 h 166"/>
                  <a:gd name="T20" fmla="*/ 85 w 162"/>
                  <a:gd name="T21" fmla="*/ 117 h 166"/>
                  <a:gd name="T22" fmla="*/ 73 w 162"/>
                  <a:gd name="T23" fmla="*/ 33 h 166"/>
                  <a:gd name="T24" fmla="*/ 75 w 162"/>
                  <a:gd name="T25" fmla="*/ 31 h 166"/>
                  <a:gd name="T26" fmla="*/ 88 w 162"/>
                  <a:gd name="T27" fmla="*/ 32 h 166"/>
                  <a:gd name="T28" fmla="*/ 87 w 162"/>
                  <a:gd name="T29" fmla="*/ 48 h 166"/>
                  <a:gd name="T30" fmla="*/ 73 w 162"/>
                  <a:gd name="T31" fmla="*/ 33 h 166"/>
                  <a:gd name="T32" fmla="*/ 63 w 162"/>
                  <a:gd name="T33" fmla="*/ 60 h 166"/>
                  <a:gd name="T34" fmla="*/ 94 w 162"/>
                  <a:gd name="T35" fmla="*/ 58 h 166"/>
                  <a:gd name="T36" fmla="*/ 101 w 162"/>
                  <a:gd name="T37" fmla="*/ 65 h 166"/>
                  <a:gd name="T38" fmla="*/ 61 w 162"/>
                  <a:gd name="T39" fmla="*/ 101 h 166"/>
                  <a:gd name="T40" fmla="*/ 101 w 162"/>
                  <a:gd name="T41" fmla="*/ 152 h 166"/>
                  <a:gd name="T42" fmla="*/ 109 w 162"/>
                  <a:gd name="T43" fmla="*/ 110 h 166"/>
                  <a:gd name="T44" fmla="*/ 105 w 162"/>
                  <a:gd name="T45" fmla="*/ 53 h 166"/>
                  <a:gd name="T46" fmla="*/ 93 w 162"/>
                  <a:gd name="T47" fmla="*/ 25 h 166"/>
                  <a:gd name="T48" fmla="*/ 71 w 162"/>
                  <a:gd name="T49" fmla="*/ 23 h 166"/>
                  <a:gd name="T50" fmla="*/ 65 w 162"/>
                  <a:gd name="T51" fmla="*/ 50 h 166"/>
                  <a:gd name="T52" fmla="*/ 53 w 162"/>
                  <a:gd name="T53" fmla="*/ 65 h 166"/>
                  <a:gd name="T54" fmla="*/ 61 w 162"/>
                  <a:gd name="T55" fmla="*/ 110 h 166"/>
                  <a:gd name="T56" fmla="*/ 61 w 162"/>
                  <a:gd name="T57" fmla="*/ 156 h 166"/>
                  <a:gd name="T58" fmla="*/ 39 w 162"/>
                  <a:gd name="T59" fmla="*/ 10 h 166"/>
                  <a:gd name="T60" fmla="*/ 123 w 162"/>
                  <a:gd name="T61" fmla="*/ 156 h 166"/>
                  <a:gd name="T62" fmla="*/ 101 w 162"/>
                  <a:gd name="T63" fmla="*/ 152 h 166"/>
                  <a:gd name="T64" fmla="*/ 133 w 162"/>
                  <a:gd name="T65" fmla="*/ 10 h 166"/>
                  <a:gd name="T66" fmla="*/ 152 w 162"/>
                  <a:gd name="T67" fmla="*/ 15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2" h="166">
                    <a:moveTo>
                      <a:pt x="0" y="166"/>
                    </a:moveTo>
                    <a:cubicBezTo>
                      <a:pt x="162" y="166"/>
                      <a:pt x="162" y="166"/>
                      <a:pt x="162" y="166"/>
                    </a:cubicBezTo>
                    <a:cubicBezTo>
                      <a:pt x="162" y="0"/>
                      <a:pt x="162" y="0"/>
                      <a:pt x="162" y="0"/>
                    </a:cubicBezTo>
                    <a:cubicBezTo>
                      <a:pt x="0" y="0"/>
                      <a:pt x="0" y="0"/>
                      <a:pt x="0" y="0"/>
                    </a:cubicBezTo>
                    <a:lnTo>
                      <a:pt x="0" y="166"/>
                    </a:lnTo>
                    <a:close/>
                    <a:moveTo>
                      <a:pt x="10" y="156"/>
                    </a:moveTo>
                    <a:cubicBezTo>
                      <a:pt x="10" y="10"/>
                      <a:pt x="10" y="10"/>
                      <a:pt x="10" y="10"/>
                    </a:cubicBezTo>
                    <a:cubicBezTo>
                      <a:pt x="29" y="10"/>
                      <a:pt x="29" y="10"/>
                      <a:pt x="29" y="10"/>
                    </a:cubicBezTo>
                    <a:cubicBezTo>
                      <a:pt x="29" y="156"/>
                      <a:pt x="29" y="156"/>
                      <a:pt x="29" y="156"/>
                    </a:cubicBezTo>
                    <a:lnTo>
                      <a:pt x="10" y="156"/>
                    </a:lnTo>
                    <a:close/>
                    <a:moveTo>
                      <a:pt x="77" y="117"/>
                    </a:moveTo>
                    <a:cubicBezTo>
                      <a:pt x="77" y="156"/>
                      <a:pt x="77" y="156"/>
                      <a:pt x="77" y="156"/>
                    </a:cubicBezTo>
                    <a:cubicBezTo>
                      <a:pt x="74" y="156"/>
                      <a:pt x="74" y="156"/>
                      <a:pt x="74" y="156"/>
                    </a:cubicBezTo>
                    <a:cubicBezTo>
                      <a:pt x="73" y="156"/>
                      <a:pt x="72" y="155"/>
                      <a:pt x="71" y="155"/>
                    </a:cubicBezTo>
                    <a:cubicBezTo>
                      <a:pt x="69" y="154"/>
                      <a:pt x="69" y="153"/>
                      <a:pt x="69" y="152"/>
                    </a:cubicBezTo>
                    <a:cubicBezTo>
                      <a:pt x="69" y="110"/>
                      <a:pt x="69" y="110"/>
                      <a:pt x="69" y="110"/>
                    </a:cubicBezTo>
                    <a:cubicBezTo>
                      <a:pt x="93" y="110"/>
                      <a:pt x="93" y="110"/>
                      <a:pt x="93" y="110"/>
                    </a:cubicBezTo>
                    <a:cubicBezTo>
                      <a:pt x="93" y="152"/>
                      <a:pt x="93" y="152"/>
                      <a:pt x="93" y="152"/>
                    </a:cubicBezTo>
                    <a:cubicBezTo>
                      <a:pt x="93" y="153"/>
                      <a:pt x="93" y="154"/>
                      <a:pt x="91" y="155"/>
                    </a:cubicBezTo>
                    <a:cubicBezTo>
                      <a:pt x="90" y="155"/>
                      <a:pt x="89" y="156"/>
                      <a:pt x="88" y="156"/>
                    </a:cubicBezTo>
                    <a:cubicBezTo>
                      <a:pt x="85" y="156"/>
                      <a:pt x="85" y="156"/>
                      <a:pt x="85" y="156"/>
                    </a:cubicBezTo>
                    <a:cubicBezTo>
                      <a:pt x="85" y="117"/>
                      <a:pt x="85" y="117"/>
                      <a:pt x="85" y="117"/>
                    </a:cubicBezTo>
                    <a:lnTo>
                      <a:pt x="77" y="117"/>
                    </a:lnTo>
                    <a:close/>
                    <a:moveTo>
                      <a:pt x="73" y="33"/>
                    </a:moveTo>
                    <a:cubicBezTo>
                      <a:pt x="73" y="33"/>
                      <a:pt x="73" y="33"/>
                      <a:pt x="73" y="33"/>
                    </a:cubicBezTo>
                    <a:cubicBezTo>
                      <a:pt x="73" y="32"/>
                      <a:pt x="74" y="31"/>
                      <a:pt x="75" y="31"/>
                    </a:cubicBezTo>
                    <a:cubicBezTo>
                      <a:pt x="77" y="29"/>
                      <a:pt x="79" y="29"/>
                      <a:pt x="81" y="29"/>
                    </a:cubicBezTo>
                    <a:cubicBezTo>
                      <a:pt x="84" y="29"/>
                      <a:pt x="87" y="30"/>
                      <a:pt x="88" y="32"/>
                    </a:cubicBezTo>
                    <a:cubicBezTo>
                      <a:pt x="91" y="35"/>
                      <a:pt x="93" y="40"/>
                      <a:pt x="89" y="46"/>
                    </a:cubicBezTo>
                    <a:cubicBezTo>
                      <a:pt x="89" y="46"/>
                      <a:pt x="88" y="47"/>
                      <a:pt x="87" y="48"/>
                    </a:cubicBezTo>
                    <a:cubicBezTo>
                      <a:pt x="82" y="51"/>
                      <a:pt x="76" y="49"/>
                      <a:pt x="74" y="47"/>
                    </a:cubicBezTo>
                    <a:cubicBezTo>
                      <a:pt x="71" y="44"/>
                      <a:pt x="69" y="39"/>
                      <a:pt x="73" y="33"/>
                    </a:cubicBezTo>
                    <a:close/>
                    <a:moveTo>
                      <a:pt x="61" y="65"/>
                    </a:moveTo>
                    <a:cubicBezTo>
                      <a:pt x="61" y="63"/>
                      <a:pt x="62" y="61"/>
                      <a:pt x="63" y="60"/>
                    </a:cubicBezTo>
                    <a:cubicBezTo>
                      <a:pt x="64" y="59"/>
                      <a:pt x="66" y="58"/>
                      <a:pt x="68" y="58"/>
                    </a:cubicBezTo>
                    <a:cubicBezTo>
                      <a:pt x="94" y="58"/>
                      <a:pt x="94" y="58"/>
                      <a:pt x="94" y="58"/>
                    </a:cubicBezTo>
                    <a:cubicBezTo>
                      <a:pt x="96" y="58"/>
                      <a:pt x="98" y="59"/>
                      <a:pt x="99" y="60"/>
                    </a:cubicBezTo>
                    <a:cubicBezTo>
                      <a:pt x="100" y="61"/>
                      <a:pt x="101" y="63"/>
                      <a:pt x="101" y="65"/>
                    </a:cubicBezTo>
                    <a:cubicBezTo>
                      <a:pt x="101" y="101"/>
                      <a:pt x="101" y="101"/>
                      <a:pt x="101" y="101"/>
                    </a:cubicBezTo>
                    <a:cubicBezTo>
                      <a:pt x="61" y="101"/>
                      <a:pt x="61" y="101"/>
                      <a:pt x="61" y="101"/>
                    </a:cubicBezTo>
                    <a:lnTo>
                      <a:pt x="61" y="65"/>
                    </a:lnTo>
                    <a:close/>
                    <a:moveTo>
                      <a:pt x="101" y="152"/>
                    </a:moveTo>
                    <a:cubicBezTo>
                      <a:pt x="101" y="110"/>
                      <a:pt x="101" y="110"/>
                      <a:pt x="101" y="110"/>
                    </a:cubicBezTo>
                    <a:cubicBezTo>
                      <a:pt x="109" y="110"/>
                      <a:pt x="109" y="110"/>
                      <a:pt x="109" y="110"/>
                    </a:cubicBezTo>
                    <a:cubicBezTo>
                      <a:pt x="109" y="65"/>
                      <a:pt x="109" y="65"/>
                      <a:pt x="109" y="65"/>
                    </a:cubicBezTo>
                    <a:cubicBezTo>
                      <a:pt x="109" y="60"/>
                      <a:pt x="108" y="56"/>
                      <a:pt x="105" y="53"/>
                    </a:cubicBezTo>
                    <a:cubicBezTo>
                      <a:pt x="103" y="51"/>
                      <a:pt x="100" y="50"/>
                      <a:pt x="97" y="50"/>
                    </a:cubicBezTo>
                    <a:cubicBezTo>
                      <a:pt x="101" y="43"/>
                      <a:pt x="101" y="33"/>
                      <a:pt x="93" y="25"/>
                    </a:cubicBezTo>
                    <a:cubicBezTo>
                      <a:pt x="92" y="24"/>
                      <a:pt x="91" y="23"/>
                      <a:pt x="90" y="22"/>
                    </a:cubicBezTo>
                    <a:cubicBezTo>
                      <a:pt x="83" y="20"/>
                      <a:pt x="76" y="20"/>
                      <a:pt x="71" y="23"/>
                    </a:cubicBezTo>
                    <a:cubicBezTo>
                      <a:pt x="65" y="27"/>
                      <a:pt x="62" y="33"/>
                      <a:pt x="62" y="39"/>
                    </a:cubicBezTo>
                    <a:cubicBezTo>
                      <a:pt x="62" y="43"/>
                      <a:pt x="63" y="47"/>
                      <a:pt x="65" y="50"/>
                    </a:cubicBezTo>
                    <a:cubicBezTo>
                      <a:pt x="62" y="50"/>
                      <a:pt x="59" y="51"/>
                      <a:pt x="57" y="53"/>
                    </a:cubicBezTo>
                    <a:cubicBezTo>
                      <a:pt x="54" y="56"/>
                      <a:pt x="53" y="60"/>
                      <a:pt x="53" y="65"/>
                    </a:cubicBezTo>
                    <a:cubicBezTo>
                      <a:pt x="53" y="110"/>
                      <a:pt x="53" y="110"/>
                      <a:pt x="53" y="110"/>
                    </a:cubicBezTo>
                    <a:cubicBezTo>
                      <a:pt x="61" y="110"/>
                      <a:pt x="61" y="110"/>
                      <a:pt x="61" y="110"/>
                    </a:cubicBezTo>
                    <a:cubicBezTo>
                      <a:pt x="61" y="152"/>
                      <a:pt x="61" y="152"/>
                      <a:pt x="61" y="152"/>
                    </a:cubicBezTo>
                    <a:cubicBezTo>
                      <a:pt x="61" y="153"/>
                      <a:pt x="61" y="155"/>
                      <a:pt x="61" y="156"/>
                    </a:cubicBezTo>
                    <a:cubicBezTo>
                      <a:pt x="39" y="156"/>
                      <a:pt x="39" y="156"/>
                      <a:pt x="39" y="156"/>
                    </a:cubicBezTo>
                    <a:cubicBezTo>
                      <a:pt x="39" y="10"/>
                      <a:pt x="39" y="10"/>
                      <a:pt x="39" y="10"/>
                    </a:cubicBezTo>
                    <a:cubicBezTo>
                      <a:pt x="123" y="10"/>
                      <a:pt x="123" y="10"/>
                      <a:pt x="123" y="10"/>
                    </a:cubicBezTo>
                    <a:cubicBezTo>
                      <a:pt x="123" y="156"/>
                      <a:pt x="123" y="156"/>
                      <a:pt x="123" y="156"/>
                    </a:cubicBezTo>
                    <a:cubicBezTo>
                      <a:pt x="101" y="156"/>
                      <a:pt x="101" y="156"/>
                      <a:pt x="101" y="156"/>
                    </a:cubicBezTo>
                    <a:cubicBezTo>
                      <a:pt x="101" y="155"/>
                      <a:pt x="101" y="153"/>
                      <a:pt x="101" y="152"/>
                    </a:cubicBezTo>
                    <a:close/>
                    <a:moveTo>
                      <a:pt x="133" y="156"/>
                    </a:moveTo>
                    <a:cubicBezTo>
                      <a:pt x="133" y="10"/>
                      <a:pt x="133" y="10"/>
                      <a:pt x="133" y="10"/>
                    </a:cubicBezTo>
                    <a:cubicBezTo>
                      <a:pt x="152" y="10"/>
                      <a:pt x="152" y="10"/>
                      <a:pt x="152" y="10"/>
                    </a:cubicBezTo>
                    <a:cubicBezTo>
                      <a:pt x="152" y="156"/>
                      <a:pt x="152" y="156"/>
                      <a:pt x="152" y="156"/>
                    </a:cubicBezTo>
                    <a:lnTo>
                      <a:pt x="133"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71" name="Rectangle 45"/>
              <p:cNvSpPr>
                <a:spLocks noChangeArrowheads="1"/>
              </p:cNvSpPr>
              <p:nvPr/>
            </p:nvSpPr>
            <p:spPr bwMode="auto">
              <a:xfrm>
                <a:off x="4321181" y="2517767"/>
                <a:ext cx="42863"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72" name="Rectangle 46"/>
              <p:cNvSpPr>
                <a:spLocks noChangeArrowheads="1"/>
              </p:cNvSpPr>
              <p:nvPr/>
            </p:nvSpPr>
            <p:spPr bwMode="auto">
              <a:xfrm>
                <a:off x="4321181" y="2582852"/>
                <a:ext cx="42863" cy="4603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73" name="Freeform 47"/>
              <p:cNvSpPr>
                <a:spLocks/>
              </p:cNvSpPr>
              <p:nvPr/>
            </p:nvSpPr>
            <p:spPr bwMode="auto">
              <a:xfrm>
                <a:off x="3813177" y="2054226"/>
                <a:ext cx="231776" cy="120649"/>
              </a:xfrm>
              <a:custGeom>
                <a:avLst/>
                <a:gdLst>
                  <a:gd name="T0" fmla="*/ 10 w 54"/>
                  <a:gd name="T1" fmla="*/ 27 h 28"/>
                  <a:gd name="T2" fmla="*/ 27 w 54"/>
                  <a:gd name="T3" fmla="*/ 10 h 28"/>
                  <a:gd name="T4" fmla="*/ 44 w 54"/>
                  <a:gd name="T5" fmla="*/ 27 h 28"/>
                  <a:gd name="T6" fmla="*/ 44 w 54"/>
                  <a:gd name="T7" fmla="*/ 28 h 28"/>
                  <a:gd name="T8" fmla="*/ 54 w 54"/>
                  <a:gd name="T9" fmla="*/ 28 h 28"/>
                  <a:gd name="T10" fmla="*/ 54 w 54"/>
                  <a:gd name="T11" fmla="*/ 27 h 28"/>
                  <a:gd name="T12" fmla="*/ 27 w 54"/>
                  <a:gd name="T13" fmla="*/ 0 h 28"/>
                  <a:gd name="T14" fmla="*/ 0 w 54"/>
                  <a:gd name="T15" fmla="*/ 27 h 28"/>
                  <a:gd name="T16" fmla="*/ 0 w 54"/>
                  <a:gd name="T17" fmla="*/ 28 h 28"/>
                  <a:gd name="T18" fmla="*/ 10 w 54"/>
                  <a:gd name="T19" fmla="*/ 28 h 28"/>
                  <a:gd name="T20" fmla="*/ 10 w 54"/>
                  <a:gd name="T21"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28">
                    <a:moveTo>
                      <a:pt x="10" y="27"/>
                    </a:moveTo>
                    <a:cubicBezTo>
                      <a:pt x="10" y="18"/>
                      <a:pt x="18" y="10"/>
                      <a:pt x="27" y="10"/>
                    </a:cubicBezTo>
                    <a:cubicBezTo>
                      <a:pt x="36" y="10"/>
                      <a:pt x="44" y="18"/>
                      <a:pt x="44" y="27"/>
                    </a:cubicBezTo>
                    <a:cubicBezTo>
                      <a:pt x="44" y="28"/>
                      <a:pt x="44" y="28"/>
                      <a:pt x="44" y="28"/>
                    </a:cubicBezTo>
                    <a:cubicBezTo>
                      <a:pt x="54" y="28"/>
                      <a:pt x="54" y="28"/>
                      <a:pt x="54" y="28"/>
                    </a:cubicBezTo>
                    <a:cubicBezTo>
                      <a:pt x="54" y="27"/>
                      <a:pt x="54" y="27"/>
                      <a:pt x="54" y="27"/>
                    </a:cubicBezTo>
                    <a:cubicBezTo>
                      <a:pt x="54" y="12"/>
                      <a:pt x="42" y="0"/>
                      <a:pt x="27" y="0"/>
                    </a:cubicBezTo>
                    <a:cubicBezTo>
                      <a:pt x="12" y="0"/>
                      <a:pt x="0" y="12"/>
                      <a:pt x="0" y="27"/>
                    </a:cubicBezTo>
                    <a:cubicBezTo>
                      <a:pt x="0" y="28"/>
                      <a:pt x="0" y="28"/>
                      <a:pt x="0" y="28"/>
                    </a:cubicBezTo>
                    <a:cubicBezTo>
                      <a:pt x="10" y="28"/>
                      <a:pt x="10" y="28"/>
                      <a:pt x="10" y="28"/>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grpSp>
          <p:nvGrpSpPr>
            <p:cNvPr id="490" name="Group 489"/>
            <p:cNvGrpSpPr/>
            <p:nvPr/>
          </p:nvGrpSpPr>
          <p:grpSpPr>
            <a:xfrm>
              <a:off x="1507175" y="5824728"/>
              <a:ext cx="273279" cy="269719"/>
              <a:chOff x="4410069" y="2190749"/>
              <a:chExt cx="609606" cy="601662"/>
            </a:xfrm>
            <a:solidFill>
              <a:schemeClr val="tx2"/>
            </a:solidFill>
          </p:grpSpPr>
          <p:sp>
            <p:nvSpPr>
              <p:cNvPr id="486" name="Freeform 58"/>
              <p:cNvSpPr>
                <a:spLocks/>
              </p:cNvSpPr>
              <p:nvPr/>
            </p:nvSpPr>
            <p:spPr bwMode="auto">
              <a:xfrm>
                <a:off x="4410069" y="2190749"/>
                <a:ext cx="609599" cy="601662"/>
              </a:xfrm>
              <a:custGeom>
                <a:avLst/>
                <a:gdLst>
                  <a:gd name="T0" fmla="*/ 129 w 141"/>
                  <a:gd name="T1" fmla="*/ 75 h 139"/>
                  <a:gd name="T2" fmla="*/ 128 w 141"/>
                  <a:gd name="T3" fmla="*/ 77 h 139"/>
                  <a:gd name="T4" fmla="*/ 68 w 141"/>
                  <a:gd name="T5" fmla="*/ 127 h 139"/>
                  <a:gd name="T6" fmla="*/ 13 w 141"/>
                  <a:gd name="T7" fmla="*/ 73 h 139"/>
                  <a:gd name="T8" fmla="*/ 61 w 141"/>
                  <a:gd name="T9" fmla="*/ 12 h 139"/>
                  <a:gd name="T10" fmla="*/ 62 w 141"/>
                  <a:gd name="T11" fmla="*/ 12 h 139"/>
                  <a:gd name="T12" fmla="*/ 62 w 141"/>
                  <a:gd name="T13" fmla="*/ 0 h 139"/>
                  <a:gd name="T14" fmla="*/ 60 w 141"/>
                  <a:gd name="T15" fmla="*/ 0 h 139"/>
                  <a:gd name="T16" fmla="*/ 19 w 141"/>
                  <a:gd name="T17" fmla="*/ 23 h 139"/>
                  <a:gd name="T18" fmla="*/ 1 w 141"/>
                  <a:gd name="T19" fmla="*/ 74 h 139"/>
                  <a:gd name="T20" fmla="*/ 71 w 141"/>
                  <a:gd name="T21" fmla="*/ 139 h 139"/>
                  <a:gd name="T22" fmla="*/ 76 w 141"/>
                  <a:gd name="T23" fmla="*/ 139 h 139"/>
                  <a:gd name="T24" fmla="*/ 140 w 141"/>
                  <a:gd name="T25" fmla="*/ 77 h 139"/>
                  <a:gd name="T26" fmla="*/ 141 w 141"/>
                  <a:gd name="T27" fmla="*/ 75 h 139"/>
                  <a:gd name="T28" fmla="*/ 129 w 141"/>
                  <a:gd name="T29" fmla="*/ 7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1" h="139">
                    <a:moveTo>
                      <a:pt x="129" y="75"/>
                    </a:moveTo>
                    <a:cubicBezTo>
                      <a:pt x="128" y="77"/>
                      <a:pt x="128" y="77"/>
                      <a:pt x="128" y="77"/>
                    </a:cubicBezTo>
                    <a:cubicBezTo>
                      <a:pt x="124" y="106"/>
                      <a:pt x="98" y="128"/>
                      <a:pt x="68" y="127"/>
                    </a:cubicBezTo>
                    <a:cubicBezTo>
                      <a:pt x="39" y="125"/>
                      <a:pt x="15" y="102"/>
                      <a:pt x="13" y="73"/>
                    </a:cubicBezTo>
                    <a:cubicBezTo>
                      <a:pt x="11" y="48"/>
                      <a:pt x="30" y="17"/>
                      <a:pt x="61" y="12"/>
                    </a:cubicBezTo>
                    <a:cubicBezTo>
                      <a:pt x="62" y="12"/>
                      <a:pt x="62" y="12"/>
                      <a:pt x="62" y="12"/>
                    </a:cubicBezTo>
                    <a:cubicBezTo>
                      <a:pt x="62" y="0"/>
                      <a:pt x="62" y="0"/>
                      <a:pt x="62" y="0"/>
                    </a:cubicBezTo>
                    <a:cubicBezTo>
                      <a:pt x="60" y="0"/>
                      <a:pt x="60" y="0"/>
                      <a:pt x="60" y="0"/>
                    </a:cubicBezTo>
                    <a:cubicBezTo>
                      <a:pt x="45" y="2"/>
                      <a:pt x="29" y="11"/>
                      <a:pt x="19" y="23"/>
                    </a:cubicBezTo>
                    <a:cubicBezTo>
                      <a:pt x="6" y="37"/>
                      <a:pt x="0" y="55"/>
                      <a:pt x="1" y="74"/>
                    </a:cubicBezTo>
                    <a:cubicBezTo>
                      <a:pt x="3" y="110"/>
                      <a:pt x="34" y="139"/>
                      <a:pt x="71" y="139"/>
                    </a:cubicBezTo>
                    <a:cubicBezTo>
                      <a:pt x="73" y="139"/>
                      <a:pt x="74" y="139"/>
                      <a:pt x="76" y="139"/>
                    </a:cubicBezTo>
                    <a:cubicBezTo>
                      <a:pt x="114" y="136"/>
                      <a:pt x="137" y="105"/>
                      <a:pt x="140" y="77"/>
                    </a:cubicBezTo>
                    <a:cubicBezTo>
                      <a:pt x="141" y="75"/>
                      <a:pt x="141" y="75"/>
                      <a:pt x="141" y="75"/>
                    </a:cubicBezTo>
                    <a:lnTo>
                      <a:pt x="129"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87" name="Freeform 59"/>
              <p:cNvSpPr>
                <a:spLocks/>
              </p:cNvSpPr>
              <p:nvPr/>
            </p:nvSpPr>
            <p:spPr bwMode="auto">
              <a:xfrm>
                <a:off x="4678363" y="2381250"/>
                <a:ext cx="146049" cy="147639"/>
              </a:xfrm>
              <a:custGeom>
                <a:avLst/>
                <a:gdLst>
                  <a:gd name="T0" fmla="*/ 10 w 34"/>
                  <a:gd name="T1" fmla="*/ 34 h 34"/>
                  <a:gd name="T2" fmla="*/ 12 w 34"/>
                  <a:gd name="T3" fmla="*/ 34 h 34"/>
                  <a:gd name="T4" fmla="*/ 18 w 34"/>
                  <a:gd name="T5" fmla="*/ 29 h 34"/>
                  <a:gd name="T6" fmla="*/ 26 w 34"/>
                  <a:gd name="T7" fmla="*/ 14 h 34"/>
                  <a:gd name="T8" fmla="*/ 34 w 34"/>
                  <a:gd name="T9" fmla="*/ 0 h 34"/>
                  <a:gd name="T10" fmla="*/ 6 w 34"/>
                  <a:gd name="T11" fmla="*/ 17 h 34"/>
                  <a:gd name="T12" fmla="*/ 4 w 34"/>
                  <a:gd name="T13" fmla="*/ 19 h 34"/>
                  <a:gd name="T14" fmla="*/ 2 w 34"/>
                  <a:gd name="T15" fmla="*/ 29 h 34"/>
                  <a:gd name="T16" fmla="*/ 10 w 34"/>
                  <a:gd name="T1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4">
                    <a:moveTo>
                      <a:pt x="10" y="34"/>
                    </a:moveTo>
                    <a:cubicBezTo>
                      <a:pt x="10" y="34"/>
                      <a:pt x="11" y="34"/>
                      <a:pt x="12" y="34"/>
                    </a:cubicBezTo>
                    <a:cubicBezTo>
                      <a:pt x="14" y="33"/>
                      <a:pt x="16" y="32"/>
                      <a:pt x="18" y="29"/>
                    </a:cubicBezTo>
                    <a:cubicBezTo>
                      <a:pt x="21" y="24"/>
                      <a:pt x="23" y="19"/>
                      <a:pt x="26" y="14"/>
                    </a:cubicBezTo>
                    <a:cubicBezTo>
                      <a:pt x="34" y="0"/>
                      <a:pt x="34" y="0"/>
                      <a:pt x="34" y="0"/>
                    </a:cubicBezTo>
                    <a:cubicBezTo>
                      <a:pt x="6" y="17"/>
                      <a:pt x="6" y="17"/>
                      <a:pt x="6" y="17"/>
                    </a:cubicBezTo>
                    <a:cubicBezTo>
                      <a:pt x="6" y="18"/>
                      <a:pt x="5" y="18"/>
                      <a:pt x="4" y="19"/>
                    </a:cubicBezTo>
                    <a:cubicBezTo>
                      <a:pt x="1" y="21"/>
                      <a:pt x="0" y="26"/>
                      <a:pt x="2" y="29"/>
                    </a:cubicBezTo>
                    <a:cubicBezTo>
                      <a:pt x="3" y="32"/>
                      <a:pt x="7" y="34"/>
                      <a:pt x="1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88" name="Freeform 60"/>
              <p:cNvSpPr>
                <a:spLocks/>
              </p:cNvSpPr>
              <p:nvPr/>
            </p:nvSpPr>
            <p:spPr bwMode="auto">
              <a:xfrm>
                <a:off x="4743457" y="2190753"/>
                <a:ext cx="158751" cy="104774"/>
              </a:xfrm>
              <a:custGeom>
                <a:avLst/>
                <a:gdLst>
                  <a:gd name="T0" fmla="*/ 27 w 37"/>
                  <a:gd name="T1" fmla="*/ 23 h 24"/>
                  <a:gd name="T2" fmla="*/ 28 w 37"/>
                  <a:gd name="T3" fmla="*/ 24 h 24"/>
                  <a:gd name="T4" fmla="*/ 37 w 37"/>
                  <a:gd name="T5" fmla="*/ 15 h 24"/>
                  <a:gd name="T6" fmla="*/ 35 w 37"/>
                  <a:gd name="T7" fmla="*/ 14 h 24"/>
                  <a:gd name="T8" fmla="*/ 2 w 37"/>
                  <a:gd name="T9" fmla="*/ 0 h 24"/>
                  <a:gd name="T10" fmla="*/ 0 w 37"/>
                  <a:gd name="T11" fmla="*/ 0 h 24"/>
                  <a:gd name="T12" fmla="*/ 0 w 37"/>
                  <a:gd name="T13" fmla="*/ 12 h 24"/>
                  <a:gd name="T14" fmla="*/ 1 w 37"/>
                  <a:gd name="T15" fmla="*/ 12 h 24"/>
                  <a:gd name="T16" fmla="*/ 27 w 37"/>
                  <a:gd name="T17"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4">
                    <a:moveTo>
                      <a:pt x="27" y="23"/>
                    </a:moveTo>
                    <a:cubicBezTo>
                      <a:pt x="28" y="24"/>
                      <a:pt x="28" y="24"/>
                      <a:pt x="28" y="24"/>
                    </a:cubicBezTo>
                    <a:cubicBezTo>
                      <a:pt x="37" y="15"/>
                      <a:pt x="37" y="15"/>
                      <a:pt x="37" y="15"/>
                    </a:cubicBezTo>
                    <a:cubicBezTo>
                      <a:pt x="35" y="14"/>
                      <a:pt x="35" y="14"/>
                      <a:pt x="35" y="14"/>
                    </a:cubicBezTo>
                    <a:cubicBezTo>
                      <a:pt x="25" y="6"/>
                      <a:pt x="14" y="2"/>
                      <a:pt x="2" y="0"/>
                    </a:cubicBezTo>
                    <a:cubicBezTo>
                      <a:pt x="0" y="0"/>
                      <a:pt x="0" y="0"/>
                      <a:pt x="0" y="0"/>
                    </a:cubicBezTo>
                    <a:cubicBezTo>
                      <a:pt x="0" y="12"/>
                      <a:pt x="0" y="12"/>
                      <a:pt x="0" y="12"/>
                    </a:cubicBezTo>
                    <a:cubicBezTo>
                      <a:pt x="1" y="12"/>
                      <a:pt x="1" y="12"/>
                      <a:pt x="1" y="12"/>
                    </a:cubicBezTo>
                    <a:cubicBezTo>
                      <a:pt x="11" y="14"/>
                      <a:pt x="19" y="17"/>
                      <a:pt x="2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89" name="Freeform 61"/>
              <p:cNvSpPr>
                <a:spLocks/>
              </p:cNvSpPr>
              <p:nvPr/>
            </p:nvSpPr>
            <p:spPr bwMode="auto">
              <a:xfrm>
                <a:off x="4911724" y="2300287"/>
                <a:ext cx="107951" cy="155576"/>
              </a:xfrm>
              <a:custGeom>
                <a:avLst/>
                <a:gdLst>
                  <a:gd name="T0" fmla="*/ 12 w 25"/>
                  <a:gd name="T1" fmla="*/ 35 h 36"/>
                  <a:gd name="T2" fmla="*/ 12 w 25"/>
                  <a:gd name="T3" fmla="*/ 36 h 36"/>
                  <a:gd name="T4" fmla="*/ 25 w 25"/>
                  <a:gd name="T5" fmla="*/ 36 h 36"/>
                  <a:gd name="T6" fmla="*/ 24 w 25"/>
                  <a:gd name="T7" fmla="*/ 34 h 36"/>
                  <a:gd name="T8" fmla="*/ 10 w 25"/>
                  <a:gd name="T9" fmla="*/ 2 h 36"/>
                  <a:gd name="T10" fmla="*/ 9 w 25"/>
                  <a:gd name="T11" fmla="*/ 0 h 36"/>
                  <a:gd name="T12" fmla="*/ 0 w 25"/>
                  <a:gd name="T13" fmla="*/ 9 h 36"/>
                  <a:gd name="T14" fmla="*/ 2 w 25"/>
                  <a:gd name="T15" fmla="*/ 10 h 36"/>
                  <a:gd name="T16" fmla="*/ 12 w 25"/>
                  <a:gd name="T17"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36">
                    <a:moveTo>
                      <a:pt x="12" y="35"/>
                    </a:moveTo>
                    <a:cubicBezTo>
                      <a:pt x="12" y="36"/>
                      <a:pt x="12" y="36"/>
                      <a:pt x="12" y="36"/>
                    </a:cubicBezTo>
                    <a:cubicBezTo>
                      <a:pt x="25" y="36"/>
                      <a:pt x="25" y="36"/>
                      <a:pt x="25" y="36"/>
                    </a:cubicBezTo>
                    <a:cubicBezTo>
                      <a:pt x="24" y="34"/>
                      <a:pt x="24" y="34"/>
                      <a:pt x="24" y="34"/>
                    </a:cubicBezTo>
                    <a:cubicBezTo>
                      <a:pt x="23" y="22"/>
                      <a:pt x="18" y="11"/>
                      <a:pt x="10" y="2"/>
                    </a:cubicBezTo>
                    <a:cubicBezTo>
                      <a:pt x="9" y="0"/>
                      <a:pt x="9" y="0"/>
                      <a:pt x="9" y="0"/>
                    </a:cubicBezTo>
                    <a:cubicBezTo>
                      <a:pt x="0" y="9"/>
                      <a:pt x="0" y="9"/>
                      <a:pt x="0" y="9"/>
                    </a:cubicBezTo>
                    <a:cubicBezTo>
                      <a:pt x="2" y="10"/>
                      <a:pt x="2" y="10"/>
                      <a:pt x="2" y="10"/>
                    </a:cubicBezTo>
                    <a:cubicBezTo>
                      <a:pt x="7" y="17"/>
                      <a:pt x="10" y="25"/>
                      <a:pt x="12"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494" name="Freeform 65"/>
            <p:cNvSpPr>
              <a:spLocks noEditPoints="1"/>
            </p:cNvSpPr>
            <p:nvPr/>
          </p:nvSpPr>
          <p:spPr bwMode="auto">
            <a:xfrm>
              <a:off x="3036666" y="5924473"/>
              <a:ext cx="351471" cy="192315"/>
            </a:xfrm>
            <a:custGeom>
              <a:avLst/>
              <a:gdLst>
                <a:gd name="T0" fmla="*/ 144 w 156"/>
                <a:gd name="T1" fmla="*/ 39 h 84"/>
                <a:gd name="T2" fmla="*/ 148 w 156"/>
                <a:gd name="T3" fmla="*/ 36 h 84"/>
                <a:gd name="T4" fmla="*/ 144 w 156"/>
                <a:gd name="T5" fmla="*/ 39 h 84"/>
                <a:gd name="T6" fmla="*/ 112 w 156"/>
                <a:gd name="T7" fmla="*/ 16 h 84"/>
                <a:gd name="T8" fmla="*/ 122 w 156"/>
                <a:gd name="T9" fmla="*/ 42 h 84"/>
                <a:gd name="T10" fmla="*/ 112 w 156"/>
                <a:gd name="T11" fmla="*/ 68 h 84"/>
                <a:gd name="T12" fmla="*/ 144 w 156"/>
                <a:gd name="T13" fmla="*/ 46 h 84"/>
                <a:gd name="T14" fmla="*/ 148 w 156"/>
                <a:gd name="T15" fmla="*/ 48 h 84"/>
                <a:gd name="T16" fmla="*/ 144 w 156"/>
                <a:gd name="T17" fmla="*/ 46 h 84"/>
                <a:gd name="T18" fmla="*/ 144 w 156"/>
                <a:gd name="T19" fmla="*/ 39 h 84"/>
                <a:gd name="T20" fmla="*/ 112 w 156"/>
                <a:gd name="T21" fmla="*/ 42 h 84"/>
                <a:gd name="T22" fmla="*/ 82 w 156"/>
                <a:gd name="T23" fmla="*/ 9 h 84"/>
                <a:gd name="T24" fmla="*/ 78 w 156"/>
                <a:gd name="T25" fmla="*/ 9 h 84"/>
                <a:gd name="T26" fmla="*/ 75 w 156"/>
                <a:gd name="T27" fmla="*/ 9 h 84"/>
                <a:gd name="T28" fmla="*/ 45 w 156"/>
                <a:gd name="T29" fmla="*/ 42 h 84"/>
                <a:gd name="T30" fmla="*/ 75 w 156"/>
                <a:gd name="T31" fmla="*/ 75 h 84"/>
                <a:gd name="T32" fmla="*/ 78 w 156"/>
                <a:gd name="T33" fmla="*/ 75 h 84"/>
                <a:gd name="T34" fmla="*/ 82 w 156"/>
                <a:gd name="T35" fmla="*/ 75 h 84"/>
                <a:gd name="T36" fmla="*/ 112 w 156"/>
                <a:gd name="T37" fmla="*/ 42 h 84"/>
                <a:gd name="T38" fmla="*/ 35 w 156"/>
                <a:gd name="T39" fmla="*/ 42 h 84"/>
                <a:gd name="T40" fmla="*/ 44 w 156"/>
                <a:gd name="T41" fmla="*/ 16 h 84"/>
                <a:gd name="T42" fmla="*/ 12 w 156"/>
                <a:gd name="T43" fmla="*/ 39 h 84"/>
                <a:gd name="T44" fmla="*/ 9 w 156"/>
                <a:gd name="T45" fmla="*/ 36 h 84"/>
                <a:gd name="T46" fmla="*/ 12 w 156"/>
                <a:gd name="T47" fmla="*/ 39 h 84"/>
                <a:gd name="T48" fmla="*/ 12 w 156"/>
                <a:gd name="T49" fmla="*/ 46 h 84"/>
                <a:gd name="T50" fmla="*/ 9 w 156"/>
                <a:gd name="T51" fmla="*/ 48 h 84"/>
                <a:gd name="T52" fmla="*/ 12 w 156"/>
                <a:gd name="T53" fmla="*/ 46 h 84"/>
                <a:gd name="T54" fmla="*/ 44 w 156"/>
                <a:gd name="T55" fmla="*/ 68 h 84"/>
                <a:gd name="T56" fmla="*/ 35 w 156"/>
                <a:gd name="T57" fmla="*/ 42 h 84"/>
                <a:gd name="T58" fmla="*/ 152 w 156"/>
                <a:gd name="T59" fmla="*/ 51 h 84"/>
                <a:gd name="T60" fmla="*/ 152 w 156"/>
                <a:gd name="T61" fmla="*/ 51 h 84"/>
                <a:gd name="T62" fmla="*/ 78 w 156"/>
                <a:gd name="T63" fmla="*/ 84 h 84"/>
                <a:gd name="T64" fmla="*/ 5 w 156"/>
                <a:gd name="T65" fmla="*/ 51 h 84"/>
                <a:gd name="T66" fmla="*/ 5 w 156"/>
                <a:gd name="T67" fmla="*/ 51 h 84"/>
                <a:gd name="T68" fmla="*/ 5 w 156"/>
                <a:gd name="T69" fmla="*/ 33 h 84"/>
                <a:gd name="T70" fmla="*/ 5 w 156"/>
                <a:gd name="T71" fmla="*/ 33 h 84"/>
                <a:gd name="T72" fmla="*/ 78 w 156"/>
                <a:gd name="T73" fmla="*/ 0 h 84"/>
                <a:gd name="T74" fmla="*/ 152 w 156"/>
                <a:gd name="T75" fmla="*/ 33 h 84"/>
                <a:gd name="T76" fmla="*/ 152 w 156"/>
                <a:gd name="T77" fmla="*/ 33 h 84"/>
                <a:gd name="T78" fmla="*/ 152 w 156"/>
                <a:gd name="T79" fmla="*/ 51 h 84"/>
                <a:gd name="T80" fmla="*/ 88 w 156"/>
                <a:gd name="T81" fmla="*/ 42 h 84"/>
                <a:gd name="T82" fmla="*/ 78 w 156"/>
                <a:gd name="T83" fmla="*/ 51 h 84"/>
                <a:gd name="T84" fmla="*/ 69 w 156"/>
                <a:gd name="T85" fmla="*/ 42 h 84"/>
                <a:gd name="T86" fmla="*/ 78 w 156"/>
                <a:gd name="T87" fmla="*/ 33 h 84"/>
                <a:gd name="T88" fmla="*/ 88 w 156"/>
                <a:gd name="T89" fmla="*/ 4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 h="84">
                  <a:moveTo>
                    <a:pt x="144" y="39"/>
                  </a:moveTo>
                  <a:cubicBezTo>
                    <a:pt x="148" y="36"/>
                    <a:pt x="148" y="36"/>
                    <a:pt x="148" y="36"/>
                  </a:cubicBezTo>
                  <a:cubicBezTo>
                    <a:pt x="144" y="39"/>
                    <a:pt x="144" y="39"/>
                    <a:pt x="144" y="39"/>
                  </a:cubicBezTo>
                  <a:cubicBezTo>
                    <a:pt x="135" y="29"/>
                    <a:pt x="124" y="21"/>
                    <a:pt x="112" y="16"/>
                  </a:cubicBezTo>
                  <a:cubicBezTo>
                    <a:pt x="118" y="23"/>
                    <a:pt x="122" y="33"/>
                    <a:pt x="122" y="42"/>
                  </a:cubicBezTo>
                  <a:cubicBezTo>
                    <a:pt x="122" y="51"/>
                    <a:pt x="118" y="61"/>
                    <a:pt x="112" y="68"/>
                  </a:cubicBezTo>
                  <a:cubicBezTo>
                    <a:pt x="124" y="63"/>
                    <a:pt x="135" y="55"/>
                    <a:pt x="144" y="46"/>
                  </a:cubicBezTo>
                  <a:cubicBezTo>
                    <a:pt x="148" y="48"/>
                    <a:pt x="148" y="48"/>
                    <a:pt x="148" y="48"/>
                  </a:cubicBezTo>
                  <a:cubicBezTo>
                    <a:pt x="144" y="46"/>
                    <a:pt x="144" y="46"/>
                    <a:pt x="144" y="46"/>
                  </a:cubicBezTo>
                  <a:cubicBezTo>
                    <a:pt x="146" y="43"/>
                    <a:pt x="146" y="41"/>
                    <a:pt x="144" y="39"/>
                  </a:cubicBezTo>
                  <a:close/>
                  <a:moveTo>
                    <a:pt x="112" y="42"/>
                  </a:moveTo>
                  <a:cubicBezTo>
                    <a:pt x="112" y="26"/>
                    <a:pt x="99" y="12"/>
                    <a:pt x="82" y="9"/>
                  </a:cubicBezTo>
                  <a:cubicBezTo>
                    <a:pt x="81" y="9"/>
                    <a:pt x="80" y="9"/>
                    <a:pt x="78" y="9"/>
                  </a:cubicBezTo>
                  <a:cubicBezTo>
                    <a:pt x="77" y="9"/>
                    <a:pt x="76" y="9"/>
                    <a:pt x="75" y="9"/>
                  </a:cubicBezTo>
                  <a:cubicBezTo>
                    <a:pt x="58" y="12"/>
                    <a:pt x="45" y="26"/>
                    <a:pt x="45" y="42"/>
                  </a:cubicBezTo>
                  <a:cubicBezTo>
                    <a:pt x="45" y="58"/>
                    <a:pt x="58" y="72"/>
                    <a:pt x="75" y="75"/>
                  </a:cubicBezTo>
                  <a:cubicBezTo>
                    <a:pt x="76" y="75"/>
                    <a:pt x="77" y="75"/>
                    <a:pt x="78" y="75"/>
                  </a:cubicBezTo>
                  <a:cubicBezTo>
                    <a:pt x="80" y="75"/>
                    <a:pt x="81" y="75"/>
                    <a:pt x="82" y="75"/>
                  </a:cubicBezTo>
                  <a:cubicBezTo>
                    <a:pt x="99" y="72"/>
                    <a:pt x="112" y="58"/>
                    <a:pt x="112" y="42"/>
                  </a:cubicBezTo>
                  <a:close/>
                  <a:moveTo>
                    <a:pt x="35" y="42"/>
                  </a:moveTo>
                  <a:cubicBezTo>
                    <a:pt x="35" y="33"/>
                    <a:pt x="38" y="23"/>
                    <a:pt x="44" y="16"/>
                  </a:cubicBezTo>
                  <a:cubicBezTo>
                    <a:pt x="32" y="21"/>
                    <a:pt x="21" y="29"/>
                    <a:pt x="12" y="39"/>
                  </a:cubicBezTo>
                  <a:cubicBezTo>
                    <a:pt x="9" y="36"/>
                    <a:pt x="9" y="36"/>
                    <a:pt x="9" y="36"/>
                  </a:cubicBezTo>
                  <a:cubicBezTo>
                    <a:pt x="12" y="39"/>
                    <a:pt x="12" y="39"/>
                    <a:pt x="12" y="39"/>
                  </a:cubicBezTo>
                  <a:cubicBezTo>
                    <a:pt x="10" y="41"/>
                    <a:pt x="10" y="43"/>
                    <a:pt x="12" y="46"/>
                  </a:cubicBezTo>
                  <a:cubicBezTo>
                    <a:pt x="9" y="48"/>
                    <a:pt x="9" y="48"/>
                    <a:pt x="9" y="48"/>
                  </a:cubicBezTo>
                  <a:cubicBezTo>
                    <a:pt x="12" y="46"/>
                    <a:pt x="12" y="46"/>
                    <a:pt x="12" y="46"/>
                  </a:cubicBezTo>
                  <a:cubicBezTo>
                    <a:pt x="21" y="55"/>
                    <a:pt x="32" y="63"/>
                    <a:pt x="44" y="68"/>
                  </a:cubicBezTo>
                  <a:cubicBezTo>
                    <a:pt x="38" y="61"/>
                    <a:pt x="35" y="51"/>
                    <a:pt x="35" y="42"/>
                  </a:cubicBezTo>
                  <a:close/>
                  <a:moveTo>
                    <a:pt x="152" y="51"/>
                  </a:moveTo>
                  <a:cubicBezTo>
                    <a:pt x="152" y="51"/>
                    <a:pt x="152" y="51"/>
                    <a:pt x="152" y="51"/>
                  </a:cubicBezTo>
                  <a:cubicBezTo>
                    <a:pt x="131" y="72"/>
                    <a:pt x="106" y="84"/>
                    <a:pt x="78" y="84"/>
                  </a:cubicBezTo>
                  <a:cubicBezTo>
                    <a:pt x="51" y="84"/>
                    <a:pt x="24" y="72"/>
                    <a:pt x="5" y="51"/>
                  </a:cubicBezTo>
                  <a:cubicBezTo>
                    <a:pt x="5" y="51"/>
                    <a:pt x="5" y="51"/>
                    <a:pt x="5" y="51"/>
                  </a:cubicBezTo>
                  <a:cubicBezTo>
                    <a:pt x="0" y="47"/>
                    <a:pt x="0" y="37"/>
                    <a:pt x="5" y="33"/>
                  </a:cubicBezTo>
                  <a:cubicBezTo>
                    <a:pt x="5" y="33"/>
                    <a:pt x="5" y="33"/>
                    <a:pt x="5" y="33"/>
                  </a:cubicBezTo>
                  <a:cubicBezTo>
                    <a:pt x="24" y="12"/>
                    <a:pt x="51" y="0"/>
                    <a:pt x="78" y="0"/>
                  </a:cubicBezTo>
                  <a:cubicBezTo>
                    <a:pt x="106" y="0"/>
                    <a:pt x="131" y="12"/>
                    <a:pt x="152" y="33"/>
                  </a:cubicBezTo>
                  <a:cubicBezTo>
                    <a:pt x="152" y="33"/>
                    <a:pt x="152" y="33"/>
                    <a:pt x="152" y="33"/>
                  </a:cubicBezTo>
                  <a:cubicBezTo>
                    <a:pt x="156" y="37"/>
                    <a:pt x="156" y="47"/>
                    <a:pt x="152" y="51"/>
                  </a:cubicBezTo>
                  <a:close/>
                  <a:moveTo>
                    <a:pt x="88" y="42"/>
                  </a:moveTo>
                  <a:cubicBezTo>
                    <a:pt x="88" y="47"/>
                    <a:pt x="83" y="51"/>
                    <a:pt x="78" y="51"/>
                  </a:cubicBezTo>
                  <a:cubicBezTo>
                    <a:pt x="72" y="51"/>
                    <a:pt x="69" y="47"/>
                    <a:pt x="69" y="42"/>
                  </a:cubicBezTo>
                  <a:cubicBezTo>
                    <a:pt x="69" y="37"/>
                    <a:pt x="72" y="33"/>
                    <a:pt x="78" y="33"/>
                  </a:cubicBezTo>
                  <a:cubicBezTo>
                    <a:pt x="83" y="33"/>
                    <a:pt x="88" y="37"/>
                    <a:pt x="88" y="42"/>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507" name="Group 506"/>
            <p:cNvGrpSpPr/>
            <p:nvPr/>
          </p:nvGrpSpPr>
          <p:grpSpPr>
            <a:xfrm>
              <a:off x="2479728" y="5021870"/>
              <a:ext cx="399971" cy="296336"/>
              <a:chOff x="5746774" y="3170238"/>
              <a:chExt cx="698506" cy="517515"/>
            </a:xfrm>
            <a:solidFill>
              <a:schemeClr val="tx2"/>
            </a:solidFill>
          </p:grpSpPr>
          <p:sp>
            <p:nvSpPr>
              <p:cNvPr id="498" name="Rectangle 69"/>
              <p:cNvSpPr>
                <a:spLocks noChangeArrowheads="1"/>
              </p:cNvSpPr>
              <p:nvPr/>
            </p:nvSpPr>
            <p:spPr bwMode="auto">
              <a:xfrm>
                <a:off x="5746774" y="3492490"/>
                <a:ext cx="34924" cy="195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499" name="Rectangle 70"/>
              <p:cNvSpPr>
                <a:spLocks noChangeArrowheads="1"/>
              </p:cNvSpPr>
              <p:nvPr/>
            </p:nvSpPr>
            <p:spPr bwMode="auto">
              <a:xfrm>
                <a:off x="6078564" y="3444865"/>
                <a:ext cx="34924" cy="73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0" name="Freeform 71"/>
              <p:cNvSpPr>
                <a:spLocks/>
              </p:cNvSpPr>
              <p:nvPr/>
            </p:nvSpPr>
            <p:spPr bwMode="auto">
              <a:xfrm>
                <a:off x="6043638" y="3409941"/>
                <a:ext cx="107950" cy="34924"/>
              </a:xfrm>
              <a:custGeom>
                <a:avLst/>
                <a:gdLst>
                  <a:gd name="T0" fmla="*/ 44 w 68"/>
                  <a:gd name="T1" fmla="*/ 11 h 22"/>
                  <a:gd name="T2" fmla="*/ 44 w 68"/>
                  <a:gd name="T3" fmla="*/ 22 h 22"/>
                  <a:gd name="T4" fmla="*/ 68 w 68"/>
                  <a:gd name="T5" fmla="*/ 22 h 22"/>
                  <a:gd name="T6" fmla="*/ 68 w 68"/>
                  <a:gd name="T7" fmla="*/ 0 h 22"/>
                  <a:gd name="T8" fmla="*/ 0 w 68"/>
                  <a:gd name="T9" fmla="*/ 0 h 22"/>
                  <a:gd name="T10" fmla="*/ 0 w 68"/>
                  <a:gd name="T11" fmla="*/ 22 h 22"/>
                  <a:gd name="T12" fmla="*/ 22 w 68"/>
                  <a:gd name="T13" fmla="*/ 22 h 22"/>
                  <a:gd name="T14" fmla="*/ 22 w 68"/>
                  <a:gd name="T15" fmla="*/ 11 h 22"/>
                  <a:gd name="T16" fmla="*/ 44 w 68"/>
                  <a:gd name="T17"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2">
                    <a:moveTo>
                      <a:pt x="44" y="11"/>
                    </a:moveTo>
                    <a:lnTo>
                      <a:pt x="44" y="22"/>
                    </a:lnTo>
                    <a:lnTo>
                      <a:pt x="68" y="22"/>
                    </a:lnTo>
                    <a:lnTo>
                      <a:pt x="68" y="0"/>
                    </a:lnTo>
                    <a:lnTo>
                      <a:pt x="0" y="0"/>
                    </a:lnTo>
                    <a:lnTo>
                      <a:pt x="0" y="22"/>
                    </a:lnTo>
                    <a:lnTo>
                      <a:pt x="22" y="22"/>
                    </a:lnTo>
                    <a:lnTo>
                      <a:pt x="22" y="11"/>
                    </a:lnTo>
                    <a:lnTo>
                      <a:pt x="44"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1" name="Rectangle 72"/>
              <p:cNvSpPr>
                <a:spLocks noChangeArrowheads="1"/>
              </p:cNvSpPr>
              <p:nvPr/>
            </p:nvSpPr>
            <p:spPr bwMode="auto">
              <a:xfrm>
                <a:off x="6078564" y="3427403"/>
                <a:ext cx="34924" cy="174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2" name="Rectangle 73"/>
              <p:cNvSpPr>
                <a:spLocks noChangeArrowheads="1"/>
              </p:cNvSpPr>
              <p:nvPr/>
            </p:nvSpPr>
            <p:spPr bwMode="auto">
              <a:xfrm>
                <a:off x="6410356" y="3492490"/>
                <a:ext cx="34924" cy="195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3" name="Freeform 74"/>
              <p:cNvSpPr>
                <a:spLocks noEditPoints="1"/>
              </p:cNvSpPr>
              <p:nvPr/>
            </p:nvSpPr>
            <p:spPr bwMode="auto">
              <a:xfrm>
                <a:off x="5807101" y="3517895"/>
                <a:ext cx="577852" cy="147637"/>
              </a:xfrm>
              <a:custGeom>
                <a:avLst/>
                <a:gdLst>
                  <a:gd name="T0" fmla="*/ 193 w 364"/>
                  <a:gd name="T1" fmla="*/ 11 h 93"/>
                  <a:gd name="T2" fmla="*/ 171 w 364"/>
                  <a:gd name="T3" fmla="*/ 11 h 93"/>
                  <a:gd name="T4" fmla="*/ 171 w 364"/>
                  <a:gd name="T5" fmla="*/ 0 h 93"/>
                  <a:gd name="T6" fmla="*/ 0 w 364"/>
                  <a:gd name="T7" fmla="*/ 0 h 93"/>
                  <a:gd name="T8" fmla="*/ 0 w 364"/>
                  <a:gd name="T9" fmla="*/ 93 h 93"/>
                  <a:gd name="T10" fmla="*/ 364 w 364"/>
                  <a:gd name="T11" fmla="*/ 93 h 93"/>
                  <a:gd name="T12" fmla="*/ 364 w 364"/>
                  <a:gd name="T13" fmla="*/ 0 h 93"/>
                  <a:gd name="T14" fmla="*/ 193 w 364"/>
                  <a:gd name="T15" fmla="*/ 0 h 93"/>
                  <a:gd name="T16" fmla="*/ 193 w 364"/>
                  <a:gd name="T17" fmla="*/ 11 h 93"/>
                  <a:gd name="T18" fmla="*/ 342 w 364"/>
                  <a:gd name="T19" fmla="*/ 71 h 93"/>
                  <a:gd name="T20" fmla="*/ 22 w 364"/>
                  <a:gd name="T21" fmla="*/ 71 h 93"/>
                  <a:gd name="T22" fmla="*/ 22 w 364"/>
                  <a:gd name="T23" fmla="*/ 22 h 93"/>
                  <a:gd name="T24" fmla="*/ 342 w 364"/>
                  <a:gd name="T25" fmla="*/ 22 h 93"/>
                  <a:gd name="T26" fmla="*/ 342 w 364"/>
                  <a:gd name="T27" fmla="*/ 7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4" h="93">
                    <a:moveTo>
                      <a:pt x="193" y="11"/>
                    </a:moveTo>
                    <a:lnTo>
                      <a:pt x="171" y="11"/>
                    </a:lnTo>
                    <a:lnTo>
                      <a:pt x="171" y="0"/>
                    </a:lnTo>
                    <a:lnTo>
                      <a:pt x="0" y="0"/>
                    </a:lnTo>
                    <a:lnTo>
                      <a:pt x="0" y="93"/>
                    </a:lnTo>
                    <a:lnTo>
                      <a:pt x="364" y="93"/>
                    </a:lnTo>
                    <a:lnTo>
                      <a:pt x="364" y="0"/>
                    </a:lnTo>
                    <a:lnTo>
                      <a:pt x="193" y="0"/>
                    </a:lnTo>
                    <a:lnTo>
                      <a:pt x="193" y="11"/>
                    </a:lnTo>
                    <a:close/>
                    <a:moveTo>
                      <a:pt x="342" y="71"/>
                    </a:moveTo>
                    <a:lnTo>
                      <a:pt x="22" y="71"/>
                    </a:lnTo>
                    <a:lnTo>
                      <a:pt x="22" y="22"/>
                    </a:lnTo>
                    <a:lnTo>
                      <a:pt x="342" y="22"/>
                    </a:lnTo>
                    <a:lnTo>
                      <a:pt x="34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4" name="Rectangle 75"/>
              <p:cNvSpPr>
                <a:spLocks noChangeArrowheads="1"/>
              </p:cNvSpPr>
              <p:nvPr/>
            </p:nvSpPr>
            <p:spPr bwMode="auto">
              <a:xfrm>
                <a:off x="6078557" y="3517897"/>
                <a:ext cx="34924" cy="174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5" name="Freeform 76"/>
              <p:cNvSpPr>
                <a:spLocks noEditPoints="1"/>
              </p:cNvSpPr>
              <p:nvPr/>
            </p:nvSpPr>
            <p:spPr bwMode="auto">
              <a:xfrm>
                <a:off x="6203959" y="3197220"/>
                <a:ext cx="206376" cy="273050"/>
              </a:xfrm>
              <a:custGeom>
                <a:avLst/>
                <a:gdLst>
                  <a:gd name="T0" fmla="*/ 24 w 48"/>
                  <a:gd name="T1" fmla="*/ 63 h 63"/>
                  <a:gd name="T2" fmla="*/ 48 w 48"/>
                  <a:gd name="T3" fmla="*/ 39 h 63"/>
                  <a:gd name="T4" fmla="*/ 27 w 48"/>
                  <a:gd name="T5" fmla="*/ 3 h 63"/>
                  <a:gd name="T6" fmla="*/ 24 w 48"/>
                  <a:gd name="T7" fmla="*/ 0 h 63"/>
                  <a:gd name="T8" fmla="*/ 21 w 48"/>
                  <a:gd name="T9" fmla="*/ 3 h 63"/>
                  <a:gd name="T10" fmla="*/ 0 w 48"/>
                  <a:gd name="T11" fmla="*/ 39 h 63"/>
                  <a:gd name="T12" fmla="*/ 24 w 48"/>
                  <a:gd name="T13" fmla="*/ 63 h 63"/>
                  <a:gd name="T14" fmla="*/ 24 w 48"/>
                  <a:gd name="T15" fmla="*/ 12 h 63"/>
                  <a:gd name="T16" fmla="*/ 40 w 48"/>
                  <a:gd name="T17" fmla="*/ 39 h 63"/>
                  <a:gd name="T18" fmla="*/ 24 w 48"/>
                  <a:gd name="T19" fmla="*/ 55 h 63"/>
                  <a:gd name="T20" fmla="*/ 8 w 48"/>
                  <a:gd name="T21" fmla="*/ 39 h 63"/>
                  <a:gd name="T22" fmla="*/ 24 w 48"/>
                  <a:gd name="T23" fmla="*/ 1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63">
                    <a:moveTo>
                      <a:pt x="24" y="63"/>
                    </a:moveTo>
                    <a:cubicBezTo>
                      <a:pt x="38" y="63"/>
                      <a:pt x="48" y="53"/>
                      <a:pt x="48" y="39"/>
                    </a:cubicBezTo>
                    <a:cubicBezTo>
                      <a:pt x="48" y="27"/>
                      <a:pt x="30" y="6"/>
                      <a:pt x="27" y="3"/>
                    </a:cubicBezTo>
                    <a:cubicBezTo>
                      <a:pt x="24" y="0"/>
                      <a:pt x="24" y="0"/>
                      <a:pt x="24" y="0"/>
                    </a:cubicBezTo>
                    <a:cubicBezTo>
                      <a:pt x="21" y="3"/>
                      <a:pt x="21" y="3"/>
                      <a:pt x="21" y="3"/>
                    </a:cubicBezTo>
                    <a:cubicBezTo>
                      <a:pt x="19" y="6"/>
                      <a:pt x="0" y="27"/>
                      <a:pt x="0" y="39"/>
                    </a:cubicBezTo>
                    <a:cubicBezTo>
                      <a:pt x="0" y="53"/>
                      <a:pt x="11" y="63"/>
                      <a:pt x="24" y="63"/>
                    </a:cubicBezTo>
                    <a:close/>
                    <a:moveTo>
                      <a:pt x="24" y="12"/>
                    </a:moveTo>
                    <a:cubicBezTo>
                      <a:pt x="32" y="21"/>
                      <a:pt x="40" y="33"/>
                      <a:pt x="40" y="39"/>
                    </a:cubicBezTo>
                    <a:cubicBezTo>
                      <a:pt x="40" y="48"/>
                      <a:pt x="33" y="55"/>
                      <a:pt x="24" y="55"/>
                    </a:cubicBezTo>
                    <a:cubicBezTo>
                      <a:pt x="16" y="55"/>
                      <a:pt x="8" y="48"/>
                      <a:pt x="8" y="39"/>
                    </a:cubicBezTo>
                    <a:cubicBezTo>
                      <a:pt x="8" y="33"/>
                      <a:pt x="17" y="21"/>
                      <a:pt x="2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06" name="Freeform 77"/>
              <p:cNvSpPr>
                <a:spLocks noEditPoints="1"/>
              </p:cNvSpPr>
              <p:nvPr/>
            </p:nvSpPr>
            <p:spPr bwMode="auto">
              <a:xfrm>
                <a:off x="6091238" y="3170238"/>
                <a:ext cx="117476" cy="157162"/>
              </a:xfrm>
              <a:custGeom>
                <a:avLst/>
                <a:gdLst>
                  <a:gd name="T0" fmla="*/ 14 w 27"/>
                  <a:gd name="T1" fmla="*/ 36 h 36"/>
                  <a:gd name="T2" fmla="*/ 27 w 27"/>
                  <a:gd name="T3" fmla="*/ 22 h 36"/>
                  <a:gd name="T4" fmla="*/ 17 w 27"/>
                  <a:gd name="T5" fmla="*/ 3 h 36"/>
                  <a:gd name="T6" fmla="*/ 14 w 27"/>
                  <a:gd name="T7" fmla="*/ 0 h 36"/>
                  <a:gd name="T8" fmla="*/ 11 w 27"/>
                  <a:gd name="T9" fmla="*/ 3 h 36"/>
                  <a:gd name="T10" fmla="*/ 0 w 27"/>
                  <a:gd name="T11" fmla="*/ 22 h 36"/>
                  <a:gd name="T12" fmla="*/ 14 w 27"/>
                  <a:gd name="T13" fmla="*/ 36 h 36"/>
                  <a:gd name="T14" fmla="*/ 14 w 27"/>
                  <a:gd name="T15" fmla="*/ 12 h 36"/>
                  <a:gd name="T16" fmla="*/ 19 w 27"/>
                  <a:gd name="T17" fmla="*/ 22 h 36"/>
                  <a:gd name="T18" fmla="*/ 14 w 27"/>
                  <a:gd name="T19" fmla="*/ 28 h 36"/>
                  <a:gd name="T20" fmla="*/ 8 w 27"/>
                  <a:gd name="T21" fmla="*/ 22 h 36"/>
                  <a:gd name="T22" fmla="*/ 14 w 27"/>
                  <a:gd name="T23"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36">
                    <a:moveTo>
                      <a:pt x="14" y="36"/>
                    </a:moveTo>
                    <a:cubicBezTo>
                      <a:pt x="21" y="36"/>
                      <a:pt x="27" y="30"/>
                      <a:pt x="27" y="22"/>
                    </a:cubicBezTo>
                    <a:cubicBezTo>
                      <a:pt x="27" y="16"/>
                      <a:pt x="19" y="6"/>
                      <a:pt x="17" y="3"/>
                    </a:cubicBezTo>
                    <a:cubicBezTo>
                      <a:pt x="14" y="0"/>
                      <a:pt x="14" y="0"/>
                      <a:pt x="14" y="0"/>
                    </a:cubicBezTo>
                    <a:cubicBezTo>
                      <a:pt x="11" y="3"/>
                      <a:pt x="11" y="3"/>
                      <a:pt x="11" y="3"/>
                    </a:cubicBezTo>
                    <a:cubicBezTo>
                      <a:pt x="8" y="6"/>
                      <a:pt x="0" y="16"/>
                      <a:pt x="0" y="22"/>
                    </a:cubicBezTo>
                    <a:cubicBezTo>
                      <a:pt x="0" y="30"/>
                      <a:pt x="6" y="36"/>
                      <a:pt x="14" y="36"/>
                    </a:cubicBezTo>
                    <a:close/>
                    <a:moveTo>
                      <a:pt x="14" y="12"/>
                    </a:moveTo>
                    <a:cubicBezTo>
                      <a:pt x="17" y="16"/>
                      <a:pt x="19" y="21"/>
                      <a:pt x="19" y="22"/>
                    </a:cubicBezTo>
                    <a:cubicBezTo>
                      <a:pt x="19" y="26"/>
                      <a:pt x="17" y="28"/>
                      <a:pt x="14" y="28"/>
                    </a:cubicBezTo>
                    <a:cubicBezTo>
                      <a:pt x="11" y="28"/>
                      <a:pt x="8" y="26"/>
                      <a:pt x="8" y="22"/>
                    </a:cubicBezTo>
                    <a:cubicBezTo>
                      <a:pt x="8" y="21"/>
                      <a:pt x="11" y="16"/>
                      <a:pt x="1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grpSp>
          <p:nvGrpSpPr>
            <p:cNvPr id="515" name="Group 514"/>
            <p:cNvGrpSpPr/>
            <p:nvPr/>
          </p:nvGrpSpPr>
          <p:grpSpPr>
            <a:xfrm>
              <a:off x="663258" y="2271535"/>
              <a:ext cx="468576" cy="260911"/>
              <a:chOff x="4102104" y="2768600"/>
              <a:chExt cx="838199" cy="466722"/>
            </a:xfrm>
            <a:solidFill>
              <a:schemeClr val="tx2"/>
            </a:solidFill>
          </p:grpSpPr>
          <p:sp>
            <p:nvSpPr>
              <p:cNvPr id="511" name="Freeform 81"/>
              <p:cNvSpPr>
                <a:spLocks noEditPoints="1"/>
              </p:cNvSpPr>
              <p:nvPr/>
            </p:nvSpPr>
            <p:spPr bwMode="auto">
              <a:xfrm>
                <a:off x="4102104" y="2825747"/>
                <a:ext cx="231776" cy="409575"/>
              </a:xfrm>
              <a:custGeom>
                <a:avLst/>
                <a:gdLst>
                  <a:gd name="T0" fmla="*/ 0 w 54"/>
                  <a:gd name="T1" fmla="*/ 35 h 94"/>
                  <a:gd name="T2" fmla="*/ 0 w 54"/>
                  <a:gd name="T3" fmla="*/ 83 h 94"/>
                  <a:gd name="T4" fmla="*/ 12 w 54"/>
                  <a:gd name="T5" fmla="*/ 83 h 94"/>
                  <a:gd name="T6" fmla="*/ 26 w 54"/>
                  <a:gd name="T7" fmla="*/ 94 h 94"/>
                  <a:gd name="T8" fmla="*/ 41 w 54"/>
                  <a:gd name="T9" fmla="*/ 83 h 94"/>
                  <a:gd name="T10" fmla="*/ 54 w 54"/>
                  <a:gd name="T11" fmla="*/ 83 h 94"/>
                  <a:gd name="T12" fmla="*/ 54 w 54"/>
                  <a:gd name="T13" fmla="*/ 0 h 94"/>
                  <a:gd name="T14" fmla="*/ 18 w 54"/>
                  <a:gd name="T15" fmla="*/ 0 h 94"/>
                  <a:gd name="T16" fmla="*/ 0 w 54"/>
                  <a:gd name="T17" fmla="*/ 35 h 94"/>
                  <a:gd name="T18" fmla="*/ 26 w 54"/>
                  <a:gd name="T19" fmla="*/ 86 h 94"/>
                  <a:gd name="T20" fmla="*/ 19 w 54"/>
                  <a:gd name="T21" fmla="*/ 79 h 94"/>
                  <a:gd name="T22" fmla="*/ 26 w 54"/>
                  <a:gd name="T23" fmla="*/ 72 h 94"/>
                  <a:gd name="T24" fmla="*/ 33 w 54"/>
                  <a:gd name="T25" fmla="*/ 79 h 94"/>
                  <a:gd name="T26" fmla="*/ 26 w 54"/>
                  <a:gd name="T27" fmla="*/ 86 h 94"/>
                  <a:gd name="T28" fmla="*/ 46 w 54"/>
                  <a:gd name="T29" fmla="*/ 8 h 94"/>
                  <a:gd name="T30" fmla="*/ 46 w 54"/>
                  <a:gd name="T31" fmla="*/ 75 h 94"/>
                  <a:gd name="T32" fmla="*/ 41 w 54"/>
                  <a:gd name="T33" fmla="*/ 75 h 94"/>
                  <a:gd name="T34" fmla="*/ 26 w 54"/>
                  <a:gd name="T35" fmla="*/ 64 h 94"/>
                  <a:gd name="T36" fmla="*/ 12 w 54"/>
                  <a:gd name="T37" fmla="*/ 75 h 94"/>
                  <a:gd name="T38" fmla="*/ 8 w 54"/>
                  <a:gd name="T39" fmla="*/ 75 h 94"/>
                  <a:gd name="T40" fmla="*/ 8 w 54"/>
                  <a:gd name="T41" fmla="*/ 40 h 94"/>
                  <a:gd name="T42" fmla="*/ 33 w 54"/>
                  <a:gd name="T43" fmla="*/ 40 h 94"/>
                  <a:gd name="T44" fmla="*/ 33 w 54"/>
                  <a:gd name="T45" fmla="*/ 32 h 94"/>
                  <a:gd name="T46" fmla="*/ 10 w 54"/>
                  <a:gd name="T47" fmla="*/ 32 h 94"/>
                  <a:gd name="T48" fmla="*/ 23 w 54"/>
                  <a:gd name="T49" fmla="*/ 8 h 94"/>
                  <a:gd name="T50" fmla="*/ 46 w 54"/>
                  <a:gd name="T51" fmla="*/ 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94">
                    <a:moveTo>
                      <a:pt x="0" y="35"/>
                    </a:moveTo>
                    <a:cubicBezTo>
                      <a:pt x="0" y="83"/>
                      <a:pt x="0" y="83"/>
                      <a:pt x="0" y="83"/>
                    </a:cubicBezTo>
                    <a:cubicBezTo>
                      <a:pt x="12" y="83"/>
                      <a:pt x="12" y="83"/>
                      <a:pt x="12" y="83"/>
                    </a:cubicBezTo>
                    <a:cubicBezTo>
                      <a:pt x="14" y="90"/>
                      <a:pt x="19" y="94"/>
                      <a:pt x="26" y="94"/>
                    </a:cubicBezTo>
                    <a:cubicBezTo>
                      <a:pt x="33" y="94"/>
                      <a:pt x="39" y="90"/>
                      <a:pt x="41" y="83"/>
                    </a:cubicBezTo>
                    <a:cubicBezTo>
                      <a:pt x="54" y="83"/>
                      <a:pt x="54" y="83"/>
                      <a:pt x="54" y="83"/>
                    </a:cubicBezTo>
                    <a:cubicBezTo>
                      <a:pt x="54" y="0"/>
                      <a:pt x="54" y="0"/>
                      <a:pt x="54" y="0"/>
                    </a:cubicBezTo>
                    <a:cubicBezTo>
                      <a:pt x="18" y="0"/>
                      <a:pt x="18" y="0"/>
                      <a:pt x="18" y="0"/>
                    </a:cubicBezTo>
                    <a:lnTo>
                      <a:pt x="0" y="35"/>
                    </a:lnTo>
                    <a:close/>
                    <a:moveTo>
                      <a:pt x="26" y="86"/>
                    </a:moveTo>
                    <a:cubicBezTo>
                      <a:pt x="22" y="86"/>
                      <a:pt x="19" y="83"/>
                      <a:pt x="19" y="79"/>
                    </a:cubicBezTo>
                    <a:cubicBezTo>
                      <a:pt x="19" y="75"/>
                      <a:pt x="22" y="72"/>
                      <a:pt x="26" y="72"/>
                    </a:cubicBezTo>
                    <a:cubicBezTo>
                      <a:pt x="30" y="72"/>
                      <a:pt x="33" y="75"/>
                      <a:pt x="33" y="79"/>
                    </a:cubicBezTo>
                    <a:cubicBezTo>
                      <a:pt x="33" y="83"/>
                      <a:pt x="30" y="86"/>
                      <a:pt x="26" y="86"/>
                    </a:cubicBezTo>
                    <a:close/>
                    <a:moveTo>
                      <a:pt x="46" y="8"/>
                    </a:moveTo>
                    <a:cubicBezTo>
                      <a:pt x="46" y="75"/>
                      <a:pt x="46" y="75"/>
                      <a:pt x="46" y="75"/>
                    </a:cubicBezTo>
                    <a:cubicBezTo>
                      <a:pt x="41" y="75"/>
                      <a:pt x="41" y="75"/>
                      <a:pt x="41" y="75"/>
                    </a:cubicBezTo>
                    <a:cubicBezTo>
                      <a:pt x="39" y="69"/>
                      <a:pt x="33" y="64"/>
                      <a:pt x="26" y="64"/>
                    </a:cubicBezTo>
                    <a:cubicBezTo>
                      <a:pt x="19" y="64"/>
                      <a:pt x="14" y="69"/>
                      <a:pt x="12" y="75"/>
                    </a:cubicBezTo>
                    <a:cubicBezTo>
                      <a:pt x="8" y="75"/>
                      <a:pt x="8" y="75"/>
                      <a:pt x="8" y="75"/>
                    </a:cubicBezTo>
                    <a:cubicBezTo>
                      <a:pt x="8" y="40"/>
                      <a:pt x="8" y="40"/>
                      <a:pt x="8" y="40"/>
                    </a:cubicBezTo>
                    <a:cubicBezTo>
                      <a:pt x="33" y="40"/>
                      <a:pt x="33" y="40"/>
                      <a:pt x="33" y="40"/>
                    </a:cubicBezTo>
                    <a:cubicBezTo>
                      <a:pt x="33" y="32"/>
                      <a:pt x="33" y="32"/>
                      <a:pt x="33" y="32"/>
                    </a:cubicBezTo>
                    <a:cubicBezTo>
                      <a:pt x="10" y="32"/>
                      <a:pt x="10" y="32"/>
                      <a:pt x="10" y="32"/>
                    </a:cubicBezTo>
                    <a:cubicBezTo>
                      <a:pt x="23" y="8"/>
                      <a:pt x="23" y="8"/>
                      <a:pt x="23" y="8"/>
                    </a:cubicBezTo>
                    <a:lnTo>
                      <a:pt x="4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12" name="Freeform 82"/>
              <p:cNvSpPr>
                <a:spLocks noEditPoints="1"/>
              </p:cNvSpPr>
              <p:nvPr/>
            </p:nvSpPr>
            <p:spPr bwMode="auto">
              <a:xfrm>
                <a:off x="4373565" y="2768600"/>
                <a:ext cx="566738" cy="301626"/>
              </a:xfrm>
              <a:custGeom>
                <a:avLst/>
                <a:gdLst>
                  <a:gd name="T0" fmla="*/ 0 w 357"/>
                  <a:gd name="T1" fmla="*/ 0 h 190"/>
                  <a:gd name="T2" fmla="*/ 0 w 357"/>
                  <a:gd name="T3" fmla="*/ 190 h 190"/>
                  <a:gd name="T4" fmla="*/ 357 w 357"/>
                  <a:gd name="T5" fmla="*/ 190 h 190"/>
                  <a:gd name="T6" fmla="*/ 357 w 357"/>
                  <a:gd name="T7" fmla="*/ 0 h 190"/>
                  <a:gd name="T8" fmla="*/ 0 w 357"/>
                  <a:gd name="T9" fmla="*/ 0 h 190"/>
                  <a:gd name="T10" fmla="*/ 336 w 357"/>
                  <a:gd name="T11" fmla="*/ 168 h 190"/>
                  <a:gd name="T12" fmla="*/ 21 w 357"/>
                  <a:gd name="T13" fmla="*/ 168 h 190"/>
                  <a:gd name="T14" fmla="*/ 21 w 357"/>
                  <a:gd name="T15" fmla="*/ 22 h 190"/>
                  <a:gd name="T16" fmla="*/ 336 w 357"/>
                  <a:gd name="T17" fmla="*/ 22 h 190"/>
                  <a:gd name="T18" fmla="*/ 336 w 357"/>
                  <a:gd name="T19" fmla="*/ 16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190">
                    <a:moveTo>
                      <a:pt x="0" y="0"/>
                    </a:moveTo>
                    <a:lnTo>
                      <a:pt x="0" y="190"/>
                    </a:lnTo>
                    <a:lnTo>
                      <a:pt x="357" y="190"/>
                    </a:lnTo>
                    <a:lnTo>
                      <a:pt x="357" y="0"/>
                    </a:lnTo>
                    <a:lnTo>
                      <a:pt x="0" y="0"/>
                    </a:lnTo>
                    <a:close/>
                    <a:moveTo>
                      <a:pt x="336" y="168"/>
                    </a:moveTo>
                    <a:lnTo>
                      <a:pt x="21" y="168"/>
                    </a:lnTo>
                    <a:lnTo>
                      <a:pt x="21" y="22"/>
                    </a:lnTo>
                    <a:lnTo>
                      <a:pt x="336" y="22"/>
                    </a:lnTo>
                    <a:lnTo>
                      <a:pt x="336"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13" name="Freeform 83"/>
              <p:cNvSpPr>
                <a:spLocks noEditPoints="1"/>
              </p:cNvSpPr>
              <p:nvPr/>
            </p:nvSpPr>
            <p:spPr bwMode="auto">
              <a:xfrm>
                <a:off x="4764086" y="3105147"/>
                <a:ext cx="128588" cy="130174"/>
              </a:xfrm>
              <a:custGeom>
                <a:avLst/>
                <a:gdLst>
                  <a:gd name="T0" fmla="*/ 15 w 30"/>
                  <a:gd name="T1" fmla="*/ 0 h 30"/>
                  <a:gd name="T2" fmla="*/ 0 w 30"/>
                  <a:gd name="T3" fmla="*/ 15 h 30"/>
                  <a:gd name="T4" fmla="*/ 15 w 30"/>
                  <a:gd name="T5" fmla="*/ 30 h 30"/>
                  <a:gd name="T6" fmla="*/ 30 w 30"/>
                  <a:gd name="T7" fmla="*/ 15 h 30"/>
                  <a:gd name="T8" fmla="*/ 15 w 30"/>
                  <a:gd name="T9" fmla="*/ 0 h 30"/>
                  <a:gd name="T10" fmla="*/ 15 w 30"/>
                  <a:gd name="T11" fmla="*/ 22 h 30"/>
                  <a:gd name="T12" fmla="*/ 8 w 30"/>
                  <a:gd name="T13" fmla="*/ 15 h 30"/>
                  <a:gd name="T14" fmla="*/ 15 w 30"/>
                  <a:gd name="T15" fmla="*/ 8 h 30"/>
                  <a:gd name="T16" fmla="*/ 22 w 30"/>
                  <a:gd name="T17" fmla="*/ 15 h 30"/>
                  <a:gd name="T18" fmla="*/ 15 w 30"/>
                  <a:gd name="T19"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0"/>
                    </a:moveTo>
                    <a:cubicBezTo>
                      <a:pt x="7" y="0"/>
                      <a:pt x="0" y="7"/>
                      <a:pt x="0" y="15"/>
                    </a:cubicBezTo>
                    <a:cubicBezTo>
                      <a:pt x="0" y="24"/>
                      <a:pt x="7" y="30"/>
                      <a:pt x="15" y="30"/>
                    </a:cubicBezTo>
                    <a:cubicBezTo>
                      <a:pt x="24" y="30"/>
                      <a:pt x="30" y="24"/>
                      <a:pt x="30" y="15"/>
                    </a:cubicBezTo>
                    <a:cubicBezTo>
                      <a:pt x="30" y="7"/>
                      <a:pt x="24" y="0"/>
                      <a:pt x="15" y="0"/>
                    </a:cubicBezTo>
                    <a:close/>
                    <a:moveTo>
                      <a:pt x="15" y="22"/>
                    </a:moveTo>
                    <a:cubicBezTo>
                      <a:pt x="11" y="22"/>
                      <a:pt x="8" y="19"/>
                      <a:pt x="8" y="15"/>
                    </a:cubicBezTo>
                    <a:cubicBezTo>
                      <a:pt x="8" y="11"/>
                      <a:pt x="11" y="8"/>
                      <a:pt x="15" y="8"/>
                    </a:cubicBezTo>
                    <a:cubicBezTo>
                      <a:pt x="19" y="8"/>
                      <a:pt x="22" y="11"/>
                      <a:pt x="22" y="15"/>
                    </a:cubicBezTo>
                    <a:cubicBezTo>
                      <a:pt x="22" y="19"/>
                      <a:pt x="19" y="22"/>
                      <a:pt x="1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514" name="Freeform 84"/>
              <p:cNvSpPr>
                <a:spLocks noEditPoints="1"/>
              </p:cNvSpPr>
              <p:nvPr/>
            </p:nvSpPr>
            <p:spPr bwMode="auto">
              <a:xfrm>
                <a:off x="4398963" y="3090863"/>
                <a:ext cx="322263" cy="126999"/>
              </a:xfrm>
              <a:custGeom>
                <a:avLst/>
                <a:gdLst>
                  <a:gd name="T0" fmla="*/ 0 w 203"/>
                  <a:gd name="T1" fmla="*/ 61 h 80"/>
                  <a:gd name="T2" fmla="*/ 27 w 203"/>
                  <a:gd name="T3" fmla="*/ 61 h 80"/>
                  <a:gd name="T4" fmla="*/ 27 w 203"/>
                  <a:gd name="T5" fmla="*/ 80 h 80"/>
                  <a:gd name="T6" fmla="*/ 49 w 203"/>
                  <a:gd name="T7" fmla="*/ 80 h 80"/>
                  <a:gd name="T8" fmla="*/ 49 w 203"/>
                  <a:gd name="T9" fmla="*/ 61 h 80"/>
                  <a:gd name="T10" fmla="*/ 70 w 203"/>
                  <a:gd name="T11" fmla="*/ 61 h 80"/>
                  <a:gd name="T12" fmla="*/ 70 w 203"/>
                  <a:gd name="T13" fmla="*/ 80 h 80"/>
                  <a:gd name="T14" fmla="*/ 92 w 203"/>
                  <a:gd name="T15" fmla="*/ 80 h 80"/>
                  <a:gd name="T16" fmla="*/ 92 w 203"/>
                  <a:gd name="T17" fmla="*/ 61 h 80"/>
                  <a:gd name="T18" fmla="*/ 114 w 203"/>
                  <a:gd name="T19" fmla="*/ 61 h 80"/>
                  <a:gd name="T20" fmla="*/ 114 w 203"/>
                  <a:gd name="T21" fmla="*/ 80 h 80"/>
                  <a:gd name="T22" fmla="*/ 135 w 203"/>
                  <a:gd name="T23" fmla="*/ 80 h 80"/>
                  <a:gd name="T24" fmla="*/ 135 w 203"/>
                  <a:gd name="T25" fmla="*/ 61 h 80"/>
                  <a:gd name="T26" fmla="*/ 157 w 203"/>
                  <a:gd name="T27" fmla="*/ 61 h 80"/>
                  <a:gd name="T28" fmla="*/ 157 w 203"/>
                  <a:gd name="T29" fmla="*/ 80 h 80"/>
                  <a:gd name="T30" fmla="*/ 179 w 203"/>
                  <a:gd name="T31" fmla="*/ 80 h 80"/>
                  <a:gd name="T32" fmla="*/ 179 w 203"/>
                  <a:gd name="T33" fmla="*/ 61 h 80"/>
                  <a:gd name="T34" fmla="*/ 203 w 203"/>
                  <a:gd name="T35" fmla="*/ 61 h 80"/>
                  <a:gd name="T36" fmla="*/ 203 w 203"/>
                  <a:gd name="T37" fmla="*/ 0 h 80"/>
                  <a:gd name="T38" fmla="*/ 51 w 203"/>
                  <a:gd name="T39" fmla="*/ 0 h 80"/>
                  <a:gd name="T40" fmla="*/ 0 w 203"/>
                  <a:gd name="T41" fmla="*/ 61 h 80"/>
                  <a:gd name="T42" fmla="*/ 181 w 203"/>
                  <a:gd name="T43" fmla="*/ 22 h 80"/>
                  <a:gd name="T44" fmla="*/ 181 w 203"/>
                  <a:gd name="T45" fmla="*/ 39 h 80"/>
                  <a:gd name="T46" fmla="*/ 46 w 203"/>
                  <a:gd name="T47" fmla="*/ 39 h 80"/>
                  <a:gd name="T48" fmla="*/ 62 w 203"/>
                  <a:gd name="T49" fmla="*/ 22 h 80"/>
                  <a:gd name="T50" fmla="*/ 181 w 203"/>
                  <a:gd name="T51"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3" h="80">
                    <a:moveTo>
                      <a:pt x="0" y="61"/>
                    </a:moveTo>
                    <a:lnTo>
                      <a:pt x="27" y="61"/>
                    </a:lnTo>
                    <a:lnTo>
                      <a:pt x="27" y="80"/>
                    </a:lnTo>
                    <a:lnTo>
                      <a:pt x="49" y="80"/>
                    </a:lnTo>
                    <a:lnTo>
                      <a:pt x="49" y="61"/>
                    </a:lnTo>
                    <a:lnTo>
                      <a:pt x="70" y="61"/>
                    </a:lnTo>
                    <a:lnTo>
                      <a:pt x="70" y="80"/>
                    </a:lnTo>
                    <a:lnTo>
                      <a:pt x="92" y="80"/>
                    </a:lnTo>
                    <a:lnTo>
                      <a:pt x="92" y="61"/>
                    </a:lnTo>
                    <a:lnTo>
                      <a:pt x="114" y="61"/>
                    </a:lnTo>
                    <a:lnTo>
                      <a:pt x="114" y="80"/>
                    </a:lnTo>
                    <a:lnTo>
                      <a:pt x="135" y="80"/>
                    </a:lnTo>
                    <a:lnTo>
                      <a:pt x="135" y="61"/>
                    </a:lnTo>
                    <a:lnTo>
                      <a:pt x="157" y="61"/>
                    </a:lnTo>
                    <a:lnTo>
                      <a:pt x="157" y="80"/>
                    </a:lnTo>
                    <a:lnTo>
                      <a:pt x="179" y="80"/>
                    </a:lnTo>
                    <a:lnTo>
                      <a:pt x="179" y="61"/>
                    </a:lnTo>
                    <a:lnTo>
                      <a:pt x="203" y="61"/>
                    </a:lnTo>
                    <a:lnTo>
                      <a:pt x="203" y="0"/>
                    </a:lnTo>
                    <a:lnTo>
                      <a:pt x="51" y="0"/>
                    </a:lnTo>
                    <a:lnTo>
                      <a:pt x="0" y="61"/>
                    </a:lnTo>
                    <a:close/>
                    <a:moveTo>
                      <a:pt x="181" y="22"/>
                    </a:moveTo>
                    <a:lnTo>
                      <a:pt x="181" y="39"/>
                    </a:lnTo>
                    <a:lnTo>
                      <a:pt x="46" y="39"/>
                    </a:lnTo>
                    <a:lnTo>
                      <a:pt x="62" y="22"/>
                    </a:lnTo>
                    <a:lnTo>
                      <a:pt x="181"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644" name="Rectangle 643"/>
            <p:cNvSpPr/>
            <p:nvPr/>
          </p:nvSpPr>
          <p:spPr>
            <a:xfrm>
              <a:off x="3241077" y="2668809"/>
              <a:ext cx="821512" cy="27383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92" rtl="0" eaLnBrk="1" fontAlgn="base" latinLnBrk="0" hangingPunct="1">
                <a:lnSpc>
                  <a:spcPct val="90000"/>
                </a:lnSpc>
                <a:spcBef>
                  <a:spcPct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Cows</a:t>
              </a:r>
            </a:p>
          </p:txBody>
        </p:sp>
        <p:sp>
          <p:nvSpPr>
            <p:cNvPr id="646" name="TextBox 645"/>
            <p:cNvSpPr txBox="1"/>
            <p:nvPr/>
          </p:nvSpPr>
          <p:spPr>
            <a:xfrm>
              <a:off x="3504087" y="3480004"/>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Oil </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equipment</a:t>
              </a:r>
            </a:p>
          </p:txBody>
        </p:sp>
        <p:sp>
          <p:nvSpPr>
            <p:cNvPr id="647" name="TextBox 646"/>
            <p:cNvSpPr txBox="1"/>
            <p:nvPr/>
          </p:nvSpPr>
          <p:spPr>
            <a:xfrm>
              <a:off x="4331208" y="2769755"/>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Vending</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machines</a:t>
              </a:r>
            </a:p>
          </p:txBody>
        </p:sp>
        <p:sp>
          <p:nvSpPr>
            <p:cNvPr id="648" name="TextBox 647"/>
            <p:cNvSpPr txBox="1"/>
            <p:nvPr/>
          </p:nvSpPr>
          <p:spPr>
            <a:xfrm>
              <a:off x="5462563" y="2713640"/>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Buildings</a:t>
              </a:r>
            </a:p>
          </p:txBody>
        </p:sp>
        <p:sp>
          <p:nvSpPr>
            <p:cNvPr id="649" name="Rectangle 648"/>
            <p:cNvSpPr/>
            <p:nvPr/>
          </p:nvSpPr>
          <p:spPr>
            <a:xfrm>
              <a:off x="4654447" y="3982027"/>
              <a:ext cx="821512" cy="48228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192" rtl="0" eaLnBrk="1" fontAlgn="base" latinLnBrk="0" hangingPunct="1">
                <a:lnSpc>
                  <a:spcPct val="90000"/>
                </a:lnSpc>
                <a:spcBef>
                  <a:spcPct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Electric</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charging</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stations</a:t>
              </a:r>
            </a:p>
          </p:txBody>
        </p:sp>
        <p:grpSp>
          <p:nvGrpSpPr>
            <p:cNvPr id="3150" name="Group 3149"/>
            <p:cNvGrpSpPr/>
            <p:nvPr/>
          </p:nvGrpSpPr>
          <p:grpSpPr>
            <a:xfrm>
              <a:off x="3374707" y="2332782"/>
              <a:ext cx="459822" cy="308802"/>
              <a:chOff x="6646863" y="2276475"/>
              <a:chExt cx="971550" cy="652463"/>
            </a:xfrm>
            <a:solidFill>
              <a:schemeClr val="tx2"/>
            </a:solidFill>
          </p:grpSpPr>
          <p:sp>
            <p:nvSpPr>
              <p:cNvPr id="3147" name="Freeform 97"/>
              <p:cNvSpPr>
                <a:spLocks/>
              </p:cNvSpPr>
              <p:nvPr/>
            </p:nvSpPr>
            <p:spPr bwMode="auto">
              <a:xfrm>
                <a:off x="7010399" y="2617788"/>
                <a:ext cx="111125" cy="311150"/>
              </a:xfrm>
              <a:custGeom>
                <a:avLst/>
                <a:gdLst>
                  <a:gd name="T0" fmla="*/ 60 w 70"/>
                  <a:gd name="T1" fmla="*/ 68 h 196"/>
                  <a:gd name="T2" fmla="*/ 27 w 70"/>
                  <a:gd name="T3" fmla="*/ 24 h 196"/>
                  <a:gd name="T4" fmla="*/ 27 w 70"/>
                  <a:gd name="T5" fmla="*/ 0 h 196"/>
                  <a:gd name="T6" fmla="*/ 0 w 70"/>
                  <a:gd name="T7" fmla="*/ 0 h 196"/>
                  <a:gd name="T8" fmla="*/ 0 w 70"/>
                  <a:gd name="T9" fmla="*/ 35 h 196"/>
                  <a:gd name="T10" fmla="*/ 33 w 70"/>
                  <a:gd name="T11" fmla="*/ 79 h 196"/>
                  <a:gd name="T12" fmla="*/ 33 w 70"/>
                  <a:gd name="T13" fmla="*/ 196 h 196"/>
                  <a:gd name="T14" fmla="*/ 70 w 70"/>
                  <a:gd name="T15" fmla="*/ 196 h 196"/>
                  <a:gd name="T16" fmla="*/ 70 w 70"/>
                  <a:gd name="T17" fmla="*/ 169 h 196"/>
                  <a:gd name="T18" fmla="*/ 60 w 70"/>
                  <a:gd name="T19" fmla="*/ 169 h 196"/>
                  <a:gd name="T20" fmla="*/ 60 w 70"/>
                  <a:gd name="T21" fmla="*/ 68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96">
                    <a:moveTo>
                      <a:pt x="60" y="68"/>
                    </a:moveTo>
                    <a:lnTo>
                      <a:pt x="27" y="24"/>
                    </a:lnTo>
                    <a:lnTo>
                      <a:pt x="27" y="0"/>
                    </a:lnTo>
                    <a:lnTo>
                      <a:pt x="0" y="0"/>
                    </a:lnTo>
                    <a:lnTo>
                      <a:pt x="0" y="35"/>
                    </a:lnTo>
                    <a:lnTo>
                      <a:pt x="33" y="79"/>
                    </a:lnTo>
                    <a:lnTo>
                      <a:pt x="33" y="196"/>
                    </a:lnTo>
                    <a:lnTo>
                      <a:pt x="70" y="196"/>
                    </a:lnTo>
                    <a:lnTo>
                      <a:pt x="70" y="169"/>
                    </a:lnTo>
                    <a:lnTo>
                      <a:pt x="60" y="169"/>
                    </a:lnTo>
                    <a:lnTo>
                      <a:pt x="6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3148" name="Freeform 98"/>
              <p:cNvSpPr>
                <a:spLocks/>
              </p:cNvSpPr>
              <p:nvPr/>
            </p:nvSpPr>
            <p:spPr bwMode="auto">
              <a:xfrm>
                <a:off x="7131049" y="2687638"/>
                <a:ext cx="260349" cy="241300"/>
              </a:xfrm>
              <a:custGeom>
                <a:avLst/>
                <a:gdLst>
                  <a:gd name="T0" fmla="*/ 156 w 164"/>
                  <a:gd name="T1" fmla="*/ 29 h 152"/>
                  <a:gd name="T2" fmla="*/ 102 w 164"/>
                  <a:gd name="T3" fmla="*/ 0 h 152"/>
                  <a:gd name="T4" fmla="*/ 0 w 164"/>
                  <a:gd name="T5" fmla="*/ 0 h 152"/>
                  <a:gd name="T6" fmla="*/ 0 w 164"/>
                  <a:gd name="T7" fmla="*/ 27 h 152"/>
                  <a:gd name="T8" fmla="*/ 94 w 164"/>
                  <a:gd name="T9" fmla="*/ 27 h 152"/>
                  <a:gd name="T10" fmla="*/ 129 w 164"/>
                  <a:gd name="T11" fmla="*/ 46 h 152"/>
                  <a:gd name="T12" fmla="*/ 129 w 164"/>
                  <a:gd name="T13" fmla="*/ 152 h 152"/>
                  <a:gd name="T14" fmla="*/ 164 w 164"/>
                  <a:gd name="T15" fmla="*/ 152 h 152"/>
                  <a:gd name="T16" fmla="*/ 164 w 164"/>
                  <a:gd name="T17" fmla="*/ 125 h 152"/>
                  <a:gd name="T18" fmla="*/ 156 w 164"/>
                  <a:gd name="T19" fmla="*/ 125 h 152"/>
                  <a:gd name="T20" fmla="*/ 156 w 164"/>
                  <a:gd name="T21" fmla="*/ 29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152">
                    <a:moveTo>
                      <a:pt x="156" y="29"/>
                    </a:moveTo>
                    <a:lnTo>
                      <a:pt x="102" y="0"/>
                    </a:lnTo>
                    <a:lnTo>
                      <a:pt x="0" y="0"/>
                    </a:lnTo>
                    <a:lnTo>
                      <a:pt x="0" y="27"/>
                    </a:lnTo>
                    <a:lnTo>
                      <a:pt x="94" y="27"/>
                    </a:lnTo>
                    <a:lnTo>
                      <a:pt x="129" y="46"/>
                    </a:lnTo>
                    <a:lnTo>
                      <a:pt x="129" y="152"/>
                    </a:lnTo>
                    <a:lnTo>
                      <a:pt x="164" y="152"/>
                    </a:lnTo>
                    <a:lnTo>
                      <a:pt x="164" y="125"/>
                    </a:lnTo>
                    <a:lnTo>
                      <a:pt x="156" y="125"/>
                    </a:lnTo>
                    <a:lnTo>
                      <a:pt x="156"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3149" name="Freeform 99"/>
              <p:cNvSpPr>
                <a:spLocks/>
              </p:cNvSpPr>
              <p:nvPr/>
            </p:nvSpPr>
            <p:spPr bwMode="auto">
              <a:xfrm>
                <a:off x="6646863" y="2276475"/>
                <a:ext cx="971550" cy="652463"/>
              </a:xfrm>
              <a:custGeom>
                <a:avLst/>
                <a:gdLst>
                  <a:gd name="T0" fmla="*/ 224 w 227"/>
                  <a:gd name="T1" fmla="*/ 69 h 151"/>
                  <a:gd name="T2" fmla="*/ 224 w 227"/>
                  <a:gd name="T3" fmla="*/ 56 h 151"/>
                  <a:gd name="T4" fmla="*/ 210 w 227"/>
                  <a:gd name="T5" fmla="*/ 40 h 151"/>
                  <a:gd name="T6" fmla="*/ 205 w 227"/>
                  <a:gd name="T7" fmla="*/ 40 h 151"/>
                  <a:gd name="T8" fmla="*/ 200 w 227"/>
                  <a:gd name="T9" fmla="*/ 34 h 151"/>
                  <a:gd name="T10" fmla="*/ 178 w 227"/>
                  <a:gd name="T11" fmla="*/ 26 h 151"/>
                  <a:gd name="T12" fmla="*/ 66 w 227"/>
                  <a:gd name="T13" fmla="*/ 26 h 151"/>
                  <a:gd name="T14" fmla="*/ 56 w 227"/>
                  <a:gd name="T15" fmla="*/ 18 h 151"/>
                  <a:gd name="T16" fmla="*/ 48 w 227"/>
                  <a:gd name="T17" fmla="*/ 0 h 151"/>
                  <a:gd name="T18" fmla="*/ 39 w 227"/>
                  <a:gd name="T19" fmla="*/ 4 h 151"/>
                  <a:gd name="T20" fmla="*/ 44 w 227"/>
                  <a:gd name="T21" fmla="*/ 17 h 151"/>
                  <a:gd name="T22" fmla="*/ 31 w 227"/>
                  <a:gd name="T23" fmla="*/ 17 h 151"/>
                  <a:gd name="T24" fmla="*/ 0 w 227"/>
                  <a:gd name="T25" fmla="*/ 50 h 151"/>
                  <a:gd name="T26" fmla="*/ 14 w 227"/>
                  <a:gd name="T27" fmla="*/ 64 h 151"/>
                  <a:gd name="T28" fmla="*/ 39 w 227"/>
                  <a:gd name="T29" fmla="*/ 64 h 151"/>
                  <a:gd name="T30" fmla="*/ 76 w 227"/>
                  <a:gd name="T31" fmla="*/ 103 h 151"/>
                  <a:gd name="T32" fmla="*/ 76 w 227"/>
                  <a:gd name="T33" fmla="*/ 151 h 151"/>
                  <a:gd name="T34" fmla="*/ 90 w 227"/>
                  <a:gd name="T35" fmla="*/ 151 h 151"/>
                  <a:gd name="T36" fmla="*/ 90 w 227"/>
                  <a:gd name="T37" fmla="*/ 141 h 151"/>
                  <a:gd name="T38" fmla="*/ 86 w 227"/>
                  <a:gd name="T39" fmla="*/ 141 h 151"/>
                  <a:gd name="T40" fmla="*/ 86 w 227"/>
                  <a:gd name="T41" fmla="*/ 99 h 151"/>
                  <a:gd name="T42" fmla="*/ 43 w 227"/>
                  <a:gd name="T43" fmla="*/ 54 h 151"/>
                  <a:gd name="T44" fmla="*/ 18 w 227"/>
                  <a:gd name="T45" fmla="*/ 54 h 151"/>
                  <a:gd name="T46" fmla="*/ 14 w 227"/>
                  <a:gd name="T47" fmla="*/ 50 h 151"/>
                  <a:gd name="T48" fmla="*/ 35 w 227"/>
                  <a:gd name="T49" fmla="*/ 27 h 151"/>
                  <a:gd name="T50" fmla="*/ 50 w 227"/>
                  <a:gd name="T51" fmla="*/ 27 h 151"/>
                  <a:gd name="T52" fmla="*/ 63 w 227"/>
                  <a:gd name="T53" fmla="*/ 36 h 151"/>
                  <a:gd name="T54" fmla="*/ 179 w 227"/>
                  <a:gd name="T55" fmla="*/ 36 h 151"/>
                  <a:gd name="T56" fmla="*/ 193 w 227"/>
                  <a:gd name="T57" fmla="*/ 41 h 151"/>
                  <a:gd name="T58" fmla="*/ 198 w 227"/>
                  <a:gd name="T59" fmla="*/ 55 h 151"/>
                  <a:gd name="T60" fmla="*/ 198 w 227"/>
                  <a:gd name="T61" fmla="*/ 141 h 151"/>
                  <a:gd name="T62" fmla="*/ 191 w 227"/>
                  <a:gd name="T63" fmla="*/ 141 h 151"/>
                  <a:gd name="T64" fmla="*/ 191 w 227"/>
                  <a:gd name="T65" fmla="*/ 100 h 151"/>
                  <a:gd name="T66" fmla="*/ 179 w 227"/>
                  <a:gd name="T67" fmla="*/ 87 h 151"/>
                  <a:gd name="T68" fmla="*/ 179 w 227"/>
                  <a:gd name="T69" fmla="*/ 84 h 151"/>
                  <a:gd name="T70" fmla="*/ 169 w 227"/>
                  <a:gd name="T71" fmla="*/ 84 h 151"/>
                  <a:gd name="T72" fmla="*/ 169 w 227"/>
                  <a:gd name="T73" fmla="*/ 91 h 151"/>
                  <a:gd name="T74" fmla="*/ 181 w 227"/>
                  <a:gd name="T75" fmla="*/ 104 h 151"/>
                  <a:gd name="T76" fmla="*/ 181 w 227"/>
                  <a:gd name="T77" fmla="*/ 151 h 151"/>
                  <a:gd name="T78" fmla="*/ 208 w 227"/>
                  <a:gd name="T79" fmla="*/ 151 h 151"/>
                  <a:gd name="T80" fmla="*/ 208 w 227"/>
                  <a:gd name="T81" fmla="*/ 55 h 151"/>
                  <a:gd name="T82" fmla="*/ 208 w 227"/>
                  <a:gd name="T83" fmla="*/ 50 h 151"/>
                  <a:gd name="T84" fmla="*/ 210 w 227"/>
                  <a:gd name="T85" fmla="*/ 50 h 151"/>
                  <a:gd name="T86" fmla="*/ 214 w 227"/>
                  <a:gd name="T87" fmla="*/ 56 h 151"/>
                  <a:gd name="T88" fmla="*/ 214 w 227"/>
                  <a:gd name="T89" fmla="*/ 89 h 151"/>
                  <a:gd name="T90" fmla="*/ 217 w 227"/>
                  <a:gd name="T91" fmla="*/ 89 h 151"/>
                  <a:gd name="T92" fmla="*/ 224 w 227"/>
                  <a:gd name="T93" fmla="*/ 89 h 151"/>
                  <a:gd name="T94" fmla="*/ 227 w 227"/>
                  <a:gd name="T95" fmla="*/ 89 h 151"/>
                  <a:gd name="T96" fmla="*/ 227 w 227"/>
                  <a:gd name="T97" fmla="*/ 69 h 151"/>
                  <a:gd name="T98" fmla="*/ 224 w 227"/>
                  <a:gd name="T99"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7" h="151">
                    <a:moveTo>
                      <a:pt x="224" y="69"/>
                    </a:moveTo>
                    <a:cubicBezTo>
                      <a:pt x="224" y="56"/>
                      <a:pt x="224" y="56"/>
                      <a:pt x="224" y="56"/>
                    </a:cubicBezTo>
                    <a:cubicBezTo>
                      <a:pt x="224" y="44"/>
                      <a:pt x="216" y="40"/>
                      <a:pt x="210" y="40"/>
                    </a:cubicBezTo>
                    <a:cubicBezTo>
                      <a:pt x="205" y="40"/>
                      <a:pt x="205" y="40"/>
                      <a:pt x="205" y="40"/>
                    </a:cubicBezTo>
                    <a:cubicBezTo>
                      <a:pt x="204" y="38"/>
                      <a:pt x="202" y="35"/>
                      <a:pt x="200" y="34"/>
                    </a:cubicBezTo>
                    <a:cubicBezTo>
                      <a:pt x="191" y="25"/>
                      <a:pt x="179" y="26"/>
                      <a:pt x="178" y="26"/>
                    </a:cubicBezTo>
                    <a:cubicBezTo>
                      <a:pt x="66" y="26"/>
                      <a:pt x="66" y="26"/>
                      <a:pt x="66" y="26"/>
                    </a:cubicBezTo>
                    <a:cubicBezTo>
                      <a:pt x="56" y="18"/>
                      <a:pt x="56" y="18"/>
                      <a:pt x="56" y="18"/>
                    </a:cubicBezTo>
                    <a:cubicBezTo>
                      <a:pt x="48" y="0"/>
                      <a:pt x="48" y="0"/>
                      <a:pt x="48" y="0"/>
                    </a:cubicBezTo>
                    <a:cubicBezTo>
                      <a:pt x="39" y="4"/>
                      <a:pt x="39" y="4"/>
                      <a:pt x="39" y="4"/>
                    </a:cubicBezTo>
                    <a:cubicBezTo>
                      <a:pt x="44" y="17"/>
                      <a:pt x="44" y="17"/>
                      <a:pt x="44" y="17"/>
                    </a:cubicBezTo>
                    <a:cubicBezTo>
                      <a:pt x="31" y="17"/>
                      <a:pt x="31" y="17"/>
                      <a:pt x="31" y="17"/>
                    </a:cubicBezTo>
                    <a:cubicBezTo>
                      <a:pt x="0" y="50"/>
                      <a:pt x="0" y="50"/>
                      <a:pt x="0" y="50"/>
                    </a:cubicBezTo>
                    <a:cubicBezTo>
                      <a:pt x="14" y="64"/>
                      <a:pt x="14" y="64"/>
                      <a:pt x="14" y="64"/>
                    </a:cubicBezTo>
                    <a:cubicBezTo>
                      <a:pt x="39" y="64"/>
                      <a:pt x="39" y="64"/>
                      <a:pt x="39" y="64"/>
                    </a:cubicBezTo>
                    <a:cubicBezTo>
                      <a:pt x="76" y="103"/>
                      <a:pt x="76" y="103"/>
                      <a:pt x="76" y="103"/>
                    </a:cubicBezTo>
                    <a:cubicBezTo>
                      <a:pt x="76" y="151"/>
                      <a:pt x="76" y="151"/>
                      <a:pt x="76" y="151"/>
                    </a:cubicBezTo>
                    <a:cubicBezTo>
                      <a:pt x="90" y="151"/>
                      <a:pt x="90" y="151"/>
                      <a:pt x="90" y="151"/>
                    </a:cubicBezTo>
                    <a:cubicBezTo>
                      <a:pt x="90" y="141"/>
                      <a:pt x="90" y="141"/>
                      <a:pt x="90" y="141"/>
                    </a:cubicBezTo>
                    <a:cubicBezTo>
                      <a:pt x="86" y="141"/>
                      <a:pt x="86" y="141"/>
                      <a:pt x="86" y="141"/>
                    </a:cubicBezTo>
                    <a:cubicBezTo>
                      <a:pt x="86" y="99"/>
                      <a:pt x="86" y="99"/>
                      <a:pt x="86" y="99"/>
                    </a:cubicBezTo>
                    <a:cubicBezTo>
                      <a:pt x="43" y="54"/>
                      <a:pt x="43" y="54"/>
                      <a:pt x="43" y="54"/>
                    </a:cubicBezTo>
                    <a:cubicBezTo>
                      <a:pt x="18" y="54"/>
                      <a:pt x="18" y="54"/>
                      <a:pt x="18" y="54"/>
                    </a:cubicBezTo>
                    <a:cubicBezTo>
                      <a:pt x="14" y="50"/>
                      <a:pt x="14" y="50"/>
                      <a:pt x="14" y="50"/>
                    </a:cubicBezTo>
                    <a:cubicBezTo>
                      <a:pt x="35" y="27"/>
                      <a:pt x="35" y="27"/>
                      <a:pt x="35" y="27"/>
                    </a:cubicBezTo>
                    <a:cubicBezTo>
                      <a:pt x="50" y="27"/>
                      <a:pt x="50" y="27"/>
                      <a:pt x="50" y="27"/>
                    </a:cubicBezTo>
                    <a:cubicBezTo>
                      <a:pt x="63" y="36"/>
                      <a:pt x="63" y="36"/>
                      <a:pt x="63" y="36"/>
                    </a:cubicBezTo>
                    <a:cubicBezTo>
                      <a:pt x="179" y="36"/>
                      <a:pt x="179" y="36"/>
                      <a:pt x="179" y="36"/>
                    </a:cubicBezTo>
                    <a:cubicBezTo>
                      <a:pt x="179" y="36"/>
                      <a:pt x="188" y="35"/>
                      <a:pt x="193" y="41"/>
                    </a:cubicBezTo>
                    <a:cubicBezTo>
                      <a:pt x="197" y="44"/>
                      <a:pt x="198" y="49"/>
                      <a:pt x="198" y="55"/>
                    </a:cubicBezTo>
                    <a:cubicBezTo>
                      <a:pt x="198" y="141"/>
                      <a:pt x="198" y="141"/>
                      <a:pt x="198" y="141"/>
                    </a:cubicBezTo>
                    <a:cubicBezTo>
                      <a:pt x="191" y="141"/>
                      <a:pt x="191" y="141"/>
                      <a:pt x="191" y="141"/>
                    </a:cubicBezTo>
                    <a:cubicBezTo>
                      <a:pt x="191" y="100"/>
                      <a:pt x="191" y="100"/>
                      <a:pt x="191" y="100"/>
                    </a:cubicBezTo>
                    <a:cubicBezTo>
                      <a:pt x="179" y="87"/>
                      <a:pt x="179" y="87"/>
                      <a:pt x="179" y="87"/>
                    </a:cubicBezTo>
                    <a:cubicBezTo>
                      <a:pt x="179" y="84"/>
                      <a:pt x="179" y="84"/>
                      <a:pt x="179" y="84"/>
                    </a:cubicBezTo>
                    <a:cubicBezTo>
                      <a:pt x="169" y="84"/>
                      <a:pt x="169" y="84"/>
                      <a:pt x="169" y="84"/>
                    </a:cubicBezTo>
                    <a:cubicBezTo>
                      <a:pt x="169" y="91"/>
                      <a:pt x="169" y="91"/>
                      <a:pt x="169" y="91"/>
                    </a:cubicBezTo>
                    <a:cubicBezTo>
                      <a:pt x="181" y="104"/>
                      <a:pt x="181" y="104"/>
                      <a:pt x="181" y="104"/>
                    </a:cubicBezTo>
                    <a:cubicBezTo>
                      <a:pt x="181" y="151"/>
                      <a:pt x="181" y="151"/>
                      <a:pt x="181" y="151"/>
                    </a:cubicBezTo>
                    <a:cubicBezTo>
                      <a:pt x="208" y="151"/>
                      <a:pt x="208" y="151"/>
                      <a:pt x="208" y="151"/>
                    </a:cubicBezTo>
                    <a:cubicBezTo>
                      <a:pt x="208" y="55"/>
                      <a:pt x="208" y="55"/>
                      <a:pt x="208" y="55"/>
                    </a:cubicBezTo>
                    <a:cubicBezTo>
                      <a:pt x="208" y="53"/>
                      <a:pt x="208" y="51"/>
                      <a:pt x="208" y="50"/>
                    </a:cubicBezTo>
                    <a:cubicBezTo>
                      <a:pt x="210" y="50"/>
                      <a:pt x="210" y="50"/>
                      <a:pt x="210" y="50"/>
                    </a:cubicBezTo>
                    <a:cubicBezTo>
                      <a:pt x="211" y="50"/>
                      <a:pt x="214" y="50"/>
                      <a:pt x="214" y="56"/>
                    </a:cubicBezTo>
                    <a:cubicBezTo>
                      <a:pt x="214" y="89"/>
                      <a:pt x="214" y="89"/>
                      <a:pt x="214" y="89"/>
                    </a:cubicBezTo>
                    <a:cubicBezTo>
                      <a:pt x="217" y="89"/>
                      <a:pt x="217" y="89"/>
                      <a:pt x="217" y="89"/>
                    </a:cubicBezTo>
                    <a:cubicBezTo>
                      <a:pt x="224" y="89"/>
                      <a:pt x="224" y="89"/>
                      <a:pt x="224" y="89"/>
                    </a:cubicBezTo>
                    <a:cubicBezTo>
                      <a:pt x="227" y="89"/>
                      <a:pt x="227" y="89"/>
                      <a:pt x="227" y="89"/>
                    </a:cubicBezTo>
                    <a:cubicBezTo>
                      <a:pt x="227" y="69"/>
                      <a:pt x="227" y="69"/>
                      <a:pt x="227" y="69"/>
                    </a:cubicBezTo>
                    <a:lnTo>
                      <a:pt x="22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650" name="TextBox 649"/>
            <p:cNvSpPr txBox="1"/>
            <p:nvPr/>
          </p:nvSpPr>
          <p:spPr>
            <a:xfrm>
              <a:off x="3856648" y="4399012"/>
              <a:ext cx="821512" cy="273837"/>
            </a:xfrm>
            <a:prstGeom prst="rect">
              <a:avLst/>
            </a:prstGeom>
            <a:noFill/>
          </p:spPr>
          <p:txBody>
            <a:bodyPr wrap="square" lIns="0" tIns="0" rIns="0" bIns="0" rtlCol="0" anchor="ctr">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Racing</a:t>
              </a:r>
            </a:p>
          </p:txBody>
        </p:sp>
        <p:sp>
          <p:nvSpPr>
            <p:cNvPr id="651" name="TextBox 650"/>
            <p:cNvSpPr txBox="1"/>
            <p:nvPr/>
          </p:nvSpPr>
          <p:spPr>
            <a:xfrm>
              <a:off x="5547306" y="3854417"/>
              <a:ext cx="821512" cy="273837"/>
            </a:xfrm>
            <a:prstGeom prst="rect">
              <a:avLst/>
            </a:prstGeom>
            <a:noFill/>
          </p:spPr>
          <p:txBody>
            <a:bodyPr wrap="square" lIns="0" tIns="0" rIns="0" bIns="0" rtlCol="0" anchor="t">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Factory</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floor</a:t>
              </a:r>
            </a:p>
          </p:txBody>
        </p:sp>
        <p:sp>
          <p:nvSpPr>
            <p:cNvPr id="652" name="TextBox 651"/>
            <p:cNvSpPr txBox="1"/>
            <p:nvPr/>
          </p:nvSpPr>
          <p:spPr>
            <a:xfrm>
              <a:off x="3474884" y="5314340"/>
              <a:ext cx="821512" cy="273837"/>
            </a:xfrm>
            <a:prstGeom prst="rect">
              <a:avLst/>
            </a:prstGeom>
            <a:noFill/>
          </p:spPr>
          <p:txBody>
            <a:bodyPr wrap="square" lIns="0" tIns="0" rIns="0" bIns="0" rtlCol="0" anchor="t">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Power</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tools</a:t>
              </a:r>
            </a:p>
          </p:txBody>
        </p:sp>
        <p:sp>
          <p:nvSpPr>
            <p:cNvPr id="653" name="TextBox 652"/>
            <p:cNvSpPr txBox="1"/>
            <p:nvPr/>
          </p:nvSpPr>
          <p:spPr>
            <a:xfrm>
              <a:off x="4654447" y="5317494"/>
              <a:ext cx="821512" cy="273837"/>
            </a:xfrm>
            <a:prstGeom prst="rect">
              <a:avLst/>
            </a:prstGeom>
            <a:noFill/>
          </p:spPr>
          <p:txBody>
            <a:bodyPr wrap="square" lIns="0" tIns="0" rIns="0" bIns="0" rtlCol="0" anchor="t">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Mining</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equipment</a:t>
              </a:r>
            </a:p>
          </p:txBody>
        </p:sp>
        <p:sp>
          <p:nvSpPr>
            <p:cNvPr id="654" name="TextBox 653"/>
            <p:cNvSpPr txBox="1"/>
            <p:nvPr/>
          </p:nvSpPr>
          <p:spPr>
            <a:xfrm>
              <a:off x="5480331" y="6237129"/>
              <a:ext cx="821512" cy="273837"/>
            </a:xfrm>
            <a:prstGeom prst="rect">
              <a:avLst/>
            </a:prstGeom>
            <a:noFill/>
          </p:spPr>
          <p:txBody>
            <a:bodyPr wrap="square" lIns="0" tIns="0" rIns="0" bIns="0" rtlCol="0" anchor="t">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Engines</a:t>
              </a:r>
            </a:p>
          </p:txBody>
        </p:sp>
        <p:sp>
          <p:nvSpPr>
            <p:cNvPr id="655" name="TextBox 654"/>
            <p:cNvSpPr txBox="1"/>
            <p:nvPr/>
          </p:nvSpPr>
          <p:spPr>
            <a:xfrm>
              <a:off x="3924352" y="6086050"/>
              <a:ext cx="821512" cy="273837"/>
            </a:xfrm>
            <a:prstGeom prst="rect">
              <a:avLst/>
            </a:prstGeom>
            <a:noFill/>
          </p:spPr>
          <p:txBody>
            <a:bodyPr wrap="square" lIns="0" tIns="0" rIns="0" bIns="0" rtlCol="0" anchor="t">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Smart </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grids</a:t>
              </a:r>
            </a:p>
          </p:txBody>
        </p:sp>
        <p:sp>
          <p:nvSpPr>
            <p:cNvPr id="656" name="TextBox 655"/>
            <p:cNvSpPr txBox="1"/>
            <p:nvPr/>
          </p:nvSpPr>
          <p:spPr>
            <a:xfrm>
              <a:off x="5520333" y="4939899"/>
              <a:ext cx="821512" cy="273837"/>
            </a:xfrm>
            <a:prstGeom prst="rect">
              <a:avLst/>
            </a:prstGeom>
            <a:noFill/>
          </p:spPr>
          <p:txBody>
            <a:bodyPr wrap="square" lIns="0" tIns="0" rIns="0" bIns="0" rtlCol="0" anchor="t">
              <a:noAutofit/>
            </a:bodyPr>
            <a:lstStyle/>
            <a:p>
              <a:pPr marL="0" marR="0" lvl="0" indent="0" algn="ctr" defTabSz="914192" rtl="0" eaLnBrk="1" fontAlgn="auto" latinLnBrk="0" hangingPunct="1">
                <a:lnSpc>
                  <a:spcPct val="90000"/>
                </a:lnSpc>
                <a:spcBef>
                  <a:spcPts val="0"/>
                </a:spcBef>
                <a:spcAft>
                  <a:spcPts val="588"/>
                </a:spcAft>
                <a:buClrTx/>
                <a:buSzTx/>
                <a:buFontTx/>
                <a:buNone/>
                <a:tabLst/>
                <a:defRPr/>
              </a:pPr>
              <a:r>
                <a:rPr kumimoji="0" lang="en-US" sz="1000" b="0" i="0" u="none" strike="noStrike" kern="0" cap="none" spc="0" normalizeH="0" baseline="0" noProof="0">
                  <a:ln>
                    <a:noFill/>
                  </a:ln>
                  <a:solidFill>
                    <a:srgbClr val="0078D7"/>
                  </a:solidFill>
                  <a:effectLst/>
                  <a:uLnTx/>
                  <a:uFillTx/>
                  <a:latin typeface="Segoe UI"/>
                  <a:ea typeface="+mn-ea"/>
                  <a:cs typeface="+mn-cs"/>
                </a:rPr>
                <a:t>Medical</a:t>
              </a:r>
              <a:br>
                <a:rPr kumimoji="0" lang="en-US" sz="1000" b="0" i="0" u="none" strike="noStrike" kern="0" cap="none" spc="0" normalizeH="0" baseline="0" noProof="0">
                  <a:ln>
                    <a:noFill/>
                  </a:ln>
                  <a:solidFill>
                    <a:srgbClr val="0078D7"/>
                  </a:solidFill>
                  <a:effectLst/>
                  <a:uLnTx/>
                  <a:uFillTx/>
                  <a:latin typeface="Segoe UI"/>
                  <a:ea typeface="+mn-ea"/>
                  <a:cs typeface="+mn-cs"/>
                </a:rPr>
              </a:br>
              <a:r>
                <a:rPr kumimoji="0" lang="en-US" sz="1000" b="0" i="0" u="none" strike="noStrike" kern="0" cap="none" spc="0" normalizeH="0" baseline="0" noProof="0">
                  <a:ln>
                    <a:noFill/>
                  </a:ln>
                  <a:solidFill>
                    <a:srgbClr val="0078D7"/>
                  </a:solidFill>
                  <a:effectLst/>
                  <a:uLnTx/>
                  <a:uFillTx/>
                  <a:latin typeface="Segoe UI"/>
                  <a:ea typeface="+mn-ea"/>
                  <a:cs typeface="+mn-cs"/>
                </a:rPr>
                <a:t>devices</a:t>
              </a:r>
            </a:p>
          </p:txBody>
        </p:sp>
        <p:sp>
          <p:nvSpPr>
            <p:cNvPr id="3155" name="Freeform 103"/>
            <p:cNvSpPr>
              <a:spLocks noEditPoints="1"/>
            </p:cNvSpPr>
            <p:nvPr/>
          </p:nvSpPr>
          <p:spPr bwMode="auto">
            <a:xfrm>
              <a:off x="5797973" y="4559766"/>
              <a:ext cx="294756" cy="251361"/>
            </a:xfrm>
            <a:custGeom>
              <a:avLst/>
              <a:gdLst>
                <a:gd name="T0" fmla="*/ 25 w 360"/>
                <a:gd name="T1" fmla="*/ 255 h 307"/>
                <a:gd name="T2" fmla="*/ 25 w 360"/>
                <a:gd name="T3" fmla="*/ 231 h 307"/>
                <a:gd name="T4" fmla="*/ 25 w 360"/>
                <a:gd name="T5" fmla="*/ 154 h 307"/>
                <a:gd name="T6" fmla="*/ 57 w 360"/>
                <a:gd name="T7" fmla="*/ 154 h 307"/>
                <a:gd name="T8" fmla="*/ 76 w 360"/>
                <a:gd name="T9" fmla="*/ 135 h 307"/>
                <a:gd name="T10" fmla="*/ 166 w 360"/>
                <a:gd name="T11" fmla="*/ 225 h 307"/>
                <a:gd name="T12" fmla="*/ 270 w 360"/>
                <a:gd name="T13" fmla="*/ 121 h 307"/>
                <a:gd name="T14" fmla="*/ 305 w 360"/>
                <a:gd name="T15" fmla="*/ 154 h 307"/>
                <a:gd name="T16" fmla="*/ 335 w 360"/>
                <a:gd name="T17" fmla="*/ 154 h 307"/>
                <a:gd name="T18" fmla="*/ 335 w 360"/>
                <a:gd name="T19" fmla="*/ 231 h 307"/>
                <a:gd name="T20" fmla="*/ 335 w 360"/>
                <a:gd name="T21" fmla="*/ 255 h 307"/>
                <a:gd name="T22" fmla="*/ 335 w 360"/>
                <a:gd name="T23" fmla="*/ 283 h 307"/>
                <a:gd name="T24" fmla="*/ 25 w 360"/>
                <a:gd name="T25" fmla="*/ 283 h 307"/>
                <a:gd name="T26" fmla="*/ 25 w 360"/>
                <a:gd name="T27" fmla="*/ 255 h 307"/>
                <a:gd name="T28" fmla="*/ 25 w 360"/>
                <a:gd name="T29" fmla="*/ 25 h 307"/>
                <a:gd name="T30" fmla="*/ 335 w 360"/>
                <a:gd name="T31" fmla="*/ 25 h 307"/>
                <a:gd name="T32" fmla="*/ 335 w 360"/>
                <a:gd name="T33" fmla="*/ 129 h 307"/>
                <a:gd name="T34" fmla="*/ 316 w 360"/>
                <a:gd name="T35" fmla="*/ 129 h 307"/>
                <a:gd name="T36" fmla="*/ 270 w 360"/>
                <a:gd name="T37" fmla="*/ 85 h 307"/>
                <a:gd name="T38" fmla="*/ 166 w 360"/>
                <a:gd name="T39" fmla="*/ 189 h 307"/>
                <a:gd name="T40" fmla="*/ 76 w 360"/>
                <a:gd name="T41" fmla="*/ 99 h 307"/>
                <a:gd name="T42" fmla="*/ 49 w 360"/>
                <a:gd name="T43" fmla="*/ 129 h 307"/>
                <a:gd name="T44" fmla="*/ 25 w 360"/>
                <a:gd name="T45" fmla="*/ 129 h 307"/>
                <a:gd name="T46" fmla="*/ 25 w 360"/>
                <a:gd name="T47" fmla="*/ 25 h 307"/>
                <a:gd name="T48" fmla="*/ 0 w 360"/>
                <a:gd name="T49" fmla="*/ 25 h 307"/>
                <a:gd name="T50" fmla="*/ 0 w 360"/>
                <a:gd name="T51" fmla="*/ 283 h 307"/>
                <a:gd name="T52" fmla="*/ 0 w 360"/>
                <a:gd name="T53" fmla="*/ 294 h 307"/>
                <a:gd name="T54" fmla="*/ 0 w 360"/>
                <a:gd name="T55" fmla="*/ 307 h 307"/>
                <a:gd name="T56" fmla="*/ 335 w 360"/>
                <a:gd name="T57" fmla="*/ 307 h 307"/>
                <a:gd name="T58" fmla="*/ 360 w 360"/>
                <a:gd name="T59" fmla="*/ 307 h 307"/>
                <a:gd name="T60" fmla="*/ 360 w 360"/>
                <a:gd name="T61" fmla="*/ 283 h 307"/>
                <a:gd name="T62" fmla="*/ 360 w 360"/>
                <a:gd name="T63" fmla="*/ 25 h 307"/>
                <a:gd name="T64" fmla="*/ 360 w 360"/>
                <a:gd name="T65" fmla="*/ 14 h 307"/>
                <a:gd name="T66" fmla="*/ 360 w 360"/>
                <a:gd name="T67" fmla="*/ 0 h 307"/>
                <a:gd name="T68" fmla="*/ 0 w 360"/>
                <a:gd name="T69" fmla="*/ 0 h 307"/>
                <a:gd name="T70" fmla="*/ 0 w 360"/>
                <a:gd name="T71" fmla="*/ 14 h 307"/>
                <a:gd name="T72" fmla="*/ 0 w 360"/>
                <a:gd name="T73" fmla="*/ 25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0" h="307">
                  <a:moveTo>
                    <a:pt x="25" y="255"/>
                  </a:moveTo>
                  <a:lnTo>
                    <a:pt x="25" y="231"/>
                  </a:lnTo>
                  <a:lnTo>
                    <a:pt x="25" y="154"/>
                  </a:lnTo>
                  <a:lnTo>
                    <a:pt x="57" y="154"/>
                  </a:lnTo>
                  <a:lnTo>
                    <a:pt x="76" y="135"/>
                  </a:lnTo>
                  <a:lnTo>
                    <a:pt x="166" y="225"/>
                  </a:lnTo>
                  <a:lnTo>
                    <a:pt x="270" y="121"/>
                  </a:lnTo>
                  <a:lnTo>
                    <a:pt x="305" y="154"/>
                  </a:lnTo>
                  <a:lnTo>
                    <a:pt x="335" y="154"/>
                  </a:lnTo>
                  <a:lnTo>
                    <a:pt x="335" y="231"/>
                  </a:lnTo>
                  <a:lnTo>
                    <a:pt x="335" y="255"/>
                  </a:lnTo>
                  <a:lnTo>
                    <a:pt x="335" y="283"/>
                  </a:lnTo>
                  <a:lnTo>
                    <a:pt x="25" y="283"/>
                  </a:lnTo>
                  <a:lnTo>
                    <a:pt x="25" y="255"/>
                  </a:lnTo>
                  <a:close/>
                  <a:moveTo>
                    <a:pt x="25" y="25"/>
                  </a:moveTo>
                  <a:lnTo>
                    <a:pt x="335" y="25"/>
                  </a:lnTo>
                  <a:lnTo>
                    <a:pt x="335" y="129"/>
                  </a:lnTo>
                  <a:lnTo>
                    <a:pt x="316" y="129"/>
                  </a:lnTo>
                  <a:lnTo>
                    <a:pt x="270" y="85"/>
                  </a:lnTo>
                  <a:lnTo>
                    <a:pt x="166" y="189"/>
                  </a:lnTo>
                  <a:lnTo>
                    <a:pt x="76" y="99"/>
                  </a:lnTo>
                  <a:lnTo>
                    <a:pt x="49" y="129"/>
                  </a:lnTo>
                  <a:lnTo>
                    <a:pt x="25" y="129"/>
                  </a:lnTo>
                  <a:lnTo>
                    <a:pt x="25" y="25"/>
                  </a:lnTo>
                  <a:close/>
                  <a:moveTo>
                    <a:pt x="0" y="25"/>
                  </a:moveTo>
                  <a:lnTo>
                    <a:pt x="0" y="283"/>
                  </a:lnTo>
                  <a:lnTo>
                    <a:pt x="0" y="294"/>
                  </a:lnTo>
                  <a:lnTo>
                    <a:pt x="0" y="307"/>
                  </a:lnTo>
                  <a:lnTo>
                    <a:pt x="335" y="307"/>
                  </a:lnTo>
                  <a:lnTo>
                    <a:pt x="360" y="307"/>
                  </a:lnTo>
                  <a:lnTo>
                    <a:pt x="360" y="283"/>
                  </a:lnTo>
                  <a:lnTo>
                    <a:pt x="360" y="25"/>
                  </a:lnTo>
                  <a:lnTo>
                    <a:pt x="360" y="14"/>
                  </a:lnTo>
                  <a:lnTo>
                    <a:pt x="360" y="0"/>
                  </a:lnTo>
                  <a:lnTo>
                    <a:pt x="0" y="0"/>
                  </a:lnTo>
                  <a:lnTo>
                    <a:pt x="0" y="14"/>
                  </a:lnTo>
                  <a:lnTo>
                    <a:pt x="0" y="2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58" name="Freeform 17"/>
            <p:cNvSpPr>
              <a:spLocks noEditPoints="1"/>
            </p:cNvSpPr>
            <p:nvPr/>
          </p:nvSpPr>
          <p:spPr bwMode="auto">
            <a:xfrm>
              <a:off x="5794751" y="3262463"/>
              <a:ext cx="341119" cy="395941"/>
            </a:xfrm>
            <a:custGeom>
              <a:avLst/>
              <a:gdLst>
                <a:gd name="T0" fmla="*/ 39 w 144"/>
                <a:gd name="T1" fmla="*/ 140 h 168"/>
                <a:gd name="T2" fmla="*/ 53 w 144"/>
                <a:gd name="T3" fmla="*/ 126 h 168"/>
                <a:gd name="T4" fmla="*/ 13 w 144"/>
                <a:gd name="T5" fmla="*/ 126 h 168"/>
                <a:gd name="T6" fmla="*/ 26 w 144"/>
                <a:gd name="T7" fmla="*/ 140 h 168"/>
                <a:gd name="T8" fmla="*/ 13 w 144"/>
                <a:gd name="T9" fmla="*/ 126 h 168"/>
                <a:gd name="T10" fmla="*/ 92 w 144"/>
                <a:gd name="T11" fmla="*/ 140 h 168"/>
                <a:gd name="T12" fmla="*/ 106 w 144"/>
                <a:gd name="T13" fmla="*/ 126 h 168"/>
                <a:gd name="T14" fmla="*/ 133 w 144"/>
                <a:gd name="T15" fmla="*/ 140 h 168"/>
                <a:gd name="T16" fmla="*/ 119 w 144"/>
                <a:gd name="T17" fmla="*/ 126 h 168"/>
                <a:gd name="T18" fmla="*/ 133 w 144"/>
                <a:gd name="T19" fmla="*/ 140 h 168"/>
                <a:gd name="T20" fmla="*/ 66 w 144"/>
                <a:gd name="T21" fmla="*/ 140 h 168"/>
                <a:gd name="T22" fmla="*/ 79 w 144"/>
                <a:gd name="T23" fmla="*/ 126 h 168"/>
                <a:gd name="T24" fmla="*/ 96 w 144"/>
                <a:gd name="T25" fmla="*/ 54 h 168"/>
                <a:gd name="T26" fmla="*/ 87 w 144"/>
                <a:gd name="T27" fmla="*/ 43 h 168"/>
                <a:gd name="T28" fmla="*/ 107 w 144"/>
                <a:gd name="T29" fmla="*/ 57 h 168"/>
                <a:gd name="T30" fmla="*/ 106 w 144"/>
                <a:gd name="T31" fmla="*/ 74 h 168"/>
                <a:gd name="T32" fmla="*/ 96 w 144"/>
                <a:gd name="T33" fmla="*/ 65 h 168"/>
                <a:gd name="T34" fmla="*/ 96 w 144"/>
                <a:gd name="T35" fmla="*/ 54 h 168"/>
                <a:gd name="T36" fmla="*/ 54 w 144"/>
                <a:gd name="T37" fmla="*/ 119 h 168"/>
                <a:gd name="T38" fmla="*/ 113 w 144"/>
                <a:gd name="T39" fmla="*/ 119 h 168"/>
                <a:gd name="T40" fmla="*/ 135 w 144"/>
                <a:gd name="T41" fmla="*/ 119 h 168"/>
                <a:gd name="T42" fmla="*/ 10 w 144"/>
                <a:gd name="T43" fmla="*/ 159 h 168"/>
                <a:gd name="T44" fmla="*/ 26 w 144"/>
                <a:gd name="T45" fmla="*/ 104 h 168"/>
                <a:gd name="T46" fmla="*/ 33 w 144"/>
                <a:gd name="T47" fmla="*/ 119 h 168"/>
                <a:gd name="T48" fmla="*/ 105 w 144"/>
                <a:gd name="T49" fmla="*/ 110 h 168"/>
                <a:gd name="T50" fmla="*/ 101 w 144"/>
                <a:gd name="T51" fmla="*/ 84 h 168"/>
                <a:gd name="T52" fmla="*/ 105 w 144"/>
                <a:gd name="T53" fmla="*/ 110 h 168"/>
                <a:gd name="T54" fmla="*/ 123 w 144"/>
                <a:gd name="T55" fmla="*/ 110 h 168"/>
                <a:gd name="T56" fmla="*/ 126 w 144"/>
                <a:gd name="T57" fmla="*/ 84 h 168"/>
                <a:gd name="T58" fmla="*/ 86 w 144"/>
                <a:gd name="T59" fmla="*/ 72 h 168"/>
                <a:gd name="T60" fmla="*/ 82 w 144"/>
                <a:gd name="T61" fmla="*/ 58 h 168"/>
                <a:gd name="T62" fmla="*/ 67 w 144"/>
                <a:gd name="T63" fmla="*/ 58 h 168"/>
                <a:gd name="T64" fmla="*/ 72 w 144"/>
                <a:gd name="T65" fmla="*/ 47 h 168"/>
                <a:gd name="T66" fmla="*/ 44 w 144"/>
                <a:gd name="T67" fmla="*/ 50 h 168"/>
                <a:gd name="T68" fmla="*/ 36 w 144"/>
                <a:gd name="T69" fmla="*/ 37 h 168"/>
                <a:gd name="T70" fmla="*/ 32 w 144"/>
                <a:gd name="T71" fmla="*/ 27 h 168"/>
                <a:gd name="T72" fmla="*/ 38 w 144"/>
                <a:gd name="T73" fmla="*/ 15 h 168"/>
                <a:gd name="T74" fmla="*/ 46 w 144"/>
                <a:gd name="T75" fmla="*/ 20 h 168"/>
                <a:gd name="T76" fmla="*/ 71 w 144"/>
                <a:gd name="T77" fmla="*/ 12 h 168"/>
                <a:gd name="T78" fmla="*/ 86 w 144"/>
                <a:gd name="T79" fmla="*/ 28 h 168"/>
                <a:gd name="T80" fmla="*/ 101 w 144"/>
                <a:gd name="T81" fmla="*/ 30 h 168"/>
                <a:gd name="T82" fmla="*/ 103 w 144"/>
                <a:gd name="T83" fmla="*/ 43 h 168"/>
                <a:gd name="T84" fmla="*/ 120 w 144"/>
                <a:gd name="T85" fmla="*/ 47 h 168"/>
                <a:gd name="T86" fmla="*/ 120 w 144"/>
                <a:gd name="T87" fmla="*/ 58 h 168"/>
                <a:gd name="T88" fmla="*/ 127 w 144"/>
                <a:gd name="T89" fmla="*/ 75 h 168"/>
                <a:gd name="T90" fmla="*/ 114 w 144"/>
                <a:gd name="T91" fmla="*/ 107 h 168"/>
                <a:gd name="T92" fmla="*/ 93 w 144"/>
                <a:gd name="T93" fmla="*/ 75 h 168"/>
                <a:gd name="T94" fmla="*/ 86 w 144"/>
                <a:gd name="T95" fmla="*/ 72 h 168"/>
                <a:gd name="T96" fmla="*/ 0 w 144"/>
                <a:gd name="T97" fmla="*/ 168 h 168"/>
                <a:gd name="T98" fmla="*/ 144 w 144"/>
                <a:gd name="T99" fmla="*/ 110 h 168"/>
                <a:gd name="T100" fmla="*/ 135 w 144"/>
                <a:gd name="T101" fmla="*/ 81 h 168"/>
                <a:gd name="T102" fmla="*/ 127 w 144"/>
                <a:gd name="T103" fmla="*/ 41 h 168"/>
                <a:gd name="T104" fmla="*/ 108 w 144"/>
                <a:gd name="T105" fmla="*/ 23 h 168"/>
                <a:gd name="T106" fmla="*/ 73 w 144"/>
                <a:gd name="T107" fmla="*/ 2 h 168"/>
                <a:gd name="T108" fmla="*/ 36 w 144"/>
                <a:gd name="T109" fmla="*/ 6 h 168"/>
                <a:gd name="T110" fmla="*/ 24 w 144"/>
                <a:gd name="T111" fmla="*/ 30 h 168"/>
                <a:gd name="T112" fmla="*/ 30 w 144"/>
                <a:gd name="T113" fmla="*/ 51 h 168"/>
                <a:gd name="T114" fmla="*/ 48 w 144"/>
                <a:gd name="T115" fmla="*/ 60 h 168"/>
                <a:gd name="T116" fmla="*/ 61 w 144"/>
                <a:gd name="T117" fmla="*/ 65 h 168"/>
                <a:gd name="T118" fmla="*/ 79 w 144"/>
                <a:gd name="T119" fmla="*/ 79 h 168"/>
                <a:gd name="T120" fmla="*/ 89 w 144"/>
                <a:gd name="T121" fmla="*/ 110 h 168"/>
                <a:gd name="T122" fmla="*/ 64 w 144"/>
                <a:gd name="T123" fmla="*/ 86 h 168"/>
                <a:gd name="T124" fmla="*/ 36 w 144"/>
                <a:gd name="T125" fmla="*/ 8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4" h="168">
                  <a:moveTo>
                    <a:pt x="53" y="140"/>
                  </a:moveTo>
                  <a:cubicBezTo>
                    <a:pt x="39" y="140"/>
                    <a:pt x="39" y="140"/>
                    <a:pt x="39" y="140"/>
                  </a:cubicBezTo>
                  <a:cubicBezTo>
                    <a:pt x="39" y="126"/>
                    <a:pt x="39" y="126"/>
                    <a:pt x="39" y="126"/>
                  </a:cubicBezTo>
                  <a:cubicBezTo>
                    <a:pt x="53" y="126"/>
                    <a:pt x="53" y="126"/>
                    <a:pt x="53" y="126"/>
                  </a:cubicBezTo>
                  <a:lnTo>
                    <a:pt x="53" y="140"/>
                  </a:lnTo>
                  <a:close/>
                  <a:moveTo>
                    <a:pt x="13" y="126"/>
                  </a:moveTo>
                  <a:cubicBezTo>
                    <a:pt x="26" y="126"/>
                    <a:pt x="26" y="126"/>
                    <a:pt x="26" y="126"/>
                  </a:cubicBezTo>
                  <a:cubicBezTo>
                    <a:pt x="26" y="140"/>
                    <a:pt x="26" y="140"/>
                    <a:pt x="26" y="140"/>
                  </a:cubicBezTo>
                  <a:cubicBezTo>
                    <a:pt x="13" y="140"/>
                    <a:pt x="13" y="140"/>
                    <a:pt x="13" y="140"/>
                  </a:cubicBezTo>
                  <a:lnTo>
                    <a:pt x="13" y="126"/>
                  </a:lnTo>
                  <a:close/>
                  <a:moveTo>
                    <a:pt x="106" y="140"/>
                  </a:moveTo>
                  <a:cubicBezTo>
                    <a:pt x="92" y="140"/>
                    <a:pt x="92" y="140"/>
                    <a:pt x="92" y="140"/>
                  </a:cubicBezTo>
                  <a:cubicBezTo>
                    <a:pt x="92" y="126"/>
                    <a:pt x="92" y="126"/>
                    <a:pt x="92" y="126"/>
                  </a:cubicBezTo>
                  <a:cubicBezTo>
                    <a:pt x="106" y="126"/>
                    <a:pt x="106" y="126"/>
                    <a:pt x="106" y="126"/>
                  </a:cubicBezTo>
                  <a:lnTo>
                    <a:pt x="106" y="140"/>
                  </a:lnTo>
                  <a:close/>
                  <a:moveTo>
                    <a:pt x="133" y="140"/>
                  </a:moveTo>
                  <a:cubicBezTo>
                    <a:pt x="119" y="140"/>
                    <a:pt x="119" y="140"/>
                    <a:pt x="119" y="140"/>
                  </a:cubicBezTo>
                  <a:cubicBezTo>
                    <a:pt x="119" y="126"/>
                    <a:pt x="119" y="126"/>
                    <a:pt x="119" y="126"/>
                  </a:cubicBezTo>
                  <a:cubicBezTo>
                    <a:pt x="133" y="126"/>
                    <a:pt x="133" y="126"/>
                    <a:pt x="133" y="126"/>
                  </a:cubicBezTo>
                  <a:lnTo>
                    <a:pt x="133" y="140"/>
                  </a:lnTo>
                  <a:close/>
                  <a:moveTo>
                    <a:pt x="79" y="140"/>
                  </a:moveTo>
                  <a:cubicBezTo>
                    <a:pt x="66" y="140"/>
                    <a:pt x="66" y="140"/>
                    <a:pt x="66" y="140"/>
                  </a:cubicBezTo>
                  <a:cubicBezTo>
                    <a:pt x="66" y="126"/>
                    <a:pt x="66" y="126"/>
                    <a:pt x="66" y="126"/>
                  </a:cubicBezTo>
                  <a:cubicBezTo>
                    <a:pt x="79" y="126"/>
                    <a:pt x="79" y="126"/>
                    <a:pt x="79" y="126"/>
                  </a:cubicBezTo>
                  <a:lnTo>
                    <a:pt x="79" y="140"/>
                  </a:lnTo>
                  <a:close/>
                  <a:moveTo>
                    <a:pt x="96" y="54"/>
                  </a:moveTo>
                  <a:cubicBezTo>
                    <a:pt x="94" y="53"/>
                    <a:pt x="91" y="53"/>
                    <a:pt x="88" y="53"/>
                  </a:cubicBezTo>
                  <a:cubicBezTo>
                    <a:pt x="87" y="43"/>
                    <a:pt x="87" y="43"/>
                    <a:pt x="87" y="43"/>
                  </a:cubicBezTo>
                  <a:cubicBezTo>
                    <a:pt x="94" y="43"/>
                    <a:pt x="100" y="44"/>
                    <a:pt x="103" y="48"/>
                  </a:cubicBezTo>
                  <a:cubicBezTo>
                    <a:pt x="106" y="51"/>
                    <a:pt x="107" y="55"/>
                    <a:pt x="107" y="57"/>
                  </a:cubicBezTo>
                  <a:cubicBezTo>
                    <a:pt x="111" y="60"/>
                    <a:pt x="115" y="64"/>
                    <a:pt x="115" y="74"/>
                  </a:cubicBezTo>
                  <a:cubicBezTo>
                    <a:pt x="106" y="74"/>
                    <a:pt x="106" y="74"/>
                    <a:pt x="106" y="74"/>
                  </a:cubicBezTo>
                  <a:cubicBezTo>
                    <a:pt x="106" y="67"/>
                    <a:pt x="102" y="65"/>
                    <a:pt x="101" y="65"/>
                  </a:cubicBezTo>
                  <a:cubicBezTo>
                    <a:pt x="96" y="65"/>
                    <a:pt x="96" y="65"/>
                    <a:pt x="96" y="65"/>
                  </a:cubicBezTo>
                  <a:cubicBezTo>
                    <a:pt x="98" y="60"/>
                    <a:pt x="98" y="60"/>
                    <a:pt x="98" y="60"/>
                  </a:cubicBezTo>
                  <a:cubicBezTo>
                    <a:pt x="98" y="60"/>
                    <a:pt x="98" y="56"/>
                    <a:pt x="96" y="54"/>
                  </a:cubicBezTo>
                  <a:close/>
                  <a:moveTo>
                    <a:pt x="54" y="104"/>
                  </a:moveTo>
                  <a:cubicBezTo>
                    <a:pt x="54" y="119"/>
                    <a:pt x="54" y="119"/>
                    <a:pt x="54" y="119"/>
                  </a:cubicBezTo>
                  <a:cubicBezTo>
                    <a:pt x="89" y="119"/>
                    <a:pt x="89" y="119"/>
                    <a:pt x="89" y="119"/>
                  </a:cubicBezTo>
                  <a:cubicBezTo>
                    <a:pt x="113" y="119"/>
                    <a:pt x="113" y="119"/>
                    <a:pt x="113" y="119"/>
                  </a:cubicBezTo>
                  <a:cubicBezTo>
                    <a:pt x="114" y="119"/>
                    <a:pt x="114" y="119"/>
                    <a:pt x="114" y="119"/>
                  </a:cubicBezTo>
                  <a:cubicBezTo>
                    <a:pt x="135" y="119"/>
                    <a:pt x="135" y="119"/>
                    <a:pt x="135" y="119"/>
                  </a:cubicBezTo>
                  <a:cubicBezTo>
                    <a:pt x="135" y="159"/>
                    <a:pt x="135" y="159"/>
                    <a:pt x="135" y="159"/>
                  </a:cubicBezTo>
                  <a:cubicBezTo>
                    <a:pt x="10" y="159"/>
                    <a:pt x="10" y="159"/>
                    <a:pt x="10" y="159"/>
                  </a:cubicBezTo>
                  <a:cubicBezTo>
                    <a:pt x="10" y="117"/>
                    <a:pt x="10" y="117"/>
                    <a:pt x="10" y="117"/>
                  </a:cubicBezTo>
                  <a:cubicBezTo>
                    <a:pt x="26" y="104"/>
                    <a:pt x="26" y="104"/>
                    <a:pt x="26" y="104"/>
                  </a:cubicBezTo>
                  <a:cubicBezTo>
                    <a:pt x="26" y="119"/>
                    <a:pt x="26" y="119"/>
                    <a:pt x="26" y="119"/>
                  </a:cubicBezTo>
                  <a:cubicBezTo>
                    <a:pt x="33" y="119"/>
                    <a:pt x="33" y="119"/>
                    <a:pt x="33" y="119"/>
                  </a:cubicBezTo>
                  <a:lnTo>
                    <a:pt x="54" y="104"/>
                  </a:lnTo>
                  <a:close/>
                  <a:moveTo>
                    <a:pt x="105" y="110"/>
                  </a:moveTo>
                  <a:cubicBezTo>
                    <a:pt x="99" y="110"/>
                    <a:pt x="99" y="110"/>
                    <a:pt x="99" y="110"/>
                  </a:cubicBezTo>
                  <a:cubicBezTo>
                    <a:pt x="101" y="84"/>
                    <a:pt x="101" y="84"/>
                    <a:pt x="101" y="84"/>
                  </a:cubicBezTo>
                  <a:cubicBezTo>
                    <a:pt x="102" y="84"/>
                    <a:pt x="102" y="84"/>
                    <a:pt x="102" y="84"/>
                  </a:cubicBezTo>
                  <a:lnTo>
                    <a:pt x="105" y="110"/>
                  </a:lnTo>
                  <a:close/>
                  <a:moveTo>
                    <a:pt x="128" y="110"/>
                  </a:moveTo>
                  <a:cubicBezTo>
                    <a:pt x="123" y="110"/>
                    <a:pt x="123" y="110"/>
                    <a:pt x="123" y="110"/>
                  </a:cubicBezTo>
                  <a:cubicBezTo>
                    <a:pt x="125" y="84"/>
                    <a:pt x="125" y="84"/>
                    <a:pt x="125" y="84"/>
                  </a:cubicBezTo>
                  <a:cubicBezTo>
                    <a:pt x="126" y="84"/>
                    <a:pt x="126" y="84"/>
                    <a:pt x="126" y="84"/>
                  </a:cubicBezTo>
                  <a:lnTo>
                    <a:pt x="128" y="110"/>
                  </a:lnTo>
                  <a:close/>
                  <a:moveTo>
                    <a:pt x="86" y="72"/>
                  </a:moveTo>
                  <a:cubicBezTo>
                    <a:pt x="84" y="70"/>
                    <a:pt x="82" y="68"/>
                    <a:pt x="82" y="64"/>
                  </a:cubicBezTo>
                  <a:cubicBezTo>
                    <a:pt x="82" y="58"/>
                    <a:pt x="82" y="58"/>
                    <a:pt x="82" y="58"/>
                  </a:cubicBezTo>
                  <a:cubicBezTo>
                    <a:pt x="77" y="60"/>
                    <a:pt x="77" y="60"/>
                    <a:pt x="77" y="60"/>
                  </a:cubicBezTo>
                  <a:cubicBezTo>
                    <a:pt x="75" y="60"/>
                    <a:pt x="71" y="61"/>
                    <a:pt x="67" y="58"/>
                  </a:cubicBezTo>
                  <a:cubicBezTo>
                    <a:pt x="67" y="57"/>
                    <a:pt x="66" y="56"/>
                    <a:pt x="66" y="55"/>
                  </a:cubicBezTo>
                  <a:cubicBezTo>
                    <a:pt x="68" y="53"/>
                    <a:pt x="71" y="50"/>
                    <a:pt x="72" y="47"/>
                  </a:cubicBezTo>
                  <a:cubicBezTo>
                    <a:pt x="64" y="43"/>
                    <a:pt x="64" y="43"/>
                    <a:pt x="64" y="43"/>
                  </a:cubicBezTo>
                  <a:cubicBezTo>
                    <a:pt x="61" y="50"/>
                    <a:pt x="52" y="51"/>
                    <a:pt x="44" y="50"/>
                  </a:cubicBezTo>
                  <a:cubicBezTo>
                    <a:pt x="41" y="50"/>
                    <a:pt x="39" y="48"/>
                    <a:pt x="38" y="47"/>
                  </a:cubicBezTo>
                  <a:cubicBezTo>
                    <a:pt x="37" y="43"/>
                    <a:pt x="36" y="41"/>
                    <a:pt x="36" y="37"/>
                  </a:cubicBezTo>
                  <a:cubicBezTo>
                    <a:pt x="37" y="30"/>
                    <a:pt x="37" y="30"/>
                    <a:pt x="37" y="30"/>
                  </a:cubicBezTo>
                  <a:cubicBezTo>
                    <a:pt x="34" y="30"/>
                    <a:pt x="33" y="29"/>
                    <a:pt x="32" y="27"/>
                  </a:cubicBezTo>
                  <a:cubicBezTo>
                    <a:pt x="31" y="25"/>
                    <a:pt x="31" y="21"/>
                    <a:pt x="32" y="19"/>
                  </a:cubicBezTo>
                  <a:cubicBezTo>
                    <a:pt x="33" y="18"/>
                    <a:pt x="36" y="15"/>
                    <a:pt x="38" y="15"/>
                  </a:cubicBezTo>
                  <a:cubicBezTo>
                    <a:pt x="40" y="15"/>
                    <a:pt x="43" y="15"/>
                    <a:pt x="44" y="18"/>
                  </a:cubicBezTo>
                  <a:cubicBezTo>
                    <a:pt x="46" y="20"/>
                    <a:pt x="46" y="20"/>
                    <a:pt x="46" y="20"/>
                  </a:cubicBezTo>
                  <a:cubicBezTo>
                    <a:pt x="50" y="18"/>
                    <a:pt x="50" y="18"/>
                    <a:pt x="50" y="18"/>
                  </a:cubicBezTo>
                  <a:cubicBezTo>
                    <a:pt x="58" y="12"/>
                    <a:pt x="65" y="9"/>
                    <a:pt x="71" y="12"/>
                  </a:cubicBezTo>
                  <a:cubicBezTo>
                    <a:pt x="80" y="14"/>
                    <a:pt x="85" y="25"/>
                    <a:pt x="85" y="25"/>
                  </a:cubicBezTo>
                  <a:cubicBezTo>
                    <a:pt x="86" y="28"/>
                    <a:pt x="86" y="28"/>
                    <a:pt x="86" y="28"/>
                  </a:cubicBezTo>
                  <a:cubicBezTo>
                    <a:pt x="89" y="28"/>
                    <a:pt x="89" y="28"/>
                    <a:pt x="89" y="28"/>
                  </a:cubicBezTo>
                  <a:cubicBezTo>
                    <a:pt x="95" y="27"/>
                    <a:pt x="99" y="28"/>
                    <a:pt x="101" y="30"/>
                  </a:cubicBezTo>
                  <a:cubicBezTo>
                    <a:pt x="105" y="33"/>
                    <a:pt x="103" y="39"/>
                    <a:pt x="103" y="39"/>
                  </a:cubicBezTo>
                  <a:cubicBezTo>
                    <a:pt x="103" y="43"/>
                    <a:pt x="103" y="43"/>
                    <a:pt x="103" y="43"/>
                  </a:cubicBezTo>
                  <a:cubicBezTo>
                    <a:pt x="108" y="43"/>
                    <a:pt x="108" y="43"/>
                    <a:pt x="108" y="43"/>
                  </a:cubicBezTo>
                  <a:cubicBezTo>
                    <a:pt x="113" y="43"/>
                    <a:pt x="118" y="44"/>
                    <a:pt x="120" y="47"/>
                  </a:cubicBezTo>
                  <a:cubicBezTo>
                    <a:pt x="122" y="50"/>
                    <a:pt x="121" y="54"/>
                    <a:pt x="121" y="54"/>
                  </a:cubicBezTo>
                  <a:cubicBezTo>
                    <a:pt x="120" y="58"/>
                    <a:pt x="120" y="58"/>
                    <a:pt x="120" y="58"/>
                  </a:cubicBezTo>
                  <a:cubicBezTo>
                    <a:pt x="123" y="60"/>
                    <a:pt x="123" y="60"/>
                    <a:pt x="123" y="60"/>
                  </a:cubicBezTo>
                  <a:cubicBezTo>
                    <a:pt x="128" y="62"/>
                    <a:pt x="129" y="69"/>
                    <a:pt x="127" y="75"/>
                  </a:cubicBezTo>
                  <a:cubicBezTo>
                    <a:pt x="116" y="75"/>
                    <a:pt x="116" y="75"/>
                    <a:pt x="116" y="75"/>
                  </a:cubicBezTo>
                  <a:cubicBezTo>
                    <a:pt x="114" y="107"/>
                    <a:pt x="114" y="107"/>
                    <a:pt x="114" y="107"/>
                  </a:cubicBezTo>
                  <a:cubicBezTo>
                    <a:pt x="111" y="75"/>
                    <a:pt x="111" y="75"/>
                    <a:pt x="111" y="75"/>
                  </a:cubicBezTo>
                  <a:cubicBezTo>
                    <a:pt x="93" y="75"/>
                    <a:pt x="93" y="75"/>
                    <a:pt x="93" y="75"/>
                  </a:cubicBezTo>
                  <a:cubicBezTo>
                    <a:pt x="93" y="76"/>
                    <a:pt x="93" y="76"/>
                    <a:pt x="93" y="76"/>
                  </a:cubicBezTo>
                  <a:cubicBezTo>
                    <a:pt x="89" y="75"/>
                    <a:pt x="87" y="75"/>
                    <a:pt x="86" y="72"/>
                  </a:cubicBezTo>
                  <a:close/>
                  <a:moveTo>
                    <a:pt x="0" y="112"/>
                  </a:moveTo>
                  <a:cubicBezTo>
                    <a:pt x="0" y="168"/>
                    <a:pt x="0" y="168"/>
                    <a:pt x="0" y="168"/>
                  </a:cubicBezTo>
                  <a:cubicBezTo>
                    <a:pt x="144" y="168"/>
                    <a:pt x="144" y="168"/>
                    <a:pt x="144" y="168"/>
                  </a:cubicBezTo>
                  <a:cubicBezTo>
                    <a:pt x="144" y="110"/>
                    <a:pt x="144" y="110"/>
                    <a:pt x="144" y="110"/>
                  </a:cubicBezTo>
                  <a:cubicBezTo>
                    <a:pt x="137" y="110"/>
                    <a:pt x="137" y="110"/>
                    <a:pt x="137" y="110"/>
                  </a:cubicBezTo>
                  <a:cubicBezTo>
                    <a:pt x="135" y="81"/>
                    <a:pt x="135" y="81"/>
                    <a:pt x="135" y="81"/>
                  </a:cubicBezTo>
                  <a:cubicBezTo>
                    <a:pt x="140" y="70"/>
                    <a:pt x="137" y="58"/>
                    <a:pt x="130" y="54"/>
                  </a:cubicBezTo>
                  <a:cubicBezTo>
                    <a:pt x="130" y="50"/>
                    <a:pt x="130" y="46"/>
                    <a:pt x="127" y="41"/>
                  </a:cubicBezTo>
                  <a:cubicBezTo>
                    <a:pt x="123" y="37"/>
                    <a:pt x="119" y="35"/>
                    <a:pt x="113" y="34"/>
                  </a:cubicBezTo>
                  <a:cubicBezTo>
                    <a:pt x="113" y="30"/>
                    <a:pt x="112" y="27"/>
                    <a:pt x="108" y="23"/>
                  </a:cubicBezTo>
                  <a:cubicBezTo>
                    <a:pt x="103" y="20"/>
                    <a:pt x="99" y="18"/>
                    <a:pt x="92" y="19"/>
                  </a:cubicBezTo>
                  <a:cubicBezTo>
                    <a:pt x="89" y="14"/>
                    <a:pt x="82" y="5"/>
                    <a:pt x="73" y="2"/>
                  </a:cubicBezTo>
                  <a:cubicBezTo>
                    <a:pt x="65" y="0"/>
                    <a:pt x="57" y="2"/>
                    <a:pt x="47" y="8"/>
                  </a:cubicBezTo>
                  <a:cubicBezTo>
                    <a:pt x="44" y="6"/>
                    <a:pt x="40" y="6"/>
                    <a:pt x="36" y="6"/>
                  </a:cubicBezTo>
                  <a:cubicBezTo>
                    <a:pt x="31" y="7"/>
                    <a:pt x="26" y="11"/>
                    <a:pt x="24" y="15"/>
                  </a:cubicBezTo>
                  <a:cubicBezTo>
                    <a:pt x="23" y="19"/>
                    <a:pt x="22" y="25"/>
                    <a:pt x="24" y="30"/>
                  </a:cubicBezTo>
                  <a:cubicBezTo>
                    <a:pt x="24" y="32"/>
                    <a:pt x="25" y="34"/>
                    <a:pt x="26" y="35"/>
                  </a:cubicBezTo>
                  <a:cubicBezTo>
                    <a:pt x="26" y="41"/>
                    <a:pt x="27" y="47"/>
                    <a:pt x="30" y="51"/>
                  </a:cubicBezTo>
                  <a:cubicBezTo>
                    <a:pt x="33" y="56"/>
                    <a:pt x="38" y="58"/>
                    <a:pt x="43" y="60"/>
                  </a:cubicBezTo>
                  <a:cubicBezTo>
                    <a:pt x="45" y="60"/>
                    <a:pt x="47" y="60"/>
                    <a:pt x="48" y="60"/>
                  </a:cubicBezTo>
                  <a:cubicBezTo>
                    <a:pt x="52" y="60"/>
                    <a:pt x="54" y="60"/>
                    <a:pt x="58" y="60"/>
                  </a:cubicBezTo>
                  <a:cubicBezTo>
                    <a:pt x="58" y="62"/>
                    <a:pt x="60" y="64"/>
                    <a:pt x="61" y="65"/>
                  </a:cubicBezTo>
                  <a:cubicBezTo>
                    <a:pt x="65" y="68"/>
                    <a:pt x="70" y="69"/>
                    <a:pt x="73" y="69"/>
                  </a:cubicBezTo>
                  <a:cubicBezTo>
                    <a:pt x="74" y="72"/>
                    <a:pt x="77" y="76"/>
                    <a:pt x="79" y="79"/>
                  </a:cubicBezTo>
                  <a:cubicBezTo>
                    <a:pt x="82" y="83"/>
                    <a:pt x="87" y="84"/>
                    <a:pt x="92" y="85"/>
                  </a:cubicBezTo>
                  <a:cubicBezTo>
                    <a:pt x="89" y="110"/>
                    <a:pt x="89" y="110"/>
                    <a:pt x="89" y="110"/>
                  </a:cubicBezTo>
                  <a:cubicBezTo>
                    <a:pt x="64" y="110"/>
                    <a:pt x="64" y="110"/>
                    <a:pt x="64" y="110"/>
                  </a:cubicBezTo>
                  <a:cubicBezTo>
                    <a:pt x="64" y="86"/>
                    <a:pt x="64" y="86"/>
                    <a:pt x="64" y="86"/>
                  </a:cubicBezTo>
                  <a:cubicBezTo>
                    <a:pt x="36" y="106"/>
                    <a:pt x="36" y="106"/>
                    <a:pt x="36" y="106"/>
                  </a:cubicBezTo>
                  <a:cubicBezTo>
                    <a:pt x="36" y="86"/>
                    <a:pt x="36" y="86"/>
                    <a:pt x="36" y="86"/>
                  </a:cubicBezTo>
                  <a:lnTo>
                    <a:pt x="0" y="112"/>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3162" name="Group 3161"/>
            <p:cNvGrpSpPr/>
            <p:nvPr/>
          </p:nvGrpSpPr>
          <p:grpSpPr>
            <a:xfrm>
              <a:off x="5651729" y="2359949"/>
              <a:ext cx="446887" cy="369878"/>
              <a:chOff x="6677026" y="4965700"/>
              <a:chExt cx="1778000" cy="1471612"/>
            </a:xfrm>
            <a:solidFill>
              <a:schemeClr val="tx2"/>
            </a:solidFill>
          </p:grpSpPr>
          <p:sp>
            <p:nvSpPr>
              <p:cNvPr id="3160" name="Freeform 107"/>
              <p:cNvSpPr>
                <a:spLocks noEditPoints="1"/>
              </p:cNvSpPr>
              <p:nvPr/>
            </p:nvSpPr>
            <p:spPr bwMode="auto">
              <a:xfrm>
                <a:off x="7756525" y="4965700"/>
                <a:ext cx="698501" cy="1471612"/>
              </a:xfrm>
              <a:custGeom>
                <a:avLst/>
                <a:gdLst>
                  <a:gd name="T0" fmla="*/ 113 w 164"/>
                  <a:gd name="T1" fmla="*/ 101 h 345"/>
                  <a:gd name="T2" fmla="*/ 119 w 164"/>
                  <a:gd name="T3" fmla="*/ 93 h 345"/>
                  <a:gd name="T4" fmla="*/ 134 w 164"/>
                  <a:gd name="T5" fmla="*/ 78 h 345"/>
                  <a:gd name="T6" fmla="*/ 98 w 164"/>
                  <a:gd name="T7" fmla="*/ 117 h 345"/>
                  <a:gd name="T8" fmla="*/ 134 w 164"/>
                  <a:gd name="T9" fmla="*/ 78 h 345"/>
                  <a:gd name="T10" fmla="*/ 54 w 164"/>
                  <a:gd name="T11" fmla="*/ 93 h 345"/>
                  <a:gd name="T12" fmla="*/ 46 w 164"/>
                  <a:gd name="T13" fmla="*/ 101 h 345"/>
                  <a:gd name="T14" fmla="*/ 31 w 164"/>
                  <a:gd name="T15" fmla="*/ 117 h 345"/>
                  <a:gd name="T16" fmla="*/ 69 w 164"/>
                  <a:gd name="T17" fmla="*/ 78 h 345"/>
                  <a:gd name="T18" fmla="*/ 31 w 164"/>
                  <a:gd name="T19" fmla="*/ 117 h 345"/>
                  <a:gd name="T20" fmla="*/ 113 w 164"/>
                  <a:gd name="T21" fmla="*/ 163 h 345"/>
                  <a:gd name="T22" fmla="*/ 119 w 164"/>
                  <a:gd name="T23" fmla="*/ 155 h 345"/>
                  <a:gd name="T24" fmla="*/ 134 w 164"/>
                  <a:gd name="T25" fmla="*/ 140 h 345"/>
                  <a:gd name="T26" fmla="*/ 98 w 164"/>
                  <a:gd name="T27" fmla="*/ 179 h 345"/>
                  <a:gd name="T28" fmla="*/ 134 w 164"/>
                  <a:gd name="T29" fmla="*/ 140 h 345"/>
                  <a:gd name="T30" fmla="*/ 54 w 164"/>
                  <a:gd name="T31" fmla="*/ 155 h 345"/>
                  <a:gd name="T32" fmla="*/ 46 w 164"/>
                  <a:gd name="T33" fmla="*/ 163 h 345"/>
                  <a:gd name="T34" fmla="*/ 31 w 164"/>
                  <a:gd name="T35" fmla="*/ 179 h 345"/>
                  <a:gd name="T36" fmla="*/ 69 w 164"/>
                  <a:gd name="T37" fmla="*/ 140 h 345"/>
                  <a:gd name="T38" fmla="*/ 31 w 164"/>
                  <a:gd name="T39" fmla="*/ 179 h 345"/>
                  <a:gd name="T40" fmla="*/ 113 w 164"/>
                  <a:gd name="T41" fmla="*/ 225 h 345"/>
                  <a:gd name="T42" fmla="*/ 119 w 164"/>
                  <a:gd name="T43" fmla="*/ 217 h 345"/>
                  <a:gd name="T44" fmla="*/ 134 w 164"/>
                  <a:gd name="T45" fmla="*/ 202 h 345"/>
                  <a:gd name="T46" fmla="*/ 98 w 164"/>
                  <a:gd name="T47" fmla="*/ 241 h 345"/>
                  <a:gd name="T48" fmla="*/ 134 w 164"/>
                  <a:gd name="T49" fmla="*/ 202 h 345"/>
                  <a:gd name="T50" fmla="*/ 54 w 164"/>
                  <a:gd name="T51" fmla="*/ 217 h 345"/>
                  <a:gd name="T52" fmla="*/ 46 w 164"/>
                  <a:gd name="T53" fmla="*/ 225 h 345"/>
                  <a:gd name="T54" fmla="*/ 31 w 164"/>
                  <a:gd name="T55" fmla="*/ 241 h 345"/>
                  <a:gd name="T56" fmla="*/ 69 w 164"/>
                  <a:gd name="T57" fmla="*/ 202 h 345"/>
                  <a:gd name="T58" fmla="*/ 31 w 164"/>
                  <a:gd name="T59" fmla="*/ 241 h 345"/>
                  <a:gd name="T60" fmla="*/ 149 w 164"/>
                  <a:gd name="T61" fmla="*/ 330 h 345"/>
                  <a:gd name="T62" fmla="*/ 109 w 164"/>
                  <a:gd name="T63" fmla="*/ 302 h 345"/>
                  <a:gd name="T64" fmla="*/ 56 w 164"/>
                  <a:gd name="T65" fmla="*/ 302 h 345"/>
                  <a:gd name="T66" fmla="*/ 16 w 164"/>
                  <a:gd name="T67" fmla="*/ 330 h 345"/>
                  <a:gd name="T68" fmla="*/ 21 w 164"/>
                  <a:gd name="T69" fmla="*/ 45 h 345"/>
                  <a:gd name="T70" fmla="*/ 149 w 164"/>
                  <a:gd name="T71" fmla="*/ 45 h 345"/>
                  <a:gd name="T72" fmla="*/ 71 w 164"/>
                  <a:gd name="T73" fmla="*/ 330 h 345"/>
                  <a:gd name="T74" fmla="*/ 82 w 164"/>
                  <a:gd name="T75" fmla="*/ 291 h 345"/>
                  <a:gd name="T76" fmla="*/ 94 w 164"/>
                  <a:gd name="T77" fmla="*/ 330 h 345"/>
                  <a:gd name="T78" fmla="*/ 63 w 164"/>
                  <a:gd name="T79" fmla="*/ 16 h 345"/>
                  <a:gd name="T80" fmla="*/ 37 w 164"/>
                  <a:gd name="T81" fmla="*/ 30 h 345"/>
                  <a:gd name="T82" fmla="*/ 21 w 164"/>
                  <a:gd name="T83" fmla="*/ 0 h 345"/>
                  <a:gd name="T84" fmla="*/ 0 w 164"/>
                  <a:gd name="T85" fmla="*/ 30 h 345"/>
                  <a:gd name="T86" fmla="*/ 164 w 164"/>
                  <a:gd name="T87" fmla="*/ 345 h 345"/>
                  <a:gd name="T88" fmla="*/ 79 w 164"/>
                  <a:gd name="T89" fmla="*/ 30 h 345"/>
                  <a:gd name="T90" fmla="*/ 21 w 164"/>
                  <a:gd name="T91" fmla="*/ 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4" h="345">
                    <a:moveTo>
                      <a:pt x="119" y="101"/>
                    </a:moveTo>
                    <a:cubicBezTo>
                      <a:pt x="113" y="101"/>
                      <a:pt x="113" y="101"/>
                      <a:pt x="113" y="101"/>
                    </a:cubicBezTo>
                    <a:cubicBezTo>
                      <a:pt x="113" y="93"/>
                      <a:pt x="113" y="93"/>
                      <a:pt x="113" y="93"/>
                    </a:cubicBezTo>
                    <a:cubicBezTo>
                      <a:pt x="119" y="93"/>
                      <a:pt x="119" y="93"/>
                      <a:pt x="119" y="93"/>
                    </a:cubicBezTo>
                    <a:lnTo>
                      <a:pt x="119" y="101"/>
                    </a:lnTo>
                    <a:close/>
                    <a:moveTo>
                      <a:pt x="134" y="78"/>
                    </a:moveTo>
                    <a:cubicBezTo>
                      <a:pt x="98" y="78"/>
                      <a:pt x="98" y="78"/>
                      <a:pt x="98" y="78"/>
                    </a:cubicBezTo>
                    <a:cubicBezTo>
                      <a:pt x="98" y="117"/>
                      <a:pt x="98" y="117"/>
                      <a:pt x="98" y="117"/>
                    </a:cubicBezTo>
                    <a:cubicBezTo>
                      <a:pt x="134" y="117"/>
                      <a:pt x="134" y="117"/>
                      <a:pt x="134" y="117"/>
                    </a:cubicBezTo>
                    <a:lnTo>
                      <a:pt x="134" y="78"/>
                    </a:lnTo>
                    <a:close/>
                    <a:moveTo>
                      <a:pt x="46" y="93"/>
                    </a:moveTo>
                    <a:cubicBezTo>
                      <a:pt x="54" y="93"/>
                      <a:pt x="54" y="93"/>
                      <a:pt x="54" y="93"/>
                    </a:cubicBezTo>
                    <a:cubicBezTo>
                      <a:pt x="54" y="101"/>
                      <a:pt x="54" y="101"/>
                      <a:pt x="54" y="101"/>
                    </a:cubicBezTo>
                    <a:cubicBezTo>
                      <a:pt x="46" y="101"/>
                      <a:pt x="46" y="101"/>
                      <a:pt x="46" y="101"/>
                    </a:cubicBezTo>
                    <a:lnTo>
                      <a:pt x="46" y="93"/>
                    </a:lnTo>
                    <a:close/>
                    <a:moveTo>
                      <a:pt x="31" y="117"/>
                    </a:moveTo>
                    <a:cubicBezTo>
                      <a:pt x="69" y="117"/>
                      <a:pt x="69" y="117"/>
                      <a:pt x="69" y="117"/>
                    </a:cubicBezTo>
                    <a:cubicBezTo>
                      <a:pt x="69" y="78"/>
                      <a:pt x="69" y="78"/>
                      <a:pt x="69" y="78"/>
                    </a:cubicBezTo>
                    <a:cubicBezTo>
                      <a:pt x="31" y="78"/>
                      <a:pt x="31" y="78"/>
                      <a:pt x="31" y="78"/>
                    </a:cubicBezTo>
                    <a:lnTo>
                      <a:pt x="31" y="117"/>
                    </a:lnTo>
                    <a:close/>
                    <a:moveTo>
                      <a:pt x="119" y="163"/>
                    </a:moveTo>
                    <a:cubicBezTo>
                      <a:pt x="113" y="163"/>
                      <a:pt x="113" y="163"/>
                      <a:pt x="113" y="163"/>
                    </a:cubicBezTo>
                    <a:cubicBezTo>
                      <a:pt x="113" y="155"/>
                      <a:pt x="113" y="155"/>
                      <a:pt x="113" y="155"/>
                    </a:cubicBezTo>
                    <a:cubicBezTo>
                      <a:pt x="119" y="155"/>
                      <a:pt x="119" y="155"/>
                      <a:pt x="119" y="155"/>
                    </a:cubicBezTo>
                    <a:lnTo>
                      <a:pt x="119" y="163"/>
                    </a:lnTo>
                    <a:close/>
                    <a:moveTo>
                      <a:pt x="134" y="140"/>
                    </a:moveTo>
                    <a:cubicBezTo>
                      <a:pt x="98" y="140"/>
                      <a:pt x="98" y="140"/>
                      <a:pt x="98" y="140"/>
                    </a:cubicBezTo>
                    <a:cubicBezTo>
                      <a:pt x="98" y="179"/>
                      <a:pt x="98" y="179"/>
                      <a:pt x="98" y="179"/>
                    </a:cubicBezTo>
                    <a:cubicBezTo>
                      <a:pt x="134" y="179"/>
                      <a:pt x="134" y="179"/>
                      <a:pt x="134" y="179"/>
                    </a:cubicBezTo>
                    <a:lnTo>
                      <a:pt x="134" y="140"/>
                    </a:lnTo>
                    <a:close/>
                    <a:moveTo>
                      <a:pt x="46" y="155"/>
                    </a:moveTo>
                    <a:cubicBezTo>
                      <a:pt x="54" y="155"/>
                      <a:pt x="54" y="155"/>
                      <a:pt x="54" y="155"/>
                    </a:cubicBezTo>
                    <a:cubicBezTo>
                      <a:pt x="54" y="163"/>
                      <a:pt x="54" y="163"/>
                      <a:pt x="54" y="163"/>
                    </a:cubicBezTo>
                    <a:cubicBezTo>
                      <a:pt x="46" y="163"/>
                      <a:pt x="46" y="163"/>
                      <a:pt x="46" y="163"/>
                    </a:cubicBezTo>
                    <a:lnTo>
                      <a:pt x="46" y="155"/>
                    </a:lnTo>
                    <a:close/>
                    <a:moveTo>
                      <a:pt x="31" y="179"/>
                    </a:moveTo>
                    <a:cubicBezTo>
                      <a:pt x="69" y="179"/>
                      <a:pt x="69" y="179"/>
                      <a:pt x="69" y="179"/>
                    </a:cubicBezTo>
                    <a:cubicBezTo>
                      <a:pt x="69" y="140"/>
                      <a:pt x="69" y="140"/>
                      <a:pt x="69" y="140"/>
                    </a:cubicBezTo>
                    <a:cubicBezTo>
                      <a:pt x="31" y="140"/>
                      <a:pt x="31" y="140"/>
                      <a:pt x="31" y="140"/>
                    </a:cubicBezTo>
                    <a:lnTo>
                      <a:pt x="31" y="179"/>
                    </a:lnTo>
                    <a:close/>
                    <a:moveTo>
                      <a:pt x="119" y="225"/>
                    </a:moveTo>
                    <a:cubicBezTo>
                      <a:pt x="113" y="225"/>
                      <a:pt x="113" y="225"/>
                      <a:pt x="113" y="225"/>
                    </a:cubicBezTo>
                    <a:cubicBezTo>
                      <a:pt x="113" y="217"/>
                      <a:pt x="113" y="217"/>
                      <a:pt x="113" y="217"/>
                    </a:cubicBezTo>
                    <a:cubicBezTo>
                      <a:pt x="119" y="217"/>
                      <a:pt x="119" y="217"/>
                      <a:pt x="119" y="217"/>
                    </a:cubicBezTo>
                    <a:lnTo>
                      <a:pt x="119" y="225"/>
                    </a:lnTo>
                    <a:close/>
                    <a:moveTo>
                      <a:pt x="134" y="202"/>
                    </a:moveTo>
                    <a:cubicBezTo>
                      <a:pt x="98" y="202"/>
                      <a:pt x="98" y="202"/>
                      <a:pt x="98" y="202"/>
                    </a:cubicBezTo>
                    <a:cubicBezTo>
                      <a:pt x="98" y="241"/>
                      <a:pt x="98" y="241"/>
                      <a:pt x="98" y="241"/>
                    </a:cubicBezTo>
                    <a:cubicBezTo>
                      <a:pt x="134" y="241"/>
                      <a:pt x="134" y="241"/>
                      <a:pt x="134" y="241"/>
                    </a:cubicBezTo>
                    <a:lnTo>
                      <a:pt x="134" y="202"/>
                    </a:lnTo>
                    <a:close/>
                    <a:moveTo>
                      <a:pt x="46" y="217"/>
                    </a:moveTo>
                    <a:cubicBezTo>
                      <a:pt x="54" y="217"/>
                      <a:pt x="54" y="217"/>
                      <a:pt x="54" y="217"/>
                    </a:cubicBezTo>
                    <a:cubicBezTo>
                      <a:pt x="54" y="225"/>
                      <a:pt x="54" y="225"/>
                      <a:pt x="54" y="225"/>
                    </a:cubicBezTo>
                    <a:cubicBezTo>
                      <a:pt x="46" y="225"/>
                      <a:pt x="46" y="225"/>
                      <a:pt x="46" y="225"/>
                    </a:cubicBezTo>
                    <a:lnTo>
                      <a:pt x="46" y="217"/>
                    </a:lnTo>
                    <a:close/>
                    <a:moveTo>
                      <a:pt x="31" y="241"/>
                    </a:moveTo>
                    <a:cubicBezTo>
                      <a:pt x="69" y="241"/>
                      <a:pt x="69" y="241"/>
                      <a:pt x="69" y="241"/>
                    </a:cubicBezTo>
                    <a:cubicBezTo>
                      <a:pt x="69" y="202"/>
                      <a:pt x="69" y="202"/>
                      <a:pt x="69" y="202"/>
                    </a:cubicBezTo>
                    <a:cubicBezTo>
                      <a:pt x="31" y="202"/>
                      <a:pt x="31" y="202"/>
                      <a:pt x="31" y="202"/>
                    </a:cubicBezTo>
                    <a:lnTo>
                      <a:pt x="31" y="241"/>
                    </a:lnTo>
                    <a:close/>
                    <a:moveTo>
                      <a:pt x="149" y="45"/>
                    </a:moveTo>
                    <a:cubicBezTo>
                      <a:pt x="149" y="330"/>
                      <a:pt x="149" y="330"/>
                      <a:pt x="149" y="330"/>
                    </a:cubicBezTo>
                    <a:cubicBezTo>
                      <a:pt x="109" y="330"/>
                      <a:pt x="109" y="330"/>
                      <a:pt x="109" y="330"/>
                    </a:cubicBezTo>
                    <a:cubicBezTo>
                      <a:pt x="109" y="302"/>
                      <a:pt x="109" y="302"/>
                      <a:pt x="109" y="302"/>
                    </a:cubicBezTo>
                    <a:cubicBezTo>
                      <a:pt x="109" y="287"/>
                      <a:pt x="98" y="275"/>
                      <a:pt x="82" y="275"/>
                    </a:cubicBezTo>
                    <a:cubicBezTo>
                      <a:pt x="67" y="275"/>
                      <a:pt x="56" y="287"/>
                      <a:pt x="56" y="302"/>
                    </a:cubicBezTo>
                    <a:cubicBezTo>
                      <a:pt x="56" y="330"/>
                      <a:pt x="56" y="330"/>
                      <a:pt x="56" y="330"/>
                    </a:cubicBezTo>
                    <a:cubicBezTo>
                      <a:pt x="16" y="330"/>
                      <a:pt x="16" y="330"/>
                      <a:pt x="16" y="330"/>
                    </a:cubicBezTo>
                    <a:cubicBezTo>
                      <a:pt x="16" y="45"/>
                      <a:pt x="16" y="45"/>
                      <a:pt x="16" y="45"/>
                    </a:cubicBezTo>
                    <a:cubicBezTo>
                      <a:pt x="21" y="45"/>
                      <a:pt x="21" y="45"/>
                      <a:pt x="21" y="45"/>
                    </a:cubicBezTo>
                    <a:cubicBezTo>
                      <a:pt x="79" y="45"/>
                      <a:pt x="79" y="45"/>
                      <a:pt x="79" y="45"/>
                    </a:cubicBezTo>
                    <a:lnTo>
                      <a:pt x="149" y="45"/>
                    </a:lnTo>
                    <a:close/>
                    <a:moveTo>
                      <a:pt x="94" y="330"/>
                    </a:moveTo>
                    <a:cubicBezTo>
                      <a:pt x="71" y="330"/>
                      <a:pt x="71" y="330"/>
                      <a:pt x="71" y="330"/>
                    </a:cubicBezTo>
                    <a:cubicBezTo>
                      <a:pt x="71" y="302"/>
                      <a:pt x="71" y="302"/>
                      <a:pt x="71" y="302"/>
                    </a:cubicBezTo>
                    <a:cubicBezTo>
                      <a:pt x="71" y="295"/>
                      <a:pt x="77" y="291"/>
                      <a:pt x="82" y="291"/>
                    </a:cubicBezTo>
                    <a:cubicBezTo>
                      <a:pt x="88" y="291"/>
                      <a:pt x="94" y="295"/>
                      <a:pt x="94" y="302"/>
                    </a:cubicBezTo>
                    <a:lnTo>
                      <a:pt x="94" y="330"/>
                    </a:lnTo>
                    <a:close/>
                    <a:moveTo>
                      <a:pt x="37" y="16"/>
                    </a:moveTo>
                    <a:cubicBezTo>
                      <a:pt x="63" y="16"/>
                      <a:pt x="63" y="16"/>
                      <a:pt x="63" y="16"/>
                    </a:cubicBezTo>
                    <a:cubicBezTo>
                      <a:pt x="63" y="30"/>
                      <a:pt x="63" y="30"/>
                      <a:pt x="63" y="30"/>
                    </a:cubicBezTo>
                    <a:cubicBezTo>
                      <a:pt x="37" y="30"/>
                      <a:pt x="37" y="30"/>
                      <a:pt x="37" y="30"/>
                    </a:cubicBezTo>
                    <a:lnTo>
                      <a:pt x="37" y="16"/>
                    </a:lnTo>
                    <a:close/>
                    <a:moveTo>
                      <a:pt x="21" y="0"/>
                    </a:moveTo>
                    <a:cubicBezTo>
                      <a:pt x="21" y="30"/>
                      <a:pt x="21" y="30"/>
                      <a:pt x="21" y="30"/>
                    </a:cubicBezTo>
                    <a:cubicBezTo>
                      <a:pt x="0" y="30"/>
                      <a:pt x="0" y="30"/>
                      <a:pt x="0" y="30"/>
                    </a:cubicBezTo>
                    <a:cubicBezTo>
                      <a:pt x="0" y="345"/>
                      <a:pt x="0" y="345"/>
                      <a:pt x="0" y="345"/>
                    </a:cubicBezTo>
                    <a:cubicBezTo>
                      <a:pt x="164" y="345"/>
                      <a:pt x="164" y="345"/>
                      <a:pt x="164" y="345"/>
                    </a:cubicBezTo>
                    <a:cubicBezTo>
                      <a:pt x="164" y="30"/>
                      <a:pt x="164" y="30"/>
                      <a:pt x="164" y="30"/>
                    </a:cubicBezTo>
                    <a:cubicBezTo>
                      <a:pt x="79" y="30"/>
                      <a:pt x="79" y="30"/>
                      <a:pt x="79" y="30"/>
                    </a:cubicBezTo>
                    <a:cubicBezTo>
                      <a:pt x="79" y="0"/>
                      <a:pt x="79" y="0"/>
                      <a:pt x="79" y="0"/>
                    </a:cubicBez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3161" name="Freeform 108"/>
              <p:cNvSpPr>
                <a:spLocks noEditPoints="1"/>
              </p:cNvSpPr>
              <p:nvPr/>
            </p:nvSpPr>
            <p:spPr bwMode="auto">
              <a:xfrm>
                <a:off x="6677026" y="5613399"/>
                <a:ext cx="1019175" cy="823913"/>
              </a:xfrm>
              <a:custGeom>
                <a:avLst/>
                <a:gdLst>
                  <a:gd name="T0" fmla="*/ 193 w 239"/>
                  <a:gd name="T1" fmla="*/ 73 h 193"/>
                  <a:gd name="T2" fmla="*/ 46 w 239"/>
                  <a:gd name="T3" fmla="*/ 73 h 193"/>
                  <a:gd name="T4" fmla="*/ 120 w 239"/>
                  <a:gd name="T5" fmla="*/ 18 h 193"/>
                  <a:gd name="T6" fmla="*/ 193 w 239"/>
                  <a:gd name="T7" fmla="*/ 73 h 193"/>
                  <a:gd name="T8" fmla="*/ 186 w 239"/>
                  <a:gd name="T9" fmla="*/ 178 h 193"/>
                  <a:gd name="T10" fmla="*/ 146 w 239"/>
                  <a:gd name="T11" fmla="*/ 178 h 193"/>
                  <a:gd name="T12" fmla="*/ 146 w 239"/>
                  <a:gd name="T13" fmla="*/ 152 h 193"/>
                  <a:gd name="T14" fmla="*/ 120 w 239"/>
                  <a:gd name="T15" fmla="*/ 125 h 193"/>
                  <a:gd name="T16" fmla="*/ 93 w 239"/>
                  <a:gd name="T17" fmla="*/ 152 h 193"/>
                  <a:gd name="T18" fmla="*/ 93 w 239"/>
                  <a:gd name="T19" fmla="*/ 178 h 193"/>
                  <a:gd name="T20" fmla="*/ 53 w 239"/>
                  <a:gd name="T21" fmla="*/ 178 h 193"/>
                  <a:gd name="T22" fmla="*/ 53 w 239"/>
                  <a:gd name="T23" fmla="*/ 88 h 193"/>
                  <a:gd name="T24" fmla="*/ 186 w 239"/>
                  <a:gd name="T25" fmla="*/ 88 h 193"/>
                  <a:gd name="T26" fmla="*/ 186 w 239"/>
                  <a:gd name="T27" fmla="*/ 178 h 193"/>
                  <a:gd name="T28" fmla="*/ 131 w 239"/>
                  <a:gd name="T29" fmla="*/ 178 h 193"/>
                  <a:gd name="T30" fmla="*/ 108 w 239"/>
                  <a:gd name="T31" fmla="*/ 178 h 193"/>
                  <a:gd name="T32" fmla="*/ 108 w 239"/>
                  <a:gd name="T33" fmla="*/ 152 h 193"/>
                  <a:gd name="T34" fmla="*/ 120 w 239"/>
                  <a:gd name="T35" fmla="*/ 140 h 193"/>
                  <a:gd name="T36" fmla="*/ 131 w 239"/>
                  <a:gd name="T37" fmla="*/ 152 h 193"/>
                  <a:gd name="T38" fmla="*/ 131 w 239"/>
                  <a:gd name="T39" fmla="*/ 178 h 193"/>
                  <a:gd name="T40" fmla="*/ 165 w 239"/>
                  <a:gd name="T41" fmla="*/ 17 h 193"/>
                  <a:gd name="T42" fmla="*/ 173 w 239"/>
                  <a:gd name="T43" fmla="*/ 17 h 193"/>
                  <a:gd name="T44" fmla="*/ 173 w 239"/>
                  <a:gd name="T45" fmla="*/ 39 h 193"/>
                  <a:gd name="T46" fmla="*/ 165 w 239"/>
                  <a:gd name="T47" fmla="*/ 33 h 193"/>
                  <a:gd name="T48" fmla="*/ 165 w 239"/>
                  <a:gd name="T49" fmla="*/ 17 h 193"/>
                  <a:gd name="T50" fmla="*/ 150 w 239"/>
                  <a:gd name="T51" fmla="*/ 2 h 193"/>
                  <a:gd name="T52" fmla="*/ 150 w 239"/>
                  <a:gd name="T53" fmla="*/ 22 h 193"/>
                  <a:gd name="T54" fmla="*/ 120 w 239"/>
                  <a:gd name="T55" fmla="*/ 0 h 193"/>
                  <a:gd name="T56" fmla="*/ 0 w 239"/>
                  <a:gd name="T57" fmla="*/ 88 h 193"/>
                  <a:gd name="T58" fmla="*/ 38 w 239"/>
                  <a:gd name="T59" fmla="*/ 88 h 193"/>
                  <a:gd name="T60" fmla="*/ 38 w 239"/>
                  <a:gd name="T61" fmla="*/ 193 h 193"/>
                  <a:gd name="T62" fmla="*/ 201 w 239"/>
                  <a:gd name="T63" fmla="*/ 193 h 193"/>
                  <a:gd name="T64" fmla="*/ 201 w 239"/>
                  <a:gd name="T65" fmla="*/ 88 h 193"/>
                  <a:gd name="T66" fmla="*/ 239 w 239"/>
                  <a:gd name="T67" fmla="*/ 88 h 193"/>
                  <a:gd name="T68" fmla="*/ 188 w 239"/>
                  <a:gd name="T69" fmla="*/ 50 h 193"/>
                  <a:gd name="T70" fmla="*/ 188 w 239"/>
                  <a:gd name="T71" fmla="*/ 2 h 193"/>
                  <a:gd name="T72" fmla="*/ 150 w 239"/>
                  <a:gd name="T73" fmla="*/ 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9" h="193">
                    <a:moveTo>
                      <a:pt x="193" y="73"/>
                    </a:moveTo>
                    <a:cubicBezTo>
                      <a:pt x="46" y="73"/>
                      <a:pt x="46" y="73"/>
                      <a:pt x="46" y="73"/>
                    </a:cubicBezTo>
                    <a:cubicBezTo>
                      <a:pt x="120" y="18"/>
                      <a:pt x="120" y="18"/>
                      <a:pt x="120" y="18"/>
                    </a:cubicBezTo>
                    <a:lnTo>
                      <a:pt x="193" y="73"/>
                    </a:lnTo>
                    <a:close/>
                    <a:moveTo>
                      <a:pt x="186" y="178"/>
                    </a:moveTo>
                    <a:cubicBezTo>
                      <a:pt x="146" y="178"/>
                      <a:pt x="146" y="178"/>
                      <a:pt x="146" y="178"/>
                    </a:cubicBezTo>
                    <a:cubicBezTo>
                      <a:pt x="146" y="152"/>
                      <a:pt x="146" y="152"/>
                      <a:pt x="146" y="152"/>
                    </a:cubicBezTo>
                    <a:cubicBezTo>
                      <a:pt x="146" y="137"/>
                      <a:pt x="135" y="125"/>
                      <a:pt x="120" y="125"/>
                    </a:cubicBezTo>
                    <a:cubicBezTo>
                      <a:pt x="106" y="125"/>
                      <a:pt x="93" y="137"/>
                      <a:pt x="93" y="152"/>
                    </a:cubicBezTo>
                    <a:cubicBezTo>
                      <a:pt x="93" y="178"/>
                      <a:pt x="93" y="178"/>
                      <a:pt x="93" y="178"/>
                    </a:cubicBezTo>
                    <a:cubicBezTo>
                      <a:pt x="53" y="178"/>
                      <a:pt x="53" y="178"/>
                      <a:pt x="53" y="178"/>
                    </a:cubicBezTo>
                    <a:cubicBezTo>
                      <a:pt x="53" y="88"/>
                      <a:pt x="53" y="88"/>
                      <a:pt x="53" y="88"/>
                    </a:cubicBezTo>
                    <a:cubicBezTo>
                      <a:pt x="186" y="88"/>
                      <a:pt x="186" y="88"/>
                      <a:pt x="186" y="88"/>
                    </a:cubicBezTo>
                    <a:lnTo>
                      <a:pt x="186" y="178"/>
                    </a:lnTo>
                    <a:close/>
                    <a:moveTo>
                      <a:pt x="131" y="178"/>
                    </a:moveTo>
                    <a:cubicBezTo>
                      <a:pt x="108" y="178"/>
                      <a:pt x="108" y="178"/>
                      <a:pt x="108" y="178"/>
                    </a:cubicBezTo>
                    <a:cubicBezTo>
                      <a:pt x="108" y="152"/>
                      <a:pt x="108" y="152"/>
                      <a:pt x="108" y="152"/>
                    </a:cubicBezTo>
                    <a:cubicBezTo>
                      <a:pt x="108" y="144"/>
                      <a:pt x="114" y="140"/>
                      <a:pt x="120" y="140"/>
                    </a:cubicBezTo>
                    <a:cubicBezTo>
                      <a:pt x="125" y="140"/>
                      <a:pt x="131" y="144"/>
                      <a:pt x="131" y="152"/>
                    </a:cubicBezTo>
                    <a:lnTo>
                      <a:pt x="131" y="178"/>
                    </a:lnTo>
                    <a:close/>
                    <a:moveTo>
                      <a:pt x="165" y="17"/>
                    </a:moveTo>
                    <a:cubicBezTo>
                      <a:pt x="173" y="17"/>
                      <a:pt x="173" y="17"/>
                      <a:pt x="173" y="17"/>
                    </a:cubicBezTo>
                    <a:cubicBezTo>
                      <a:pt x="173" y="39"/>
                      <a:pt x="173" y="39"/>
                      <a:pt x="173" y="39"/>
                    </a:cubicBezTo>
                    <a:cubicBezTo>
                      <a:pt x="165" y="33"/>
                      <a:pt x="165" y="33"/>
                      <a:pt x="165" y="33"/>
                    </a:cubicBezTo>
                    <a:lnTo>
                      <a:pt x="165" y="17"/>
                    </a:lnTo>
                    <a:close/>
                    <a:moveTo>
                      <a:pt x="150" y="2"/>
                    </a:moveTo>
                    <a:cubicBezTo>
                      <a:pt x="150" y="22"/>
                      <a:pt x="150" y="22"/>
                      <a:pt x="150" y="22"/>
                    </a:cubicBezTo>
                    <a:cubicBezTo>
                      <a:pt x="120" y="0"/>
                      <a:pt x="120" y="0"/>
                      <a:pt x="120" y="0"/>
                    </a:cubicBezTo>
                    <a:cubicBezTo>
                      <a:pt x="0" y="88"/>
                      <a:pt x="0" y="88"/>
                      <a:pt x="0" y="88"/>
                    </a:cubicBezTo>
                    <a:cubicBezTo>
                      <a:pt x="38" y="88"/>
                      <a:pt x="38" y="88"/>
                      <a:pt x="38" y="88"/>
                    </a:cubicBezTo>
                    <a:cubicBezTo>
                      <a:pt x="38" y="193"/>
                      <a:pt x="38" y="193"/>
                      <a:pt x="38" y="193"/>
                    </a:cubicBezTo>
                    <a:cubicBezTo>
                      <a:pt x="201" y="193"/>
                      <a:pt x="201" y="193"/>
                      <a:pt x="201" y="193"/>
                    </a:cubicBezTo>
                    <a:cubicBezTo>
                      <a:pt x="201" y="88"/>
                      <a:pt x="201" y="88"/>
                      <a:pt x="201" y="88"/>
                    </a:cubicBezTo>
                    <a:cubicBezTo>
                      <a:pt x="239" y="88"/>
                      <a:pt x="239" y="88"/>
                      <a:pt x="239" y="88"/>
                    </a:cubicBezTo>
                    <a:cubicBezTo>
                      <a:pt x="188" y="50"/>
                      <a:pt x="188" y="50"/>
                      <a:pt x="188" y="50"/>
                    </a:cubicBezTo>
                    <a:cubicBezTo>
                      <a:pt x="188" y="2"/>
                      <a:pt x="188" y="2"/>
                      <a:pt x="188" y="2"/>
                    </a:cubicBezTo>
                    <a:lnTo>
                      <a:pt x="15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662" name="Freeform 116"/>
            <p:cNvSpPr>
              <a:spLocks noEditPoints="1"/>
            </p:cNvSpPr>
            <p:nvPr/>
          </p:nvSpPr>
          <p:spPr bwMode="auto">
            <a:xfrm>
              <a:off x="4168962" y="3993239"/>
              <a:ext cx="254789" cy="368326"/>
            </a:xfrm>
            <a:custGeom>
              <a:avLst/>
              <a:gdLst>
                <a:gd name="T0" fmla="*/ 233 w 285"/>
                <a:gd name="T1" fmla="*/ 130 h 412"/>
                <a:gd name="T2" fmla="*/ 208 w 285"/>
                <a:gd name="T3" fmla="*/ 154 h 412"/>
                <a:gd name="T4" fmla="*/ 208 w 285"/>
                <a:gd name="T5" fmla="*/ 130 h 412"/>
                <a:gd name="T6" fmla="*/ 181 w 285"/>
                <a:gd name="T7" fmla="*/ 103 h 412"/>
                <a:gd name="T8" fmla="*/ 208 w 285"/>
                <a:gd name="T9" fmla="*/ 130 h 412"/>
                <a:gd name="T10" fmla="*/ 208 w 285"/>
                <a:gd name="T11" fmla="*/ 78 h 412"/>
                <a:gd name="T12" fmla="*/ 233 w 285"/>
                <a:gd name="T13" fmla="*/ 103 h 412"/>
                <a:gd name="T14" fmla="*/ 79 w 285"/>
                <a:gd name="T15" fmla="*/ 103 h 412"/>
                <a:gd name="T16" fmla="*/ 104 w 285"/>
                <a:gd name="T17" fmla="*/ 130 h 412"/>
                <a:gd name="T18" fmla="*/ 79 w 285"/>
                <a:gd name="T19" fmla="*/ 103 h 412"/>
                <a:gd name="T20" fmla="*/ 52 w 285"/>
                <a:gd name="T21" fmla="*/ 103 h 412"/>
                <a:gd name="T22" fmla="*/ 79 w 285"/>
                <a:gd name="T23" fmla="*/ 78 h 412"/>
                <a:gd name="T24" fmla="*/ 79 w 285"/>
                <a:gd name="T25" fmla="*/ 78 h 412"/>
                <a:gd name="T26" fmla="*/ 104 w 285"/>
                <a:gd name="T27" fmla="*/ 51 h 412"/>
                <a:gd name="T28" fmla="*/ 79 w 285"/>
                <a:gd name="T29" fmla="*/ 78 h 412"/>
                <a:gd name="T30" fmla="*/ 52 w 285"/>
                <a:gd name="T31" fmla="*/ 130 h 412"/>
                <a:gd name="T32" fmla="*/ 27 w 285"/>
                <a:gd name="T33" fmla="*/ 103 h 412"/>
                <a:gd name="T34" fmla="*/ 52 w 285"/>
                <a:gd name="T35" fmla="*/ 78 h 412"/>
                <a:gd name="T36" fmla="*/ 27 w 285"/>
                <a:gd name="T37" fmla="*/ 51 h 412"/>
                <a:gd name="T38" fmla="*/ 52 w 285"/>
                <a:gd name="T39" fmla="*/ 27 h 412"/>
                <a:gd name="T40" fmla="*/ 79 w 285"/>
                <a:gd name="T41" fmla="*/ 51 h 412"/>
                <a:gd name="T42" fmla="*/ 104 w 285"/>
                <a:gd name="T43" fmla="*/ 27 h 412"/>
                <a:gd name="T44" fmla="*/ 129 w 285"/>
                <a:gd name="T45" fmla="*/ 51 h 412"/>
                <a:gd name="T46" fmla="*/ 104 w 285"/>
                <a:gd name="T47" fmla="*/ 78 h 412"/>
                <a:gd name="T48" fmla="*/ 129 w 285"/>
                <a:gd name="T49" fmla="*/ 103 h 412"/>
                <a:gd name="T50" fmla="*/ 104 w 285"/>
                <a:gd name="T51" fmla="*/ 130 h 412"/>
                <a:gd name="T52" fmla="*/ 79 w 285"/>
                <a:gd name="T53" fmla="*/ 154 h 412"/>
                <a:gd name="T54" fmla="*/ 52 w 285"/>
                <a:gd name="T55" fmla="*/ 130 h 412"/>
                <a:gd name="T56" fmla="*/ 27 w 285"/>
                <a:gd name="T57" fmla="*/ 154 h 412"/>
                <a:gd name="T58" fmla="*/ 156 w 285"/>
                <a:gd name="T59" fmla="*/ 154 h 412"/>
                <a:gd name="T60" fmla="*/ 181 w 285"/>
                <a:gd name="T61" fmla="*/ 130 h 412"/>
                <a:gd name="T62" fmla="*/ 156 w 285"/>
                <a:gd name="T63" fmla="*/ 103 h 412"/>
                <a:gd name="T64" fmla="*/ 181 w 285"/>
                <a:gd name="T65" fmla="*/ 78 h 412"/>
                <a:gd name="T66" fmla="*/ 156 w 285"/>
                <a:gd name="T67" fmla="*/ 51 h 412"/>
                <a:gd name="T68" fmla="*/ 181 w 285"/>
                <a:gd name="T69" fmla="*/ 78 h 412"/>
                <a:gd name="T70" fmla="*/ 208 w 285"/>
                <a:gd name="T71" fmla="*/ 51 h 412"/>
                <a:gd name="T72" fmla="*/ 233 w 285"/>
                <a:gd name="T73" fmla="*/ 78 h 412"/>
                <a:gd name="T74" fmla="*/ 260 w 285"/>
                <a:gd name="T75" fmla="*/ 103 h 412"/>
                <a:gd name="T76" fmla="*/ 233 w 285"/>
                <a:gd name="T77" fmla="*/ 130 h 412"/>
                <a:gd name="T78" fmla="*/ 260 w 285"/>
                <a:gd name="T79" fmla="*/ 154 h 412"/>
                <a:gd name="T80" fmla="*/ 233 w 285"/>
                <a:gd name="T81" fmla="*/ 182 h 412"/>
                <a:gd name="T82" fmla="*/ 208 w 285"/>
                <a:gd name="T83" fmla="*/ 154 h 412"/>
                <a:gd name="T84" fmla="*/ 181 w 285"/>
                <a:gd name="T85" fmla="*/ 182 h 412"/>
                <a:gd name="T86" fmla="*/ 156 w 285"/>
                <a:gd name="T87" fmla="*/ 154 h 412"/>
                <a:gd name="T88" fmla="*/ 27 w 285"/>
                <a:gd name="T89" fmla="*/ 412 h 412"/>
                <a:gd name="T90" fmla="*/ 129 w 285"/>
                <a:gd name="T91" fmla="*/ 182 h 412"/>
                <a:gd name="T92" fmla="*/ 129 w 285"/>
                <a:gd name="T93" fmla="*/ 206 h 412"/>
                <a:gd name="T94" fmla="*/ 285 w 285"/>
                <a:gd name="T95" fmla="*/ 182 h 412"/>
                <a:gd name="T96" fmla="*/ 260 w 285"/>
                <a:gd name="T97" fmla="*/ 27 h 412"/>
                <a:gd name="T98" fmla="*/ 156 w 285"/>
                <a:gd name="T99" fmla="*/ 0 h 412"/>
                <a:gd name="T100" fmla="*/ 129 w 285"/>
                <a:gd name="T101" fmla="*/ 0 h 412"/>
                <a:gd name="T102" fmla="*/ 13 w 285"/>
                <a:gd name="T103" fmla="*/ 0 h 412"/>
                <a:gd name="T104" fmla="*/ 0 w 285"/>
                <a:gd name="T105" fmla="*/ 4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5" h="412">
                  <a:moveTo>
                    <a:pt x="208" y="130"/>
                  </a:moveTo>
                  <a:lnTo>
                    <a:pt x="233" y="130"/>
                  </a:lnTo>
                  <a:lnTo>
                    <a:pt x="233" y="154"/>
                  </a:lnTo>
                  <a:lnTo>
                    <a:pt x="208" y="154"/>
                  </a:lnTo>
                  <a:lnTo>
                    <a:pt x="208" y="130"/>
                  </a:lnTo>
                  <a:close/>
                  <a:moveTo>
                    <a:pt x="208" y="130"/>
                  </a:moveTo>
                  <a:lnTo>
                    <a:pt x="181" y="130"/>
                  </a:lnTo>
                  <a:lnTo>
                    <a:pt x="181" y="103"/>
                  </a:lnTo>
                  <a:lnTo>
                    <a:pt x="208" y="103"/>
                  </a:lnTo>
                  <a:lnTo>
                    <a:pt x="208" y="130"/>
                  </a:lnTo>
                  <a:close/>
                  <a:moveTo>
                    <a:pt x="208" y="103"/>
                  </a:moveTo>
                  <a:lnTo>
                    <a:pt x="208" y="78"/>
                  </a:lnTo>
                  <a:lnTo>
                    <a:pt x="233" y="78"/>
                  </a:lnTo>
                  <a:lnTo>
                    <a:pt x="233" y="103"/>
                  </a:lnTo>
                  <a:lnTo>
                    <a:pt x="208" y="103"/>
                  </a:lnTo>
                  <a:close/>
                  <a:moveTo>
                    <a:pt x="79" y="103"/>
                  </a:moveTo>
                  <a:lnTo>
                    <a:pt x="104" y="103"/>
                  </a:lnTo>
                  <a:lnTo>
                    <a:pt x="104" y="130"/>
                  </a:lnTo>
                  <a:lnTo>
                    <a:pt x="79" y="130"/>
                  </a:lnTo>
                  <a:lnTo>
                    <a:pt x="79" y="103"/>
                  </a:lnTo>
                  <a:close/>
                  <a:moveTo>
                    <a:pt x="79" y="103"/>
                  </a:moveTo>
                  <a:lnTo>
                    <a:pt x="52" y="103"/>
                  </a:lnTo>
                  <a:lnTo>
                    <a:pt x="52" y="78"/>
                  </a:lnTo>
                  <a:lnTo>
                    <a:pt x="79" y="78"/>
                  </a:lnTo>
                  <a:lnTo>
                    <a:pt x="79" y="103"/>
                  </a:lnTo>
                  <a:close/>
                  <a:moveTo>
                    <a:pt x="79" y="78"/>
                  </a:moveTo>
                  <a:lnTo>
                    <a:pt x="79" y="51"/>
                  </a:lnTo>
                  <a:lnTo>
                    <a:pt x="104" y="51"/>
                  </a:lnTo>
                  <a:lnTo>
                    <a:pt x="104" y="78"/>
                  </a:lnTo>
                  <a:lnTo>
                    <a:pt x="79" y="78"/>
                  </a:lnTo>
                  <a:close/>
                  <a:moveTo>
                    <a:pt x="27" y="130"/>
                  </a:moveTo>
                  <a:lnTo>
                    <a:pt x="52" y="130"/>
                  </a:lnTo>
                  <a:lnTo>
                    <a:pt x="52" y="103"/>
                  </a:lnTo>
                  <a:lnTo>
                    <a:pt x="27" y="103"/>
                  </a:lnTo>
                  <a:lnTo>
                    <a:pt x="27" y="78"/>
                  </a:lnTo>
                  <a:lnTo>
                    <a:pt x="52" y="78"/>
                  </a:lnTo>
                  <a:lnTo>
                    <a:pt x="52" y="51"/>
                  </a:lnTo>
                  <a:lnTo>
                    <a:pt x="27" y="51"/>
                  </a:lnTo>
                  <a:lnTo>
                    <a:pt x="27" y="27"/>
                  </a:lnTo>
                  <a:lnTo>
                    <a:pt x="52" y="27"/>
                  </a:lnTo>
                  <a:lnTo>
                    <a:pt x="52" y="51"/>
                  </a:lnTo>
                  <a:lnTo>
                    <a:pt x="79" y="51"/>
                  </a:lnTo>
                  <a:lnTo>
                    <a:pt x="79" y="27"/>
                  </a:lnTo>
                  <a:lnTo>
                    <a:pt x="104" y="27"/>
                  </a:lnTo>
                  <a:lnTo>
                    <a:pt x="104" y="51"/>
                  </a:lnTo>
                  <a:lnTo>
                    <a:pt x="129" y="51"/>
                  </a:lnTo>
                  <a:lnTo>
                    <a:pt x="129" y="78"/>
                  </a:lnTo>
                  <a:lnTo>
                    <a:pt x="104" y="78"/>
                  </a:lnTo>
                  <a:lnTo>
                    <a:pt x="104" y="103"/>
                  </a:lnTo>
                  <a:lnTo>
                    <a:pt x="129" y="103"/>
                  </a:lnTo>
                  <a:lnTo>
                    <a:pt x="129" y="130"/>
                  </a:lnTo>
                  <a:lnTo>
                    <a:pt x="104" y="130"/>
                  </a:lnTo>
                  <a:lnTo>
                    <a:pt x="104" y="154"/>
                  </a:lnTo>
                  <a:lnTo>
                    <a:pt x="79" y="154"/>
                  </a:lnTo>
                  <a:lnTo>
                    <a:pt x="79" y="130"/>
                  </a:lnTo>
                  <a:lnTo>
                    <a:pt x="52" y="130"/>
                  </a:lnTo>
                  <a:lnTo>
                    <a:pt x="52" y="154"/>
                  </a:lnTo>
                  <a:lnTo>
                    <a:pt x="27" y="154"/>
                  </a:lnTo>
                  <a:lnTo>
                    <a:pt x="27" y="130"/>
                  </a:lnTo>
                  <a:close/>
                  <a:moveTo>
                    <a:pt x="156" y="154"/>
                  </a:moveTo>
                  <a:lnTo>
                    <a:pt x="181" y="154"/>
                  </a:lnTo>
                  <a:lnTo>
                    <a:pt x="181" y="130"/>
                  </a:lnTo>
                  <a:lnTo>
                    <a:pt x="156" y="130"/>
                  </a:lnTo>
                  <a:lnTo>
                    <a:pt x="156" y="103"/>
                  </a:lnTo>
                  <a:lnTo>
                    <a:pt x="181" y="103"/>
                  </a:lnTo>
                  <a:lnTo>
                    <a:pt x="181" y="78"/>
                  </a:lnTo>
                  <a:lnTo>
                    <a:pt x="156" y="78"/>
                  </a:lnTo>
                  <a:lnTo>
                    <a:pt x="156" y="51"/>
                  </a:lnTo>
                  <a:lnTo>
                    <a:pt x="181" y="51"/>
                  </a:lnTo>
                  <a:lnTo>
                    <a:pt x="181" y="78"/>
                  </a:lnTo>
                  <a:lnTo>
                    <a:pt x="208" y="78"/>
                  </a:lnTo>
                  <a:lnTo>
                    <a:pt x="208" y="51"/>
                  </a:lnTo>
                  <a:lnTo>
                    <a:pt x="233" y="51"/>
                  </a:lnTo>
                  <a:lnTo>
                    <a:pt x="233" y="78"/>
                  </a:lnTo>
                  <a:lnTo>
                    <a:pt x="260" y="78"/>
                  </a:lnTo>
                  <a:lnTo>
                    <a:pt x="260" y="103"/>
                  </a:lnTo>
                  <a:lnTo>
                    <a:pt x="233" y="103"/>
                  </a:lnTo>
                  <a:lnTo>
                    <a:pt x="233" y="130"/>
                  </a:lnTo>
                  <a:lnTo>
                    <a:pt x="260" y="130"/>
                  </a:lnTo>
                  <a:lnTo>
                    <a:pt x="260" y="154"/>
                  </a:lnTo>
                  <a:lnTo>
                    <a:pt x="233" y="154"/>
                  </a:lnTo>
                  <a:lnTo>
                    <a:pt x="233" y="182"/>
                  </a:lnTo>
                  <a:lnTo>
                    <a:pt x="208" y="182"/>
                  </a:lnTo>
                  <a:lnTo>
                    <a:pt x="208" y="154"/>
                  </a:lnTo>
                  <a:lnTo>
                    <a:pt x="181" y="154"/>
                  </a:lnTo>
                  <a:lnTo>
                    <a:pt x="181" y="182"/>
                  </a:lnTo>
                  <a:lnTo>
                    <a:pt x="156" y="182"/>
                  </a:lnTo>
                  <a:lnTo>
                    <a:pt x="156" y="154"/>
                  </a:lnTo>
                  <a:close/>
                  <a:moveTo>
                    <a:pt x="0" y="412"/>
                  </a:moveTo>
                  <a:lnTo>
                    <a:pt x="27" y="412"/>
                  </a:lnTo>
                  <a:lnTo>
                    <a:pt x="27" y="182"/>
                  </a:lnTo>
                  <a:lnTo>
                    <a:pt x="129" y="182"/>
                  </a:lnTo>
                  <a:lnTo>
                    <a:pt x="129" y="192"/>
                  </a:lnTo>
                  <a:lnTo>
                    <a:pt x="129" y="206"/>
                  </a:lnTo>
                  <a:lnTo>
                    <a:pt x="285" y="206"/>
                  </a:lnTo>
                  <a:lnTo>
                    <a:pt x="285" y="182"/>
                  </a:lnTo>
                  <a:lnTo>
                    <a:pt x="285" y="27"/>
                  </a:lnTo>
                  <a:lnTo>
                    <a:pt x="260" y="27"/>
                  </a:lnTo>
                  <a:lnTo>
                    <a:pt x="156" y="27"/>
                  </a:lnTo>
                  <a:lnTo>
                    <a:pt x="156" y="0"/>
                  </a:lnTo>
                  <a:lnTo>
                    <a:pt x="142" y="0"/>
                  </a:lnTo>
                  <a:lnTo>
                    <a:pt x="129" y="0"/>
                  </a:lnTo>
                  <a:lnTo>
                    <a:pt x="27" y="0"/>
                  </a:lnTo>
                  <a:lnTo>
                    <a:pt x="13" y="0"/>
                  </a:lnTo>
                  <a:lnTo>
                    <a:pt x="0" y="0"/>
                  </a:lnTo>
                  <a:lnTo>
                    <a:pt x="0" y="412"/>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673" name="Group 672"/>
            <p:cNvGrpSpPr/>
            <p:nvPr/>
          </p:nvGrpSpPr>
          <p:grpSpPr>
            <a:xfrm>
              <a:off x="3790227" y="3147967"/>
              <a:ext cx="236365" cy="222234"/>
              <a:chOff x="3563715" y="3317372"/>
              <a:chExt cx="183054" cy="172110"/>
            </a:xfrm>
            <a:solidFill>
              <a:schemeClr val="tx2"/>
            </a:solidFill>
          </p:grpSpPr>
          <p:sp>
            <p:nvSpPr>
              <p:cNvPr id="671" name="Freeform 76"/>
              <p:cNvSpPr>
                <a:spLocks noEditPoints="1"/>
              </p:cNvSpPr>
              <p:nvPr/>
            </p:nvSpPr>
            <p:spPr bwMode="auto">
              <a:xfrm>
                <a:off x="3628388" y="3332855"/>
                <a:ext cx="118381" cy="156627"/>
              </a:xfrm>
              <a:custGeom>
                <a:avLst/>
                <a:gdLst>
                  <a:gd name="T0" fmla="*/ 24 w 48"/>
                  <a:gd name="T1" fmla="*/ 63 h 63"/>
                  <a:gd name="T2" fmla="*/ 48 w 48"/>
                  <a:gd name="T3" fmla="*/ 39 h 63"/>
                  <a:gd name="T4" fmla="*/ 27 w 48"/>
                  <a:gd name="T5" fmla="*/ 3 h 63"/>
                  <a:gd name="T6" fmla="*/ 24 w 48"/>
                  <a:gd name="T7" fmla="*/ 0 h 63"/>
                  <a:gd name="T8" fmla="*/ 21 w 48"/>
                  <a:gd name="T9" fmla="*/ 3 h 63"/>
                  <a:gd name="T10" fmla="*/ 0 w 48"/>
                  <a:gd name="T11" fmla="*/ 39 h 63"/>
                  <a:gd name="T12" fmla="*/ 24 w 48"/>
                  <a:gd name="T13" fmla="*/ 63 h 63"/>
                  <a:gd name="T14" fmla="*/ 24 w 48"/>
                  <a:gd name="T15" fmla="*/ 12 h 63"/>
                  <a:gd name="T16" fmla="*/ 40 w 48"/>
                  <a:gd name="T17" fmla="*/ 39 h 63"/>
                  <a:gd name="T18" fmla="*/ 24 w 48"/>
                  <a:gd name="T19" fmla="*/ 55 h 63"/>
                  <a:gd name="T20" fmla="*/ 8 w 48"/>
                  <a:gd name="T21" fmla="*/ 39 h 63"/>
                  <a:gd name="T22" fmla="*/ 24 w 48"/>
                  <a:gd name="T23" fmla="*/ 1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63">
                    <a:moveTo>
                      <a:pt x="24" y="63"/>
                    </a:moveTo>
                    <a:cubicBezTo>
                      <a:pt x="38" y="63"/>
                      <a:pt x="48" y="53"/>
                      <a:pt x="48" y="39"/>
                    </a:cubicBezTo>
                    <a:cubicBezTo>
                      <a:pt x="48" y="27"/>
                      <a:pt x="30" y="6"/>
                      <a:pt x="27" y="3"/>
                    </a:cubicBezTo>
                    <a:cubicBezTo>
                      <a:pt x="24" y="0"/>
                      <a:pt x="24" y="0"/>
                      <a:pt x="24" y="0"/>
                    </a:cubicBezTo>
                    <a:cubicBezTo>
                      <a:pt x="21" y="3"/>
                      <a:pt x="21" y="3"/>
                      <a:pt x="21" y="3"/>
                    </a:cubicBezTo>
                    <a:cubicBezTo>
                      <a:pt x="19" y="6"/>
                      <a:pt x="0" y="27"/>
                      <a:pt x="0" y="39"/>
                    </a:cubicBezTo>
                    <a:cubicBezTo>
                      <a:pt x="0" y="53"/>
                      <a:pt x="11" y="63"/>
                      <a:pt x="24" y="63"/>
                    </a:cubicBezTo>
                    <a:close/>
                    <a:moveTo>
                      <a:pt x="24" y="12"/>
                    </a:moveTo>
                    <a:cubicBezTo>
                      <a:pt x="32" y="21"/>
                      <a:pt x="40" y="33"/>
                      <a:pt x="40" y="39"/>
                    </a:cubicBezTo>
                    <a:cubicBezTo>
                      <a:pt x="40" y="48"/>
                      <a:pt x="33" y="55"/>
                      <a:pt x="24" y="55"/>
                    </a:cubicBezTo>
                    <a:cubicBezTo>
                      <a:pt x="16" y="55"/>
                      <a:pt x="8" y="48"/>
                      <a:pt x="8" y="39"/>
                    </a:cubicBezTo>
                    <a:cubicBezTo>
                      <a:pt x="8" y="33"/>
                      <a:pt x="17" y="21"/>
                      <a:pt x="2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72" name="Freeform 77"/>
              <p:cNvSpPr>
                <a:spLocks noEditPoints="1"/>
              </p:cNvSpPr>
              <p:nvPr/>
            </p:nvSpPr>
            <p:spPr bwMode="auto">
              <a:xfrm>
                <a:off x="3563715" y="3317372"/>
                <a:ext cx="67386" cy="90152"/>
              </a:xfrm>
              <a:custGeom>
                <a:avLst/>
                <a:gdLst>
                  <a:gd name="T0" fmla="*/ 14 w 27"/>
                  <a:gd name="T1" fmla="*/ 36 h 36"/>
                  <a:gd name="T2" fmla="*/ 27 w 27"/>
                  <a:gd name="T3" fmla="*/ 22 h 36"/>
                  <a:gd name="T4" fmla="*/ 17 w 27"/>
                  <a:gd name="T5" fmla="*/ 3 h 36"/>
                  <a:gd name="T6" fmla="*/ 14 w 27"/>
                  <a:gd name="T7" fmla="*/ 0 h 36"/>
                  <a:gd name="T8" fmla="*/ 11 w 27"/>
                  <a:gd name="T9" fmla="*/ 3 h 36"/>
                  <a:gd name="T10" fmla="*/ 0 w 27"/>
                  <a:gd name="T11" fmla="*/ 22 h 36"/>
                  <a:gd name="T12" fmla="*/ 14 w 27"/>
                  <a:gd name="T13" fmla="*/ 36 h 36"/>
                  <a:gd name="T14" fmla="*/ 14 w 27"/>
                  <a:gd name="T15" fmla="*/ 12 h 36"/>
                  <a:gd name="T16" fmla="*/ 19 w 27"/>
                  <a:gd name="T17" fmla="*/ 22 h 36"/>
                  <a:gd name="T18" fmla="*/ 14 w 27"/>
                  <a:gd name="T19" fmla="*/ 28 h 36"/>
                  <a:gd name="T20" fmla="*/ 8 w 27"/>
                  <a:gd name="T21" fmla="*/ 22 h 36"/>
                  <a:gd name="T22" fmla="*/ 14 w 27"/>
                  <a:gd name="T23"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36">
                    <a:moveTo>
                      <a:pt x="14" y="36"/>
                    </a:moveTo>
                    <a:cubicBezTo>
                      <a:pt x="21" y="36"/>
                      <a:pt x="27" y="30"/>
                      <a:pt x="27" y="22"/>
                    </a:cubicBezTo>
                    <a:cubicBezTo>
                      <a:pt x="27" y="16"/>
                      <a:pt x="19" y="6"/>
                      <a:pt x="17" y="3"/>
                    </a:cubicBezTo>
                    <a:cubicBezTo>
                      <a:pt x="14" y="0"/>
                      <a:pt x="14" y="0"/>
                      <a:pt x="14" y="0"/>
                    </a:cubicBezTo>
                    <a:cubicBezTo>
                      <a:pt x="11" y="3"/>
                      <a:pt x="11" y="3"/>
                      <a:pt x="11" y="3"/>
                    </a:cubicBezTo>
                    <a:cubicBezTo>
                      <a:pt x="8" y="6"/>
                      <a:pt x="0" y="16"/>
                      <a:pt x="0" y="22"/>
                    </a:cubicBezTo>
                    <a:cubicBezTo>
                      <a:pt x="0" y="30"/>
                      <a:pt x="6" y="36"/>
                      <a:pt x="14" y="36"/>
                    </a:cubicBezTo>
                    <a:close/>
                    <a:moveTo>
                      <a:pt x="14" y="12"/>
                    </a:moveTo>
                    <a:cubicBezTo>
                      <a:pt x="17" y="16"/>
                      <a:pt x="19" y="21"/>
                      <a:pt x="19" y="22"/>
                    </a:cubicBezTo>
                    <a:cubicBezTo>
                      <a:pt x="19" y="26"/>
                      <a:pt x="17" y="28"/>
                      <a:pt x="14" y="28"/>
                    </a:cubicBezTo>
                    <a:cubicBezTo>
                      <a:pt x="11" y="28"/>
                      <a:pt x="8" y="26"/>
                      <a:pt x="8" y="22"/>
                    </a:cubicBezTo>
                    <a:cubicBezTo>
                      <a:pt x="8" y="21"/>
                      <a:pt x="11" y="16"/>
                      <a:pt x="1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grpSp>
          <p:nvGrpSpPr>
            <p:cNvPr id="674" name="Group 673"/>
            <p:cNvGrpSpPr/>
            <p:nvPr/>
          </p:nvGrpSpPr>
          <p:grpSpPr>
            <a:xfrm>
              <a:off x="4834907" y="4885749"/>
              <a:ext cx="456489" cy="282717"/>
              <a:chOff x="4416429" y="2255828"/>
              <a:chExt cx="838199" cy="519119"/>
            </a:xfrm>
            <a:solidFill>
              <a:schemeClr val="tx2"/>
            </a:solidFill>
          </p:grpSpPr>
          <p:sp>
            <p:nvSpPr>
              <p:cNvPr id="675" name="Freeform 25"/>
              <p:cNvSpPr>
                <a:spLocks noEditPoints="1"/>
              </p:cNvSpPr>
              <p:nvPr/>
            </p:nvSpPr>
            <p:spPr bwMode="auto">
              <a:xfrm>
                <a:off x="4416429" y="2368540"/>
                <a:ext cx="231774" cy="406398"/>
              </a:xfrm>
              <a:custGeom>
                <a:avLst/>
                <a:gdLst>
                  <a:gd name="T0" fmla="*/ 0 w 54"/>
                  <a:gd name="T1" fmla="*/ 35 h 94"/>
                  <a:gd name="T2" fmla="*/ 0 w 54"/>
                  <a:gd name="T3" fmla="*/ 83 h 94"/>
                  <a:gd name="T4" fmla="*/ 12 w 54"/>
                  <a:gd name="T5" fmla="*/ 83 h 94"/>
                  <a:gd name="T6" fmla="*/ 26 w 54"/>
                  <a:gd name="T7" fmla="*/ 94 h 94"/>
                  <a:gd name="T8" fmla="*/ 41 w 54"/>
                  <a:gd name="T9" fmla="*/ 83 h 94"/>
                  <a:gd name="T10" fmla="*/ 54 w 54"/>
                  <a:gd name="T11" fmla="*/ 83 h 94"/>
                  <a:gd name="T12" fmla="*/ 54 w 54"/>
                  <a:gd name="T13" fmla="*/ 0 h 94"/>
                  <a:gd name="T14" fmla="*/ 18 w 54"/>
                  <a:gd name="T15" fmla="*/ 0 h 94"/>
                  <a:gd name="T16" fmla="*/ 0 w 54"/>
                  <a:gd name="T17" fmla="*/ 35 h 94"/>
                  <a:gd name="T18" fmla="*/ 26 w 54"/>
                  <a:gd name="T19" fmla="*/ 86 h 94"/>
                  <a:gd name="T20" fmla="*/ 19 w 54"/>
                  <a:gd name="T21" fmla="*/ 79 h 94"/>
                  <a:gd name="T22" fmla="*/ 26 w 54"/>
                  <a:gd name="T23" fmla="*/ 72 h 94"/>
                  <a:gd name="T24" fmla="*/ 33 w 54"/>
                  <a:gd name="T25" fmla="*/ 79 h 94"/>
                  <a:gd name="T26" fmla="*/ 26 w 54"/>
                  <a:gd name="T27" fmla="*/ 86 h 94"/>
                  <a:gd name="T28" fmla="*/ 46 w 54"/>
                  <a:gd name="T29" fmla="*/ 8 h 94"/>
                  <a:gd name="T30" fmla="*/ 46 w 54"/>
                  <a:gd name="T31" fmla="*/ 75 h 94"/>
                  <a:gd name="T32" fmla="*/ 41 w 54"/>
                  <a:gd name="T33" fmla="*/ 75 h 94"/>
                  <a:gd name="T34" fmla="*/ 26 w 54"/>
                  <a:gd name="T35" fmla="*/ 64 h 94"/>
                  <a:gd name="T36" fmla="*/ 12 w 54"/>
                  <a:gd name="T37" fmla="*/ 75 h 94"/>
                  <a:gd name="T38" fmla="*/ 8 w 54"/>
                  <a:gd name="T39" fmla="*/ 75 h 94"/>
                  <a:gd name="T40" fmla="*/ 8 w 54"/>
                  <a:gd name="T41" fmla="*/ 40 h 94"/>
                  <a:gd name="T42" fmla="*/ 33 w 54"/>
                  <a:gd name="T43" fmla="*/ 40 h 94"/>
                  <a:gd name="T44" fmla="*/ 33 w 54"/>
                  <a:gd name="T45" fmla="*/ 32 h 94"/>
                  <a:gd name="T46" fmla="*/ 10 w 54"/>
                  <a:gd name="T47" fmla="*/ 32 h 94"/>
                  <a:gd name="T48" fmla="*/ 23 w 54"/>
                  <a:gd name="T49" fmla="*/ 8 h 94"/>
                  <a:gd name="T50" fmla="*/ 46 w 54"/>
                  <a:gd name="T51" fmla="*/ 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94">
                    <a:moveTo>
                      <a:pt x="0" y="35"/>
                    </a:moveTo>
                    <a:cubicBezTo>
                      <a:pt x="0" y="83"/>
                      <a:pt x="0" y="83"/>
                      <a:pt x="0" y="83"/>
                    </a:cubicBezTo>
                    <a:cubicBezTo>
                      <a:pt x="12" y="83"/>
                      <a:pt x="12" y="83"/>
                      <a:pt x="12" y="83"/>
                    </a:cubicBezTo>
                    <a:cubicBezTo>
                      <a:pt x="14" y="89"/>
                      <a:pt x="19" y="94"/>
                      <a:pt x="26" y="94"/>
                    </a:cubicBezTo>
                    <a:cubicBezTo>
                      <a:pt x="33" y="94"/>
                      <a:pt x="39" y="89"/>
                      <a:pt x="41" y="83"/>
                    </a:cubicBezTo>
                    <a:cubicBezTo>
                      <a:pt x="54" y="83"/>
                      <a:pt x="54" y="83"/>
                      <a:pt x="54" y="83"/>
                    </a:cubicBezTo>
                    <a:cubicBezTo>
                      <a:pt x="54" y="0"/>
                      <a:pt x="54" y="0"/>
                      <a:pt x="54" y="0"/>
                    </a:cubicBezTo>
                    <a:cubicBezTo>
                      <a:pt x="18" y="0"/>
                      <a:pt x="18" y="0"/>
                      <a:pt x="18" y="0"/>
                    </a:cubicBezTo>
                    <a:lnTo>
                      <a:pt x="0" y="35"/>
                    </a:lnTo>
                    <a:close/>
                    <a:moveTo>
                      <a:pt x="26" y="86"/>
                    </a:moveTo>
                    <a:cubicBezTo>
                      <a:pt x="22" y="86"/>
                      <a:pt x="19" y="83"/>
                      <a:pt x="19" y="79"/>
                    </a:cubicBezTo>
                    <a:cubicBezTo>
                      <a:pt x="19" y="75"/>
                      <a:pt x="22" y="72"/>
                      <a:pt x="26" y="72"/>
                    </a:cubicBezTo>
                    <a:cubicBezTo>
                      <a:pt x="30" y="72"/>
                      <a:pt x="33" y="75"/>
                      <a:pt x="33" y="79"/>
                    </a:cubicBezTo>
                    <a:cubicBezTo>
                      <a:pt x="33" y="83"/>
                      <a:pt x="30" y="86"/>
                      <a:pt x="26" y="86"/>
                    </a:cubicBezTo>
                    <a:close/>
                    <a:moveTo>
                      <a:pt x="46" y="8"/>
                    </a:moveTo>
                    <a:cubicBezTo>
                      <a:pt x="46" y="75"/>
                      <a:pt x="46" y="75"/>
                      <a:pt x="46" y="75"/>
                    </a:cubicBezTo>
                    <a:cubicBezTo>
                      <a:pt x="41" y="75"/>
                      <a:pt x="41" y="75"/>
                      <a:pt x="41" y="75"/>
                    </a:cubicBezTo>
                    <a:cubicBezTo>
                      <a:pt x="39" y="68"/>
                      <a:pt x="33" y="64"/>
                      <a:pt x="26" y="64"/>
                    </a:cubicBezTo>
                    <a:cubicBezTo>
                      <a:pt x="19" y="64"/>
                      <a:pt x="14" y="68"/>
                      <a:pt x="12" y="75"/>
                    </a:cubicBezTo>
                    <a:cubicBezTo>
                      <a:pt x="8" y="75"/>
                      <a:pt x="8" y="75"/>
                      <a:pt x="8" y="75"/>
                    </a:cubicBezTo>
                    <a:cubicBezTo>
                      <a:pt x="8" y="40"/>
                      <a:pt x="8" y="40"/>
                      <a:pt x="8" y="40"/>
                    </a:cubicBezTo>
                    <a:cubicBezTo>
                      <a:pt x="33" y="40"/>
                      <a:pt x="33" y="40"/>
                      <a:pt x="33" y="40"/>
                    </a:cubicBezTo>
                    <a:cubicBezTo>
                      <a:pt x="33" y="32"/>
                      <a:pt x="33" y="32"/>
                      <a:pt x="33" y="32"/>
                    </a:cubicBezTo>
                    <a:cubicBezTo>
                      <a:pt x="10" y="32"/>
                      <a:pt x="10" y="32"/>
                      <a:pt x="10" y="32"/>
                    </a:cubicBezTo>
                    <a:cubicBezTo>
                      <a:pt x="23" y="8"/>
                      <a:pt x="23" y="8"/>
                      <a:pt x="23" y="8"/>
                    </a:cubicBezTo>
                    <a:lnTo>
                      <a:pt x="4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76" name="Freeform 26"/>
              <p:cNvSpPr>
                <a:spLocks noEditPoints="1"/>
              </p:cNvSpPr>
              <p:nvPr/>
            </p:nvSpPr>
            <p:spPr bwMode="auto">
              <a:xfrm>
                <a:off x="4686303" y="2255828"/>
                <a:ext cx="568325" cy="350837"/>
              </a:xfrm>
              <a:custGeom>
                <a:avLst/>
                <a:gdLst>
                  <a:gd name="T0" fmla="*/ 0 w 358"/>
                  <a:gd name="T1" fmla="*/ 0 h 221"/>
                  <a:gd name="T2" fmla="*/ 0 w 358"/>
                  <a:gd name="T3" fmla="*/ 221 h 221"/>
                  <a:gd name="T4" fmla="*/ 358 w 358"/>
                  <a:gd name="T5" fmla="*/ 221 h 221"/>
                  <a:gd name="T6" fmla="*/ 358 w 358"/>
                  <a:gd name="T7" fmla="*/ 0 h 221"/>
                  <a:gd name="T8" fmla="*/ 0 w 358"/>
                  <a:gd name="T9" fmla="*/ 0 h 221"/>
                  <a:gd name="T10" fmla="*/ 336 w 358"/>
                  <a:gd name="T11" fmla="*/ 199 h 221"/>
                  <a:gd name="T12" fmla="*/ 304 w 358"/>
                  <a:gd name="T13" fmla="*/ 199 h 221"/>
                  <a:gd name="T14" fmla="*/ 304 w 358"/>
                  <a:gd name="T15" fmla="*/ 74 h 221"/>
                  <a:gd name="T16" fmla="*/ 282 w 358"/>
                  <a:gd name="T17" fmla="*/ 74 h 221"/>
                  <a:gd name="T18" fmla="*/ 282 w 358"/>
                  <a:gd name="T19" fmla="*/ 199 h 221"/>
                  <a:gd name="T20" fmla="*/ 247 w 358"/>
                  <a:gd name="T21" fmla="*/ 199 h 221"/>
                  <a:gd name="T22" fmla="*/ 247 w 358"/>
                  <a:gd name="T23" fmla="*/ 74 h 221"/>
                  <a:gd name="T24" fmla="*/ 225 w 358"/>
                  <a:gd name="T25" fmla="*/ 74 h 221"/>
                  <a:gd name="T26" fmla="*/ 225 w 358"/>
                  <a:gd name="T27" fmla="*/ 199 h 221"/>
                  <a:gd name="T28" fmla="*/ 190 w 358"/>
                  <a:gd name="T29" fmla="*/ 199 h 221"/>
                  <a:gd name="T30" fmla="*/ 190 w 358"/>
                  <a:gd name="T31" fmla="*/ 74 h 221"/>
                  <a:gd name="T32" fmla="*/ 168 w 358"/>
                  <a:gd name="T33" fmla="*/ 74 h 221"/>
                  <a:gd name="T34" fmla="*/ 168 w 358"/>
                  <a:gd name="T35" fmla="*/ 199 h 221"/>
                  <a:gd name="T36" fmla="*/ 133 w 358"/>
                  <a:gd name="T37" fmla="*/ 199 h 221"/>
                  <a:gd name="T38" fmla="*/ 133 w 358"/>
                  <a:gd name="T39" fmla="*/ 74 h 221"/>
                  <a:gd name="T40" fmla="*/ 111 w 358"/>
                  <a:gd name="T41" fmla="*/ 74 h 221"/>
                  <a:gd name="T42" fmla="*/ 111 w 358"/>
                  <a:gd name="T43" fmla="*/ 199 h 221"/>
                  <a:gd name="T44" fmla="*/ 76 w 358"/>
                  <a:gd name="T45" fmla="*/ 199 h 221"/>
                  <a:gd name="T46" fmla="*/ 76 w 358"/>
                  <a:gd name="T47" fmla="*/ 74 h 221"/>
                  <a:gd name="T48" fmla="*/ 54 w 358"/>
                  <a:gd name="T49" fmla="*/ 74 h 221"/>
                  <a:gd name="T50" fmla="*/ 54 w 358"/>
                  <a:gd name="T51" fmla="*/ 199 h 221"/>
                  <a:gd name="T52" fmla="*/ 22 w 358"/>
                  <a:gd name="T53" fmla="*/ 199 h 221"/>
                  <a:gd name="T54" fmla="*/ 22 w 358"/>
                  <a:gd name="T55" fmla="*/ 22 h 221"/>
                  <a:gd name="T56" fmla="*/ 336 w 358"/>
                  <a:gd name="T57" fmla="*/ 22 h 221"/>
                  <a:gd name="T58" fmla="*/ 336 w 358"/>
                  <a:gd name="T59" fmla="*/ 199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8" h="221">
                    <a:moveTo>
                      <a:pt x="0" y="0"/>
                    </a:moveTo>
                    <a:lnTo>
                      <a:pt x="0" y="221"/>
                    </a:lnTo>
                    <a:lnTo>
                      <a:pt x="358" y="221"/>
                    </a:lnTo>
                    <a:lnTo>
                      <a:pt x="358" y="0"/>
                    </a:lnTo>
                    <a:lnTo>
                      <a:pt x="0" y="0"/>
                    </a:lnTo>
                    <a:close/>
                    <a:moveTo>
                      <a:pt x="336" y="199"/>
                    </a:moveTo>
                    <a:lnTo>
                      <a:pt x="304" y="199"/>
                    </a:lnTo>
                    <a:lnTo>
                      <a:pt x="304" y="74"/>
                    </a:lnTo>
                    <a:lnTo>
                      <a:pt x="282" y="74"/>
                    </a:lnTo>
                    <a:lnTo>
                      <a:pt x="282" y="199"/>
                    </a:lnTo>
                    <a:lnTo>
                      <a:pt x="247" y="199"/>
                    </a:lnTo>
                    <a:lnTo>
                      <a:pt x="247" y="74"/>
                    </a:lnTo>
                    <a:lnTo>
                      <a:pt x="225" y="74"/>
                    </a:lnTo>
                    <a:lnTo>
                      <a:pt x="225" y="199"/>
                    </a:lnTo>
                    <a:lnTo>
                      <a:pt x="190" y="199"/>
                    </a:lnTo>
                    <a:lnTo>
                      <a:pt x="190" y="74"/>
                    </a:lnTo>
                    <a:lnTo>
                      <a:pt x="168" y="74"/>
                    </a:lnTo>
                    <a:lnTo>
                      <a:pt x="168" y="199"/>
                    </a:lnTo>
                    <a:lnTo>
                      <a:pt x="133" y="199"/>
                    </a:lnTo>
                    <a:lnTo>
                      <a:pt x="133" y="74"/>
                    </a:lnTo>
                    <a:lnTo>
                      <a:pt x="111" y="74"/>
                    </a:lnTo>
                    <a:lnTo>
                      <a:pt x="111" y="199"/>
                    </a:lnTo>
                    <a:lnTo>
                      <a:pt x="76" y="199"/>
                    </a:lnTo>
                    <a:lnTo>
                      <a:pt x="76" y="74"/>
                    </a:lnTo>
                    <a:lnTo>
                      <a:pt x="54" y="74"/>
                    </a:lnTo>
                    <a:lnTo>
                      <a:pt x="54" y="199"/>
                    </a:lnTo>
                    <a:lnTo>
                      <a:pt x="22" y="199"/>
                    </a:lnTo>
                    <a:lnTo>
                      <a:pt x="22" y="22"/>
                    </a:lnTo>
                    <a:lnTo>
                      <a:pt x="336" y="22"/>
                    </a:lnTo>
                    <a:lnTo>
                      <a:pt x="336"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77" name="Freeform 27"/>
              <p:cNvSpPr>
                <a:spLocks noEditPoints="1"/>
              </p:cNvSpPr>
              <p:nvPr/>
            </p:nvSpPr>
            <p:spPr bwMode="auto">
              <a:xfrm>
                <a:off x="4910139" y="2646352"/>
                <a:ext cx="128588" cy="128588"/>
              </a:xfrm>
              <a:custGeom>
                <a:avLst/>
                <a:gdLst>
                  <a:gd name="T0" fmla="*/ 15 w 30"/>
                  <a:gd name="T1" fmla="*/ 0 h 30"/>
                  <a:gd name="T2" fmla="*/ 0 w 30"/>
                  <a:gd name="T3" fmla="*/ 15 h 30"/>
                  <a:gd name="T4" fmla="*/ 15 w 30"/>
                  <a:gd name="T5" fmla="*/ 30 h 30"/>
                  <a:gd name="T6" fmla="*/ 30 w 30"/>
                  <a:gd name="T7" fmla="*/ 15 h 30"/>
                  <a:gd name="T8" fmla="*/ 15 w 30"/>
                  <a:gd name="T9" fmla="*/ 0 h 30"/>
                  <a:gd name="T10" fmla="*/ 15 w 30"/>
                  <a:gd name="T11" fmla="*/ 22 h 30"/>
                  <a:gd name="T12" fmla="*/ 8 w 30"/>
                  <a:gd name="T13" fmla="*/ 15 h 30"/>
                  <a:gd name="T14" fmla="*/ 15 w 30"/>
                  <a:gd name="T15" fmla="*/ 8 h 30"/>
                  <a:gd name="T16" fmla="*/ 22 w 30"/>
                  <a:gd name="T17" fmla="*/ 15 h 30"/>
                  <a:gd name="T18" fmla="*/ 15 w 30"/>
                  <a:gd name="T19"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0"/>
                    </a:moveTo>
                    <a:cubicBezTo>
                      <a:pt x="7" y="0"/>
                      <a:pt x="0" y="6"/>
                      <a:pt x="0" y="15"/>
                    </a:cubicBezTo>
                    <a:cubicBezTo>
                      <a:pt x="0" y="23"/>
                      <a:pt x="7" y="30"/>
                      <a:pt x="15" y="30"/>
                    </a:cubicBezTo>
                    <a:cubicBezTo>
                      <a:pt x="23" y="30"/>
                      <a:pt x="30" y="23"/>
                      <a:pt x="30" y="15"/>
                    </a:cubicBezTo>
                    <a:cubicBezTo>
                      <a:pt x="30" y="6"/>
                      <a:pt x="23" y="0"/>
                      <a:pt x="15" y="0"/>
                    </a:cubicBezTo>
                    <a:close/>
                    <a:moveTo>
                      <a:pt x="15" y="22"/>
                    </a:moveTo>
                    <a:cubicBezTo>
                      <a:pt x="11" y="22"/>
                      <a:pt x="8" y="19"/>
                      <a:pt x="8" y="15"/>
                    </a:cubicBezTo>
                    <a:cubicBezTo>
                      <a:pt x="8" y="11"/>
                      <a:pt x="11" y="8"/>
                      <a:pt x="15" y="8"/>
                    </a:cubicBezTo>
                    <a:cubicBezTo>
                      <a:pt x="19" y="8"/>
                      <a:pt x="22" y="11"/>
                      <a:pt x="22" y="15"/>
                    </a:cubicBezTo>
                    <a:cubicBezTo>
                      <a:pt x="22" y="19"/>
                      <a:pt x="19" y="22"/>
                      <a:pt x="1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78" name="Freeform 28"/>
              <p:cNvSpPr>
                <a:spLocks noEditPoints="1"/>
              </p:cNvSpPr>
              <p:nvPr/>
            </p:nvSpPr>
            <p:spPr bwMode="auto">
              <a:xfrm>
                <a:off x="5056184" y="2646359"/>
                <a:ext cx="128588" cy="128588"/>
              </a:xfrm>
              <a:custGeom>
                <a:avLst/>
                <a:gdLst>
                  <a:gd name="T0" fmla="*/ 15 w 30"/>
                  <a:gd name="T1" fmla="*/ 0 h 30"/>
                  <a:gd name="T2" fmla="*/ 0 w 30"/>
                  <a:gd name="T3" fmla="*/ 15 h 30"/>
                  <a:gd name="T4" fmla="*/ 15 w 30"/>
                  <a:gd name="T5" fmla="*/ 30 h 30"/>
                  <a:gd name="T6" fmla="*/ 30 w 30"/>
                  <a:gd name="T7" fmla="*/ 15 h 30"/>
                  <a:gd name="T8" fmla="*/ 15 w 30"/>
                  <a:gd name="T9" fmla="*/ 0 h 30"/>
                  <a:gd name="T10" fmla="*/ 15 w 30"/>
                  <a:gd name="T11" fmla="*/ 22 h 30"/>
                  <a:gd name="T12" fmla="*/ 8 w 30"/>
                  <a:gd name="T13" fmla="*/ 15 h 30"/>
                  <a:gd name="T14" fmla="*/ 15 w 30"/>
                  <a:gd name="T15" fmla="*/ 8 h 30"/>
                  <a:gd name="T16" fmla="*/ 22 w 30"/>
                  <a:gd name="T17" fmla="*/ 15 h 30"/>
                  <a:gd name="T18" fmla="*/ 15 w 30"/>
                  <a:gd name="T19"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0"/>
                    </a:moveTo>
                    <a:cubicBezTo>
                      <a:pt x="7" y="0"/>
                      <a:pt x="0" y="6"/>
                      <a:pt x="0" y="15"/>
                    </a:cubicBezTo>
                    <a:cubicBezTo>
                      <a:pt x="0" y="23"/>
                      <a:pt x="7" y="30"/>
                      <a:pt x="15" y="30"/>
                    </a:cubicBezTo>
                    <a:cubicBezTo>
                      <a:pt x="24" y="30"/>
                      <a:pt x="30" y="23"/>
                      <a:pt x="30" y="15"/>
                    </a:cubicBezTo>
                    <a:cubicBezTo>
                      <a:pt x="30" y="6"/>
                      <a:pt x="24" y="0"/>
                      <a:pt x="15" y="0"/>
                    </a:cubicBezTo>
                    <a:close/>
                    <a:moveTo>
                      <a:pt x="15" y="22"/>
                    </a:moveTo>
                    <a:cubicBezTo>
                      <a:pt x="11" y="22"/>
                      <a:pt x="8" y="19"/>
                      <a:pt x="8" y="15"/>
                    </a:cubicBezTo>
                    <a:cubicBezTo>
                      <a:pt x="8" y="11"/>
                      <a:pt x="11" y="8"/>
                      <a:pt x="15" y="8"/>
                    </a:cubicBezTo>
                    <a:cubicBezTo>
                      <a:pt x="19" y="8"/>
                      <a:pt x="22" y="11"/>
                      <a:pt x="22" y="15"/>
                    </a:cubicBezTo>
                    <a:cubicBezTo>
                      <a:pt x="22" y="19"/>
                      <a:pt x="19" y="22"/>
                      <a:pt x="1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79" name="Freeform 29"/>
              <p:cNvSpPr>
                <a:spLocks noEditPoints="1"/>
              </p:cNvSpPr>
              <p:nvPr/>
            </p:nvSpPr>
            <p:spPr bwMode="auto">
              <a:xfrm>
                <a:off x="4686301" y="2628901"/>
                <a:ext cx="176213" cy="98425"/>
              </a:xfrm>
              <a:custGeom>
                <a:avLst/>
                <a:gdLst>
                  <a:gd name="T0" fmla="*/ 0 w 111"/>
                  <a:gd name="T1" fmla="*/ 62 h 62"/>
                  <a:gd name="T2" fmla="*/ 111 w 111"/>
                  <a:gd name="T3" fmla="*/ 62 h 62"/>
                  <a:gd name="T4" fmla="*/ 111 w 111"/>
                  <a:gd name="T5" fmla="*/ 0 h 62"/>
                  <a:gd name="T6" fmla="*/ 0 w 111"/>
                  <a:gd name="T7" fmla="*/ 0 h 62"/>
                  <a:gd name="T8" fmla="*/ 0 w 111"/>
                  <a:gd name="T9" fmla="*/ 62 h 62"/>
                  <a:gd name="T10" fmla="*/ 22 w 111"/>
                  <a:gd name="T11" fmla="*/ 21 h 62"/>
                  <a:gd name="T12" fmla="*/ 90 w 111"/>
                  <a:gd name="T13" fmla="*/ 21 h 62"/>
                  <a:gd name="T14" fmla="*/ 90 w 111"/>
                  <a:gd name="T15" fmla="*/ 41 h 62"/>
                  <a:gd name="T16" fmla="*/ 22 w 111"/>
                  <a:gd name="T17" fmla="*/ 41 h 62"/>
                  <a:gd name="T18" fmla="*/ 22 w 111"/>
                  <a:gd name="T19"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62">
                    <a:moveTo>
                      <a:pt x="0" y="62"/>
                    </a:moveTo>
                    <a:lnTo>
                      <a:pt x="111" y="62"/>
                    </a:lnTo>
                    <a:lnTo>
                      <a:pt x="111" y="0"/>
                    </a:lnTo>
                    <a:lnTo>
                      <a:pt x="0" y="0"/>
                    </a:lnTo>
                    <a:lnTo>
                      <a:pt x="0" y="62"/>
                    </a:lnTo>
                    <a:close/>
                    <a:moveTo>
                      <a:pt x="22" y="21"/>
                    </a:moveTo>
                    <a:lnTo>
                      <a:pt x="90" y="21"/>
                    </a:lnTo>
                    <a:lnTo>
                      <a:pt x="90" y="41"/>
                    </a:lnTo>
                    <a:lnTo>
                      <a:pt x="22" y="41"/>
                    </a:lnTo>
                    <a:lnTo>
                      <a:pt x="22"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683" name="Freeform 120"/>
            <p:cNvSpPr>
              <a:spLocks noEditPoints="1"/>
            </p:cNvSpPr>
            <p:nvPr/>
          </p:nvSpPr>
          <p:spPr bwMode="auto">
            <a:xfrm>
              <a:off x="4636763" y="2243145"/>
              <a:ext cx="216928" cy="408855"/>
            </a:xfrm>
            <a:custGeom>
              <a:avLst/>
              <a:gdLst>
                <a:gd name="T0" fmla="*/ 0 w 269"/>
                <a:gd name="T1" fmla="*/ 396 h 507"/>
                <a:gd name="T2" fmla="*/ 0 w 269"/>
                <a:gd name="T3" fmla="*/ 491 h 507"/>
                <a:gd name="T4" fmla="*/ 22 w 269"/>
                <a:gd name="T5" fmla="*/ 507 h 507"/>
                <a:gd name="T6" fmla="*/ 44 w 269"/>
                <a:gd name="T7" fmla="*/ 491 h 507"/>
                <a:gd name="T8" fmla="*/ 228 w 269"/>
                <a:gd name="T9" fmla="*/ 507 h 507"/>
                <a:gd name="T10" fmla="*/ 250 w 269"/>
                <a:gd name="T11" fmla="*/ 491 h 507"/>
                <a:gd name="T12" fmla="*/ 269 w 269"/>
                <a:gd name="T13" fmla="*/ 418 h 507"/>
                <a:gd name="T14" fmla="*/ 269 w 269"/>
                <a:gd name="T15" fmla="*/ 0 h 507"/>
                <a:gd name="T16" fmla="*/ 247 w 269"/>
                <a:gd name="T17" fmla="*/ 469 h 507"/>
                <a:gd name="T18" fmla="*/ 22 w 269"/>
                <a:gd name="T19" fmla="*/ 418 h 507"/>
                <a:gd name="T20" fmla="*/ 247 w 269"/>
                <a:gd name="T21" fmla="*/ 469 h 507"/>
                <a:gd name="T22" fmla="*/ 22 w 269"/>
                <a:gd name="T23" fmla="*/ 22 h 507"/>
                <a:gd name="T24" fmla="*/ 247 w 269"/>
                <a:gd name="T25" fmla="*/ 114 h 507"/>
                <a:gd name="T26" fmla="*/ 225 w 269"/>
                <a:gd name="T27" fmla="*/ 60 h 507"/>
                <a:gd name="T28" fmla="*/ 195 w 269"/>
                <a:gd name="T29" fmla="*/ 114 h 507"/>
                <a:gd name="T30" fmla="*/ 175 w 269"/>
                <a:gd name="T31" fmla="*/ 60 h 507"/>
                <a:gd name="T32" fmla="*/ 145 w 269"/>
                <a:gd name="T33" fmla="*/ 114 h 507"/>
                <a:gd name="T34" fmla="*/ 126 w 269"/>
                <a:gd name="T35" fmla="*/ 60 h 507"/>
                <a:gd name="T36" fmla="*/ 96 w 269"/>
                <a:gd name="T37" fmla="*/ 114 h 507"/>
                <a:gd name="T38" fmla="*/ 68 w 269"/>
                <a:gd name="T39" fmla="*/ 136 h 507"/>
                <a:gd name="T40" fmla="*/ 126 w 269"/>
                <a:gd name="T41" fmla="*/ 136 h 507"/>
                <a:gd name="T42" fmla="*/ 175 w 269"/>
                <a:gd name="T43" fmla="*/ 136 h 507"/>
                <a:gd name="T44" fmla="*/ 225 w 269"/>
                <a:gd name="T45" fmla="*/ 136 h 507"/>
                <a:gd name="T46" fmla="*/ 247 w 269"/>
                <a:gd name="T47" fmla="*/ 225 h 507"/>
                <a:gd name="T48" fmla="*/ 225 w 269"/>
                <a:gd name="T49" fmla="*/ 168 h 507"/>
                <a:gd name="T50" fmla="*/ 195 w 269"/>
                <a:gd name="T51" fmla="*/ 225 h 507"/>
                <a:gd name="T52" fmla="*/ 175 w 269"/>
                <a:gd name="T53" fmla="*/ 168 h 507"/>
                <a:gd name="T54" fmla="*/ 145 w 269"/>
                <a:gd name="T55" fmla="*/ 225 h 507"/>
                <a:gd name="T56" fmla="*/ 126 w 269"/>
                <a:gd name="T57" fmla="*/ 168 h 507"/>
                <a:gd name="T58" fmla="*/ 96 w 269"/>
                <a:gd name="T59" fmla="*/ 225 h 507"/>
                <a:gd name="T60" fmla="*/ 68 w 269"/>
                <a:gd name="T61" fmla="*/ 247 h 507"/>
                <a:gd name="T62" fmla="*/ 126 w 269"/>
                <a:gd name="T63" fmla="*/ 247 h 507"/>
                <a:gd name="T64" fmla="*/ 175 w 269"/>
                <a:gd name="T65" fmla="*/ 247 h 507"/>
                <a:gd name="T66" fmla="*/ 225 w 269"/>
                <a:gd name="T67" fmla="*/ 247 h 507"/>
                <a:gd name="T68" fmla="*/ 247 w 269"/>
                <a:gd name="T69" fmla="*/ 334 h 507"/>
                <a:gd name="T70" fmla="*/ 225 w 269"/>
                <a:gd name="T71" fmla="*/ 279 h 507"/>
                <a:gd name="T72" fmla="*/ 195 w 269"/>
                <a:gd name="T73" fmla="*/ 334 h 507"/>
                <a:gd name="T74" fmla="*/ 175 w 269"/>
                <a:gd name="T75" fmla="*/ 279 h 507"/>
                <a:gd name="T76" fmla="*/ 145 w 269"/>
                <a:gd name="T77" fmla="*/ 334 h 507"/>
                <a:gd name="T78" fmla="*/ 126 w 269"/>
                <a:gd name="T79" fmla="*/ 279 h 507"/>
                <a:gd name="T80" fmla="*/ 96 w 269"/>
                <a:gd name="T81" fmla="*/ 334 h 507"/>
                <a:gd name="T82" fmla="*/ 68 w 269"/>
                <a:gd name="T83" fmla="*/ 355 h 507"/>
                <a:gd name="T84" fmla="*/ 126 w 269"/>
                <a:gd name="T85" fmla="*/ 355 h 507"/>
                <a:gd name="T86" fmla="*/ 175 w 269"/>
                <a:gd name="T87" fmla="*/ 355 h 507"/>
                <a:gd name="T88" fmla="*/ 225 w 269"/>
                <a:gd name="T89" fmla="*/ 355 h 507"/>
                <a:gd name="T90" fmla="*/ 247 w 269"/>
                <a:gd name="T91" fmla="*/ 396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9" h="507">
                  <a:moveTo>
                    <a:pt x="0" y="0"/>
                  </a:moveTo>
                  <a:lnTo>
                    <a:pt x="0" y="396"/>
                  </a:lnTo>
                  <a:lnTo>
                    <a:pt x="0" y="418"/>
                  </a:lnTo>
                  <a:lnTo>
                    <a:pt x="0" y="491"/>
                  </a:lnTo>
                  <a:lnTo>
                    <a:pt x="22" y="491"/>
                  </a:lnTo>
                  <a:lnTo>
                    <a:pt x="22" y="507"/>
                  </a:lnTo>
                  <a:lnTo>
                    <a:pt x="44" y="507"/>
                  </a:lnTo>
                  <a:lnTo>
                    <a:pt x="44" y="491"/>
                  </a:lnTo>
                  <a:lnTo>
                    <a:pt x="228" y="491"/>
                  </a:lnTo>
                  <a:lnTo>
                    <a:pt x="228" y="507"/>
                  </a:lnTo>
                  <a:lnTo>
                    <a:pt x="250" y="507"/>
                  </a:lnTo>
                  <a:lnTo>
                    <a:pt x="250" y="491"/>
                  </a:lnTo>
                  <a:lnTo>
                    <a:pt x="269" y="491"/>
                  </a:lnTo>
                  <a:lnTo>
                    <a:pt x="269" y="418"/>
                  </a:lnTo>
                  <a:lnTo>
                    <a:pt x="269" y="396"/>
                  </a:lnTo>
                  <a:lnTo>
                    <a:pt x="269" y="0"/>
                  </a:lnTo>
                  <a:lnTo>
                    <a:pt x="0" y="0"/>
                  </a:lnTo>
                  <a:close/>
                  <a:moveTo>
                    <a:pt x="247" y="469"/>
                  </a:moveTo>
                  <a:lnTo>
                    <a:pt x="22" y="469"/>
                  </a:lnTo>
                  <a:lnTo>
                    <a:pt x="22" y="418"/>
                  </a:lnTo>
                  <a:lnTo>
                    <a:pt x="247" y="418"/>
                  </a:lnTo>
                  <a:lnTo>
                    <a:pt x="247" y="469"/>
                  </a:lnTo>
                  <a:close/>
                  <a:moveTo>
                    <a:pt x="22" y="396"/>
                  </a:moveTo>
                  <a:lnTo>
                    <a:pt x="22" y="22"/>
                  </a:lnTo>
                  <a:lnTo>
                    <a:pt x="247" y="22"/>
                  </a:lnTo>
                  <a:lnTo>
                    <a:pt x="247" y="114"/>
                  </a:lnTo>
                  <a:lnTo>
                    <a:pt x="225" y="114"/>
                  </a:lnTo>
                  <a:lnTo>
                    <a:pt x="225" y="60"/>
                  </a:lnTo>
                  <a:lnTo>
                    <a:pt x="195" y="60"/>
                  </a:lnTo>
                  <a:lnTo>
                    <a:pt x="195" y="114"/>
                  </a:lnTo>
                  <a:lnTo>
                    <a:pt x="175" y="114"/>
                  </a:lnTo>
                  <a:lnTo>
                    <a:pt x="175" y="60"/>
                  </a:lnTo>
                  <a:lnTo>
                    <a:pt x="145" y="60"/>
                  </a:lnTo>
                  <a:lnTo>
                    <a:pt x="145" y="114"/>
                  </a:lnTo>
                  <a:lnTo>
                    <a:pt x="126" y="114"/>
                  </a:lnTo>
                  <a:lnTo>
                    <a:pt x="126" y="60"/>
                  </a:lnTo>
                  <a:lnTo>
                    <a:pt x="96" y="60"/>
                  </a:lnTo>
                  <a:lnTo>
                    <a:pt x="96" y="114"/>
                  </a:lnTo>
                  <a:lnTo>
                    <a:pt x="68" y="114"/>
                  </a:lnTo>
                  <a:lnTo>
                    <a:pt x="68" y="136"/>
                  </a:lnTo>
                  <a:lnTo>
                    <a:pt x="96" y="136"/>
                  </a:lnTo>
                  <a:lnTo>
                    <a:pt x="126" y="136"/>
                  </a:lnTo>
                  <a:lnTo>
                    <a:pt x="145" y="136"/>
                  </a:lnTo>
                  <a:lnTo>
                    <a:pt x="175" y="136"/>
                  </a:lnTo>
                  <a:lnTo>
                    <a:pt x="195" y="136"/>
                  </a:lnTo>
                  <a:lnTo>
                    <a:pt x="225" y="136"/>
                  </a:lnTo>
                  <a:lnTo>
                    <a:pt x="247" y="136"/>
                  </a:lnTo>
                  <a:lnTo>
                    <a:pt x="247" y="225"/>
                  </a:lnTo>
                  <a:lnTo>
                    <a:pt x="225" y="225"/>
                  </a:lnTo>
                  <a:lnTo>
                    <a:pt x="225" y="168"/>
                  </a:lnTo>
                  <a:lnTo>
                    <a:pt x="195" y="168"/>
                  </a:lnTo>
                  <a:lnTo>
                    <a:pt x="195" y="225"/>
                  </a:lnTo>
                  <a:lnTo>
                    <a:pt x="175" y="225"/>
                  </a:lnTo>
                  <a:lnTo>
                    <a:pt x="175" y="168"/>
                  </a:lnTo>
                  <a:lnTo>
                    <a:pt x="145" y="168"/>
                  </a:lnTo>
                  <a:lnTo>
                    <a:pt x="145" y="225"/>
                  </a:lnTo>
                  <a:lnTo>
                    <a:pt x="126" y="225"/>
                  </a:lnTo>
                  <a:lnTo>
                    <a:pt x="126" y="168"/>
                  </a:lnTo>
                  <a:lnTo>
                    <a:pt x="96" y="168"/>
                  </a:lnTo>
                  <a:lnTo>
                    <a:pt x="96" y="225"/>
                  </a:lnTo>
                  <a:lnTo>
                    <a:pt x="68" y="225"/>
                  </a:lnTo>
                  <a:lnTo>
                    <a:pt x="68" y="247"/>
                  </a:lnTo>
                  <a:lnTo>
                    <a:pt x="96" y="247"/>
                  </a:lnTo>
                  <a:lnTo>
                    <a:pt x="126" y="247"/>
                  </a:lnTo>
                  <a:lnTo>
                    <a:pt x="145" y="247"/>
                  </a:lnTo>
                  <a:lnTo>
                    <a:pt x="175" y="247"/>
                  </a:lnTo>
                  <a:lnTo>
                    <a:pt x="195" y="247"/>
                  </a:lnTo>
                  <a:lnTo>
                    <a:pt x="225" y="247"/>
                  </a:lnTo>
                  <a:lnTo>
                    <a:pt x="247" y="247"/>
                  </a:lnTo>
                  <a:lnTo>
                    <a:pt x="247" y="334"/>
                  </a:lnTo>
                  <a:lnTo>
                    <a:pt x="225" y="334"/>
                  </a:lnTo>
                  <a:lnTo>
                    <a:pt x="225" y="279"/>
                  </a:lnTo>
                  <a:lnTo>
                    <a:pt x="195" y="279"/>
                  </a:lnTo>
                  <a:lnTo>
                    <a:pt x="195" y="334"/>
                  </a:lnTo>
                  <a:lnTo>
                    <a:pt x="175" y="334"/>
                  </a:lnTo>
                  <a:lnTo>
                    <a:pt x="175" y="279"/>
                  </a:lnTo>
                  <a:lnTo>
                    <a:pt x="145" y="279"/>
                  </a:lnTo>
                  <a:lnTo>
                    <a:pt x="145" y="334"/>
                  </a:lnTo>
                  <a:lnTo>
                    <a:pt x="126" y="334"/>
                  </a:lnTo>
                  <a:lnTo>
                    <a:pt x="126" y="279"/>
                  </a:lnTo>
                  <a:lnTo>
                    <a:pt x="96" y="279"/>
                  </a:lnTo>
                  <a:lnTo>
                    <a:pt x="96" y="334"/>
                  </a:lnTo>
                  <a:lnTo>
                    <a:pt x="68" y="334"/>
                  </a:lnTo>
                  <a:lnTo>
                    <a:pt x="68" y="355"/>
                  </a:lnTo>
                  <a:lnTo>
                    <a:pt x="96" y="355"/>
                  </a:lnTo>
                  <a:lnTo>
                    <a:pt x="126" y="355"/>
                  </a:lnTo>
                  <a:lnTo>
                    <a:pt x="145" y="355"/>
                  </a:lnTo>
                  <a:lnTo>
                    <a:pt x="175" y="355"/>
                  </a:lnTo>
                  <a:lnTo>
                    <a:pt x="195" y="355"/>
                  </a:lnTo>
                  <a:lnTo>
                    <a:pt x="225" y="355"/>
                  </a:lnTo>
                  <a:lnTo>
                    <a:pt x="247" y="355"/>
                  </a:lnTo>
                  <a:lnTo>
                    <a:pt x="247" y="396"/>
                  </a:lnTo>
                  <a:lnTo>
                    <a:pt x="22" y="39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689" name="Group 688"/>
            <p:cNvGrpSpPr/>
            <p:nvPr/>
          </p:nvGrpSpPr>
          <p:grpSpPr>
            <a:xfrm>
              <a:off x="4945156" y="3461954"/>
              <a:ext cx="318526" cy="389202"/>
              <a:chOff x="6662738" y="3182940"/>
              <a:chExt cx="522288" cy="638176"/>
            </a:xfrm>
            <a:solidFill>
              <a:schemeClr val="tx2"/>
            </a:solidFill>
          </p:grpSpPr>
          <p:sp>
            <p:nvSpPr>
              <p:cNvPr id="687" name="Freeform 124"/>
              <p:cNvSpPr>
                <a:spLocks/>
              </p:cNvSpPr>
              <p:nvPr/>
            </p:nvSpPr>
            <p:spPr bwMode="auto">
              <a:xfrm>
                <a:off x="6775450" y="3567116"/>
                <a:ext cx="133350" cy="163513"/>
              </a:xfrm>
              <a:custGeom>
                <a:avLst/>
                <a:gdLst>
                  <a:gd name="T0" fmla="*/ 30 w 84"/>
                  <a:gd name="T1" fmla="*/ 0 h 103"/>
                  <a:gd name="T2" fmla="*/ 0 w 84"/>
                  <a:gd name="T3" fmla="*/ 46 h 103"/>
                  <a:gd name="T4" fmla="*/ 30 w 84"/>
                  <a:gd name="T5" fmla="*/ 46 h 103"/>
                  <a:gd name="T6" fmla="*/ 2 w 84"/>
                  <a:gd name="T7" fmla="*/ 103 h 103"/>
                  <a:gd name="T8" fmla="*/ 73 w 84"/>
                  <a:gd name="T9" fmla="*/ 38 h 103"/>
                  <a:gd name="T10" fmla="*/ 49 w 84"/>
                  <a:gd name="T11" fmla="*/ 35 h 103"/>
                  <a:gd name="T12" fmla="*/ 84 w 84"/>
                  <a:gd name="T13" fmla="*/ 0 h 103"/>
                  <a:gd name="T14" fmla="*/ 30 w 84"/>
                  <a:gd name="T15" fmla="*/ 0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3">
                    <a:moveTo>
                      <a:pt x="30" y="0"/>
                    </a:moveTo>
                    <a:lnTo>
                      <a:pt x="0" y="46"/>
                    </a:lnTo>
                    <a:lnTo>
                      <a:pt x="30" y="46"/>
                    </a:lnTo>
                    <a:lnTo>
                      <a:pt x="2" y="103"/>
                    </a:lnTo>
                    <a:lnTo>
                      <a:pt x="73" y="38"/>
                    </a:lnTo>
                    <a:lnTo>
                      <a:pt x="49" y="35"/>
                    </a:lnTo>
                    <a:lnTo>
                      <a:pt x="8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88" name="Freeform 125"/>
              <p:cNvSpPr>
                <a:spLocks noEditPoints="1"/>
              </p:cNvSpPr>
              <p:nvPr/>
            </p:nvSpPr>
            <p:spPr bwMode="auto">
              <a:xfrm>
                <a:off x="6662738" y="3182940"/>
                <a:ext cx="522288" cy="638176"/>
              </a:xfrm>
              <a:custGeom>
                <a:avLst/>
                <a:gdLst>
                  <a:gd name="T0" fmla="*/ 329 w 329"/>
                  <a:gd name="T1" fmla="*/ 57 h 402"/>
                  <a:gd name="T2" fmla="*/ 305 w 329"/>
                  <a:gd name="T3" fmla="*/ 57 h 402"/>
                  <a:gd name="T4" fmla="*/ 305 w 329"/>
                  <a:gd name="T5" fmla="*/ 0 h 402"/>
                  <a:gd name="T6" fmla="*/ 283 w 329"/>
                  <a:gd name="T7" fmla="*/ 0 h 402"/>
                  <a:gd name="T8" fmla="*/ 283 w 329"/>
                  <a:gd name="T9" fmla="*/ 57 h 402"/>
                  <a:gd name="T10" fmla="*/ 256 w 329"/>
                  <a:gd name="T11" fmla="*/ 57 h 402"/>
                  <a:gd name="T12" fmla="*/ 256 w 329"/>
                  <a:gd name="T13" fmla="*/ 131 h 402"/>
                  <a:gd name="T14" fmla="*/ 283 w 329"/>
                  <a:gd name="T15" fmla="*/ 131 h 402"/>
                  <a:gd name="T16" fmla="*/ 283 w 329"/>
                  <a:gd name="T17" fmla="*/ 334 h 402"/>
                  <a:gd name="T18" fmla="*/ 261 w 329"/>
                  <a:gd name="T19" fmla="*/ 334 h 402"/>
                  <a:gd name="T20" fmla="*/ 261 w 329"/>
                  <a:gd name="T21" fmla="*/ 204 h 402"/>
                  <a:gd name="T22" fmla="*/ 218 w 329"/>
                  <a:gd name="T23" fmla="*/ 204 h 402"/>
                  <a:gd name="T24" fmla="*/ 218 w 329"/>
                  <a:gd name="T25" fmla="*/ 27 h 402"/>
                  <a:gd name="T26" fmla="*/ 0 w 329"/>
                  <a:gd name="T27" fmla="*/ 27 h 402"/>
                  <a:gd name="T28" fmla="*/ 0 w 329"/>
                  <a:gd name="T29" fmla="*/ 402 h 402"/>
                  <a:gd name="T30" fmla="*/ 218 w 329"/>
                  <a:gd name="T31" fmla="*/ 402 h 402"/>
                  <a:gd name="T32" fmla="*/ 218 w 329"/>
                  <a:gd name="T33" fmla="*/ 226 h 402"/>
                  <a:gd name="T34" fmla="*/ 239 w 329"/>
                  <a:gd name="T35" fmla="*/ 226 h 402"/>
                  <a:gd name="T36" fmla="*/ 239 w 329"/>
                  <a:gd name="T37" fmla="*/ 356 h 402"/>
                  <a:gd name="T38" fmla="*/ 305 w 329"/>
                  <a:gd name="T39" fmla="*/ 356 h 402"/>
                  <a:gd name="T40" fmla="*/ 305 w 329"/>
                  <a:gd name="T41" fmla="*/ 131 h 402"/>
                  <a:gd name="T42" fmla="*/ 329 w 329"/>
                  <a:gd name="T43" fmla="*/ 131 h 402"/>
                  <a:gd name="T44" fmla="*/ 329 w 329"/>
                  <a:gd name="T45" fmla="*/ 57 h 402"/>
                  <a:gd name="T46" fmla="*/ 196 w 329"/>
                  <a:gd name="T47" fmla="*/ 49 h 402"/>
                  <a:gd name="T48" fmla="*/ 196 w 329"/>
                  <a:gd name="T49" fmla="*/ 150 h 402"/>
                  <a:gd name="T50" fmla="*/ 22 w 329"/>
                  <a:gd name="T51" fmla="*/ 150 h 402"/>
                  <a:gd name="T52" fmla="*/ 22 w 329"/>
                  <a:gd name="T53" fmla="*/ 49 h 402"/>
                  <a:gd name="T54" fmla="*/ 196 w 329"/>
                  <a:gd name="T55" fmla="*/ 49 h 402"/>
                  <a:gd name="T56" fmla="*/ 22 w 329"/>
                  <a:gd name="T57" fmla="*/ 380 h 402"/>
                  <a:gd name="T58" fmla="*/ 22 w 329"/>
                  <a:gd name="T59" fmla="*/ 171 h 402"/>
                  <a:gd name="T60" fmla="*/ 196 w 329"/>
                  <a:gd name="T61" fmla="*/ 171 h 402"/>
                  <a:gd name="T62" fmla="*/ 196 w 329"/>
                  <a:gd name="T63" fmla="*/ 380 h 402"/>
                  <a:gd name="T64" fmla="*/ 22 w 329"/>
                  <a:gd name="T65" fmla="*/ 380 h 402"/>
                  <a:gd name="T66" fmla="*/ 307 w 329"/>
                  <a:gd name="T67" fmla="*/ 109 h 402"/>
                  <a:gd name="T68" fmla="*/ 277 w 329"/>
                  <a:gd name="T69" fmla="*/ 109 h 402"/>
                  <a:gd name="T70" fmla="*/ 277 w 329"/>
                  <a:gd name="T71" fmla="*/ 79 h 402"/>
                  <a:gd name="T72" fmla="*/ 307 w 329"/>
                  <a:gd name="T73" fmla="*/ 79 h 402"/>
                  <a:gd name="T74" fmla="*/ 307 w 329"/>
                  <a:gd name="T75" fmla="*/ 109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 h="402">
                    <a:moveTo>
                      <a:pt x="329" y="57"/>
                    </a:moveTo>
                    <a:lnTo>
                      <a:pt x="305" y="57"/>
                    </a:lnTo>
                    <a:lnTo>
                      <a:pt x="305" y="0"/>
                    </a:lnTo>
                    <a:lnTo>
                      <a:pt x="283" y="0"/>
                    </a:lnTo>
                    <a:lnTo>
                      <a:pt x="283" y="57"/>
                    </a:lnTo>
                    <a:lnTo>
                      <a:pt x="256" y="57"/>
                    </a:lnTo>
                    <a:lnTo>
                      <a:pt x="256" y="131"/>
                    </a:lnTo>
                    <a:lnTo>
                      <a:pt x="283" y="131"/>
                    </a:lnTo>
                    <a:lnTo>
                      <a:pt x="283" y="334"/>
                    </a:lnTo>
                    <a:lnTo>
                      <a:pt x="261" y="334"/>
                    </a:lnTo>
                    <a:lnTo>
                      <a:pt x="261" y="204"/>
                    </a:lnTo>
                    <a:lnTo>
                      <a:pt x="218" y="204"/>
                    </a:lnTo>
                    <a:lnTo>
                      <a:pt x="218" y="27"/>
                    </a:lnTo>
                    <a:lnTo>
                      <a:pt x="0" y="27"/>
                    </a:lnTo>
                    <a:lnTo>
                      <a:pt x="0" y="402"/>
                    </a:lnTo>
                    <a:lnTo>
                      <a:pt x="218" y="402"/>
                    </a:lnTo>
                    <a:lnTo>
                      <a:pt x="218" y="226"/>
                    </a:lnTo>
                    <a:lnTo>
                      <a:pt x="239" y="226"/>
                    </a:lnTo>
                    <a:lnTo>
                      <a:pt x="239" y="356"/>
                    </a:lnTo>
                    <a:lnTo>
                      <a:pt x="305" y="356"/>
                    </a:lnTo>
                    <a:lnTo>
                      <a:pt x="305" y="131"/>
                    </a:lnTo>
                    <a:lnTo>
                      <a:pt x="329" y="131"/>
                    </a:lnTo>
                    <a:lnTo>
                      <a:pt x="329" y="57"/>
                    </a:lnTo>
                    <a:close/>
                    <a:moveTo>
                      <a:pt x="196" y="49"/>
                    </a:moveTo>
                    <a:lnTo>
                      <a:pt x="196" y="150"/>
                    </a:lnTo>
                    <a:lnTo>
                      <a:pt x="22" y="150"/>
                    </a:lnTo>
                    <a:lnTo>
                      <a:pt x="22" y="49"/>
                    </a:lnTo>
                    <a:lnTo>
                      <a:pt x="196" y="49"/>
                    </a:lnTo>
                    <a:close/>
                    <a:moveTo>
                      <a:pt x="22" y="380"/>
                    </a:moveTo>
                    <a:lnTo>
                      <a:pt x="22" y="171"/>
                    </a:lnTo>
                    <a:lnTo>
                      <a:pt x="196" y="171"/>
                    </a:lnTo>
                    <a:lnTo>
                      <a:pt x="196" y="380"/>
                    </a:lnTo>
                    <a:lnTo>
                      <a:pt x="22" y="380"/>
                    </a:lnTo>
                    <a:close/>
                    <a:moveTo>
                      <a:pt x="307" y="109"/>
                    </a:moveTo>
                    <a:lnTo>
                      <a:pt x="277" y="109"/>
                    </a:lnTo>
                    <a:lnTo>
                      <a:pt x="277" y="79"/>
                    </a:lnTo>
                    <a:lnTo>
                      <a:pt x="307" y="79"/>
                    </a:lnTo>
                    <a:lnTo>
                      <a:pt x="307" y="1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693" name="Freeform 129"/>
            <p:cNvSpPr>
              <a:spLocks noEditPoints="1"/>
            </p:cNvSpPr>
            <p:nvPr/>
          </p:nvSpPr>
          <p:spPr bwMode="auto">
            <a:xfrm>
              <a:off x="4188357" y="5674249"/>
              <a:ext cx="316824" cy="273177"/>
            </a:xfrm>
            <a:custGeom>
              <a:avLst/>
              <a:gdLst>
                <a:gd name="T0" fmla="*/ 23 w 144"/>
                <a:gd name="T1" fmla="*/ 95 h 124"/>
                <a:gd name="T2" fmla="*/ 40 w 144"/>
                <a:gd name="T3" fmla="*/ 95 h 124"/>
                <a:gd name="T4" fmla="*/ 35 w 144"/>
                <a:gd name="T5" fmla="*/ 114 h 124"/>
                <a:gd name="T6" fmla="*/ 15 w 144"/>
                <a:gd name="T7" fmla="*/ 114 h 124"/>
                <a:gd name="T8" fmla="*/ 23 w 144"/>
                <a:gd name="T9" fmla="*/ 95 h 124"/>
                <a:gd name="T10" fmla="*/ 40 w 144"/>
                <a:gd name="T11" fmla="*/ 57 h 124"/>
                <a:gd name="T12" fmla="*/ 68 w 144"/>
                <a:gd name="T13" fmla="*/ 57 h 124"/>
                <a:gd name="T14" fmla="*/ 68 w 144"/>
                <a:gd name="T15" fmla="*/ 86 h 124"/>
                <a:gd name="T16" fmla="*/ 27 w 144"/>
                <a:gd name="T17" fmla="*/ 86 h 124"/>
                <a:gd name="T18" fmla="*/ 40 w 144"/>
                <a:gd name="T19" fmla="*/ 57 h 124"/>
                <a:gd name="T20" fmla="*/ 86 w 144"/>
                <a:gd name="T21" fmla="*/ 57 h 124"/>
                <a:gd name="T22" fmla="*/ 93 w 144"/>
                <a:gd name="T23" fmla="*/ 86 h 124"/>
                <a:gd name="T24" fmla="*/ 77 w 144"/>
                <a:gd name="T25" fmla="*/ 86 h 124"/>
                <a:gd name="T26" fmla="*/ 77 w 144"/>
                <a:gd name="T27" fmla="*/ 57 h 124"/>
                <a:gd name="T28" fmla="*/ 86 w 144"/>
                <a:gd name="T29" fmla="*/ 57 h 124"/>
                <a:gd name="T30" fmla="*/ 108 w 144"/>
                <a:gd name="T31" fmla="*/ 67 h 124"/>
                <a:gd name="T32" fmla="*/ 98 w 144"/>
                <a:gd name="T33" fmla="*/ 67 h 124"/>
                <a:gd name="T34" fmla="*/ 95 w 144"/>
                <a:gd name="T35" fmla="*/ 57 h 124"/>
                <a:gd name="T36" fmla="*/ 105 w 144"/>
                <a:gd name="T37" fmla="*/ 57 h 124"/>
                <a:gd name="T38" fmla="*/ 108 w 144"/>
                <a:gd name="T39" fmla="*/ 67 h 124"/>
                <a:gd name="T40" fmla="*/ 100 w 144"/>
                <a:gd name="T41" fmla="*/ 76 h 124"/>
                <a:gd name="T42" fmla="*/ 113 w 144"/>
                <a:gd name="T43" fmla="*/ 76 h 124"/>
                <a:gd name="T44" fmla="*/ 117 w 144"/>
                <a:gd name="T45" fmla="*/ 86 h 124"/>
                <a:gd name="T46" fmla="*/ 102 w 144"/>
                <a:gd name="T47" fmla="*/ 86 h 124"/>
                <a:gd name="T48" fmla="*/ 100 w 144"/>
                <a:gd name="T49" fmla="*/ 76 h 124"/>
                <a:gd name="T50" fmla="*/ 105 w 144"/>
                <a:gd name="T51" fmla="*/ 95 h 124"/>
                <a:gd name="T52" fmla="*/ 122 w 144"/>
                <a:gd name="T53" fmla="*/ 95 h 124"/>
                <a:gd name="T54" fmla="*/ 130 w 144"/>
                <a:gd name="T55" fmla="*/ 114 h 124"/>
                <a:gd name="T56" fmla="*/ 110 w 144"/>
                <a:gd name="T57" fmla="*/ 114 h 124"/>
                <a:gd name="T58" fmla="*/ 105 w 144"/>
                <a:gd name="T59" fmla="*/ 95 h 124"/>
                <a:gd name="T60" fmla="*/ 95 w 144"/>
                <a:gd name="T61" fmla="*/ 95 h 124"/>
                <a:gd name="T62" fmla="*/ 100 w 144"/>
                <a:gd name="T63" fmla="*/ 114 h 124"/>
                <a:gd name="T64" fmla="*/ 45 w 144"/>
                <a:gd name="T65" fmla="*/ 114 h 124"/>
                <a:gd name="T66" fmla="*/ 50 w 144"/>
                <a:gd name="T67" fmla="*/ 95 h 124"/>
                <a:gd name="T68" fmla="*/ 95 w 144"/>
                <a:gd name="T69" fmla="*/ 95 h 124"/>
                <a:gd name="T70" fmla="*/ 63 w 144"/>
                <a:gd name="T71" fmla="*/ 19 h 124"/>
                <a:gd name="T72" fmla="*/ 72 w 144"/>
                <a:gd name="T73" fmla="*/ 10 h 124"/>
                <a:gd name="T74" fmla="*/ 82 w 144"/>
                <a:gd name="T75" fmla="*/ 19 h 124"/>
                <a:gd name="T76" fmla="*/ 72 w 144"/>
                <a:gd name="T77" fmla="*/ 29 h 124"/>
                <a:gd name="T78" fmla="*/ 63 w 144"/>
                <a:gd name="T79" fmla="*/ 19 h 124"/>
                <a:gd name="T80" fmla="*/ 111 w 144"/>
                <a:gd name="T81" fmla="*/ 48 h 124"/>
                <a:gd name="T82" fmla="*/ 77 w 144"/>
                <a:gd name="T83" fmla="*/ 48 h 124"/>
                <a:gd name="T84" fmla="*/ 77 w 144"/>
                <a:gd name="T85" fmla="*/ 38 h 124"/>
                <a:gd name="T86" fmla="*/ 92 w 144"/>
                <a:gd name="T87" fmla="*/ 19 h 124"/>
                <a:gd name="T88" fmla="*/ 72 w 144"/>
                <a:gd name="T89" fmla="*/ 0 h 124"/>
                <a:gd name="T90" fmla="*/ 53 w 144"/>
                <a:gd name="T91" fmla="*/ 19 h 124"/>
                <a:gd name="T92" fmla="*/ 68 w 144"/>
                <a:gd name="T93" fmla="*/ 38 h 124"/>
                <a:gd name="T94" fmla="*/ 68 w 144"/>
                <a:gd name="T95" fmla="*/ 48 h 124"/>
                <a:gd name="T96" fmla="*/ 34 w 144"/>
                <a:gd name="T97" fmla="*/ 48 h 124"/>
                <a:gd name="T98" fmla="*/ 0 w 144"/>
                <a:gd name="T99" fmla="*/ 124 h 124"/>
                <a:gd name="T100" fmla="*/ 144 w 144"/>
                <a:gd name="T101" fmla="*/ 124 h 124"/>
                <a:gd name="T102" fmla="*/ 111 w 144"/>
                <a:gd name="T103" fmla="*/ 4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4" h="124">
                  <a:moveTo>
                    <a:pt x="23" y="95"/>
                  </a:moveTo>
                  <a:cubicBezTo>
                    <a:pt x="40" y="95"/>
                    <a:pt x="40" y="95"/>
                    <a:pt x="40" y="95"/>
                  </a:cubicBezTo>
                  <a:cubicBezTo>
                    <a:pt x="35" y="114"/>
                    <a:pt x="35" y="114"/>
                    <a:pt x="35" y="114"/>
                  </a:cubicBezTo>
                  <a:cubicBezTo>
                    <a:pt x="15" y="114"/>
                    <a:pt x="15" y="114"/>
                    <a:pt x="15" y="114"/>
                  </a:cubicBezTo>
                  <a:lnTo>
                    <a:pt x="23" y="95"/>
                  </a:lnTo>
                  <a:close/>
                  <a:moveTo>
                    <a:pt x="40" y="57"/>
                  </a:moveTo>
                  <a:cubicBezTo>
                    <a:pt x="68" y="57"/>
                    <a:pt x="68" y="57"/>
                    <a:pt x="68" y="57"/>
                  </a:cubicBezTo>
                  <a:cubicBezTo>
                    <a:pt x="68" y="86"/>
                    <a:pt x="68" y="86"/>
                    <a:pt x="68" y="86"/>
                  </a:cubicBezTo>
                  <a:cubicBezTo>
                    <a:pt x="27" y="86"/>
                    <a:pt x="27" y="86"/>
                    <a:pt x="27" y="86"/>
                  </a:cubicBezTo>
                  <a:lnTo>
                    <a:pt x="40" y="57"/>
                  </a:lnTo>
                  <a:close/>
                  <a:moveTo>
                    <a:pt x="86" y="57"/>
                  </a:moveTo>
                  <a:cubicBezTo>
                    <a:pt x="93" y="86"/>
                    <a:pt x="93" y="86"/>
                    <a:pt x="93" y="86"/>
                  </a:cubicBezTo>
                  <a:cubicBezTo>
                    <a:pt x="77" y="86"/>
                    <a:pt x="77" y="86"/>
                    <a:pt x="77" y="86"/>
                  </a:cubicBezTo>
                  <a:cubicBezTo>
                    <a:pt x="77" y="57"/>
                    <a:pt x="77" y="57"/>
                    <a:pt x="77" y="57"/>
                  </a:cubicBezTo>
                  <a:lnTo>
                    <a:pt x="86" y="57"/>
                  </a:lnTo>
                  <a:close/>
                  <a:moveTo>
                    <a:pt x="108" y="67"/>
                  </a:moveTo>
                  <a:cubicBezTo>
                    <a:pt x="98" y="67"/>
                    <a:pt x="98" y="67"/>
                    <a:pt x="98" y="67"/>
                  </a:cubicBezTo>
                  <a:cubicBezTo>
                    <a:pt x="95" y="57"/>
                    <a:pt x="95" y="57"/>
                    <a:pt x="95" y="57"/>
                  </a:cubicBezTo>
                  <a:cubicBezTo>
                    <a:pt x="105" y="57"/>
                    <a:pt x="105" y="57"/>
                    <a:pt x="105" y="57"/>
                  </a:cubicBezTo>
                  <a:lnTo>
                    <a:pt x="108" y="67"/>
                  </a:lnTo>
                  <a:close/>
                  <a:moveTo>
                    <a:pt x="100" y="76"/>
                  </a:moveTo>
                  <a:cubicBezTo>
                    <a:pt x="113" y="76"/>
                    <a:pt x="113" y="76"/>
                    <a:pt x="113" y="76"/>
                  </a:cubicBezTo>
                  <a:cubicBezTo>
                    <a:pt x="117" y="86"/>
                    <a:pt x="117" y="86"/>
                    <a:pt x="117" y="86"/>
                  </a:cubicBezTo>
                  <a:cubicBezTo>
                    <a:pt x="102" y="86"/>
                    <a:pt x="102" y="86"/>
                    <a:pt x="102" y="86"/>
                  </a:cubicBezTo>
                  <a:lnTo>
                    <a:pt x="100" y="76"/>
                  </a:lnTo>
                  <a:close/>
                  <a:moveTo>
                    <a:pt x="105" y="95"/>
                  </a:moveTo>
                  <a:cubicBezTo>
                    <a:pt x="122" y="95"/>
                    <a:pt x="122" y="95"/>
                    <a:pt x="122" y="95"/>
                  </a:cubicBezTo>
                  <a:cubicBezTo>
                    <a:pt x="130" y="114"/>
                    <a:pt x="130" y="114"/>
                    <a:pt x="130" y="114"/>
                  </a:cubicBezTo>
                  <a:cubicBezTo>
                    <a:pt x="110" y="114"/>
                    <a:pt x="110" y="114"/>
                    <a:pt x="110" y="114"/>
                  </a:cubicBezTo>
                  <a:lnTo>
                    <a:pt x="105" y="95"/>
                  </a:lnTo>
                  <a:close/>
                  <a:moveTo>
                    <a:pt x="95" y="95"/>
                  </a:moveTo>
                  <a:cubicBezTo>
                    <a:pt x="100" y="114"/>
                    <a:pt x="100" y="114"/>
                    <a:pt x="100" y="114"/>
                  </a:cubicBezTo>
                  <a:cubicBezTo>
                    <a:pt x="45" y="114"/>
                    <a:pt x="45" y="114"/>
                    <a:pt x="45" y="114"/>
                  </a:cubicBezTo>
                  <a:cubicBezTo>
                    <a:pt x="50" y="95"/>
                    <a:pt x="50" y="95"/>
                    <a:pt x="50" y="95"/>
                  </a:cubicBezTo>
                  <a:lnTo>
                    <a:pt x="95" y="95"/>
                  </a:lnTo>
                  <a:close/>
                  <a:moveTo>
                    <a:pt x="63" y="19"/>
                  </a:moveTo>
                  <a:cubicBezTo>
                    <a:pt x="63" y="14"/>
                    <a:pt x="66" y="10"/>
                    <a:pt x="72" y="10"/>
                  </a:cubicBezTo>
                  <a:cubicBezTo>
                    <a:pt x="77" y="10"/>
                    <a:pt x="82" y="14"/>
                    <a:pt x="82" y="19"/>
                  </a:cubicBezTo>
                  <a:cubicBezTo>
                    <a:pt x="82" y="25"/>
                    <a:pt x="77" y="29"/>
                    <a:pt x="72" y="29"/>
                  </a:cubicBezTo>
                  <a:cubicBezTo>
                    <a:pt x="66" y="29"/>
                    <a:pt x="63" y="25"/>
                    <a:pt x="63" y="19"/>
                  </a:cubicBezTo>
                  <a:close/>
                  <a:moveTo>
                    <a:pt x="111" y="48"/>
                  </a:moveTo>
                  <a:cubicBezTo>
                    <a:pt x="77" y="48"/>
                    <a:pt x="77" y="48"/>
                    <a:pt x="77" y="48"/>
                  </a:cubicBezTo>
                  <a:cubicBezTo>
                    <a:pt x="77" y="38"/>
                    <a:pt x="77" y="38"/>
                    <a:pt x="77" y="38"/>
                  </a:cubicBezTo>
                  <a:cubicBezTo>
                    <a:pt x="86" y="36"/>
                    <a:pt x="92" y="29"/>
                    <a:pt x="92" y="19"/>
                  </a:cubicBezTo>
                  <a:cubicBezTo>
                    <a:pt x="92" y="10"/>
                    <a:pt x="83" y="0"/>
                    <a:pt x="72" y="0"/>
                  </a:cubicBezTo>
                  <a:cubicBezTo>
                    <a:pt x="62" y="0"/>
                    <a:pt x="53" y="10"/>
                    <a:pt x="53" y="19"/>
                  </a:cubicBezTo>
                  <a:cubicBezTo>
                    <a:pt x="53" y="29"/>
                    <a:pt x="59" y="36"/>
                    <a:pt x="68" y="38"/>
                  </a:cubicBezTo>
                  <a:cubicBezTo>
                    <a:pt x="68" y="48"/>
                    <a:pt x="68" y="48"/>
                    <a:pt x="68" y="48"/>
                  </a:cubicBezTo>
                  <a:cubicBezTo>
                    <a:pt x="34" y="48"/>
                    <a:pt x="34" y="48"/>
                    <a:pt x="34" y="48"/>
                  </a:cubicBezTo>
                  <a:cubicBezTo>
                    <a:pt x="0" y="124"/>
                    <a:pt x="0" y="124"/>
                    <a:pt x="0" y="124"/>
                  </a:cubicBezTo>
                  <a:cubicBezTo>
                    <a:pt x="144" y="124"/>
                    <a:pt x="144" y="124"/>
                    <a:pt x="144" y="124"/>
                  </a:cubicBezTo>
                  <a:lnTo>
                    <a:pt x="111" y="48"/>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697" name="Freeform 133"/>
            <p:cNvSpPr>
              <a:spLocks noEditPoints="1"/>
            </p:cNvSpPr>
            <p:nvPr/>
          </p:nvSpPr>
          <p:spPr bwMode="auto">
            <a:xfrm>
              <a:off x="3010937" y="4109143"/>
              <a:ext cx="319284" cy="319284"/>
            </a:xfrm>
            <a:custGeom>
              <a:avLst/>
              <a:gdLst>
                <a:gd name="T0" fmla="*/ 94 w 152"/>
                <a:gd name="T1" fmla="*/ 140 h 152"/>
                <a:gd name="T2" fmla="*/ 107 w 152"/>
                <a:gd name="T3" fmla="*/ 105 h 152"/>
                <a:gd name="T4" fmla="*/ 137 w 152"/>
                <a:gd name="T5" fmla="*/ 105 h 152"/>
                <a:gd name="T6" fmla="*/ 94 w 152"/>
                <a:gd name="T7" fmla="*/ 140 h 152"/>
                <a:gd name="T8" fmla="*/ 17 w 152"/>
                <a:gd name="T9" fmla="*/ 105 h 152"/>
                <a:gd name="T10" fmla="*/ 47 w 152"/>
                <a:gd name="T11" fmla="*/ 105 h 152"/>
                <a:gd name="T12" fmla="*/ 59 w 152"/>
                <a:gd name="T13" fmla="*/ 140 h 152"/>
                <a:gd name="T14" fmla="*/ 17 w 152"/>
                <a:gd name="T15" fmla="*/ 105 h 152"/>
                <a:gd name="T16" fmla="*/ 59 w 152"/>
                <a:gd name="T17" fmla="*/ 13 h 152"/>
                <a:gd name="T18" fmla="*/ 47 w 152"/>
                <a:gd name="T19" fmla="*/ 48 h 152"/>
                <a:gd name="T20" fmla="*/ 17 w 152"/>
                <a:gd name="T21" fmla="*/ 48 h 152"/>
                <a:gd name="T22" fmla="*/ 59 w 152"/>
                <a:gd name="T23" fmla="*/ 13 h 152"/>
                <a:gd name="T24" fmla="*/ 76 w 152"/>
                <a:gd name="T25" fmla="*/ 10 h 152"/>
                <a:gd name="T26" fmla="*/ 97 w 152"/>
                <a:gd name="T27" fmla="*/ 48 h 152"/>
                <a:gd name="T28" fmla="*/ 56 w 152"/>
                <a:gd name="T29" fmla="*/ 48 h 152"/>
                <a:gd name="T30" fmla="*/ 76 w 152"/>
                <a:gd name="T31" fmla="*/ 10 h 152"/>
                <a:gd name="T32" fmla="*/ 10 w 152"/>
                <a:gd name="T33" fmla="*/ 76 h 152"/>
                <a:gd name="T34" fmla="*/ 13 w 152"/>
                <a:gd name="T35" fmla="*/ 57 h 152"/>
                <a:gd name="T36" fmla="*/ 46 w 152"/>
                <a:gd name="T37" fmla="*/ 57 h 152"/>
                <a:gd name="T38" fmla="*/ 44 w 152"/>
                <a:gd name="T39" fmla="*/ 76 h 152"/>
                <a:gd name="T40" fmla="*/ 46 w 152"/>
                <a:gd name="T41" fmla="*/ 95 h 152"/>
                <a:gd name="T42" fmla="*/ 13 w 152"/>
                <a:gd name="T43" fmla="*/ 95 h 152"/>
                <a:gd name="T44" fmla="*/ 10 w 152"/>
                <a:gd name="T45" fmla="*/ 76 h 152"/>
                <a:gd name="T46" fmla="*/ 55 w 152"/>
                <a:gd name="T47" fmla="*/ 95 h 152"/>
                <a:gd name="T48" fmla="*/ 54 w 152"/>
                <a:gd name="T49" fmla="*/ 76 h 152"/>
                <a:gd name="T50" fmla="*/ 55 w 152"/>
                <a:gd name="T51" fmla="*/ 57 h 152"/>
                <a:gd name="T52" fmla="*/ 99 w 152"/>
                <a:gd name="T53" fmla="*/ 57 h 152"/>
                <a:gd name="T54" fmla="*/ 99 w 152"/>
                <a:gd name="T55" fmla="*/ 76 h 152"/>
                <a:gd name="T56" fmla="*/ 99 w 152"/>
                <a:gd name="T57" fmla="*/ 95 h 152"/>
                <a:gd name="T58" fmla="*/ 55 w 152"/>
                <a:gd name="T59" fmla="*/ 95 h 152"/>
                <a:gd name="T60" fmla="*/ 76 w 152"/>
                <a:gd name="T61" fmla="*/ 143 h 152"/>
                <a:gd name="T62" fmla="*/ 56 w 152"/>
                <a:gd name="T63" fmla="*/ 105 h 152"/>
                <a:gd name="T64" fmla="*/ 97 w 152"/>
                <a:gd name="T65" fmla="*/ 105 h 152"/>
                <a:gd name="T66" fmla="*/ 76 w 152"/>
                <a:gd name="T67" fmla="*/ 143 h 152"/>
                <a:gd name="T68" fmla="*/ 143 w 152"/>
                <a:gd name="T69" fmla="*/ 76 h 152"/>
                <a:gd name="T70" fmla="*/ 141 w 152"/>
                <a:gd name="T71" fmla="*/ 95 h 152"/>
                <a:gd name="T72" fmla="*/ 108 w 152"/>
                <a:gd name="T73" fmla="*/ 95 h 152"/>
                <a:gd name="T74" fmla="*/ 108 w 152"/>
                <a:gd name="T75" fmla="*/ 76 h 152"/>
                <a:gd name="T76" fmla="*/ 108 w 152"/>
                <a:gd name="T77" fmla="*/ 57 h 152"/>
                <a:gd name="T78" fmla="*/ 141 w 152"/>
                <a:gd name="T79" fmla="*/ 57 h 152"/>
                <a:gd name="T80" fmla="*/ 143 w 152"/>
                <a:gd name="T81" fmla="*/ 76 h 152"/>
                <a:gd name="T82" fmla="*/ 137 w 152"/>
                <a:gd name="T83" fmla="*/ 48 h 152"/>
                <a:gd name="T84" fmla="*/ 107 w 152"/>
                <a:gd name="T85" fmla="*/ 48 h 152"/>
                <a:gd name="T86" fmla="*/ 94 w 152"/>
                <a:gd name="T87" fmla="*/ 13 h 152"/>
                <a:gd name="T88" fmla="*/ 137 w 152"/>
                <a:gd name="T89" fmla="*/ 48 h 152"/>
                <a:gd name="T90" fmla="*/ 76 w 152"/>
                <a:gd name="T91" fmla="*/ 0 h 152"/>
                <a:gd name="T92" fmla="*/ 0 w 152"/>
                <a:gd name="T93" fmla="*/ 76 h 152"/>
                <a:gd name="T94" fmla="*/ 76 w 152"/>
                <a:gd name="T95" fmla="*/ 152 h 152"/>
                <a:gd name="T96" fmla="*/ 152 w 152"/>
                <a:gd name="T97" fmla="*/ 76 h 152"/>
                <a:gd name="T98" fmla="*/ 76 w 152"/>
                <a:gd name="T9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2" h="152">
                  <a:moveTo>
                    <a:pt x="94" y="140"/>
                  </a:moveTo>
                  <a:cubicBezTo>
                    <a:pt x="100" y="132"/>
                    <a:pt x="105" y="119"/>
                    <a:pt x="107" y="105"/>
                  </a:cubicBezTo>
                  <a:cubicBezTo>
                    <a:pt x="137" y="105"/>
                    <a:pt x="137" y="105"/>
                    <a:pt x="137" y="105"/>
                  </a:cubicBezTo>
                  <a:cubicBezTo>
                    <a:pt x="129" y="122"/>
                    <a:pt x="113" y="135"/>
                    <a:pt x="94" y="140"/>
                  </a:cubicBezTo>
                  <a:moveTo>
                    <a:pt x="17" y="105"/>
                  </a:moveTo>
                  <a:cubicBezTo>
                    <a:pt x="47" y="105"/>
                    <a:pt x="47" y="105"/>
                    <a:pt x="47" y="105"/>
                  </a:cubicBezTo>
                  <a:cubicBezTo>
                    <a:pt x="49" y="119"/>
                    <a:pt x="54" y="132"/>
                    <a:pt x="59" y="140"/>
                  </a:cubicBezTo>
                  <a:cubicBezTo>
                    <a:pt x="41" y="135"/>
                    <a:pt x="25" y="122"/>
                    <a:pt x="17" y="105"/>
                  </a:cubicBezTo>
                  <a:moveTo>
                    <a:pt x="59" y="13"/>
                  </a:moveTo>
                  <a:cubicBezTo>
                    <a:pt x="54" y="21"/>
                    <a:pt x="49" y="34"/>
                    <a:pt x="47" y="48"/>
                  </a:cubicBezTo>
                  <a:cubicBezTo>
                    <a:pt x="17" y="48"/>
                    <a:pt x="17" y="48"/>
                    <a:pt x="17" y="48"/>
                  </a:cubicBezTo>
                  <a:cubicBezTo>
                    <a:pt x="25" y="31"/>
                    <a:pt x="41" y="18"/>
                    <a:pt x="59" y="13"/>
                  </a:cubicBezTo>
                  <a:moveTo>
                    <a:pt x="76" y="10"/>
                  </a:moveTo>
                  <a:cubicBezTo>
                    <a:pt x="85" y="10"/>
                    <a:pt x="93" y="25"/>
                    <a:pt x="97" y="48"/>
                  </a:cubicBezTo>
                  <a:cubicBezTo>
                    <a:pt x="56" y="48"/>
                    <a:pt x="56" y="48"/>
                    <a:pt x="56" y="48"/>
                  </a:cubicBezTo>
                  <a:cubicBezTo>
                    <a:pt x="61" y="25"/>
                    <a:pt x="69" y="10"/>
                    <a:pt x="76" y="10"/>
                  </a:cubicBezTo>
                  <a:moveTo>
                    <a:pt x="10" y="76"/>
                  </a:moveTo>
                  <a:cubicBezTo>
                    <a:pt x="10" y="70"/>
                    <a:pt x="11" y="63"/>
                    <a:pt x="13" y="57"/>
                  </a:cubicBezTo>
                  <a:cubicBezTo>
                    <a:pt x="46" y="57"/>
                    <a:pt x="46" y="57"/>
                    <a:pt x="46" y="57"/>
                  </a:cubicBezTo>
                  <a:cubicBezTo>
                    <a:pt x="46" y="64"/>
                    <a:pt x="44" y="70"/>
                    <a:pt x="44" y="76"/>
                  </a:cubicBezTo>
                  <a:cubicBezTo>
                    <a:pt x="44" y="83"/>
                    <a:pt x="46" y="89"/>
                    <a:pt x="46" y="95"/>
                  </a:cubicBezTo>
                  <a:cubicBezTo>
                    <a:pt x="13" y="95"/>
                    <a:pt x="13" y="95"/>
                    <a:pt x="13" y="95"/>
                  </a:cubicBezTo>
                  <a:cubicBezTo>
                    <a:pt x="11" y="89"/>
                    <a:pt x="10" y="83"/>
                    <a:pt x="10" y="76"/>
                  </a:cubicBezTo>
                  <a:moveTo>
                    <a:pt x="55" y="95"/>
                  </a:moveTo>
                  <a:cubicBezTo>
                    <a:pt x="55" y="89"/>
                    <a:pt x="54" y="83"/>
                    <a:pt x="54" y="76"/>
                  </a:cubicBezTo>
                  <a:cubicBezTo>
                    <a:pt x="54" y="70"/>
                    <a:pt x="55" y="63"/>
                    <a:pt x="55" y="57"/>
                  </a:cubicBezTo>
                  <a:cubicBezTo>
                    <a:pt x="99" y="57"/>
                    <a:pt x="99" y="57"/>
                    <a:pt x="99" y="57"/>
                  </a:cubicBezTo>
                  <a:cubicBezTo>
                    <a:pt x="99" y="63"/>
                    <a:pt x="99" y="70"/>
                    <a:pt x="99" y="76"/>
                  </a:cubicBezTo>
                  <a:cubicBezTo>
                    <a:pt x="99" y="83"/>
                    <a:pt x="99" y="89"/>
                    <a:pt x="99" y="95"/>
                  </a:cubicBezTo>
                  <a:lnTo>
                    <a:pt x="55" y="95"/>
                  </a:lnTo>
                  <a:close/>
                  <a:moveTo>
                    <a:pt x="76" y="143"/>
                  </a:moveTo>
                  <a:cubicBezTo>
                    <a:pt x="69" y="143"/>
                    <a:pt x="61" y="128"/>
                    <a:pt x="56" y="105"/>
                  </a:cubicBezTo>
                  <a:cubicBezTo>
                    <a:pt x="97" y="105"/>
                    <a:pt x="97" y="105"/>
                    <a:pt x="97" y="105"/>
                  </a:cubicBezTo>
                  <a:cubicBezTo>
                    <a:pt x="93" y="128"/>
                    <a:pt x="85" y="143"/>
                    <a:pt x="76" y="143"/>
                  </a:cubicBezTo>
                  <a:moveTo>
                    <a:pt x="143" y="76"/>
                  </a:moveTo>
                  <a:cubicBezTo>
                    <a:pt x="143" y="83"/>
                    <a:pt x="143" y="89"/>
                    <a:pt x="141" y="95"/>
                  </a:cubicBezTo>
                  <a:cubicBezTo>
                    <a:pt x="108" y="95"/>
                    <a:pt x="108" y="95"/>
                    <a:pt x="108" y="95"/>
                  </a:cubicBezTo>
                  <a:cubicBezTo>
                    <a:pt x="108" y="89"/>
                    <a:pt x="108" y="83"/>
                    <a:pt x="108" y="76"/>
                  </a:cubicBezTo>
                  <a:cubicBezTo>
                    <a:pt x="108" y="70"/>
                    <a:pt x="108" y="64"/>
                    <a:pt x="108" y="57"/>
                  </a:cubicBezTo>
                  <a:cubicBezTo>
                    <a:pt x="141" y="57"/>
                    <a:pt x="141" y="57"/>
                    <a:pt x="141" y="57"/>
                  </a:cubicBezTo>
                  <a:cubicBezTo>
                    <a:pt x="143" y="63"/>
                    <a:pt x="143" y="70"/>
                    <a:pt x="143" y="76"/>
                  </a:cubicBezTo>
                  <a:moveTo>
                    <a:pt x="137" y="48"/>
                  </a:moveTo>
                  <a:cubicBezTo>
                    <a:pt x="107" y="48"/>
                    <a:pt x="107" y="48"/>
                    <a:pt x="107" y="48"/>
                  </a:cubicBezTo>
                  <a:cubicBezTo>
                    <a:pt x="105" y="34"/>
                    <a:pt x="100" y="21"/>
                    <a:pt x="94" y="13"/>
                  </a:cubicBezTo>
                  <a:cubicBezTo>
                    <a:pt x="113" y="18"/>
                    <a:pt x="129" y="31"/>
                    <a:pt x="137" y="48"/>
                  </a:cubicBezTo>
                  <a:moveTo>
                    <a:pt x="76" y="0"/>
                  </a:moveTo>
                  <a:cubicBezTo>
                    <a:pt x="35" y="0"/>
                    <a:pt x="0" y="34"/>
                    <a:pt x="0" y="76"/>
                  </a:cubicBezTo>
                  <a:cubicBezTo>
                    <a:pt x="0" y="119"/>
                    <a:pt x="35" y="152"/>
                    <a:pt x="76" y="152"/>
                  </a:cubicBezTo>
                  <a:cubicBezTo>
                    <a:pt x="119" y="152"/>
                    <a:pt x="152" y="119"/>
                    <a:pt x="152" y="76"/>
                  </a:cubicBezTo>
                  <a:cubicBezTo>
                    <a:pt x="152" y="34"/>
                    <a:pt x="119" y="0"/>
                    <a:pt x="76"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nvGrpSpPr>
            <p:cNvPr id="703" name="Group 702"/>
            <p:cNvGrpSpPr/>
            <p:nvPr/>
          </p:nvGrpSpPr>
          <p:grpSpPr>
            <a:xfrm>
              <a:off x="5700148" y="5817414"/>
              <a:ext cx="378734" cy="276867"/>
              <a:chOff x="6618288" y="3243263"/>
              <a:chExt cx="690563" cy="504825"/>
            </a:xfrm>
            <a:solidFill>
              <a:schemeClr val="tx2"/>
            </a:solidFill>
          </p:grpSpPr>
          <p:sp>
            <p:nvSpPr>
              <p:cNvPr id="701" name="Freeform 137"/>
              <p:cNvSpPr>
                <a:spLocks/>
              </p:cNvSpPr>
              <p:nvPr/>
            </p:nvSpPr>
            <p:spPr bwMode="auto">
              <a:xfrm>
                <a:off x="6932613" y="3473450"/>
                <a:ext cx="134939" cy="165101"/>
              </a:xfrm>
              <a:custGeom>
                <a:avLst/>
                <a:gdLst>
                  <a:gd name="T0" fmla="*/ 0 w 85"/>
                  <a:gd name="T1" fmla="*/ 47 h 104"/>
                  <a:gd name="T2" fmla="*/ 30 w 85"/>
                  <a:gd name="T3" fmla="*/ 47 h 104"/>
                  <a:gd name="T4" fmla="*/ 3 w 85"/>
                  <a:gd name="T5" fmla="*/ 104 h 104"/>
                  <a:gd name="T6" fmla="*/ 74 w 85"/>
                  <a:gd name="T7" fmla="*/ 39 h 104"/>
                  <a:gd name="T8" fmla="*/ 49 w 85"/>
                  <a:gd name="T9" fmla="*/ 39 h 104"/>
                  <a:gd name="T10" fmla="*/ 85 w 85"/>
                  <a:gd name="T11" fmla="*/ 0 h 104"/>
                  <a:gd name="T12" fmla="*/ 30 w 85"/>
                  <a:gd name="T13" fmla="*/ 0 h 104"/>
                  <a:gd name="T14" fmla="*/ 0 w 85"/>
                  <a:gd name="T15" fmla="*/ 47 h 1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104">
                    <a:moveTo>
                      <a:pt x="0" y="47"/>
                    </a:moveTo>
                    <a:lnTo>
                      <a:pt x="30" y="47"/>
                    </a:lnTo>
                    <a:lnTo>
                      <a:pt x="3" y="104"/>
                    </a:lnTo>
                    <a:lnTo>
                      <a:pt x="74" y="39"/>
                    </a:lnTo>
                    <a:lnTo>
                      <a:pt x="49" y="39"/>
                    </a:lnTo>
                    <a:lnTo>
                      <a:pt x="85" y="0"/>
                    </a:lnTo>
                    <a:lnTo>
                      <a:pt x="30" y="0"/>
                    </a:lnTo>
                    <a:lnTo>
                      <a:pt x="0"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sp>
            <p:nvSpPr>
              <p:cNvPr id="702" name="Freeform 138"/>
              <p:cNvSpPr>
                <a:spLocks noEditPoints="1"/>
              </p:cNvSpPr>
              <p:nvPr/>
            </p:nvSpPr>
            <p:spPr bwMode="auto">
              <a:xfrm>
                <a:off x="6618288" y="3243263"/>
                <a:ext cx="690563" cy="504825"/>
              </a:xfrm>
              <a:custGeom>
                <a:avLst/>
                <a:gdLst>
                  <a:gd name="T0" fmla="*/ 432 w 435"/>
                  <a:gd name="T1" fmla="*/ 113 h 318"/>
                  <a:gd name="T2" fmla="*/ 389 w 435"/>
                  <a:gd name="T3" fmla="*/ 107 h 318"/>
                  <a:gd name="T4" fmla="*/ 372 w 435"/>
                  <a:gd name="T5" fmla="*/ 115 h 318"/>
                  <a:gd name="T6" fmla="*/ 370 w 435"/>
                  <a:gd name="T7" fmla="*/ 140 h 318"/>
                  <a:gd name="T8" fmla="*/ 350 w 435"/>
                  <a:gd name="T9" fmla="*/ 96 h 318"/>
                  <a:gd name="T10" fmla="*/ 340 w 435"/>
                  <a:gd name="T11" fmla="*/ 77 h 318"/>
                  <a:gd name="T12" fmla="*/ 264 w 435"/>
                  <a:gd name="T13" fmla="*/ 60 h 318"/>
                  <a:gd name="T14" fmla="*/ 288 w 435"/>
                  <a:gd name="T15" fmla="*/ 55 h 318"/>
                  <a:gd name="T16" fmla="*/ 293 w 435"/>
                  <a:gd name="T17" fmla="*/ 19 h 318"/>
                  <a:gd name="T18" fmla="*/ 288 w 435"/>
                  <a:gd name="T19" fmla="*/ 6 h 318"/>
                  <a:gd name="T20" fmla="*/ 182 w 435"/>
                  <a:gd name="T21" fmla="*/ 0 h 318"/>
                  <a:gd name="T22" fmla="*/ 166 w 435"/>
                  <a:gd name="T23" fmla="*/ 8 h 318"/>
                  <a:gd name="T24" fmla="*/ 163 w 435"/>
                  <a:gd name="T25" fmla="*/ 41 h 318"/>
                  <a:gd name="T26" fmla="*/ 174 w 435"/>
                  <a:gd name="T27" fmla="*/ 58 h 318"/>
                  <a:gd name="T28" fmla="*/ 193 w 435"/>
                  <a:gd name="T29" fmla="*/ 77 h 318"/>
                  <a:gd name="T30" fmla="*/ 163 w 435"/>
                  <a:gd name="T31" fmla="*/ 77 h 318"/>
                  <a:gd name="T32" fmla="*/ 92 w 435"/>
                  <a:gd name="T33" fmla="*/ 121 h 318"/>
                  <a:gd name="T34" fmla="*/ 79 w 435"/>
                  <a:gd name="T35" fmla="*/ 132 h 318"/>
                  <a:gd name="T36" fmla="*/ 60 w 435"/>
                  <a:gd name="T37" fmla="*/ 159 h 318"/>
                  <a:gd name="T38" fmla="*/ 57 w 435"/>
                  <a:gd name="T39" fmla="*/ 137 h 318"/>
                  <a:gd name="T40" fmla="*/ 16 w 435"/>
                  <a:gd name="T41" fmla="*/ 129 h 318"/>
                  <a:gd name="T42" fmla="*/ 3 w 435"/>
                  <a:gd name="T43" fmla="*/ 140 h 318"/>
                  <a:gd name="T44" fmla="*/ 3 w 435"/>
                  <a:gd name="T45" fmla="*/ 255 h 318"/>
                  <a:gd name="T46" fmla="*/ 11 w 435"/>
                  <a:gd name="T47" fmla="*/ 263 h 318"/>
                  <a:gd name="T48" fmla="*/ 52 w 435"/>
                  <a:gd name="T49" fmla="*/ 263 h 318"/>
                  <a:gd name="T50" fmla="*/ 57 w 435"/>
                  <a:gd name="T51" fmla="*/ 255 h 318"/>
                  <a:gd name="T52" fmla="*/ 79 w 435"/>
                  <a:gd name="T53" fmla="*/ 233 h 318"/>
                  <a:gd name="T54" fmla="*/ 79 w 435"/>
                  <a:gd name="T55" fmla="*/ 263 h 318"/>
                  <a:gd name="T56" fmla="*/ 90 w 435"/>
                  <a:gd name="T57" fmla="*/ 271 h 318"/>
                  <a:gd name="T58" fmla="*/ 158 w 435"/>
                  <a:gd name="T59" fmla="*/ 310 h 318"/>
                  <a:gd name="T60" fmla="*/ 166 w 435"/>
                  <a:gd name="T61" fmla="*/ 315 h 318"/>
                  <a:gd name="T62" fmla="*/ 288 w 435"/>
                  <a:gd name="T63" fmla="*/ 315 h 318"/>
                  <a:gd name="T64" fmla="*/ 348 w 435"/>
                  <a:gd name="T65" fmla="*/ 249 h 318"/>
                  <a:gd name="T66" fmla="*/ 370 w 435"/>
                  <a:gd name="T67" fmla="*/ 238 h 318"/>
                  <a:gd name="T68" fmla="*/ 372 w 435"/>
                  <a:gd name="T69" fmla="*/ 263 h 318"/>
                  <a:gd name="T70" fmla="*/ 418 w 435"/>
                  <a:gd name="T71" fmla="*/ 271 h 318"/>
                  <a:gd name="T72" fmla="*/ 435 w 435"/>
                  <a:gd name="T73" fmla="*/ 260 h 318"/>
                  <a:gd name="T74" fmla="*/ 435 w 435"/>
                  <a:gd name="T75" fmla="*/ 118 h 318"/>
                  <a:gd name="T76" fmla="*/ 185 w 435"/>
                  <a:gd name="T77" fmla="*/ 22 h 318"/>
                  <a:gd name="T78" fmla="*/ 272 w 435"/>
                  <a:gd name="T79" fmla="*/ 39 h 318"/>
                  <a:gd name="T80" fmla="*/ 242 w 435"/>
                  <a:gd name="T81" fmla="*/ 77 h 318"/>
                  <a:gd name="T82" fmla="*/ 215 w 435"/>
                  <a:gd name="T83" fmla="*/ 39 h 318"/>
                  <a:gd name="T84" fmla="*/ 413 w 435"/>
                  <a:gd name="T85" fmla="*/ 249 h 318"/>
                  <a:gd name="T86" fmla="*/ 391 w 435"/>
                  <a:gd name="T87" fmla="*/ 217 h 318"/>
                  <a:gd name="T88" fmla="*/ 329 w 435"/>
                  <a:gd name="T89" fmla="*/ 241 h 318"/>
                  <a:gd name="T90" fmla="*/ 174 w 435"/>
                  <a:gd name="T91" fmla="*/ 296 h 318"/>
                  <a:gd name="T92" fmla="*/ 100 w 435"/>
                  <a:gd name="T93" fmla="*/ 252 h 318"/>
                  <a:gd name="T94" fmla="*/ 38 w 435"/>
                  <a:gd name="T95" fmla="*/ 211 h 318"/>
                  <a:gd name="T96" fmla="*/ 22 w 435"/>
                  <a:gd name="T97" fmla="*/ 244 h 318"/>
                  <a:gd name="T98" fmla="*/ 38 w 435"/>
                  <a:gd name="T99" fmla="*/ 151 h 318"/>
                  <a:gd name="T100" fmla="*/ 100 w 435"/>
                  <a:gd name="T101" fmla="*/ 181 h 318"/>
                  <a:gd name="T102" fmla="*/ 139 w 435"/>
                  <a:gd name="T103" fmla="*/ 143 h 318"/>
                  <a:gd name="T104" fmla="*/ 193 w 435"/>
                  <a:gd name="T105" fmla="*/ 99 h 318"/>
                  <a:gd name="T106" fmla="*/ 329 w 435"/>
                  <a:gd name="T107" fmla="*/ 99 h 318"/>
                  <a:gd name="T108" fmla="*/ 391 w 435"/>
                  <a:gd name="T109" fmla="*/ 162 h 318"/>
                  <a:gd name="T110" fmla="*/ 413 w 435"/>
                  <a:gd name="T111" fmla="*/ 129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35" h="318">
                    <a:moveTo>
                      <a:pt x="435" y="118"/>
                    </a:moveTo>
                    <a:lnTo>
                      <a:pt x="432" y="113"/>
                    </a:lnTo>
                    <a:lnTo>
                      <a:pt x="424" y="107"/>
                    </a:lnTo>
                    <a:lnTo>
                      <a:pt x="389" y="107"/>
                    </a:lnTo>
                    <a:lnTo>
                      <a:pt x="378" y="110"/>
                    </a:lnTo>
                    <a:lnTo>
                      <a:pt x="372" y="115"/>
                    </a:lnTo>
                    <a:lnTo>
                      <a:pt x="370" y="118"/>
                    </a:lnTo>
                    <a:lnTo>
                      <a:pt x="370" y="140"/>
                    </a:lnTo>
                    <a:lnTo>
                      <a:pt x="350" y="140"/>
                    </a:lnTo>
                    <a:lnTo>
                      <a:pt x="350" y="96"/>
                    </a:lnTo>
                    <a:lnTo>
                      <a:pt x="348" y="85"/>
                    </a:lnTo>
                    <a:lnTo>
                      <a:pt x="340" y="77"/>
                    </a:lnTo>
                    <a:lnTo>
                      <a:pt x="264" y="77"/>
                    </a:lnTo>
                    <a:lnTo>
                      <a:pt x="264" y="60"/>
                    </a:lnTo>
                    <a:lnTo>
                      <a:pt x="280" y="60"/>
                    </a:lnTo>
                    <a:lnTo>
                      <a:pt x="288" y="55"/>
                    </a:lnTo>
                    <a:lnTo>
                      <a:pt x="293" y="47"/>
                    </a:lnTo>
                    <a:lnTo>
                      <a:pt x="293" y="19"/>
                    </a:lnTo>
                    <a:lnTo>
                      <a:pt x="293" y="11"/>
                    </a:lnTo>
                    <a:lnTo>
                      <a:pt x="288" y="6"/>
                    </a:lnTo>
                    <a:lnTo>
                      <a:pt x="283" y="0"/>
                    </a:lnTo>
                    <a:lnTo>
                      <a:pt x="182" y="0"/>
                    </a:lnTo>
                    <a:lnTo>
                      <a:pt x="174" y="0"/>
                    </a:lnTo>
                    <a:lnTo>
                      <a:pt x="166" y="8"/>
                    </a:lnTo>
                    <a:lnTo>
                      <a:pt x="166" y="11"/>
                    </a:lnTo>
                    <a:lnTo>
                      <a:pt x="163" y="41"/>
                    </a:lnTo>
                    <a:lnTo>
                      <a:pt x="166" y="52"/>
                    </a:lnTo>
                    <a:lnTo>
                      <a:pt x="174" y="58"/>
                    </a:lnTo>
                    <a:lnTo>
                      <a:pt x="193" y="60"/>
                    </a:lnTo>
                    <a:lnTo>
                      <a:pt x="193" y="77"/>
                    </a:lnTo>
                    <a:lnTo>
                      <a:pt x="171" y="77"/>
                    </a:lnTo>
                    <a:lnTo>
                      <a:pt x="163" y="77"/>
                    </a:lnTo>
                    <a:lnTo>
                      <a:pt x="128" y="121"/>
                    </a:lnTo>
                    <a:lnTo>
                      <a:pt x="92" y="121"/>
                    </a:lnTo>
                    <a:lnTo>
                      <a:pt x="87" y="123"/>
                    </a:lnTo>
                    <a:lnTo>
                      <a:pt x="79" y="132"/>
                    </a:lnTo>
                    <a:lnTo>
                      <a:pt x="79" y="159"/>
                    </a:lnTo>
                    <a:lnTo>
                      <a:pt x="60" y="159"/>
                    </a:lnTo>
                    <a:lnTo>
                      <a:pt x="60" y="145"/>
                    </a:lnTo>
                    <a:lnTo>
                      <a:pt x="57" y="137"/>
                    </a:lnTo>
                    <a:lnTo>
                      <a:pt x="49" y="129"/>
                    </a:lnTo>
                    <a:lnTo>
                      <a:pt x="16" y="129"/>
                    </a:lnTo>
                    <a:lnTo>
                      <a:pt x="8" y="132"/>
                    </a:lnTo>
                    <a:lnTo>
                      <a:pt x="3" y="140"/>
                    </a:lnTo>
                    <a:lnTo>
                      <a:pt x="0" y="247"/>
                    </a:lnTo>
                    <a:lnTo>
                      <a:pt x="3" y="255"/>
                    </a:lnTo>
                    <a:lnTo>
                      <a:pt x="8" y="263"/>
                    </a:lnTo>
                    <a:lnTo>
                      <a:pt x="11" y="263"/>
                    </a:lnTo>
                    <a:lnTo>
                      <a:pt x="43" y="266"/>
                    </a:lnTo>
                    <a:lnTo>
                      <a:pt x="52" y="263"/>
                    </a:lnTo>
                    <a:lnTo>
                      <a:pt x="52" y="260"/>
                    </a:lnTo>
                    <a:lnTo>
                      <a:pt x="57" y="255"/>
                    </a:lnTo>
                    <a:lnTo>
                      <a:pt x="60" y="233"/>
                    </a:lnTo>
                    <a:lnTo>
                      <a:pt x="79" y="233"/>
                    </a:lnTo>
                    <a:lnTo>
                      <a:pt x="79" y="255"/>
                    </a:lnTo>
                    <a:lnTo>
                      <a:pt x="79" y="263"/>
                    </a:lnTo>
                    <a:lnTo>
                      <a:pt x="84" y="271"/>
                    </a:lnTo>
                    <a:lnTo>
                      <a:pt x="90" y="271"/>
                    </a:lnTo>
                    <a:lnTo>
                      <a:pt x="128" y="274"/>
                    </a:lnTo>
                    <a:lnTo>
                      <a:pt x="158" y="310"/>
                    </a:lnTo>
                    <a:lnTo>
                      <a:pt x="160" y="312"/>
                    </a:lnTo>
                    <a:lnTo>
                      <a:pt x="166" y="315"/>
                    </a:lnTo>
                    <a:lnTo>
                      <a:pt x="283" y="318"/>
                    </a:lnTo>
                    <a:lnTo>
                      <a:pt x="288" y="315"/>
                    </a:lnTo>
                    <a:lnTo>
                      <a:pt x="345" y="255"/>
                    </a:lnTo>
                    <a:lnTo>
                      <a:pt x="348" y="249"/>
                    </a:lnTo>
                    <a:lnTo>
                      <a:pt x="350" y="238"/>
                    </a:lnTo>
                    <a:lnTo>
                      <a:pt x="370" y="238"/>
                    </a:lnTo>
                    <a:lnTo>
                      <a:pt x="370" y="252"/>
                    </a:lnTo>
                    <a:lnTo>
                      <a:pt x="372" y="263"/>
                    </a:lnTo>
                    <a:lnTo>
                      <a:pt x="380" y="269"/>
                    </a:lnTo>
                    <a:lnTo>
                      <a:pt x="418" y="271"/>
                    </a:lnTo>
                    <a:lnTo>
                      <a:pt x="429" y="266"/>
                    </a:lnTo>
                    <a:lnTo>
                      <a:pt x="435" y="260"/>
                    </a:lnTo>
                    <a:lnTo>
                      <a:pt x="435" y="126"/>
                    </a:lnTo>
                    <a:lnTo>
                      <a:pt x="435" y="118"/>
                    </a:lnTo>
                    <a:close/>
                    <a:moveTo>
                      <a:pt x="185" y="39"/>
                    </a:moveTo>
                    <a:lnTo>
                      <a:pt x="185" y="22"/>
                    </a:lnTo>
                    <a:lnTo>
                      <a:pt x="272" y="22"/>
                    </a:lnTo>
                    <a:lnTo>
                      <a:pt x="272" y="39"/>
                    </a:lnTo>
                    <a:lnTo>
                      <a:pt x="242" y="39"/>
                    </a:lnTo>
                    <a:lnTo>
                      <a:pt x="242" y="77"/>
                    </a:lnTo>
                    <a:lnTo>
                      <a:pt x="215" y="77"/>
                    </a:lnTo>
                    <a:lnTo>
                      <a:pt x="215" y="39"/>
                    </a:lnTo>
                    <a:lnTo>
                      <a:pt x="185" y="39"/>
                    </a:lnTo>
                    <a:close/>
                    <a:moveTo>
                      <a:pt x="413" y="249"/>
                    </a:moveTo>
                    <a:lnTo>
                      <a:pt x="391" y="249"/>
                    </a:lnTo>
                    <a:lnTo>
                      <a:pt x="391" y="217"/>
                    </a:lnTo>
                    <a:lnTo>
                      <a:pt x="329" y="217"/>
                    </a:lnTo>
                    <a:lnTo>
                      <a:pt x="329" y="241"/>
                    </a:lnTo>
                    <a:lnTo>
                      <a:pt x="280" y="296"/>
                    </a:lnTo>
                    <a:lnTo>
                      <a:pt x="174" y="296"/>
                    </a:lnTo>
                    <a:lnTo>
                      <a:pt x="139" y="252"/>
                    </a:lnTo>
                    <a:lnTo>
                      <a:pt x="100" y="252"/>
                    </a:lnTo>
                    <a:lnTo>
                      <a:pt x="100" y="211"/>
                    </a:lnTo>
                    <a:lnTo>
                      <a:pt x="38" y="211"/>
                    </a:lnTo>
                    <a:lnTo>
                      <a:pt x="38" y="244"/>
                    </a:lnTo>
                    <a:lnTo>
                      <a:pt x="22" y="244"/>
                    </a:lnTo>
                    <a:lnTo>
                      <a:pt x="22" y="151"/>
                    </a:lnTo>
                    <a:lnTo>
                      <a:pt x="38" y="151"/>
                    </a:lnTo>
                    <a:lnTo>
                      <a:pt x="38" y="181"/>
                    </a:lnTo>
                    <a:lnTo>
                      <a:pt x="100" y="181"/>
                    </a:lnTo>
                    <a:lnTo>
                      <a:pt x="100" y="143"/>
                    </a:lnTo>
                    <a:lnTo>
                      <a:pt x="139" y="143"/>
                    </a:lnTo>
                    <a:lnTo>
                      <a:pt x="174" y="99"/>
                    </a:lnTo>
                    <a:lnTo>
                      <a:pt x="193" y="99"/>
                    </a:lnTo>
                    <a:lnTo>
                      <a:pt x="264" y="99"/>
                    </a:lnTo>
                    <a:lnTo>
                      <a:pt x="329" y="99"/>
                    </a:lnTo>
                    <a:lnTo>
                      <a:pt x="329" y="162"/>
                    </a:lnTo>
                    <a:lnTo>
                      <a:pt x="391" y="162"/>
                    </a:lnTo>
                    <a:lnTo>
                      <a:pt x="391" y="129"/>
                    </a:lnTo>
                    <a:lnTo>
                      <a:pt x="413" y="129"/>
                    </a:lnTo>
                    <a:lnTo>
                      <a:pt x="413" y="2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grpSp>
        <p:sp>
          <p:nvSpPr>
            <p:cNvPr id="3171" name="Freeform 142"/>
            <p:cNvSpPr>
              <a:spLocks noEditPoints="1"/>
            </p:cNvSpPr>
            <p:nvPr/>
          </p:nvSpPr>
          <p:spPr bwMode="auto">
            <a:xfrm>
              <a:off x="3809223" y="4932954"/>
              <a:ext cx="397761" cy="257322"/>
            </a:xfrm>
            <a:custGeom>
              <a:avLst/>
              <a:gdLst>
                <a:gd name="T0" fmla="*/ 124 w 162"/>
                <a:gd name="T1" fmla="*/ 21 h 104"/>
                <a:gd name="T2" fmla="*/ 124 w 162"/>
                <a:gd name="T3" fmla="*/ 10 h 104"/>
                <a:gd name="T4" fmla="*/ 102 w 162"/>
                <a:gd name="T5" fmla="*/ 10 h 104"/>
                <a:gd name="T6" fmla="*/ 102 w 162"/>
                <a:gd name="T7" fmla="*/ 0 h 104"/>
                <a:gd name="T8" fmla="*/ 26 w 162"/>
                <a:gd name="T9" fmla="*/ 0 h 104"/>
                <a:gd name="T10" fmla="*/ 2 w 162"/>
                <a:gd name="T11" fmla="*/ 23 h 104"/>
                <a:gd name="T12" fmla="*/ 25 w 162"/>
                <a:gd name="T13" fmla="*/ 47 h 104"/>
                <a:gd name="T14" fmla="*/ 15 w 162"/>
                <a:gd name="T15" fmla="*/ 79 h 104"/>
                <a:gd name="T16" fmla="*/ 0 w 162"/>
                <a:gd name="T17" fmla="*/ 79 h 104"/>
                <a:gd name="T18" fmla="*/ 0 w 162"/>
                <a:gd name="T19" fmla="*/ 104 h 104"/>
                <a:gd name="T20" fmla="*/ 56 w 162"/>
                <a:gd name="T21" fmla="*/ 104 h 104"/>
                <a:gd name="T22" fmla="*/ 56 w 162"/>
                <a:gd name="T23" fmla="*/ 79 h 104"/>
                <a:gd name="T24" fmla="*/ 50 w 162"/>
                <a:gd name="T25" fmla="*/ 79 h 104"/>
                <a:gd name="T26" fmla="*/ 59 w 162"/>
                <a:gd name="T27" fmla="*/ 47 h 104"/>
                <a:gd name="T28" fmla="*/ 70 w 162"/>
                <a:gd name="T29" fmla="*/ 47 h 104"/>
                <a:gd name="T30" fmla="*/ 70 w 162"/>
                <a:gd name="T31" fmla="*/ 57 h 104"/>
                <a:gd name="T32" fmla="*/ 78 w 162"/>
                <a:gd name="T33" fmla="*/ 57 h 104"/>
                <a:gd name="T34" fmla="*/ 78 w 162"/>
                <a:gd name="T35" fmla="*/ 47 h 104"/>
                <a:gd name="T36" fmla="*/ 102 w 162"/>
                <a:gd name="T37" fmla="*/ 47 h 104"/>
                <a:gd name="T38" fmla="*/ 102 w 162"/>
                <a:gd name="T39" fmla="*/ 40 h 104"/>
                <a:gd name="T40" fmla="*/ 124 w 162"/>
                <a:gd name="T41" fmla="*/ 40 h 104"/>
                <a:gd name="T42" fmla="*/ 124 w 162"/>
                <a:gd name="T43" fmla="*/ 29 h 104"/>
                <a:gd name="T44" fmla="*/ 162 w 162"/>
                <a:gd name="T45" fmla="*/ 29 h 104"/>
                <a:gd name="T46" fmla="*/ 162 w 162"/>
                <a:gd name="T47" fmla="*/ 21 h 104"/>
                <a:gd name="T48" fmla="*/ 124 w 162"/>
                <a:gd name="T49" fmla="*/ 21 h 104"/>
                <a:gd name="T50" fmla="*/ 48 w 162"/>
                <a:gd name="T51" fmla="*/ 96 h 104"/>
                <a:gd name="T52" fmla="*/ 8 w 162"/>
                <a:gd name="T53" fmla="*/ 96 h 104"/>
                <a:gd name="T54" fmla="*/ 8 w 162"/>
                <a:gd name="T55" fmla="*/ 87 h 104"/>
                <a:gd name="T56" fmla="*/ 13 w 162"/>
                <a:gd name="T57" fmla="*/ 87 h 104"/>
                <a:gd name="T58" fmla="*/ 47 w 162"/>
                <a:gd name="T59" fmla="*/ 87 h 104"/>
                <a:gd name="T60" fmla="*/ 48 w 162"/>
                <a:gd name="T61" fmla="*/ 87 h 104"/>
                <a:gd name="T62" fmla="*/ 48 w 162"/>
                <a:gd name="T63" fmla="*/ 96 h 104"/>
                <a:gd name="T64" fmla="*/ 42 w 162"/>
                <a:gd name="T65" fmla="*/ 79 h 104"/>
                <a:gd name="T66" fmla="*/ 23 w 162"/>
                <a:gd name="T67" fmla="*/ 79 h 104"/>
                <a:gd name="T68" fmla="*/ 33 w 162"/>
                <a:gd name="T69" fmla="*/ 47 h 104"/>
                <a:gd name="T70" fmla="*/ 51 w 162"/>
                <a:gd name="T71" fmla="*/ 47 h 104"/>
                <a:gd name="T72" fmla="*/ 42 w 162"/>
                <a:gd name="T73" fmla="*/ 79 h 104"/>
                <a:gd name="T74" fmla="*/ 94 w 162"/>
                <a:gd name="T75" fmla="*/ 10 h 104"/>
                <a:gd name="T76" fmla="*/ 94 w 162"/>
                <a:gd name="T77" fmla="*/ 39 h 104"/>
                <a:gd name="T78" fmla="*/ 62 w 162"/>
                <a:gd name="T79" fmla="*/ 39 h 104"/>
                <a:gd name="T80" fmla="*/ 27 w 162"/>
                <a:gd name="T81" fmla="*/ 39 h 104"/>
                <a:gd name="T82" fmla="*/ 26 w 162"/>
                <a:gd name="T83" fmla="*/ 39 h 104"/>
                <a:gd name="T84" fmla="*/ 10 w 162"/>
                <a:gd name="T85" fmla="*/ 23 h 104"/>
                <a:gd name="T86" fmla="*/ 26 w 162"/>
                <a:gd name="T87" fmla="*/ 8 h 104"/>
                <a:gd name="T88" fmla="*/ 94 w 162"/>
                <a:gd name="T89" fmla="*/ 8 h 104"/>
                <a:gd name="T90" fmla="*/ 94 w 162"/>
                <a:gd name="T91" fmla="*/ 10 h 104"/>
                <a:gd name="T92" fmla="*/ 116 w 162"/>
                <a:gd name="T93" fmla="*/ 32 h 104"/>
                <a:gd name="T94" fmla="*/ 102 w 162"/>
                <a:gd name="T95" fmla="*/ 32 h 104"/>
                <a:gd name="T96" fmla="*/ 102 w 162"/>
                <a:gd name="T97" fmla="*/ 18 h 104"/>
                <a:gd name="T98" fmla="*/ 116 w 162"/>
                <a:gd name="T99" fmla="*/ 18 h 104"/>
                <a:gd name="T100" fmla="*/ 116 w 162"/>
                <a:gd name="T101" fmla="*/ 3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2" h="104">
                  <a:moveTo>
                    <a:pt x="124" y="21"/>
                  </a:moveTo>
                  <a:cubicBezTo>
                    <a:pt x="124" y="10"/>
                    <a:pt x="124" y="10"/>
                    <a:pt x="124" y="10"/>
                  </a:cubicBezTo>
                  <a:cubicBezTo>
                    <a:pt x="102" y="10"/>
                    <a:pt x="102" y="10"/>
                    <a:pt x="102" y="10"/>
                  </a:cubicBezTo>
                  <a:cubicBezTo>
                    <a:pt x="102" y="0"/>
                    <a:pt x="102" y="0"/>
                    <a:pt x="102" y="0"/>
                  </a:cubicBezTo>
                  <a:cubicBezTo>
                    <a:pt x="26" y="0"/>
                    <a:pt x="26" y="0"/>
                    <a:pt x="26" y="0"/>
                  </a:cubicBezTo>
                  <a:cubicBezTo>
                    <a:pt x="13" y="0"/>
                    <a:pt x="2" y="10"/>
                    <a:pt x="2" y="23"/>
                  </a:cubicBezTo>
                  <a:cubicBezTo>
                    <a:pt x="2" y="36"/>
                    <a:pt x="12" y="46"/>
                    <a:pt x="25" y="47"/>
                  </a:cubicBezTo>
                  <a:cubicBezTo>
                    <a:pt x="15" y="79"/>
                    <a:pt x="15" y="79"/>
                    <a:pt x="15" y="79"/>
                  </a:cubicBezTo>
                  <a:cubicBezTo>
                    <a:pt x="0" y="79"/>
                    <a:pt x="0" y="79"/>
                    <a:pt x="0" y="79"/>
                  </a:cubicBezTo>
                  <a:cubicBezTo>
                    <a:pt x="0" y="104"/>
                    <a:pt x="0" y="104"/>
                    <a:pt x="0" y="104"/>
                  </a:cubicBezTo>
                  <a:cubicBezTo>
                    <a:pt x="56" y="104"/>
                    <a:pt x="56" y="104"/>
                    <a:pt x="56" y="104"/>
                  </a:cubicBezTo>
                  <a:cubicBezTo>
                    <a:pt x="56" y="79"/>
                    <a:pt x="56" y="79"/>
                    <a:pt x="56" y="79"/>
                  </a:cubicBezTo>
                  <a:cubicBezTo>
                    <a:pt x="50" y="79"/>
                    <a:pt x="50" y="79"/>
                    <a:pt x="50" y="79"/>
                  </a:cubicBezTo>
                  <a:cubicBezTo>
                    <a:pt x="59" y="47"/>
                    <a:pt x="59" y="47"/>
                    <a:pt x="59" y="47"/>
                  </a:cubicBezTo>
                  <a:cubicBezTo>
                    <a:pt x="70" y="47"/>
                    <a:pt x="70" y="47"/>
                    <a:pt x="70" y="47"/>
                  </a:cubicBezTo>
                  <a:cubicBezTo>
                    <a:pt x="70" y="57"/>
                    <a:pt x="70" y="57"/>
                    <a:pt x="70" y="57"/>
                  </a:cubicBezTo>
                  <a:cubicBezTo>
                    <a:pt x="78" y="57"/>
                    <a:pt x="78" y="57"/>
                    <a:pt x="78" y="57"/>
                  </a:cubicBezTo>
                  <a:cubicBezTo>
                    <a:pt x="78" y="47"/>
                    <a:pt x="78" y="47"/>
                    <a:pt x="78" y="47"/>
                  </a:cubicBezTo>
                  <a:cubicBezTo>
                    <a:pt x="102" y="47"/>
                    <a:pt x="102" y="47"/>
                    <a:pt x="102" y="47"/>
                  </a:cubicBezTo>
                  <a:cubicBezTo>
                    <a:pt x="102" y="40"/>
                    <a:pt x="102" y="40"/>
                    <a:pt x="102" y="40"/>
                  </a:cubicBezTo>
                  <a:cubicBezTo>
                    <a:pt x="124" y="40"/>
                    <a:pt x="124" y="40"/>
                    <a:pt x="124" y="40"/>
                  </a:cubicBezTo>
                  <a:cubicBezTo>
                    <a:pt x="124" y="29"/>
                    <a:pt x="124" y="29"/>
                    <a:pt x="124" y="29"/>
                  </a:cubicBezTo>
                  <a:cubicBezTo>
                    <a:pt x="162" y="29"/>
                    <a:pt x="162" y="29"/>
                    <a:pt x="162" y="29"/>
                  </a:cubicBezTo>
                  <a:cubicBezTo>
                    <a:pt x="162" y="21"/>
                    <a:pt x="162" y="21"/>
                    <a:pt x="162" y="21"/>
                  </a:cubicBezTo>
                  <a:lnTo>
                    <a:pt x="124" y="21"/>
                  </a:lnTo>
                  <a:close/>
                  <a:moveTo>
                    <a:pt x="48" y="96"/>
                  </a:moveTo>
                  <a:cubicBezTo>
                    <a:pt x="8" y="96"/>
                    <a:pt x="8" y="96"/>
                    <a:pt x="8" y="96"/>
                  </a:cubicBezTo>
                  <a:cubicBezTo>
                    <a:pt x="8" y="87"/>
                    <a:pt x="8" y="87"/>
                    <a:pt x="8" y="87"/>
                  </a:cubicBezTo>
                  <a:cubicBezTo>
                    <a:pt x="13" y="87"/>
                    <a:pt x="13" y="87"/>
                    <a:pt x="13" y="87"/>
                  </a:cubicBezTo>
                  <a:cubicBezTo>
                    <a:pt x="47" y="87"/>
                    <a:pt x="47" y="87"/>
                    <a:pt x="47" y="87"/>
                  </a:cubicBezTo>
                  <a:cubicBezTo>
                    <a:pt x="48" y="87"/>
                    <a:pt x="48" y="87"/>
                    <a:pt x="48" y="87"/>
                  </a:cubicBezTo>
                  <a:lnTo>
                    <a:pt x="48" y="96"/>
                  </a:lnTo>
                  <a:close/>
                  <a:moveTo>
                    <a:pt x="42" y="79"/>
                  </a:moveTo>
                  <a:cubicBezTo>
                    <a:pt x="23" y="79"/>
                    <a:pt x="23" y="79"/>
                    <a:pt x="23" y="79"/>
                  </a:cubicBezTo>
                  <a:cubicBezTo>
                    <a:pt x="33" y="47"/>
                    <a:pt x="33" y="47"/>
                    <a:pt x="33" y="47"/>
                  </a:cubicBezTo>
                  <a:cubicBezTo>
                    <a:pt x="51" y="47"/>
                    <a:pt x="51" y="47"/>
                    <a:pt x="51" y="47"/>
                  </a:cubicBezTo>
                  <a:lnTo>
                    <a:pt x="42" y="79"/>
                  </a:lnTo>
                  <a:close/>
                  <a:moveTo>
                    <a:pt x="94" y="10"/>
                  </a:moveTo>
                  <a:cubicBezTo>
                    <a:pt x="94" y="39"/>
                    <a:pt x="94" y="39"/>
                    <a:pt x="94" y="39"/>
                  </a:cubicBezTo>
                  <a:cubicBezTo>
                    <a:pt x="62" y="39"/>
                    <a:pt x="62" y="39"/>
                    <a:pt x="62" y="39"/>
                  </a:cubicBezTo>
                  <a:cubicBezTo>
                    <a:pt x="27" y="39"/>
                    <a:pt x="27" y="39"/>
                    <a:pt x="27" y="39"/>
                  </a:cubicBezTo>
                  <a:cubicBezTo>
                    <a:pt x="26" y="39"/>
                    <a:pt x="26" y="39"/>
                    <a:pt x="26" y="39"/>
                  </a:cubicBezTo>
                  <a:cubicBezTo>
                    <a:pt x="17" y="39"/>
                    <a:pt x="10" y="32"/>
                    <a:pt x="10" y="23"/>
                  </a:cubicBezTo>
                  <a:cubicBezTo>
                    <a:pt x="10" y="15"/>
                    <a:pt x="17" y="8"/>
                    <a:pt x="26" y="8"/>
                  </a:cubicBezTo>
                  <a:cubicBezTo>
                    <a:pt x="94" y="8"/>
                    <a:pt x="94" y="8"/>
                    <a:pt x="94" y="8"/>
                  </a:cubicBezTo>
                  <a:lnTo>
                    <a:pt x="94" y="10"/>
                  </a:lnTo>
                  <a:close/>
                  <a:moveTo>
                    <a:pt x="116" y="32"/>
                  </a:moveTo>
                  <a:cubicBezTo>
                    <a:pt x="102" y="32"/>
                    <a:pt x="102" y="32"/>
                    <a:pt x="102" y="32"/>
                  </a:cubicBezTo>
                  <a:cubicBezTo>
                    <a:pt x="102" y="18"/>
                    <a:pt x="102" y="18"/>
                    <a:pt x="102" y="18"/>
                  </a:cubicBezTo>
                  <a:cubicBezTo>
                    <a:pt x="116" y="18"/>
                    <a:pt x="116" y="18"/>
                    <a:pt x="116" y="18"/>
                  </a:cubicBezTo>
                  <a:lnTo>
                    <a:pt x="116" y="32"/>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8D7"/>
                </a:solidFill>
                <a:effectLst/>
                <a:uLnTx/>
                <a:uFillTx/>
                <a:latin typeface="Segoe UI"/>
                <a:ea typeface="+mn-ea"/>
                <a:cs typeface="+mn-cs"/>
              </a:endParaRPr>
            </a:p>
          </p:txBody>
        </p:sp>
        <p:cxnSp>
          <p:nvCxnSpPr>
            <p:cNvPr id="3175" name="Straight Connector 3174"/>
            <p:cNvCxnSpPr/>
            <p:nvPr/>
          </p:nvCxnSpPr>
          <p:spPr>
            <a:xfrm>
              <a:off x="1323037" y="2520550"/>
              <a:ext cx="914982"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14" name="Straight Connector 713"/>
            <p:cNvCxnSpPr/>
            <p:nvPr/>
          </p:nvCxnSpPr>
          <p:spPr>
            <a:xfrm>
              <a:off x="2874783" y="2520550"/>
              <a:ext cx="36540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16" name="Straight Connector 715"/>
            <p:cNvCxnSpPr/>
            <p:nvPr/>
          </p:nvCxnSpPr>
          <p:spPr>
            <a:xfrm>
              <a:off x="3954920" y="2520550"/>
              <a:ext cx="563177"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18" name="Straight Connector 717"/>
            <p:cNvCxnSpPr/>
            <p:nvPr/>
          </p:nvCxnSpPr>
          <p:spPr>
            <a:xfrm>
              <a:off x="4989417" y="2520550"/>
              <a:ext cx="563177"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34" name="Straight Connector 733"/>
            <p:cNvCxnSpPr>
              <a:endCxn id="413" idx="3"/>
            </p:cNvCxnSpPr>
            <p:nvPr/>
          </p:nvCxnSpPr>
          <p:spPr>
            <a:xfrm flipH="1">
              <a:off x="1308972" y="3556053"/>
              <a:ext cx="334841" cy="27747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37" name="Straight Connector 736"/>
            <p:cNvCxnSpPr/>
            <p:nvPr/>
          </p:nvCxnSpPr>
          <p:spPr>
            <a:xfrm flipH="1">
              <a:off x="2100058" y="3556053"/>
              <a:ext cx="334841" cy="27747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38" name="Straight Connector 737"/>
            <p:cNvCxnSpPr/>
            <p:nvPr/>
          </p:nvCxnSpPr>
          <p:spPr>
            <a:xfrm>
              <a:off x="914042" y="3036763"/>
              <a:ext cx="0" cy="206701"/>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41" name="Straight Connector 740"/>
            <p:cNvCxnSpPr/>
            <p:nvPr/>
          </p:nvCxnSpPr>
          <p:spPr>
            <a:xfrm>
              <a:off x="914042" y="3972375"/>
              <a:ext cx="0" cy="206701"/>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42" name="Straight Connector 741"/>
            <p:cNvCxnSpPr/>
            <p:nvPr/>
          </p:nvCxnSpPr>
          <p:spPr>
            <a:xfrm>
              <a:off x="914042" y="4877559"/>
              <a:ext cx="0" cy="25234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44" name="Straight Connector 743"/>
            <p:cNvCxnSpPr/>
            <p:nvPr/>
          </p:nvCxnSpPr>
          <p:spPr>
            <a:xfrm>
              <a:off x="1819100" y="4625219"/>
              <a:ext cx="0" cy="159848"/>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45" name="Straight Connector 744"/>
            <p:cNvCxnSpPr/>
            <p:nvPr/>
          </p:nvCxnSpPr>
          <p:spPr>
            <a:xfrm flipH="1">
              <a:off x="1217493" y="4193452"/>
              <a:ext cx="334841" cy="27747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46" name="Straight Connector 745"/>
            <p:cNvCxnSpPr/>
            <p:nvPr/>
          </p:nvCxnSpPr>
          <p:spPr>
            <a:xfrm flipH="1">
              <a:off x="1179245" y="5098218"/>
              <a:ext cx="334841" cy="27747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47" name="Straight Connector 746"/>
            <p:cNvCxnSpPr/>
            <p:nvPr/>
          </p:nvCxnSpPr>
          <p:spPr>
            <a:xfrm>
              <a:off x="1172823" y="4716087"/>
              <a:ext cx="317848" cy="254074"/>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51" name="Straight Connector 750"/>
            <p:cNvCxnSpPr/>
            <p:nvPr/>
          </p:nvCxnSpPr>
          <p:spPr>
            <a:xfrm>
              <a:off x="1886123" y="5987843"/>
              <a:ext cx="102698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53" name="Straight Connector 752"/>
            <p:cNvCxnSpPr/>
            <p:nvPr/>
          </p:nvCxnSpPr>
          <p:spPr>
            <a:xfrm>
              <a:off x="3536755" y="5987843"/>
              <a:ext cx="456487"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55" name="Straight Connector 754"/>
            <p:cNvCxnSpPr/>
            <p:nvPr/>
          </p:nvCxnSpPr>
          <p:spPr>
            <a:xfrm>
              <a:off x="4692957" y="5987843"/>
              <a:ext cx="852030"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57" name="Straight Connector 756"/>
            <p:cNvCxnSpPr/>
            <p:nvPr/>
          </p:nvCxnSpPr>
          <p:spPr>
            <a:xfrm>
              <a:off x="5952528" y="3036763"/>
              <a:ext cx="0" cy="145848"/>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60" name="Straight Connector 759"/>
            <p:cNvCxnSpPr/>
            <p:nvPr/>
          </p:nvCxnSpPr>
          <p:spPr>
            <a:xfrm>
              <a:off x="5952528" y="4170146"/>
              <a:ext cx="0" cy="32840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62" name="Straight Connector 761"/>
            <p:cNvCxnSpPr/>
            <p:nvPr/>
          </p:nvCxnSpPr>
          <p:spPr>
            <a:xfrm>
              <a:off x="5952528" y="5288316"/>
              <a:ext cx="0" cy="465325"/>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73" name="Straight Connector 772"/>
            <p:cNvCxnSpPr/>
            <p:nvPr/>
          </p:nvCxnSpPr>
          <p:spPr>
            <a:xfrm>
              <a:off x="4153869" y="5224988"/>
              <a:ext cx="323096" cy="31063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77" name="Straight Connector 776"/>
            <p:cNvCxnSpPr/>
            <p:nvPr/>
          </p:nvCxnSpPr>
          <p:spPr>
            <a:xfrm>
              <a:off x="888900" y="5987843"/>
              <a:ext cx="493377"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80" name="Straight Connector 779"/>
            <p:cNvCxnSpPr/>
            <p:nvPr/>
          </p:nvCxnSpPr>
          <p:spPr>
            <a:xfrm flipH="1">
              <a:off x="4172256" y="3165497"/>
              <a:ext cx="367251" cy="30433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82" name="Straight Connector 781"/>
            <p:cNvCxnSpPr/>
            <p:nvPr/>
          </p:nvCxnSpPr>
          <p:spPr>
            <a:xfrm flipH="1">
              <a:off x="4544124" y="3804087"/>
              <a:ext cx="262169" cy="217255"/>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83" name="Straight Connector 782"/>
            <p:cNvCxnSpPr/>
            <p:nvPr/>
          </p:nvCxnSpPr>
          <p:spPr>
            <a:xfrm flipH="1">
              <a:off x="5399609" y="3109687"/>
              <a:ext cx="262169" cy="217255"/>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84" name="Straight Connector 783"/>
            <p:cNvCxnSpPr/>
            <p:nvPr/>
          </p:nvCxnSpPr>
          <p:spPr>
            <a:xfrm flipH="1">
              <a:off x="5385248" y="4285997"/>
              <a:ext cx="387875" cy="321425"/>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86" name="Straight Connector 785"/>
            <p:cNvCxnSpPr/>
            <p:nvPr/>
          </p:nvCxnSpPr>
          <p:spPr>
            <a:xfrm flipH="1">
              <a:off x="5518364" y="5312887"/>
              <a:ext cx="207218" cy="171717"/>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22" name="Straight Connector 721"/>
            <p:cNvCxnSpPr/>
            <p:nvPr/>
          </p:nvCxnSpPr>
          <p:spPr>
            <a:xfrm>
              <a:off x="1236720" y="2709880"/>
              <a:ext cx="304264" cy="304264"/>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90" name="Straight Connector 789"/>
            <p:cNvCxnSpPr/>
            <p:nvPr/>
          </p:nvCxnSpPr>
          <p:spPr>
            <a:xfrm flipV="1">
              <a:off x="2092672" y="4245500"/>
              <a:ext cx="577021" cy="1"/>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91" name="Straight Connector 790"/>
            <p:cNvCxnSpPr/>
            <p:nvPr/>
          </p:nvCxnSpPr>
          <p:spPr>
            <a:xfrm>
              <a:off x="2099890" y="5096240"/>
              <a:ext cx="261737" cy="261737"/>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94" name="Straight Connector 793"/>
            <p:cNvCxnSpPr/>
            <p:nvPr/>
          </p:nvCxnSpPr>
          <p:spPr>
            <a:xfrm>
              <a:off x="1819100" y="5449267"/>
              <a:ext cx="0" cy="330997"/>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796" name="Straight Connector 795"/>
            <p:cNvCxnSpPr/>
            <p:nvPr/>
          </p:nvCxnSpPr>
          <p:spPr>
            <a:xfrm>
              <a:off x="5103788" y="4480130"/>
              <a:ext cx="0" cy="330997"/>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00" name="Straight Connector 799"/>
            <p:cNvCxnSpPr/>
            <p:nvPr/>
          </p:nvCxnSpPr>
          <p:spPr>
            <a:xfrm>
              <a:off x="3736068" y="2955145"/>
              <a:ext cx="115183" cy="11518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02" name="Straight Connector 801"/>
            <p:cNvCxnSpPr/>
            <p:nvPr/>
          </p:nvCxnSpPr>
          <p:spPr>
            <a:xfrm>
              <a:off x="2874610" y="3579019"/>
              <a:ext cx="195873" cy="19587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06" name="Straight Connector 805"/>
            <p:cNvCxnSpPr/>
            <p:nvPr/>
          </p:nvCxnSpPr>
          <p:spPr>
            <a:xfrm flipH="1">
              <a:off x="2419785" y="4628786"/>
              <a:ext cx="334841" cy="277476"/>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07" name="Straight Connector 806"/>
            <p:cNvCxnSpPr/>
            <p:nvPr/>
          </p:nvCxnSpPr>
          <p:spPr>
            <a:xfrm>
              <a:off x="3566122" y="4569539"/>
              <a:ext cx="229348" cy="22050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09" name="Straight Connector 808"/>
            <p:cNvCxnSpPr/>
            <p:nvPr/>
          </p:nvCxnSpPr>
          <p:spPr>
            <a:xfrm flipV="1">
              <a:off x="3697664" y="4245501"/>
              <a:ext cx="333610" cy="1"/>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11" name="Straight Connector 810"/>
            <p:cNvCxnSpPr/>
            <p:nvPr/>
          </p:nvCxnSpPr>
          <p:spPr>
            <a:xfrm>
              <a:off x="3171856" y="4842696"/>
              <a:ext cx="0" cy="926158"/>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14" name="Straight Connector 813"/>
            <p:cNvCxnSpPr/>
            <p:nvPr/>
          </p:nvCxnSpPr>
          <p:spPr>
            <a:xfrm>
              <a:off x="3171856" y="2771855"/>
              <a:ext cx="0" cy="798692"/>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817" name="Straight Connector 816"/>
            <p:cNvCxnSpPr/>
            <p:nvPr/>
          </p:nvCxnSpPr>
          <p:spPr>
            <a:xfrm flipH="1">
              <a:off x="3556609" y="3859598"/>
              <a:ext cx="137699" cy="11411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sp>
        <p:nvSpPr>
          <p:cNvPr id="141" name="Rectangle 140"/>
          <p:cNvSpPr/>
          <p:nvPr/>
        </p:nvSpPr>
        <p:spPr>
          <a:xfrm>
            <a:off x="8173902" y="5905901"/>
            <a:ext cx="2475687" cy="246221"/>
          </a:xfrm>
          <a:prstGeom prst="rect">
            <a:avLst/>
          </a:prstGeom>
          <a:noFill/>
        </p:spPr>
        <p:txBody>
          <a:bodyPr wrap="square" lIns="89642" tIns="0" rIns="0" bIns="0" anchor="ctr">
            <a:spAutoFit/>
          </a:bodyPr>
          <a:lstStyle/>
          <a:p>
            <a:pPr marL="0" marR="0" lvl="0" indent="0" algn="l" defTabSz="913924" rtl="0" eaLnBrk="1" fontAlgn="base"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Predictive maintenance</a:t>
            </a:r>
          </a:p>
        </p:txBody>
      </p:sp>
      <p:sp>
        <p:nvSpPr>
          <p:cNvPr id="142" name="Rectangle 141"/>
          <p:cNvSpPr/>
          <p:nvPr/>
        </p:nvSpPr>
        <p:spPr>
          <a:xfrm>
            <a:off x="8173903" y="5547714"/>
            <a:ext cx="2475687" cy="246221"/>
          </a:xfrm>
          <a:prstGeom prst="rect">
            <a:avLst/>
          </a:prstGeom>
          <a:noFill/>
        </p:spPr>
        <p:txBody>
          <a:bodyPr wrap="square" lIns="89642" tIns="0" rIns="0" bIns="0" anchor="ctr">
            <a:spAutoFit/>
          </a:bodyPr>
          <a:lstStyle/>
          <a:p>
            <a:pPr marL="0" marR="0" lvl="0" indent="0" algn="l" defTabSz="913924" rtl="0" eaLnBrk="1" fontAlgn="base"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Remote monitoring </a:t>
            </a:r>
          </a:p>
        </p:txBody>
      </p:sp>
      <p:sp>
        <p:nvSpPr>
          <p:cNvPr id="145" name="Rectangle 144">
            <a:extLst>
              <a:ext uri="{FF2B5EF4-FFF2-40B4-BE49-F238E27FC236}">
                <a16:creationId xmlns:a16="http://schemas.microsoft.com/office/drawing/2014/main" id="{4B56232C-FCC1-45B2-828E-703BEC22BE59}"/>
              </a:ext>
            </a:extLst>
          </p:cNvPr>
          <p:cNvSpPr/>
          <p:nvPr/>
        </p:nvSpPr>
        <p:spPr>
          <a:xfrm>
            <a:off x="8152022" y="6264089"/>
            <a:ext cx="2651069" cy="246221"/>
          </a:xfrm>
          <a:prstGeom prst="rect">
            <a:avLst/>
          </a:prstGeom>
          <a:noFill/>
        </p:spPr>
        <p:txBody>
          <a:bodyPr wrap="square" lIns="87880" tIns="0" rIns="0" bIns="0" anchor="ctr">
            <a:spAutoFit/>
          </a:bodyPr>
          <a:lstStyle/>
          <a:p>
            <a:pPr marL="0" marR="0" lvl="0" indent="0" algn="l" defTabSz="895920" rtl="0" eaLnBrk="1" fontAlgn="base"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Connected factory (new)</a:t>
            </a:r>
          </a:p>
        </p:txBody>
      </p:sp>
      <p:sp>
        <p:nvSpPr>
          <p:cNvPr id="147" name="Freeform 179">
            <a:extLst>
              <a:ext uri="{FF2B5EF4-FFF2-40B4-BE49-F238E27FC236}">
                <a16:creationId xmlns:a16="http://schemas.microsoft.com/office/drawing/2014/main" id="{7F86246C-CAD7-4BC5-8440-11B8E2FD91EB}"/>
              </a:ext>
            </a:extLst>
          </p:cNvPr>
          <p:cNvSpPr>
            <a:spLocks noChangeAspect="1"/>
          </p:cNvSpPr>
          <p:nvPr/>
        </p:nvSpPr>
        <p:spPr bwMode="auto">
          <a:xfrm>
            <a:off x="7834166" y="5915402"/>
            <a:ext cx="268761" cy="228465"/>
          </a:xfrm>
          <a:custGeom>
            <a:avLst/>
            <a:gdLst/>
            <a:ahLst/>
            <a:cxnLst/>
            <a:rect l="l" t="t" r="r" b="b"/>
            <a:pathLst>
              <a:path w="2462411" h="2085380">
                <a:moveTo>
                  <a:pt x="2017567" y="197"/>
                </a:moveTo>
                <a:cubicBezTo>
                  <a:pt x="2031757" y="533"/>
                  <a:pt x="2047670" y="1301"/>
                  <a:pt x="2065696" y="2530"/>
                </a:cubicBezTo>
                <a:lnTo>
                  <a:pt x="2068154" y="59065"/>
                </a:lnTo>
                <a:lnTo>
                  <a:pt x="1876425" y="213923"/>
                </a:lnTo>
                <a:lnTo>
                  <a:pt x="1959999" y="572801"/>
                </a:lnTo>
                <a:lnTo>
                  <a:pt x="2272174" y="644084"/>
                </a:lnTo>
                <a:lnTo>
                  <a:pt x="2419657" y="452355"/>
                </a:lnTo>
                <a:lnTo>
                  <a:pt x="2451612" y="464646"/>
                </a:lnTo>
                <a:cubicBezTo>
                  <a:pt x="2478651" y="546582"/>
                  <a:pt x="2446696" y="584271"/>
                  <a:pt x="2444238" y="644084"/>
                </a:cubicBezTo>
                <a:cubicBezTo>
                  <a:pt x="2401632" y="759614"/>
                  <a:pt x="2339360" y="784193"/>
                  <a:pt x="2250051" y="835813"/>
                </a:cubicBezTo>
                <a:lnTo>
                  <a:pt x="1846928" y="860394"/>
                </a:lnTo>
                <a:lnTo>
                  <a:pt x="1521144" y="1208772"/>
                </a:lnTo>
                <a:lnTo>
                  <a:pt x="2106869" y="1737309"/>
                </a:lnTo>
                <a:cubicBezTo>
                  <a:pt x="2129914" y="1783090"/>
                  <a:pt x="2152957" y="1833788"/>
                  <a:pt x="2119466" y="1886943"/>
                </a:cubicBezTo>
                <a:lnTo>
                  <a:pt x="1938184" y="2055628"/>
                </a:lnTo>
                <a:cubicBezTo>
                  <a:pt x="1901108" y="2087583"/>
                  <a:pt x="1849284" y="2102332"/>
                  <a:pt x="1804834" y="2055628"/>
                </a:cubicBezTo>
                <a:lnTo>
                  <a:pt x="1285812" y="1460424"/>
                </a:lnTo>
                <a:lnTo>
                  <a:pt x="748174" y="2035349"/>
                </a:lnTo>
                <a:cubicBezTo>
                  <a:pt x="694916" y="2071401"/>
                  <a:pt x="639200" y="2077955"/>
                  <a:pt x="595774" y="2047639"/>
                </a:cubicBezTo>
                <a:lnTo>
                  <a:pt x="445832" y="1895239"/>
                </a:lnTo>
                <a:cubicBezTo>
                  <a:pt x="421251" y="1854271"/>
                  <a:pt x="408961" y="1776433"/>
                  <a:pt x="467954" y="1720717"/>
                </a:cubicBezTo>
                <a:lnTo>
                  <a:pt x="1063835" y="1205866"/>
                </a:lnTo>
                <a:lnTo>
                  <a:pt x="573958" y="644084"/>
                </a:lnTo>
                <a:lnTo>
                  <a:pt x="452284" y="760228"/>
                </a:lnTo>
                <a:lnTo>
                  <a:pt x="452284" y="884053"/>
                </a:lnTo>
                <a:lnTo>
                  <a:pt x="257175" y="959638"/>
                </a:lnTo>
                <a:lnTo>
                  <a:pt x="0" y="706151"/>
                </a:lnTo>
                <a:lnTo>
                  <a:pt x="80809" y="607828"/>
                </a:lnTo>
                <a:lnTo>
                  <a:pt x="292510" y="559895"/>
                </a:lnTo>
                <a:lnTo>
                  <a:pt x="299884" y="474478"/>
                </a:lnTo>
                <a:lnTo>
                  <a:pt x="661834" y="169678"/>
                </a:lnTo>
                <a:cubicBezTo>
                  <a:pt x="849159" y="80163"/>
                  <a:pt x="1019278" y="79140"/>
                  <a:pt x="1223809" y="188728"/>
                </a:cubicBezTo>
                <a:lnTo>
                  <a:pt x="1204759" y="264928"/>
                </a:lnTo>
                <a:cubicBezTo>
                  <a:pt x="1050925" y="232973"/>
                  <a:pt x="867594" y="284593"/>
                  <a:pt x="728509" y="493528"/>
                </a:cubicBezTo>
                <a:lnTo>
                  <a:pt x="1295808" y="1005437"/>
                </a:lnTo>
                <a:lnTo>
                  <a:pt x="1642909" y="705536"/>
                </a:lnTo>
                <a:lnTo>
                  <a:pt x="1696986" y="231130"/>
                </a:lnTo>
                <a:cubicBezTo>
                  <a:pt x="1722386" y="137723"/>
                  <a:pt x="1762534" y="110685"/>
                  <a:pt x="1839554" y="46775"/>
                </a:cubicBezTo>
                <a:cubicBezTo>
                  <a:pt x="1903362" y="16664"/>
                  <a:pt x="1918237" y="-2156"/>
                  <a:pt x="2017567" y="197"/>
                </a:cubicBezTo>
                <a:close/>
              </a:path>
            </a:pathLst>
          </a:cu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30" tIns="44814" rIns="44814" bIns="89630" numCol="1" spcCol="0" rtlCol="0" fromWordArt="0" anchor="b" anchorCtr="0" forceAA="0" compatLnSpc="1">
            <a:prstTxWarp prst="textNoShape">
              <a:avLst/>
            </a:prstTxWarp>
            <a:noAutofit/>
          </a:bodyPr>
          <a:lstStyle/>
          <a:p>
            <a:pPr marL="0" marR="0" lvl="0" indent="0" algn="ctr" defTabSz="895920"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49" normalizeH="0" baseline="0" noProof="0" err="1">
              <a:ln>
                <a:noFill/>
              </a:ln>
              <a:solidFill>
                <a:srgbClr val="505050"/>
              </a:solidFill>
              <a:effectLst/>
              <a:uLnTx/>
              <a:uFillTx/>
              <a:latin typeface="Segoe UI"/>
              <a:ea typeface="Segoe UI" pitchFamily="34" charset="0"/>
              <a:cs typeface="Segoe UI" pitchFamily="34" charset="0"/>
            </a:endParaRPr>
          </a:p>
        </p:txBody>
      </p:sp>
      <p:grpSp>
        <p:nvGrpSpPr>
          <p:cNvPr id="148" name="Group 147">
            <a:extLst>
              <a:ext uri="{FF2B5EF4-FFF2-40B4-BE49-F238E27FC236}">
                <a16:creationId xmlns:a16="http://schemas.microsoft.com/office/drawing/2014/main" id="{4457B5B1-33B1-4C4A-AF84-D755F3A8649F}"/>
              </a:ext>
            </a:extLst>
          </p:cNvPr>
          <p:cNvGrpSpPr/>
          <p:nvPr/>
        </p:nvGrpSpPr>
        <p:grpSpPr>
          <a:xfrm>
            <a:off x="7829067" y="5556590"/>
            <a:ext cx="297998" cy="228465"/>
            <a:chOff x="7468394" y="5014964"/>
            <a:chExt cx="357809" cy="274320"/>
          </a:xfrm>
        </p:grpSpPr>
        <p:sp>
          <p:nvSpPr>
            <p:cNvPr id="177" name="Freeform 174">
              <a:extLst>
                <a:ext uri="{FF2B5EF4-FFF2-40B4-BE49-F238E27FC236}">
                  <a16:creationId xmlns:a16="http://schemas.microsoft.com/office/drawing/2014/main" id="{0A243474-F0E8-4180-9DE5-7EB7FD3EF4AD}"/>
                </a:ext>
              </a:extLst>
            </p:cNvPr>
            <p:cNvSpPr>
              <a:spLocks/>
            </p:cNvSpPr>
            <p:nvPr/>
          </p:nvSpPr>
          <p:spPr bwMode="auto">
            <a:xfrm>
              <a:off x="7468394" y="5014964"/>
              <a:ext cx="357809" cy="216425"/>
            </a:xfrm>
            <a:custGeom>
              <a:avLst/>
              <a:gdLst>
                <a:gd name="T0" fmla="*/ 432 w 514"/>
                <a:gd name="T1" fmla="*/ 74 h 286"/>
                <a:gd name="T2" fmla="*/ 426 w 514"/>
                <a:gd name="T3" fmla="*/ 71 h 286"/>
                <a:gd name="T4" fmla="*/ 424 w 514"/>
                <a:gd name="T5" fmla="*/ 70 h 286"/>
                <a:gd name="T6" fmla="*/ 418 w 514"/>
                <a:gd name="T7" fmla="*/ 67 h 286"/>
                <a:gd name="T8" fmla="*/ 0 w 514"/>
                <a:gd name="T9" fmla="*/ 136 h 286"/>
                <a:gd name="T10" fmla="*/ 150 w 514"/>
                <a:gd name="T11" fmla="*/ 286 h 286"/>
                <a:gd name="T12" fmla="*/ 287 w 514"/>
                <a:gd name="T13" fmla="*/ 245 h 286"/>
                <a:gd name="T14" fmla="*/ 310 w 514"/>
                <a:gd name="T15" fmla="*/ 251 h 286"/>
                <a:gd name="T16" fmla="*/ 319 w 514"/>
                <a:gd name="T17" fmla="*/ 255 h 286"/>
                <a:gd name="T18" fmla="*/ 364 w 514"/>
                <a:gd name="T19" fmla="*/ 286 h 286"/>
                <a:gd name="T20" fmla="*/ 514 w 514"/>
                <a:gd name="T21" fmla="*/ 136 h 286"/>
                <a:gd name="T22" fmla="*/ 432 w 514"/>
                <a:gd name="T23" fmla="*/ 7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4" h="286">
                  <a:moveTo>
                    <a:pt x="432" y="74"/>
                  </a:moveTo>
                  <a:cubicBezTo>
                    <a:pt x="430" y="73"/>
                    <a:pt x="428" y="72"/>
                    <a:pt x="426" y="71"/>
                  </a:cubicBezTo>
                  <a:cubicBezTo>
                    <a:pt x="425" y="71"/>
                    <a:pt x="424" y="70"/>
                    <a:pt x="424" y="70"/>
                  </a:cubicBezTo>
                  <a:cubicBezTo>
                    <a:pt x="422" y="69"/>
                    <a:pt x="420" y="68"/>
                    <a:pt x="418" y="67"/>
                  </a:cubicBezTo>
                  <a:cubicBezTo>
                    <a:pt x="282" y="0"/>
                    <a:pt x="113" y="23"/>
                    <a:pt x="0" y="136"/>
                  </a:cubicBezTo>
                  <a:cubicBezTo>
                    <a:pt x="150" y="286"/>
                    <a:pt x="150" y="286"/>
                    <a:pt x="150" y="286"/>
                  </a:cubicBezTo>
                  <a:cubicBezTo>
                    <a:pt x="187" y="249"/>
                    <a:pt x="239" y="235"/>
                    <a:pt x="287" y="245"/>
                  </a:cubicBezTo>
                  <a:cubicBezTo>
                    <a:pt x="295" y="246"/>
                    <a:pt x="302" y="248"/>
                    <a:pt x="310" y="251"/>
                  </a:cubicBezTo>
                  <a:cubicBezTo>
                    <a:pt x="313" y="252"/>
                    <a:pt x="316" y="253"/>
                    <a:pt x="319" y="255"/>
                  </a:cubicBezTo>
                  <a:cubicBezTo>
                    <a:pt x="335" y="262"/>
                    <a:pt x="351" y="272"/>
                    <a:pt x="364" y="286"/>
                  </a:cubicBezTo>
                  <a:cubicBezTo>
                    <a:pt x="514" y="136"/>
                    <a:pt x="514" y="136"/>
                    <a:pt x="514" y="136"/>
                  </a:cubicBezTo>
                  <a:cubicBezTo>
                    <a:pt x="489" y="111"/>
                    <a:pt x="461" y="91"/>
                    <a:pt x="432" y="74"/>
                  </a:cubicBezTo>
                  <a:close/>
                </a:path>
              </a:pathLst>
            </a:custGeom>
            <a:noFill/>
            <a:ln w="12700" cap="sq">
              <a:solidFill>
                <a:schemeClr val="accent1"/>
              </a:solidFill>
              <a:miter lim="800000"/>
            </a:ln>
          </p:spPr>
          <p:txBody>
            <a:bodyPr vert="horz" wrap="square" lIns="89630" tIns="44814" rIns="89630" bIns="44814" numCol="1" anchor="t" anchorCtr="0" compatLnSpc="1">
              <a:prstTxWarp prst="textNoShape">
                <a:avLst/>
              </a:prstTxWarp>
            </a:bodyPr>
            <a:lstStyle/>
            <a:p>
              <a:pPr marL="0" marR="0" lvl="0" indent="0" algn="l" defTabSz="896215"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latin typeface="Segoe UI"/>
                <a:ea typeface="+mn-ea"/>
                <a:cs typeface="+mn-cs"/>
              </a:endParaRPr>
            </a:p>
          </p:txBody>
        </p:sp>
        <p:sp>
          <p:nvSpPr>
            <p:cNvPr id="178" name="Freeform 199">
              <a:extLst>
                <a:ext uri="{FF2B5EF4-FFF2-40B4-BE49-F238E27FC236}">
                  <a16:creationId xmlns:a16="http://schemas.microsoft.com/office/drawing/2014/main" id="{205BE01F-7C09-475E-A511-D12172C0BF68}"/>
                </a:ext>
              </a:extLst>
            </p:cNvPr>
            <p:cNvSpPr>
              <a:spLocks/>
            </p:cNvSpPr>
            <p:nvPr/>
          </p:nvSpPr>
          <p:spPr bwMode="auto">
            <a:xfrm>
              <a:off x="7616983" y="5065825"/>
              <a:ext cx="146603" cy="223459"/>
            </a:xfrm>
            <a:custGeom>
              <a:avLst/>
              <a:gdLst>
                <a:gd name="T0" fmla="*/ 211 w 211"/>
                <a:gd name="T1" fmla="*/ 3 h 295"/>
                <a:gd name="T2" fmla="*/ 205 w 211"/>
                <a:gd name="T3" fmla="*/ 0 h 295"/>
                <a:gd name="T4" fmla="*/ 74 w 211"/>
                <a:gd name="T5" fmla="*/ 178 h 295"/>
                <a:gd name="T6" fmla="*/ 42 w 211"/>
                <a:gd name="T7" fmla="*/ 221 h 295"/>
                <a:gd name="T8" fmla="*/ 38 w 211"/>
                <a:gd name="T9" fmla="*/ 220 h 295"/>
                <a:gd name="T10" fmla="*/ 0 w 211"/>
                <a:gd name="T11" fmla="*/ 258 h 295"/>
                <a:gd name="T12" fmla="*/ 38 w 211"/>
                <a:gd name="T13" fmla="*/ 295 h 295"/>
                <a:gd name="T14" fmla="*/ 75 w 211"/>
                <a:gd name="T15" fmla="*/ 258 h 295"/>
                <a:gd name="T16" fmla="*/ 66 w 211"/>
                <a:gd name="T17" fmla="*/ 233 h 295"/>
                <a:gd name="T18" fmla="*/ 97 w 211"/>
                <a:gd name="T19" fmla="*/ 184 h 295"/>
                <a:gd name="T20" fmla="*/ 211 w 211"/>
                <a:gd name="T21" fmla="*/ 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 h="295">
                  <a:moveTo>
                    <a:pt x="211" y="3"/>
                  </a:moveTo>
                  <a:cubicBezTo>
                    <a:pt x="209" y="2"/>
                    <a:pt x="207" y="1"/>
                    <a:pt x="205" y="0"/>
                  </a:cubicBezTo>
                  <a:cubicBezTo>
                    <a:pt x="74" y="178"/>
                    <a:pt x="74" y="178"/>
                    <a:pt x="74" y="178"/>
                  </a:cubicBezTo>
                  <a:cubicBezTo>
                    <a:pt x="42" y="221"/>
                    <a:pt x="42" y="221"/>
                    <a:pt x="42" y="221"/>
                  </a:cubicBezTo>
                  <a:cubicBezTo>
                    <a:pt x="41" y="220"/>
                    <a:pt x="39" y="220"/>
                    <a:pt x="38" y="220"/>
                  </a:cubicBezTo>
                  <a:cubicBezTo>
                    <a:pt x="17" y="220"/>
                    <a:pt x="0" y="237"/>
                    <a:pt x="0" y="258"/>
                  </a:cubicBezTo>
                  <a:cubicBezTo>
                    <a:pt x="0" y="278"/>
                    <a:pt x="17" y="295"/>
                    <a:pt x="38" y="295"/>
                  </a:cubicBezTo>
                  <a:cubicBezTo>
                    <a:pt x="58" y="295"/>
                    <a:pt x="75" y="278"/>
                    <a:pt x="75" y="258"/>
                  </a:cubicBezTo>
                  <a:cubicBezTo>
                    <a:pt x="75" y="248"/>
                    <a:pt x="72" y="240"/>
                    <a:pt x="66" y="233"/>
                  </a:cubicBezTo>
                  <a:cubicBezTo>
                    <a:pt x="97" y="184"/>
                    <a:pt x="97" y="184"/>
                    <a:pt x="97" y="184"/>
                  </a:cubicBezTo>
                  <a:lnTo>
                    <a:pt x="211" y="3"/>
                  </a:lnTo>
                  <a:close/>
                </a:path>
              </a:pathLst>
            </a:custGeom>
            <a:solidFill>
              <a:schemeClr val="tx2"/>
            </a:solidFill>
            <a:ln w="3175">
              <a:solidFill>
                <a:schemeClr val="accent1"/>
              </a:solidFill>
            </a:ln>
          </p:spPr>
          <p:txBody>
            <a:bodyPr vert="horz" wrap="square" lIns="89630" tIns="44814" rIns="89630" bIns="44814" numCol="1" anchor="t" anchorCtr="0" compatLnSpc="1">
              <a:prstTxWarp prst="textNoShape">
                <a:avLst/>
              </a:prstTxWarp>
            </a:bodyPr>
            <a:lstStyle/>
            <a:p>
              <a:pPr marL="0" marR="0" lvl="0" indent="0" algn="l" defTabSz="896215"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latin typeface="Segoe UI"/>
                <a:ea typeface="+mn-ea"/>
                <a:cs typeface="+mn-cs"/>
              </a:endParaRPr>
            </a:p>
          </p:txBody>
        </p:sp>
      </p:grpSp>
      <p:sp>
        <p:nvSpPr>
          <p:cNvPr id="149" name="Freeform 39">
            <a:extLst>
              <a:ext uri="{FF2B5EF4-FFF2-40B4-BE49-F238E27FC236}">
                <a16:creationId xmlns:a16="http://schemas.microsoft.com/office/drawing/2014/main" id="{EA38C94E-6BF4-440B-8EBA-B62D03E8CA5D}"/>
              </a:ext>
            </a:extLst>
          </p:cNvPr>
          <p:cNvSpPr>
            <a:spLocks noChangeAspect="1"/>
          </p:cNvSpPr>
          <p:nvPr/>
        </p:nvSpPr>
        <p:spPr bwMode="auto">
          <a:xfrm>
            <a:off x="7863571" y="6253926"/>
            <a:ext cx="276627" cy="228465"/>
          </a:xfrm>
          <a:custGeom>
            <a:avLst/>
            <a:gdLst>
              <a:gd name="T0" fmla="*/ 137 w 164"/>
              <a:gd name="T1" fmla="*/ 87 h 135"/>
              <a:gd name="T2" fmla="*/ 137 w 164"/>
              <a:gd name="T3" fmla="*/ 34 h 135"/>
              <a:gd name="T4" fmla="*/ 129 w 164"/>
              <a:gd name="T5" fmla="*/ 34 h 135"/>
              <a:gd name="T6" fmla="*/ 129 w 164"/>
              <a:gd name="T7" fmla="*/ 58 h 135"/>
              <a:gd name="T8" fmla="*/ 124 w 164"/>
              <a:gd name="T9" fmla="*/ 58 h 135"/>
              <a:gd name="T10" fmla="*/ 119 w 164"/>
              <a:gd name="T11" fmla="*/ 52 h 135"/>
              <a:gd name="T12" fmla="*/ 113 w 164"/>
              <a:gd name="T13" fmla="*/ 51 h 135"/>
              <a:gd name="T14" fmla="*/ 84 w 164"/>
              <a:gd name="T15" fmla="*/ 19 h 135"/>
              <a:gd name="T16" fmla="*/ 84 w 164"/>
              <a:gd name="T17" fmla="*/ 16 h 135"/>
              <a:gd name="T18" fmla="*/ 68 w 164"/>
              <a:gd name="T19" fmla="*/ 0 h 135"/>
              <a:gd name="T20" fmla="*/ 52 w 164"/>
              <a:gd name="T21" fmla="*/ 16 h 135"/>
              <a:gd name="T22" fmla="*/ 52 w 164"/>
              <a:gd name="T23" fmla="*/ 19 h 135"/>
              <a:gd name="T24" fmla="*/ 28 w 164"/>
              <a:gd name="T25" fmla="*/ 59 h 135"/>
              <a:gd name="T26" fmla="*/ 28 w 164"/>
              <a:gd name="T27" fmla="*/ 59 h 135"/>
              <a:gd name="T28" fmla="*/ 16 w 164"/>
              <a:gd name="T29" fmla="*/ 76 h 135"/>
              <a:gd name="T30" fmla="*/ 27 w 164"/>
              <a:gd name="T31" fmla="*/ 92 h 135"/>
              <a:gd name="T32" fmla="*/ 32 w 164"/>
              <a:gd name="T33" fmla="*/ 104 h 135"/>
              <a:gd name="T34" fmla="*/ 9 w 164"/>
              <a:gd name="T35" fmla="*/ 104 h 135"/>
              <a:gd name="T36" fmla="*/ 4 w 164"/>
              <a:gd name="T37" fmla="*/ 109 h 135"/>
              <a:gd name="T38" fmla="*/ 4 w 164"/>
              <a:gd name="T39" fmla="*/ 118 h 135"/>
              <a:gd name="T40" fmla="*/ 3 w 164"/>
              <a:gd name="T41" fmla="*/ 118 h 135"/>
              <a:gd name="T42" fmla="*/ 0 w 164"/>
              <a:gd name="T43" fmla="*/ 121 h 135"/>
              <a:gd name="T44" fmla="*/ 0 w 164"/>
              <a:gd name="T45" fmla="*/ 132 h 135"/>
              <a:gd name="T46" fmla="*/ 3 w 164"/>
              <a:gd name="T47" fmla="*/ 135 h 135"/>
              <a:gd name="T48" fmla="*/ 112 w 164"/>
              <a:gd name="T49" fmla="*/ 135 h 135"/>
              <a:gd name="T50" fmla="*/ 115 w 164"/>
              <a:gd name="T51" fmla="*/ 132 h 135"/>
              <a:gd name="T52" fmla="*/ 115 w 164"/>
              <a:gd name="T53" fmla="*/ 121 h 135"/>
              <a:gd name="T54" fmla="*/ 112 w 164"/>
              <a:gd name="T55" fmla="*/ 118 h 135"/>
              <a:gd name="T56" fmla="*/ 93 w 164"/>
              <a:gd name="T57" fmla="*/ 118 h 135"/>
              <a:gd name="T58" fmla="*/ 93 w 164"/>
              <a:gd name="T59" fmla="*/ 109 h 135"/>
              <a:gd name="T60" fmla="*/ 89 w 164"/>
              <a:gd name="T61" fmla="*/ 104 h 135"/>
              <a:gd name="T62" fmla="*/ 57 w 164"/>
              <a:gd name="T63" fmla="*/ 104 h 135"/>
              <a:gd name="T64" fmla="*/ 49 w 164"/>
              <a:gd name="T65" fmla="*/ 84 h 135"/>
              <a:gd name="T66" fmla="*/ 51 w 164"/>
              <a:gd name="T67" fmla="*/ 76 h 135"/>
              <a:gd name="T68" fmla="*/ 48 w 164"/>
              <a:gd name="T69" fmla="*/ 65 h 135"/>
              <a:gd name="T70" fmla="*/ 64 w 164"/>
              <a:gd name="T71" fmla="*/ 31 h 135"/>
              <a:gd name="T72" fmla="*/ 68 w 164"/>
              <a:gd name="T73" fmla="*/ 32 h 135"/>
              <a:gd name="T74" fmla="*/ 74 w 164"/>
              <a:gd name="T75" fmla="*/ 31 h 135"/>
              <a:gd name="T76" fmla="*/ 104 w 164"/>
              <a:gd name="T77" fmla="*/ 58 h 135"/>
              <a:gd name="T78" fmla="*/ 108 w 164"/>
              <a:gd name="T79" fmla="*/ 71 h 135"/>
              <a:gd name="T80" fmla="*/ 122 w 164"/>
              <a:gd name="T81" fmla="*/ 67 h 135"/>
              <a:gd name="T82" fmla="*/ 129 w 164"/>
              <a:gd name="T83" fmla="*/ 67 h 135"/>
              <a:gd name="T84" fmla="*/ 129 w 164"/>
              <a:gd name="T85" fmla="*/ 87 h 135"/>
              <a:gd name="T86" fmla="*/ 129 w 164"/>
              <a:gd name="T87" fmla="*/ 95 h 135"/>
              <a:gd name="T88" fmla="*/ 137 w 164"/>
              <a:gd name="T89" fmla="*/ 95 h 135"/>
              <a:gd name="T90" fmla="*/ 164 w 164"/>
              <a:gd name="T91" fmla="*/ 95 h 135"/>
              <a:gd name="T92" fmla="*/ 164 w 164"/>
              <a:gd name="T93" fmla="*/ 87 h 135"/>
              <a:gd name="T94" fmla="*/ 137 w 164"/>
              <a:gd name="T95" fmla="*/ 8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4" h="135">
                <a:moveTo>
                  <a:pt x="137" y="87"/>
                </a:moveTo>
                <a:cubicBezTo>
                  <a:pt x="137" y="34"/>
                  <a:pt x="137" y="34"/>
                  <a:pt x="137" y="34"/>
                </a:cubicBezTo>
                <a:cubicBezTo>
                  <a:pt x="129" y="34"/>
                  <a:pt x="129" y="34"/>
                  <a:pt x="129" y="34"/>
                </a:cubicBezTo>
                <a:cubicBezTo>
                  <a:pt x="129" y="58"/>
                  <a:pt x="129" y="58"/>
                  <a:pt x="129" y="58"/>
                </a:cubicBezTo>
                <a:cubicBezTo>
                  <a:pt x="124" y="58"/>
                  <a:pt x="124" y="58"/>
                  <a:pt x="124" y="58"/>
                </a:cubicBezTo>
                <a:cubicBezTo>
                  <a:pt x="123" y="56"/>
                  <a:pt x="121" y="54"/>
                  <a:pt x="119" y="52"/>
                </a:cubicBezTo>
                <a:cubicBezTo>
                  <a:pt x="117" y="51"/>
                  <a:pt x="115" y="51"/>
                  <a:pt x="113" y="51"/>
                </a:cubicBezTo>
                <a:cubicBezTo>
                  <a:pt x="84" y="19"/>
                  <a:pt x="84" y="19"/>
                  <a:pt x="84" y="19"/>
                </a:cubicBezTo>
                <a:cubicBezTo>
                  <a:pt x="84" y="18"/>
                  <a:pt x="84" y="17"/>
                  <a:pt x="84" y="16"/>
                </a:cubicBezTo>
                <a:cubicBezTo>
                  <a:pt x="84" y="7"/>
                  <a:pt x="77" y="0"/>
                  <a:pt x="68" y="0"/>
                </a:cubicBezTo>
                <a:cubicBezTo>
                  <a:pt x="59" y="0"/>
                  <a:pt x="52" y="7"/>
                  <a:pt x="52" y="16"/>
                </a:cubicBezTo>
                <a:cubicBezTo>
                  <a:pt x="52" y="17"/>
                  <a:pt x="52" y="18"/>
                  <a:pt x="52" y="19"/>
                </a:cubicBezTo>
                <a:cubicBezTo>
                  <a:pt x="28" y="59"/>
                  <a:pt x="28" y="59"/>
                  <a:pt x="28" y="59"/>
                </a:cubicBezTo>
                <a:cubicBezTo>
                  <a:pt x="28" y="59"/>
                  <a:pt x="28" y="59"/>
                  <a:pt x="28" y="59"/>
                </a:cubicBezTo>
                <a:cubicBezTo>
                  <a:pt x="21" y="61"/>
                  <a:pt x="16" y="68"/>
                  <a:pt x="16" y="76"/>
                </a:cubicBezTo>
                <a:cubicBezTo>
                  <a:pt x="16" y="83"/>
                  <a:pt x="21" y="90"/>
                  <a:pt x="27" y="92"/>
                </a:cubicBezTo>
                <a:cubicBezTo>
                  <a:pt x="32" y="104"/>
                  <a:pt x="32" y="104"/>
                  <a:pt x="32" y="104"/>
                </a:cubicBezTo>
                <a:cubicBezTo>
                  <a:pt x="9" y="104"/>
                  <a:pt x="9" y="104"/>
                  <a:pt x="9" y="104"/>
                </a:cubicBezTo>
                <a:cubicBezTo>
                  <a:pt x="6" y="104"/>
                  <a:pt x="4" y="106"/>
                  <a:pt x="4" y="109"/>
                </a:cubicBezTo>
                <a:cubicBezTo>
                  <a:pt x="4" y="118"/>
                  <a:pt x="4" y="118"/>
                  <a:pt x="4" y="118"/>
                </a:cubicBezTo>
                <a:cubicBezTo>
                  <a:pt x="3" y="118"/>
                  <a:pt x="3" y="118"/>
                  <a:pt x="3" y="118"/>
                </a:cubicBezTo>
                <a:cubicBezTo>
                  <a:pt x="1" y="118"/>
                  <a:pt x="0" y="119"/>
                  <a:pt x="0" y="121"/>
                </a:cubicBezTo>
                <a:cubicBezTo>
                  <a:pt x="0" y="132"/>
                  <a:pt x="0" y="132"/>
                  <a:pt x="0" y="132"/>
                </a:cubicBezTo>
                <a:cubicBezTo>
                  <a:pt x="0" y="134"/>
                  <a:pt x="1" y="135"/>
                  <a:pt x="3" y="135"/>
                </a:cubicBezTo>
                <a:cubicBezTo>
                  <a:pt x="112" y="135"/>
                  <a:pt x="112" y="135"/>
                  <a:pt x="112" y="135"/>
                </a:cubicBezTo>
                <a:cubicBezTo>
                  <a:pt x="114" y="135"/>
                  <a:pt x="115" y="134"/>
                  <a:pt x="115" y="132"/>
                </a:cubicBezTo>
                <a:cubicBezTo>
                  <a:pt x="115" y="121"/>
                  <a:pt x="115" y="121"/>
                  <a:pt x="115" y="121"/>
                </a:cubicBezTo>
                <a:cubicBezTo>
                  <a:pt x="115" y="119"/>
                  <a:pt x="114" y="118"/>
                  <a:pt x="112" y="118"/>
                </a:cubicBezTo>
                <a:cubicBezTo>
                  <a:pt x="93" y="118"/>
                  <a:pt x="93" y="118"/>
                  <a:pt x="93" y="118"/>
                </a:cubicBezTo>
                <a:cubicBezTo>
                  <a:pt x="93" y="109"/>
                  <a:pt x="93" y="109"/>
                  <a:pt x="93" y="109"/>
                </a:cubicBezTo>
                <a:cubicBezTo>
                  <a:pt x="93" y="106"/>
                  <a:pt x="91" y="104"/>
                  <a:pt x="89" y="104"/>
                </a:cubicBezTo>
                <a:cubicBezTo>
                  <a:pt x="57" y="104"/>
                  <a:pt x="57" y="104"/>
                  <a:pt x="57" y="104"/>
                </a:cubicBezTo>
                <a:cubicBezTo>
                  <a:pt x="49" y="84"/>
                  <a:pt x="49" y="84"/>
                  <a:pt x="49" y="84"/>
                </a:cubicBezTo>
                <a:cubicBezTo>
                  <a:pt x="51" y="82"/>
                  <a:pt x="51" y="79"/>
                  <a:pt x="51" y="76"/>
                </a:cubicBezTo>
                <a:cubicBezTo>
                  <a:pt x="51" y="72"/>
                  <a:pt x="50" y="68"/>
                  <a:pt x="48" y="65"/>
                </a:cubicBezTo>
                <a:cubicBezTo>
                  <a:pt x="64" y="31"/>
                  <a:pt x="64" y="31"/>
                  <a:pt x="64" y="31"/>
                </a:cubicBezTo>
                <a:cubicBezTo>
                  <a:pt x="65" y="32"/>
                  <a:pt x="67" y="32"/>
                  <a:pt x="68" y="32"/>
                </a:cubicBezTo>
                <a:cubicBezTo>
                  <a:pt x="70" y="32"/>
                  <a:pt x="72" y="31"/>
                  <a:pt x="74" y="31"/>
                </a:cubicBezTo>
                <a:cubicBezTo>
                  <a:pt x="104" y="58"/>
                  <a:pt x="104" y="58"/>
                  <a:pt x="104" y="58"/>
                </a:cubicBezTo>
                <a:cubicBezTo>
                  <a:pt x="102" y="63"/>
                  <a:pt x="104" y="68"/>
                  <a:pt x="108" y="71"/>
                </a:cubicBezTo>
                <a:cubicBezTo>
                  <a:pt x="113" y="73"/>
                  <a:pt x="119" y="72"/>
                  <a:pt x="122" y="67"/>
                </a:cubicBezTo>
                <a:cubicBezTo>
                  <a:pt x="129" y="67"/>
                  <a:pt x="129" y="67"/>
                  <a:pt x="129" y="67"/>
                </a:cubicBezTo>
                <a:cubicBezTo>
                  <a:pt x="129" y="87"/>
                  <a:pt x="129" y="87"/>
                  <a:pt x="129" y="87"/>
                </a:cubicBezTo>
                <a:cubicBezTo>
                  <a:pt x="129" y="95"/>
                  <a:pt x="129" y="95"/>
                  <a:pt x="129" y="95"/>
                </a:cubicBezTo>
                <a:cubicBezTo>
                  <a:pt x="137" y="95"/>
                  <a:pt x="137" y="95"/>
                  <a:pt x="137" y="95"/>
                </a:cubicBezTo>
                <a:cubicBezTo>
                  <a:pt x="164" y="95"/>
                  <a:pt x="164" y="95"/>
                  <a:pt x="164" y="95"/>
                </a:cubicBezTo>
                <a:cubicBezTo>
                  <a:pt x="164" y="87"/>
                  <a:pt x="164" y="87"/>
                  <a:pt x="164" y="87"/>
                </a:cubicBezTo>
                <a:lnTo>
                  <a:pt x="137" y="87"/>
                </a:lnTo>
                <a:close/>
              </a:path>
            </a:pathLst>
          </a:custGeom>
          <a:solidFill>
            <a:schemeClr val="tx2"/>
          </a:solidFill>
          <a:ln>
            <a:noFill/>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mn-ea"/>
              <a:cs typeface="+mn-cs"/>
            </a:endParaRPr>
          </a:p>
        </p:txBody>
      </p:sp>
      <p:sp>
        <p:nvSpPr>
          <p:cNvPr id="173" name="Rectangle 172"/>
          <p:cNvSpPr/>
          <p:nvPr/>
        </p:nvSpPr>
        <p:spPr>
          <a:xfrm>
            <a:off x="7757635" y="2650500"/>
            <a:ext cx="3395481" cy="338554"/>
          </a:xfrm>
          <a:prstGeom prst="rect">
            <a:avLst/>
          </a:prstGeom>
        </p:spPr>
        <p:txBody>
          <a:bodyPr wrap="none" anchor="ctr">
            <a:spAutoFit/>
          </a:bodyPr>
          <a:lstStyle/>
          <a:p>
            <a:pPr marL="0" marR="0" lvl="0" indent="0" algn="l" defTabSz="895838" rtl="0" eaLnBrk="1" fontAlgn="auto" latinLnBrk="0" hangingPunct="1">
              <a:lnSpc>
                <a:spcPct val="100000"/>
              </a:lnSpc>
              <a:spcBef>
                <a:spcPts val="1765"/>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Device connectivity &amp; management</a:t>
            </a:r>
          </a:p>
        </p:txBody>
      </p:sp>
      <p:grpSp>
        <p:nvGrpSpPr>
          <p:cNvPr id="174" name="Group 173">
            <a:extLst>
              <a:ext uri="{FF2B5EF4-FFF2-40B4-BE49-F238E27FC236}">
                <a16:creationId xmlns:a16="http://schemas.microsoft.com/office/drawing/2014/main" id="{5A16FFE4-9C45-4D31-AE4E-0E3460874F69}"/>
              </a:ext>
            </a:extLst>
          </p:cNvPr>
          <p:cNvGrpSpPr>
            <a:grpSpLocks noChangeAspect="1"/>
          </p:cNvGrpSpPr>
          <p:nvPr/>
        </p:nvGrpSpPr>
        <p:grpSpPr>
          <a:xfrm>
            <a:off x="7172401" y="2666423"/>
            <a:ext cx="258808" cy="275748"/>
            <a:chOff x="9717206" y="1665286"/>
            <a:chExt cx="1842448" cy="1963050"/>
          </a:xfrm>
          <a:solidFill>
            <a:schemeClr val="tx2"/>
          </a:solidFill>
        </p:grpSpPr>
        <p:sp>
          <p:nvSpPr>
            <p:cNvPr id="175" name="Freeform 71">
              <a:extLst>
                <a:ext uri="{FF2B5EF4-FFF2-40B4-BE49-F238E27FC236}">
                  <a16:creationId xmlns:a16="http://schemas.microsoft.com/office/drawing/2014/main" id="{334EC6C4-2EE3-4F12-96C4-07A2EBB76CED}"/>
                </a:ext>
              </a:extLst>
            </p:cNvPr>
            <p:cNvSpPr/>
            <p:nvPr/>
          </p:nvSpPr>
          <p:spPr bwMode="auto">
            <a:xfrm>
              <a:off x="9717206" y="1872243"/>
              <a:ext cx="1842448" cy="1756093"/>
            </a:xfrm>
            <a:custGeom>
              <a:avLst/>
              <a:gdLst>
                <a:gd name="connsiteX0" fmla="*/ 1305527 w 1842448"/>
                <a:gd name="connsiteY0" fmla="*/ 0 h 1756093"/>
                <a:gd name="connsiteX1" fmla="*/ 1436289 w 1842448"/>
                <a:gd name="connsiteY1" fmla="*/ 70976 h 1756093"/>
                <a:gd name="connsiteX2" fmla="*/ 1842448 w 1842448"/>
                <a:gd name="connsiteY2" fmla="*/ 834869 h 1756093"/>
                <a:gd name="connsiteX3" fmla="*/ 921224 w 1842448"/>
                <a:gd name="connsiteY3" fmla="*/ 1756093 h 1756093"/>
                <a:gd name="connsiteX4" fmla="*/ 0 w 1842448"/>
                <a:gd name="connsiteY4" fmla="*/ 834869 h 1756093"/>
                <a:gd name="connsiteX5" fmla="*/ 406159 w 1842448"/>
                <a:gd name="connsiteY5" fmla="*/ 70976 h 1756093"/>
                <a:gd name="connsiteX6" fmla="*/ 536921 w 1842448"/>
                <a:gd name="connsiteY6" fmla="*/ 0 h 1756093"/>
                <a:gd name="connsiteX7" fmla="*/ 626176 w 1842448"/>
                <a:gd name="connsiteY7" fmla="*/ 202557 h 1756093"/>
                <a:gd name="connsiteX8" fmla="*/ 530057 w 1842448"/>
                <a:gd name="connsiteY8" fmla="*/ 254729 h 1756093"/>
                <a:gd name="connsiteX9" fmla="*/ 221598 w 1842448"/>
                <a:gd name="connsiteY9" fmla="*/ 834870 h 1756093"/>
                <a:gd name="connsiteX10" fmla="*/ 921225 w 1842448"/>
                <a:gd name="connsiteY10" fmla="*/ 1534497 h 1756093"/>
                <a:gd name="connsiteX11" fmla="*/ 1620852 w 1842448"/>
                <a:gd name="connsiteY11" fmla="*/ 834870 h 1756093"/>
                <a:gd name="connsiteX12" fmla="*/ 1312393 w 1842448"/>
                <a:gd name="connsiteY12" fmla="*/ 254729 h 1756093"/>
                <a:gd name="connsiteX13" fmla="*/ 1216272 w 1842448"/>
                <a:gd name="connsiteY13" fmla="*/ 202556 h 1756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42448" h="1756093">
                  <a:moveTo>
                    <a:pt x="1305527" y="0"/>
                  </a:moveTo>
                  <a:lnTo>
                    <a:pt x="1436289" y="70976"/>
                  </a:lnTo>
                  <a:cubicBezTo>
                    <a:pt x="1681336" y="236526"/>
                    <a:pt x="1842448" y="516883"/>
                    <a:pt x="1842448" y="834869"/>
                  </a:cubicBezTo>
                  <a:cubicBezTo>
                    <a:pt x="1842448" y="1343647"/>
                    <a:pt x="1430002" y="1756093"/>
                    <a:pt x="921224" y="1756093"/>
                  </a:cubicBezTo>
                  <a:cubicBezTo>
                    <a:pt x="412446" y="1756093"/>
                    <a:pt x="0" y="1343647"/>
                    <a:pt x="0" y="834869"/>
                  </a:cubicBezTo>
                  <a:cubicBezTo>
                    <a:pt x="0" y="516883"/>
                    <a:pt x="161112" y="236526"/>
                    <a:pt x="406159" y="70976"/>
                  </a:cubicBezTo>
                  <a:lnTo>
                    <a:pt x="536921" y="0"/>
                  </a:lnTo>
                  <a:lnTo>
                    <a:pt x="626176" y="202557"/>
                  </a:lnTo>
                  <a:lnTo>
                    <a:pt x="530057" y="254729"/>
                  </a:lnTo>
                  <a:cubicBezTo>
                    <a:pt x="343955" y="380457"/>
                    <a:pt x="221598" y="593375"/>
                    <a:pt x="221598" y="834870"/>
                  </a:cubicBezTo>
                  <a:cubicBezTo>
                    <a:pt x="221598" y="1221263"/>
                    <a:pt x="534832" y="1534497"/>
                    <a:pt x="921225" y="1534497"/>
                  </a:cubicBezTo>
                  <a:cubicBezTo>
                    <a:pt x="1307618" y="1534497"/>
                    <a:pt x="1620852" y="1221263"/>
                    <a:pt x="1620852" y="834870"/>
                  </a:cubicBezTo>
                  <a:cubicBezTo>
                    <a:pt x="1620852" y="593375"/>
                    <a:pt x="1498495" y="380457"/>
                    <a:pt x="1312393" y="254729"/>
                  </a:cubicBezTo>
                  <a:lnTo>
                    <a:pt x="1216272" y="202556"/>
                  </a:ln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err="1">
                <a:ln>
                  <a:noFill/>
                </a:ln>
                <a:solidFill>
                  <a:srgbClr val="505050"/>
                </a:solidFill>
                <a:effectLst/>
                <a:uLnTx/>
                <a:uFillTx/>
                <a:latin typeface="Segoe UI"/>
                <a:ea typeface="Segoe UI" pitchFamily="34" charset="0"/>
                <a:cs typeface="Segoe UI" pitchFamily="34" charset="0"/>
              </a:endParaRPr>
            </a:p>
          </p:txBody>
        </p:sp>
        <p:sp>
          <p:nvSpPr>
            <p:cNvPr id="176" name="Rectangle 175">
              <a:extLst>
                <a:ext uri="{FF2B5EF4-FFF2-40B4-BE49-F238E27FC236}">
                  <a16:creationId xmlns:a16="http://schemas.microsoft.com/office/drawing/2014/main" id="{4C5EAEB2-7CA3-4C26-81E0-E15763C7F3C9}"/>
                </a:ext>
              </a:extLst>
            </p:cNvPr>
            <p:cNvSpPr/>
            <p:nvPr/>
          </p:nvSpPr>
          <p:spPr bwMode="auto">
            <a:xfrm>
              <a:off x="10538215" y="1665286"/>
              <a:ext cx="216221" cy="11430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err="1">
                <a:ln>
                  <a:noFill/>
                </a:ln>
                <a:solidFill>
                  <a:srgbClr val="505050"/>
                </a:solidFill>
                <a:effectLst/>
                <a:uLnTx/>
                <a:uFillTx/>
                <a:latin typeface="Segoe UI"/>
                <a:ea typeface="Segoe UI" pitchFamily="34" charset="0"/>
                <a:cs typeface="Segoe UI" pitchFamily="34" charset="0"/>
              </a:endParaRPr>
            </a:p>
          </p:txBody>
        </p:sp>
      </p:grpSp>
      <p:sp>
        <p:nvSpPr>
          <p:cNvPr id="171" name="Rectangle 170"/>
          <p:cNvSpPr/>
          <p:nvPr/>
        </p:nvSpPr>
        <p:spPr>
          <a:xfrm>
            <a:off x="7757636" y="3133248"/>
            <a:ext cx="3769493" cy="338554"/>
          </a:xfrm>
          <a:prstGeom prst="rect">
            <a:avLst/>
          </a:prstGeom>
        </p:spPr>
        <p:txBody>
          <a:bodyPr wrap="none" anchor="ctr">
            <a:spAutoFit/>
          </a:bodyPr>
          <a:lstStyle/>
          <a:p>
            <a:pPr marL="0" marR="0" lvl="0" indent="0" algn="l" defTabSz="895838" rtl="0" eaLnBrk="1" fontAlgn="auto" latinLnBrk="0" hangingPunct="1">
              <a:lnSpc>
                <a:spcPct val="100000"/>
              </a:lnSpc>
              <a:spcBef>
                <a:spcPts val="1765"/>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Data ingestion and command &amp; control</a:t>
            </a:r>
          </a:p>
        </p:txBody>
      </p:sp>
      <p:sp>
        <p:nvSpPr>
          <p:cNvPr id="172" name="Freeform 5">
            <a:extLst>
              <a:ext uri="{FF2B5EF4-FFF2-40B4-BE49-F238E27FC236}">
                <a16:creationId xmlns:a16="http://schemas.microsoft.com/office/drawing/2014/main" id="{137CFFD5-1F24-40FB-B812-5F7E9BB2AD34}"/>
              </a:ext>
            </a:extLst>
          </p:cNvPr>
          <p:cNvSpPr>
            <a:spLocks noChangeAspect="1" noEditPoints="1"/>
          </p:cNvSpPr>
          <p:nvPr/>
        </p:nvSpPr>
        <p:spPr bwMode="auto">
          <a:xfrm>
            <a:off x="7135587" y="3175196"/>
            <a:ext cx="332438" cy="206810"/>
          </a:xfrm>
          <a:custGeom>
            <a:avLst/>
            <a:gdLst>
              <a:gd name="T0" fmla="*/ 997 w 1058"/>
              <a:gd name="T1" fmla="*/ 289 h 657"/>
              <a:gd name="T2" fmla="*/ 903 w 1058"/>
              <a:gd name="T3" fmla="*/ 232 h 657"/>
              <a:gd name="T4" fmla="*/ 903 w 1058"/>
              <a:gd name="T5" fmla="*/ 216 h 657"/>
              <a:gd name="T6" fmla="*/ 843 w 1058"/>
              <a:gd name="T7" fmla="*/ 65 h 657"/>
              <a:gd name="T8" fmla="*/ 693 w 1058"/>
              <a:gd name="T9" fmla="*/ 0 h 657"/>
              <a:gd name="T10" fmla="*/ 508 w 1058"/>
              <a:gd name="T11" fmla="*/ 105 h 657"/>
              <a:gd name="T12" fmla="*/ 425 w 1058"/>
              <a:gd name="T13" fmla="*/ 89 h 657"/>
              <a:gd name="T14" fmla="*/ 276 w 1058"/>
              <a:gd name="T15" fmla="*/ 147 h 657"/>
              <a:gd name="T16" fmla="*/ 224 w 1058"/>
              <a:gd name="T17" fmla="*/ 224 h 657"/>
              <a:gd name="T18" fmla="*/ 215 w 1058"/>
              <a:gd name="T19" fmla="*/ 224 h 657"/>
              <a:gd name="T20" fmla="*/ 64 w 1058"/>
              <a:gd name="T21" fmla="*/ 288 h 657"/>
              <a:gd name="T22" fmla="*/ 0 w 1058"/>
              <a:gd name="T23" fmla="*/ 440 h 657"/>
              <a:gd name="T24" fmla="*/ 64 w 1058"/>
              <a:gd name="T25" fmla="*/ 592 h 657"/>
              <a:gd name="T26" fmla="*/ 215 w 1058"/>
              <a:gd name="T27" fmla="*/ 657 h 657"/>
              <a:gd name="T28" fmla="*/ 843 w 1058"/>
              <a:gd name="T29" fmla="*/ 657 h 657"/>
              <a:gd name="T30" fmla="*/ 997 w 1058"/>
              <a:gd name="T31" fmla="*/ 592 h 657"/>
              <a:gd name="T32" fmla="*/ 1058 w 1058"/>
              <a:gd name="T33" fmla="*/ 440 h 657"/>
              <a:gd name="T34" fmla="*/ 997 w 1058"/>
              <a:gd name="T35" fmla="*/ 289 h 657"/>
              <a:gd name="T36" fmla="*/ 843 w 1058"/>
              <a:gd name="T37" fmla="*/ 597 h 657"/>
              <a:gd name="T38" fmla="*/ 692 w 1058"/>
              <a:gd name="T39" fmla="*/ 597 h 657"/>
              <a:gd name="T40" fmla="*/ 692 w 1058"/>
              <a:gd name="T41" fmla="*/ 437 h 657"/>
              <a:gd name="T42" fmla="*/ 777 w 1058"/>
              <a:gd name="T43" fmla="*/ 437 h 657"/>
              <a:gd name="T44" fmla="*/ 607 w 1058"/>
              <a:gd name="T45" fmla="*/ 220 h 657"/>
              <a:gd name="T46" fmla="*/ 438 w 1058"/>
              <a:gd name="T47" fmla="*/ 437 h 657"/>
              <a:gd name="T48" fmla="*/ 523 w 1058"/>
              <a:gd name="T49" fmla="*/ 437 h 657"/>
              <a:gd name="T50" fmla="*/ 523 w 1058"/>
              <a:gd name="T51" fmla="*/ 597 h 657"/>
              <a:gd name="T52" fmla="*/ 215 w 1058"/>
              <a:gd name="T53" fmla="*/ 597 h 657"/>
              <a:gd name="T54" fmla="*/ 60 w 1058"/>
              <a:gd name="T55" fmla="*/ 440 h 657"/>
              <a:gd name="T56" fmla="*/ 215 w 1058"/>
              <a:gd name="T57" fmla="*/ 284 h 657"/>
              <a:gd name="T58" fmla="*/ 270 w 1058"/>
              <a:gd name="T59" fmla="*/ 297 h 657"/>
              <a:gd name="T60" fmla="*/ 425 w 1058"/>
              <a:gd name="T61" fmla="*/ 149 h 657"/>
              <a:gd name="T62" fmla="*/ 538 w 1058"/>
              <a:gd name="T63" fmla="*/ 199 h 657"/>
              <a:gd name="T64" fmla="*/ 693 w 1058"/>
              <a:gd name="T65" fmla="*/ 60 h 657"/>
              <a:gd name="T66" fmla="*/ 843 w 1058"/>
              <a:gd name="T67" fmla="*/ 216 h 657"/>
              <a:gd name="T68" fmla="*/ 831 w 1058"/>
              <a:gd name="T69" fmla="*/ 288 h 657"/>
              <a:gd name="T70" fmla="*/ 843 w 1058"/>
              <a:gd name="T71" fmla="*/ 284 h 657"/>
              <a:gd name="T72" fmla="*/ 998 w 1058"/>
              <a:gd name="T73" fmla="*/ 440 h 657"/>
              <a:gd name="T74" fmla="*/ 843 w 1058"/>
              <a:gd name="T75" fmla="*/ 597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8" h="657">
                <a:moveTo>
                  <a:pt x="997" y="289"/>
                </a:moveTo>
                <a:cubicBezTo>
                  <a:pt x="970" y="261"/>
                  <a:pt x="938" y="242"/>
                  <a:pt x="903" y="232"/>
                </a:cubicBezTo>
                <a:cubicBezTo>
                  <a:pt x="903" y="227"/>
                  <a:pt x="903" y="222"/>
                  <a:pt x="903" y="216"/>
                </a:cubicBezTo>
                <a:cubicBezTo>
                  <a:pt x="903" y="160"/>
                  <a:pt x="882" y="106"/>
                  <a:pt x="843" y="65"/>
                </a:cubicBezTo>
                <a:cubicBezTo>
                  <a:pt x="803" y="23"/>
                  <a:pt x="749" y="0"/>
                  <a:pt x="693" y="0"/>
                </a:cubicBezTo>
                <a:cubicBezTo>
                  <a:pt x="616" y="0"/>
                  <a:pt x="547" y="42"/>
                  <a:pt x="508" y="105"/>
                </a:cubicBezTo>
                <a:cubicBezTo>
                  <a:pt x="483" y="94"/>
                  <a:pt x="454" y="89"/>
                  <a:pt x="425" y="89"/>
                </a:cubicBezTo>
                <a:cubicBezTo>
                  <a:pt x="368" y="89"/>
                  <a:pt x="316" y="110"/>
                  <a:pt x="276" y="147"/>
                </a:cubicBezTo>
                <a:cubicBezTo>
                  <a:pt x="253" y="169"/>
                  <a:pt x="236" y="195"/>
                  <a:pt x="224" y="224"/>
                </a:cubicBezTo>
                <a:cubicBezTo>
                  <a:pt x="221" y="224"/>
                  <a:pt x="218" y="224"/>
                  <a:pt x="215" y="224"/>
                </a:cubicBezTo>
                <a:cubicBezTo>
                  <a:pt x="159" y="224"/>
                  <a:pt x="105" y="247"/>
                  <a:pt x="64" y="288"/>
                </a:cubicBezTo>
                <a:cubicBezTo>
                  <a:pt x="23" y="329"/>
                  <a:pt x="0" y="383"/>
                  <a:pt x="0" y="440"/>
                </a:cubicBezTo>
                <a:cubicBezTo>
                  <a:pt x="0" y="497"/>
                  <a:pt x="23" y="551"/>
                  <a:pt x="64" y="592"/>
                </a:cubicBezTo>
                <a:cubicBezTo>
                  <a:pt x="105" y="634"/>
                  <a:pt x="159" y="657"/>
                  <a:pt x="215" y="657"/>
                </a:cubicBezTo>
                <a:cubicBezTo>
                  <a:pt x="843" y="657"/>
                  <a:pt x="843" y="657"/>
                  <a:pt x="843" y="657"/>
                </a:cubicBezTo>
                <a:cubicBezTo>
                  <a:pt x="902" y="657"/>
                  <a:pt x="956" y="634"/>
                  <a:pt x="997" y="592"/>
                </a:cubicBezTo>
                <a:cubicBezTo>
                  <a:pt x="1036" y="551"/>
                  <a:pt x="1058" y="497"/>
                  <a:pt x="1058" y="440"/>
                </a:cubicBezTo>
                <a:cubicBezTo>
                  <a:pt x="1058" y="383"/>
                  <a:pt x="1036" y="329"/>
                  <a:pt x="997" y="289"/>
                </a:cubicBezTo>
                <a:close/>
                <a:moveTo>
                  <a:pt x="843" y="597"/>
                </a:moveTo>
                <a:cubicBezTo>
                  <a:pt x="843" y="597"/>
                  <a:pt x="843" y="597"/>
                  <a:pt x="692" y="597"/>
                </a:cubicBezTo>
                <a:cubicBezTo>
                  <a:pt x="692" y="437"/>
                  <a:pt x="692" y="437"/>
                  <a:pt x="692" y="437"/>
                </a:cubicBezTo>
                <a:cubicBezTo>
                  <a:pt x="777" y="437"/>
                  <a:pt x="777" y="437"/>
                  <a:pt x="777" y="437"/>
                </a:cubicBezTo>
                <a:cubicBezTo>
                  <a:pt x="607" y="220"/>
                  <a:pt x="607" y="220"/>
                  <a:pt x="607" y="220"/>
                </a:cubicBezTo>
                <a:cubicBezTo>
                  <a:pt x="438" y="437"/>
                  <a:pt x="438" y="437"/>
                  <a:pt x="438" y="437"/>
                </a:cubicBezTo>
                <a:cubicBezTo>
                  <a:pt x="523" y="437"/>
                  <a:pt x="523" y="437"/>
                  <a:pt x="523" y="437"/>
                </a:cubicBezTo>
                <a:cubicBezTo>
                  <a:pt x="523" y="597"/>
                  <a:pt x="523" y="597"/>
                  <a:pt x="523" y="597"/>
                </a:cubicBezTo>
                <a:cubicBezTo>
                  <a:pt x="442" y="597"/>
                  <a:pt x="341" y="597"/>
                  <a:pt x="215" y="597"/>
                </a:cubicBezTo>
                <a:cubicBezTo>
                  <a:pt x="131" y="597"/>
                  <a:pt x="60" y="525"/>
                  <a:pt x="60" y="440"/>
                </a:cubicBezTo>
                <a:cubicBezTo>
                  <a:pt x="60" y="356"/>
                  <a:pt x="131" y="284"/>
                  <a:pt x="215" y="284"/>
                </a:cubicBezTo>
                <a:cubicBezTo>
                  <a:pt x="236" y="284"/>
                  <a:pt x="253" y="288"/>
                  <a:pt x="270" y="297"/>
                </a:cubicBezTo>
                <a:cubicBezTo>
                  <a:pt x="274" y="212"/>
                  <a:pt x="341" y="149"/>
                  <a:pt x="425" y="149"/>
                </a:cubicBezTo>
                <a:cubicBezTo>
                  <a:pt x="471" y="149"/>
                  <a:pt x="508" y="166"/>
                  <a:pt x="538" y="199"/>
                </a:cubicBezTo>
                <a:cubicBezTo>
                  <a:pt x="546" y="123"/>
                  <a:pt x="613" y="60"/>
                  <a:pt x="693" y="60"/>
                </a:cubicBezTo>
                <a:cubicBezTo>
                  <a:pt x="776" y="60"/>
                  <a:pt x="843" y="132"/>
                  <a:pt x="843" y="216"/>
                </a:cubicBezTo>
                <a:cubicBezTo>
                  <a:pt x="843" y="242"/>
                  <a:pt x="839" y="267"/>
                  <a:pt x="831" y="288"/>
                </a:cubicBezTo>
                <a:cubicBezTo>
                  <a:pt x="835" y="284"/>
                  <a:pt x="839" y="284"/>
                  <a:pt x="843" y="284"/>
                </a:cubicBezTo>
                <a:cubicBezTo>
                  <a:pt x="931" y="284"/>
                  <a:pt x="998" y="356"/>
                  <a:pt x="998" y="440"/>
                </a:cubicBezTo>
                <a:cubicBezTo>
                  <a:pt x="998" y="525"/>
                  <a:pt x="931" y="597"/>
                  <a:pt x="843" y="597"/>
                </a:cubicBezTo>
                <a:close/>
              </a:path>
            </a:pathLst>
          </a:custGeom>
          <a:solidFill>
            <a:schemeClr val="tx2"/>
          </a:solidFill>
          <a:ln>
            <a:noFill/>
          </a:ln>
        </p:spPr>
        <p:txBody>
          <a:bodyPr vert="horz" wrap="square" lIns="46522" tIns="23262" rIns="46522" bIns="23262" numCol="1" anchor="t" anchorCtr="0" compatLnSpc="1">
            <a:prstTxWarp prst="textNoShape">
              <a:avLst/>
            </a:prstTxWarp>
          </a:bodyPr>
          <a:lstStyle/>
          <a:p>
            <a:pPr marL="0" marR="0" lvl="0" indent="0" algn="l" defTabSz="474528"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mn-ea"/>
              <a:cs typeface="+mn-cs"/>
            </a:endParaRPr>
          </a:p>
        </p:txBody>
      </p:sp>
      <p:sp>
        <p:nvSpPr>
          <p:cNvPr id="169" name="Rectangle 168"/>
          <p:cNvSpPr/>
          <p:nvPr/>
        </p:nvSpPr>
        <p:spPr>
          <a:xfrm>
            <a:off x="7757636" y="4098744"/>
            <a:ext cx="3625160" cy="338554"/>
          </a:xfrm>
          <a:prstGeom prst="rect">
            <a:avLst/>
          </a:prstGeom>
        </p:spPr>
        <p:txBody>
          <a:bodyPr wrap="none" anchor="ctr">
            <a:spAutoFit/>
          </a:bodyPr>
          <a:lstStyle/>
          <a:p>
            <a:pPr marL="0" marR="0" lvl="0" indent="0" algn="l" defTabSz="895838" rtl="0" eaLnBrk="1" fontAlgn="auto" latinLnBrk="0" hangingPunct="1">
              <a:lnSpc>
                <a:spcPct val="100000"/>
              </a:lnSpc>
              <a:spcBef>
                <a:spcPts val="1765"/>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Workflow automation and integration</a:t>
            </a:r>
          </a:p>
        </p:txBody>
      </p:sp>
      <p:sp>
        <p:nvSpPr>
          <p:cNvPr id="170" name="Freeform 122">
            <a:extLst>
              <a:ext uri="{FF2B5EF4-FFF2-40B4-BE49-F238E27FC236}">
                <a16:creationId xmlns:a16="http://schemas.microsoft.com/office/drawing/2014/main" id="{38A74230-6E15-44BB-8F31-0F5D1B7B4695}"/>
              </a:ext>
            </a:extLst>
          </p:cNvPr>
          <p:cNvSpPr>
            <a:spLocks noChangeAspect="1"/>
          </p:cNvSpPr>
          <p:nvPr/>
        </p:nvSpPr>
        <p:spPr bwMode="auto">
          <a:xfrm>
            <a:off x="7165109" y="4131552"/>
            <a:ext cx="273394" cy="275750"/>
          </a:xfrm>
          <a:custGeom>
            <a:avLst/>
            <a:gdLst>
              <a:gd name="T0" fmla="*/ 61 w 70"/>
              <a:gd name="T1" fmla="*/ 11 h 71"/>
              <a:gd name="T2" fmla="*/ 60 w 70"/>
              <a:gd name="T3" fmla="*/ 11 h 71"/>
              <a:gd name="T4" fmla="*/ 53 w 70"/>
              <a:gd name="T5" fmla="*/ 18 h 71"/>
              <a:gd name="T6" fmla="*/ 53 w 70"/>
              <a:gd name="T7" fmla="*/ 19 h 71"/>
              <a:gd name="T8" fmla="*/ 53 w 70"/>
              <a:gd name="T9" fmla="*/ 19 h 71"/>
              <a:gd name="T10" fmla="*/ 60 w 70"/>
              <a:gd name="T11" fmla="*/ 35 h 71"/>
              <a:gd name="T12" fmla="*/ 35 w 70"/>
              <a:gd name="T13" fmla="*/ 60 h 71"/>
              <a:gd name="T14" fmla="*/ 10 w 70"/>
              <a:gd name="T15" fmla="*/ 36 h 71"/>
              <a:gd name="T16" fmla="*/ 16 w 70"/>
              <a:gd name="T17" fmla="*/ 21 h 71"/>
              <a:gd name="T18" fmla="*/ 18 w 70"/>
              <a:gd name="T19" fmla="*/ 18 h 71"/>
              <a:gd name="T20" fmla="*/ 25 w 70"/>
              <a:gd name="T21" fmla="*/ 26 h 71"/>
              <a:gd name="T22" fmla="*/ 30 w 70"/>
              <a:gd name="T23" fmla="*/ 0 h 71"/>
              <a:gd name="T24" fmla="*/ 4 w 70"/>
              <a:gd name="T25" fmla="*/ 2 h 71"/>
              <a:gd name="T26" fmla="*/ 11 w 70"/>
              <a:gd name="T27" fmla="*/ 10 h 71"/>
              <a:gd name="T28" fmla="*/ 9 w 70"/>
              <a:gd name="T29" fmla="*/ 12 h 71"/>
              <a:gd name="T30" fmla="*/ 0 w 70"/>
              <a:gd name="T31" fmla="*/ 36 h 71"/>
              <a:gd name="T32" fmla="*/ 35 w 70"/>
              <a:gd name="T33" fmla="*/ 71 h 71"/>
              <a:gd name="T34" fmla="*/ 35 w 70"/>
              <a:gd name="T35" fmla="*/ 71 h 71"/>
              <a:gd name="T36" fmla="*/ 70 w 70"/>
              <a:gd name="T37" fmla="*/ 35 h 71"/>
              <a:gd name="T38" fmla="*/ 61 w 70"/>
              <a:gd name="T39" fmla="*/ 1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71">
                <a:moveTo>
                  <a:pt x="61" y="11"/>
                </a:moveTo>
                <a:cubicBezTo>
                  <a:pt x="60" y="11"/>
                  <a:pt x="60" y="11"/>
                  <a:pt x="60" y="11"/>
                </a:cubicBezTo>
                <a:cubicBezTo>
                  <a:pt x="53" y="18"/>
                  <a:pt x="53" y="18"/>
                  <a:pt x="53" y="18"/>
                </a:cubicBezTo>
                <a:cubicBezTo>
                  <a:pt x="53" y="19"/>
                  <a:pt x="53" y="19"/>
                  <a:pt x="53" y="19"/>
                </a:cubicBezTo>
                <a:cubicBezTo>
                  <a:pt x="53" y="19"/>
                  <a:pt x="53" y="19"/>
                  <a:pt x="53" y="19"/>
                </a:cubicBezTo>
                <a:cubicBezTo>
                  <a:pt x="57" y="23"/>
                  <a:pt x="60" y="29"/>
                  <a:pt x="60" y="35"/>
                </a:cubicBezTo>
                <a:cubicBezTo>
                  <a:pt x="60" y="49"/>
                  <a:pt x="49" y="60"/>
                  <a:pt x="35" y="60"/>
                </a:cubicBezTo>
                <a:cubicBezTo>
                  <a:pt x="22" y="60"/>
                  <a:pt x="11" y="49"/>
                  <a:pt x="10" y="36"/>
                </a:cubicBezTo>
                <a:cubicBezTo>
                  <a:pt x="10" y="30"/>
                  <a:pt x="12" y="25"/>
                  <a:pt x="16" y="21"/>
                </a:cubicBezTo>
                <a:cubicBezTo>
                  <a:pt x="18" y="18"/>
                  <a:pt x="18" y="18"/>
                  <a:pt x="18" y="18"/>
                </a:cubicBezTo>
                <a:cubicBezTo>
                  <a:pt x="25" y="26"/>
                  <a:pt x="25" y="26"/>
                  <a:pt x="25" y="26"/>
                </a:cubicBezTo>
                <a:cubicBezTo>
                  <a:pt x="30" y="0"/>
                  <a:pt x="30" y="0"/>
                  <a:pt x="30" y="0"/>
                </a:cubicBezTo>
                <a:cubicBezTo>
                  <a:pt x="4" y="2"/>
                  <a:pt x="4" y="2"/>
                  <a:pt x="4" y="2"/>
                </a:cubicBezTo>
                <a:cubicBezTo>
                  <a:pt x="11" y="10"/>
                  <a:pt x="11" y="10"/>
                  <a:pt x="11" y="10"/>
                </a:cubicBezTo>
                <a:cubicBezTo>
                  <a:pt x="9" y="12"/>
                  <a:pt x="9" y="12"/>
                  <a:pt x="9" y="12"/>
                </a:cubicBezTo>
                <a:cubicBezTo>
                  <a:pt x="3" y="19"/>
                  <a:pt x="0" y="27"/>
                  <a:pt x="0" y="36"/>
                </a:cubicBezTo>
                <a:cubicBezTo>
                  <a:pt x="0" y="55"/>
                  <a:pt x="16" y="71"/>
                  <a:pt x="35" y="71"/>
                </a:cubicBezTo>
                <a:cubicBezTo>
                  <a:pt x="35" y="71"/>
                  <a:pt x="35" y="71"/>
                  <a:pt x="35" y="71"/>
                </a:cubicBezTo>
                <a:cubicBezTo>
                  <a:pt x="55" y="71"/>
                  <a:pt x="70" y="55"/>
                  <a:pt x="70" y="35"/>
                </a:cubicBezTo>
                <a:cubicBezTo>
                  <a:pt x="70" y="26"/>
                  <a:pt x="67" y="18"/>
                  <a:pt x="61" y="11"/>
                </a:cubicBezTo>
              </a:path>
            </a:pathLst>
          </a:custGeom>
          <a:solidFill>
            <a:schemeClr val="tx2"/>
          </a:solidFill>
          <a:ln>
            <a:no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Segoe UI" pitchFamily="34" charset="0"/>
              <a:cs typeface="Segoe UI" pitchFamily="34" charset="0"/>
            </a:endParaRPr>
          </a:p>
        </p:txBody>
      </p:sp>
      <p:sp>
        <p:nvSpPr>
          <p:cNvPr id="167" name="Rectangle 166"/>
          <p:cNvSpPr/>
          <p:nvPr/>
        </p:nvSpPr>
        <p:spPr>
          <a:xfrm>
            <a:off x="7757635" y="3615996"/>
            <a:ext cx="3848298" cy="338554"/>
          </a:xfrm>
          <a:prstGeom prst="rect">
            <a:avLst/>
          </a:prstGeom>
        </p:spPr>
        <p:txBody>
          <a:bodyPr wrap="none" anchor="ctr">
            <a:spAutoFit/>
          </a:bodyPr>
          <a:lstStyle/>
          <a:p>
            <a:pPr marL="0" marR="0" lvl="0" indent="0" algn="l" defTabSz="895838" rtl="0" eaLnBrk="1" fontAlgn="auto" latinLnBrk="0" hangingPunct="1">
              <a:lnSpc>
                <a:spcPct val="100000"/>
              </a:lnSpc>
              <a:spcBef>
                <a:spcPts val="1765"/>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Stream processing &amp; predictive a</a:t>
            </a:r>
            <a:r>
              <a:rPr kumimoji="0" lang="en-US" sz="1600" b="0" i="0" u="none" strike="noStrike" kern="1200" cap="none" spc="0" normalizeH="0" baseline="0" noProof="0" err="1">
                <a:ln>
                  <a:noFill/>
                </a:ln>
                <a:solidFill>
                  <a:srgbClr val="505050"/>
                </a:solidFill>
                <a:effectLst/>
                <a:uLnTx/>
                <a:uFillTx/>
                <a:latin typeface="Segoe UI"/>
                <a:ea typeface="+mn-ea"/>
                <a:cs typeface="+mn-cs"/>
              </a:rPr>
              <a:t>nalytics</a:t>
            </a:r>
            <a:endParaRPr kumimoji="0" lang="en-US" sz="1600" b="0" i="0" u="none" strike="noStrike" kern="1200" cap="none" spc="0" normalizeH="0" baseline="0" noProof="0">
              <a:ln>
                <a:noFill/>
              </a:ln>
              <a:solidFill>
                <a:srgbClr val="505050"/>
              </a:solidFill>
              <a:effectLst/>
              <a:uLnTx/>
              <a:uFillTx/>
              <a:latin typeface="Segoe UI"/>
              <a:ea typeface="+mn-ea"/>
              <a:cs typeface="+mn-cs"/>
            </a:endParaRPr>
          </a:p>
        </p:txBody>
      </p:sp>
      <p:sp>
        <p:nvSpPr>
          <p:cNvPr id="168" name="Freeform 17">
            <a:extLst>
              <a:ext uri="{FF2B5EF4-FFF2-40B4-BE49-F238E27FC236}">
                <a16:creationId xmlns:a16="http://schemas.microsoft.com/office/drawing/2014/main" id="{86C6FB84-FFD9-40CF-A4CF-4C075AB82EF1}"/>
              </a:ext>
            </a:extLst>
          </p:cNvPr>
          <p:cNvSpPr>
            <a:spLocks noChangeAspect="1" noEditPoints="1"/>
          </p:cNvSpPr>
          <p:nvPr/>
        </p:nvSpPr>
        <p:spPr bwMode="black">
          <a:xfrm>
            <a:off x="7129661" y="3617152"/>
            <a:ext cx="344290" cy="344684"/>
          </a:xfrm>
          <a:custGeom>
            <a:avLst/>
            <a:gdLst>
              <a:gd name="T0" fmla="*/ 112 w 300"/>
              <a:gd name="T1" fmla="*/ 75 h 300"/>
              <a:gd name="T2" fmla="*/ 187 w 300"/>
              <a:gd name="T3" fmla="*/ 0 h 300"/>
              <a:gd name="T4" fmla="*/ 150 w 300"/>
              <a:gd name="T5" fmla="*/ 225 h 300"/>
              <a:gd name="T6" fmla="*/ 150 w 300"/>
              <a:gd name="T7" fmla="*/ 300 h 300"/>
              <a:gd name="T8" fmla="*/ 150 w 300"/>
              <a:gd name="T9" fmla="*/ 225 h 300"/>
              <a:gd name="T10" fmla="*/ 217 w 300"/>
              <a:gd name="T11" fmla="*/ 152 h 300"/>
              <a:gd name="T12" fmla="*/ 197 w 300"/>
              <a:gd name="T13" fmla="*/ 168 h 300"/>
              <a:gd name="T14" fmla="*/ 196 w 300"/>
              <a:gd name="T15" fmla="*/ 160 h 300"/>
              <a:gd name="T16" fmla="*/ 159 w 300"/>
              <a:gd name="T17" fmla="*/ 196 h 300"/>
              <a:gd name="T18" fmla="*/ 168 w 300"/>
              <a:gd name="T19" fmla="*/ 198 h 300"/>
              <a:gd name="T20" fmla="*/ 151 w 300"/>
              <a:gd name="T21" fmla="*/ 217 h 300"/>
              <a:gd name="T22" fmla="*/ 131 w 300"/>
              <a:gd name="T23" fmla="*/ 200 h 300"/>
              <a:gd name="T24" fmla="*/ 139 w 300"/>
              <a:gd name="T25" fmla="*/ 198 h 300"/>
              <a:gd name="T26" fmla="*/ 140 w 300"/>
              <a:gd name="T27" fmla="*/ 160 h 300"/>
              <a:gd name="T28" fmla="*/ 103 w 300"/>
              <a:gd name="T29" fmla="*/ 161 h 300"/>
              <a:gd name="T30" fmla="*/ 100 w 300"/>
              <a:gd name="T31" fmla="*/ 169 h 300"/>
              <a:gd name="T32" fmla="*/ 83 w 300"/>
              <a:gd name="T33" fmla="*/ 149 h 300"/>
              <a:gd name="T34" fmla="*/ 103 w 300"/>
              <a:gd name="T35" fmla="*/ 133 h 300"/>
              <a:gd name="T36" fmla="*/ 104 w 300"/>
              <a:gd name="T37" fmla="*/ 141 h 300"/>
              <a:gd name="T38" fmla="*/ 140 w 300"/>
              <a:gd name="T39" fmla="*/ 104 h 300"/>
              <a:gd name="T40" fmla="*/ 132 w 300"/>
              <a:gd name="T41" fmla="*/ 103 h 300"/>
              <a:gd name="T42" fmla="*/ 148 w 300"/>
              <a:gd name="T43" fmla="*/ 84 h 300"/>
              <a:gd name="T44" fmla="*/ 169 w 300"/>
              <a:gd name="T45" fmla="*/ 101 h 300"/>
              <a:gd name="T46" fmla="*/ 160 w 300"/>
              <a:gd name="T47" fmla="*/ 103 h 300"/>
              <a:gd name="T48" fmla="*/ 159 w 300"/>
              <a:gd name="T49" fmla="*/ 141 h 300"/>
              <a:gd name="T50" fmla="*/ 197 w 300"/>
              <a:gd name="T51" fmla="*/ 140 h 300"/>
              <a:gd name="T52" fmla="*/ 200 w 300"/>
              <a:gd name="T53" fmla="*/ 132 h 300"/>
              <a:gd name="T54" fmla="*/ 150 w 300"/>
              <a:gd name="T55" fmla="*/ 150 h 300"/>
              <a:gd name="T56" fmla="*/ 150 w 300"/>
              <a:gd name="T57" fmla="*/ 150 h 300"/>
              <a:gd name="T58" fmla="*/ 0 w 300"/>
              <a:gd name="T59" fmla="*/ 183 h 300"/>
              <a:gd name="T60" fmla="*/ 37 w 300"/>
              <a:gd name="T61" fmla="*/ 118 h 300"/>
              <a:gd name="T62" fmla="*/ 281 w 300"/>
              <a:gd name="T63" fmla="*/ 183 h 300"/>
              <a:gd name="T64" fmla="*/ 281 w 300"/>
              <a:gd name="T65" fmla="*/ 118 h 300"/>
              <a:gd name="T66" fmla="*/ 225 w 300"/>
              <a:gd name="T67" fmla="*/ 150 h 300"/>
              <a:gd name="T68" fmla="*/ 281 w 300"/>
              <a:gd name="T69" fmla="*/ 18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0" h="300">
                <a:moveTo>
                  <a:pt x="187" y="75"/>
                </a:moveTo>
                <a:cubicBezTo>
                  <a:pt x="112" y="75"/>
                  <a:pt x="112" y="75"/>
                  <a:pt x="112" y="75"/>
                </a:cubicBezTo>
                <a:cubicBezTo>
                  <a:pt x="112" y="0"/>
                  <a:pt x="112" y="0"/>
                  <a:pt x="112" y="0"/>
                </a:cubicBezTo>
                <a:cubicBezTo>
                  <a:pt x="187" y="0"/>
                  <a:pt x="187" y="0"/>
                  <a:pt x="187" y="0"/>
                </a:cubicBezTo>
                <a:lnTo>
                  <a:pt x="187" y="75"/>
                </a:lnTo>
                <a:close/>
                <a:moveTo>
                  <a:pt x="150" y="225"/>
                </a:moveTo>
                <a:cubicBezTo>
                  <a:pt x="129" y="225"/>
                  <a:pt x="112" y="242"/>
                  <a:pt x="112" y="263"/>
                </a:cubicBezTo>
                <a:cubicBezTo>
                  <a:pt x="112" y="284"/>
                  <a:pt x="129" y="300"/>
                  <a:pt x="150" y="300"/>
                </a:cubicBezTo>
                <a:cubicBezTo>
                  <a:pt x="171" y="300"/>
                  <a:pt x="187" y="284"/>
                  <a:pt x="187" y="263"/>
                </a:cubicBezTo>
                <a:cubicBezTo>
                  <a:pt x="187" y="242"/>
                  <a:pt x="171" y="225"/>
                  <a:pt x="150" y="225"/>
                </a:cubicBezTo>
                <a:close/>
                <a:moveTo>
                  <a:pt x="217" y="149"/>
                </a:moveTo>
                <a:cubicBezTo>
                  <a:pt x="218" y="150"/>
                  <a:pt x="218" y="151"/>
                  <a:pt x="217" y="152"/>
                </a:cubicBezTo>
                <a:cubicBezTo>
                  <a:pt x="200" y="169"/>
                  <a:pt x="200" y="169"/>
                  <a:pt x="200" y="169"/>
                </a:cubicBezTo>
                <a:cubicBezTo>
                  <a:pt x="198" y="171"/>
                  <a:pt x="197" y="170"/>
                  <a:pt x="197" y="168"/>
                </a:cubicBezTo>
                <a:cubicBezTo>
                  <a:pt x="197" y="161"/>
                  <a:pt x="197" y="161"/>
                  <a:pt x="197" y="161"/>
                </a:cubicBezTo>
                <a:cubicBezTo>
                  <a:pt x="197" y="160"/>
                  <a:pt x="197" y="160"/>
                  <a:pt x="196" y="160"/>
                </a:cubicBezTo>
                <a:cubicBezTo>
                  <a:pt x="159" y="160"/>
                  <a:pt x="159" y="160"/>
                  <a:pt x="159" y="160"/>
                </a:cubicBezTo>
                <a:cubicBezTo>
                  <a:pt x="159" y="196"/>
                  <a:pt x="159" y="196"/>
                  <a:pt x="159" y="196"/>
                </a:cubicBezTo>
                <a:cubicBezTo>
                  <a:pt x="159" y="197"/>
                  <a:pt x="160" y="198"/>
                  <a:pt x="160" y="198"/>
                </a:cubicBezTo>
                <a:cubicBezTo>
                  <a:pt x="168" y="198"/>
                  <a:pt x="168" y="198"/>
                  <a:pt x="168" y="198"/>
                </a:cubicBezTo>
                <a:cubicBezTo>
                  <a:pt x="169" y="198"/>
                  <a:pt x="170" y="199"/>
                  <a:pt x="169" y="200"/>
                </a:cubicBezTo>
                <a:cubicBezTo>
                  <a:pt x="151" y="217"/>
                  <a:pt x="151" y="217"/>
                  <a:pt x="151" y="217"/>
                </a:cubicBezTo>
                <a:cubicBezTo>
                  <a:pt x="151" y="218"/>
                  <a:pt x="149" y="218"/>
                  <a:pt x="148" y="217"/>
                </a:cubicBezTo>
                <a:cubicBezTo>
                  <a:pt x="131" y="200"/>
                  <a:pt x="131" y="200"/>
                  <a:pt x="131" y="200"/>
                </a:cubicBezTo>
                <a:cubicBezTo>
                  <a:pt x="130" y="199"/>
                  <a:pt x="130" y="198"/>
                  <a:pt x="132" y="198"/>
                </a:cubicBezTo>
                <a:cubicBezTo>
                  <a:pt x="139" y="198"/>
                  <a:pt x="139" y="198"/>
                  <a:pt x="139" y="198"/>
                </a:cubicBezTo>
                <a:cubicBezTo>
                  <a:pt x="140" y="198"/>
                  <a:pt x="140" y="197"/>
                  <a:pt x="140" y="196"/>
                </a:cubicBezTo>
                <a:cubicBezTo>
                  <a:pt x="140" y="160"/>
                  <a:pt x="140" y="160"/>
                  <a:pt x="140" y="160"/>
                </a:cubicBezTo>
                <a:cubicBezTo>
                  <a:pt x="104" y="160"/>
                  <a:pt x="104" y="160"/>
                  <a:pt x="104" y="160"/>
                </a:cubicBezTo>
                <a:cubicBezTo>
                  <a:pt x="103" y="160"/>
                  <a:pt x="103" y="160"/>
                  <a:pt x="103" y="161"/>
                </a:cubicBezTo>
                <a:cubicBezTo>
                  <a:pt x="103" y="168"/>
                  <a:pt x="103" y="168"/>
                  <a:pt x="103" y="168"/>
                </a:cubicBezTo>
                <a:cubicBezTo>
                  <a:pt x="103" y="170"/>
                  <a:pt x="101" y="171"/>
                  <a:pt x="100" y="169"/>
                </a:cubicBezTo>
                <a:cubicBezTo>
                  <a:pt x="83" y="152"/>
                  <a:pt x="83" y="152"/>
                  <a:pt x="83" y="152"/>
                </a:cubicBezTo>
                <a:cubicBezTo>
                  <a:pt x="82" y="151"/>
                  <a:pt x="82" y="150"/>
                  <a:pt x="83" y="149"/>
                </a:cubicBezTo>
                <a:cubicBezTo>
                  <a:pt x="100" y="132"/>
                  <a:pt x="100" y="132"/>
                  <a:pt x="100" y="132"/>
                </a:cubicBezTo>
                <a:cubicBezTo>
                  <a:pt x="101" y="130"/>
                  <a:pt x="103" y="131"/>
                  <a:pt x="103" y="133"/>
                </a:cubicBezTo>
                <a:cubicBezTo>
                  <a:pt x="103" y="140"/>
                  <a:pt x="103" y="140"/>
                  <a:pt x="103" y="140"/>
                </a:cubicBezTo>
                <a:cubicBezTo>
                  <a:pt x="103" y="140"/>
                  <a:pt x="103" y="141"/>
                  <a:pt x="104" y="141"/>
                </a:cubicBezTo>
                <a:cubicBezTo>
                  <a:pt x="140" y="141"/>
                  <a:pt x="140" y="141"/>
                  <a:pt x="140" y="141"/>
                </a:cubicBezTo>
                <a:cubicBezTo>
                  <a:pt x="140" y="104"/>
                  <a:pt x="140" y="104"/>
                  <a:pt x="140" y="104"/>
                </a:cubicBezTo>
                <a:cubicBezTo>
                  <a:pt x="140" y="104"/>
                  <a:pt x="140" y="103"/>
                  <a:pt x="139" y="103"/>
                </a:cubicBezTo>
                <a:cubicBezTo>
                  <a:pt x="132" y="103"/>
                  <a:pt x="132" y="103"/>
                  <a:pt x="132" y="103"/>
                </a:cubicBezTo>
                <a:cubicBezTo>
                  <a:pt x="130" y="103"/>
                  <a:pt x="130" y="102"/>
                  <a:pt x="131" y="101"/>
                </a:cubicBezTo>
                <a:cubicBezTo>
                  <a:pt x="148" y="84"/>
                  <a:pt x="148" y="84"/>
                  <a:pt x="148" y="84"/>
                </a:cubicBezTo>
                <a:cubicBezTo>
                  <a:pt x="149" y="83"/>
                  <a:pt x="151" y="83"/>
                  <a:pt x="151" y="84"/>
                </a:cubicBezTo>
                <a:cubicBezTo>
                  <a:pt x="169" y="101"/>
                  <a:pt x="169" y="101"/>
                  <a:pt x="169" y="101"/>
                </a:cubicBezTo>
                <a:cubicBezTo>
                  <a:pt x="170" y="102"/>
                  <a:pt x="169" y="103"/>
                  <a:pt x="168" y="103"/>
                </a:cubicBezTo>
                <a:cubicBezTo>
                  <a:pt x="160" y="103"/>
                  <a:pt x="160" y="103"/>
                  <a:pt x="160" y="103"/>
                </a:cubicBezTo>
                <a:cubicBezTo>
                  <a:pt x="160" y="103"/>
                  <a:pt x="159" y="104"/>
                  <a:pt x="159" y="104"/>
                </a:cubicBezTo>
                <a:cubicBezTo>
                  <a:pt x="159" y="141"/>
                  <a:pt x="159" y="141"/>
                  <a:pt x="159" y="141"/>
                </a:cubicBezTo>
                <a:cubicBezTo>
                  <a:pt x="196" y="141"/>
                  <a:pt x="196" y="141"/>
                  <a:pt x="196" y="141"/>
                </a:cubicBezTo>
                <a:cubicBezTo>
                  <a:pt x="197" y="141"/>
                  <a:pt x="197" y="140"/>
                  <a:pt x="197" y="140"/>
                </a:cubicBezTo>
                <a:cubicBezTo>
                  <a:pt x="197" y="133"/>
                  <a:pt x="197" y="133"/>
                  <a:pt x="197" y="133"/>
                </a:cubicBezTo>
                <a:cubicBezTo>
                  <a:pt x="197" y="131"/>
                  <a:pt x="198" y="130"/>
                  <a:pt x="200" y="132"/>
                </a:cubicBezTo>
                <a:lnTo>
                  <a:pt x="217" y="149"/>
                </a:lnTo>
                <a:close/>
                <a:moveTo>
                  <a:pt x="150" y="150"/>
                </a:moveTo>
                <a:cubicBezTo>
                  <a:pt x="150" y="150"/>
                  <a:pt x="150" y="150"/>
                  <a:pt x="150" y="150"/>
                </a:cubicBezTo>
                <a:cubicBezTo>
                  <a:pt x="150" y="150"/>
                  <a:pt x="150" y="150"/>
                  <a:pt x="150" y="150"/>
                </a:cubicBezTo>
                <a:cubicBezTo>
                  <a:pt x="150" y="150"/>
                  <a:pt x="150" y="150"/>
                  <a:pt x="150" y="150"/>
                </a:cubicBezTo>
                <a:close/>
                <a:moveTo>
                  <a:pt x="0" y="183"/>
                </a:moveTo>
                <a:cubicBezTo>
                  <a:pt x="75" y="183"/>
                  <a:pt x="75" y="183"/>
                  <a:pt x="75" y="183"/>
                </a:cubicBezTo>
                <a:cubicBezTo>
                  <a:pt x="37" y="118"/>
                  <a:pt x="37" y="118"/>
                  <a:pt x="37" y="118"/>
                </a:cubicBezTo>
                <a:lnTo>
                  <a:pt x="0" y="183"/>
                </a:lnTo>
                <a:close/>
                <a:moveTo>
                  <a:pt x="281" y="183"/>
                </a:moveTo>
                <a:cubicBezTo>
                  <a:pt x="300" y="150"/>
                  <a:pt x="300" y="150"/>
                  <a:pt x="300" y="150"/>
                </a:cubicBezTo>
                <a:cubicBezTo>
                  <a:pt x="281" y="118"/>
                  <a:pt x="281" y="118"/>
                  <a:pt x="281" y="118"/>
                </a:cubicBezTo>
                <a:cubicBezTo>
                  <a:pt x="244" y="118"/>
                  <a:pt x="244" y="118"/>
                  <a:pt x="244" y="118"/>
                </a:cubicBezTo>
                <a:cubicBezTo>
                  <a:pt x="225" y="150"/>
                  <a:pt x="225" y="150"/>
                  <a:pt x="225" y="150"/>
                </a:cubicBezTo>
                <a:cubicBezTo>
                  <a:pt x="244" y="183"/>
                  <a:pt x="244" y="183"/>
                  <a:pt x="244" y="183"/>
                </a:cubicBezTo>
                <a:lnTo>
                  <a:pt x="281" y="183"/>
                </a:lnTo>
                <a:close/>
              </a:path>
            </a:pathLst>
          </a:cu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Segoe UI" pitchFamily="34" charset="0"/>
              <a:cs typeface="Segoe UI" pitchFamily="34" charset="0"/>
            </a:endParaRPr>
          </a:p>
        </p:txBody>
      </p:sp>
      <p:sp>
        <p:nvSpPr>
          <p:cNvPr id="163" name="Rectangle 162"/>
          <p:cNvSpPr/>
          <p:nvPr/>
        </p:nvSpPr>
        <p:spPr>
          <a:xfrm>
            <a:off x="7757636" y="5064238"/>
            <a:ext cx="2322495" cy="338554"/>
          </a:xfrm>
          <a:prstGeom prst="rect">
            <a:avLst/>
          </a:prstGeom>
        </p:spPr>
        <p:txBody>
          <a:bodyPr wrap="none" anchor="ctr">
            <a:spAutoFit/>
          </a:bodyPr>
          <a:lstStyle/>
          <a:p>
            <a:pPr marL="0" marR="0" lvl="0" indent="0" algn="l" defTabSz="895838" rtl="0" eaLnBrk="1" fontAlgn="auto" latinLnBrk="0" hangingPunct="1">
              <a:lnSpc>
                <a:spcPct val="100000"/>
              </a:lnSpc>
              <a:spcBef>
                <a:spcPts val="1765"/>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Preconfigured solutions</a:t>
            </a:r>
          </a:p>
        </p:txBody>
      </p:sp>
      <p:grpSp>
        <p:nvGrpSpPr>
          <p:cNvPr id="164" name="Group 163">
            <a:extLst>
              <a:ext uri="{FF2B5EF4-FFF2-40B4-BE49-F238E27FC236}">
                <a16:creationId xmlns:a16="http://schemas.microsoft.com/office/drawing/2014/main" id="{EB30BC31-049C-426C-814B-34A377034F49}"/>
              </a:ext>
            </a:extLst>
          </p:cNvPr>
          <p:cNvGrpSpPr>
            <a:grpSpLocks noChangeAspect="1"/>
          </p:cNvGrpSpPr>
          <p:nvPr/>
        </p:nvGrpSpPr>
        <p:grpSpPr>
          <a:xfrm flipH="1">
            <a:off x="7164680" y="5080160"/>
            <a:ext cx="274250" cy="275750"/>
            <a:chOff x="7736253" y="500448"/>
            <a:chExt cx="1746321" cy="1755869"/>
          </a:xfrm>
          <a:solidFill>
            <a:schemeClr val="tx2"/>
          </a:solidFill>
        </p:grpSpPr>
        <p:sp>
          <p:nvSpPr>
            <p:cNvPr id="165" name="Freeform 36">
              <a:extLst>
                <a:ext uri="{FF2B5EF4-FFF2-40B4-BE49-F238E27FC236}">
                  <a16:creationId xmlns:a16="http://schemas.microsoft.com/office/drawing/2014/main" id="{48E01107-AF05-4EC3-B661-A97696030A90}"/>
                </a:ext>
              </a:extLst>
            </p:cNvPr>
            <p:cNvSpPr>
              <a:spLocks noEditPoints="1"/>
            </p:cNvSpPr>
            <p:nvPr/>
          </p:nvSpPr>
          <p:spPr bwMode="auto">
            <a:xfrm rot="1977938">
              <a:off x="7736253" y="500448"/>
              <a:ext cx="1746321" cy="1755869"/>
            </a:xfrm>
            <a:custGeom>
              <a:avLst/>
              <a:gdLst>
                <a:gd name="T0" fmla="*/ 69 w 77"/>
                <a:gd name="T1" fmla="*/ 36 h 77"/>
                <a:gd name="T2" fmla="*/ 65 w 77"/>
                <a:gd name="T3" fmla="*/ 33 h 77"/>
                <a:gd name="T4" fmla="*/ 66 w 77"/>
                <a:gd name="T5" fmla="*/ 25 h 77"/>
                <a:gd name="T6" fmla="*/ 71 w 77"/>
                <a:gd name="T7" fmla="*/ 17 h 77"/>
                <a:gd name="T8" fmla="*/ 64 w 77"/>
                <a:gd name="T9" fmla="*/ 12 h 77"/>
                <a:gd name="T10" fmla="*/ 54 w 77"/>
                <a:gd name="T11" fmla="*/ 16 h 77"/>
                <a:gd name="T12" fmla="*/ 48 w 77"/>
                <a:gd name="T13" fmla="*/ 10 h 77"/>
                <a:gd name="T14" fmla="*/ 47 w 77"/>
                <a:gd name="T15" fmla="*/ 1 h 77"/>
                <a:gd name="T16" fmla="*/ 38 w 77"/>
                <a:gd name="T17" fmla="*/ 2 h 77"/>
                <a:gd name="T18" fmla="*/ 34 w 77"/>
                <a:gd name="T19" fmla="*/ 12 h 77"/>
                <a:gd name="T20" fmla="*/ 26 w 77"/>
                <a:gd name="T21" fmla="*/ 12 h 77"/>
                <a:gd name="T22" fmla="*/ 18 w 77"/>
                <a:gd name="T23" fmla="*/ 6 h 77"/>
                <a:gd name="T24" fmla="*/ 13 w 77"/>
                <a:gd name="T25" fmla="*/ 13 h 77"/>
                <a:gd name="T26" fmla="*/ 17 w 77"/>
                <a:gd name="T27" fmla="*/ 23 h 77"/>
                <a:gd name="T28" fmla="*/ 15 w 77"/>
                <a:gd name="T29" fmla="*/ 26 h 77"/>
                <a:gd name="T30" fmla="*/ 11 w 77"/>
                <a:gd name="T31" fmla="*/ 29 h 77"/>
                <a:gd name="T32" fmla="*/ 1 w 77"/>
                <a:gd name="T33" fmla="*/ 31 h 77"/>
                <a:gd name="T34" fmla="*/ 3 w 77"/>
                <a:gd name="T35" fmla="*/ 39 h 77"/>
                <a:gd name="T36" fmla="*/ 13 w 77"/>
                <a:gd name="T37" fmla="*/ 44 h 77"/>
                <a:gd name="T38" fmla="*/ 13 w 77"/>
                <a:gd name="T39" fmla="*/ 47 h 77"/>
                <a:gd name="T40" fmla="*/ 12 w 77"/>
                <a:gd name="T41" fmla="*/ 52 h 77"/>
                <a:gd name="T42" fmla="*/ 7 w 77"/>
                <a:gd name="T43" fmla="*/ 60 h 77"/>
                <a:gd name="T44" fmla="*/ 14 w 77"/>
                <a:gd name="T45" fmla="*/ 64 h 77"/>
                <a:gd name="T46" fmla="*/ 24 w 77"/>
                <a:gd name="T47" fmla="*/ 61 h 77"/>
                <a:gd name="T48" fmla="*/ 27 w 77"/>
                <a:gd name="T49" fmla="*/ 62 h 77"/>
                <a:gd name="T50" fmla="*/ 29 w 77"/>
                <a:gd name="T51" fmla="*/ 67 h 77"/>
                <a:gd name="T52" fmla="*/ 31 w 77"/>
                <a:gd name="T53" fmla="*/ 76 h 77"/>
                <a:gd name="T54" fmla="*/ 39 w 77"/>
                <a:gd name="T55" fmla="*/ 75 h 77"/>
                <a:gd name="T56" fmla="*/ 44 w 77"/>
                <a:gd name="T57" fmla="*/ 65 h 77"/>
                <a:gd name="T58" fmla="*/ 48 w 77"/>
                <a:gd name="T59" fmla="*/ 64 h 77"/>
                <a:gd name="T60" fmla="*/ 52 w 77"/>
                <a:gd name="T61" fmla="*/ 65 h 77"/>
                <a:gd name="T62" fmla="*/ 60 w 77"/>
                <a:gd name="T63" fmla="*/ 70 h 77"/>
                <a:gd name="T64" fmla="*/ 65 w 77"/>
                <a:gd name="T65" fmla="*/ 64 h 77"/>
                <a:gd name="T66" fmla="*/ 61 w 77"/>
                <a:gd name="T67" fmla="*/ 53 h 77"/>
                <a:gd name="T68" fmla="*/ 63 w 77"/>
                <a:gd name="T69" fmla="*/ 50 h 77"/>
                <a:gd name="T70" fmla="*/ 67 w 77"/>
                <a:gd name="T71" fmla="*/ 48 h 77"/>
                <a:gd name="T72" fmla="*/ 77 w 77"/>
                <a:gd name="T73" fmla="*/ 46 h 77"/>
                <a:gd name="T74" fmla="*/ 75 w 77"/>
                <a:gd name="T75" fmla="*/ 38 h 77"/>
                <a:gd name="T76" fmla="*/ 25 w 77"/>
                <a:gd name="T77" fmla="*/ 37 h 77"/>
                <a:gd name="T78" fmla="*/ 53 w 77"/>
                <a:gd name="T79" fmla="*/ 4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7" h="77">
                  <a:moveTo>
                    <a:pt x="75" y="38"/>
                  </a:moveTo>
                  <a:cubicBezTo>
                    <a:pt x="69" y="36"/>
                    <a:pt x="69" y="36"/>
                    <a:pt x="69" y="36"/>
                  </a:cubicBezTo>
                  <a:cubicBezTo>
                    <a:pt x="66" y="36"/>
                    <a:pt x="66" y="34"/>
                    <a:pt x="65" y="33"/>
                  </a:cubicBezTo>
                  <a:cubicBezTo>
                    <a:pt x="65" y="33"/>
                    <a:pt x="65" y="33"/>
                    <a:pt x="65" y="33"/>
                  </a:cubicBezTo>
                  <a:cubicBezTo>
                    <a:pt x="65" y="32"/>
                    <a:pt x="65" y="31"/>
                    <a:pt x="64" y="30"/>
                  </a:cubicBezTo>
                  <a:cubicBezTo>
                    <a:pt x="64" y="28"/>
                    <a:pt x="64" y="27"/>
                    <a:pt x="66" y="25"/>
                  </a:cubicBezTo>
                  <a:cubicBezTo>
                    <a:pt x="71" y="20"/>
                    <a:pt x="71" y="20"/>
                    <a:pt x="71" y="20"/>
                  </a:cubicBezTo>
                  <a:cubicBezTo>
                    <a:pt x="72" y="19"/>
                    <a:pt x="72" y="18"/>
                    <a:pt x="71" y="17"/>
                  </a:cubicBezTo>
                  <a:cubicBezTo>
                    <a:pt x="68" y="13"/>
                    <a:pt x="68" y="13"/>
                    <a:pt x="68" y="13"/>
                  </a:cubicBezTo>
                  <a:cubicBezTo>
                    <a:pt x="67" y="12"/>
                    <a:pt x="66" y="12"/>
                    <a:pt x="64" y="12"/>
                  </a:cubicBezTo>
                  <a:cubicBezTo>
                    <a:pt x="59" y="16"/>
                    <a:pt x="59" y="16"/>
                    <a:pt x="59" y="16"/>
                  </a:cubicBezTo>
                  <a:cubicBezTo>
                    <a:pt x="57" y="17"/>
                    <a:pt x="55" y="17"/>
                    <a:pt x="54" y="16"/>
                  </a:cubicBezTo>
                  <a:cubicBezTo>
                    <a:pt x="53" y="15"/>
                    <a:pt x="52" y="15"/>
                    <a:pt x="50" y="14"/>
                  </a:cubicBezTo>
                  <a:cubicBezTo>
                    <a:pt x="49" y="13"/>
                    <a:pt x="48" y="12"/>
                    <a:pt x="48" y="10"/>
                  </a:cubicBezTo>
                  <a:cubicBezTo>
                    <a:pt x="49" y="3"/>
                    <a:pt x="49" y="3"/>
                    <a:pt x="49" y="3"/>
                  </a:cubicBezTo>
                  <a:cubicBezTo>
                    <a:pt x="49" y="2"/>
                    <a:pt x="48" y="1"/>
                    <a:pt x="47" y="1"/>
                  </a:cubicBezTo>
                  <a:cubicBezTo>
                    <a:pt x="41" y="0"/>
                    <a:pt x="41" y="0"/>
                    <a:pt x="41" y="0"/>
                  </a:cubicBezTo>
                  <a:cubicBezTo>
                    <a:pt x="40" y="0"/>
                    <a:pt x="39" y="1"/>
                    <a:pt x="38" y="2"/>
                  </a:cubicBezTo>
                  <a:cubicBezTo>
                    <a:pt x="37" y="9"/>
                    <a:pt x="37" y="9"/>
                    <a:pt x="37" y="9"/>
                  </a:cubicBezTo>
                  <a:cubicBezTo>
                    <a:pt x="36" y="11"/>
                    <a:pt x="35" y="12"/>
                    <a:pt x="34" y="12"/>
                  </a:cubicBezTo>
                  <a:cubicBezTo>
                    <a:pt x="33" y="12"/>
                    <a:pt x="31" y="13"/>
                    <a:pt x="30" y="13"/>
                  </a:cubicBezTo>
                  <a:cubicBezTo>
                    <a:pt x="29" y="13"/>
                    <a:pt x="27" y="13"/>
                    <a:pt x="26" y="12"/>
                  </a:cubicBezTo>
                  <a:cubicBezTo>
                    <a:pt x="21" y="7"/>
                    <a:pt x="21" y="7"/>
                    <a:pt x="21" y="7"/>
                  </a:cubicBezTo>
                  <a:cubicBezTo>
                    <a:pt x="20" y="6"/>
                    <a:pt x="18" y="6"/>
                    <a:pt x="18" y="6"/>
                  </a:cubicBezTo>
                  <a:cubicBezTo>
                    <a:pt x="13" y="10"/>
                    <a:pt x="13" y="10"/>
                    <a:pt x="13" y="10"/>
                  </a:cubicBezTo>
                  <a:cubicBezTo>
                    <a:pt x="13" y="10"/>
                    <a:pt x="12" y="12"/>
                    <a:pt x="13" y="13"/>
                  </a:cubicBezTo>
                  <a:cubicBezTo>
                    <a:pt x="16" y="19"/>
                    <a:pt x="16" y="19"/>
                    <a:pt x="16" y="19"/>
                  </a:cubicBezTo>
                  <a:cubicBezTo>
                    <a:pt x="18" y="21"/>
                    <a:pt x="17" y="22"/>
                    <a:pt x="17" y="23"/>
                  </a:cubicBezTo>
                  <a:cubicBezTo>
                    <a:pt x="17" y="23"/>
                    <a:pt x="17" y="23"/>
                    <a:pt x="17" y="24"/>
                  </a:cubicBezTo>
                  <a:cubicBezTo>
                    <a:pt x="16" y="24"/>
                    <a:pt x="15" y="25"/>
                    <a:pt x="15" y="26"/>
                  </a:cubicBezTo>
                  <a:cubicBezTo>
                    <a:pt x="15" y="26"/>
                    <a:pt x="15" y="27"/>
                    <a:pt x="15" y="27"/>
                  </a:cubicBezTo>
                  <a:cubicBezTo>
                    <a:pt x="14" y="28"/>
                    <a:pt x="13" y="29"/>
                    <a:pt x="11" y="29"/>
                  </a:cubicBezTo>
                  <a:cubicBezTo>
                    <a:pt x="4" y="29"/>
                    <a:pt x="4" y="29"/>
                    <a:pt x="4" y="29"/>
                  </a:cubicBezTo>
                  <a:cubicBezTo>
                    <a:pt x="3" y="29"/>
                    <a:pt x="1" y="30"/>
                    <a:pt x="1" y="31"/>
                  </a:cubicBezTo>
                  <a:cubicBezTo>
                    <a:pt x="1" y="36"/>
                    <a:pt x="1" y="36"/>
                    <a:pt x="1" y="36"/>
                  </a:cubicBezTo>
                  <a:cubicBezTo>
                    <a:pt x="0" y="37"/>
                    <a:pt x="1" y="38"/>
                    <a:pt x="3" y="39"/>
                  </a:cubicBezTo>
                  <a:cubicBezTo>
                    <a:pt x="9" y="40"/>
                    <a:pt x="9" y="40"/>
                    <a:pt x="9" y="40"/>
                  </a:cubicBezTo>
                  <a:cubicBezTo>
                    <a:pt x="12" y="41"/>
                    <a:pt x="12" y="42"/>
                    <a:pt x="13" y="44"/>
                  </a:cubicBezTo>
                  <a:cubicBezTo>
                    <a:pt x="13" y="44"/>
                    <a:pt x="13" y="44"/>
                    <a:pt x="13" y="44"/>
                  </a:cubicBezTo>
                  <a:cubicBezTo>
                    <a:pt x="13" y="45"/>
                    <a:pt x="13" y="46"/>
                    <a:pt x="13" y="47"/>
                  </a:cubicBezTo>
                  <a:cubicBezTo>
                    <a:pt x="13" y="47"/>
                    <a:pt x="13" y="47"/>
                    <a:pt x="13" y="47"/>
                  </a:cubicBezTo>
                  <a:cubicBezTo>
                    <a:pt x="14" y="48"/>
                    <a:pt x="14" y="50"/>
                    <a:pt x="12" y="52"/>
                  </a:cubicBezTo>
                  <a:cubicBezTo>
                    <a:pt x="7" y="56"/>
                    <a:pt x="7" y="56"/>
                    <a:pt x="7" y="56"/>
                  </a:cubicBezTo>
                  <a:cubicBezTo>
                    <a:pt x="6" y="57"/>
                    <a:pt x="6" y="59"/>
                    <a:pt x="7" y="60"/>
                  </a:cubicBezTo>
                  <a:cubicBezTo>
                    <a:pt x="10" y="64"/>
                    <a:pt x="10" y="64"/>
                    <a:pt x="10" y="64"/>
                  </a:cubicBezTo>
                  <a:cubicBezTo>
                    <a:pt x="11" y="65"/>
                    <a:pt x="12" y="65"/>
                    <a:pt x="14" y="64"/>
                  </a:cubicBezTo>
                  <a:cubicBezTo>
                    <a:pt x="19" y="61"/>
                    <a:pt x="19" y="61"/>
                    <a:pt x="19" y="61"/>
                  </a:cubicBezTo>
                  <a:cubicBezTo>
                    <a:pt x="21" y="60"/>
                    <a:pt x="23" y="60"/>
                    <a:pt x="24" y="61"/>
                  </a:cubicBezTo>
                  <a:cubicBezTo>
                    <a:pt x="24" y="61"/>
                    <a:pt x="24" y="61"/>
                    <a:pt x="24" y="61"/>
                  </a:cubicBezTo>
                  <a:cubicBezTo>
                    <a:pt x="25" y="61"/>
                    <a:pt x="26" y="62"/>
                    <a:pt x="27" y="62"/>
                  </a:cubicBezTo>
                  <a:cubicBezTo>
                    <a:pt x="27" y="62"/>
                    <a:pt x="27" y="63"/>
                    <a:pt x="27" y="63"/>
                  </a:cubicBezTo>
                  <a:cubicBezTo>
                    <a:pt x="28" y="63"/>
                    <a:pt x="29" y="64"/>
                    <a:pt x="29" y="67"/>
                  </a:cubicBezTo>
                  <a:cubicBezTo>
                    <a:pt x="29" y="73"/>
                    <a:pt x="29" y="73"/>
                    <a:pt x="29" y="73"/>
                  </a:cubicBezTo>
                  <a:cubicBezTo>
                    <a:pt x="29" y="75"/>
                    <a:pt x="30" y="76"/>
                    <a:pt x="31" y="76"/>
                  </a:cubicBezTo>
                  <a:cubicBezTo>
                    <a:pt x="37" y="77"/>
                    <a:pt x="37" y="77"/>
                    <a:pt x="37" y="77"/>
                  </a:cubicBezTo>
                  <a:cubicBezTo>
                    <a:pt x="38" y="77"/>
                    <a:pt x="39" y="76"/>
                    <a:pt x="39" y="75"/>
                  </a:cubicBezTo>
                  <a:cubicBezTo>
                    <a:pt x="41" y="68"/>
                    <a:pt x="41" y="68"/>
                    <a:pt x="41" y="68"/>
                  </a:cubicBezTo>
                  <a:cubicBezTo>
                    <a:pt x="42" y="66"/>
                    <a:pt x="43" y="65"/>
                    <a:pt x="44" y="65"/>
                  </a:cubicBezTo>
                  <a:cubicBezTo>
                    <a:pt x="44" y="65"/>
                    <a:pt x="44" y="65"/>
                    <a:pt x="44" y="65"/>
                  </a:cubicBezTo>
                  <a:cubicBezTo>
                    <a:pt x="45" y="64"/>
                    <a:pt x="47" y="64"/>
                    <a:pt x="48" y="64"/>
                  </a:cubicBezTo>
                  <a:cubicBezTo>
                    <a:pt x="48" y="64"/>
                    <a:pt x="48" y="64"/>
                    <a:pt x="48" y="64"/>
                  </a:cubicBezTo>
                  <a:cubicBezTo>
                    <a:pt x="49" y="63"/>
                    <a:pt x="50" y="63"/>
                    <a:pt x="52" y="65"/>
                  </a:cubicBezTo>
                  <a:cubicBezTo>
                    <a:pt x="57" y="70"/>
                    <a:pt x="57" y="70"/>
                    <a:pt x="57" y="70"/>
                  </a:cubicBezTo>
                  <a:cubicBezTo>
                    <a:pt x="58" y="71"/>
                    <a:pt x="59" y="71"/>
                    <a:pt x="60" y="70"/>
                  </a:cubicBezTo>
                  <a:cubicBezTo>
                    <a:pt x="65" y="67"/>
                    <a:pt x="65" y="67"/>
                    <a:pt x="65" y="67"/>
                  </a:cubicBezTo>
                  <a:cubicBezTo>
                    <a:pt x="65" y="66"/>
                    <a:pt x="66" y="65"/>
                    <a:pt x="65" y="64"/>
                  </a:cubicBezTo>
                  <a:cubicBezTo>
                    <a:pt x="61" y="58"/>
                    <a:pt x="61" y="58"/>
                    <a:pt x="61" y="58"/>
                  </a:cubicBezTo>
                  <a:cubicBezTo>
                    <a:pt x="60" y="56"/>
                    <a:pt x="61" y="54"/>
                    <a:pt x="61" y="53"/>
                  </a:cubicBezTo>
                  <a:cubicBezTo>
                    <a:pt x="61" y="53"/>
                    <a:pt x="61" y="53"/>
                    <a:pt x="61" y="53"/>
                  </a:cubicBezTo>
                  <a:cubicBezTo>
                    <a:pt x="62" y="52"/>
                    <a:pt x="63" y="51"/>
                    <a:pt x="63" y="50"/>
                  </a:cubicBezTo>
                  <a:cubicBezTo>
                    <a:pt x="63" y="50"/>
                    <a:pt x="63" y="50"/>
                    <a:pt x="63" y="50"/>
                  </a:cubicBezTo>
                  <a:cubicBezTo>
                    <a:pt x="64" y="49"/>
                    <a:pt x="65" y="48"/>
                    <a:pt x="67" y="48"/>
                  </a:cubicBezTo>
                  <a:cubicBezTo>
                    <a:pt x="74" y="48"/>
                    <a:pt x="74" y="48"/>
                    <a:pt x="74" y="48"/>
                  </a:cubicBezTo>
                  <a:cubicBezTo>
                    <a:pt x="75" y="48"/>
                    <a:pt x="77" y="47"/>
                    <a:pt x="77" y="46"/>
                  </a:cubicBezTo>
                  <a:cubicBezTo>
                    <a:pt x="77" y="40"/>
                    <a:pt x="77" y="40"/>
                    <a:pt x="77" y="40"/>
                  </a:cubicBezTo>
                  <a:cubicBezTo>
                    <a:pt x="77" y="40"/>
                    <a:pt x="77" y="38"/>
                    <a:pt x="75" y="38"/>
                  </a:cubicBezTo>
                  <a:close/>
                  <a:moveTo>
                    <a:pt x="37" y="52"/>
                  </a:moveTo>
                  <a:cubicBezTo>
                    <a:pt x="29" y="51"/>
                    <a:pt x="24" y="44"/>
                    <a:pt x="25" y="37"/>
                  </a:cubicBezTo>
                  <a:cubicBezTo>
                    <a:pt x="26" y="29"/>
                    <a:pt x="33" y="23"/>
                    <a:pt x="41" y="24"/>
                  </a:cubicBezTo>
                  <a:cubicBezTo>
                    <a:pt x="48" y="25"/>
                    <a:pt x="54" y="32"/>
                    <a:pt x="53" y="40"/>
                  </a:cubicBezTo>
                  <a:cubicBezTo>
                    <a:pt x="52" y="48"/>
                    <a:pt x="45" y="53"/>
                    <a:pt x="37" y="52"/>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045" tIns="74436" rIns="93045" bIns="74436" numCol="1" spcCol="0" rtlCol="0" fromWordArt="0" anchor="t" anchorCtr="0" forceAA="0" compatLnSpc="1">
              <a:prstTxWarp prst="textNoShape">
                <a:avLst/>
              </a:prstTxWarp>
              <a:noAutofit/>
            </a:bodyPr>
            <a:lstStyle/>
            <a:p>
              <a:pPr marL="0" marR="0" lvl="0" indent="0" algn="ctr" defTabSz="474391"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Segoe UI" pitchFamily="34" charset="0"/>
                <a:cs typeface="Segoe UI" pitchFamily="34" charset="0"/>
              </a:endParaRPr>
            </a:p>
          </p:txBody>
        </p:sp>
        <p:sp>
          <p:nvSpPr>
            <p:cNvPr id="166" name="Oval 165">
              <a:extLst>
                <a:ext uri="{FF2B5EF4-FFF2-40B4-BE49-F238E27FC236}">
                  <a16:creationId xmlns:a16="http://schemas.microsoft.com/office/drawing/2014/main" id="{0AC189D6-FE8D-4E17-8CDC-383051E749BE}"/>
                </a:ext>
              </a:extLst>
            </p:cNvPr>
            <p:cNvSpPr/>
            <p:nvPr/>
          </p:nvSpPr>
          <p:spPr bwMode="auto">
            <a:xfrm>
              <a:off x="8447399" y="1202646"/>
              <a:ext cx="351478" cy="351474"/>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045" tIns="74436" rIns="93045" bIns="74436" numCol="1" spcCol="0" rtlCol="0" fromWordArt="0" anchor="t" anchorCtr="0" forceAA="0" compatLnSpc="1">
              <a:prstTxWarp prst="textNoShape">
                <a:avLst/>
              </a:prstTxWarp>
              <a:noAutofit/>
            </a:bodyPr>
            <a:lstStyle/>
            <a:p>
              <a:pPr marL="0" marR="0" lvl="0" indent="0" algn="ctr" defTabSz="474391"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err="1">
                <a:ln>
                  <a:noFill/>
                </a:ln>
                <a:solidFill>
                  <a:srgbClr val="505050"/>
                </a:solidFill>
                <a:effectLst/>
                <a:uLnTx/>
                <a:uFillTx/>
                <a:latin typeface="Segoe UI"/>
                <a:ea typeface="Segoe UI" pitchFamily="34" charset="0"/>
                <a:cs typeface="Segoe UI" pitchFamily="34" charset="0"/>
              </a:endParaRPr>
            </a:p>
          </p:txBody>
        </p:sp>
      </p:grpSp>
      <p:sp>
        <p:nvSpPr>
          <p:cNvPr id="156" name="Rectangle 155"/>
          <p:cNvSpPr/>
          <p:nvPr/>
        </p:nvSpPr>
        <p:spPr>
          <a:xfrm>
            <a:off x="7757636" y="4581492"/>
            <a:ext cx="2809808" cy="338554"/>
          </a:xfrm>
          <a:prstGeom prst="rect">
            <a:avLst/>
          </a:prstGeom>
        </p:spPr>
        <p:txBody>
          <a:bodyPr wrap="none" anchor="ctr">
            <a:spAutoFit/>
          </a:bodyPr>
          <a:lstStyle/>
          <a:p>
            <a:pPr marL="0" marR="0" lvl="0" indent="0" algn="l" defTabSz="895838" rtl="0" eaLnBrk="1" fontAlgn="auto" latinLnBrk="0" hangingPunct="1">
              <a:lnSpc>
                <a:spcPct val="100000"/>
              </a:lnSpc>
              <a:spcBef>
                <a:spcPts val="1765"/>
              </a:spcBef>
              <a:spcAft>
                <a:spcPts val="0"/>
              </a:spcAft>
              <a:buClrTx/>
              <a:buSzTx/>
              <a:buFontTx/>
              <a:buNone/>
              <a:tabLst/>
              <a:defRPr/>
            </a:pPr>
            <a:r>
              <a:rPr kumimoji="0" lang="en-US" sz="1600" b="0" i="0" u="none" strike="noStrike" kern="1200" cap="none" spc="0" normalizeH="0" baseline="0" noProof="0">
                <a:ln>
                  <a:noFill/>
                </a:ln>
                <a:solidFill>
                  <a:srgbClr val="505050"/>
                </a:solidFill>
                <a:effectLst/>
                <a:uLnTx/>
                <a:uFillTx/>
                <a:latin typeface="Segoe UI"/>
                <a:ea typeface="+mn-ea"/>
                <a:cs typeface="+mn-cs"/>
              </a:rPr>
              <a:t>Dashboards and visualization</a:t>
            </a:r>
          </a:p>
        </p:txBody>
      </p:sp>
      <p:grpSp>
        <p:nvGrpSpPr>
          <p:cNvPr id="157" name="Group 156">
            <a:extLst>
              <a:ext uri="{FF2B5EF4-FFF2-40B4-BE49-F238E27FC236}">
                <a16:creationId xmlns:a16="http://schemas.microsoft.com/office/drawing/2014/main" id="{99C48279-8314-4C30-8FF8-F026A5B822DD}"/>
              </a:ext>
            </a:extLst>
          </p:cNvPr>
          <p:cNvGrpSpPr>
            <a:grpSpLocks noChangeAspect="1"/>
          </p:cNvGrpSpPr>
          <p:nvPr/>
        </p:nvGrpSpPr>
        <p:grpSpPr>
          <a:xfrm>
            <a:off x="7121903" y="4605855"/>
            <a:ext cx="359798" cy="275746"/>
            <a:chOff x="3310123" y="4685012"/>
            <a:chExt cx="1591274" cy="1219549"/>
          </a:xfrm>
        </p:grpSpPr>
        <p:sp>
          <p:nvSpPr>
            <p:cNvPr id="158" name="monitor_2"/>
            <p:cNvSpPr>
              <a:spLocks noChangeAspect="1" noEditPoints="1"/>
            </p:cNvSpPr>
            <p:nvPr/>
          </p:nvSpPr>
          <p:spPr bwMode="auto">
            <a:xfrm>
              <a:off x="3310123" y="4685012"/>
              <a:ext cx="1591274" cy="1219549"/>
            </a:xfrm>
            <a:custGeom>
              <a:avLst/>
              <a:gdLst>
                <a:gd name="T0" fmla="*/ 244 w 244"/>
                <a:gd name="T1" fmla="*/ 67 h 187"/>
                <a:gd name="T2" fmla="*/ 244 w 244"/>
                <a:gd name="T3" fmla="*/ 151 h 187"/>
                <a:gd name="T4" fmla="*/ 0 w 244"/>
                <a:gd name="T5" fmla="*/ 151 h 187"/>
                <a:gd name="T6" fmla="*/ 0 w 244"/>
                <a:gd name="T7" fmla="*/ 0 h 187"/>
                <a:gd name="T8" fmla="*/ 244 w 244"/>
                <a:gd name="T9" fmla="*/ 0 h 187"/>
                <a:gd name="T10" fmla="*/ 244 w 244"/>
                <a:gd name="T11" fmla="*/ 67 h 187"/>
                <a:gd name="T12" fmla="*/ 122 w 244"/>
                <a:gd name="T13" fmla="*/ 151 h 187"/>
                <a:gd name="T14" fmla="*/ 122 w 244"/>
                <a:gd name="T15" fmla="*/ 187 h 187"/>
                <a:gd name="T16" fmla="*/ 73 w 244"/>
                <a:gd name="T17" fmla="*/ 187 h 187"/>
                <a:gd name="T18" fmla="*/ 171 w 244"/>
                <a:gd name="T19" fmla="*/ 187 h 187"/>
                <a:gd name="T20" fmla="*/ 23 w 244"/>
                <a:gd name="T21" fmla="*/ 126 h 187"/>
                <a:gd name="T22" fmla="*/ 221 w 244"/>
                <a:gd name="T23" fmla="*/ 12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4" h="187">
                  <a:moveTo>
                    <a:pt x="244" y="67"/>
                  </a:moveTo>
                  <a:lnTo>
                    <a:pt x="244" y="151"/>
                  </a:lnTo>
                  <a:lnTo>
                    <a:pt x="0" y="151"/>
                  </a:lnTo>
                  <a:lnTo>
                    <a:pt x="0" y="0"/>
                  </a:lnTo>
                  <a:lnTo>
                    <a:pt x="244" y="0"/>
                  </a:lnTo>
                  <a:lnTo>
                    <a:pt x="244" y="67"/>
                  </a:lnTo>
                  <a:moveTo>
                    <a:pt x="122" y="151"/>
                  </a:moveTo>
                  <a:lnTo>
                    <a:pt x="122" y="187"/>
                  </a:lnTo>
                  <a:moveTo>
                    <a:pt x="73" y="187"/>
                  </a:moveTo>
                  <a:lnTo>
                    <a:pt x="171" y="187"/>
                  </a:lnTo>
                  <a:moveTo>
                    <a:pt x="23" y="126"/>
                  </a:moveTo>
                  <a:lnTo>
                    <a:pt x="221" y="126"/>
                  </a:lnTo>
                </a:path>
              </a:pathLst>
            </a:cu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mn-ea"/>
                <a:cs typeface="+mn-cs"/>
              </a:endParaRPr>
            </a:p>
          </p:txBody>
        </p:sp>
        <p:grpSp>
          <p:nvGrpSpPr>
            <p:cNvPr id="159" name="Group 158">
              <a:extLst>
                <a:ext uri="{FF2B5EF4-FFF2-40B4-BE49-F238E27FC236}">
                  <a16:creationId xmlns:a16="http://schemas.microsoft.com/office/drawing/2014/main" id="{1D8CC7FB-CE4E-45AC-B6FB-BB022B53D933}"/>
                </a:ext>
              </a:extLst>
            </p:cNvPr>
            <p:cNvGrpSpPr/>
            <p:nvPr/>
          </p:nvGrpSpPr>
          <p:grpSpPr>
            <a:xfrm>
              <a:off x="3799534" y="4837698"/>
              <a:ext cx="612464" cy="589547"/>
              <a:chOff x="3820368" y="7357289"/>
              <a:chExt cx="231250" cy="222597"/>
            </a:xfrm>
            <a:solidFill>
              <a:srgbClr val="FFFFFF"/>
            </a:solidFill>
          </p:grpSpPr>
          <p:sp>
            <p:nvSpPr>
              <p:cNvPr id="160" name="Rectangle 159">
                <a:extLst>
                  <a:ext uri="{FF2B5EF4-FFF2-40B4-BE49-F238E27FC236}">
                    <a16:creationId xmlns:a16="http://schemas.microsoft.com/office/drawing/2014/main" id="{7881240F-0E97-4200-AA3E-7E7189A43526}"/>
                  </a:ext>
                </a:extLst>
              </p:cNvPr>
              <p:cNvSpPr/>
              <p:nvPr/>
            </p:nvSpPr>
            <p:spPr bwMode="auto">
              <a:xfrm>
                <a:off x="3820368" y="7409706"/>
                <a:ext cx="65321" cy="170180"/>
              </a:xfrm>
              <a:prstGeom prst="rect">
                <a:avLst/>
              </a:prstGeom>
              <a:solidFill>
                <a:schemeClr val="bg1"/>
              </a:solid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Segoe UI" pitchFamily="34" charset="0"/>
                  <a:cs typeface="Segoe UI" pitchFamily="34" charset="0"/>
                </a:endParaRPr>
              </a:p>
            </p:txBody>
          </p:sp>
          <p:sp>
            <p:nvSpPr>
              <p:cNvPr id="161" name="Rectangle 160">
                <a:extLst>
                  <a:ext uri="{FF2B5EF4-FFF2-40B4-BE49-F238E27FC236}">
                    <a16:creationId xmlns:a16="http://schemas.microsoft.com/office/drawing/2014/main" id="{6C055805-B887-4BA5-A126-4576FB6244EF}"/>
                  </a:ext>
                </a:extLst>
              </p:cNvPr>
              <p:cNvSpPr/>
              <p:nvPr/>
            </p:nvSpPr>
            <p:spPr bwMode="auto">
              <a:xfrm>
                <a:off x="3903333" y="7357289"/>
                <a:ext cx="65321" cy="222595"/>
              </a:xfrm>
              <a:prstGeom prst="rect">
                <a:avLst/>
              </a:prstGeom>
              <a:solidFill>
                <a:schemeClr val="bg1"/>
              </a:solid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Segoe UI" pitchFamily="34" charset="0"/>
                  <a:cs typeface="Segoe UI" pitchFamily="34" charset="0"/>
                </a:endParaRPr>
              </a:p>
            </p:txBody>
          </p:sp>
          <p:sp>
            <p:nvSpPr>
              <p:cNvPr id="162" name="Rectangle 161">
                <a:extLst>
                  <a:ext uri="{FF2B5EF4-FFF2-40B4-BE49-F238E27FC236}">
                    <a16:creationId xmlns:a16="http://schemas.microsoft.com/office/drawing/2014/main" id="{275A68C1-5CDC-43B4-82F9-F03EA3290C46}"/>
                  </a:ext>
                </a:extLst>
              </p:cNvPr>
              <p:cNvSpPr/>
              <p:nvPr/>
            </p:nvSpPr>
            <p:spPr bwMode="auto">
              <a:xfrm>
                <a:off x="3986297" y="7469723"/>
                <a:ext cx="65321" cy="110162"/>
              </a:xfrm>
              <a:prstGeom prst="rect">
                <a:avLst/>
              </a:prstGeom>
              <a:solidFill>
                <a:schemeClr val="bg1"/>
              </a:solid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505050"/>
                  </a:solidFill>
                  <a:effectLst/>
                  <a:uLnTx/>
                  <a:uFillTx/>
                  <a:latin typeface="Segoe UI"/>
                  <a:ea typeface="Segoe UI" pitchFamily="34" charset="0"/>
                  <a:cs typeface="Segoe UI" pitchFamily="34" charset="0"/>
                </a:endParaRPr>
              </a:p>
            </p:txBody>
          </p:sp>
        </p:grpSp>
      </p:grpSp>
      <p:sp>
        <p:nvSpPr>
          <p:cNvPr id="182" name="TextBox 181"/>
          <p:cNvSpPr txBox="1"/>
          <p:nvPr/>
        </p:nvSpPr>
        <p:spPr>
          <a:xfrm>
            <a:off x="8074915" y="1740342"/>
            <a:ext cx="3378054" cy="622056"/>
          </a:xfrm>
          <a:prstGeom prst="rect">
            <a:avLst/>
          </a:prstGeom>
          <a:noFill/>
        </p:spPr>
        <p:txBody>
          <a:bodyPr wrap="square" lIns="179285" tIns="143428" rIns="179285" bIns="143428" rtlCol="0">
            <a:spAutoFit/>
          </a:bodyPr>
          <a:lstStyle/>
          <a:p>
            <a:pPr marL="0" marR="0" lvl="0" indent="0" algn="l" defTabSz="914400" rtl="0" eaLnBrk="1" fontAlgn="auto" latinLnBrk="0" hangingPunct="1">
              <a:lnSpc>
                <a:spcPct val="90000"/>
              </a:lnSpc>
              <a:spcBef>
                <a:spcPts val="0"/>
              </a:spcBef>
              <a:spcAft>
                <a:spcPts val="588"/>
              </a:spcAft>
              <a:buClrTx/>
              <a:buSzTx/>
              <a:buFontTx/>
              <a:buNone/>
              <a:tabLst/>
              <a:defRPr/>
            </a:pPr>
            <a:r>
              <a:rPr kumimoji="0" lang="en-US" sz="2400" b="1" i="0" u="none" strike="noStrike" kern="1200" cap="none" spc="0" normalizeH="0" baseline="0" noProof="0">
                <a:ln w="3175">
                  <a:noFill/>
                </a:ln>
                <a:solidFill>
                  <a:srgbClr val="0078D7"/>
                </a:solidFill>
                <a:effectLst/>
                <a:uLnTx/>
                <a:uFillTx/>
                <a:latin typeface="Segoe UI"/>
                <a:ea typeface="+mn-ea"/>
                <a:cs typeface="Segoe UI Semilight" panose="020B0402040204020203" pitchFamily="34" charset="0"/>
              </a:rPr>
              <a:t>Azure IoT Suite</a:t>
            </a:r>
          </a:p>
        </p:txBody>
      </p:sp>
      <p:cxnSp>
        <p:nvCxnSpPr>
          <p:cNvPr id="183" name="Straight Connector 182"/>
          <p:cNvCxnSpPr/>
          <p:nvPr/>
        </p:nvCxnSpPr>
        <p:spPr>
          <a:xfrm>
            <a:off x="6840141" y="2375003"/>
            <a:ext cx="4752878"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7299424" y="5496934"/>
            <a:ext cx="212353" cy="899104"/>
            <a:chOff x="7299424" y="5496934"/>
            <a:chExt cx="212353" cy="899104"/>
          </a:xfrm>
        </p:grpSpPr>
        <p:cxnSp>
          <p:nvCxnSpPr>
            <p:cNvPr id="4" name="Straight Connector 3"/>
            <p:cNvCxnSpPr/>
            <p:nvPr/>
          </p:nvCxnSpPr>
          <p:spPr>
            <a:xfrm>
              <a:off x="7299424" y="5496934"/>
              <a:ext cx="0" cy="899104"/>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7299455" y="5688619"/>
              <a:ext cx="212322"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a:off x="7299455" y="6035967"/>
              <a:ext cx="212322"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a:off x="7299455" y="6387199"/>
              <a:ext cx="212322"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40221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1"/>
                                        </p:tgtEl>
                                        <p:attrNameLst>
                                          <p:attrName>style.visibility</p:attrName>
                                        </p:attrNameLst>
                                      </p:cBhvr>
                                      <p:to>
                                        <p:strVal val="visible"/>
                                      </p:to>
                                    </p:set>
                                    <p:animEffect transition="in" filter="fade">
                                      <p:cBhvr>
                                        <p:cTn id="11" dur="500"/>
                                        <p:tgtEl>
                                          <p:spTgt spid="14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2"/>
                                        </p:tgtEl>
                                        <p:attrNameLst>
                                          <p:attrName>style.visibility</p:attrName>
                                        </p:attrNameLst>
                                      </p:cBhvr>
                                      <p:to>
                                        <p:strVal val="visible"/>
                                      </p:to>
                                    </p:set>
                                    <p:animEffect transition="in" filter="fade">
                                      <p:cBhvr>
                                        <p:cTn id="14" dur="500"/>
                                        <p:tgtEl>
                                          <p:spTgt spid="14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45"/>
                                        </p:tgtEl>
                                        <p:attrNameLst>
                                          <p:attrName>style.visibility</p:attrName>
                                        </p:attrNameLst>
                                      </p:cBhvr>
                                      <p:to>
                                        <p:strVal val="visible"/>
                                      </p:to>
                                    </p:set>
                                    <p:animEffect transition="in" filter="fade">
                                      <p:cBhvr>
                                        <p:cTn id="17" dur="500"/>
                                        <p:tgtEl>
                                          <p:spTgt spid="1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7"/>
                                        </p:tgtEl>
                                        <p:attrNameLst>
                                          <p:attrName>style.visibility</p:attrName>
                                        </p:attrNameLst>
                                      </p:cBhvr>
                                      <p:to>
                                        <p:strVal val="visible"/>
                                      </p:to>
                                    </p:set>
                                    <p:animEffect transition="in" filter="fade">
                                      <p:cBhvr>
                                        <p:cTn id="20" dur="500"/>
                                        <p:tgtEl>
                                          <p:spTgt spid="147"/>
                                        </p:tgtEl>
                                      </p:cBhvr>
                                    </p:animEffect>
                                  </p:childTnLst>
                                </p:cTn>
                              </p:par>
                              <p:par>
                                <p:cTn id="21" presetID="10" presetClass="entr" presetSubtype="0" fill="hold" nodeType="withEffect">
                                  <p:stCondLst>
                                    <p:cond delay="0"/>
                                  </p:stCondLst>
                                  <p:childTnLst>
                                    <p:set>
                                      <p:cBhvr>
                                        <p:cTn id="22" dur="1" fill="hold">
                                          <p:stCondLst>
                                            <p:cond delay="0"/>
                                          </p:stCondLst>
                                        </p:cTn>
                                        <p:tgtEl>
                                          <p:spTgt spid="148"/>
                                        </p:tgtEl>
                                        <p:attrNameLst>
                                          <p:attrName>style.visibility</p:attrName>
                                        </p:attrNameLst>
                                      </p:cBhvr>
                                      <p:to>
                                        <p:strVal val="visible"/>
                                      </p:to>
                                    </p:set>
                                    <p:animEffect transition="in" filter="fade">
                                      <p:cBhvr>
                                        <p:cTn id="23" dur="500"/>
                                        <p:tgtEl>
                                          <p:spTgt spid="14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9"/>
                                        </p:tgtEl>
                                        <p:attrNameLst>
                                          <p:attrName>style.visibility</p:attrName>
                                        </p:attrNameLst>
                                      </p:cBhvr>
                                      <p:to>
                                        <p:strVal val="visible"/>
                                      </p:to>
                                    </p:set>
                                    <p:animEffect transition="in" filter="fade">
                                      <p:cBhvr>
                                        <p:cTn id="26" dur="500"/>
                                        <p:tgtEl>
                                          <p:spTgt spid="14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3"/>
                                        </p:tgtEl>
                                        <p:attrNameLst>
                                          <p:attrName>style.visibility</p:attrName>
                                        </p:attrNameLst>
                                      </p:cBhvr>
                                      <p:to>
                                        <p:strVal val="visible"/>
                                      </p:to>
                                    </p:set>
                                    <p:animEffect transition="in" filter="fade">
                                      <p:cBhvr>
                                        <p:cTn id="29" dur="500"/>
                                        <p:tgtEl>
                                          <p:spTgt spid="173"/>
                                        </p:tgtEl>
                                      </p:cBhvr>
                                    </p:animEffect>
                                  </p:childTnLst>
                                </p:cTn>
                              </p:par>
                              <p:par>
                                <p:cTn id="30" presetID="10" presetClass="entr" presetSubtype="0" fill="hold" nodeType="withEffect">
                                  <p:stCondLst>
                                    <p:cond delay="0"/>
                                  </p:stCondLst>
                                  <p:childTnLst>
                                    <p:set>
                                      <p:cBhvr>
                                        <p:cTn id="31" dur="1" fill="hold">
                                          <p:stCondLst>
                                            <p:cond delay="0"/>
                                          </p:stCondLst>
                                        </p:cTn>
                                        <p:tgtEl>
                                          <p:spTgt spid="174"/>
                                        </p:tgtEl>
                                        <p:attrNameLst>
                                          <p:attrName>style.visibility</p:attrName>
                                        </p:attrNameLst>
                                      </p:cBhvr>
                                      <p:to>
                                        <p:strVal val="visible"/>
                                      </p:to>
                                    </p:set>
                                    <p:animEffect transition="in" filter="fade">
                                      <p:cBhvr>
                                        <p:cTn id="32" dur="500"/>
                                        <p:tgtEl>
                                          <p:spTgt spid="17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1"/>
                                        </p:tgtEl>
                                        <p:attrNameLst>
                                          <p:attrName>style.visibility</p:attrName>
                                        </p:attrNameLst>
                                      </p:cBhvr>
                                      <p:to>
                                        <p:strVal val="visible"/>
                                      </p:to>
                                    </p:set>
                                    <p:animEffect transition="in" filter="fade">
                                      <p:cBhvr>
                                        <p:cTn id="35" dur="500"/>
                                        <p:tgtEl>
                                          <p:spTgt spid="17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72"/>
                                        </p:tgtEl>
                                        <p:attrNameLst>
                                          <p:attrName>style.visibility</p:attrName>
                                        </p:attrNameLst>
                                      </p:cBhvr>
                                      <p:to>
                                        <p:strVal val="visible"/>
                                      </p:to>
                                    </p:set>
                                    <p:animEffect transition="in" filter="fade">
                                      <p:cBhvr>
                                        <p:cTn id="38" dur="500"/>
                                        <p:tgtEl>
                                          <p:spTgt spid="17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69"/>
                                        </p:tgtEl>
                                        <p:attrNameLst>
                                          <p:attrName>style.visibility</p:attrName>
                                        </p:attrNameLst>
                                      </p:cBhvr>
                                      <p:to>
                                        <p:strVal val="visible"/>
                                      </p:to>
                                    </p:set>
                                    <p:animEffect transition="in" filter="fade">
                                      <p:cBhvr>
                                        <p:cTn id="41" dur="500"/>
                                        <p:tgtEl>
                                          <p:spTgt spid="16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67"/>
                                        </p:tgtEl>
                                        <p:attrNameLst>
                                          <p:attrName>style.visibility</p:attrName>
                                        </p:attrNameLst>
                                      </p:cBhvr>
                                      <p:to>
                                        <p:strVal val="visible"/>
                                      </p:to>
                                    </p:set>
                                    <p:animEffect transition="in" filter="fade">
                                      <p:cBhvr>
                                        <p:cTn id="47" dur="500"/>
                                        <p:tgtEl>
                                          <p:spTgt spid="16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68"/>
                                        </p:tgtEl>
                                        <p:attrNameLst>
                                          <p:attrName>style.visibility</p:attrName>
                                        </p:attrNameLst>
                                      </p:cBhvr>
                                      <p:to>
                                        <p:strVal val="visible"/>
                                      </p:to>
                                    </p:set>
                                    <p:animEffect transition="in" filter="fade">
                                      <p:cBhvr>
                                        <p:cTn id="50" dur="500"/>
                                        <p:tgtEl>
                                          <p:spTgt spid="16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63"/>
                                        </p:tgtEl>
                                        <p:attrNameLst>
                                          <p:attrName>style.visibility</p:attrName>
                                        </p:attrNameLst>
                                      </p:cBhvr>
                                      <p:to>
                                        <p:strVal val="visible"/>
                                      </p:to>
                                    </p:set>
                                    <p:animEffect transition="in" filter="fade">
                                      <p:cBhvr>
                                        <p:cTn id="53" dur="500"/>
                                        <p:tgtEl>
                                          <p:spTgt spid="163"/>
                                        </p:tgtEl>
                                      </p:cBhvr>
                                    </p:animEffect>
                                  </p:childTnLst>
                                </p:cTn>
                              </p:par>
                              <p:par>
                                <p:cTn id="54" presetID="10" presetClass="entr" presetSubtype="0" fill="hold" nodeType="withEffect">
                                  <p:stCondLst>
                                    <p:cond delay="0"/>
                                  </p:stCondLst>
                                  <p:childTnLst>
                                    <p:set>
                                      <p:cBhvr>
                                        <p:cTn id="55" dur="1" fill="hold">
                                          <p:stCondLst>
                                            <p:cond delay="0"/>
                                          </p:stCondLst>
                                        </p:cTn>
                                        <p:tgtEl>
                                          <p:spTgt spid="164"/>
                                        </p:tgtEl>
                                        <p:attrNameLst>
                                          <p:attrName>style.visibility</p:attrName>
                                        </p:attrNameLst>
                                      </p:cBhvr>
                                      <p:to>
                                        <p:strVal val="visible"/>
                                      </p:to>
                                    </p:set>
                                    <p:animEffect transition="in" filter="fade">
                                      <p:cBhvr>
                                        <p:cTn id="56" dur="500"/>
                                        <p:tgtEl>
                                          <p:spTgt spid="16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56"/>
                                        </p:tgtEl>
                                        <p:attrNameLst>
                                          <p:attrName>style.visibility</p:attrName>
                                        </p:attrNameLst>
                                      </p:cBhvr>
                                      <p:to>
                                        <p:strVal val="visible"/>
                                      </p:to>
                                    </p:set>
                                    <p:animEffect transition="in" filter="fade">
                                      <p:cBhvr>
                                        <p:cTn id="59" dur="500"/>
                                        <p:tgtEl>
                                          <p:spTgt spid="156"/>
                                        </p:tgtEl>
                                      </p:cBhvr>
                                    </p:animEffect>
                                  </p:childTnLst>
                                </p:cTn>
                              </p:par>
                              <p:par>
                                <p:cTn id="60" presetID="10" presetClass="entr" presetSubtype="0" fill="hold" nodeType="withEffect">
                                  <p:stCondLst>
                                    <p:cond delay="0"/>
                                  </p:stCondLst>
                                  <p:childTnLst>
                                    <p:set>
                                      <p:cBhvr>
                                        <p:cTn id="61" dur="1" fill="hold">
                                          <p:stCondLst>
                                            <p:cond delay="0"/>
                                          </p:stCondLst>
                                        </p:cTn>
                                        <p:tgtEl>
                                          <p:spTgt spid="157"/>
                                        </p:tgtEl>
                                        <p:attrNameLst>
                                          <p:attrName>style.visibility</p:attrName>
                                        </p:attrNameLst>
                                      </p:cBhvr>
                                      <p:to>
                                        <p:strVal val="visible"/>
                                      </p:to>
                                    </p:set>
                                    <p:animEffect transition="in" filter="fade">
                                      <p:cBhvr>
                                        <p:cTn id="62" dur="500"/>
                                        <p:tgtEl>
                                          <p:spTgt spid="15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82"/>
                                        </p:tgtEl>
                                        <p:attrNameLst>
                                          <p:attrName>style.visibility</p:attrName>
                                        </p:attrNameLst>
                                      </p:cBhvr>
                                      <p:to>
                                        <p:strVal val="visible"/>
                                      </p:to>
                                    </p:set>
                                    <p:animEffect transition="in" filter="fade">
                                      <p:cBhvr>
                                        <p:cTn id="65" dur="500"/>
                                        <p:tgtEl>
                                          <p:spTgt spid="182"/>
                                        </p:tgtEl>
                                      </p:cBhvr>
                                    </p:animEffect>
                                  </p:childTnLst>
                                </p:cTn>
                              </p:par>
                              <p:par>
                                <p:cTn id="66" presetID="10" presetClass="entr" presetSubtype="0" fill="hold" nodeType="withEffect">
                                  <p:stCondLst>
                                    <p:cond delay="0"/>
                                  </p:stCondLst>
                                  <p:childTnLst>
                                    <p:set>
                                      <p:cBhvr>
                                        <p:cTn id="67" dur="1" fill="hold">
                                          <p:stCondLst>
                                            <p:cond delay="0"/>
                                          </p:stCondLst>
                                        </p:cTn>
                                        <p:tgtEl>
                                          <p:spTgt spid="183"/>
                                        </p:tgtEl>
                                        <p:attrNameLst>
                                          <p:attrName>style.visibility</p:attrName>
                                        </p:attrNameLst>
                                      </p:cBhvr>
                                      <p:to>
                                        <p:strVal val="visible"/>
                                      </p:to>
                                    </p:set>
                                    <p:animEffect transition="in" filter="fade">
                                      <p:cBhvr>
                                        <p:cTn id="68" dur="500"/>
                                        <p:tgtEl>
                                          <p:spTgt spid="183"/>
                                        </p:tgtEl>
                                      </p:cBhvr>
                                    </p:animEffect>
                                  </p:childTnLst>
                                </p:cTn>
                              </p:par>
                              <p:par>
                                <p:cTn id="69" presetID="10" presetClass="entr" presetSubtype="0" fill="hold" nodeType="with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p:bldP spid="142" grpId="0"/>
      <p:bldP spid="145" grpId="0"/>
      <p:bldP spid="147" grpId="0" animBg="1"/>
      <p:bldP spid="149" grpId="0" animBg="1"/>
      <p:bldP spid="173" grpId="0"/>
      <p:bldP spid="171" grpId="0"/>
      <p:bldP spid="172" grpId="0" animBg="1"/>
      <p:bldP spid="169" grpId="0"/>
      <p:bldP spid="170" grpId="0" animBg="1"/>
      <p:bldP spid="167" grpId="0"/>
      <p:bldP spid="168" grpId="0" animBg="1"/>
      <p:bldP spid="163" grpId="0"/>
      <p:bldP spid="156" grpId="0"/>
      <p:bldP spid="182" grpId="0"/>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D76D0B-A343-43EF-891A-00033C94C96D}"/>
              </a:ext>
            </a:extLst>
          </p:cNvPr>
          <p:cNvSpPr>
            <a:spLocks noGrp="1"/>
          </p:cNvSpPr>
          <p:nvPr>
            <p:ph type="title"/>
          </p:nvPr>
        </p:nvSpPr>
        <p:spPr>
          <a:xfrm>
            <a:off x="588263" y="2979539"/>
            <a:ext cx="4167887" cy="553998"/>
          </a:xfrm>
        </p:spPr>
        <p:txBody>
          <a:bodyPr/>
          <a:lstStyle/>
          <a:p>
            <a:r>
              <a:rPr lang="en-US" dirty="0"/>
              <a:t>IoT Demo</a:t>
            </a:r>
            <a:endParaRPr lang="sl-SI" dirty="0"/>
          </a:p>
        </p:txBody>
      </p:sp>
      <p:sp>
        <p:nvSpPr>
          <p:cNvPr id="5" name="Text Placeholder 4">
            <a:extLst>
              <a:ext uri="{FF2B5EF4-FFF2-40B4-BE49-F238E27FC236}">
                <a16:creationId xmlns:a16="http://schemas.microsoft.com/office/drawing/2014/main" id="{B369F003-44B6-4434-99C6-D22AEFF39A94}"/>
              </a:ext>
            </a:extLst>
          </p:cNvPr>
          <p:cNvSpPr>
            <a:spLocks noGrp="1"/>
          </p:cNvSpPr>
          <p:nvPr>
            <p:ph type="body" sz="quarter" idx="12"/>
          </p:nvPr>
        </p:nvSpPr>
        <p:spPr/>
        <p:txBody>
          <a:bodyPr/>
          <a:lstStyle/>
          <a:p>
            <a:endParaRPr lang="sl-SI"/>
          </a:p>
        </p:txBody>
      </p:sp>
    </p:spTree>
    <p:extLst>
      <p:ext uri="{BB962C8B-B14F-4D97-AF65-F5344CB8AC3E}">
        <p14:creationId xmlns:p14="http://schemas.microsoft.com/office/powerpoint/2010/main" val="69571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0" name="Rectangle 119"/>
          <p:cNvSpPr/>
          <p:nvPr/>
        </p:nvSpPr>
        <p:spPr bwMode="auto">
          <a:xfrm>
            <a:off x="5450005" y="0"/>
            <a:ext cx="6741995" cy="6858000"/>
          </a:xfrm>
          <a:prstGeom prst="rect">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8" name="Rectangle 37"/>
          <p:cNvSpPr/>
          <p:nvPr/>
        </p:nvSpPr>
        <p:spPr>
          <a:xfrm>
            <a:off x="5980993" y="5637321"/>
            <a:ext cx="5784854"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chemeClr val="bg1"/>
              </a:solidFill>
              <a:effectLst/>
              <a:uLnTx/>
              <a:uFillTx/>
              <a:latin typeface="+mj-lt"/>
            </a:endParaRPr>
          </a:p>
        </p:txBody>
      </p:sp>
      <p:grpSp>
        <p:nvGrpSpPr>
          <p:cNvPr id="13" name="Group 12"/>
          <p:cNvGrpSpPr/>
          <p:nvPr/>
        </p:nvGrpSpPr>
        <p:grpSpPr>
          <a:xfrm>
            <a:off x="5888009" y="607929"/>
            <a:ext cx="5961725" cy="4982974"/>
            <a:chOff x="5888009" y="960626"/>
            <a:chExt cx="5961725" cy="4982974"/>
          </a:xfrm>
        </p:grpSpPr>
        <p:sp>
          <p:nvSpPr>
            <p:cNvPr id="92" name="Oval 91"/>
            <p:cNvSpPr>
              <a:spLocks noChangeAspect="1"/>
            </p:cNvSpPr>
            <p:nvPr/>
          </p:nvSpPr>
          <p:spPr bwMode="auto">
            <a:xfrm>
              <a:off x="7676775" y="2101585"/>
              <a:ext cx="2561255" cy="2562926"/>
            </a:xfrm>
            <a:prstGeom prst="ellipse">
              <a:avLst/>
            </a:prstGeom>
            <a:noFill/>
            <a:ln w="1079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46593" tIns="46593" rIns="46593" bIns="46593" numCol="1" spcCol="0" rtlCol="0" fromWordArt="0" anchor="ctr" anchorCtr="0" forceAA="0" compatLnSpc="1">
              <a:prstTxWarp prst="textNoShape">
                <a:avLst/>
              </a:prstTxWarp>
              <a:noAutofit/>
            </a:bodyPr>
            <a:lstStyle/>
            <a:p>
              <a:pPr marL="0" marR="0" lvl="0" indent="0" algn="ctr" defTabSz="931036" eaLnBrk="1" fontAlgn="auto" latinLnBrk="0" hangingPunct="1">
                <a:lnSpc>
                  <a:spcPct val="100000"/>
                </a:lnSpc>
                <a:spcBef>
                  <a:spcPts val="612"/>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Semibold" panose="020B0702040204020203" pitchFamily="34" charset="0"/>
                <a:ea typeface="MS PGothic" charset="0"/>
                <a:cs typeface="Segoe UI Semibold" panose="020B0702040204020203" pitchFamily="34" charset="0"/>
              </a:endParaRPr>
            </a:p>
          </p:txBody>
        </p:sp>
        <p:grpSp>
          <p:nvGrpSpPr>
            <p:cNvPr id="94" name="Group 93"/>
            <p:cNvGrpSpPr/>
            <p:nvPr/>
          </p:nvGrpSpPr>
          <p:grpSpPr>
            <a:xfrm>
              <a:off x="6064429" y="960626"/>
              <a:ext cx="5785305" cy="287480"/>
              <a:chOff x="821550" y="364537"/>
              <a:chExt cx="7313575" cy="442424"/>
            </a:xfrm>
            <a:solidFill>
              <a:srgbClr val="0078D7"/>
            </a:solidFill>
          </p:grpSpPr>
          <p:sp>
            <p:nvSpPr>
              <p:cNvPr id="110" name="Pentagon 109"/>
              <p:cNvSpPr/>
              <p:nvPr/>
            </p:nvSpPr>
            <p:spPr bwMode="auto">
              <a:xfrm>
                <a:off x="4179199" y="364537"/>
                <a:ext cx="3955926" cy="442424"/>
              </a:xfrm>
              <a:prstGeom prst="homePlat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ea typeface="Segoe UI" pitchFamily="34" charset="0"/>
                  <a:cs typeface="Segoe UI Semibold" panose="020B0702040204020203" pitchFamily="34" charset="0"/>
                </a:endParaRPr>
              </a:p>
            </p:txBody>
          </p:sp>
          <p:sp>
            <p:nvSpPr>
              <p:cNvPr id="111" name="Pentagon 110"/>
              <p:cNvSpPr/>
              <p:nvPr/>
            </p:nvSpPr>
            <p:spPr bwMode="auto">
              <a:xfrm flipH="1">
                <a:off x="821550" y="364537"/>
                <a:ext cx="3357649" cy="442424"/>
              </a:xfrm>
              <a:prstGeom prst="homePlat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ea typeface="Segoe UI" pitchFamily="34" charset="0"/>
                  <a:cs typeface="Segoe UI Semibold" panose="020B0702040204020203" pitchFamily="34" charset="0"/>
                </a:endParaRPr>
              </a:p>
            </p:txBody>
          </p:sp>
          <p:sp>
            <p:nvSpPr>
              <p:cNvPr id="112" name="TextBox 111"/>
              <p:cNvSpPr txBox="1"/>
              <p:nvPr/>
            </p:nvSpPr>
            <p:spPr>
              <a:xfrm>
                <a:off x="982392" y="461920"/>
                <a:ext cx="2481944" cy="272830"/>
              </a:xfrm>
              <a:prstGeom prst="rect">
                <a:avLst/>
              </a:prstGeom>
              <a:noFill/>
            </p:spPr>
            <p:txBody>
              <a:bodyPr wrap="square" lIns="182854" tIns="146284" rIns="182854" bIns="146284" rtlCol="0" anchor="ctr">
                <a:noAutofit/>
              </a:bodyPr>
              <a:lstStyle/>
              <a:p>
                <a:pPr marL="0" marR="0" lvl="0" indent="0" defTabSz="914225"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0078D7"/>
                    </a:solidFill>
                    <a:effectLst/>
                    <a:uLnTx/>
                    <a:uFillTx/>
                    <a:cs typeface="Segoe UI Semibold" panose="020B0702040204020203" pitchFamily="34" charset="0"/>
                  </a:rPr>
                  <a:t>Relational </a:t>
                </a:r>
              </a:p>
            </p:txBody>
          </p:sp>
          <p:sp>
            <p:nvSpPr>
              <p:cNvPr id="113" name="TextBox 112"/>
              <p:cNvSpPr txBox="1"/>
              <p:nvPr/>
            </p:nvSpPr>
            <p:spPr>
              <a:xfrm>
                <a:off x="4515157" y="451240"/>
                <a:ext cx="3423678" cy="294190"/>
              </a:xfrm>
              <a:prstGeom prst="rect">
                <a:avLst/>
              </a:prstGeom>
              <a:noFill/>
            </p:spPr>
            <p:txBody>
              <a:bodyPr wrap="square" lIns="182854" tIns="146284" rIns="182854" bIns="146284" rtlCol="0" anchor="ctr">
                <a:noAutofit/>
              </a:bodyPr>
              <a:lstStyle/>
              <a:p>
                <a:pPr marL="0" marR="0" lvl="0" indent="0" algn="r" defTabSz="914225"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0078D7"/>
                    </a:solidFill>
                    <a:effectLst/>
                    <a:uLnTx/>
                    <a:uFillTx/>
                    <a:cs typeface="Segoe UI Semibold" panose="020B0702040204020203" pitchFamily="34" charset="0"/>
                  </a:rPr>
                  <a:t>Beyond relational </a:t>
                </a:r>
              </a:p>
            </p:txBody>
          </p:sp>
        </p:grpSp>
        <p:grpSp>
          <p:nvGrpSpPr>
            <p:cNvPr id="4" name="Group 3"/>
            <p:cNvGrpSpPr/>
            <p:nvPr/>
          </p:nvGrpSpPr>
          <p:grpSpPr>
            <a:xfrm>
              <a:off x="6217267" y="1298115"/>
              <a:ext cx="5475277" cy="2052367"/>
              <a:chOff x="6217267" y="1298115"/>
              <a:chExt cx="5475277" cy="2052367"/>
            </a:xfrm>
          </p:grpSpPr>
          <p:sp>
            <p:nvSpPr>
              <p:cNvPr id="116" name="Rectangle 115"/>
              <p:cNvSpPr/>
              <p:nvPr/>
            </p:nvSpPr>
            <p:spPr bwMode="auto">
              <a:xfrm>
                <a:off x="8982017" y="1298115"/>
                <a:ext cx="2710527" cy="2052367"/>
              </a:xfrm>
              <a:prstGeom prst="rect">
                <a:avLst/>
              </a:prstGeom>
              <a:solidFill>
                <a:srgbClr val="002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34464" rIns="134464" bIns="134464" numCol="1" spcCol="0" rtlCol="0" fromWordArt="0" anchor="t" anchorCtr="0" forceAA="0" compatLnSpc="1">
                <a:prstTxWarp prst="textNoShape">
                  <a:avLst/>
                </a:prstTxWarp>
                <a:noAutofit/>
              </a:bodyPr>
              <a:lstStyle/>
              <a:p>
                <a:pPr marL="0" marR="0" lvl="0" indent="0" algn="r"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Azure Data Lake</a:t>
                </a:r>
              </a:p>
              <a:p>
                <a:pPr marL="0" marR="0" lvl="0" indent="0" algn="r"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Azure Marketplace</a:t>
                </a:r>
              </a:p>
              <a:p>
                <a:pPr marL="0" marR="0" lvl="0" indent="0" algn="r" defTabSz="931036"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w="0">
                      <a:noFill/>
                    </a:ln>
                    <a:gradFill>
                      <a:gsLst>
                        <a:gs pos="0">
                          <a:srgbClr val="FFFFFF"/>
                        </a:gs>
                        <a:gs pos="100000">
                          <a:srgbClr val="FFFFFF"/>
                        </a:gs>
                      </a:gsLst>
                      <a:lin ang="5400000" scaled="1"/>
                    </a:gradFill>
                    <a:effectLst/>
                    <a:uLnTx/>
                    <a:uFillTx/>
                    <a:ea typeface="Segoe UI" panose="020B0502040204020203" pitchFamily="34" charset="0"/>
                    <a:cs typeface="Segoe UI" panose="020B0502040204020203" pitchFamily="34" charset="0"/>
                  </a:rPr>
                  <a:t>Hortonworks, Cloudera, </a:t>
                </a:r>
                <a:r>
                  <a:rPr kumimoji="0" lang="en-US" sz="1000" b="0" i="0" u="none" strike="noStrike" kern="0" cap="none" spc="0" normalizeH="0" baseline="0" noProof="0" dirty="0" err="1">
                    <a:ln w="0">
                      <a:noFill/>
                    </a:ln>
                    <a:gradFill>
                      <a:gsLst>
                        <a:gs pos="0">
                          <a:srgbClr val="FFFFFF"/>
                        </a:gs>
                        <a:gs pos="100000">
                          <a:srgbClr val="FFFFFF"/>
                        </a:gs>
                      </a:gsLst>
                      <a:lin ang="5400000" scaled="1"/>
                    </a:gradFill>
                    <a:effectLst/>
                    <a:uLnTx/>
                    <a:uFillTx/>
                    <a:ea typeface="Segoe UI" panose="020B0502040204020203" pitchFamily="34" charset="0"/>
                    <a:cs typeface="Segoe UI" panose="020B0502040204020203" pitchFamily="34" charset="0"/>
                  </a:rPr>
                  <a:t>MapR</a:t>
                </a:r>
                <a:endParaRPr kumimoji="0" lang="en-US" sz="1000" b="0" i="0" u="none" strike="noStrike" kern="0" cap="none" spc="0" normalizeH="0" baseline="0" noProof="0" dirty="0">
                  <a:ln w="0">
                    <a:noFill/>
                  </a:ln>
                  <a:gradFill>
                    <a:gsLst>
                      <a:gs pos="0">
                        <a:srgbClr val="FFFFFF"/>
                      </a:gs>
                      <a:gs pos="100000">
                        <a:srgbClr val="FFFFFF"/>
                      </a:gs>
                    </a:gsLst>
                    <a:lin ang="5400000" scaled="1"/>
                  </a:gradFill>
                  <a:effectLst/>
                  <a:uLnTx/>
                  <a:uFillTx/>
                  <a:ea typeface="Segoe UI" panose="020B0502040204020203" pitchFamily="34" charset="0"/>
                  <a:cs typeface="Segoe UI" panose="020B0502040204020203" pitchFamily="34" charset="0"/>
                </a:endParaRPr>
              </a:p>
              <a:p>
                <a:pPr marL="0" marR="0" lvl="0" indent="0" algn="r" defTabSz="931036" eaLnBrk="1" fontAlgn="auto" latinLnBrk="0" hangingPunct="1">
                  <a:lnSpc>
                    <a:spcPct val="100000"/>
                  </a:lnSpc>
                  <a:spcBef>
                    <a:spcPts val="612"/>
                  </a:spcBef>
                  <a:spcAft>
                    <a:spcPts val="0"/>
                  </a:spcAft>
                  <a:buClrTx/>
                  <a:buSzTx/>
                  <a:buFontTx/>
                  <a:buNone/>
                  <a:tabLst/>
                  <a:defRPr/>
                </a:pPr>
                <a:endPar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endParaRPr>
              </a:p>
            </p:txBody>
          </p:sp>
          <p:sp>
            <p:nvSpPr>
              <p:cNvPr id="117" name="Freeform 116"/>
              <p:cNvSpPr/>
              <p:nvPr/>
            </p:nvSpPr>
            <p:spPr>
              <a:xfrm>
                <a:off x="11176580" y="2757288"/>
                <a:ext cx="409828" cy="525625"/>
              </a:xfrm>
              <a:custGeom>
                <a:avLst/>
                <a:gdLst>
                  <a:gd name="connsiteX0" fmla="*/ 2360504 w 3489743"/>
                  <a:gd name="connsiteY0" fmla="*/ 2523946 h 4475775"/>
                  <a:gd name="connsiteX1" fmla="*/ 2391169 w 3489743"/>
                  <a:gd name="connsiteY1" fmla="*/ 2592261 h 4475775"/>
                  <a:gd name="connsiteX2" fmla="*/ 2991531 w 3489743"/>
                  <a:gd name="connsiteY2" fmla="*/ 2867451 h 4475775"/>
                  <a:gd name="connsiteX3" fmla="*/ 3452257 w 3489743"/>
                  <a:gd name="connsiteY3" fmla="*/ 2735481 h 4475775"/>
                  <a:gd name="connsiteX4" fmla="*/ 3489742 w 3489743"/>
                  <a:gd name="connsiteY4" fmla="*/ 2704064 h 4475775"/>
                  <a:gd name="connsiteX5" fmla="*/ 3489742 w 3489743"/>
                  <a:gd name="connsiteY5" fmla="*/ 3764012 h 4475775"/>
                  <a:gd name="connsiteX6" fmla="*/ 3489743 w 3489743"/>
                  <a:gd name="connsiteY6" fmla="*/ 3764020 h 4475775"/>
                  <a:gd name="connsiteX7" fmla="*/ 3489742 w 3489743"/>
                  <a:gd name="connsiteY7" fmla="*/ 3764028 h 4475775"/>
                  <a:gd name="connsiteX8" fmla="*/ 3489742 w 3489743"/>
                  <a:gd name="connsiteY8" fmla="*/ 3785552 h 4475775"/>
                  <a:gd name="connsiteX9" fmla="*/ 3487077 w 3489743"/>
                  <a:gd name="connsiteY9" fmla="*/ 3785552 h 4475775"/>
                  <a:gd name="connsiteX10" fmla="*/ 3480734 w 3489743"/>
                  <a:gd name="connsiteY10" fmla="*/ 3836793 h 4475775"/>
                  <a:gd name="connsiteX11" fmla="*/ 1744873 w 3489743"/>
                  <a:gd name="connsiteY11" fmla="*/ 4475775 h 4475775"/>
                  <a:gd name="connsiteX12" fmla="*/ 9011 w 3489743"/>
                  <a:gd name="connsiteY12" fmla="*/ 3836793 h 4475775"/>
                  <a:gd name="connsiteX13" fmla="*/ 2668 w 3489743"/>
                  <a:gd name="connsiteY13" fmla="*/ 3785552 h 4475775"/>
                  <a:gd name="connsiteX14" fmla="*/ 3 w 3489743"/>
                  <a:gd name="connsiteY14" fmla="*/ 3785552 h 4475775"/>
                  <a:gd name="connsiteX15" fmla="*/ 3 w 3489743"/>
                  <a:gd name="connsiteY15" fmla="*/ 3764020 h 4475775"/>
                  <a:gd name="connsiteX16" fmla="*/ 3 w 3489743"/>
                  <a:gd name="connsiteY16" fmla="*/ 2704066 h 4475775"/>
                  <a:gd name="connsiteX17" fmla="*/ 37485 w 3489743"/>
                  <a:gd name="connsiteY17" fmla="*/ 2735481 h 4475775"/>
                  <a:gd name="connsiteX18" fmla="*/ 498211 w 3489743"/>
                  <a:gd name="connsiteY18" fmla="*/ 2867451 h 4475775"/>
                  <a:gd name="connsiteX19" fmla="*/ 1098573 w 3489743"/>
                  <a:gd name="connsiteY19" fmla="*/ 2592261 h 4475775"/>
                  <a:gd name="connsiteX20" fmla="*/ 1113844 w 3489743"/>
                  <a:gd name="connsiteY20" fmla="*/ 2558242 h 4475775"/>
                  <a:gd name="connsiteX21" fmla="*/ 1129114 w 3489743"/>
                  <a:gd name="connsiteY21" fmla="*/ 2592261 h 4475775"/>
                  <a:gd name="connsiteX22" fmla="*/ 1729476 w 3489743"/>
                  <a:gd name="connsiteY22" fmla="*/ 2867451 h 4475775"/>
                  <a:gd name="connsiteX23" fmla="*/ 2329838 w 3489743"/>
                  <a:gd name="connsiteY23" fmla="*/ 2592261 h 4475775"/>
                  <a:gd name="connsiteX24" fmla="*/ 1744872 w 3489743"/>
                  <a:gd name="connsiteY24" fmla="*/ 256767 h 4475775"/>
                  <a:gd name="connsiteX25" fmla="*/ 540488 w 3489743"/>
                  <a:gd name="connsiteY25" fmla="*/ 610251 h 4475775"/>
                  <a:gd name="connsiteX26" fmla="*/ 1744872 w 3489743"/>
                  <a:gd name="connsiteY26" fmla="*/ 963735 h 4475775"/>
                  <a:gd name="connsiteX27" fmla="*/ 2949256 w 3489743"/>
                  <a:gd name="connsiteY27" fmla="*/ 610251 h 4475775"/>
                  <a:gd name="connsiteX28" fmla="*/ 1744872 w 3489743"/>
                  <a:gd name="connsiteY28" fmla="*/ 256767 h 4475775"/>
                  <a:gd name="connsiteX29" fmla="*/ 1744871 w 3489743"/>
                  <a:gd name="connsiteY29" fmla="*/ 0 h 4475775"/>
                  <a:gd name="connsiteX30" fmla="*/ 3480733 w 3489743"/>
                  <a:gd name="connsiteY30" fmla="*/ 638982 h 4475775"/>
                  <a:gd name="connsiteX31" fmla="*/ 3487076 w 3489743"/>
                  <a:gd name="connsiteY31" fmla="*/ 690223 h 4475775"/>
                  <a:gd name="connsiteX32" fmla="*/ 3489741 w 3489743"/>
                  <a:gd name="connsiteY32" fmla="*/ 690223 h 4475775"/>
                  <a:gd name="connsiteX33" fmla="*/ 3489741 w 3489743"/>
                  <a:gd name="connsiteY33" fmla="*/ 711755 h 4475775"/>
                  <a:gd name="connsiteX34" fmla="*/ 3489741 w 3489743"/>
                  <a:gd name="connsiteY34" fmla="*/ 1865194 h 4475775"/>
                  <a:gd name="connsiteX35" fmla="*/ 3489742 w 3489743"/>
                  <a:gd name="connsiteY35" fmla="*/ 1865195 h 4475775"/>
                  <a:gd name="connsiteX36" fmla="*/ 3489742 w 3489743"/>
                  <a:gd name="connsiteY36" fmla="*/ 2439566 h 4475775"/>
                  <a:gd name="connsiteX37" fmla="*/ 3452256 w 3489743"/>
                  <a:gd name="connsiteY37" fmla="*/ 2470984 h 4475775"/>
                  <a:gd name="connsiteX38" fmla="*/ 2991530 w 3489743"/>
                  <a:gd name="connsiteY38" fmla="*/ 2602954 h 4475775"/>
                  <a:gd name="connsiteX39" fmla="*/ 2391168 w 3489743"/>
                  <a:gd name="connsiteY39" fmla="*/ 2327764 h 4475775"/>
                  <a:gd name="connsiteX40" fmla="*/ 2360503 w 3489743"/>
                  <a:gd name="connsiteY40" fmla="*/ 2259449 h 4475775"/>
                  <a:gd name="connsiteX41" fmla="*/ 2329837 w 3489743"/>
                  <a:gd name="connsiteY41" fmla="*/ 2327764 h 4475775"/>
                  <a:gd name="connsiteX42" fmla="*/ 1729475 w 3489743"/>
                  <a:gd name="connsiteY42" fmla="*/ 2602954 h 4475775"/>
                  <a:gd name="connsiteX43" fmla="*/ 1129113 w 3489743"/>
                  <a:gd name="connsiteY43" fmla="*/ 2327764 h 4475775"/>
                  <a:gd name="connsiteX44" fmla="*/ 1113843 w 3489743"/>
                  <a:gd name="connsiteY44" fmla="*/ 2293745 h 4475775"/>
                  <a:gd name="connsiteX45" fmla="*/ 1098572 w 3489743"/>
                  <a:gd name="connsiteY45" fmla="*/ 2327764 h 4475775"/>
                  <a:gd name="connsiteX46" fmla="*/ 498210 w 3489743"/>
                  <a:gd name="connsiteY46" fmla="*/ 2602954 h 4475775"/>
                  <a:gd name="connsiteX47" fmla="*/ 37484 w 3489743"/>
                  <a:gd name="connsiteY47" fmla="*/ 2470984 h 4475775"/>
                  <a:gd name="connsiteX48" fmla="*/ 0 w 3489743"/>
                  <a:gd name="connsiteY48" fmla="*/ 2439567 h 4475775"/>
                  <a:gd name="connsiteX49" fmla="*/ 0 w 3489743"/>
                  <a:gd name="connsiteY49" fmla="*/ 1865193 h 4475775"/>
                  <a:gd name="connsiteX50" fmla="*/ 2 w 3489743"/>
                  <a:gd name="connsiteY50" fmla="*/ 1865191 h 4475775"/>
                  <a:gd name="connsiteX51" fmla="*/ 2 w 3489743"/>
                  <a:gd name="connsiteY51" fmla="*/ 711763 h 4475775"/>
                  <a:gd name="connsiteX52" fmla="*/ 1 w 3489743"/>
                  <a:gd name="connsiteY52" fmla="*/ 711755 h 4475775"/>
                  <a:gd name="connsiteX53" fmla="*/ 2 w 3489743"/>
                  <a:gd name="connsiteY53" fmla="*/ 711747 h 4475775"/>
                  <a:gd name="connsiteX54" fmla="*/ 9010 w 3489743"/>
                  <a:gd name="connsiteY54" fmla="*/ 638982 h 4475775"/>
                  <a:gd name="connsiteX55" fmla="*/ 1744871 w 3489743"/>
                  <a:gd name="connsiteY55" fmla="*/ 0 h 4475775"/>
                  <a:gd name="connsiteX0" fmla="*/ 2360504 w 3489743"/>
                  <a:gd name="connsiteY0" fmla="*/ 2523946 h 4475775"/>
                  <a:gd name="connsiteX1" fmla="*/ 2391169 w 3489743"/>
                  <a:gd name="connsiteY1" fmla="*/ 2592261 h 4475775"/>
                  <a:gd name="connsiteX2" fmla="*/ 2991531 w 3489743"/>
                  <a:gd name="connsiteY2" fmla="*/ 2867451 h 4475775"/>
                  <a:gd name="connsiteX3" fmla="*/ 3452257 w 3489743"/>
                  <a:gd name="connsiteY3" fmla="*/ 2735481 h 4475775"/>
                  <a:gd name="connsiteX4" fmla="*/ 3489742 w 3489743"/>
                  <a:gd name="connsiteY4" fmla="*/ 2704064 h 4475775"/>
                  <a:gd name="connsiteX5" fmla="*/ 3489742 w 3489743"/>
                  <a:gd name="connsiteY5" fmla="*/ 3764012 h 4475775"/>
                  <a:gd name="connsiteX6" fmla="*/ 3489743 w 3489743"/>
                  <a:gd name="connsiteY6" fmla="*/ 3764020 h 4475775"/>
                  <a:gd name="connsiteX7" fmla="*/ 3489742 w 3489743"/>
                  <a:gd name="connsiteY7" fmla="*/ 3764028 h 4475775"/>
                  <a:gd name="connsiteX8" fmla="*/ 3489742 w 3489743"/>
                  <a:gd name="connsiteY8" fmla="*/ 3785552 h 4475775"/>
                  <a:gd name="connsiteX9" fmla="*/ 3487077 w 3489743"/>
                  <a:gd name="connsiteY9" fmla="*/ 3785552 h 4475775"/>
                  <a:gd name="connsiteX10" fmla="*/ 3480734 w 3489743"/>
                  <a:gd name="connsiteY10" fmla="*/ 3836793 h 4475775"/>
                  <a:gd name="connsiteX11" fmla="*/ 1744873 w 3489743"/>
                  <a:gd name="connsiteY11" fmla="*/ 4475775 h 4475775"/>
                  <a:gd name="connsiteX12" fmla="*/ 9011 w 3489743"/>
                  <a:gd name="connsiteY12" fmla="*/ 3836793 h 4475775"/>
                  <a:gd name="connsiteX13" fmla="*/ 2668 w 3489743"/>
                  <a:gd name="connsiteY13" fmla="*/ 3785552 h 4475775"/>
                  <a:gd name="connsiteX14" fmla="*/ 3 w 3489743"/>
                  <a:gd name="connsiteY14" fmla="*/ 3785552 h 4475775"/>
                  <a:gd name="connsiteX15" fmla="*/ 3 w 3489743"/>
                  <a:gd name="connsiteY15" fmla="*/ 3764020 h 4475775"/>
                  <a:gd name="connsiteX16" fmla="*/ 3 w 3489743"/>
                  <a:gd name="connsiteY16" fmla="*/ 2704066 h 4475775"/>
                  <a:gd name="connsiteX17" fmla="*/ 37485 w 3489743"/>
                  <a:gd name="connsiteY17" fmla="*/ 2735481 h 4475775"/>
                  <a:gd name="connsiteX18" fmla="*/ 498211 w 3489743"/>
                  <a:gd name="connsiteY18" fmla="*/ 2867451 h 4475775"/>
                  <a:gd name="connsiteX19" fmla="*/ 1098573 w 3489743"/>
                  <a:gd name="connsiteY19" fmla="*/ 2592261 h 4475775"/>
                  <a:gd name="connsiteX20" fmla="*/ 1113844 w 3489743"/>
                  <a:gd name="connsiteY20" fmla="*/ 2558242 h 4475775"/>
                  <a:gd name="connsiteX21" fmla="*/ 1129114 w 3489743"/>
                  <a:gd name="connsiteY21" fmla="*/ 2592261 h 4475775"/>
                  <a:gd name="connsiteX22" fmla="*/ 1729476 w 3489743"/>
                  <a:gd name="connsiteY22" fmla="*/ 2867451 h 4475775"/>
                  <a:gd name="connsiteX23" fmla="*/ 2329838 w 3489743"/>
                  <a:gd name="connsiteY23" fmla="*/ 2592261 h 4475775"/>
                  <a:gd name="connsiteX24" fmla="*/ 2360504 w 3489743"/>
                  <a:gd name="connsiteY24" fmla="*/ 2523946 h 4475775"/>
                  <a:gd name="connsiteX25" fmla="*/ 1744872 w 3489743"/>
                  <a:gd name="connsiteY25" fmla="*/ 256767 h 4475775"/>
                  <a:gd name="connsiteX26" fmla="*/ 540488 w 3489743"/>
                  <a:gd name="connsiteY26" fmla="*/ 610251 h 4475775"/>
                  <a:gd name="connsiteX27" fmla="*/ 1744872 w 3489743"/>
                  <a:gd name="connsiteY27" fmla="*/ 963735 h 4475775"/>
                  <a:gd name="connsiteX28" fmla="*/ 2949256 w 3489743"/>
                  <a:gd name="connsiteY28" fmla="*/ 610251 h 4475775"/>
                  <a:gd name="connsiteX29" fmla="*/ 1744872 w 3489743"/>
                  <a:gd name="connsiteY29" fmla="*/ 256767 h 4475775"/>
                  <a:gd name="connsiteX30" fmla="*/ 1744871 w 3489743"/>
                  <a:gd name="connsiteY30" fmla="*/ 0 h 4475775"/>
                  <a:gd name="connsiteX31" fmla="*/ 3480733 w 3489743"/>
                  <a:gd name="connsiteY31" fmla="*/ 638982 h 4475775"/>
                  <a:gd name="connsiteX32" fmla="*/ 3487076 w 3489743"/>
                  <a:gd name="connsiteY32" fmla="*/ 690223 h 4475775"/>
                  <a:gd name="connsiteX33" fmla="*/ 3489741 w 3489743"/>
                  <a:gd name="connsiteY33" fmla="*/ 690223 h 4475775"/>
                  <a:gd name="connsiteX34" fmla="*/ 3489741 w 3489743"/>
                  <a:gd name="connsiteY34" fmla="*/ 711755 h 4475775"/>
                  <a:gd name="connsiteX35" fmla="*/ 3489741 w 3489743"/>
                  <a:gd name="connsiteY35" fmla="*/ 1865194 h 4475775"/>
                  <a:gd name="connsiteX36" fmla="*/ 3489742 w 3489743"/>
                  <a:gd name="connsiteY36" fmla="*/ 2439566 h 4475775"/>
                  <a:gd name="connsiteX37" fmla="*/ 3452256 w 3489743"/>
                  <a:gd name="connsiteY37" fmla="*/ 2470984 h 4475775"/>
                  <a:gd name="connsiteX38" fmla="*/ 2991530 w 3489743"/>
                  <a:gd name="connsiteY38" fmla="*/ 2602954 h 4475775"/>
                  <a:gd name="connsiteX39" fmla="*/ 2391168 w 3489743"/>
                  <a:gd name="connsiteY39" fmla="*/ 2327764 h 4475775"/>
                  <a:gd name="connsiteX40" fmla="*/ 2360503 w 3489743"/>
                  <a:gd name="connsiteY40" fmla="*/ 2259449 h 4475775"/>
                  <a:gd name="connsiteX41" fmla="*/ 2329837 w 3489743"/>
                  <a:gd name="connsiteY41" fmla="*/ 2327764 h 4475775"/>
                  <a:gd name="connsiteX42" fmla="*/ 1729475 w 3489743"/>
                  <a:gd name="connsiteY42" fmla="*/ 2602954 h 4475775"/>
                  <a:gd name="connsiteX43" fmla="*/ 1129113 w 3489743"/>
                  <a:gd name="connsiteY43" fmla="*/ 2327764 h 4475775"/>
                  <a:gd name="connsiteX44" fmla="*/ 1113843 w 3489743"/>
                  <a:gd name="connsiteY44" fmla="*/ 2293745 h 4475775"/>
                  <a:gd name="connsiteX45" fmla="*/ 1098572 w 3489743"/>
                  <a:gd name="connsiteY45" fmla="*/ 2327764 h 4475775"/>
                  <a:gd name="connsiteX46" fmla="*/ 498210 w 3489743"/>
                  <a:gd name="connsiteY46" fmla="*/ 2602954 h 4475775"/>
                  <a:gd name="connsiteX47" fmla="*/ 37484 w 3489743"/>
                  <a:gd name="connsiteY47" fmla="*/ 2470984 h 4475775"/>
                  <a:gd name="connsiteX48" fmla="*/ 0 w 3489743"/>
                  <a:gd name="connsiteY48" fmla="*/ 2439567 h 4475775"/>
                  <a:gd name="connsiteX49" fmla="*/ 0 w 3489743"/>
                  <a:gd name="connsiteY49" fmla="*/ 1865193 h 4475775"/>
                  <a:gd name="connsiteX50" fmla="*/ 2 w 3489743"/>
                  <a:gd name="connsiteY50" fmla="*/ 1865191 h 4475775"/>
                  <a:gd name="connsiteX51" fmla="*/ 2 w 3489743"/>
                  <a:gd name="connsiteY51" fmla="*/ 711763 h 4475775"/>
                  <a:gd name="connsiteX52" fmla="*/ 1 w 3489743"/>
                  <a:gd name="connsiteY52" fmla="*/ 711755 h 4475775"/>
                  <a:gd name="connsiteX53" fmla="*/ 2 w 3489743"/>
                  <a:gd name="connsiteY53" fmla="*/ 711747 h 4475775"/>
                  <a:gd name="connsiteX54" fmla="*/ 9010 w 3489743"/>
                  <a:gd name="connsiteY54" fmla="*/ 638982 h 4475775"/>
                  <a:gd name="connsiteX55" fmla="*/ 1744871 w 3489743"/>
                  <a:gd name="connsiteY55" fmla="*/ 0 h 4475775"/>
                  <a:gd name="connsiteX0" fmla="*/ 2360504 w 3489743"/>
                  <a:gd name="connsiteY0" fmla="*/ 2523946 h 4475775"/>
                  <a:gd name="connsiteX1" fmla="*/ 2391169 w 3489743"/>
                  <a:gd name="connsiteY1" fmla="*/ 2592261 h 4475775"/>
                  <a:gd name="connsiteX2" fmla="*/ 2991531 w 3489743"/>
                  <a:gd name="connsiteY2" fmla="*/ 2867451 h 4475775"/>
                  <a:gd name="connsiteX3" fmla="*/ 3452257 w 3489743"/>
                  <a:gd name="connsiteY3" fmla="*/ 2735481 h 4475775"/>
                  <a:gd name="connsiteX4" fmla="*/ 3489742 w 3489743"/>
                  <a:gd name="connsiteY4" fmla="*/ 2704064 h 4475775"/>
                  <a:gd name="connsiteX5" fmla="*/ 3489742 w 3489743"/>
                  <a:gd name="connsiteY5" fmla="*/ 3764012 h 4475775"/>
                  <a:gd name="connsiteX6" fmla="*/ 3489743 w 3489743"/>
                  <a:gd name="connsiteY6" fmla="*/ 3764020 h 4475775"/>
                  <a:gd name="connsiteX7" fmla="*/ 3489742 w 3489743"/>
                  <a:gd name="connsiteY7" fmla="*/ 3764028 h 4475775"/>
                  <a:gd name="connsiteX8" fmla="*/ 3489742 w 3489743"/>
                  <a:gd name="connsiteY8" fmla="*/ 3785552 h 4475775"/>
                  <a:gd name="connsiteX9" fmla="*/ 3487077 w 3489743"/>
                  <a:gd name="connsiteY9" fmla="*/ 3785552 h 4475775"/>
                  <a:gd name="connsiteX10" fmla="*/ 3480734 w 3489743"/>
                  <a:gd name="connsiteY10" fmla="*/ 3836793 h 4475775"/>
                  <a:gd name="connsiteX11" fmla="*/ 1744873 w 3489743"/>
                  <a:gd name="connsiteY11" fmla="*/ 4475775 h 4475775"/>
                  <a:gd name="connsiteX12" fmla="*/ 9011 w 3489743"/>
                  <a:gd name="connsiteY12" fmla="*/ 3836793 h 4475775"/>
                  <a:gd name="connsiteX13" fmla="*/ 2668 w 3489743"/>
                  <a:gd name="connsiteY13" fmla="*/ 3785552 h 4475775"/>
                  <a:gd name="connsiteX14" fmla="*/ 3 w 3489743"/>
                  <a:gd name="connsiteY14" fmla="*/ 3785552 h 4475775"/>
                  <a:gd name="connsiteX15" fmla="*/ 3 w 3489743"/>
                  <a:gd name="connsiteY15" fmla="*/ 3764020 h 4475775"/>
                  <a:gd name="connsiteX16" fmla="*/ 3 w 3489743"/>
                  <a:gd name="connsiteY16" fmla="*/ 2704066 h 4475775"/>
                  <a:gd name="connsiteX17" fmla="*/ 37485 w 3489743"/>
                  <a:gd name="connsiteY17" fmla="*/ 2735481 h 4475775"/>
                  <a:gd name="connsiteX18" fmla="*/ 498211 w 3489743"/>
                  <a:gd name="connsiteY18" fmla="*/ 2867451 h 4475775"/>
                  <a:gd name="connsiteX19" fmla="*/ 1098573 w 3489743"/>
                  <a:gd name="connsiteY19" fmla="*/ 2592261 h 4475775"/>
                  <a:gd name="connsiteX20" fmla="*/ 1113844 w 3489743"/>
                  <a:gd name="connsiteY20" fmla="*/ 2558242 h 4475775"/>
                  <a:gd name="connsiteX21" fmla="*/ 1129114 w 3489743"/>
                  <a:gd name="connsiteY21" fmla="*/ 2592261 h 4475775"/>
                  <a:gd name="connsiteX22" fmla="*/ 1729476 w 3489743"/>
                  <a:gd name="connsiteY22" fmla="*/ 2867451 h 4475775"/>
                  <a:gd name="connsiteX23" fmla="*/ 2329838 w 3489743"/>
                  <a:gd name="connsiteY23" fmla="*/ 2592261 h 4475775"/>
                  <a:gd name="connsiteX24" fmla="*/ 2360504 w 3489743"/>
                  <a:gd name="connsiteY24" fmla="*/ 2523946 h 4475775"/>
                  <a:gd name="connsiteX25" fmla="*/ 1744872 w 3489743"/>
                  <a:gd name="connsiteY25" fmla="*/ 256767 h 4475775"/>
                  <a:gd name="connsiteX26" fmla="*/ 540488 w 3489743"/>
                  <a:gd name="connsiteY26" fmla="*/ 610251 h 4475775"/>
                  <a:gd name="connsiteX27" fmla="*/ 1744872 w 3489743"/>
                  <a:gd name="connsiteY27" fmla="*/ 963735 h 4475775"/>
                  <a:gd name="connsiteX28" fmla="*/ 2949256 w 3489743"/>
                  <a:gd name="connsiteY28" fmla="*/ 610251 h 4475775"/>
                  <a:gd name="connsiteX29" fmla="*/ 1744872 w 3489743"/>
                  <a:gd name="connsiteY29" fmla="*/ 256767 h 4475775"/>
                  <a:gd name="connsiteX30" fmla="*/ 1744871 w 3489743"/>
                  <a:gd name="connsiteY30" fmla="*/ 0 h 4475775"/>
                  <a:gd name="connsiteX31" fmla="*/ 3480733 w 3489743"/>
                  <a:gd name="connsiteY31" fmla="*/ 638982 h 4475775"/>
                  <a:gd name="connsiteX32" fmla="*/ 3487076 w 3489743"/>
                  <a:gd name="connsiteY32" fmla="*/ 690223 h 4475775"/>
                  <a:gd name="connsiteX33" fmla="*/ 3489741 w 3489743"/>
                  <a:gd name="connsiteY33" fmla="*/ 690223 h 4475775"/>
                  <a:gd name="connsiteX34" fmla="*/ 3489741 w 3489743"/>
                  <a:gd name="connsiteY34" fmla="*/ 711755 h 4475775"/>
                  <a:gd name="connsiteX35" fmla="*/ 3489742 w 3489743"/>
                  <a:gd name="connsiteY35" fmla="*/ 2439566 h 4475775"/>
                  <a:gd name="connsiteX36" fmla="*/ 3452256 w 3489743"/>
                  <a:gd name="connsiteY36" fmla="*/ 2470984 h 4475775"/>
                  <a:gd name="connsiteX37" fmla="*/ 2991530 w 3489743"/>
                  <a:gd name="connsiteY37" fmla="*/ 2602954 h 4475775"/>
                  <a:gd name="connsiteX38" fmla="*/ 2391168 w 3489743"/>
                  <a:gd name="connsiteY38" fmla="*/ 2327764 h 4475775"/>
                  <a:gd name="connsiteX39" fmla="*/ 2360503 w 3489743"/>
                  <a:gd name="connsiteY39" fmla="*/ 2259449 h 4475775"/>
                  <a:gd name="connsiteX40" fmla="*/ 2329837 w 3489743"/>
                  <a:gd name="connsiteY40" fmla="*/ 2327764 h 4475775"/>
                  <a:gd name="connsiteX41" fmla="*/ 1729475 w 3489743"/>
                  <a:gd name="connsiteY41" fmla="*/ 2602954 h 4475775"/>
                  <a:gd name="connsiteX42" fmla="*/ 1129113 w 3489743"/>
                  <a:gd name="connsiteY42" fmla="*/ 2327764 h 4475775"/>
                  <a:gd name="connsiteX43" fmla="*/ 1113843 w 3489743"/>
                  <a:gd name="connsiteY43" fmla="*/ 2293745 h 4475775"/>
                  <a:gd name="connsiteX44" fmla="*/ 1098572 w 3489743"/>
                  <a:gd name="connsiteY44" fmla="*/ 2327764 h 4475775"/>
                  <a:gd name="connsiteX45" fmla="*/ 498210 w 3489743"/>
                  <a:gd name="connsiteY45" fmla="*/ 2602954 h 4475775"/>
                  <a:gd name="connsiteX46" fmla="*/ 37484 w 3489743"/>
                  <a:gd name="connsiteY46" fmla="*/ 2470984 h 4475775"/>
                  <a:gd name="connsiteX47" fmla="*/ 0 w 3489743"/>
                  <a:gd name="connsiteY47" fmla="*/ 2439567 h 4475775"/>
                  <a:gd name="connsiteX48" fmla="*/ 0 w 3489743"/>
                  <a:gd name="connsiteY48" fmla="*/ 1865193 h 4475775"/>
                  <a:gd name="connsiteX49" fmla="*/ 2 w 3489743"/>
                  <a:gd name="connsiteY49" fmla="*/ 1865191 h 4475775"/>
                  <a:gd name="connsiteX50" fmla="*/ 2 w 3489743"/>
                  <a:gd name="connsiteY50" fmla="*/ 711763 h 4475775"/>
                  <a:gd name="connsiteX51" fmla="*/ 1 w 3489743"/>
                  <a:gd name="connsiteY51" fmla="*/ 711755 h 4475775"/>
                  <a:gd name="connsiteX52" fmla="*/ 2 w 3489743"/>
                  <a:gd name="connsiteY52" fmla="*/ 711747 h 4475775"/>
                  <a:gd name="connsiteX53" fmla="*/ 9010 w 3489743"/>
                  <a:gd name="connsiteY53" fmla="*/ 638982 h 4475775"/>
                  <a:gd name="connsiteX54" fmla="*/ 1744871 w 3489743"/>
                  <a:gd name="connsiteY54" fmla="*/ 0 h 4475775"/>
                  <a:gd name="connsiteX0" fmla="*/ 2360504 w 3489743"/>
                  <a:gd name="connsiteY0" fmla="*/ 2523946 h 4475775"/>
                  <a:gd name="connsiteX1" fmla="*/ 2391169 w 3489743"/>
                  <a:gd name="connsiteY1" fmla="*/ 2592261 h 4475775"/>
                  <a:gd name="connsiteX2" fmla="*/ 2991531 w 3489743"/>
                  <a:gd name="connsiteY2" fmla="*/ 2867451 h 4475775"/>
                  <a:gd name="connsiteX3" fmla="*/ 3452257 w 3489743"/>
                  <a:gd name="connsiteY3" fmla="*/ 2735481 h 4475775"/>
                  <a:gd name="connsiteX4" fmla="*/ 3489742 w 3489743"/>
                  <a:gd name="connsiteY4" fmla="*/ 2704064 h 4475775"/>
                  <a:gd name="connsiteX5" fmla="*/ 3489742 w 3489743"/>
                  <a:gd name="connsiteY5" fmla="*/ 3764012 h 4475775"/>
                  <a:gd name="connsiteX6" fmla="*/ 3489743 w 3489743"/>
                  <a:gd name="connsiteY6" fmla="*/ 3764020 h 4475775"/>
                  <a:gd name="connsiteX7" fmla="*/ 3489742 w 3489743"/>
                  <a:gd name="connsiteY7" fmla="*/ 3764028 h 4475775"/>
                  <a:gd name="connsiteX8" fmla="*/ 3489742 w 3489743"/>
                  <a:gd name="connsiteY8" fmla="*/ 3785552 h 4475775"/>
                  <a:gd name="connsiteX9" fmla="*/ 3487077 w 3489743"/>
                  <a:gd name="connsiteY9" fmla="*/ 3785552 h 4475775"/>
                  <a:gd name="connsiteX10" fmla="*/ 3480734 w 3489743"/>
                  <a:gd name="connsiteY10" fmla="*/ 3836793 h 4475775"/>
                  <a:gd name="connsiteX11" fmla="*/ 1744873 w 3489743"/>
                  <a:gd name="connsiteY11" fmla="*/ 4475775 h 4475775"/>
                  <a:gd name="connsiteX12" fmla="*/ 9011 w 3489743"/>
                  <a:gd name="connsiteY12" fmla="*/ 3836793 h 4475775"/>
                  <a:gd name="connsiteX13" fmla="*/ 2668 w 3489743"/>
                  <a:gd name="connsiteY13" fmla="*/ 3785552 h 4475775"/>
                  <a:gd name="connsiteX14" fmla="*/ 3 w 3489743"/>
                  <a:gd name="connsiteY14" fmla="*/ 3785552 h 4475775"/>
                  <a:gd name="connsiteX15" fmla="*/ 3 w 3489743"/>
                  <a:gd name="connsiteY15" fmla="*/ 3764020 h 4475775"/>
                  <a:gd name="connsiteX16" fmla="*/ 3 w 3489743"/>
                  <a:gd name="connsiteY16" fmla="*/ 2704066 h 4475775"/>
                  <a:gd name="connsiteX17" fmla="*/ 37485 w 3489743"/>
                  <a:gd name="connsiteY17" fmla="*/ 2735481 h 4475775"/>
                  <a:gd name="connsiteX18" fmla="*/ 498211 w 3489743"/>
                  <a:gd name="connsiteY18" fmla="*/ 2867451 h 4475775"/>
                  <a:gd name="connsiteX19" fmla="*/ 1098573 w 3489743"/>
                  <a:gd name="connsiteY19" fmla="*/ 2592261 h 4475775"/>
                  <a:gd name="connsiteX20" fmla="*/ 1113844 w 3489743"/>
                  <a:gd name="connsiteY20" fmla="*/ 2558242 h 4475775"/>
                  <a:gd name="connsiteX21" fmla="*/ 1129114 w 3489743"/>
                  <a:gd name="connsiteY21" fmla="*/ 2592261 h 4475775"/>
                  <a:gd name="connsiteX22" fmla="*/ 1729476 w 3489743"/>
                  <a:gd name="connsiteY22" fmla="*/ 2867451 h 4475775"/>
                  <a:gd name="connsiteX23" fmla="*/ 2329838 w 3489743"/>
                  <a:gd name="connsiteY23" fmla="*/ 2592261 h 4475775"/>
                  <a:gd name="connsiteX24" fmla="*/ 2360504 w 3489743"/>
                  <a:gd name="connsiteY24" fmla="*/ 2523946 h 4475775"/>
                  <a:gd name="connsiteX25" fmla="*/ 1744872 w 3489743"/>
                  <a:gd name="connsiteY25" fmla="*/ 256767 h 4475775"/>
                  <a:gd name="connsiteX26" fmla="*/ 540488 w 3489743"/>
                  <a:gd name="connsiteY26" fmla="*/ 610251 h 4475775"/>
                  <a:gd name="connsiteX27" fmla="*/ 1744872 w 3489743"/>
                  <a:gd name="connsiteY27" fmla="*/ 963735 h 4475775"/>
                  <a:gd name="connsiteX28" fmla="*/ 2949256 w 3489743"/>
                  <a:gd name="connsiteY28" fmla="*/ 610251 h 4475775"/>
                  <a:gd name="connsiteX29" fmla="*/ 1744872 w 3489743"/>
                  <a:gd name="connsiteY29" fmla="*/ 256767 h 4475775"/>
                  <a:gd name="connsiteX30" fmla="*/ 1744871 w 3489743"/>
                  <a:gd name="connsiteY30" fmla="*/ 0 h 4475775"/>
                  <a:gd name="connsiteX31" fmla="*/ 3480733 w 3489743"/>
                  <a:gd name="connsiteY31" fmla="*/ 638982 h 4475775"/>
                  <a:gd name="connsiteX32" fmla="*/ 3487076 w 3489743"/>
                  <a:gd name="connsiteY32" fmla="*/ 690223 h 4475775"/>
                  <a:gd name="connsiteX33" fmla="*/ 3489741 w 3489743"/>
                  <a:gd name="connsiteY33" fmla="*/ 690223 h 4475775"/>
                  <a:gd name="connsiteX34" fmla="*/ 3489741 w 3489743"/>
                  <a:gd name="connsiteY34" fmla="*/ 711755 h 4475775"/>
                  <a:gd name="connsiteX35" fmla="*/ 3489742 w 3489743"/>
                  <a:gd name="connsiteY35" fmla="*/ 2439566 h 4475775"/>
                  <a:gd name="connsiteX36" fmla="*/ 3452256 w 3489743"/>
                  <a:gd name="connsiteY36" fmla="*/ 2470984 h 4475775"/>
                  <a:gd name="connsiteX37" fmla="*/ 2991530 w 3489743"/>
                  <a:gd name="connsiteY37" fmla="*/ 2602954 h 4475775"/>
                  <a:gd name="connsiteX38" fmla="*/ 2391168 w 3489743"/>
                  <a:gd name="connsiteY38" fmla="*/ 2327764 h 4475775"/>
                  <a:gd name="connsiteX39" fmla="*/ 2360503 w 3489743"/>
                  <a:gd name="connsiteY39" fmla="*/ 2259449 h 4475775"/>
                  <a:gd name="connsiteX40" fmla="*/ 2329837 w 3489743"/>
                  <a:gd name="connsiteY40" fmla="*/ 2327764 h 4475775"/>
                  <a:gd name="connsiteX41" fmla="*/ 1729475 w 3489743"/>
                  <a:gd name="connsiteY41" fmla="*/ 2602954 h 4475775"/>
                  <a:gd name="connsiteX42" fmla="*/ 1129113 w 3489743"/>
                  <a:gd name="connsiteY42" fmla="*/ 2327764 h 4475775"/>
                  <a:gd name="connsiteX43" fmla="*/ 1113843 w 3489743"/>
                  <a:gd name="connsiteY43" fmla="*/ 2293745 h 4475775"/>
                  <a:gd name="connsiteX44" fmla="*/ 1098572 w 3489743"/>
                  <a:gd name="connsiteY44" fmla="*/ 2327764 h 4475775"/>
                  <a:gd name="connsiteX45" fmla="*/ 498210 w 3489743"/>
                  <a:gd name="connsiteY45" fmla="*/ 2602954 h 4475775"/>
                  <a:gd name="connsiteX46" fmla="*/ 37484 w 3489743"/>
                  <a:gd name="connsiteY46" fmla="*/ 2470984 h 4475775"/>
                  <a:gd name="connsiteX47" fmla="*/ 0 w 3489743"/>
                  <a:gd name="connsiteY47" fmla="*/ 2439567 h 4475775"/>
                  <a:gd name="connsiteX48" fmla="*/ 0 w 3489743"/>
                  <a:gd name="connsiteY48" fmla="*/ 1865193 h 4475775"/>
                  <a:gd name="connsiteX49" fmla="*/ 2 w 3489743"/>
                  <a:gd name="connsiteY49" fmla="*/ 711763 h 4475775"/>
                  <a:gd name="connsiteX50" fmla="*/ 1 w 3489743"/>
                  <a:gd name="connsiteY50" fmla="*/ 711755 h 4475775"/>
                  <a:gd name="connsiteX51" fmla="*/ 2 w 3489743"/>
                  <a:gd name="connsiteY51" fmla="*/ 711747 h 4475775"/>
                  <a:gd name="connsiteX52" fmla="*/ 9010 w 3489743"/>
                  <a:gd name="connsiteY52" fmla="*/ 638982 h 4475775"/>
                  <a:gd name="connsiteX53" fmla="*/ 1744871 w 3489743"/>
                  <a:gd name="connsiteY53" fmla="*/ 0 h 4475775"/>
                  <a:gd name="connsiteX0" fmla="*/ 2360504 w 3489743"/>
                  <a:gd name="connsiteY0" fmla="*/ 2523946 h 4475775"/>
                  <a:gd name="connsiteX1" fmla="*/ 2391169 w 3489743"/>
                  <a:gd name="connsiteY1" fmla="*/ 2592261 h 4475775"/>
                  <a:gd name="connsiteX2" fmla="*/ 2991531 w 3489743"/>
                  <a:gd name="connsiteY2" fmla="*/ 2867451 h 4475775"/>
                  <a:gd name="connsiteX3" fmla="*/ 3452257 w 3489743"/>
                  <a:gd name="connsiteY3" fmla="*/ 2735481 h 4475775"/>
                  <a:gd name="connsiteX4" fmla="*/ 3489742 w 3489743"/>
                  <a:gd name="connsiteY4" fmla="*/ 2704064 h 4475775"/>
                  <a:gd name="connsiteX5" fmla="*/ 3489742 w 3489743"/>
                  <a:gd name="connsiteY5" fmla="*/ 3764012 h 4475775"/>
                  <a:gd name="connsiteX6" fmla="*/ 3489743 w 3489743"/>
                  <a:gd name="connsiteY6" fmla="*/ 3764020 h 4475775"/>
                  <a:gd name="connsiteX7" fmla="*/ 3489742 w 3489743"/>
                  <a:gd name="connsiteY7" fmla="*/ 3764028 h 4475775"/>
                  <a:gd name="connsiteX8" fmla="*/ 3489742 w 3489743"/>
                  <a:gd name="connsiteY8" fmla="*/ 3785552 h 4475775"/>
                  <a:gd name="connsiteX9" fmla="*/ 3487077 w 3489743"/>
                  <a:gd name="connsiteY9" fmla="*/ 3785552 h 4475775"/>
                  <a:gd name="connsiteX10" fmla="*/ 3480734 w 3489743"/>
                  <a:gd name="connsiteY10" fmla="*/ 3836793 h 4475775"/>
                  <a:gd name="connsiteX11" fmla="*/ 1744873 w 3489743"/>
                  <a:gd name="connsiteY11" fmla="*/ 4475775 h 4475775"/>
                  <a:gd name="connsiteX12" fmla="*/ 9011 w 3489743"/>
                  <a:gd name="connsiteY12" fmla="*/ 3836793 h 4475775"/>
                  <a:gd name="connsiteX13" fmla="*/ 2668 w 3489743"/>
                  <a:gd name="connsiteY13" fmla="*/ 3785552 h 4475775"/>
                  <a:gd name="connsiteX14" fmla="*/ 3 w 3489743"/>
                  <a:gd name="connsiteY14" fmla="*/ 3785552 h 4475775"/>
                  <a:gd name="connsiteX15" fmla="*/ 3 w 3489743"/>
                  <a:gd name="connsiteY15" fmla="*/ 3764020 h 4475775"/>
                  <a:gd name="connsiteX16" fmla="*/ 3 w 3489743"/>
                  <a:gd name="connsiteY16" fmla="*/ 2704066 h 4475775"/>
                  <a:gd name="connsiteX17" fmla="*/ 37485 w 3489743"/>
                  <a:gd name="connsiteY17" fmla="*/ 2735481 h 4475775"/>
                  <a:gd name="connsiteX18" fmla="*/ 498211 w 3489743"/>
                  <a:gd name="connsiteY18" fmla="*/ 2867451 h 4475775"/>
                  <a:gd name="connsiteX19" fmla="*/ 1098573 w 3489743"/>
                  <a:gd name="connsiteY19" fmla="*/ 2592261 h 4475775"/>
                  <a:gd name="connsiteX20" fmla="*/ 1113844 w 3489743"/>
                  <a:gd name="connsiteY20" fmla="*/ 2558242 h 4475775"/>
                  <a:gd name="connsiteX21" fmla="*/ 1129114 w 3489743"/>
                  <a:gd name="connsiteY21" fmla="*/ 2592261 h 4475775"/>
                  <a:gd name="connsiteX22" fmla="*/ 1729476 w 3489743"/>
                  <a:gd name="connsiteY22" fmla="*/ 2867451 h 4475775"/>
                  <a:gd name="connsiteX23" fmla="*/ 2329838 w 3489743"/>
                  <a:gd name="connsiteY23" fmla="*/ 2592261 h 4475775"/>
                  <a:gd name="connsiteX24" fmla="*/ 2360504 w 3489743"/>
                  <a:gd name="connsiteY24" fmla="*/ 2523946 h 4475775"/>
                  <a:gd name="connsiteX25" fmla="*/ 1744872 w 3489743"/>
                  <a:gd name="connsiteY25" fmla="*/ 256767 h 4475775"/>
                  <a:gd name="connsiteX26" fmla="*/ 540488 w 3489743"/>
                  <a:gd name="connsiteY26" fmla="*/ 610251 h 4475775"/>
                  <a:gd name="connsiteX27" fmla="*/ 1744872 w 3489743"/>
                  <a:gd name="connsiteY27" fmla="*/ 963735 h 4475775"/>
                  <a:gd name="connsiteX28" fmla="*/ 2949256 w 3489743"/>
                  <a:gd name="connsiteY28" fmla="*/ 610251 h 4475775"/>
                  <a:gd name="connsiteX29" fmla="*/ 1744872 w 3489743"/>
                  <a:gd name="connsiteY29" fmla="*/ 256767 h 4475775"/>
                  <a:gd name="connsiteX30" fmla="*/ 1744871 w 3489743"/>
                  <a:gd name="connsiteY30" fmla="*/ 0 h 4475775"/>
                  <a:gd name="connsiteX31" fmla="*/ 3480733 w 3489743"/>
                  <a:gd name="connsiteY31" fmla="*/ 638982 h 4475775"/>
                  <a:gd name="connsiteX32" fmla="*/ 3487076 w 3489743"/>
                  <a:gd name="connsiteY32" fmla="*/ 690223 h 4475775"/>
                  <a:gd name="connsiteX33" fmla="*/ 3489741 w 3489743"/>
                  <a:gd name="connsiteY33" fmla="*/ 690223 h 4475775"/>
                  <a:gd name="connsiteX34" fmla="*/ 3489741 w 3489743"/>
                  <a:gd name="connsiteY34" fmla="*/ 711755 h 4475775"/>
                  <a:gd name="connsiteX35" fmla="*/ 3489742 w 3489743"/>
                  <a:gd name="connsiteY35" fmla="*/ 2439566 h 4475775"/>
                  <a:gd name="connsiteX36" fmla="*/ 3452256 w 3489743"/>
                  <a:gd name="connsiteY36" fmla="*/ 2470984 h 4475775"/>
                  <a:gd name="connsiteX37" fmla="*/ 2991530 w 3489743"/>
                  <a:gd name="connsiteY37" fmla="*/ 2602954 h 4475775"/>
                  <a:gd name="connsiteX38" fmla="*/ 2391168 w 3489743"/>
                  <a:gd name="connsiteY38" fmla="*/ 2327764 h 4475775"/>
                  <a:gd name="connsiteX39" fmla="*/ 2360503 w 3489743"/>
                  <a:gd name="connsiteY39" fmla="*/ 2259449 h 4475775"/>
                  <a:gd name="connsiteX40" fmla="*/ 2329837 w 3489743"/>
                  <a:gd name="connsiteY40" fmla="*/ 2327764 h 4475775"/>
                  <a:gd name="connsiteX41" fmla="*/ 1729475 w 3489743"/>
                  <a:gd name="connsiteY41" fmla="*/ 2602954 h 4475775"/>
                  <a:gd name="connsiteX42" fmla="*/ 1129113 w 3489743"/>
                  <a:gd name="connsiteY42" fmla="*/ 2327764 h 4475775"/>
                  <a:gd name="connsiteX43" fmla="*/ 1113843 w 3489743"/>
                  <a:gd name="connsiteY43" fmla="*/ 2293745 h 4475775"/>
                  <a:gd name="connsiteX44" fmla="*/ 1098572 w 3489743"/>
                  <a:gd name="connsiteY44" fmla="*/ 2327764 h 4475775"/>
                  <a:gd name="connsiteX45" fmla="*/ 498210 w 3489743"/>
                  <a:gd name="connsiteY45" fmla="*/ 2602954 h 4475775"/>
                  <a:gd name="connsiteX46" fmla="*/ 37484 w 3489743"/>
                  <a:gd name="connsiteY46" fmla="*/ 2470984 h 4475775"/>
                  <a:gd name="connsiteX47" fmla="*/ 0 w 3489743"/>
                  <a:gd name="connsiteY47" fmla="*/ 2439567 h 4475775"/>
                  <a:gd name="connsiteX48" fmla="*/ 2 w 3489743"/>
                  <a:gd name="connsiteY48" fmla="*/ 711763 h 4475775"/>
                  <a:gd name="connsiteX49" fmla="*/ 1 w 3489743"/>
                  <a:gd name="connsiteY49" fmla="*/ 711755 h 4475775"/>
                  <a:gd name="connsiteX50" fmla="*/ 2 w 3489743"/>
                  <a:gd name="connsiteY50" fmla="*/ 711747 h 4475775"/>
                  <a:gd name="connsiteX51" fmla="*/ 9010 w 3489743"/>
                  <a:gd name="connsiteY51" fmla="*/ 638982 h 4475775"/>
                  <a:gd name="connsiteX52" fmla="*/ 1744871 w 3489743"/>
                  <a:gd name="connsiteY52" fmla="*/ 0 h 4475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489743" h="4475775">
                    <a:moveTo>
                      <a:pt x="2360504" y="2523946"/>
                    </a:moveTo>
                    <a:lnTo>
                      <a:pt x="2391169" y="2592261"/>
                    </a:lnTo>
                    <a:cubicBezTo>
                      <a:pt x="2490082" y="2753979"/>
                      <a:pt x="2721644" y="2867451"/>
                      <a:pt x="2991531" y="2867451"/>
                    </a:cubicBezTo>
                    <a:cubicBezTo>
                      <a:pt x="3171455" y="2867451"/>
                      <a:pt x="3334347" y="2817019"/>
                      <a:pt x="3452257" y="2735481"/>
                    </a:cubicBezTo>
                    <a:lnTo>
                      <a:pt x="3489742" y="2704064"/>
                    </a:lnTo>
                    <a:lnTo>
                      <a:pt x="3489742" y="3764012"/>
                    </a:lnTo>
                    <a:cubicBezTo>
                      <a:pt x="3489742" y="3764015"/>
                      <a:pt x="3489743" y="3764017"/>
                      <a:pt x="3489743" y="3764020"/>
                    </a:cubicBezTo>
                    <a:cubicBezTo>
                      <a:pt x="3489743" y="3764023"/>
                      <a:pt x="3489742" y="3764025"/>
                      <a:pt x="3489742" y="3764028"/>
                    </a:cubicBezTo>
                    <a:lnTo>
                      <a:pt x="3489742" y="3785552"/>
                    </a:lnTo>
                    <a:lnTo>
                      <a:pt x="3487077" y="3785552"/>
                    </a:lnTo>
                    <a:lnTo>
                      <a:pt x="3480734" y="3836793"/>
                    </a:lnTo>
                    <a:cubicBezTo>
                      <a:pt x="3391380" y="4195699"/>
                      <a:pt x="2648309" y="4475775"/>
                      <a:pt x="1744873" y="4475775"/>
                    </a:cubicBezTo>
                    <a:cubicBezTo>
                      <a:pt x="841437" y="4475775"/>
                      <a:pt x="98366" y="4195699"/>
                      <a:pt x="9011" y="3836793"/>
                    </a:cubicBezTo>
                    <a:lnTo>
                      <a:pt x="2668" y="3785552"/>
                    </a:lnTo>
                    <a:lnTo>
                      <a:pt x="3" y="3785552"/>
                    </a:lnTo>
                    <a:lnTo>
                      <a:pt x="3" y="3764020"/>
                    </a:lnTo>
                    <a:lnTo>
                      <a:pt x="3" y="2704066"/>
                    </a:lnTo>
                    <a:lnTo>
                      <a:pt x="37485" y="2735481"/>
                    </a:lnTo>
                    <a:cubicBezTo>
                      <a:pt x="155395" y="2817019"/>
                      <a:pt x="318287" y="2867451"/>
                      <a:pt x="498211" y="2867451"/>
                    </a:cubicBezTo>
                    <a:cubicBezTo>
                      <a:pt x="768098" y="2867451"/>
                      <a:pt x="999660" y="2753979"/>
                      <a:pt x="1098573" y="2592261"/>
                    </a:cubicBezTo>
                    <a:lnTo>
                      <a:pt x="1113844" y="2558242"/>
                    </a:lnTo>
                    <a:lnTo>
                      <a:pt x="1129114" y="2592261"/>
                    </a:lnTo>
                    <a:cubicBezTo>
                      <a:pt x="1228027" y="2753979"/>
                      <a:pt x="1459589" y="2867451"/>
                      <a:pt x="1729476" y="2867451"/>
                    </a:cubicBezTo>
                    <a:cubicBezTo>
                      <a:pt x="1999363" y="2867451"/>
                      <a:pt x="2230925" y="2753979"/>
                      <a:pt x="2329838" y="2592261"/>
                    </a:cubicBezTo>
                    <a:lnTo>
                      <a:pt x="2360504" y="2523946"/>
                    </a:lnTo>
                    <a:close/>
                    <a:moveTo>
                      <a:pt x="1744872" y="256767"/>
                    </a:moveTo>
                    <a:cubicBezTo>
                      <a:pt x="1079709" y="256767"/>
                      <a:pt x="540488" y="415027"/>
                      <a:pt x="540488" y="610251"/>
                    </a:cubicBezTo>
                    <a:cubicBezTo>
                      <a:pt x="540488" y="805475"/>
                      <a:pt x="1079709" y="963735"/>
                      <a:pt x="1744872" y="963735"/>
                    </a:cubicBezTo>
                    <a:cubicBezTo>
                      <a:pt x="2410035" y="963735"/>
                      <a:pt x="2949256" y="805475"/>
                      <a:pt x="2949256" y="610251"/>
                    </a:cubicBezTo>
                    <a:cubicBezTo>
                      <a:pt x="2949256" y="415027"/>
                      <a:pt x="2410035" y="256767"/>
                      <a:pt x="1744872" y="256767"/>
                    </a:cubicBezTo>
                    <a:close/>
                    <a:moveTo>
                      <a:pt x="1744871" y="0"/>
                    </a:moveTo>
                    <a:cubicBezTo>
                      <a:pt x="2648307" y="0"/>
                      <a:pt x="3391378" y="280076"/>
                      <a:pt x="3480733" y="638982"/>
                    </a:cubicBezTo>
                    <a:lnTo>
                      <a:pt x="3487076" y="690223"/>
                    </a:lnTo>
                    <a:lnTo>
                      <a:pt x="3489741" y="690223"/>
                    </a:lnTo>
                    <a:lnTo>
                      <a:pt x="3489741" y="711755"/>
                    </a:lnTo>
                    <a:cubicBezTo>
                      <a:pt x="3489741" y="1287692"/>
                      <a:pt x="3489742" y="1863629"/>
                      <a:pt x="3489742" y="2439566"/>
                    </a:cubicBezTo>
                    <a:lnTo>
                      <a:pt x="3452256" y="2470984"/>
                    </a:lnTo>
                    <a:cubicBezTo>
                      <a:pt x="3334346" y="2552522"/>
                      <a:pt x="3171454" y="2602954"/>
                      <a:pt x="2991530" y="2602954"/>
                    </a:cubicBezTo>
                    <a:cubicBezTo>
                      <a:pt x="2721643" y="2602954"/>
                      <a:pt x="2490081" y="2489482"/>
                      <a:pt x="2391168" y="2327764"/>
                    </a:cubicBezTo>
                    <a:lnTo>
                      <a:pt x="2360503" y="2259449"/>
                    </a:lnTo>
                    <a:lnTo>
                      <a:pt x="2329837" y="2327764"/>
                    </a:lnTo>
                    <a:cubicBezTo>
                      <a:pt x="2230924" y="2489482"/>
                      <a:pt x="1999362" y="2602954"/>
                      <a:pt x="1729475" y="2602954"/>
                    </a:cubicBezTo>
                    <a:cubicBezTo>
                      <a:pt x="1459588" y="2602954"/>
                      <a:pt x="1228026" y="2489482"/>
                      <a:pt x="1129113" y="2327764"/>
                    </a:cubicBezTo>
                    <a:lnTo>
                      <a:pt x="1113843" y="2293745"/>
                    </a:lnTo>
                    <a:lnTo>
                      <a:pt x="1098572" y="2327764"/>
                    </a:lnTo>
                    <a:cubicBezTo>
                      <a:pt x="999659" y="2489482"/>
                      <a:pt x="768097" y="2602954"/>
                      <a:pt x="498210" y="2602954"/>
                    </a:cubicBezTo>
                    <a:cubicBezTo>
                      <a:pt x="318286" y="2602954"/>
                      <a:pt x="155394" y="2552522"/>
                      <a:pt x="37484" y="2470984"/>
                    </a:cubicBezTo>
                    <a:lnTo>
                      <a:pt x="0" y="2439567"/>
                    </a:lnTo>
                    <a:cubicBezTo>
                      <a:pt x="1" y="1863632"/>
                      <a:pt x="1" y="1287698"/>
                      <a:pt x="2" y="711763"/>
                    </a:cubicBezTo>
                    <a:cubicBezTo>
                      <a:pt x="2" y="711760"/>
                      <a:pt x="1" y="711758"/>
                      <a:pt x="1" y="711755"/>
                    </a:cubicBezTo>
                    <a:cubicBezTo>
                      <a:pt x="1" y="711752"/>
                      <a:pt x="2" y="711750"/>
                      <a:pt x="2" y="711747"/>
                    </a:cubicBezTo>
                    <a:lnTo>
                      <a:pt x="9010" y="638982"/>
                    </a:lnTo>
                    <a:cubicBezTo>
                      <a:pt x="98364" y="280076"/>
                      <a:pt x="841435" y="0"/>
                      <a:pt x="174487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505"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solidFill>
                    <a:srgbClr val="FFFFFF"/>
                  </a:solidFill>
                  <a:effectLst/>
                  <a:uLnTx/>
                  <a:uFillTx/>
                </a:endParaRPr>
              </a:p>
            </p:txBody>
          </p:sp>
          <p:sp>
            <p:nvSpPr>
              <p:cNvPr id="108" name="Rectangle 107"/>
              <p:cNvSpPr/>
              <p:nvPr/>
            </p:nvSpPr>
            <p:spPr bwMode="auto">
              <a:xfrm>
                <a:off x="6217267" y="1298115"/>
                <a:ext cx="2710527" cy="2052367"/>
              </a:xfrm>
              <a:prstGeom prst="rect">
                <a:avLst/>
              </a:prstGeom>
              <a:solidFill>
                <a:srgbClr val="002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34464" rIns="134464" bIns="134464" numCol="1" spcCol="0" rtlCol="0" fromWordArt="0" anchor="t" anchorCtr="0" forceAA="0" compatLnSpc="1">
                <a:prstTxWarp prst="textNoShape">
                  <a:avLst/>
                </a:prstTxWarp>
                <a:noAutofit/>
              </a:bodyPr>
              <a:lstStyle/>
              <a:p>
                <a:pPr marL="0" marR="0" lvl="0" indent="0"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cs typeface="Segoe UI Semibold" panose="020B0702040204020203" pitchFamily="34" charset="0"/>
                  </a:rPr>
                  <a:t>Azure SQL Data Warehouse </a:t>
                </a:r>
              </a:p>
              <a:p>
                <a:pPr marL="0" marR="0" lvl="0" indent="0"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cs typeface="Segoe UI Semibold" panose="020B0702040204020203" pitchFamily="34" charset="0"/>
                  </a:rPr>
                  <a:t>SQL Server in Azure VMs</a:t>
                </a:r>
              </a:p>
            </p:txBody>
          </p:sp>
          <p:sp>
            <p:nvSpPr>
              <p:cNvPr id="109" name="Freeform 108"/>
              <p:cNvSpPr>
                <a:spLocks noChangeAspect="1"/>
              </p:cNvSpPr>
              <p:nvPr/>
            </p:nvSpPr>
            <p:spPr bwMode="auto">
              <a:xfrm>
                <a:off x="6312613" y="2724846"/>
                <a:ext cx="554423" cy="590509"/>
              </a:xfrm>
              <a:custGeom>
                <a:avLst/>
                <a:gdLst>
                  <a:gd name="connsiteX0" fmla="*/ 3269159 w 4663940"/>
                  <a:gd name="connsiteY0" fmla="*/ 3053384 h 4967504"/>
                  <a:gd name="connsiteX1" fmla="*/ 2445040 w 4663940"/>
                  <a:gd name="connsiteY1" fmla="*/ 3698745 h 4967504"/>
                  <a:gd name="connsiteX2" fmla="*/ 1561166 w 4663940"/>
                  <a:gd name="connsiteY2" fmla="*/ 4258161 h 4967504"/>
                  <a:gd name="connsiteX3" fmla="*/ 2246169 w 4663940"/>
                  <a:gd name="connsiteY3" fmla="*/ 4814882 h 4967504"/>
                  <a:gd name="connsiteX4" fmla="*/ 4100618 w 4663940"/>
                  <a:gd name="connsiteY4" fmla="*/ 4825767 h 4967504"/>
                  <a:gd name="connsiteX5" fmla="*/ 4544311 w 4663940"/>
                  <a:gd name="connsiteY5" fmla="*/ 4450687 h 4967504"/>
                  <a:gd name="connsiteX6" fmla="*/ 4105694 w 4663940"/>
                  <a:gd name="connsiteY6" fmla="*/ 4053489 h 4967504"/>
                  <a:gd name="connsiteX7" fmla="*/ 3269159 w 4663940"/>
                  <a:gd name="connsiteY7" fmla="*/ 3053384 h 4967504"/>
                  <a:gd name="connsiteX8" fmla="*/ 3249592 w 4663940"/>
                  <a:gd name="connsiteY8" fmla="*/ 2871742 h 4967504"/>
                  <a:gd name="connsiteX9" fmla="*/ 4236289 w 4663940"/>
                  <a:gd name="connsiteY9" fmla="*/ 3899454 h 4967504"/>
                  <a:gd name="connsiteX10" fmla="*/ 4228504 w 4663940"/>
                  <a:gd name="connsiteY10" fmla="*/ 3978178 h 4967504"/>
                  <a:gd name="connsiteX11" fmla="*/ 4663084 w 4663940"/>
                  <a:gd name="connsiteY11" fmla="*/ 4467152 h 4967504"/>
                  <a:gd name="connsiteX12" fmla="*/ 4208525 w 4663940"/>
                  <a:gd name="connsiteY12" fmla="*/ 4967499 h 4967504"/>
                  <a:gd name="connsiteX13" fmla="*/ 1987713 w 4663940"/>
                  <a:gd name="connsiteY13" fmla="*/ 4952792 h 4967504"/>
                  <a:gd name="connsiteX14" fmla="*/ 1420637 w 4663940"/>
                  <a:gd name="connsiteY14" fmla="*/ 4243438 h 4967504"/>
                  <a:gd name="connsiteX15" fmla="*/ 2331634 w 4663940"/>
                  <a:gd name="connsiteY15" fmla="*/ 3552334 h 4967504"/>
                  <a:gd name="connsiteX16" fmla="*/ 3249592 w 4663940"/>
                  <a:gd name="connsiteY16" fmla="*/ 2871742 h 4967504"/>
                  <a:gd name="connsiteX17" fmla="*/ 1637250 w 4663940"/>
                  <a:gd name="connsiteY17" fmla="*/ 2023154 h 4967504"/>
                  <a:gd name="connsiteX18" fmla="*/ 1744469 w 4663940"/>
                  <a:gd name="connsiteY18" fmla="*/ 2081956 h 4967504"/>
                  <a:gd name="connsiteX19" fmla="*/ 1783665 w 4663940"/>
                  <a:gd name="connsiteY19" fmla="*/ 2242785 h 4967504"/>
                  <a:gd name="connsiteX20" fmla="*/ 1742159 w 4663940"/>
                  <a:gd name="connsiteY20" fmla="*/ 2396117 h 4967504"/>
                  <a:gd name="connsiteX21" fmla="*/ 1633210 w 4663940"/>
                  <a:gd name="connsiteY21" fmla="*/ 2453183 h 4967504"/>
                  <a:gd name="connsiteX22" fmla="*/ 1521091 w 4663940"/>
                  <a:gd name="connsiteY22" fmla="*/ 2396694 h 4967504"/>
                  <a:gd name="connsiteX23" fmla="*/ 1479878 w 4663940"/>
                  <a:gd name="connsiteY23" fmla="*/ 2239322 h 4967504"/>
                  <a:gd name="connsiteX24" fmla="*/ 1521384 w 4663940"/>
                  <a:gd name="connsiteY24" fmla="*/ 2079643 h 4967504"/>
                  <a:gd name="connsiteX25" fmla="*/ 1637250 w 4663940"/>
                  <a:gd name="connsiteY25" fmla="*/ 2023154 h 4967504"/>
                  <a:gd name="connsiteX26" fmla="*/ 2164186 w 4663940"/>
                  <a:gd name="connsiteY26" fmla="*/ 1824859 h 4967504"/>
                  <a:gd name="connsiteX27" fmla="*/ 2164186 w 4663940"/>
                  <a:gd name="connsiteY27" fmla="*/ 2651487 h 4967504"/>
                  <a:gd name="connsiteX28" fmla="*/ 2697977 w 4663940"/>
                  <a:gd name="connsiteY28" fmla="*/ 2651487 h 4967504"/>
                  <a:gd name="connsiteX29" fmla="*/ 2697977 w 4663940"/>
                  <a:gd name="connsiteY29" fmla="*/ 2456646 h 4967504"/>
                  <a:gd name="connsiteX30" fmla="*/ 2413213 w 4663940"/>
                  <a:gd name="connsiteY30" fmla="*/ 2456646 h 4967504"/>
                  <a:gd name="connsiteX31" fmla="*/ 2413213 w 4663940"/>
                  <a:gd name="connsiteY31" fmla="*/ 1824859 h 4967504"/>
                  <a:gd name="connsiteX32" fmla="*/ 1639554 w 4663940"/>
                  <a:gd name="connsiteY32" fmla="*/ 1811020 h 4967504"/>
                  <a:gd name="connsiteX33" fmla="*/ 1419348 w 4663940"/>
                  <a:gd name="connsiteY33" fmla="*/ 1866073 h 4967504"/>
                  <a:gd name="connsiteX34" fmla="*/ 1268893 w 4663940"/>
                  <a:gd name="connsiteY34" fmla="*/ 2022002 h 4967504"/>
                  <a:gd name="connsiteX35" fmla="*/ 1215283 w 4663940"/>
                  <a:gd name="connsiteY35" fmla="*/ 2249121 h 4967504"/>
                  <a:gd name="connsiteX36" fmla="*/ 1268318 w 4663940"/>
                  <a:gd name="connsiteY36" fmla="*/ 2465002 h 4967504"/>
                  <a:gd name="connsiteX37" fmla="*/ 1416753 w 4663940"/>
                  <a:gd name="connsiteY37" fmla="*/ 2613150 h 4967504"/>
                  <a:gd name="connsiteX38" fmla="*/ 1628603 w 4663940"/>
                  <a:gd name="connsiteY38" fmla="*/ 2665894 h 4967504"/>
                  <a:gd name="connsiteX39" fmla="*/ 1724862 w 4663940"/>
                  <a:gd name="connsiteY39" fmla="*/ 2656095 h 4967504"/>
                  <a:gd name="connsiteX40" fmla="*/ 1829779 w 4663940"/>
                  <a:gd name="connsiteY40" fmla="*/ 2762737 h 4967504"/>
                  <a:gd name="connsiteX41" fmla="*/ 2142213 w 4663940"/>
                  <a:gd name="connsiteY41" fmla="*/ 2762737 h 4967504"/>
                  <a:gd name="connsiteX42" fmla="*/ 1923743 w 4663940"/>
                  <a:gd name="connsiteY42" fmla="*/ 2551755 h 4967504"/>
                  <a:gd name="connsiteX43" fmla="*/ 2047678 w 4663940"/>
                  <a:gd name="connsiteY43" fmla="*/ 2235865 h 4967504"/>
                  <a:gd name="connsiteX44" fmla="*/ 1996666 w 4663940"/>
                  <a:gd name="connsiteY44" fmla="*/ 2014217 h 4967504"/>
                  <a:gd name="connsiteX45" fmla="*/ 1851972 w 4663940"/>
                  <a:gd name="connsiteY45" fmla="*/ 1863771 h 4967504"/>
                  <a:gd name="connsiteX46" fmla="*/ 1639554 w 4663940"/>
                  <a:gd name="connsiteY46" fmla="*/ 1811020 h 4967504"/>
                  <a:gd name="connsiteX47" fmla="*/ 868429 w 4663940"/>
                  <a:gd name="connsiteY47" fmla="*/ 1811020 h 4967504"/>
                  <a:gd name="connsiteX48" fmla="*/ 624020 w 4663940"/>
                  <a:gd name="connsiteY48" fmla="*/ 1882791 h 4967504"/>
                  <a:gd name="connsiteX49" fmla="*/ 532935 w 4663940"/>
                  <a:gd name="connsiteY49" fmla="*/ 2074460 h 4967504"/>
                  <a:gd name="connsiteX50" fmla="*/ 732391 w 4663940"/>
                  <a:gd name="connsiteY50" fmla="*/ 2322335 h 4967504"/>
                  <a:gd name="connsiteX51" fmla="*/ 816840 w 4663940"/>
                  <a:gd name="connsiteY51" fmla="*/ 2358651 h 4967504"/>
                  <a:gd name="connsiteX52" fmla="*/ 850852 w 4663940"/>
                  <a:gd name="connsiteY52" fmla="*/ 2387179 h 4967504"/>
                  <a:gd name="connsiteX53" fmla="*/ 862087 w 4663940"/>
                  <a:gd name="connsiteY53" fmla="*/ 2422634 h 4967504"/>
                  <a:gd name="connsiteX54" fmla="*/ 839610 w 4663940"/>
                  <a:gd name="connsiteY54" fmla="*/ 2465577 h 4967504"/>
                  <a:gd name="connsiteX55" fmla="*/ 776202 w 4663940"/>
                  <a:gd name="connsiteY55" fmla="*/ 2480275 h 4967504"/>
                  <a:gd name="connsiteX56" fmla="*/ 659184 w 4663940"/>
                  <a:gd name="connsiteY56" fmla="*/ 2456930 h 4967504"/>
                  <a:gd name="connsiteX57" fmla="*/ 544470 w 4663940"/>
                  <a:gd name="connsiteY57" fmla="*/ 2395542 h 4967504"/>
                  <a:gd name="connsiteX58" fmla="*/ 544470 w 4663940"/>
                  <a:gd name="connsiteY58" fmla="*/ 2622083 h 4967504"/>
                  <a:gd name="connsiteX59" fmla="*/ 781960 w 4663940"/>
                  <a:gd name="connsiteY59" fmla="*/ 2665894 h 4967504"/>
                  <a:gd name="connsiteX60" fmla="*/ 973344 w 4663940"/>
                  <a:gd name="connsiteY60" fmla="*/ 2635920 h 4967504"/>
                  <a:gd name="connsiteX61" fmla="*/ 1096991 w 4663940"/>
                  <a:gd name="connsiteY61" fmla="*/ 2544843 h 4967504"/>
                  <a:gd name="connsiteX62" fmla="*/ 1141093 w 4663940"/>
                  <a:gd name="connsiteY62" fmla="*/ 2401309 h 4967504"/>
                  <a:gd name="connsiteX63" fmla="*/ 1087767 w 4663940"/>
                  <a:gd name="connsiteY63" fmla="*/ 2254886 h 4967504"/>
                  <a:gd name="connsiteX64" fmla="*/ 905898 w 4663940"/>
                  <a:gd name="connsiteY64" fmla="*/ 2141324 h 4967504"/>
                  <a:gd name="connsiteX65" fmla="*/ 820296 w 4663940"/>
                  <a:gd name="connsiteY65" fmla="*/ 2097229 h 4967504"/>
                  <a:gd name="connsiteX66" fmla="*/ 799831 w 4663940"/>
                  <a:gd name="connsiteY66" fmla="*/ 2054280 h 4967504"/>
                  <a:gd name="connsiteX67" fmla="*/ 825196 w 4663940"/>
                  <a:gd name="connsiteY67" fmla="*/ 2011628 h 4967504"/>
                  <a:gd name="connsiteX68" fmla="*/ 892067 w 4663940"/>
                  <a:gd name="connsiteY68" fmla="*/ 1996062 h 4967504"/>
                  <a:gd name="connsiteX69" fmla="*/ 1097282 w 4663940"/>
                  <a:gd name="connsiteY69" fmla="*/ 2053128 h 4967504"/>
                  <a:gd name="connsiteX70" fmla="*/ 1097282 w 4663940"/>
                  <a:gd name="connsiteY70" fmla="*/ 1842728 h 4967504"/>
                  <a:gd name="connsiteX71" fmla="*/ 1013985 w 4663940"/>
                  <a:gd name="connsiteY71" fmla="*/ 1823123 h 4967504"/>
                  <a:gd name="connsiteX72" fmla="*/ 947981 w 4663940"/>
                  <a:gd name="connsiteY72" fmla="*/ 1814477 h 4967504"/>
                  <a:gd name="connsiteX73" fmla="*/ 868429 w 4663940"/>
                  <a:gd name="connsiteY73" fmla="*/ 1811020 h 4967504"/>
                  <a:gd name="connsiteX74" fmla="*/ 1615458 w 4663940"/>
                  <a:gd name="connsiteY74" fmla="*/ 237723 h 4967504"/>
                  <a:gd name="connsiteX75" fmla="*/ 500399 w 4663940"/>
                  <a:gd name="connsiteY75" fmla="*/ 564991 h 4967504"/>
                  <a:gd name="connsiteX76" fmla="*/ 1615458 w 4663940"/>
                  <a:gd name="connsiteY76" fmla="*/ 892256 h 4967504"/>
                  <a:gd name="connsiteX77" fmla="*/ 2730517 w 4663940"/>
                  <a:gd name="connsiteY77" fmla="*/ 564991 h 4967504"/>
                  <a:gd name="connsiteX78" fmla="*/ 1615458 w 4663940"/>
                  <a:gd name="connsiteY78" fmla="*/ 237723 h 4967504"/>
                  <a:gd name="connsiteX79" fmla="*/ 1615456 w 4663940"/>
                  <a:gd name="connsiteY79" fmla="*/ 0 h 4967504"/>
                  <a:gd name="connsiteX80" fmla="*/ 3222576 w 4663940"/>
                  <a:gd name="connsiteY80" fmla="*/ 591590 h 4967504"/>
                  <a:gd name="connsiteX81" fmla="*/ 3228448 w 4663940"/>
                  <a:gd name="connsiteY81" fmla="*/ 639031 h 4967504"/>
                  <a:gd name="connsiteX82" fmla="*/ 3230914 w 4663940"/>
                  <a:gd name="connsiteY82" fmla="*/ 639031 h 4967504"/>
                  <a:gd name="connsiteX83" fmla="*/ 3230914 w 4663940"/>
                  <a:gd name="connsiteY83" fmla="*/ 658966 h 4967504"/>
                  <a:gd name="connsiteX84" fmla="*/ 3230916 w 4663940"/>
                  <a:gd name="connsiteY84" fmla="*/ 2749970 h 4967504"/>
                  <a:gd name="connsiteX85" fmla="*/ 2269213 w 4663940"/>
                  <a:gd name="connsiteY85" fmla="*/ 3410748 h 4967504"/>
                  <a:gd name="connsiteX86" fmla="*/ 1309648 w 4663940"/>
                  <a:gd name="connsiteY86" fmla="*/ 4132024 h 4967504"/>
                  <a:gd name="connsiteX87" fmla="*/ 8341 w 4663940"/>
                  <a:gd name="connsiteY87" fmla="*/ 3552225 h 4967504"/>
                  <a:gd name="connsiteX88" fmla="*/ 2469 w 4663940"/>
                  <a:gd name="connsiteY88" fmla="*/ 3504785 h 4967504"/>
                  <a:gd name="connsiteX89" fmla="*/ 0 w 4663940"/>
                  <a:gd name="connsiteY89" fmla="*/ 3504785 h 4967504"/>
                  <a:gd name="connsiteX90" fmla="*/ 0 w 4663940"/>
                  <a:gd name="connsiteY90" fmla="*/ 3484849 h 4967504"/>
                  <a:gd name="connsiteX91" fmla="*/ 0 w 4663940"/>
                  <a:gd name="connsiteY91" fmla="*/ 658972 h 4967504"/>
                  <a:gd name="connsiteX92" fmla="*/ 0 w 4663940"/>
                  <a:gd name="connsiteY92" fmla="*/ 658959 h 4967504"/>
                  <a:gd name="connsiteX93" fmla="*/ 8341 w 4663940"/>
                  <a:gd name="connsiteY93" fmla="*/ 591590 h 4967504"/>
                  <a:gd name="connsiteX94" fmla="*/ 1615456 w 4663940"/>
                  <a:gd name="connsiteY94" fmla="*/ 0 h 4967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4663940" h="4967504">
                    <a:moveTo>
                      <a:pt x="3269159" y="3053384"/>
                    </a:moveTo>
                    <a:cubicBezTo>
                      <a:pt x="2727496" y="3037804"/>
                      <a:pt x="2521360" y="3447912"/>
                      <a:pt x="2445040" y="3698745"/>
                    </a:cubicBezTo>
                    <a:cubicBezTo>
                      <a:pt x="1937681" y="3611785"/>
                      <a:pt x="1541945" y="3871372"/>
                      <a:pt x="1561166" y="4258161"/>
                    </a:cubicBezTo>
                    <a:cubicBezTo>
                      <a:pt x="1579044" y="4617907"/>
                      <a:pt x="1785606" y="4807107"/>
                      <a:pt x="2246169" y="4814882"/>
                    </a:cubicBezTo>
                    <a:lnTo>
                      <a:pt x="4100618" y="4825767"/>
                    </a:lnTo>
                    <a:cubicBezTo>
                      <a:pt x="4427642" y="4814660"/>
                      <a:pt x="4550722" y="4673742"/>
                      <a:pt x="4544311" y="4450687"/>
                    </a:cubicBezTo>
                    <a:cubicBezTo>
                      <a:pt x="4537900" y="4227631"/>
                      <a:pt x="4316004" y="4066148"/>
                      <a:pt x="4105694" y="4053489"/>
                    </a:cubicBezTo>
                    <a:cubicBezTo>
                      <a:pt x="4118460" y="3538650"/>
                      <a:pt x="3810821" y="3068965"/>
                      <a:pt x="3269159" y="3053384"/>
                    </a:cubicBezTo>
                    <a:close/>
                    <a:moveTo>
                      <a:pt x="3249592" y="2871742"/>
                    </a:moveTo>
                    <a:cubicBezTo>
                      <a:pt x="3790903" y="2875368"/>
                      <a:pt x="4236289" y="3343887"/>
                      <a:pt x="4236289" y="3899454"/>
                    </a:cubicBezTo>
                    <a:lnTo>
                      <a:pt x="4228504" y="3978178"/>
                    </a:lnTo>
                    <a:cubicBezTo>
                      <a:pt x="4445936" y="3982724"/>
                      <a:pt x="4651898" y="4193407"/>
                      <a:pt x="4663084" y="4467152"/>
                    </a:cubicBezTo>
                    <a:cubicBezTo>
                      <a:pt x="4674270" y="4740896"/>
                      <a:pt x="4578681" y="4968777"/>
                      <a:pt x="4208525" y="4967499"/>
                    </a:cubicBezTo>
                    <a:lnTo>
                      <a:pt x="1987713" y="4952792"/>
                    </a:lnTo>
                    <a:cubicBezTo>
                      <a:pt x="1664084" y="4885275"/>
                      <a:pt x="1416177" y="4647324"/>
                      <a:pt x="1420637" y="4243438"/>
                    </a:cubicBezTo>
                    <a:cubicBezTo>
                      <a:pt x="1425096" y="3839551"/>
                      <a:pt x="1696606" y="3443492"/>
                      <a:pt x="2331634" y="3552334"/>
                    </a:cubicBezTo>
                    <a:cubicBezTo>
                      <a:pt x="2427160" y="3238382"/>
                      <a:pt x="2708282" y="2868115"/>
                      <a:pt x="3249592" y="2871742"/>
                    </a:cubicBezTo>
                    <a:close/>
                    <a:moveTo>
                      <a:pt x="1637250" y="2023154"/>
                    </a:moveTo>
                    <a:cubicBezTo>
                      <a:pt x="1682591" y="2023154"/>
                      <a:pt x="1718332" y="2042752"/>
                      <a:pt x="1744469" y="2081956"/>
                    </a:cubicBezTo>
                    <a:cubicBezTo>
                      <a:pt x="1770598" y="2121152"/>
                      <a:pt x="1783665" y="2174761"/>
                      <a:pt x="1783665" y="2242785"/>
                    </a:cubicBezTo>
                    <a:cubicBezTo>
                      <a:pt x="1783665" y="2306957"/>
                      <a:pt x="1769835" y="2358074"/>
                      <a:pt x="1742159" y="2396117"/>
                    </a:cubicBezTo>
                    <a:cubicBezTo>
                      <a:pt x="1714489" y="2434160"/>
                      <a:pt x="1678173" y="2453183"/>
                      <a:pt x="1633210" y="2453183"/>
                    </a:cubicBezTo>
                    <a:cubicBezTo>
                      <a:pt x="1585945" y="2453183"/>
                      <a:pt x="1548572" y="2434358"/>
                      <a:pt x="1521091" y="2396694"/>
                    </a:cubicBezTo>
                    <a:cubicBezTo>
                      <a:pt x="1493613" y="2359028"/>
                      <a:pt x="1479878" y="2306580"/>
                      <a:pt x="1479878" y="2239322"/>
                    </a:cubicBezTo>
                    <a:cubicBezTo>
                      <a:pt x="1479878" y="2170532"/>
                      <a:pt x="1493708" y="2117309"/>
                      <a:pt x="1521384" y="2079643"/>
                    </a:cubicBezTo>
                    <a:cubicBezTo>
                      <a:pt x="1549052" y="2041986"/>
                      <a:pt x="1587672" y="2023154"/>
                      <a:pt x="1637250" y="2023154"/>
                    </a:cubicBezTo>
                    <a:close/>
                    <a:moveTo>
                      <a:pt x="2164186" y="1824859"/>
                    </a:moveTo>
                    <a:lnTo>
                      <a:pt x="2164186" y="2651487"/>
                    </a:lnTo>
                    <a:lnTo>
                      <a:pt x="2697977" y="2651487"/>
                    </a:lnTo>
                    <a:lnTo>
                      <a:pt x="2697977" y="2456646"/>
                    </a:lnTo>
                    <a:lnTo>
                      <a:pt x="2413213" y="2456646"/>
                    </a:lnTo>
                    <a:lnTo>
                      <a:pt x="2413213" y="1824859"/>
                    </a:lnTo>
                    <a:close/>
                    <a:moveTo>
                      <a:pt x="1639554" y="1811020"/>
                    </a:moveTo>
                    <a:cubicBezTo>
                      <a:pt x="1557311" y="1811020"/>
                      <a:pt x="1483908" y="1829370"/>
                      <a:pt x="1419348" y="1866073"/>
                    </a:cubicBezTo>
                    <a:cubicBezTo>
                      <a:pt x="1354787" y="1902775"/>
                      <a:pt x="1304634" y="1954751"/>
                      <a:pt x="1268893" y="2022002"/>
                    </a:cubicBezTo>
                    <a:cubicBezTo>
                      <a:pt x="1233154" y="2089253"/>
                      <a:pt x="1215283" y="2164962"/>
                      <a:pt x="1215283" y="2249121"/>
                    </a:cubicBezTo>
                    <a:cubicBezTo>
                      <a:pt x="1215283" y="2329443"/>
                      <a:pt x="1232965" y="2401403"/>
                      <a:pt x="1268318" y="2465002"/>
                    </a:cubicBezTo>
                    <a:cubicBezTo>
                      <a:pt x="1303671" y="2528606"/>
                      <a:pt x="1353153" y="2577989"/>
                      <a:pt x="1416753" y="2613150"/>
                    </a:cubicBezTo>
                    <a:cubicBezTo>
                      <a:pt x="1480357" y="2648314"/>
                      <a:pt x="1550969" y="2665894"/>
                      <a:pt x="1628603" y="2665894"/>
                    </a:cubicBezTo>
                    <a:cubicBezTo>
                      <a:pt x="1662031" y="2665894"/>
                      <a:pt x="1694124" y="2662626"/>
                      <a:pt x="1724862" y="2656095"/>
                    </a:cubicBezTo>
                    <a:lnTo>
                      <a:pt x="1829779" y="2762737"/>
                    </a:lnTo>
                    <a:lnTo>
                      <a:pt x="2142213" y="2762737"/>
                    </a:lnTo>
                    <a:lnTo>
                      <a:pt x="1923743" y="2551755"/>
                    </a:lnTo>
                    <a:cubicBezTo>
                      <a:pt x="2006369" y="2469136"/>
                      <a:pt x="2047678" y="2363834"/>
                      <a:pt x="2047678" y="2235865"/>
                    </a:cubicBezTo>
                    <a:cubicBezTo>
                      <a:pt x="2047678" y="2153239"/>
                      <a:pt x="2030669" y="2079359"/>
                      <a:pt x="1996666" y="2014217"/>
                    </a:cubicBezTo>
                    <a:cubicBezTo>
                      <a:pt x="1962654" y="1949079"/>
                      <a:pt x="1914423" y="1898926"/>
                      <a:pt x="1851972" y="1863771"/>
                    </a:cubicBezTo>
                    <a:cubicBezTo>
                      <a:pt x="1789525" y="1828607"/>
                      <a:pt x="1718717" y="1811020"/>
                      <a:pt x="1639554" y="1811020"/>
                    </a:cubicBezTo>
                    <a:close/>
                    <a:moveTo>
                      <a:pt x="868429" y="1811020"/>
                    </a:moveTo>
                    <a:cubicBezTo>
                      <a:pt x="766205" y="1811020"/>
                      <a:pt x="684737" y="1834942"/>
                      <a:pt x="624020" y="1882791"/>
                    </a:cubicBezTo>
                    <a:cubicBezTo>
                      <a:pt x="563295" y="1930633"/>
                      <a:pt x="532935" y="1994524"/>
                      <a:pt x="532935" y="2074460"/>
                    </a:cubicBezTo>
                    <a:cubicBezTo>
                      <a:pt x="532935" y="2188598"/>
                      <a:pt x="599420" y="2271218"/>
                      <a:pt x="732391" y="2322335"/>
                    </a:cubicBezTo>
                    <a:cubicBezTo>
                      <a:pt x="773511" y="2337703"/>
                      <a:pt x="801660" y="2349807"/>
                      <a:pt x="816840" y="2358651"/>
                    </a:cubicBezTo>
                    <a:cubicBezTo>
                      <a:pt x="832020" y="2367486"/>
                      <a:pt x="843357" y="2377001"/>
                      <a:pt x="850852" y="2387179"/>
                    </a:cubicBezTo>
                    <a:cubicBezTo>
                      <a:pt x="858346" y="2397365"/>
                      <a:pt x="862087" y="2409184"/>
                      <a:pt x="862087" y="2422634"/>
                    </a:cubicBezTo>
                    <a:cubicBezTo>
                      <a:pt x="862087" y="2441466"/>
                      <a:pt x="854599" y="2455778"/>
                      <a:pt x="839610" y="2465577"/>
                    </a:cubicBezTo>
                    <a:cubicBezTo>
                      <a:pt x="824619" y="2475376"/>
                      <a:pt x="803483" y="2480275"/>
                      <a:pt x="776202" y="2480275"/>
                    </a:cubicBezTo>
                    <a:cubicBezTo>
                      <a:pt x="740074" y="2480275"/>
                      <a:pt x="701070" y="2472497"/>
                      <a:pt x="659184" y="2456930"/>
                    </a:cubicBezTo>
                    <a:cubicBezTo>
                      <a:pt x="617291" y="2441373"/>
                      <a:pt x="579057" y="2420907"/>
                      <a:pt x="544470" y="2395542"/>
                    </a:cubicBezTo>
                    <a:lnTo>
                      <a:pt x="544470" y="2622083"/>
                    </a:lnTo>
                    <a:cubicBezTo>
                      <a:pt x="616327" y="2651289"/>
                      <a:pt x="695500" y="2665894"/>
                      <a:pt x="781960" y="2665894"/>
                    </a:cubicBezTo>
                    <a:cubicBezTo>
                      <a:pt x="856517" y="2665894"/>
                      <a:pt x="920312" y="2655904"/>
                      <a:pt x="973344" y="2635920"/>
                    </a:cubicBezTo>
                    <a:cubicBezTo>
                      <a:pt x="1026379" y="2615936"/>
                      <a:pt x="1067595" y="2585576"/>
                      <a:pt x="1096991" y="2544843"/>
                    </a:cubicBezTo>
                    <a:cubicBezTo>
                      <a:pt x="1126394" y="2504102"/>
                      <a:pt x="1141093" y="2456260"/>
                      <a:pt x="1141093" y="2401309"/>
                    </a:cubicBezTo>
                    <a:cubicBezTo>
                      <a:pt x="1141093" y="2344812"/>
                      <a:pt x="1123317" y="2296006"/>
                      <a:pt x="1087767" y="2254886"/>
                    </a:cubicBezTo>
                    <a:cubicBezTo>
                      <a:pt x="1052226" y="2213766"/>
                      <a:pt x="991601" y="2175913"/>
                      <a:pt x="905898" y="2141324"/>
                    </a:cubicBezTo>
                    <a:cubicBezTo>
                      <a:pt x="862473" y="2123265"/>
                      <a:pt x="833938" y="2108567"/>
                      <a:pt x="820296" y="2097229"/>
                    </a:cubicBezTo>
                    <a:cubicBezTo>
                      <a:pt x="806655" y="2085892"/>
                      <a:pt x="799831" y="2071574"/>
                      <a:pt x="799831" y="2054280"/>
                    </a:cubicBezTo>
                    <a:cubicBezTo>
                      <a:pt x="799831" y="2036221"/>
                      <a:pt x="808289" y="2022002"/>
                      <a:pt x="825196" y="2011628"/>
                    </a:cubicBezTo>
                    <a:cubicBezTo>
                      <a:pt x="842110" y="2001246"/>
                      <a:pt x="864398" y="1996062"/>
                      <a:pt x="892067" y="1996062"/>
                    </a:cubicBezTo>
                    <a:cubicBezTo>
                      <a:pt x="959319" y="1996062"/>
                      <a:pt x="1027720" y="2015085"/>
                      <a:pt x="1097282" y="2053128"/>
                    </a:cubicBezTo>
                    <a:lnTo>
                      <a:pt x="1097282" y="1842728"/>
                    </a:lnTo>
                    <a:cubicBezTo>
                      <a:pt x="1061543" y="1833120"/>
                      <a:pt x="1033778" y="1826587"/>
                      <a:pt x="1013985" y="1823123"/>
                    </a:cubicBezTo>
                    <a:cubicBezTo>
                      <a:pt x="994196" y="1819667"/>
                      <a:pt x="972194" y="1816788"/>
                      <a:pt x="947981" y="1814477"/>
                    </a:cubicBezTo>
                    <a:cubicBezTo>
                      <a:pt x="923768" y="1812172"/>
                      <a:pt x="897251" y="1811020"/>
                      <a:pt x="868429" y="1811020"/>
                    </a:cubicBezTo>
                    <a:close/>
                    <a:moveTo>
                      <a:pt x="1615458" y="237723"/>
                    </a:moveTo>
                    <a:cubicBezTo>
                      <a:pt x="999628" y="237723"/>
                      <a:pt x="500399" y="384245"/>
                      <a:pt x="500399" y="564991"/>
                    </a:cubicBezTo>
                    <a:cubicBezTo>
                      <a:pt x="500399" y="745735"/>
                      <a:pt x="999628" y="892256"/>
                      <a:pt x="1615458" y="892256"/>
                    </a:cubicBezTo>
                    <a:cubicBezTo>
                      <a:pt x="2231288" y="892256"/>
                      <a:pt x="2730517" y="745735"/>
                      <a:pt x="2730517" y="564991"/>
                    </a:cubicBezTo>
                    <a:cubicBezTo>
                      <a:pt x="2730517" y="384245"/>
                      <a:pt x="2231288" y="237723"/>
                      <a:pt x="1615458" y="237723"/>
                    </a:cubicBezTo>
                    <a:close/>
                    <a:moveTo>
                      <a:pt x="1615456" y="0"/>
                    </a:moveTo>
                    <a:cubicBezTo>
                      <a:pt x="2451887" y="0"/>
                      <a:pt x="3139847" y="259304"/>
                      <a:pt x="3222576" y="591590"/>
                    </a:cubicBezTo>
                    <a:lnTo>
                      <a:pt x="3228448" y="639031"/>
                    </a:lnTo>
                    <a:lnTo>
                      <a:pt x="3230914" y="639031"/>
                    </a:lnTo>
                    <a:lnTo>
                      <a:pt x="3230914" y="658966"/>
                    </a:lnTo>
                    <a:cubicBezTo>
                      <a:pt x="3230914" y="1010789"/>
                      <a:pt x="3234566" y="2597955"/>
                      <a:pt x="3230916" y="2749970"/>
                    </a:cubicBezTo>
                    <a:cubicBezTo>
                      <a:pt x="2813586" y="2788801"/>
                      <a:pt x="2392628" y="2983660"/>
                      <a:pt x="2269213" y="3410748"/>
                    </a:cubicBezTo>
                    <a:cubicBezTo>
                      <a:pt x="1886462" y="3324602"/>
                      <a:pt x="1434770" y="3503342"/>
                      <a:pt x="1309648" y="4132024"/>
                    </a:cubicBezTo>
                    <a:cubicBezTo>
                      <a:pt x="616495" y="4077849"/>
                      <a:pt x="80728" y="3842976"/>
                      <a:pt x="8341" y="3552225"/>
                    </a:cubicBezTo>
                    <a:lnTo>
                      <a:pt x="2469" y="3504785"/>
                    </a:lnTo>
                    <a:lnTo>
                      <a:pt x="0" y="3504785"/>
                    </a:lnTo>
                    <a:lnTo>
                      <a:pt x="0" y="3484849"/>
                    </a:lnTo>
                    <a:lnTo>
                      <a:pt x="0" y="658972"/>
                    </a:lnTo>
                    <a:lnTo>
                      <a:pt x="0" y="658959"/>
                    </a:lnTo>
                    <a:lnTo>
                      <a:pt x="8341" y="591590"/>
                    </a:lnTo>
                    <a:cubicBezTo>
                      <a:pt x="91067" y="259304"/>
                      <a:pt x="779025" y="0"/>
                      <a:pt x="1615456"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base" latinLnBrk="0" hangingPunct="1">
                  <a:lnSpc>
                    <a:spcPct val="90000"/>
                  </a:lnSpc>
                  <a:spcBef>
                    <a:spcPct val="0"/>
                  </a:spcBef>
                  <a:spcAft>
                    <a:spcPct val="0"/>
                  </a:spcAft>
                  <a:buClrTx/>
                  <a:buSzTx/>
                  <a:buFontTx/>
                  <a:buNone/>
                  <a:tabLst/>
                  <a:defRPr/>
                </a:pPr>
                <a:endParaRPr kumimoji="0" lang="en-IN" sz="1800" b="1" i="0" u="none" strike="noStrike" kern="0" cap="none" spc="0" normalizeH="0" baseline="0" noProof="0" dirty="0">
                  <a:ln>
                    <a:noFill/>
                  </a:ln>
                  <a:solidFill>
                    <a:schemeClr val="tx1"/>
                  </a:solidFill>
                  <a:effectLst/>
                  <a:uLnTx/>
                  <a:uFillTx/>
                  <a:latin typeface="Segoe UI Light"/>
                  <a:ea typeface="Segoe UI" pitchFamily="34" charset="0"/>
                  <a:cs typeface="Segoe UI" pitchFamily="34" charset="0"/>
                </a:endParaRPr>
              </a:p>
            </p:txBody>
          </p:sp>
        </p:grpSp>
        <p:grpSp>
          <p:nvGrpSpPr>
            <p:cNvPr id="96" name="Group 95"/>
            <p:cNvGrpSpPr/>
            <p:nvPr/>
          </p:nvGrpSpPr>
          <p:grpSpPr>
            <a:xfrm>
              <a:off x="5888009" y="1147426"/>
              <a:ext cx="287480" cy="4796174"/>
              <a:chOff x="487966" y="588651"/>
              <a:chExt cx="576073" cy="6273264"/>
            </a:xfrm>
            <a:solidFill>
              <a:srgbClr val="0078D7"/>
            </a:solidFill>
          </p:grpSpPr>
          <p:sp>
            <p:nvSpPr>
              <p:cNvPr id="104" name="Pentagon 103"/>
              <p:cNvSpPr/>
              <p:nvPr/>
            </p:nvSpPr>
            <p:spPr bwMode="auto">
              <a:xfrm rot="5400000" flipH="1">
                <a:off x="-869917" y="1946534"/>
                <a:ext cx="3291837" cy="576072"/>
              </a:xfrm>
              <a:prstGeom prst="homePlat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ea typeface="Segoe UI" pitchFamily="34" charset="0"/>
                  <a:cs typeface="Segoe UI Semibold" panose="020B0702040204020203" pitchFamily="34" charset="0"/>
                </a:endParaRPr>
              </a:p>
            </p:txBody>
          </p:sp>
          <p:sp>
            <p:nvSpPr>
              <p:cNvPr id="105" name="Pentagon 104"/>
              <p:cNvSpPr/>
              <p:nvPr/>
            </p:nvSpPr>
            <p:spPr bwMode="auto">
              <a:xfrm rot="16200000" flipH="1">
                <a:off x="-717578" y="5080298"/>
                <a:ext cx="2987161" cy="576073"/>
              </a:xfrm>
              <a:prstGeom prst="homePlat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ea typeface="Segoe UI" pitchFamily="34" charset="0"/>
                  <a:cs typeface="Segoe UI Semibold" panose="020B0702040204020203" pitchFamily="34" charset="0"/>
                </a:endParaRPr>
              </a:p>
            </p:txBody>
          </p:sp>
          <p:sp>
            <p:nvSpPr>
              <p:cNvPr id="106" name="TextBox 105"/>
              <p:cNvSpPr txBox="1"/>
              <p:nvPr/>
            </p:nvSpPr>
            <p:spPr>
              <a:xfrm rot="16200000">
                <a:off x="-455190" y="5308153"/>
                <a:ext cx="2481943" cy="272829"/>
              </a:xfrm>
              <a:prstGeom prst="rect">
                <a:avLst/>
              </a:prstGeom>
              <a:noFill/>
            </p:spPr>
            <p:txBody>
              <a:bodyPr wrap="square" lIns="182854" tIns="146284" rIns="182854" bIns="146284" rtlCol="0" anchor="ctr">
                <a:noAutofit/>
              </a:bodyPr>
              <a:lstStyle/>
              <a:p>
                <a:pPr marL="0" marR="0" lvl="0" indent="0" defTabSz="914225"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0078D7"/>
                    </a:solidFill>
                    <a:effectLst/>
                    <a:uLnTx/>
                    <a:uFillTx/>
                    <a:cs typeface="Segoe UI Semibold" panose="020B0702040204020203" pitchFamily="34" charset="0"/>
                  </a:rPr>
                  <a:t>On-premises</a:t>
                </a:r>
              </a:p>
            </p:txBody>
          </p:sp>
          <p:sp>
            <p:nvSpPr>
              <p:cNvPr id="107" name="TextBox 106"/>
              <p:cNvSpPr txBox="1"/>
              <p:nvPr/>
            </p:nvSpPr>
            <p:spPr>
              <a:xfrm rot="16200000">
                <a:off x="-455190" y="1862837"/>
                <a:ext cx="2481943" cy="272829"/>
              </a:xfrm>
              <a:prstGeom prst="rect">
                <a:avLst/>
              </a:prstGeom>
              <a:noFill/>
            </p:spPr>
            <p:txBody>
              <a:bodyPr wrap="square" lIns="182854" tIns="146284" rIns="182854" bIns="146284" rtlCol="0" anchor="ctr">
                <a:noAutofit/>
              </a:bodyPr>
              <a:lstStyle/>
              <a:p>
                <a:pPr marL="0" marR="0" lvl="0" indent="0" algn="r" defTabSz="914225"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0078D7"/>
                    </a:solidFill>
                    <a:effectLst/>
                    <a:uLnTx/>
                    <a:uFillTx/>
                    <a:cs typeface="Segoe UI Semibold" panose="020B0702040204020203" pitchFamily="34" charset="0"/>
                  </a:rPr>
                  <a:t>Cloud</a:t>
                </a:r>
              </a:p>
            </p:txBody>
          </p:sp>
        </p:grpSp>
        <p:grpSp>
          <p:nvGrpSpPr>
            <p:cNvPr id="3" name="Group 2"/>
            <p:cNvGrpSpPr/>
            <p:nvPr/>
          </p:nvGrpSpPr>
          <p:grpSpPr>
            <a:xfrm>
              <a:off x="6217267" y="3740357"/>
              <a:ext cx="5475277" cy="2052367"/>
              <a:chOff x="6217267" y="3399158"/>
              <a:chExt cx="5475277" cy="2052367"/>
            </a:xfrm>
          </p:grpSpPr>
          <p:sp>
            <p:nvSpPr>
              <p:cNvPr id="118" name="Rectangle 117"/>
              <p:cNvSpPr/>
              <p:nvPr/>
            </p:nvSpPr>
            <p:spPr bwMode="auto">
              <a:xfrm>
                <a:off x="6217267" y="3399158"/>
                <a:ext cx="2710527" cy="2052367"/>
              </a:xfrm>
              <a:prstGeom prst="rect">
                <a:avLst/>
              </a:prstGeom>
              <a:solidFill>
                <a:srgbClr val="002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34464" rIns="134464" bIns="134464" numCol="1" spcCol="0" rtlCol="0" fromWordArt="0" anchor="b" anchorCtr="0" forceAA="0" compatLnSpc="1">
                <a:prstTxWarp prst="textNoShape">
                  <a:avLst/>
                </a:prstTxWarp>
                <a:noAutofit/>
              </a:bodyPr>
              <a:lstStyle/>
              <a:p>
                <a:pPr marL="0" marR="0" lvl="0" indent="0"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SQL Server </a:t>
                </a:r>
              </a:p>
              <a:p>
                <a:pPr marL="0" marR="0" lvl="0" indent="0"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Analytics Platform System</a:t>
                </a:r>
              </a:p>
            </p:txBody>
          </p:sp>
          <p:sp>
            <p:nvSpPr>
              <p:cNvPr id="119" name="Freeform 118"/>
              <p:cNvSpPr/>
              <p:nvPr/>
            </p:nvSpPr>
            <p:spPr bwMode="auto">
              <a:xfrm>
                <a:off x="6312613" y="3492573"/>
                <a:ext cx="409829" cy="525626"/>
              </a:xfrm>
              <a:custGeom>
                <a:avLst/>
                <a:gdLst>
                  <a:gd name="connsiteX0" fmla="*/ 737517 w 1455401"/>
                  <a:gd name="connsiteY0" fmla="*/ 911351 h 1866625"/>
                  <a:gd name="connsiteX1" fmla="*/ 785815 w 1455401"/>
                  <a:gd name="connsiteY1" fmla="*/ 937839 h 1866625"/>
                  <a:gd name="connsiteX2" fmla="*/ 803471 w 1455401"/>
                  <a:gd name="connsiteY2" fmla="*/ 1010286 h 1866625"/>
                  <a:gd name="connsiteX3" fmla="*/ 784774 w 1455401"/>
                  <a:gd name="connsiteY3" fmla="*/ 1079356 h 1866625"/>
                  <a:gd name="connsiteX4" fmla="*/ 735697 w 1455401"/>
                  <a:gd name="connsiteY4" fmla="*/ 1105062 h 1866625"/>
                  <a:gd name="connsiteX5" fmla="*/ 685192 w 1455401"/>
                  <a:gd name="connsiteY5" fmla="*/ 1079616 h 1866625"/>
                  <a:gd name="connsiteX6" fmla="*/ 666627 w 1455401"/>
                  <a:gd name="connsiteY6" fmla="*/ 1008726 h 1866625"/>
                  <a:gd name="connsiteX7" fmla="*/ 685324 w 1455401"/>
                  <a:gd name="connsiteY7" fmla="*/ 936797 h 1866625"/>
                  <a:gd name="connsiteX8" fmla="*/ 737517 w 1455401"/>
                  <a:gd name="connsiteY8" fmla="*/ 911351 h 1866625"/>
                  <a:gd name="connsiteX9" fmla="*/ 974881 w 1455401"/>
                  <a:gd name="connsiteY9" fmla="*/ 822027 h 1866625"/>
                  <a:gd name="connsiteX10" fmla="*/ 974881 w 1455401"/>
                  <a:gd name="connsiteY10" fmla="*/ 1194390 h 1866625"/>
                  <a:gd name="connsiteX11" fmla="*/ 1215333 w 1455401"/>
                  <a:gd name="connsiteY11" fmla="*/ 1194390 h 1866625"/>
                  <a:gd name="connsiteX12" fmla="*/ 1215333 w 1455401"/>
                  <a:gd name="connsiteY12" fmla="*/ 1106622 h 1866625"/>
                  <a:gd name="connsiteX13" fmla="*/ 1087058 w 1455401"/>
                  <a:gd name="connsiteY13" fmla="*/ 1106622 h 1866625"/>
                  <a:gd name="connsiteX14" fmla="*/ 1087058 w 1455401"/>
                  <a:gd name="connsiteY14" fmla="*/ 822027 h 1866625"/>
                  <a:gd name="connsiteX15" fmla="*/ 738555 w 1455401"/>
                  <a:gd name="connsiteY15" fmla="*/ 815793 h 1866625"/>
                  <a:gd name="connsiteX16" fmla="*/ 639361 w 1455401"/>
                  <a:gd name="connsiteY16" fmla="*/ 840592 h 1866625"/>
                  <a:gd name="connsiteX17" fmla="*/ 571587 w 1455401"/>
                  <a:gd name="connsiteY17" fmla="*/ 910832 h 1866625"/>
                  <a:gd name="connsiteX18" fmla="*/ 547438 w 1455401"/>
                  <a:gd name="connsiteY18" fmla="*/ 1013140 h 1866625"/>
                  <a:gd name="connsiteX19" fmla="*/ 571328 w 1455401"/>
                  <a:gd name="connsiteY19" fmla="*/ 1110386 h 1866625"/>
                  <a:gd name="connsiteX20" fmla="*/ 638192 w 1455401"/>
                  <a:gd name="connsiteY20" fmla="*/ 1177121 h 1866625"/>
                  <a:gd name="connsiteX21" fmla="*/ 733622 w 1455401"/>
                  <a:gd name="connsiteY21" fmla="*/ 1200880 h 1866625"/>
                  <a:gd name="connsiteX22" fmla="*/ 776983 w 1455401"/>
                  <a:gd name="connsiteY22" fmla="*/ 1196466 h 1866625"/>
                  <a:gd name="connsiteX23" fmla="*/ 824244 w 1455401"/>
                  <a:gd name="connsiteY23" fmla="*/ 1244504 h 1866625"/>
                  <a:gd name="connsiteX24" fmla="*/ 964983 w 1455401"/>
                  <a:gd name="connsiteY24" fmla="*/ 1244504 h 1866625"/>
                  <a:gd name="connsiteX25" fmla="*/ 866571 w 1455401"/>
                  <a:gd name="connsiteY25" fmla="*/ 1149465 h 1866625"/>
                  <a:gd name="connsiteX26" fmla="*/ 922399 w 1455401"/>
                  <a:gd name="connsiteY26" fmla="*/ 1007169 h 1866625"/>
                  <a:gd name="connsiteX27" fmla="*/ 899420 w 1455401"/>
                  <a:gd name="connsiteY27" fmla="*/ 907325 h 1866625"/>
                  <a:gd name="connsiteX28" fmla="*/ 834241 w 1455401"/>
                  <a:gd name="connsiteY28" fmla="*/ 839555 h 1866625"/>
                  <a:gd name="connsiteX29" fmla="*/ 738555 w 1455401"/>
                  <a:gd name="connsiteY29" fmla="*/ 815793 h 1866625"/>
                  <a:gd name="connsiteX30" fmla="*/ 391194 w 1455401"/>
                  <a:gd name="connsiteY30" fmla="*/ 815793 h 1866625"/>
                  <a:gd name="connsiteX31" fmla="*/ 281097 w 1455401"/>
                  <a:gd name="connsiteY31" fmla="*/ 848123 h 1866625"/>
                  <a:gd name="connsiteX32" fmla="*/ 240067 w 1455401"/>
                  <a:gd name="connsiteY32" fmla="*/ 934462 h 1866625"/>
                  <a:gd name="connsiteX33" fmla="*/ 329914 w 1455401"/>
                  <a:gd name="connsiteY33" fmla="*/ 1046120 h 1866625"/>
                  <a:gd name="connsiteX34" fmla="*/ 367955 w 1455401"/>
                  <a:gd name="connsiteY34" fmla="*/ 1062479 h 1866625"/>
                  <a:gd name="connsiteX35" fmla="*/ 383276 w 1455401"/>
                  <a:gd name="connsiteY35" fmla="*/ 1075330 h 1866625"/>
                  <a:gd name="connsiteX36" fmla="*/ 388337 w 1455401"/>
                  <a:gd name="connsiteY36" fmla="*/ 1091301 h 1866625"/>
                  <a:gd name="connsiteX37" fmla="*/ 378212 w 1455401"/>
                  <a:gd name="connsiteY37" fmla="*/ 1110645 h 1866625"/>
                  <a:gd name="connsiteX38" fmla="*/ 349649 w 1455401"/>
                  <a:gd name="connsiteY38" fmla="*/ 1117266 h 1866625"/>
                  <a:gd name="connsiteX39" fmla="*/ 296937 w 1455401"/>
                  <a:gd name="connsiteY39" fmla="*/ 1106750 h 1866625"/>
                  <a:gd name="connsiteX40" fmla="*/ 245263 w 1455401"/>
                  <a:gd name="connsiteY40" fmla="*/ 1079097 h 1866625"/>
                  <a:gd name="connsiteX41" fmla="*/ 245263 w 1455401"/>
                  <a:gd name="connsiteY41" fmla="*/ 1181145 h 1866625"/>
                  <a:gd name="connsiteX42" fmla="*/ 352243 w 1455401"/>
                  <a:gd name="connsiteY42" fmla="*/ 1200880 h 1866625"/>
                  <a:gd name="connsiteX43" fmla="*/ 438454 w 1455401"/>
                  <a:gd name="connsiteY43" fmla="*/ 1187378 h 1866625"/>
                  <a:gd name="connsiteX44" fmla="*/ 494152 w 1455401"/>
                  <a:gd name="connsiteY44" fmla="*/ 1146351 h 1866625"/>
                  <a:gd name="connsiteX45" fmla="*/ 514018 w 1455401"/>
                  <a:gd name="connsiteY45" fmla="*/ 1081695 h 1866625"/>
                  <a:gd name="connsiteX46" fmla="*/ 489997 w 1455401"/>
                  <a:gd name="connsiteY46" fmla="*/ 1015737 h 1866625"/>
                  <a:gd name="connsiteX47" fmla="*/ 408072 w 1455401"/>
                  <a:gd name="connsiteY47" fmla="*/ 964582 h 1866625"/>
                  <a:gd name="connsiteX48" fmla="*/ 369512 w 1455401"/>
                  <a:gd name="connsiteY48" fmla="*/ 944719 h 1866625"/>
                  <a:gd name="connsiteX49" fmla="*/ 360293 w 1455401"/>
                  <a:gd name="connsiteY49" fmla="*/ 925372 h 1866625"/>
                  <a:gd name="connsiteX50" fmla="*/ 371719 w 1455401"/>
                  <a:gd name="connsiteY50" fmla="*/ 906159 h 1866625"/>
                  <a:gd name="connsiteX51" fmla="*/ 401842 w 1455401"/>
                  <a:gd name="connsiteY51" fmla="*/ 899147 h 1866625"/>
                  <a:gd name="connsiteX52" fmla="*/ 494283 w 1455401"/>
                  <a:gd name="connsiteY52" fmla="*/ 924853 h 1866625"/>
                  <a:gd name="connsiteX53" fmla="*/ 494283 w 1455401"/>
                  <a:gd name="connsiteY53" fmla="*/ 830076 h 1866625"/>
                  <a:gd name="connsiteX54" fmla="*/ 456761 w 1455401"/>
                  <a:gd name="connsiteY54" fmla="*/ 821245 h 1866625"/>
                  <a:gd name="connsiteX55" fmla="*/ 427029 w 1455401"/>
                  <a:gd name="connsiteY55" fmla="*/ 817350 h 1866625"/>
                  <a:gd name="connsiteX56" fmla="*/ 391194 w 1455401"/>
                  <a:gd name="connsiteY56" fmla="*/ 815793 h 1866625"/>
                  <a:gd name="connsiteX57" fmla="*/ 1 w 1455401"/>
                  <a:gd name="connsiteY57" fmla="*/ 235984 h 1866625"/>
                  <a:gd name="connsiteX58" fmla="*/ 1 w 1455401"/>
                  <a:gd name="connsiteY58" fmla="*/ 257081 h 1866625"/>
                  <a:gd name="connsiteX59" fmla="*/ 1 w 1455401"/>
                  <a:gd name="connsiteY59" fmla="*/ 296835 h 1866625"/>
                  <a:gd name="connsiteX60" fmla="*/ 0 w 1455401"/>
                  <a:gd name="connsiteY60" fmla="*/ 296838 h 1866625"/>
                  <a:gd name="connsiteX61" fmla="*/ 1 w 1455401"/>
                  <a:gd name="connsiteY61" fmla="*/ 235984 h 1866625"/>
                  <a:gd name="connsiteX62" fmla="*/ 727701 w 1455401"/>
                  <a:gd name="connsiteY62" fmla="*/ 107085 h 1866625"/>
                  <a:gd name="connsiteX63" fmla="*/ 225411 w 1455401"/>
                  <a:gd name="connsiteY63" fmla="*/ 254506 h 1866625"/>
                  <a:gd name="connsiteX64" fmla="*/ 727701 w 1455401"/>
                  <a:gd name="connsiteY64" fmla="*/ 401926 h 1866625"/>
                  <a:gd name="connsiteX65" fmla="*/ 1229991 w 1455401"/>
                  <a:gd name="connsiteY65" fmla="*/ 254506 h 1866625"/>
                  <a:gd name="connsiteX66" fmla="*/ 727701 w 1455401"/>
                  <a:gd name="connsiteY66" fmla="*/ 107085 h 1866625"/>
                  <a:gd name="connsiteX67" fmla="*/ 727700 w 1455401"/>
                  <a:gd name="connsiteY67" fmla="*/ 0 h 1866625"/>
                  <a:gd name="connsiteX68" fmla="*/ 1451644 w 1455401"/>
                  <a:gd name="connsiteY68" fmla="*/ 266488 h 1866625"/>
                  <a:gd name="connsiteX69" fmla="*/ 1454289 w 1455401"/>
                  <a:gd name="connsiteY69" fmla="*/ 287858 h 1866625"/>
                  <a:gd name="connsiteX70" fmla="*/ 1455400 w 1455401"/>
                  <a:gd name="connsiteY70" fmla="*/ 287858 h 1866625"/>
                  <a:gd name="connsiteX71" fmla="*/ 1455400 w 1455401"/>
                  <a:gd name="connsiteY71" fmla="*/ 296838 h 1866625"/>
                  <a:gd name="connsiteX72" fmla="*/ 1455401 w 1455401"/>
                  <a:gd name="connsiteY72" fmla="*/ 1569784 h 1866625"/>
                  <a:gd name="connsiteX73" fmla="*/ 1455401 w 1455401"/>
                  <a:gd name="connsiteY73" fmla="*/ 1569787 h 1866625"/>
                  <a:gd name="connsiteX74" fmla="*/ 1455401 w 1455401"/>
                  <a:gd name="connsiteY74" fmla="*/ 1569790 h 1866625"/>
                  <a:gd name="connsiteX75" fmla="*/ 1455401 w 1455401"/>
                  <a:gd name="connsiteY75" fmla="*/ 1578767 h 1866625"/>
                  <a:gd name="connsiteX76" fmla="*/ 1454289 w 1455401"/>
                  <a:gd name="connsiteY76" fmla="*/ 1578767 h 1866625"/>
                  <a:gd name="connsiteX77" fmla="*/ 1451644 w 1455401"/>
                  <a:gd name="connsiteY77" fmla="*/ 1600137 h 1866625"/>
                  <a:gd name="connsiteX78" fmla="*/ 727701 w 1455401"/>
                  <a:gd name="connsiteY78" fmla="*/ 1866625 h 1866625"/>
                  <a:gd name="connsiteX79" fmla="*/ 3758 w 1455401"/>
                  <a:gd name="connsiteY79" fmla="*/ 1600137 h 1866625"/>
                  <a:gd name="connsiteX80" fmla="*/ 1113 w 1455401"/>
                  <a:gd name="connsiteY80" fmla="*/ 1578767 h 1866625"/>
                  <a:gd name="connsiteX81" fmla="*/ 1 w 1455401"/>
                  <a:gd name="connsiteY81" fmla="*/ 1578767 h 1866625"/>
                  <a:gd name="connsiteX82" fmla="*/ 1 w 1455401"/>
                  <a:gd name="connsiteY82" fmla="*/ 1569787 h 1866625"/>
                  <a:gd name="connsiteX83" fmla="*/ 1 w 1455401"/>
                  <a:gd name="connsiteY83" fmla="*/ 296841 h 1866625"/>
                  <a:gd name="connsiteX84" fmla="*/ 1 w 1455401"/>
                  <a:gd name="connsiteY84" fmla="*/ 296835 h 1866625"/>
                  <a:gd name="connsiteX85" fmla="*/ 1 w 1455401"/>
                  <a:gd name="connsiteY85" fmla="*/ 296835 h 1866625"/>
                  <a:gd name="connsiteX86" fmla="*/ 3758 w 1455401"/>
                  <a:gd name="connsiteY86" fmla="*/ 266488 h 1866625"/>
                  <a:gd name="connsiteX87" fmla="*/ 727700 w 1455401"/>
                  <a:gd name="connsiteY87" fmla="*/ 0 h 186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455401" h="1866625">
                    <a:moveTo>
                      <a:pt x="737517" y="911351"/>
                    </a:moveTo>
                    <a:cubicBezTo>
                      <a:pt x="757941" y="911351"/>
                      <a:pt x="774041" y="920179"/>
                      <a:pt x="785815" y="937839"/>
                    </a:cubicBezTo>
                    <a:cubicBezTo>
                      <a:pt x="797585" y="955495"/>
                      <a:pt x="803471" y="979644"/>
                      <a:pt x="803471" y="1010286"/>
                    </a:cubicBezTo>
                    <a:cubicBezTo>
                      <a:pt x="803471" y="1039193"/>
                      <a:pt x="797241" y="1062219"/>
                      <a:pt x="784774" y="1079356"/>
                    </a:cubicBezTo>
                    <a:cubicBezTo>
                      <a:pt x="772310" y="1096493"/>
                      <a:pt x="755951" y="1105062"/>
                      <a:pt x="735697" y="1105062"/>
                    </a:cubicBezTo>
                    <a:cubicBezTo>
                      <a:pt x="714406" y="1105062"/>
                      <a:pt x="697571" y="1096582"/>
                      <a:pt x="685192" y="1079616"/>
                    </a:cubicBezTo>
                    <a:cubicBezTo>
                      <a:pt x="672814" y="1062649"/>
                      <a:pt x="666627" y="1039023"/>
                      <a:pt x="666627" y="1008726"/>
                    </a:cubicBezTo>
                    <a:cubicBezTo>
                      <a:pt x="666627" y="977739"/>
                      <a:pt x="672857" y="953764"/>
                      <a:pt x="685324" y="936797"/>
                    </a:cubicBezTo>
                    <a:cubicBezTo>
                      <a:pt x="697787" y="919834"/>
                      <a:pt x="715184" y="911351"/>
                      <a:pt x="737517" y="911351"/>
                    </a:cubicBezTo>
                    <a:close/>
                    <a:moveTo>
                      <a:pt x="974881" y="822027"/>
                    </a:moveTo>
                    <a:lnTo>
                      <a:pt x="974881" y="1194390"/>
                    </a:lnTo>
                    <a:lnTo>
                      <a:pt x="1215333" y="1194390"/>
                    </a:lnTo>
                    <a:lnTo>
                      <a:pt x="1215333" y="1106622"/>
                    </a:lnTo>
                    <a:lnTo>
                      <a:pt x="1087058" y="1106622"/>
                    </a:lnTo>
                    <a:lnTo>
                      <a:pt x="1087058" y="822027"/>
                    </a:lnTo>
                    <a:close/>
                    <a:moveTo>
                      <a:pt x="738555" y="815793"/>
                    </a:moveTo>
                    <a:cubicBezTo>
                      <a:pt x="701508" y="815793"/>
                      <a:pt x="668443" y="824059"/>
                      <a:pt x="639361" y="840592"/>
                    </a:cubicBezTo>
                    <a:cubicBezTo>
                      <a:pt x="610279" y="857125"/>
                      <a:pt x="587687" y="880538"/>
                      <a:pt x="571587" y="910832"/>
                    </a:cubicBezTo>
                    <a:cubicBezTo>
                      <a:pt x="555488" y="941126"/>
                      <a:pt x="547438" y="975230"/>
                      <a:pt x="547438" y="1013140"/>
                    </a:cubicBezTo>
                    <a:cubicBezTo>
                      <a:pt x="547438" y="1049322"/>
                      <a:pt x="555403" y="1081737"/>
                      <a:pt x="571328" y="1110386"/>
                    </a:cubicBezTo>
                    <a:cubicBezTo>
                      <a:pt x="587253" y="1139037"/>
                      <a:pt x="609543" y="1161282"/>
                      <a:pt x="638192" y="1177121"/>
                    </a:cubicBezTo>
                    <a:cubicBezTo>
                      <a:pt x="666843" y="1192961"/>
                      <a:pt x="698651" y="1200880"/>
                      <a:pt x="733622" y="1200880"/>
                    </a:cubicBezTo>
                    <a:cubicBezTo>
                      <a:pt x="748680" y="1200880"/>
                      <a:pt x="763137" y="1199408"/>
                      <a:pt x="776983" y="1196466"/>
                    </a:cubicBezTo>
                    <a:lnTo>
                      <a:pt x="824244" y="1244504"/>
                    </a:lnTo>
                    <a:lnTo>
                      <a:pt x="964983" y="1244504"/>
                    </a:lnTo>
                    <a:lnTo>
                      <a:pt x="866571" y="1149465"/>
                    </a:lnTo>
                    <a:cubicBezTo>
                      <a:pt x="903791" y="1112248"/>
                      <a:pt x="922399" y="1064814"/>
                      <a:pt x="922399" y="1007169"/>
                    </a:cubicBezTo>
                    <a:cubicBezTo>
                      <a:pt x="922399" y="969949"/>
                      <a:pt x="914737" y="936669"/>
                      <a:pt x="899420" y="907325"/>
                    </a:cubicBezTo>
                    <a:cubicBezTo>
                      <a:pt x="884099" y="877983"/>
                      <a:pt x="862373" y="855391"/>
                      <a:pt x="834241" y="839555"/>
                    </a:cubicBezTo>
                    <a:cubicBezTo>
                      <a:pt x="806111" y="823715"/>
                      <a:pt x="774215" y="815793"/>
                      <a:pt x="738555" y="815793"/>
                    </a:cubicBezTo>
                    <a:close/>
                    <a:moveTo>
                      <a:pt x="391194" y="815793"/>
                    </a:moveTo>
                    <a:cubicBezTo>
                      <a:pt x="345146" y="815793"/>
                      <a:pt x="308448" y="826569"/>
                      <a:pt x="281097" y="848123"/>
                    </a:cubicBezTo>
                    <a:cubicBezTo>
                      <a:pt x="253743" y="869674"/>
                      <a:pt x="240067" y="898454"/>
                      <a:pt x="240067" y="934462"/>
                    </a:cubicBezTo>
                    <a:cubicBezTo>
                      <a:pt x="240067" y="985877"/>
                      <a:pt x="270016" y="1023094"/>
                      <a:pt x="329914" y="1046120"/>
                    </a:cubicBezTo>
                    <a:cubicBezTo>
                      <a:pt x="348437" y="1053043"/>
                      <a:pt x="361117" y="1058495"/>
                      <a:pt x="367955" y="1062479"/>
                    </a:cubicBezTo>
                    <a:cubicBezTo>
                      <a:pt x="374793" y="1066459"/>
                      <a:pt x="379900" y="1070745"/>
                      <a:pt x="383276" y="1075330"/>
                    </a:cubicBezTo>
                    <a:cubicBezTo>
                      <a:pt x="386652" y="1079918"/>
                      <a:pt x="388337" y="1085242"/>
                      <a:pt x="388337" y="1091301"/>
                    </a:cubicBezTo>
                    <a:cubicBezTo>
                      <a:pt x="388337" y="1099784"/>
                      <a:pt x="384964" y="1106231"/>
                      <a:pt x="378212" y="1110645"/>
                    </a:cubicBezTo>
                    <a:cubicBezTo>
                      <a:pt x="371459" y="1115059"/>
                      <a:pt x="361938" y="1117266"/>
                      <a:pt x="349649" y="1117266"/>
                    </a:cubicBezTo>
                    <a:cubicBezTo>
                      <a:pt x="333375" y="1117266"/>
                      <a:pt x="315805" y="1113762"/>
                      <a:pt x="296937" y="1106750"/>
                    </a:cubicBezTo>
                    <a:cubicBezTo>
                      <a:pt x="278066" y="1099742"/>
                      <a:pt x="260843" y="1090523"/>
                      <a:pt x="245263" y="1079097"/>
                    </a:cubicBezTo>
                    <a:lnTo>
                      <a:pt x="245263" y="1181145"/>
                    </a:lnTo>
                    <a:cubicBezTo>
                      <a:pt x="277632" y="1194301"/>
                      <a:pt x="313296" y="1200880"/>
                      <a:pt x="352243" y="1200880"/>
                    </a:cubicBezTo>
                    <a:cubicBezTo>
                      <a:pt x="385828" y="1200880"/>
                      <a:pt x="414565" y="1196380"/>
                      <a:pt x="438454" y="1187378"/>
                    </a:cubicBezTo>
                    <a:cubicBezTo>
                      <a:pt x="462344" y="1178376"/>
                      <a:pt x="480910" y="1164700"/>
                      <a:pt x="494152" y="1146351"/>
                    </a:cubicBezTo>
                    <a:cubicBezTo>
                      <a:pt x="507397" y="1127999"/>
                      <a:pt x="514018" y="1106448"/>
                      <a:pt x="514018" y="1081695"/>
                    </a:cubicBezTo>
                    <a:cubicBezTo>
                      <a:pt x="514018" y="1056245"/>
                      <a:pt x="506011" y="1034260"/>
                      <a:pt x="489997" y="1015737"/>
                    </a:cubicBezTo>
                    <a:cubicBezTo>
                      <a:pt x="473987" y="997214"/>
                      <a:pt x="446678" y="980163"/>
                      <a:pt x="408072" y="964582"/>
                    </a:cubicBezTo>
                    <a:cubicBezTo>
                      <a:pt x="388511" y="956447"/>
                      <a:pt x="375657" y="949826"/>
                      <a:pt x="369512" y="944719"/>
                    </a:cubicBezTo>
                    <a:cubicBezTo>
                      <a:pt x="363367" y="939612"/>
                      <a:pt x="360293" y="933162"/>
                      <a:pt x="360293" y="925372"/>
                    </a:cubicBezTo>
                    <a:cubicBezTo>
                      <a:pt x="360293" y="917237"/>
                      <a:pt x="364103" y="910832"/>
                      <a:pt x="371719" y="906159"/>
                    </a:cubicBezTo>
                    <a:cubicBezTo>
                      <a:pt x="379338" y="901482"/>
                      <a:pt x="389378" y="899147"/>
                      <a:pt x="401842" y="899147"/>
                    </a:cubicBezTo>
                    <a:cubicBezTo>
                      <a:pt x="432136" y="899147"/>
                      <a:pt x="462948" y="907716"/>
                      <a:pt x="494283" y="924853"/>
                    </a:cubicBezTo>
                    <a:lnTo>
                      <a:pt x="494283" y="830076"/>
                    </a:lnTo>
                    <a:cubicBezTo>
                      <a:pt x="478184" y="825748"/>
                      <a:pt x="465677" y="822805"/>
                      <a:pt x="456761" y="821245"/>
                    </a:cubicBezTo>
                    <a:cubicBezTo>
                      <a:pt x="447847" y="819688"/>
                      <a:pt x="437936" y="818391"/>
                      <a:pt x="427029" y="817350"/>
                    </a:cubicBezTo>
                    <a:cubicBezTo>
                      <a:pt x="416122" y="816312"/>
                      <a:pt x="404177" y="815793"/>
                      <a:pt x="391194" y="815793"/>
                    </a:cubicBezTo>
                    <a:close/>
                    <a:moveTo>
                      <a:pt x="1" y="235984"/>
                    </a:moveTo>
                    <a:cubicBezTo>
                      <a:pt x="1" y="233280"/>
                      <a:pt x="1" y="238148"/>
                      <a:pt x="1" y="257081"/>
                    </a:cubicBezTo>
                    <a:lnTo>
                      <a:pt x="1" y="296835"/>
                    </a:lnTo>
                    <a:lnTo>
                      <a:pt x="0" y="296838"/>
                    </a:lnTo>
                    <a:cubicBezTo>
                      <a:pt x="0" y="296839"/>
                      <a:pt x="0" y="242745"/>
                      <a:pt x="1" y="235984"/>
                    </a:cubicBezTo>
                    <a:close/>
                    <a:moveTo>
                      <a:pt x="727701" y="107085"/>
                    </a:moveTo>
                    <a:cubicBezTo>
                      <a:pt x="450294" y="107085"/>
                      <a:pt x="225411" y="173087"/>
                      <a:pt x="225411" y="254506"/>
                    </a:cubicBezTo>
                    <a:cubicBezTo>
                      <a:pt x="225411" y="335924"/>
                      <a:pt x="450294" y="401926"/>
                      <a:pt x="727701" y="401926"/>
                    </a:cubicBezTo>
                    <a:cubicBezTo>
                      <a:pt x="1005108" y="401926"/>
                      <a:pt x="1229991" y="335924"/>
                      <a:pt x="1229991" y="254506"/>
                    </a:cubicBezTo>
                    <a:cubicBezTo>
                      <a:pt x="1229991" y="173087"/>
                      <a:pt x="1005108" y="107085"/>
                      <a:pt x="727701" y="107085"/>
                    </a:cubicBezTo>
                    <a:close/>
                    <a:moveTo>
                      <a:pt x="727700" y="0"/>
                    </a:moveTo>
                    <a:cubicBezTo>
                      <a:pt x="1104479" y="0"/>
                      <a:pt x="1414378" y="116806"/>
                      <a:pt x="1451644" y="266488"/>
                    </a:cubicBezTo>
                    <a:lnTo>
                      <a:pt x="1454289" y="287858"/>
                    </a:lnTo>
                    <a:lnTo>
                      <a:pt x="1455400" y="287858"/>
                    </a:lnTo>
                    <a:lnTo>
                      <a:pt x="1455400" y="296838"/>
                    </a:lnTo>
                    <a:cubicBezTo>
                      <a:pt x="1455400" y="510492"/>
                      <a:pt x="1455401" y="1357626"/>
                      <a:pt x="1455401" y="1569784"/>
                    </a:cubicBezTo>
                    <a:lnTo>
                      <a:pt x="1455401" y="1569787"/>
                    </a:lnTo>
                    <a:lnTo>
                      <a:pt x="1455401" y="1569790"/>
                    </a:lnTo>
                    <a:lnTo>
                      <a:pt x="1455401" y="1578767"/>
                    </a:lnTo>
                    <a:lnTo>
                      <a:pt x="1454289" y="1578767"/>
                    </a:lnTo>
                    <a:lnTo>
                      <a:pt x="1451644" y="1600137"/>
                    </a:lnTo>
                    <a:cubicBezTo>
                      <a:pt x="1414379" y="1749819"/>
                      <a:pt x="1104480" y="1866625"/>
                      <a:pt x="727701" y="1866625"/>
                    </a:cubicBezTo>
                    <a:cubicBezTo>
                      <a:pt x="350922" y="1866625"/>
                      <a:pt x="41024" y="1749819"/>
                      <a:pt x="3758" y="1600137"/>
                    </a:cubicBezTo>
                    <a:lnTo>
                      <a:pt x="1113" y="1578767"/>
                    </a:lnTo>
                    <a:lnTo>
                      <a:pt x="1" y="1578767"/>
                    </a:lnTo>
                    <a:lnTo>
                      <a:pt x="1" y="1569787"/>
                    </a:lnTo>
                    <a:lnTo>
                      <a:pt x="1" y="296841"/>
                    </a:lnTo>
                    <a:lnTo>
                      <a:pt x="1" y="296835"/>
                    </a:lnTo>
                    <a:lnTo>
                      <a:pt x="1" y="296835"/>
                    </a:lnTo>
                    <a:lnTo>
                      <a:pt x="3758" y="266488"/>
                    </a:lnTo>
                    <a:cubicBezTo>
                      <a:pt x="41023" y="116806"/>
                      <a:pt x="350921" y="0"/>
                      <a:pt x="727700" y="0"/>
                    </a:cubicBezTo>
                    <a:close/>
                  </a:path>
                </a:pathLst>
              </a:custGeom>
              <a:solidFill>
                <a:schemeClr val="bg1"/>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endParaRPr kumimoji="0" lang="en-US" sz="1200" b="0" i="0" u="none" strike="noStrike" kern="0" cap="none" spc="0" normalizeH="0" baseline="0" noProof="0" dirty="0">
                  <a:ln>
                    <a:noFill/>
                  </a:ln>
                  <a:solidFill>
                    <a:srgbClr val="FFFFFF">
                      <a:lumMod val="85000"/>
                    </a:srgbClr>
                  </a:solidFill>
                  <a:effectLst/>
                  <a:uLnTx/>
                  <a:uFillTx/>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114" name="Rectangle 113"/>
              <p:cNvSpPr/>
              <p:nvPr/>
            </p:nvSpPr>
            <p:spPr bwMode="auto">
              <a:xfrm>
                <a:off x="8982017" y="3399158"/>
                <a:ext cx="2710527" cy="2052367"/>
              </a:xfrm>
              <a:prstGeom prst="rect">
                <a:avLst/>
              </a:prstGeom>
              <a:solidFill>
                <a:srgbClr val="002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34464" rIns="134464" bIns="134464" numCol="1" spcCol="0" rtlCol="0" fromWordArt="0" anchor="b" anchorCtr="0" forceAA="0" compatLnSpc="1">
                <a:prstTxWarp prst="textNoShape">
                  <a:avLst/>
                </a:prstTxWarp>
                <a:noAutofit/>
              </a:bodyPr>
              <a:lstStyle/>
              <a:p>
                <a:pPr marL="0" marR="0" lvl="0" indent="0" algn="r" defTabSz="931036" eaLnBrk="1" fontAlgn="auto" latinLnBrk="0" hangingPunct="1">
                  <a:lnSpc>
                    <a:spcPct val="100000"/>
                  </a:lnSpc>
                  <a:spcBef>
                    <a:spcPts val="612"/>
                  </a:spcBef>
                  <a:spcAft>
                    <a:spcPts val="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3</a:t>
                </a:r>
                <a:r>
                  <a:rPr kumimoji="0" lang="en-US" sz="1200" b="0" i="0" u="none" strike="noStrike" kern="0" cap="none" spc="0" normalizeH="0" baseline="3000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rd</a:t>
                </a: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ea typeface="Segoe UI" pitchFamily="34" charset="0"/>
                    <a:cs typeface="Segoe UI Semibold" panose="020B0702040204020203" pitchFamily="34" charset="0"/>
                  </a:rPr>
                  <a:t> Party Hadoop Distributions</a:t>
                </a:r>
              </a:p>
              <a:p>
                <a:pPr marL="0" marR="0" lvl="0" indent="0" algn="r" defTabSz="931036"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w="0">
                      <a:noFill/>
                    </a:ln>
                    <a:gradFill>
                      <a:gsLst>
                        <a:gs pos="0">
                          <a:srgbClr val="FFFFFF"/>
                        </a:gs>
                        <a:gs pos="100000">
                          <a:srgbClr val="FFFFFF"/>
                        </a:gs>
                      </a:gsLst>
                      <a:lin ang="5400000" scaled="1"/>
                    </a:gradFill>
                    <a:effectLst/>
                    <a:uLnTx/>
                    <a:uFillTx/>
                    <a:ea typeface="Segoe UI" panose="020B0502040204020203" pitchFamily="34" charset="0"/>
                    <a:cs typeface="Segoe UI" panose="020B0502040204020203" pitchFamily="34" charset="0"/>
                  </a:rPr>
                  <a:t>Hortonworks, Cloudera </a:t>
                </a:r>
              </a:p>
            </p:txBody>
          </p:sp>
          <p:sp>
            <p:nvSpPr>
              <p:cNvPr id="36" name="Freeform 35"/>
              <p:cNvSpPr/>
              <p:nvPr/>
            </p:nvSpPr>
            <p:spPr>
              <a:xfrm>
                <a:off x="11147959" y="3587700"/>
                <a:ext cx="467071" cy="335373"/>
              </a:xfrm>
              <a:custGeom>
                <a:avLst/>
                <a:gdLst>
                  <a:gd name="connsiteX0" fmla="*/ 3620186 w 5996789"/>
                  <a:gd name="connsiteY0" fmla="*/ 3312946 h 4305921"/>
                  <a:gd name="connsiteX1" fmla="*/ 3776214 w 5996789"/>
                  <a:gd name="connsiteY1" fmla="*/ 3646776 h 4305921"/>
                  <a:gd name="connsiteX2" fmla="*/ 3756257 w 5996789"/>
                  <a:gd name="connsiteY2" fmla="*/ 3915289 h 4305921"/>
                  <a:gd name="connsiteX3" fmla="*/ 3816129 w 5996789"/>
                  <a:gd name="connsiteY3" fmla="*/ 4107603 h 4305921"/>
                  <a:gd name="connsiteX4" fmla="*/ 3482300 w 5996789"/>
                  <a:gd name="connsiteY4" fmla="*/ 4180175 h 4305921"/>
                  <a:gd name="connsiteX5" fmla="*/ 3148472 w 5996789"/>
                  <a:gd name="connsiteY5" fmla="*/ 4111232 h 4305921"/>
                  <a:gd name="connsiteX6" fmla="*/ 3620186 w 5996789"/>
                  <a:gd name="connsiteY6" fmla="*/ 3312946 h 4305921"/>
                  <a:gd name="connsiteX7" fmla="*/ 365356 w 5996789"/>
                  <a:gd name="connsiteY7" fmla="*/ 2979119 h 4305921"/>
                  <a:gd name="connsiteX8" fmla="*/ 706442 w 5996789"/>
                  <a:gd name="connsiteY8" fmla="*/ 3683062 h 4305921"/>
                  <a:gd name="connsiteX9" fmla="*/ 525013 w 5996789"/>
                  <a:gd name="connsiteY9" fmla="*/ 3830018 h 4305921"/>
                  <a:gd name="connsiteX10" fmla="*/ 87771 w 5996789"/>
                  <a:gd name="connsiteY10" fmla="*/ 3390962 h 4305921"/>
                  <a:gd name="connsiteX11" fmla="*/ 365356 w 5996789"/>
                  <a:gd name="connsiteY11" fmla="*/ 2979119 h 4305921"/>
                  <a:gd name="connsiteX12" fmla="*/ 4139073 w 5996789"/>
                  <a:gd name="connsiteY12" fmla="*/ 1036923 h 4305921"/>
                  <a:gd name="connsiteX13" fmla="*/ 3651029 w 5996789"/>
                  <a:gd name="connsiteY13" fmla="*/ 1406131 h 4305921"/>
                  <a:gd name="connsiteX14" fmla="*/ 3748999 w 5996789"/>
                  <a:gd name="connsiteY14" fmla="*/ 1323583 h 4305921"/>
                  <a:gd name="connsiteX15" fmla="*/ 3907276 w 5996789"/>
                  <a:gd name="connsiteY15" fmla="*/ 1465171 h 4305921"/>
                  <a:gd name="connsiteX16" fmla="*/ 3805244 w 5996789"/>
                  <a:gd name="connsiteY16" fmla="*/ 1620218 h 4305921"/>
                  <a:gd name="connsiteX17" fmla="*/ 4338644 w 5996789"/>
                  <a:gd name="connsiteY17" fmla="*/ 1230145 h 4305921"/>
                  <a:gd name="connsiteX18" fmla="*/ 4198682 w 5996789"/>
                  <a:gd name="connsiteY18" fmla="*/ 1265252 h 4305921"/>
                  <a:gd name="connsiteX19" fmla="*/ 4057883 w 5996789"/>
                  <a:gd name="connsiteY19" fmla="*/ 1094980 h 4305921"/>
                  <a:gd name="connsiteX20" fmla="*/ 4139073 w 5996789"/>
                  <a:gd name="connsiteY20" fmla="*/ 1036923 h 4305921"/>
                  <a:gd name="connsiteX21" fmla="*/ 3598662 w 5996789"/>
                  <a:gd name="connsiteY21" fmla="*/ 703111 h 4305921"/>
                  <a:gd name="connsiteX22" fmla="*/ 3426057 w 5996789"/>
                  <a:gd name="connsiteY22" fmla="*/ 1114030 h 4305921"/>
                  <a:gd name="connsiteX23" fmla="*/ 3810686 w 5996789"/>
                  <a:gd name="connsiteY23" fmla="*/ 729401 h 4305921"/>
                  <a:gd name="connsiteX24" fmla="*/ 3645133 w 5996789"/>
                  <a:gd name="connsiteY24" fmla="*/ 703859 h 4305921"/>
                  <a:gd name="connsiteX25" fmla="*/ 3598662 w 5996789"/>
                  <a:gd name="connsiteY25" fmla="*/ 703111 h 4305921"/>
                  <a:gd name="connsiteX26" fmla="*/ 5685617 w 5996789"/>
                  <a:gd name="connsiteY26" fmla="*/ 254049 h 4305921"/>
                  <a:gd name="connsiteX27" fmla="*/ 5497832 w 5996789"/>
                  <a:gd name="connsiteY27" fmla="*/ 442881 h 4305921"/>
                  <a:gd name="connsiteX28" fmla="*/ 5271218 w 5996789"/>
                  <a:gd name="connsiteY28" fmla="*/ 577718 h 4305921"/>
                  <a:gd name="connsiteX29" fmla="*/ 5518876 w 5996789"/>
                  <a:gd name="connsiteY29" fmla="*/ 537204 h 4305921"/>
                  <a:gd name="connsiteX30" fmla="*/ 5685617 w 5996789"/>
                  <a:gd name="connsiteY30" fmla="*/ 254049 h 4305921"/>
                  <a:gd name="connsiteX31" fmla="*/ 3607485 w 5996789"/>
                  <a:gd name="connsiteY31" fmla="*/ 63 h 4305921"/>
                  <a:gd name="connsiteX32" fmla="*/ 4469272 w 5996789"/>
                  <a:gd name="connsiteY32" fmla="*/ 528019 h 4305921"/>
                  <a:gd name="connsiteX33" fmla="*/ 4312109 w 5996789"/>
                  <a:gd name="connsiteY33" fmla="*/ 576495 h 4305921"/>
                  <a:gd name="connsiteX34" fmla="*/ 4311926 w 5996789"/>
                  <a:gd name="connsiteY34" fmla="*/ 576976 h 4305921"/>
                  <a:gd name="connsiteX35" fmla="*/ 4334277 w 5996789"/>
                  <a:gd name="connsiteY35" fmla="*/ 578166 h 4305921"/>
                  <a:gd name="connsiteX36" fmla="*/ 4576315 w 5996789"/>
                  <a:gd name="connsiteY36" fmla="*/ 607845 h 4305921"/>
                  <a:gd name="connsiteX37" fmla="*/ 4808543 w 5996789"/>
                  <a:gd name="connsiteY37" fmla="*/ 903574 h 4305921"/>
                  <a:gd name="connsiteX38" fmla="*/ 4579944 w 5996789"/>
                  <a:gd name="connsiteY38" fmla="*/ 956188 h 4305921"/>
                  <a:gd name="connsiteX39" fmla="*/ 4532643 w 5996789"/>
                  <a:gd name="connsiteY39" fmla="*/ 970068 h 4305921"/>
                  <a:gd name="connsiteX40" fmla="*/ 4501091 w 5996789"/>
                  <a:gd name="connsiteY40" fmla="*/ 981396 h 4305921"/>
                  <a:gd name="connsiteX41" fmla="*/ 4539462 w 5996789"/>
                  <a:gd name="connsiteY41" fmla="*/ 981135 h 4305921"/>
                  <a:gd name="connsiteX42" fmla="*/ 4677915 w 5996789"/>
                  <a:gd name="connsiteY42" fmla="*/ 1045089 h 4305921"/>
                  <a:gd name="connsiteX43" fmla="*/ 4608972 w 5996789"/>
                  <a:gd name="connsiteY43" fmla="*/ 1202932 h 4305921"/>
                  <a:gd name="connsiteX44" fmla="*/ 4848457 w 5996789"/>
                  <a:gd name="connsiteY44" fmla="*/ 1204746 h 4305921"/>
                  <a:gd name="connsiteX45" fmla="*/ 4821243 w 5996789"/>
                  <a:gd name="connsiteY45" fmla="*/ 1417018 h 4305921"/>
                  <a:gd name="connsiteX46" fmla="*/ 5077057 w 5996789"/>
                  <a:gd name="connsiteY46" fmla="*/ 1368032 h 4305921"/>
                  <a:gd name="connsiteX47" fmla="*/ 5011488 w 5996789"/>
                  <a:gd name="connsiteY47" fmla="*/ 1756176 h 4305921"/>
                  <a:gd name="connsiteX48" fmla="*/ 5005149 w 5996789"/>
                  <a:gd name="connsiteY48" fmla="*/ 1768400 h 4305921"/>
                  <a:gd name="connsiteX49" fmla="*/ 5035260 w 5996789"/>
                  <a:gd name="connsiteY49" fmla="*/ 1744642 h 4305921"/>
                  <a:gd name="connsiteX50" fmla="*/ 5207688 w 5996789"/>
                  <a:gd name="connsiteY50" fmla="*/ 508059 h 4305921"/>
                  <a:gd name="connsiteX51" fmla="*/ 5483459 w 5996789"/>
                  <a:gd name="connsiteY51" fmla="*/ 368360 h 4305921"/>
                  <a:gd name="connsiteX52" fmla="*/ 5672145 w 5996789"/>
                  <a:gd name="connsiteY52" fmla="*/ 150645 h 4305921"/>
                  <a:gd name="connsiteX53" fmla="*/ 5430845 w 5996789"/>
                  <a:gd name="connsiteY53" fmla="*/ 2532803 h 4305921"/>
                  <a:gd name="connsiteX54" fmla="*/ 3971108 w 5996789"/>
                  <a:gd name="connsiteY54" fmla="*/ 2163716 h 4305921"/>
                  <a:gd name="connsiteX55" fmla="*/ 3935466 w 5996789"/>
                  <a:gd name="connsiteY55" fmla="*/ 2124873 h 4305921"/>
                  <a:gd name="connsiteX56" fmla="*/ 3916664 w 5996789"/>
                  <a:gd name="connsiteY56" fmla="*/ 2222014 h 4305921"/>
                  <a:gd name="connsiteX57" fmla="*/ 4481972 w 5996789"/>
                  <a:gd name="connsiteY57" fmla="*/ 2672504 h 4305921"/>
                  <a:gd name="connsiteX58" fmla="*/ 4549100 w 5996789"/>
                  <a:gd name="connsiteY58" fmla="*/ 2677947 h 4305921"/>
                  <a:gd name="connsiteX59" fmla="*/ 4122743 w 5996789"/>
                  <a:gd name="connsiteY59" fmla="*/ 3051690 h 4305921"/>
                  <a:gd name="connsiteX60" fmla="*/ 3689129 w 5996789"/>
                  <a:gd name="connsiteY60" fmla="*/ 2757776 h 4305921"/>
                  <a:gd name="connsiteX61" fmla="*/ 3299285 w 5996789"/>
                  <a:gd name="connsiteY61" fmla="*/ 2541933 h 4305921"/>
                  <a:gd name="connsiteX62" fmla="*/ 3246026 w 5996789"/>
                  <a:gd name="connsiteY62" fmla="*/ 2508407 h 4305921"/>
                  <a:gd name="connsiteX63" fmla="*/ 3249973 w 5996789"/>
                  <a:gd name="connsiteY63" fmla="*/ 2518743 h 4305921"/>
                  <a:gd name="connsiteX64" fmla="*/ 3592971 w 5996789"/>
                  <a:gd name="connsiteY64" fmla="*/ 2890218 h 4305921"/>
                  <a:gd name="connsiteX65" fmla="*/ 3204714 w 5996789"/>
                  <a:gd name="connsiteY65" fmla="*/ 3741118 h 4305921"/>
                  <a:gd name="connsiteX66" fmla="*/ 2491699 w 5996789"/>
                  <a:gd name="connsiteY66" fmla="*/ 4305361 h 4305921"/>
                  <a:gd name="connsiteX67" fmla="*/ 2107071 w 5996789"/>
                  <a:gd name="connsiteY67" fmla="*/ 3839089 h 4305921"/>
                  <a:gd name="connsiteX68" fmla="*/ 2453599 w 5996789"/>
                  <a:gd name="connsiteY68" fmla="*/ 3581461 h 4305921"/>
                  <a:gd name="connsiteX69" fmla="*/ 2435456 w 5996789"/>
                  <a:gd name="connsiteY69" fmla="*/ 3302061 h 4305921"/>
                  <a:gd name="connsiteX70" fmla="*/ 1634637 w 5996789"/>
                  <a:gd name="connsiteY70" fmla="*/ 3346858 h 4305921"/>
                  <a:gd name="connsiteX71" fmla="*/ 1602322 w 5996789"/>
                  <a:gd name="connsiteY71" fmla="*/ 3309232 h 4305921"/>
                  <a:gd name="connsiteX72" fmla="*/ 1606556 w 5996789"/>
                  <a:gd name="connsiteY72" fmla="*/ 3424752 h 4305921"/>
                  <a:gd name="connsiteX73" fmla="*/ 1600886 w 5996789"/>
                  <a:gd name="connsiteY73" fmla="*/ 3732046 h 4305921"/>
                  <a:gd name="connsiteX74" fmla="*/ 1466629 w 5996789"/>
                  <a:gd name="connsiteY74" fmla="*/ 4020518 h 4305921"/>
                  <a:gd name="connsiteX75" fmla="*/ 1443043 w 5996789"/>
                  <a:gd name="connsiteY75" fmla="*/ 4241861 h 4305921"/>
                  <a:gd name="connsiteX76" fmla="*/ 748172 w 5996789"/>
                  <a:gd name="connsiteY76" fmla="*/ 4107603 h 4305921"/>
                  <a:gd name="connsiteX77" fmla="*/ 815300 w 5996789"/>
                  <a:gd name="connsiteY77" fmla="*/ 3877189 h 4305921"/>
                  <a:gd name="connsiteX78" fmla="*/ 843790 w 5996789"/>
                  <a:gd name="connsiteY78" fmla="*/ 3603771 h 4305921"/>
                  <a:gd name="connsiteX79" fmla="*/ 844480 w 5996789"/>
                  <a:gd name="connsiteY79" fmla="*/ 3586118 h 4305921"/>
                  <a:gd name="connsiteX80" fmla="*/ 824913 w 5996789"/>
                  <a:gd name="connsiteY80" fmla="*/ 3548501 h 4305921"/>
                  <a:gd name="connsiteX81" fmla="*/ 454256 w 5996789"/>
                  <a:gd name="connsiteY81" fmla="*/ 2111888 h 4305921"/>
                  <a:gd name="connsiteX82" fmla="*/ 56504 w 5996789"/>
                  <a:gd name="connsiteY82" fmla="*/ 1830221 h 4305921"/>
                  <a:gd name="connsiteX83" fmla="*/ 54019 w 5996789"/>
                  <a:gd name="connsiteY83" fmla="*/ 1806341 h 4305921"/>
                  <a:gd name="connsiteX84" fmla="*/ 37275 w 5996789"/>
                  <a:gd name="connsiteY84" fmla="*/ 1798303 h 4305921"/>
                  <a:gd name="connsiteX85" fmla="*/ 243799 w 5996789"/>
                  <a:gd name="connsiteY85" fmla="*/ 1386174 h 4305921"/>
                  <a:gd name="connsiteX86" fmla="*/ 163929 w 5996789"/>
                  <a:gd name="connsiteY86" fmla="*/ 1788332 h 4305921"/>
                  <a:gd name="connsiteX87" fmla="*/ 142519 w 5996789"/>
                  <a:gd name="connsiteY87" fmla="*/ 1800347 h 4305921"/>
                  <a:gd name="connsiteX88" fmla="*/ 215750 w 5996789"/>
                  <a:gd name="connsiteY88" fmla="*/ 1866280 h 4305921"/>
                  <a:gd name="connsiteX89" fmla="*/ 1833113 w 5996789"/>
                  <a:gd name="connsiteY89" fmla="*/ 909016 h 4305921"/>
                  <a:gd name="connsiteX90" fmla="*/ 1221699 w 5996789"/>
                  <a:gd name="connsiteY90" fmla="*/ 1841560 h 4305921"/>
                  <a:gd name="connsiteX91" fmla="*/ 1566414 w 5996789"/>
                  <a:gd name="connsiteY91" fmla="*/ 2387660 h 4305921"/>
                  <a:gd name="connsiteX92" fmla="*/ 1443596 w 5996789"/>
                  <a:gd name="connsiteY92" fmla="*/ 2565531 h 4305921"/>
                  <a:gd name="connsiteX93" fmla="*/ 1408805 w 5996789"/>
                  <a:gd name="connsiteY93" fmla="*/ 2623667 h 4305921"/>
                  <a:gd name="connsiteX94" fmla="*/ 1418054 w 5996789"/>
                  <a:gd name="connsiteY94" fmla="*/ 2635650 h 4305921"/>
                  <a:gd name="connsiteX95" fmla="*/ 1869399 w 5996789"/>
                  <a:gd name="connsiteY95" fmla="*/ 2993632 h 4305921"/>
                  <a:gd name="connsiteX96" fmla="*/ 2661931 w 5996789"/>
                  <a:gd name="connsiteY96" fmla="*/ 2671568 h 4305921"/>
                  <a:gd name="connsiteX97" fmla="*/ 2673961 w 5996789"/>
                  <a:gd name="connsiteY97" fmla="*/ 2670522 h 4305921"/>
                  <a:gd name="connsiteX98" fmla="*/ 2693882 w 5996789"/>
                  <a:gd name="connsiteY98" fmla="*/ 2665877 h 4305921"/>
                  <a:gd name="connsiteX99" fmla="*/ 2830675 w 5996789"/>
                  <a:gd name="connsiteY99" fmla="*/ 2670514 h 4305921"/>
                  <a:gd name="connsiteX100" fmla="*/ 2846154 w 5996789"/>
                  <a:gd name="connsiteY100" fmla="*/ 2674100 h 4305921"/>
                  <a:gd name="connsiteX101" fmla="*/ 2901383 w 5996789"/>
                  <a:gd name="connsiteY101" fmla="*/ 2682721 h 4305921"/>
                  <a:gd name="connsiteX102" fmla="*/ 2955302 w 5996789"/>
                  <a:gd name="connsiteY102" fmla="*/ 2696508 h 4305921"/>
                  <a:gd name="connsiteX103" fmla="*/ 2997886 w 5996789"/>
                  <a:gd name="connsiteY103" fmla="*/ 2703485 h 4305921"/>
                  <a:gd name="connsiteX104" fmla="*/ 2983232 w 5996789"/>
                  <a:gd name="connsiteY104" fmla="*/ 1129662 h 4305921"/>
                  <a:gd name="connsiteX105" fmla="*/ 2857209 w 5996789"/>
                  <a:gd name="connsiteY105" fmla="*/ 2524708 h 4305921"/>
                  <a:gd name="connsiteX106" fmla="*/ 2505517 w 5996789"/>
                  <a:gd name="connsiteY106" fmla="*/ 2559877 h 4305921"/>
                  <a:gd name="connsiteX107" fmla="*/ 1956905 w 5996789"/>
                  <a:gd name="connsiteY107" fmla="*/ 2831462 h 4305921"/>
                  <a:gd name="connsiteX108" fmla="*/ 1635078 w 5996789"/>
                  <a:gd name="connsiteY108" fmla="*/ 2641939 h 4305921"/>
                  <a:gd name="connsiteX109" fmla="*/ 1977978 w 5996789"/>
                  <a:gd name="connsiteY109" fmla="*/ 1932693 h 4305921"/>
                  <a:gd name="connsiteX110" fmla="*/ 1684901 w 5996789"/>
                  <a:gd name="connsiteY110" fmla="*/ 2266800 h 4305921"/>
                  <a:gd name="connsiteX111" fmla="*/ 1402431 w 5996789"/>
                  <a:gd name="connsiteY111" fmla="*/ 1820068 h 4305921"/>
                  <a:gd name="connsiteX112" fmla="*/ 2341394 w 5996789"/>
                  <a:gd name="connsiteY112" fmla="*/ 602123 h 4305921"/>
                  <a:gd name="connsiteX113" fmla="*/ 2838365 w 5996789"/>
                  <a:gd name="connsiteY113" fmla="*/ 498745 h 4305921"/>
                  <a:gd name="connsiteX114" fmla="*/ 2887056 w 5996789"/>
                  <a:gd name="connsiteY114" fmla="*/ 485499 h 4305921"/>
                  <a:gd name="connsiteX115" fmla="*/ 2875393 w 5996789"/>
                  <a:gd name="connsiteY115" fmla="*/ 483824 h 4305921"/>
                  <a:gd name="connsiteX116" fmla="*/ 2587857 w 5996789"/>
                  <a:gd name="connsiteY116" fmla="*/ 477219 h 4305921"/>
                  <a:gd name="connsiteX117" fmla="*/ 3607485 w 5996789"/>
                  <a:gd name="connsiteY117" fmla="*/ 63 h 430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996789" h="4305921">
                    <a:moveTo>
                      <a:pt x="3620186" y="3312946"/>
                    </a:moveTo>
                    <a:cubicBezTo>
                      <a:pt x="3686709" y="3387937"/>
                      <a:pt x="3753536" y="3546386"/>
                      <a:pt x="3776214" y="3646776"/>
                    </a:cubicBezTo>
                    <a:cubicBezTo>
                      <a:pt x="3798892" y="3747166"/>
                      <a:pt x="3740533" y="3840299"/>
                      <a:pt x="3756257" y="3915289"/>
                    </a:cubicBezTo>
                    <a:cubicBezTo>
                      <a:pt x="3787099" y="3983627"/>
                      <a:pt x="3836087" y="4037451"/>
                      <a:pt x="3816129" y="4107603"/>
                    </a:cubicBezTo>
                    <a:cubicBezTo>
                      <a:pt x="3786497" y="4209505"/>
                      <a:pt x="3593576" y="4179570"/>
                      <a:pt x="3482300" y="4180175"/>
                    </a:cubicBezTo>
                    <a:cubicBezTo>
                      <a:pt x="3371024" y="4180780"/>
                      <a:pt x="3120653" y="4260608"/>
                      <a:pt x="3148472" y="4111232"/>
                    </a:cubicBezTo>
                    <a:cubicBezTo>
                      <a:pt x="3423638" y="3906823"/>
                      <a:pt x="3528262" y="3677012"/>
                      <a:pt x="3620186" y="3312946"/>
                    </a:cubicBezTo>
                    <a:close/>
                    <a:moveTo>
                      <a:pt x="365356" y="2979119"/>
                    </a:moveTo>
                    <a:cubicBezTo>
                      <a:pt x="473608" y="3331695"/>
                      <a:pt x="541947" y="3450228"/>
                      <a:pt x="706442" y="3683062"/>
                    </a:cubicBezTo>
                    <a:cubicBezTo>
                      <a:pt x="655037" y="3770753"/>
                      <a:pt x="643546" y="3833041"/>
                      <a:pt x="525013" y="3830018"/>
                    </a:cubicBezTo>
                    <a:cubicBezTo>
                      <a:pt x="381683" y="3816715"/>
                      <a:pt x="93213" y="3498609"/>
                      <a:pt x="87771" y="3390962"/>
                    </a:cubicBezTo>
                    <a:cubicBezTo>
                      <a:pt x="87769" y="3304481"/>
                      <a:pt x="267385" y="3091000"/>
                      <a:pt x="365356" y="2979119"/>
                    </a:cubicBezTo>
                    <a:close/>
                    <a:moveTo>
                      <a:pt x="4139073" y="1036923"/>
                    </a:moveTo>
                    <a:cubicBezTo>
                      <a:pt x="3934664" y="1099819"/>
                      <a:pt x="3797380" y="1118266"/>
                      <a:pt x="3651029" y="1406131"/>
                    </a:cubicBezTo>
                    <a:cubicBezTo>
                      <a:pt x="3734335" y="1321918"/>
                      <a:pt x="3743481" y="1326606"/>
                      <a:pt x="3748999" y="1323583"/>
                    </a:cubicBezTo>
                    <a:cubicBezTo>
                      <a:pt x="3790873" y="1427021"/>
                      <a:pt x="3816418" y="1434302"/>
                      <a:pt x="3907276" y="1465171"/>
                    </a:cubicBezTo>
                    <a:cubicBezTo>
                      <a:pt x="3906901" y="1466512"/>
                      <a:pt x="3860126" y="1512268"/>
                      <a:pt x="3805244" y="1620218"/>
                    </a:cubicBezTo>
                    <a:cubicBezTo>
                      <a:pt x="3978809" y="1428509"/>
                      <a:pt x="4099763" y="1325697"/>
                      <a:pt x="4338644" y="1230145"/>
                    </a:cubicBezTo>
                    <a:cubicBezTo>
                      <a:pt x="4233417" y="1239897"/>
                      <a:pt x="4203027" y="1264420"/>
                      <a:pt x="4198682" y="1265252"/>
                    </a:cubicBezTo>
                    <a:cubicBezTo>
                      <a:pt x="4182588" y="1154672"/>
                      <a:pt x="4150175" y="1125735"/>
                      <a:pt x="4057883" y="1094980"/>
                    </a:cubicBezTo>
                    <a:cubicBezTo>
                      <a:pt x="4080185" y="1062019"/>
                      <a:pt x="4138315" y="1040402"/>
                      <a:pt x="4139073" y="1036923"/>
                    </a:cubicBezTo>
                    <a:close/>
                    <a:moveTo>
                      <a:pt x="3598662" y="703111"/>
                    </a:moveTo>
                    <a:cubicBezTo>
                      <a:pt x="3498934" y="711015"/>
                      <a:pt x="3457807" y="794149"/>
                      <a:pt x="3426057" y="1114030"/>
                    </a:cubicBezTo>
                    <a:cubicBezTo>
                      <a:pt x="3521610" y="891478"/>
                      <a:pt x="3584505" y="765083"/>
                      <a:pt x="3810686" y="729401"/>
                    </a:cubicBezTo>
                    <a:cubicBezTo>
                      <a:pt x="3744163" y="719271"/>
                      <a:pt x="3689885" y="707781"/>
                      <a:pt x="3645133" y="703859"/>
                    </a:cubicBezTo>
                    <a:cubicBezTo>
                      <a:pt x="3628351" y="702389"/>
                      <a:pt x="3612908" y="701982"/>
                      <a:pt x="3598662" y="703111"/>
                    </a:cubicBezTo>
                    <a:close/>
                    <a:moveTo>
                      <a:pt x="5685617" y="254049"/>
                    </a:moveTo>
                    <a:cubicBezTo>
                      <a:pt x="5662652" y="233993"/>
                      <a:pt x="5566898" y="388936"/>
                      <a:pt x="5497832" y="442881"/>
                    </a:cubicBezTo>
                    <a:cubicBezTo>
                      <a:pt x="5428765" y="496826"/>
                      <a:pt x="5271791" y="542948"/>
                      <a:pt x="5271218" y="577718"/>
                    </a:cubicBezTo>
                    <a:cubicBezTo>
                      <a:pt x="5270644" y="612489"/>
                      <a:pt x="5418513" y="621084"/>
                      <a:pt x="5518876" y="537204"/>
                    </a:cubicBezTo>
                    <a:cubicBezTo>
                      <a:pt x="5619239" y="453324"/>
                      <a:pt x="5718107" y="295877"/>
                      <a:pt x="5685617" y="254049"/>
                    </a:cubicBezTo>
                    <a:close/>
                    <a:moveTo>
                      <a:pt x="3607485" y="63"/>
                    </a:moveTo>
                    <a:cubicBezTo>
                      <a:pt x="3892933" y="-4170"/>
                      <a:pt x="4223738" y="203867"/>
                      <a:pt x="4469272" y="528019"/>
                    </a:cubicBezTo>
                    <a:cubicBezTo>
                      <a:pt x="4410761" y="533462"/>
                      <a:pt x="4334901" y="545028"/>
                      <a:pt x="4312109" y="576495"/>
                    </a:cubicBezTo>
                    <a:lnTo>
                      <a:pt x="4311926" y="576976"/>
                    </a:lnTo>
                    <a:lnTo>
                      <a:pt x="4334277" y="578166"/>
                    </a:lnTo>
                    <a:cubicBezTo>
                      <a:pt x="4430264" y="584487"/>
                      <a:pt x="4535946" y="595145"/>
                      <a:pt x="4576315" y="607845"/>
                    </a:cubicBezTo>
                    <a:cubicBezTo>
                      <a:pt x="4651910" y="624778"/>
                      <a:pt x="4821848" y="835841"/>
                      <a:pt x="4808543" y="903574"/>
                    </a:cubicBezTo>
                    <a:cubicBezTo>
                      <a:pt x="4807938" y="965562"/>
                      <a:pt x="4688801" y="931393"/>
                      <a:pt x="4579944" y="956188"/>
                    </a:cubicBezTo>
                    <a:cubicBezTo>
                      <a:pt x="4566337" y="959287"/>
                      <a:pt x="4550335" y="964116"/>
                      <a:pt x="4532643" y="970068"/>
                    </a:cubicBezTo>
                    <a:lnTo>
                      <a:pt x="4501091" y="981396"/>
                    </a:lnTo>
                    <a:lnTo>
                      <a:pt x="4539462" y="981135"/>
                    </a:lnTo>
                    <a:cubicBezTo>
                      <a:pt x="4594798" y="976939"/>
                      <a:pt x="4622580" y="970703"/>
                      <a:pt x="4677915" y="1045089"/>
                    </a:cubicBezTo>
                    <a:cubicBezTo>
                      <a:pt x="4718434" y="1164831"/>
                      <a:pt x="4691825" y="1141247"/>
                      <a:pt x="4608972" y="1202932"/>
                    </a:cubicBezTo>
                    <a:cubicBezTo>
                      <a:pt x="4739600" y="1169066"/>
                      <a:pt x="4777701" y="1156970"/>
                      <a:pt x="4848457" y="1204746"/>
                    </a:cubicBezTo>
                    <a:cubicBezTo>
                      <a:pt x="4937357" y="1346260"/>
                      <a:pt x="4873857" y="1357147"/>
                      <a:pt x="4821243" y="1417018"/>
                    </a:cubicBezTo>
                    <a:cubicBezTo>
                      <a:pt x="4902885" y="1348075"/>
                      <a:pt x="4970015" y="1282761"/>
                      <a:pt x="5077057" y="1368032"/>
                    </a:cubicBezTo>
                    <a:cubicBezTo>
                      <a:pt x="5168225" y="1439243"/>
                      <a:pt x="5087943" y="1608425"/>
                      <a:pt x="5011488" y="1756176"/>
                    </a:cubicBezTo>
                    <a:lnTo>
                      <a:pt x="5005149" y="1768400"/>
                    </a:lnTo>
                    <a:lnTo>
                      <a:pt x="5035260" y="1744642"/>
                    </a:lnTo>
                    <a:cubicBezTo>
                      <a:pt x="5438762" y="1362546"/>
                      <a:pt x="5121509" y="633925"/>
                      <a:pt x="5207688" y="508059"/>
                    </a:cubicBezTo>
                    <a:cubicBezTo>
                      <a:pt x="5251230" y="440931"/>
                      <a:pt x="5321988" y="453632"/>
                      <a:pt x="5483459" y="368360"/>
                    </a:cubicBezTo>
                    <a:cubicBezTo>
                      <a:pt x="5536074" y="337517"/>
                      <a:pt x="5592014" y="130991"/>
                      <a:pt x="5672145" y="150645"/>
                    </a:cubicBezTo>
                    <a:cubicBezTo>
                      <a:pt x="6022604" y="236603"/>
                      <a:pt x="6267836" y="2016941"/>
                      <a:pt x="5430845" y="2532803"/>
                    </a:cubicBezTo>
                    <a:cubicBezTo>
                      <a:pt x="5125252" y="2699491"/>
                      <a:pt x="4586848" y="2791232"/>
                      <a:pt x="3971108" y="2163716"/>
                    </a:cubicBezTo>
                    <a:lnTo>
                      <a:pt x="3935466" y="2124873"/>
                    </a:lnTo>
                    <a:lnTo>
                      <a:pt x="3916664" y="2222014"/>
                    </a:lnTo>
                    <a:cubicBezTo>
                      <a:pt x="3847574" y="2718004"/>
                      <a:pt x="4173544" y="3189576"/>
                      <a:pt x="4481972" y="2672504"/>
                    </a:cubicBezTo>
                    <a:lnTo>
                      <a:pt x="4549100" y="2677947"/>
                    </a:lnTo>
                    <a:cubicBezTo>
                      <a:pt x="4476529" y="2891427"/>
                      <a:pt x="4329572" y="3086766"/>
                      <a:pt x="4122743" y="3051690"/>
                    </a:cubicBezTo>
                    <a:cubicBezTo>
                      <a:pt x="3880234" y="3020847"/>
                      <a:pt x="3777424" y="2859375"/>
                      <a:pt x="3689129" y="2757776"/>
                    </a:cubicBezTo>
                    <a:cubicBezTo>
                      <a:pt x="3569387" y="2729201"/>
                      <a:pt x="3433315" y="2631230"/>
                      <a:pt x="3299285" y="2541933"/>
                    </a:cubicBezTo>
                    <a:lnTo>
                      <a:pt x="3246026" y="2508407"/>
                    </a:lnTo>
                    <a:lnTo>
                      <a:pt x="3249973" y="2518743"/>
                    </a:lnTo>
                    <a:cubicBezTo>
                      <a:pt x="3337818" y="2713257"/>
                      <a:pt x="3488792" y="2837897"/>
                      <a:pt x="3592971" y="2890218"/>
                    </a:cubicBezTo>
                    <a:cubicBezTo>
                      <a:pt x="3490766" y="3257308"/>
                      <a:pt x="3264539" y="3686442"/>
                      <a:pt x="3204714" y="3741118"/>
                    </a:cubicBezTo>
                    <a:cubicBezTo>
                      <a:pt x="2818271" y="4094300"/>
                      <a:pt x="2606000" y="4318665"/>
                      <a:pt x="2491699" y="4305361"/>
                    </a:cubicBezTo>
                    <a:cubicBezTo>
                      <a:pt x="2334462" y="4291451"/>
                      <a:pt x="2088323" y="3903799"/>
                      <a:pt x="2107071" y="3839089"/>
                    </a:cubicBezTo>
                    <a:cubicBezTo>
                      <a:pt x="2169966" y="3684271"/>
                      <a:pt x="2401590" y="3665523"/>
                      <a:pt x="2453599" y="3581461"/>
                    </a:cubicBezTo>
                    <a:cubicBezTo>
                      <a:pt x="2471742" y="3448414"/>
                      <a:pt x="2437270" y="3407894"/>
                      <a:pt x="2435456" y="3302061"/>
                    </a:cubicBezTo>
                    <a:cubicBezTo>
                      <a:pt x="2286761" y="3631733"/>
                      <a:pt x="1843583" y="3559964"/>
                      <a:pt x="1634637" y="3346858"/>
                    </a:cubicBezTo>
                    <a:lnTo>
                      <a:pt x="1602322" y="3309232"/>
                    </a:lnTo>
                    <a:lnTo>
                      <a:pt x="1606556" y="3424752"/>
                    </a:lnTo>
                    <a:cubicBezTo>
                      <a:pt x="1610109" y="3534138"/>
                      <a:pt x="1611167" y="3639216"/>
                      <a:pt x="1600886" y="3732046"/>
                    </a:cubicBezTo>
                    <a:cubicBezTo>
                      <a:pt x="1585163" y="3848765"/>
                      <a:pt x="1478724" y="3938270"/>
                      <a:pt x="1466629" y="4020518"/>
                    </a:cubicBezTo>
                    <a:cubicBezTo>
                      <a:pt x="1458767" y="4094299"/>
                      <a:pt x="1470863" y="4197109"/>
                      <a:pt x="1443043" y="4241861"/>
                    </a:cubicBezTo>
                    <a:cubicBezTo>
                      <a:pt x="1347491" y="4371280"/>
                      <a:pt x="754824" y="4208599"/>
                      <a:pt x="748172" y="4107603"/>
                    </a:cubicBezTo>
                    <a:cubicBezTo>
                      <a:pt x="737891" y="3945527"/>
                      <a:pt x="792924" y="3953994"/>
                      <a:pt x="815300" y="3877189"/>
                    </a:cubicBezTo>
                    <a:cubicBezTo>
                      <a:pt x="823011" y="3779671"/>
                      <a:pt x="837866" y="3707668"/>
                      <a:pt x="843790" y="3603771"/>
                    </a:cubicBezTo>
                    <a:lnTo>
                      <a:pt x="844480" y="3586118"/>
                    </a:lnTo>
                    <a:lnTo>
                      <a:pt x="824913" y="3548501"/>
                    </a:lnTo>
                    <a:cubicBezTo>
                      <a:pt x="628087" y="3208189"/>
                      <a:pt x="316142" y="2844784"/>
                      <a:pt x="454256" y="2111888"/>
                    </a:cubicBezTo>
                    <a:cubicBezTo>
                      <a:pt x="133129" y="2189449"/>
                      <a:pt x="77340" y="2000650"/>
                      <a:pt x="56504" y="1830221"/>
                    </a:cubicBezTo>
                    <a:lnTo>
                      <a:pt x="54019" y="1806341"/>
                    </a:lnTo>
                    <a:lnTo>
                      <a:pt x="37275" y="1798303"/>
                    </a:lnTo>
                    <a:cubicBezTo>
                      <a:pt x="-57562" y="1715448"/>
                      <a:pt x="34778" y="1477191"/>
                      <a:pt x="243799" y="1386174"/>
                    </a:cubicBezTo>
                    <a:cubicBezTo>
                      <a:pt x="140083" y="1575616"/>
                      <a:pt x="293344" y="1701161"/>
                      <a:pt x="163929" y="1788332"/>
                    </a:cubicBezTo>
                    <a:lnTo>
                      <a:pt x="142519" y="1800347"/>
                    </a:lnTo>
                    <a:lnTo>
                      <a:pt x="215750" y="1866280"/>
                    </a:lnTo>
                    <a:cubicBezTo>
                      <a:pt x="566884" y="2113467"/>
                      <a:pt x="563114" y="1091049"/>
                      <a:pt x="1833113" y="909016"/>
                    </a:cubicBezTo>
                    <a:cubicBezTo>
                      <a:pt x="1355351" y="1394035"/>
                      <a:pt x="1316647" y="1570626"/>
                      <a:pt x="1221699" y="1841560"/>
                    </a:cubicBezTo>
                    <a:cubicBezTo>
                      <a:pt x="1280360" y="2103421"/>
                      <a:pt x="1487795" y="2176598"/>
                      <a:pt x="1566414" y="2387660"/>
                    </a:cubicBezTo>
                    <a:cubicBezTo>
                      <a:pt x="1521435" y="2448439"/>
                      <a:pt x="1480765" y="2507630"/>
                      <a:pt x="1443596" y="2565531"/>
                    </a:cubicBezTo>
                    <a:lnTo>
                      <a:pt x="1408805" y="2623667"/>
                    </a:lnTo>
                    <a:lnTo>
                      <a:pt x="1418054" y="2635650"/>
                    </a:lnTo>
                    <a:cubicBezTo>
                      <a:pt x="1537943" y="2781370"/>
                      <a:pt x="1741869" y="2968762"/>
                      <a:pt x="1869399" y="2993632"/>
                    </a:cubicBezTo>
                    <a:cubicBezTo>
                      <a:pt x="2297118" y="2948274"/>
                      <a:pt x="2395202" y="2713098"/>
                      <a:pt x="2661931" y="2671568"/>
                    </a:cubicBezTo>
                    <a:lnTo>
                      <a:pt x="2673961" y="2670522"/>
                    </a:lnTo>
                    <a:lnTo>
                      <a:pt x="2693882" y="2665877"/>
                    </a:lnTo>
                    <a:cubicBezTo>
                      <a:pt x="2744901" y="2657855"/>
                      <a:pt x="2788873" y="2662271"/>
                      <a:pt x="2830675" y="2670514"/>
                    </a:cubicBezTo>
                    <a:lnTo>
                      <a:pt x="2846154" y="2674100"/>
                    </a:lnTo>
                    <a:lnTo>
                      <a:pt x="2901383" y="2682721"/>
                    </a:lnTo>
                    <a:lnTo>
                      <a:pt x="2955302" y="2696508"/>
                    </a:lnTo>
                    <a:lnTo>
                      <a:pt x="2997886" y="2703485"/>
                    </a:lnTo>
                    <a:cubicBezTo>
                      <a:pt x="3265144" y="1718049"/>
                      <a:pt x="2888331" y="1717770"/>
                      <a:pt x="2983232" y="1129662"/>
                    </a:cubicBezTo>
                    <a:cubicBezTo>
                      <a:pt x="2716253" y="1857748"/>
                      <a:pt x="3104232" y="1854679"/>
                      <a:pt x="2857209" y="2524708"/>
                    </a:cubicBezTo>
                    <a:cubicBezTo>
                      <a:pt x="2739978" y="2536431"/>
                      <a:pt x="2686248" y="2484654"/>
                      <a:pt x="2505517" y="2559877"/>
                    </a:cubicBezTo>
                    <a:cubicBezTo>
                      <a:pt x="2322646" y="2650405"/>
                      <a:pt x="2147033" y="2806248"/>
                      <a:pt x="1956905" y="2831462"/>
                    </a:cubicBezTo>
                    <a:cubicBezTo>
                      <a:pt x="1778872" y="2833603"/>
                      <a:pt x="1720583" y="2766799"/>
                      <a:pt x="1635078" y="2641939"/>
                    </a:cubicBezTo>
                    <a:lnTo>
                      <a:pt x="1977978" y="1932693"/>
                    </a:lnTo>
                    <a:lnTo>
                      <a:pt x="1684901" y="2266800"/>
                    </a:lnTo>
                    <a:cubicBezTo>
                      <a:pt x="1501240" y="1883847"/>
                      <a:pt x="1485607" y="2037501"/>
                      <a:pt x="1402431" y="1820068"/>
                    </a:cubicBezTo>
                    <a:cubicBezTo>
                      <a:pt x="1434809" y="1410458"/>
                      <a:pt x="2220116" y="686976"/>
                      <a:pt x="2341394" y="602123"/>
                    </a:cubicBezTo>
                    <a:cubicBezTo>
                      <a:pt x="2399399" y="551690"/>
                      <a:pt x="2579641" y="560985"/>
                      <a:pt x="2838365" y="498745"/>
                    </a:cubicBezTo>
                    <a:lnTo>
                      <a:pt x="2887056" y="485499"/>
                    </a:lnTo>
                    <a:lnTo>
                      <a:pt x="2875393" y="483824"/>
                    </a:lnTo>
                    <a:cubicBezTo>
                      <a:pt x="2805647" y="476425"/>
                      <a:pt x="2712740" y="475858"/>
                      <a:pt x="2587857" y="477219"/>
                    </a:cubicBezTo>
                    <a:cubicBezTo>
                      <a:pt x="2832181" y="98638"/>
                      <a:pt x="3263375" y="10344"/>
                      <a:pt x="3607485" y="6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solidFill>
                  <a:effectLst/>
                  <a:uLnTx/>
                  <a:uFillTx/>
                </a:endParaRPr>
              </a:p>
            </p:txBody>
          </p:sp>
        </p:grpSp>
        <p:grpSp>
          <p:nvGrpSpPr>
            <p:cNvPr id="5" name="Group 4"/>
            <p:cNvGrpSpPr/>
            <p:nvPr/>
          </p:nvGrpSpPr>
          <p:grpSpPr>
            <a:xfrm>
              <a:off x="6217267" y="3401680"/>
              <a:ext cx="5475278" cy="287480"/>
              <a:chOff x="8254153" y="-697151"/>
              <a:chExt cx="3049423" cy="287480"/>
            </a:xfrm>
            <a:solidFill>
              <a:srgbClr val="002050"/>
            </a:solidFill>
          </p:grpSpPr>
          <p:sp>
            <p:nvSpPr>
              <p:cNvPr id="39" name="Pentagon 38"/>
              <p:cNvSpPr/>
              <p:nvPr/>
            </p:nvSpPr>
            <p:spPr bwMode="auto">
              <a:xfrm>
                <a:off x="8254153" y="-697151"/>
                <a:ext cx="3049423" cy="287480"/>
              </a:xfrm>
              <a:custGeom>
                <a:avLst/>
                <a:gdLst>
                  <a:gd name="connsiteX0" fmla="*/ 0 w 5632467"/>
                  <a:gd name="connsiteY0" fmla="*/ 0 h 287480"/>
                  <a:gd name="connsiteX1" fmla="*/ 5488727 w 5632467"/>
                  <a:gd name="connsiteY1" fmla="*/ 0 h 287480"/>
                  <a:gd name="connsiteX2" fmla="*/ 5632467 w 5632467"/>
                  <a:gd name="connsiteY2" fmla="*/ 143740 h 287480"/>
                  <a:gd name="connsiteX3" fmla="*/ 5488727 w 5632467"/>
                  <a:gd name="connsiteY3" fmla="*/ 287480 h 287480"/>
                  <a:gd name="connsiteX4" fmla="*/ 0 w 5632467"/>
                  <a:gd name="connsiteY4" fmla="*/ 287480 h 287480"/>
                  <a:gd name="connsiteX5" fmla="*/ 0 w 5632467"/>
                  <a:gd name="connsiteY5" fmla="*/ 0 h 287480"/>
                  <a:gd name="connsiteX0" fmla="*/ 0 w 5488727"/>
                  <a:gd name="connsiteY0" fmla="*/ 0 h 287480"/>
                  <a:gd name="connsiteX1" fmla="*/ 5488727 w 5488727"/>
                  <a:gd name="connsiteY1" fmla="*/ 0 h 287480"/>
                  <a:gd name="connsiteX2" fmla="*/ 5488727 w 5488727"/>
                  <a:gd name="connsiteY2" fmla="*/ 287480 h 287480"/>
                  <a:gd name="connsiteX3" fmla="*/ 0 w 5488727"/>
                  <a:gd name="connsiteY3" fmla="*/ 287480 h 287480"/>
                  <a:gd name="connsiteX4" fmla="*/ 0 w 5488727"/>
                  <a:gd name="connsiteY4" fmla="*/ 0 h 287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8727" h="287480">
                    <a:moveTo>
                      <a:pt x="0" y="0"/>
                    </a:moveTo>
                    <a:lnTo>
                      <a:pt x="5488727" y="0"/>
                    </a:lnTo>
                    <a:lnTo>
                      <a:pt x="5488727" y="287480"/>
                    </a:lnTo>
                    <a:lnTo>
                      <a:pt x="0" y="287480"/>
                    </a:lnTo>
                    <a:lnTo>
                      <a:pt x="0" y="0"/>
                    </a:ln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ea typeface="Segoe UI" pitchFamily="34" charset="0"/>
                  <a:cs typeface="Segoe UI Semibold" panose="020B0702040204020203" pitchFamily="34" charset="0"/>
                </a:endParaRPr>
              </a:p>
            </p:txBody>
          </p:sp>
          <p:sp>
            <p:nvSpPr>
              <p:cNvPr id="40" name="TextBox 39"/>
              <p:cNvSpPr txBox="1"/>
              <p:nvPr/>
            </p:nvSpPr>
            <p:spPr>
              <a:xfrm>
                <a:off x="8315192" y="-648991"/>
                <a:ext cx="2708254" cy="191160"/>
              </a:xfrm>
              <a:prstGeom prst="rect">
                <a:avLst/>
              </a:prstGeom>
              <a:grpFill/>
            </p:spPr>
            <p:txBody>
              <a:bodyPr wrap="square" lIns="0" tIns="146284" rIns="182854" bIns="146284" rtlCol="0" anchor="ctr">
                <a:noAutofit/>
              </a:bodyPr>
              <a:lstStyle/>
              <a:p>
                <a:pPr marL="0" marR="0" lvl="0" indent="0" defTabSz="914225" eaLnBrk="1" fontAlgn="auto" latinLnBrk="0" hangingPunct="1">
                  <a:lnSpc>
                    <a:spcPct val="90000"/>
                  </a:lnSpc>
                  <a:spcBef>
                    <a:spcPts val="0"/>
                  </a:spcBef>
                  <a:spcAft>
                    <a:spcPts val="60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Semibold" panose="020B0702040204020203" pitchFamily="34" charset="0"/>
                    <a:cs typeface="Segoe UI Semibold" panose="020B0702040204020203" pitchFamily="34" charset="0"/>
                  </a:rPr>
                  <a:t>PolyBase</a:t>
                </a:r>
              </a:p>
            </p:txBody>
          </p:sp>
        </p:grpSp>
        <p:cxnSp>
          <p:nvCxnSpPr>
            <p:cNvPr id="6" name="Straight Arrow Connector 5"/>
            <p:cNvCxnSpPr/>
            <p:nvPr/>
          </p:nvCxnSpPr>
          <p:spPr>
            <a:xfrm>
              <a:off x="7018021" y="3545420"/>
              <a:ext cx="4568387" cy="0"/>
            </a:xfrm>
            <a:prstGeom prst="straightConnector1">
              <a:avLst/>
            </a:prstGeom>
            <a:ln w="19050" cap="rnd">
              <a:solidFill>
                <a:schemeClr val="bg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grpSp>
          <p:nvGrpSpPr>
            <p:cNvPr id="97" name="Group 96"/>
            <p:cNvGrpSpPr/>
            <p:nvPr/>
          </p:nvGrpSpPr>
          <p:grpSpPr>
            <a:xfrm>
              <a:off x="8466460" y="3055907"/>
              <a:ext cx="976519" cy="977157"/>
              <a:chOff x="2453704" y="2778557"/>
              <a:chExt cx="2795290" cy="2797115"/>
            </a:xfrm>
          </p:grpSpPr>
          <p:sp>
            <p:nvSpPr>
              <p:cNvPr id="102" name="Oval 101"/>
              <p:cNvSpPr>
                <a:spLocks noChangeAspect="1"/>
              </p:cNvSpPr>
              <p:nvPr/>
            </p:nvSpPr>
            <p:spPr bwMode="auto">
              <a:xfrm>
                <a:off x="2453704" y="2778557"/>
                <a:ext cx="2795290" cy="2797115"/>
              </a:xfrm>
              <a:prstGeom prst="ellipse">
                <a:avLst/>
              </a:prstGeom>
              <a:solidFill>
                <a:srgbClr val="002050"/>
              </a:solidFill>
              <a:ln w="50800">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46593" tIns="46593" rIns="46593" bIns="46593" numCol="1" spcCol="0" rtlCol="0" fromWordArt="0" anchor="ctr" anchorCtr="0" forceAA="0" compatLnSpc="1">
                <a:prstTxWarp prst="textNoShape">
                  <a:avLst/>
                </a:prstTxWarp>
                <a:noAutofit/>
              </a:bodyPr>
              <a:lstStyle/>
              <a:p>
                <a:pPr marL="0" marR="0" lvl="0" indent="0" algn="ctr" defTabSz="931036" eaLnBrk="1" fontAlgn="auto" latinLnBrk="0" hangingPunct="1">
                  <a:lnSpc>
                    <a:spcPct val="100000"/>
                  </a:lnSpc>
                  <a:spcBef>
                    <a:spcPts val="612"/>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Semibold" panose="020B0702040204020203" pitchFamily="34" charset="0"/>
                  <a:ea typeface="MS PGothic" charset="0"/>
                  <a:cs typeface="Segoe UI Semibold" panose="020B0702040204020203" pitchFamily="34" charset="0"/>
                </a:endParaRPr>
              </a:p>
            </p:txBody>
          </p:sp>
          <p:sp>
            <p:nvSpPr>
              <p:cNvPr id="100" name="TextBox 99"/>
              <p:cNvSpPr txBox="1"/>
              <p:nvPr/>
            </p:nvSpPr>
            <p:spPr>
              <a:xfrm>
                <a:off x="2661851" y="3629621"/>
                <a:ext cx="2378999" cy="654795"/>
              </a:xfrm>
              <a:prstGeom prst="rect">
                <a:avLst/>
              </a:prstGeom>
              <a:noFill/>
            </p:spPr>
            <p:txBody>
              <a:bodyPr wrap="square" lIns="0" tIns="0" rIns="0" bIns="0" rtlCol="0" anchor="ctr">
                <a:noAutofit/>
              </a:bodyPr>
              <a:lstStyle/>
              <a:p>
                <a:pPr marL="0" marR="0" lvl="0" indent="0" algn="ctr" defTabSz="914225"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chemeClr val="bg1"/>
                    </a:solidFill>
                    <a:effectLst/>
                    <a:uLnTx/>
                    <a:uFillTx/>
                    <a:cs typeface="Segoe UI Semibold" panose="020B0702040204020203" pitchFamily="34" charset="0"/>
                  </a:rPr>
                  <a:t>Insights</a:t>
                </a:r>
              </a:p>
            </p:txBody>
          </p:sp>
          <p:sp>
            <p:nvSpPr>
              <p:cNvPr id="101" name="Freeform 100"/>
              <p:cNvSpPr/>
              <p:nvPr>
                <p:custDataLst>
                  <p:tags r:id="rId1"/>
                </p:custDataLst>
              </p:nvPr>
            </p:nvSpPr>
            <p:spPr>
              <a:xfrm>
                <a:off x="3568359" y="4516873"/>
                <a:ext cx="565984" cy="496991"/>
              </a:xfrm>
              <a:custGeom>
                <a:avLst/>
                <a:gdLst/>
                <a:ahLst/>
                <a:cxnLst/>
                <a:rect l="l" t="t" r="r" b="b"/>
                <a:pathLst>
                  <a:path w="1188720" h="1198117">
                    <a:moveTo>
                      <a:pt x="0" y="1179829"/>
                    </a:moveTo>
                    <a:lnTo>
                      <a:pt x="1188720" y="1179829"/>
                    </a:lnTo>
                    <a:lnTo>
                      <a:pt x="1188720" y="1198117"/>
                    </a:lnTo>
                    <a:lnTo>
                      <a:pt x="0" y="1198117"/>
                    </a:lnTo>
                    <a:close/>
                    <a:moveTo>
                      <a:pt x="85725" y="629228"/>
                    </a:moveTo>
                    <a:lnTo>
                      <a:pt x="228600" y="629228"/>
                    </a:lnTo>
                    <a:lnTo>
                      <a:pt x="228600" y="1174749"/>
                    </a:lnTo>
                    <a:lnTo>
                      <a:pt x="85725" y="1174749"/>
                    </a:lnTo>
                    <a:close/>
                    <a:moveTo>
                      <a:pt x="160954" y="560521"/>
                    </a:moveTo>
                    <a:lnTo>
                      <a:pt x="134893" y="565433"/>
                    </a:lnTo>
                    <a:lnTo>
                      <a:pt x="135875" y="570646"/>
                    </a:lnTo>
                    <a:lnTo>
                      <a:pt x="161936" y="565734"/>
                    </a:lnTo>
                    <a:close/>
                    <a:moveTo>
                      <a:pt x="200045" y="527408"/>
                    </a:moveTo>
                    <a:lnTo>
                      <a:pt x="95801" y="547055"/>
                    </a:lnTo>
                    <a:lnTo>
                      <a:pt x="96784" y="552268"/>
                    </a:lnTo>
                    <a:lnTo>
                      <a:pt x="201028" y="532620"/>
                    </a:lnTo>
                    <a:close/>
                    <a:moveTo>
                      <a:pt x="193530" y="502890"/>
                    </a:moveTo>
                    <a:lnTo>
                      <a:pt x="102316" y="520082"/>
                    </a:lnTo>
                    <a:lnTo>
                      <a:pt x="103299" y="525294"/>
                    </a:lnTo>
                    <a:lnTo>
                      <a:pt x="194512" y="508102"/>
                    </a:lnTo>
                    <a:close/>
                    <a:moveTo>
                      <a:pt x="180500" y="479600"/>
                    </a:moveTo>
                    <a:lnTo>
                      <a:pt x="115347" y="491880"/>
                    </a:lnTo>
                    <a:lnTo>
                      <a:pt x="116329" y="497092"/>
                    </a:lnTo>
                    <a:lnTo>
                      <a:pt x="181482" y="484813"/>
                    </a:lnTo>
                    <a:close/>
                    <a:moveTo>
                      <a:pt x="378883" y="434974"/>
                    </a:moveTo>
                    <a:lnTo>
                      <a:pt x="521758" y="434974"/>
                    </a:lnTo>
                    <a:lnTo>
                      <a:pt x="521758" y="1174749"/>
                    </a:lnTo>
                    <a:lnTo>
                      <a:pt x="378883" y="1174749"/>
                    </a:lnTo>
                    <a:close/>
                    <a:moveTo>
                      <a:pt x="672041" y="225425"/>
                    </a:moveTo>
                    <a:lnTo>
                      <a:pt x="814916" y="225425"/>
                    </a:lnTo>
                    <a:lnTo>
                      <a:pt x="814916" y="1174749"/>
                    </a:lnTo>
                    <a:lnTo>
                      <a:pt x="672041" y="1174749"/>
                    </a:lnTo>
                    <a:close/>
                    <a:moveTo>
                      <a:pt x="144046" y="189143"/>
                    </a:moveTo>
                    <a:cubicBezTo>
                      <a:pt x="151107" y="189037"/>
                      <a:pt x="156647" y="189144"/>
                      <a:pt x="164251" y="190420"/>
                    </a:cubicBezTo>
                    <a:cubicBezTo>
                      <a:pt x="171855" y="191696"/>
                      <a:pt x="181740" y="194037"/>
                      <a:pt x="189670" y="196802"/>
                    </a:cubicBezTo>
                    <a:cubicBezTo>
                      <a:pt x="197599" y="199568"/>
                      <a:pt x="204877" y="202865"/>
                      <a:pt x="211830" y="207013"/>
                    </a:cubicBezTo>
                    <a:cubicBezTo>
                      <a:pt x="218782" y="211162"/>
                      <a:pt x="225516" y="216161"/>
                      <a:pt x="231382" y="221693"/>
                    </a:cubicBezTo>
                    <a:cubicBezTo>
                      <a:pt x="237248" y="227224"/>
                      <a:pt x="242679" y="233712"/>
                      <a:pt x="247025" y="240201"/>
                    </a:cubicBezTo>
                    <a:cubicBezTo>
                      <a:pt x="251370" y="246689"/>
                      <a:pt x="254411" y="253923"/>
                      <a:pt x="257453" y="260624"/>
                    </a:cubicBezTo>
                    <a:cubicBezTo>
                      <a:pt x="260495" y="267325"/>
                      <a:pt x="263319" y="273282"/>
                      <a:pt x="265274" y="280409"/>
                    </a:cubicBezTo>
                    <a:cubicBezTo>
                      <a:pt x="267230" y="287536"/>
                      <a:pt x="268967" y="295194"/>
                      <a:pt x="269185" y="303385"/>
                    </a:cubicBezTo>
                    <a:cubicBezTo>
                      <a:pt x="269402" y="311575"/>
                      <a:pt x="268641" y="320510"/>
                      <a:pt x="266578" y="329552"/>
                    </a:cubicBezTo>
                    <a:cubicBezTo>
                      <a:pt x="264514" y="338593"/>
                      <a:pt x="261146" y="347528"/>
                      <a:pt x="256801" y="357633"/>
                    </a:cubicBezTo>
                    <a:cubicBezTo>
                      <a:pt x="252456" y="367738"/>
                      <a:pt x="246373" y="378375"/>
                      <a:pt x="240507" y="390182"/>
                    </a:cubicBezTo>
                    <a:cubicBezTo>
                      <a:pt x="234641" y="401989"/>
                      <a:pt x="226277" y="418902"/>
                      <a:pt x="221606" y="428476"/>
                    </a:cubicBezTo>
                    <a:cubicBezTo>
                      <a:pt x="216935" y="438049"/>
                      <a:pt x="213568" y="443048"/>
                      <a:pt x="212481" y="447622"/>
                    </a:cubicBezTo>
                    <a:cubicBezTo>
                      <a:pt x="211395" y="452196"/>
                      <a:pt x="215414" y="453260"/>
                      <a:pt x="215088" y="455919"/>
                    </a:cubicBezTo>
                    <a:cubicBezTo>
                      <a:pt x="214762" y="458578"/>
                      <a:pt x="210743" y="461025"/>
                      <a:pt x="210526" y="463578"/>
                    </a:cubicBezTo>
                    <a:cubicBezTo>
                      <a:pt x="210309" y="466130"/>
                      <a:pt x="214219" y="467620"/>
                      <a:pt x="213785" y="471236"/>
                    </a:cubicBezTo>
                    <a:lnTo>
                      <a:pt x="207919" y="485277"/>
                    </a:lnTo>
                    <a:cubicBezTo>
                      <a:pt x="207267" y="489213"/>
                      <a:pt x="209005" y="491766"/>
                      <a:pt x="209874" y="494850"/>
                    </a:cubicBezTo>
                    <a:cubicBezTo>
                      <a:pt x="210743" y="497935"/>
                      <a:pt x="213567" y="499743"/>
                      <a:pt x="213133" y="503785"/>
                    </a:cubicBezTo>
                    <a:cubicBezTo>
                      <a:pt x="212698" y="507827"/>
                      <a:pt x="207158" y="514954"/>
                      <a:pt x="207267" y="519102"/>
                    </a:cubicBezTo>
                    <a:cubicBezTo>
                      <a:pt x="207376" y="523251"/>
                      <a:pt x="213024" y="525166"/>
                      <a:pt x="213785" y="528676"/>
                    </a:cubicBezTo>
                    <a:lnTo>
                      <a:pt x="211830" y="540164"/>
                    </a:lnTo>
                    <a:cubicBezTo>
                      <a:pt x="210743" y="542929"/>
                      <a:pt x="207484" y="543461"/>
                      <a:pt x="207267" y="545270"/>
                    </a:cubicBezTo>
                    <a:cubicBezTo>
                      <a:pt x="207050" y="547078"/>
                      <a:pt x="209440" y="548780"/>
                      <a:pt x="210526" y="551013"/>
                    </a:cubicBezTo>
                    <a:cubicBezTo>
                      <a:pt x="211612" y="553247"/>
                      <a:pt x="213676" y="555587"/>
                      <a:pt x="213785" y="558672"/>
                    </a:cubicBezTo>
                    <a:cubicBezTo>
                      <a:pt x="213893" y="561757"/>
                      <a:pt x="213242" y="566437"/>
                      <a:pt x="211178" y="569522"/>
                    </a:cubicBezTo>
                    <a:cubicBezTo>
                      <a:pt x="209114" y="572606"/>
                      <a:pt x="207593" y="574628"/>
                      <a:pt x="201401" y="577180"/>
                    </a:cubicBezTo>
                    <a:cubicBezTo>
                      <a:pt x="195209" y="579733"/>
                      <a:pt x="179024" y="582606"/>
                      <a:pt x="174027" y="584839"/>
                    </a:cubicBezTo>
                    <a:cubicBezTo>
                      <a:pt x="169031" y="587073"/>
                      <a:pt x="172724" y="588137"/>
                      <a:pt x="171420" y="590583"/>
                    </a:cubicBezTo>
                    <a:cubicBezTo>
                      <a:pt x="170117" y="593030"/>
                      <a:pt x="169248" y="597072"/>
                      <a:pt x="166206" y="599518"/>
                    </a:cubicBezTo>
                    <a:cubicBezTo>
                      <a:pt x="163164" y="601964"/>
                      <a:pt x="157733" y="604198"/>
                      <a:pt x="153171" y="605262"/>
                    </a:cubicBezTo>
                    <a:cubicBezTo>
                      <a:pt x="148608" y="606326"/>
                      <a:pt x="142960" y="606645"/>
                      <a:pt x="138832" y="605900"/>
                    </a:cubicBezTo>
                    <a:cubicBezTo>
                      <a:pt x="134704" y="605156"/>
                      <a:pt x="131011" y="602603"/>
                      <a:pt x="128404" y="600794"/>
                    </a:cubicBezTo>
                    <a:cubicBezTo>
                      <a:pt x="125797" y="598986"/>
                      <a:pt x="124276" y="597391"/>
                      <a:pt x="123189" y="595051"/>
                    </a:cubicBezTo>
                    <a:lnTo>
                      <a:pt x="121886" y="586754"/>
                    </a:lnTo>
                    <a:cubicBezTo>
                      <a:pt x="118084" y="584626"/>
                      <a:pt x="110806" y="581648"/>
                      <a:pt x="110806" y="581648"/>
                    </a:cubicBezTo>
                    <a:cubicBezTo>
                      <a:pt x="107004" y="580052"/>
                      <a:pt x="100704" y="577712"/>
                      <a:pt x="97119" y="575904"/>
                    </a:cubicBezTo>
                    <a:cubicBezTo>
                      <a:pt x="93534" y="574096"/>
                      <a:pt x="91471" y="572713"/>
                      <a:pt x="89298" y="570798"/>
                    </a:cubicBezTo>
                    <a:cubicBezTo>
                      <a:pt x="87125" y="568883"/>
                      <a:pt x="84844" y="566756"/>
                      <a:pt x="84084" y="564416"/>
                    </a:cubicBezTo>
                    <a:cubicBezTo>
                      <a:pt x="83324" y="562076"/>
                      <a:pt x="83975" y="559417"/>
                      <a:pt x="84736" y="556757"/>
                    </a:cubicBezTo>
                    <a:lnTo>
                      <a:pt x="88646" y="548461"/>
                    </a:lnTo>
                    <a:cubicBezTo>
                      <a:pt x="88972" y="546546"/>
                      <a:pt x="87668" y="546759"/>
                      <a:pt x="86691" y="545270"/>
                    </a:cubicBezTo>
                    <a:cubicBezTo>
                      <a:pt x="85713" y="543780"/>
                      <a:pt x="83650" y="541866"/>
                      <a:pt x="82780" y="539526"/>
                    </a:cubicBezTo>
                    <a:cubicBezTo>
                      <a:pt x="81911" y="537185"/>
                      <a:pt x="81151" y="533994"/>
                      <a:pt x="81477" y="531229"/>
                    </a:cubicBezTo>
                    <a:cubicBezTo>
                      <a:pt x="81803" y="528463"/>
                      <a:pt x="83758" y="525166"/>
                      <a:pt x="84736" y="522932"/>
                    </a:cubicBezTo>
                    <a:cubicBezTo>
                      <a:pt x="85713" y="520698"/>
                      <a:pt x="87451" y="519315"/>
                      <a:pt x="87343" y="517826"/>
                    </a:cubicBezTo>
                    <a:cubicBezTo>
                      <a:pt x="87234" y="516337"/>
                      <a:pt x="85061" y="515699"/>
                      <a:pt x="84084" y="513997"/>
                    </a:cubicBezTo>
                    <a:cubicBezTo>
                      <a:pt x="83106" y="512295"/>
                      <a:pt x="81803" y="509955"/>
                      <a:pt x="81477" y="507615"/>
                    </a:cubicBezTo>
                    <a:cubicBezTo>
                      <a:pt x="81151" y="505274"/>
                      <a:pt x="81042" y="502615"/>
                      <a:pt x="82129" y="499956"/>
                    </a:cubicBezTo>
                    <a:lnTo>
                      <a:pt x="87994" y="491659"/>
                    </a:lnTo>
                    <a:cubicBezTo>
                      <a:pt x="88646" y="489319"/>
                      <a:pt x="87125" y="488681"/>
                      <a:pt x="86039" y="485915"/>
                    </a:cubicBezTo>
                    <a:cubicBezTo>
                      <a:pt x="84953" y="483150"/>
                      <a:pt x="82346" y="478469"/>
                      <a:pt x="81477" y="475065"/>
                    </a:cubicBezTo>
                    <a:cubicBezTo>
                      <a:pt x="80608" y="471662"/>
                      <a:pt x="80282" y="468790"/>
                      <a:pt x="80825" y="465492"/>
                    </a:cubicBezTo>
                    <a:cubicBezTo>
                      <a:pt x="81368" y="462195"/>
                      <a:pt x="86148" y="458259"/>
                      <a:pt x="85387" y="453366"/>
                    </a:cubicBezTo>
                    <a:cubicBezTo>
                      <a:pt x="84627" y="448473"/>
                      <a:pt x="80173" y="444005"/>
                      <a:pt x="76263" y="436134"/>
                    </a:cubicBezTo>
                    <a:cubicBezTo>
                      <a:pt x="72352" y="428263"/>
                      <a:pt x="68116" y="418583"/>
                      <a:pt x="61924" y="406138"/>
                    </a:cubicBezTo>
                    <a:cubicBezTo>
                      <a:pt x="55732" y="393693"/>
                      <a:pt x="44761" y="373695"/>
                      <a:pt x="39112" y="361463"/>
                    </a:cubicBezTo>
                    <a:cubicBezTo>
                      <a:pt x="33464" y="349230"/>
                      <a:pt x="30313" y="342635"/>
                      <a:pt x="28032" y="332743"/>
                    </a:cubicBezTo>
                    <a:cubicBezTo>
                      <a:pt x="25751" y="322850"/>
                      <a:pt x="24664" y="313064"/>
                      <a:pt x="25425" y="302108"/>
                    </a:cubicBezTo>
                    <a:cubicBezTo>
                      <a:pt x="26186" y="291152"/>
                      <a:pt x="29118" y="277324"/>
                      <a:pt x="32595" y="267006"/>
                    </a:cubicBezTo>
                    <a:cubicBezTo>
                      <a:pt x="36071" y="256688"/>
                      <a:pt x="40525" y="248498"/>
                      <a:pt x="46282" y="240201"/>
                    </a:cubicBezTo>
                    <a:cubicBezTo>
                      <a:pt x="52039" y="231904"/>
                      <a:pt x="58991" y="223820"/>
                      <a:pt x="67138" y="217225"/>
                    </a:cubicBezTo>
                    <a:cubicBezTo>
                      <a:pt x="75285" y="210630"/>
                      <a:pt x="86039" y="204992"/>
                      <a:pt x="95164" y="200631"/>
                    </a:cubicBezTo>
                    <a:cubicBezTo>
                      <a:pt x="104289" y="196270"/>
                      <a:pt x="113739" y="192973"/>
                      <a:pt x="121886" y="191058"/>
                    </a:cubicBezTo>
                    <a:cubicBezTo>
                      <a:pt x="130033" y="189143"/>
                      <a:pt x="136985" y="189250"/>
                      <a:pt x="144046" y="189143"/>
                    </a:cubicBezTo>
                    <a:close/>
                    <a:moveTo>
                      <a:pt x="965198" y="0"/>
                    </a:moveTo>
                    <a:lnTo>
                      <a:pt x="1108073" y="0"/>
                    </a:lnTo>
                    <a:lnTo>
                      <a:pt x="1108073" y="1174749"/>
                    </a:lnTo>
                    <a:lnTo>
                      <a:pt x="965198" y="1174749"/>
                    </a:lnTo>
                    <a:close/>
                  </a:path>
                </a:pathLst>
              </a:custGeom>
              <a:solidFill>
                <a:schemeClr val="bg1"/>
              </a:solidFill>
              <a:ln w="19050" cap="flat" cmpd="sng" algn="ctr">
                <a:noFill/>
                <a:prstDash val="solid"/>
              </a:ln>
              <a:effectLst/>
            </p:spPr>
            <p:txBody>
              <a:bodyPr lIns="89642" tIns="44821" rIns="89642" bIns="44821" rtlCol="0" anchor="ctr"/>
              <a:lstStyle/>
              <a:p>
                <a:pPr marL="0" marR="0" lvl="0" indent="0" algn="ctr" defTabSz="895947"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Arial"/>
                </a:endParaRPr>
              </a:p>
            </p:txBody>
          </p:sp>
        </p:grpSp>
      </p:grpSp>
      <p:sp>
        <p:nvSpPr>
          <p:cNvPr id="2" name="Title 1"/>
          <p:cNvSpPr>
            <a:spLocks noGrp="1"/>
          </p:cNvSpPr>
          <p:nvPr>
            <p:ph type="title"/>
          </p:nvPr>
        </p:nvSpPr>
        <p:spPr>
          <a:xfrm>
            <a:off x="348715" y="1803400"/>
            <a:ext cx="4788651" cy="3251200"/>
          </a:xfrm>
        </p:spPr>
        <p:txBody>
          <a:bodyPr>
            <a:normAutofit fontScale="90000"/>
          </a:bodyPr>
          <a:lstStyle/>
          <a:p>
            <a:r>
              <a:rPr lang="en-US" sz="5400" dirty="0"/>
              <a:t>The data warehousing portfolio from Microsoft</a:t>
            </a:r>
          </a:p>
        </p:txBody>
      </p:sp>
      <p:sp>
        <p:nvSpPr>
          <p:cNvPr id="8" name="TextBox 7"/>
          <p:cNvSpPr txBox="1"/>
          <p:nvPr/>
        </p:nvSpPr>
        <p:spPr>
          <a:xfrm>
            <a:off x="6217267" y="5801557"/>
            <a:ext cx="5475277" cy="646331"/>
          </a:xfrm>
          <a:prstGeom prst="rect">
            <a:avLst/>
          </a:prstGeom>
          <a:noFill/>
        </p:spPr>
        <p:txBody>
          <a:bodyPr wrap="square" rtlCol="0">
            <a:spAutoFit/>
          </a:bodyPr>
          <a:lstStyle/>
          <a:p>
            <a:pPr algn="ctr"/>
            <a:r>
              <a:rPr lang="en-US" sz="3600" dirty="0">
                <a:solidFill>
                  <a:schemeClr val="bg1"/>
                </a:solidFill>
                <a:latin typeface="+mj-lt"/>
              </a:rPr>
              <a:t>Choose flexibility</a:t>
            </a:r>
          </a:p>
        </p:txBody>
      </p:sp>
    </p:spTree>
    <p:extLst>
      <p:ext uri="{BB962C8B-B14F-4D97-AF65-F5344CB8AC3E}">
        <p14:creationId xmlns:p14="http://schemas.microsoft.com/office/powerpoint/2010/main" val="92445668"/>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733860E6-A3DB-423A-9D7E-1A74591D2AB6}"/>
              </a:ext>
            </a:extLst>
          </p:cNvPr>
          <p:cNvSpPr/>
          <p:nvPr/>
        </p:nvSpPr>
        <p:spPr bwMode="auto">
          <a:xfrm>
            <a:off x="2093436"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INGEST</a:t>
            </a:r>
          </a:p>
        </p:txBody>
      </p:sp>
      <p:sp>
        <p:nvSpPr>
          <p:cNvPr id="139" name="Rectangle 138">
            <a:extLst>
              <a:ext uri="{FF2B5EF4-FFF2-40B4-BE49-F238E27FC236}">
                <a16:creationId xmlns:a16="http://schemas.microsoft.com/office/drawing/2014/main" id="{339C63CC-B2CA-4E42-A0C4-401B0003E303}"/>
              </a:ext>
            </a:extLst>
          </p:cNvPr>
          <p:cNvSpPr/>
          <p:nvPr/>
        </p:nvSpPr>
        <p:spPr bwMode="auto">
          <a:xfrm>
            <a:off x="4212523"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STORE</a:t>
            </a:r>
          </a:p>
        </p:txBody>
      </p:sp>
      <p:sp>
        <p:nvSpPr>
          <p:cNvPr id="140" name="Rectangle 139">
            <a:extLst>
              <a:ext uri="{FF2B5EF4-FFF2-40B4-BE49-F238E27FC236}">
                <a16:creationId xmlns:a16="http://schemas.microsoft.com/office/drawing/2014/main" id="{0FDA152A-EC7E-4C0F-9092-C3081B40F56B}"/>
              </a:ext>
            </a:extLst>
          </p:cNvPr>
          <p:cNvSpPr/>
          <p:nvPr/>
        </p:nvSpPr>
        <p:spPr bwMode="auto">
          <a:xfrm>
            <a:off x="6331610"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PREP &amp; TRAIN</a:t>
            </a:r>
          </a:p>
        </p:txBody>
      </p:sp>
      <p:sp>
        <p:nvSpPr>
          <p:cNvPr id="141" name="Rectangle 140">
            <a:extLst>
              <a:ext uri="{FF2B5EF4-FFF2-40B4-BE49-F238E27FC236}">
                <a16:creationId xmlns:a16="http://schemas.microsoft.com/office/drawing/2014/main" id="{2EFD137A-3997-4F91-86CD-D688C27D42BB}"/>
              </a:ext>
            </a:extLst>
          </p:cNvPr>
          <p:cNvSpPr/>
          <p:nvPr/>
        </p:nvSpPr>
        <p:spPr bwMode="auto">
          <a:xfrm>
            <a:off x="8450697"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MODEL &amp; SERVE</a:t>
            </a:r>
          </a:p>
        </p:txBody>
      </p:sp>
      <p:sp>
        <p:nvSpPr>
          <p:cNvPr id="3" name="Title 2">
            <a:extLst>
              <a:ext uri="{FF2B5EF4-FFF2-40B4-BE49-F238E27FC236}">
                <a16:creationId xmlns:a16="http://schemas.microsoft.com/office/drawing/2014/main" id="{084D7BB4-5811-4C8B-AB25-88F0BD45AC1E}"/>
              </a:ext>
            </a:extLst>
          </p:cNvPr>
          <p:cNvSpPr>
            <a:spLocks noGrp="1"/>
          </p:cNvSpPr>
          <p:nvPr>
            <p:ph type="title"/>
          </p:nvPr>
        </p:nvSpPr>
        <p:spPr/>
        <p:txBody>
          <a:bodyPr/>
          <a:lstStyle/>
          <a:p>
            <a:r>
              <a:rPr lang="en-US" dirty="0"/>
              <a:t>Cloud Data Warehouse</a:t>
            </a:r>
          </a:p>
        </p:txBody>
      </p:sp>
      <p:cxnSp>
        <p:nvCxnSpPr>
          <p:cNvPr id="79" name="Straight Arrow Connector 78">
            <a:extLst>
              <a:ext uri="{FF2B5EF4-FFF2-40B4-BE49-F238E27FC236}">
                <a16:creationId xmlns:a16="http://schemas.microsoft.com/office/drawing/2014/main" id="{D463DB87-AD00-476A-811E-75120600D506}"/>
              </a:ext>
            </a:extLst>
          </p:cNvPr>
          <p:cNvCxnSpPr>
            <a:cxnSpLocks/>
          </p:cNvCxnSpPr>
          <p:nvPr/>
        </p:nvCxnSpPr>
        <p:spPr>
          <a:xfrm>
            <a:off x="942848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82" name="Rectangle 81">
            <a:extLst>
              <a:ext uri="{FF2B5EF4-FFF2-40B4-BE49-F238E27FC236}">
                <a16:creationId xmlns:a16="http://schemas.microsoft.com/office/drawing/2014/main" id="{117772E9-7D22-41E3-A695-262A650F8E7B}"/>
              </a:ext>
            </a:extLst>
          </p:cNvPr>
          <p:cNvSpPr/>
          <p:nvPr/>
        </p:nvSpPr>
        <p:spPr>
          <a:xfrm>
            <a:off x="4588408" y="3678571"/>
            <a:ext cx="1313180"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Blob Storage</a:t>
            </a:r>
          </a:p>
        </p:txBody>
      </p:sp>
      <p:grpSp>
        <p:nvGrpSpPr>
          <p:cNvPr id="189" name="Group 188">
            <a:extLst>
              <a:ext uri="{FF2B5EF4-FFF2-40B4-BE49-F238E27FC236}">
                <a16:creationId xmlns:a16="http://schemas.microsoft.com/office/drawing/2014/main" id="{BA6383CF-6FD8-4883-8569-B1E6DAB063BA}"/>
              </a:ext>
            </a:extLst>
          </p:cNvPr>
          <p:cNvGrpSpPr/>
          <p:nvPr/>
        </p:nvGrpSpPr>
        <p:grpSpPr>
          <a:xfrm>
            <a:off x="4991121" y="3181941"/>
            <a:ext cx="507755" cy="435880"/>
            <a:chOff x="2488014" y="1320237"/>
            <a:chExt cx="4696411" cy="4187931"/>
          </a:xfrm>
        </p:grpSpPr>
        <p:sp>
          <p:nvSpPr>
            <p:cNvPr id="190" name="Hexagon 189">
              <a:extLst>
                <a:ext uri="{FF2B5EF4-FFF2-40B4-BE49-F238E27FC236}">
                  <a16:creationId xmlns:a16="http://schemas.microsoft.com/office/drawing/2014/main" id="{5393CF49-4377-4863-8D72-745A85D58B65}"/>
                </a:ext>
              </a:extLst>
            </p:cNvPr>
            <p:cNvSpPr/>
            <p:nvPr/>
          </p:nvSpPr>
          <p:spPr bwMode="auto">
            <a:xfrm>
              <a:off x="2488014" y="1320237"/>
              <a:ext cx="4696411" cy="4187931"/>
            </a:xfrm>
            <a:prstGeom prst="hexagon">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1" name="Snip Single Corner Rectangle 26">
              <a:extLst>
                <a:ext uri="{FF2B5EF4-FFF2-40B4-BE49-F238E27FC236}">
                  <a16:creationId xmlns:a16="http://schemas.microsoft.com/office/drawing/2014/main" id="{1ACA06B2-BAAA-4E33-89FD-77DD6D60A29D}"/>
                </a:ext>
              </a:extLst>
            </p:cNvPr>
            <p:cNvSpPr/>
            <p:nvPr/>
          </p:nvSpPr>
          <p:spPr bwMode="auto">
            <a:xfrm>
              <a:off x="3677767" y="2189578"/>
              <a:ext cx="2316905" cy="2449240"/>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91440" rIns="0" bIns="91440" numCol="1" spcCol="0" rtlCol="0" fromWordArt="0" anchor="ctr" anchorCtr="1"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505050"/>
                </a:solidFill>
                <a:effectLst/>
                <a:uLnTx/>
                <a:uFillTx/>
                <a:latin typeface="Segoe UI Semilight"/>
                <a:ea typeface="Segoe UI" pitchFamily="34" charset="0"/>
                <a:cs typeface="Segoe UI" pitchFamily="34" charset="0"/>
              </a:endParaRPr>
            </a:p>
          </p:txBody>
        </p:sp>
        <p:grpSp>
          <p:nvGrpSpPr>
            <p:cNvPr id="192" name="Group 191">
              <a:extLst>
                <a:ext uri="{FF2B5EF4-FFF2-40B4-BE49-F238E27FC236}">
                  <a16:creationId xmlns:a16="http://schemas.microsoft.com/office/drawing/2014/main" id="{CFF2A571-06FB-42D7-8A7D-776B5A78D064}"/>
                </a:ext>
              </a:extLst>
            </p:cNvPr>
            <p:cNvGrpSpPr/>
            <p:nvPr/>
          </p:nvGrpSpPr>
          <p:grpSpPr>
            <a:xfrm>
              <a:off x="4271147" y="2716509"/>
              <a:ext cx="790232" cy="1472559"/>
              <a:chOff x="4917030" y="1019829"/>
              <a:chExt cx="123056" cy="229308"/>
            </a:xfrm>
          </p:grpSpPr>
          <p:sp>
            <p:nvSpPr>
              <p:cNvPr id="194" name="Freeform: Shape 193">
                <a:extLst>
                  <a:ext uri="{FF2B5EF4-FFF2-40B4-BE49-F238E27FC236}">
                    <a16:creationId xmlns:a16="http://schemas.microsoft.com/office/drawing/2014/main" id="{13A3F428-D45E-4402-A57F-DECF324AE1DF}"/>
                  </a:ext>
                </a:extLst>
              </p:cNvPr>
              <p:cNvSpPr/>
              <p:nvPr/>
            </p:nvSpPr>
            <p:spPr bwMode="auto">
              <a:xfrm>
                <a:off x="4981844" y="1019829"/>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5" name="Freeform: Shape 194">
                <a:extLst>
                  <a:ext uri="{FF2B5EF4-FFF2-40B4-BE49-F238E27FC236}">
                    <a16:creationId xmlns:a16="http://schemas.microsoft.com/office/drawing/2014/main" id="{B3FC2351-B512-48AC-93A6-F2C9C3DF98E3}"/>
                  </a:ext>
                </a:extLst>
              </p:cNvPr>
              <p:cNvSpPr/>
              <p:nvPr/>
            </p:nvSpPr>
            <p:spPr bwMode="auto">
              <a:xfrm>
                <a:off x="4929274" y="1019829"/>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6" name="Freeform: Shape 195">
                <a:extLst>
                  <a:ext uri="{FF2B5EF4-FFF2-40B4-BE49-F238E27FC236}">
                    <a16:creationId xmlns:a16="http://schemas.microsoft.com/office/drawing/2014/main" id="{E39CA240-238B-421A-BE5A-CE1FE4DC1C40}"/>
                  </a:ext>
                </a:extLst>
              </p:cNvPr>
              <p:cNvSpPr/>
              <p:nvPr/>
            </p:nvSpPr>
            <p:spPr bwMode="auto">
              <a:xfrm>
                <a:off x="4917030" y="1156660"/>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7" name="Freeform: Shape 196">
                <a:extLst>
                  <a:ext uri="{FF2B5EF4-FFF2-40B4-BE49-F238E27FC236}">
                    <a16:creationId xmlns:a16="http://schemas.microsoft.com/office/drawing/2014/main" id="{3FD0131C-ED72-447B-B411-F9F2A841EDFC}"/>
                  </a:ext>
                </a:extLst>
              </p:cNvPr>
              <p:cNvSpPr/>
              <p:nvPr/>
            </p:nvSpPr>
            <p:spPr bwMode="auto">
              <a:xfrm>
                <a:off x="5010414" y="1156660"/>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193" name="Right Triangle 192">
              <a:extLst>
                <a:ext uri="{FF2B5EF4-FFF2-40B4-BE49-F238E27FC236}">
                  <a16:creationId xmlns:a16="http://schemas.microsoft.com/office/drawing/2014/main" id="{9F995D6C-B68D-46CC-870A-E373F345A751}"/>
                </a:ext>
              </a:extLst>
            </p:cNvPr>
            <p:cNvSpPr/>
            <p:nvPr/>
          </p:nvSpPr>
          <p:spPr bwMode="auto">
            <a:xfrm>
              <a:off x="5326465" y="2189578"/>
              <a:ext cx="668199" cy="662471"/>
            </a:xfrm>
            <a:prstGeom prst="rtTriangl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mn-ea"/>
                <a:cs typeface="Segoe UI" pitchFamily="34" charset="0"/>
              </a:endParaRPr>
            </a:p>
          </p:txBody>
        </p:sp>
      </p:grpSp>
      <p:grpSp>
        <p:nvGrpSpPr>
          <p:cNvPr id="11" name="Group 10"/>
          <p:cNvGrpSpPr/>
          <p:nvPr/>
        </p:nvGrpSpPr>
        <p:grpSpPr>
          <a:xfrm>
            <a:off x="263999" y="4979867"/>
            <a:ext cx="1549001" cy="842004"/>
            <a:chOff x="263999" y="4368454"/>
            <a:chExt cx="1549001" cy="842004"/>
          </a:xfrm>
        </p:grpSpPr>
        <p:grpSp>
          <p:nvGrpSpPr>
            <p:cNvPr id="163" name="Group 162">
              <a:extLst>
                <a:ext uri="{FF2B5EF4-FFF2-40B4-BE49-F238E27FC236}">
                  <a16:creationId xmlns:a16="http://schemas.microsoft.com/office/drawing/2014/main" id="{481E0EED-28F1-4BA4-BF0B-FAA951F288AD}"/>
                </a:ext>
              </a:extLst>
            </p:cNvPr>
            <p:cNvGrpSpPr/>
            <p:nvPr/>
          </p:nvGrpSpPr>
          <p:grpSpPr>
            <a:xfrm>
              <a:off x="816403" y="4368454"/>
              <a:ext cx="444192" cy="386556"/>
              <a:chOff x="1777107" y="1240971"/>
              <a:chExt cx="1471494" cy="1280568"/>
            </a:xfrm>
          </p:grpSpPr>
          <p:sp>
            <p:nvSpPr>
              <p:cNvPr id="164" name="Freeform 18">
                <a:extLst>
                  <a:ext uri="{FF2B5EF4-FFF2-40B4-BE49-F238E27FC236}">
                    <a16:creationId xmlns:a16="http://schemas.microsoft.com/office/drawing/2014/main" id="{4F22BB13-76F4-4FDE-BAAA-39A8F9C1A146}"/>
                  </a:ext>
                </a:extLst>
              </p:cNvPr>
              <p:cNvSpPr>
                <a:spLocks noChangeArrowheads="1"/>
              </p:cNvSpPr>
              <p:nvPr/>
            </p:nvSpPr>
            <p:spPr bwMode="auto">
              <a:xfrm>
                <a:off x="1777107" y="1240971"/>
                <a:ext cx="1471494" cy="1151010"/>
              </a:xfrm>
              <a:custGeom>
                <a:avLst/>
                <a:gdLst>
                  <a:gd name="T0" fmla="*/ 4759 w 4760"/>
                  <a:gd name="T1" fmla="*/ 3395 h 3724"/>
                  <a:gd name="T2" fmla="*/ 4449 w 4760"/>
                  <a:gd name="T3" fmla="*/ 3723 h 3724"/>
                  <a:gd name="T4" fmla="*/ 310 w 4760"/>
                  <a:gd name="T5" fmla="*/ 3723 h 3724"/>
                  <a:gd name="T6" fmla="*/ 0 w 4760"/>
                  <a:gd name="T7" fmla="*/ 3395 h 3724"/>
                  <a:gd name="T8" fmla="*/ 0 w 4760"/>
                  <a:gd name="T9" fmla="*/ 328 h 3724"/>
                  <a:gd name="T10" fmla="*/ 310 w 4760"/>
                  <a:gd name="T11" fmla="*/ 0 h 3724"/>
                  <a:gd name="T12" fmla="*/ 4449 w 4760"/>
                  <a:gd name="T13" fmla="*/ 0 h 3724"/>
                  <a:gd name="T14" fmla="*/ 4759 w 4760"/>
                  <a:gd name="T15" fmla="*/ 328 h 3724"/>
                  <a:gd name="T16" fmla="*/ 4759 w 4760"/>
                  <a:gd name="T17" fmla="*/ 3395 h 3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60" h="3724">
                    <a:moveTo>
                      <a:pt x="4759" y="3395"/>
                    </a:moveTo>
                    <a:cubicBezTo>
                      <a:pt x="4759" y="3576"/>
                      <a:pt x="4620" y="3723"/>
                      <a:pt x="4449" y="3723"/>
                    </a:cubicBezTo>
                    <a:lnTo>
                      <a:pt x="310" y="3723"/>
                    </a:lnTo>
                    <a:cubicBezTo>
                      <a:pt x="139" y="3723"/>
                      <a:pt x="0" y="3576"/>
                      <a:pt x="0" y="3395"/>
                    </a:cubicBezTo>
                    <a:lnTo>
                      <a:pt x="0" y="328"/>
                    </a:lnTo>
                    <a:cubicBezTo>
                      <a:pt x="0" y="147"/>
                      <a:pt x="139" y="0"/>
                      <a:pt x="310" y="0"/>
                    </a:cubicBezTo>
                    <a:lnTo>
                      <a:pt x="4449" y="0"/>
                    </a:lnTo>
                    <a:cubicBezTo>
                      <a:pt x="4620" y="0"/>
                      <a:pt x="4759" y="147"/>
                      <a:pt x="4759" y="328"/>
                    </a:cubicBezTo>
                    <a:lnTo>
                      <a:pt x="4759" y="3395"/>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5" name="Line 19">
                <a:extLst>
                  <a:ext uri="{FF2B5EF4-FFF2-40B4-BE49-F238E27FC236}">
                    <a16:creationId xmlns:a16="http://schemas.microsoft.com/office/drawing/2014/main" id="{23F838E1-05D8-46F6-BF37-0B2B57762116}"/>
                  </a:ext>
                </a:extLst>
              </p:cNvPr>
              <p:cNvSpPr>
                <a:spLocks noChangeShapeType="1"/>
              </p:cNvSpPr>
              <p:nvPr/>
            </p:nvSpPr>
            <p:spPr bwMode="auto">
              <a:xfrm>
                <a:off x="2060746" y="2521539"/>
                <a:ext cx="904217"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6" name="Line 20">
                <a:extLst>
                  <a:ext uri="{FF2B5EF4-FFF2-40B4-BE49-F238E27FC236}">
                    <a16:creationId xmlns:a16="http://schemas.microsoft.com/office/drawing/2014/main" id="{A5BC92CC-2B48-4C0B-9C1F-A7A74704CA62}"/>
                  </a:ext>
                </a:extLst>
              </p:cNvPr>
              <p:cNvSpPr>
                <a:spLocks noChangeShapeType="1"/>
              </p:cNvSpPr>
              <p:nvPr/>
            </p:nvSpPr>
            <p:spPr bwMode="auto">
              <a:xfrm>
                <a:off x="2512854" y="2393347"/>
                <a:ext cx="0" cy="12819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7" name="Freeform 21">
                <a:extLst>
                  <a:ext uri="{FF2B5EF4-FFF2-40B4-BE49-F238E27FC236}">
                    <a16:creationId xmlns:a16="http://schemas.microsoft.com/office/drawing/2014/main" id="{BF51DA28-9DE8-4146-A639-CDB989AD7D43}"/>
                  </a:ext>
                </a:extLst>
              </p:cNvPr>
              <p:cNvSpPr>
                <a:spLocks noChangeArrowheads="1"/>
              </p:cNvSpPr>
              <p:nvPr/>
            </p:nvSpPr>
            <p:spPr bwMode="auto">
              <a:xfrm>
                <a:off x="2480806" y="2232421"/>
                <a:ext cx="64096" cy="64096"/>
              </a:xfrm>
              <a:custGeom>
                <a:avLst/>
                <a:gdLst>
                  <a:gd name="T0" fmla="*/ 205 w 206"/>
                  <a:gd name="T1" fmla="*/ 103 h 207"/>
                  <a:gd name="T2" fmla="*/ 192 w 206"/>
                  <a:gd name="T3" fmla="*/ 155 h 207"/>
                  <a:gd name="T4" fmla="*/ 154 w 206"/>
                  <a:gd name="T5" fmla="*/ 192 h 207"/>
                  <a:gd name="T6" fmla="*/ 103 w 206"/>
                  <a:gd name="T7" fmla="*/ 206 h 207"/>
                  <a:gd name="T8" fmla="*/ 51 w 206"/>
                  <a:gd name="T9" fmla="*/ 192 h 207"/>
                  <a:gd name="T10" fmla="*/ 13 w 206"/>
                  <a:gd name="T11" fmla="*/ 155 h 207"/>
                  <a:gd name="T12" fmla="*/ 0 w 206"/>
                  <a:gd name="T13" fmla="*/ 103 h 207"/>
                  <a:gd name="T14" fmla="*/ 13 w 206"/>
                  <a:gd name="T15" fmla="*/ 52 h 207"/>
                  <a:gd name="T16" fmla="*/ 51 w 206"/>
                  <a:gd name="T17" fmla="*/ 14 h 207"/>
                  <a:gd name="T18" fmla="*/ 103 w 206"/>
                  <a:gd name="T19" fmla="*/ 0 h 207"/>
                  <a:gd name="T20" fmla="*/ 154 w 206"/>
                  <a:gd name="T21" fmla="*/ 14 h 207"/>
                  <a:gd name="T22" fmla="*/ 192 w 206"/>
                  <a:gd name="T23" fmla="*/ 52 h 207"/>
                  <a:gd name="T24" fmla="*/ 205 w 206"/>
                  <a:gd name="T25" fmla="*/ 10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207">
                    <a:moveTo>
                      <a:pt x="205" y="103"/>
                    </a:moveTo>
                    <a:cubicBezTo>
                      <a:pt x="205" y="122"/>
                      <a:pt x="201" y="139"/>
                      <a:pt x="192" y="155"/>
                    </a:cubicBezTo>
                    <a:cubicBezTo>
                      <a:pt x="182" y="172"/>
                      <a:pt x="170" y="183"/>
                      <a:pt x="154" y="192"/>
                    </a:cubicBezTo>
                    <a:cubicBezTo>
                      <a:pt x="138" y="202"/>
                      <a:pt x="121" y="206"/>
                      <a:pt x="103" y="206"/>
                    </a:cubicBezTo>
                    <a:cubicBezTo>
                      <a:pt x="84" y="206"/>
                      <a:pt x="67" y="202"/>
                      <a:pt x="51" y="192"/>
                    </a:cubicBezTo>
                    <a:cubicBezTo>
                      <a:pt x="35" y="183"/>
                      <a:pt x="22" y="172"/>
                      <a:pt x="13" y="155"/>
                    </a:cubicBezTo>
                    <a:cubicBezTo>
                      <a:pt x="3" y="139"/>
                      <a:pt x="0" y="122"/>
                      <a:pt x="0" y="103"/>
                    </a:cubicBezTo>
                    <a:cubicBezTo>
                      <a:pt x="0" y="84"/>
                      <a:pt x="3" y="69"/>
                      <a:pt x="13" y="52"/>
                    </a:cubicBezTo>
                    <a:cubicBezTo>
                      <a:pt x="22" y="36"/>
                      <a:pt x="35" y="24"/>
                      <a:pt x="51" y="14"/>
                    </a:cubicBezTo>
                    <a:cubicBezTo>
                      <a:pt x="67" y="5"/>
                      <a:pt x="84" y="0"/>
                      <a:pt x="103" y="0"/>
                    </a:cubicBezTo>
                    <a:cubicBezTo>
                      <a:pt x="121" y="0"/>
                      <a:pt x="138" y="5"/>
                      <a:pt x="154" y="14"/>
                    </a:cubicBezTo>
                    <a:cubicBezTo>
                      <a:pt x="170" y="24"/>
                      <a:pt x="182" y="36"/>
                      <a:pt x="192" y="52"/>
                    </a:cubicBezTo>
                    <a:cubicBezTo>
                      <a:pt x="201" y="69"/>
                      <a:pt x="205" y="84"/>
                      <a:pt x="205" y="103"/>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8" name="Line 22">
                <a:extLst>
                  <a:ext uri="{FF2B5EF4-FFF2-40B4-BE49-F238E27FC236}">
                    <a16:creationId xmlns:a16="http://schemas.microsoft.com/office/drawing/2014/main" id="{78BE2409-444D-455D-95DA-52E1E3DC57E4}"/>
                  </a:ext>
                </a:extLst>
              </p:cNvPr>
              <p:cNvSpPr>
                <a:spLocks noChangeShapeType="1"/>
              </p:cNvSpPr>
              <p:nvPr/>
            </p:nvSpPr>
            <p:spPr bwMode="auto">
              <a:xfrm>
                <a:off x="1777107" y="2136958"/>
                <a:ext cx="1471494"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9" name="Freeform 23">
                <a:extLst>
                  <a:ext uri="{FF2B5EF4-FFF2-40B4-BE49-F238E27FC236}">
                    <a16:creationId xmlns:a16="http://schemas.microsoft.com/office/drawing/2014/main" id="{64535D53-96B9-415B-A84A-F915655DCDC0}"/>
                  </a:ext>
                </a:extLst>
              </p:cNvPr>
              <p:cNvSpPr>
                <a:spLocks noChangeArrowheads="1"/>
              </p:cNvSpPr>
              <p:nvPr/>
            </p:nvSpPr>
            <p:spPr bwMode="auto">
              <a:xfrm>
                <a:off x="1936666" y="1369163"/>
                <a:ext cx="640965" cy="640965"/>
              </a:xfrm>
              <a:custGeom>
                <a:avLst/>
                <a:gdLst>
                  <a:gd name="T0" fmla="*/ 2071 w 2072"/>
                  <a:gd name="T1" fmla="*/ 1036 h 2072"/>
                  <a:gd name="T2" fmla="*/ 1932 w 2072"/>
                  <a:gd name="T3" fmla="*/ 1553 h 2072"/>
                  <a:gd name="T4" fmla="*/ 1553 w 2072"/>
                  <a:gd name="T5" fmla="*/ 1932 h 2072"/>
                  <a:gd name="T6" fmla="*/ 1036 w 2072"/>
                  <a:gd name="T7" fmla="*/ 2071 h 2072"/>
                  <a:gd name="T8" fmla="*/ 518 w 2072"/>
                  <a:gd name="T9" fmla="*/ 1932 h 2072"/>
                  <a:gd name="T10" fmla="*/ 139 w 2072"/>
                  <a:gd name="T11" fmla="*/ 1553 h 2072"/>
                  <a:gd name="T12" fmla="*/ 0 w 2072"/>
                  <a:gd name="T13" fmla="*/ 1036 h 2072"/>
                  <a:gd name="T14" fmla="*/ 139 w 2072"/>
                  <a:gd name="T15" fmla="*/ 518 h 2072"/>
                  <a:gd name="T16" fmla="*/ 518 w 2072"/>
                  <a:gd name="T17" fmla="*/ 139 h 2072"/>
                  <a:gd name="T18" fmla="*/ 1036 w 2072"/>
                  <a:gd name="T19" fmla="*/ 0 h 2072"/>
                  <a:gd name="T20" fmla="*/ 1553 w 2072"/>
                  <a:gd name="T21" fmla="*/ 139 h 2072"/>
                  <a:gd name="T22" fmla="*/ 1932 w 2072"/>
                  <a:gd name="T23" fmla="*/ 518 h 2072"/>
                  <a:gd name="T24" fmla="*/ 2071 w 2072"/>
                  <a:gd name="T25" fmla="*/ 1036 h 2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72" h="2072">
                    <a:moveTo>
                      <a:pt x="2071" y="1036"/>
                    </a:moveTo>
                    <a:cubicBezTo>
                      <a:pt x="2071" y="1226"/>
                      <a:pt x="2027" y="1388"/>
                      <a:pt x="1932" y="1553"/>
                    </a:cubicBezTo>
                    <a:cubicBezTo>
                      <a:pt x="1837" y="1718"/>
                      <a:pt x="1718" y="1837"/>
                      <a:pt x="1553" y="1932"/>
                    </a:cubicBezTo>
                    <a:cubicBezTo>
                      <a:pt x="1388" y="2028"/>
                      <a:pt x="1226" y="2071"/>
                      <a:pt x="1036" y="2071"/>
                    </a:cubicBezTo>
                    <a:cubicBezTo>
                      <a:pt x="845" y="2071"/>
                      <a:pt x="683" y="2028"/>
                      <a:pt x="518" y="1932"/>
                    </a:cubicBezTo>
                    <a:cubicBezTo>
                      <a:pt x="353" y="1837"/>
                      <a:pt x="234" y="1718"/>
                      <a:pt x="139" y="1553"/>
                    </a:cubicBezTo>
                    <a:cubicBezTo>
                      <a:pt x="44" y="1388"/>
                      <a:pt x="0" y="1227"/>
                      <a:pt x="0" y="1036"/>
                    </a:cubicBezTo>
                    <a:cubicBezTo>
                      <a:pt x="0" y="846"/>
                      <a:pt x="44" y="683"/>
                      <a:pt x="139" y="518"/>
                    </a:cubicBezTo>
                    <a:cubicBezTo>
                      <a:pt x="234" y="353"/>
                      <a:pt x="353" y="234"/>
                      <a:pt x="518" y="139"/>
                    </a:cubicBezTo>
                    <a:cubicBezTo>
                      <a:pt x="683" y="44"/>
                      <a:pt x="845" y="0"/>
                      <a:pt x="1036" y="0"/>
                    </a:cubicBezTo>
                    <a:cubicBezTo>
                      <a:pt x="1226" y="0"/>
                      <a:pt x="1388" y="44"/>
                      <a:pt x="1553" y="139"/>
                    </a:cubicBezTo>
                    <a:cubicBezTo>
                      <a:pt x="1718" y="234"/>
                      <a:pt x="1837" y="353"/>
                      <a:pt x="1932" y="518"/>
                    </a:cubicBezTo>
                    <a:cubicBezTo>
                      <a:pt x="2027" y="683"/>
                      <a:pt x="2071" y="845"/>
                      <a:pt x="2071" y="1036"/>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0" name="Freeform 24">
                <a:extLst>
                  <a:ext uri="{FF2B5EF4-FFF2-40B4-BE49-F238E27FC236}">
                    <a16:creationId xmlns:a16="http://schemas.microsoft.com/office/drawing/2014/main" id="{219D2578-4D98-47F0-9408-FD136DDF736B}"/>
                  </a:ext>
                </a:extLst>
              </p:cNvPr>
              <p:cNvSpPr>
                <a:spLocks noChangeArrowheads="1"/>
              </p:cNvSpPr>
              <p:nvPr/>
            </p:nvSpPr>
            <p:spPr bwMode="auto">
              <a:xfrm>
                <a:off x="2257151" y="1425078"/>
                <a:ext cx="205926" cy="510044"/>
              </a:xfrm>
              <a:custGeom>
                <a:avLst/>
                <a:gdLst>
                  <a:gd name="T0" fmla="*/ 584 w 664"/>
                  <a:gd name="T1" fmla="*/ 0 h 1648"/>
                  <a:gd name="T2" fmla="*/ 0 w 664"/>
                  <a:gd name="T3" fmla="*/ 854 h 1648"/>
                  <a:gd name="T4" fmla="*/ 663 w 664"/>
                  <a:gd name="T5" fmla="*/ 1647 h 1648"/>
                </a:gdLst>
                <a:ahLst/>
                <a:cxnLst>
                  <a:cxn ang="0">
                    <a:pos x="T0" y="T1"/>
                  </a:cxn>
                  <a:cxn ang="0">
                    <a:pos x="T2" y="T3"/>
                  </a:cxn>
                  <a:cxn ang="0">
                    <a:pos x="T4" y="T5"/>
                  </a:cxn>
                </a:cxnLst>
                <a:rect l="0" t="0" r="r" b="b"/>
                <a:pathLst>
                  <a:path w="664" h="1648">
                    <a:moveTo>
                      <a:pt x="584" y="0"/>
                    </a:moveTo>
                    <a:lnTo>
                      <a:pt x="0" y="854"/>
                    </a:lnTo>
                    <a:lnTo>
                      <a:pt x="663" y="1647"/>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1" name="Line 25">
                <a:extLst>
                  <a:ext uri="{FF2B5EF4-FFF2-40B4-BE49-F238E27FC236}">
                    <a16:creationId xmlns:a16="http://schemas.microsoft.com/office/drawing/2014/main" id="{752AB2BD-50B6-4E8A-8267-F9FEA6A03FC7}"/>
                  </a:ext>
                </a:extLst>
              </p:cNvPr>
              <p:cNvSpPr>
                <a:spLocks noChangeShapeType="1"/>
              </p:cNvSpPr>
              <p:nvPr/>
            </p:nvSpPr>
            <p:spPr bwMode="auto">
              <a:xfrm flipH="1">
                <a:off x="1935304" y="1689648"/>
                <a:ext cx="323209"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2" name="Line 26">
                <a:extLst>
                  <a:ext uri="{FF2B5EF4-FFF2-40B4-BE49-F238E27FC236}">
                    <a16:creationId xmlns:a16="http://schemas.microsoft.com/office/drawing/2014/main" id="{95BE8FE0-FB32-4B93-A2B8-1AF01E2F981C}"/>
                  </a:ext>
                </a:extLst>
              </p:cNvPr>
              <p:cNvSpPr>
                <a:spLocks noChangeShapeType="1"/>
              </p:cNvSpPr>
              <p:nvPr/>
            </p:nvSpPr>
            <p:spPr bwMode="auto">
              <a:xfrm>
                <a:off x="2704461" y="1433259"/>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3" name="Line 27">
                <a:extLst>
                  <a:ext uri="{FF2B5EF4-FFF2-40B4-BE49-F238E27FC236}">
                    <a16:creationId xmlns:a16="http://schemas.microsoft.com/office/drawing/2014/main" id="{08103346-E569-4ABD-AB8C-C79AE4AB27DD}"/>
                  </a:ext>
                </a:extLst>
              </p:cNvPr>
              <p:cNvSpPr>
                <a:spLocks noChangeShapeType="1"/>
              </p:cNvSpPr>
              <p:nvPr/>
            </p:nvSpPr>
            <p:spPr bwMode="auto">
              <a:xfrm flipV="1">
                <a:off x="2704461" y="1622967"/>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4" name="Line 28">
                <a:extLst>
                  <a:ext uri="{FF2B5EF4-FFF2-40B4-BE49-F238E27FC236}">
                    <a16:creationId xmlns:a16="http://schemas.microsoft.com/office/drawing/2014/main" id="{7E3A7F20-FFEE-4D23-B7C8-BC48A1A5A9A2}"/>
                  </a:ext>
                </a:extLst>
              </p:cNvPr>
              <p:cNvSpPr>
                <a:spLocks noChangeShapeType="1"/>
              </p:cNvSpPr>
              <p:nvPr/>
            </p:nvSpPr>
            <p:spPr bwMode="auto">
              <a:xfrm>
                <a:off x="2704461" y="1816478"/>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grpSp>
        <p:sp>
          <p:nvSpPr>
            <p:cNvPr id="254" name="TextBox 253">
              <a:extLst>
                <a:ext uri="{FF2B5EF4-FFF2-40B4-BE49-F238E27FC236}">
                  <a16:creationId xmlns:a16="http://schemas.microsoft.com/office/drawing/2014/main" id="{2EF182BA-7AFD-4DD0-A1F8-5B5100585E30}"/>
                </a:ext>
              </a:extLst>
            </p:cNvPr>
            <p:cNvSpPr txBox="1"/>
            <p:nvPr/>
          </p:nvSpPr>
          <p:spPr>
            <a:xfrm>
              <a:off x="263999" y="4810348"/>
              <a:ext cx="1549001"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Business/custom apps</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(Structured)</a:t>
              </a:r>
            </a:p>
          </p:txBody>
        </p:sp>
      </p:grpSp>
      <p:grpSp>
        <p:nvGrpSpPr>
          <p:cNvPr id="12" name="Group 11"/>
          <p:cNvGrpSpPr/>
          <p:nvPr/>
        </p:nvGrpSpPr>
        <p:grpSpPr>
          <a:xfrm>
            <a:off x="237733" y="2338349"/>
            <a:ext cx="1601533" cy="831610"/>
            <a:chOff x="237733" y="2247489"/>
            <a:chExt cx="1601533" cy="831610"/>
          </a:xfrm>
        </p:grpSpPr>
        <p:grpSp>
          <p:nvGrpSpPr>
            <p:cNvPr id="155" name="Group 154">
              <a:extLst>
                <a:ext uri="{FF2B5EF4-FFF2-40B4-BE49-F238E27FC236}">
                  <a16:creationId xmlns:a16="http://schemas.microsoft.com/office/drawing/2014/main" id="{60BF5679-589E-44C0-8076-FC148A70C18F}"/>
                </a:ext>
              </a:extLst>
            </p:cNvPr>
            <p:cNvGrpSpPr/>
            <p:nvPr/>
          </p:nvGrpSpPr>
          <p:grpSpPr>
            <a:xfrm>
              <a:off x="891641" y="2247489"/>
              <a:ext cx="293717" cy="359549"/>
              <a:chOff x="965200" y="3436897"/>
              <a:chExt cx="528881" cy="647424"/>
            </a:xfrm>
          </p:grpSpPr>
          <p:grpSp>
            <p:nvGrpSpPr>
              <p:cNvPr id="156" name="Group 155">
                <a:extLst>
                  <a:ext uri="{FF2B5EF4-FFF2-40B4-BE49-F238E27FC236}">
                    <a16:creationId xmlns:a16="http://schemas.microsoft.com/office/drawing/2014/main" id="{7B1EC8DC-46ED-4B35-A413-61D5CCD04832}"/>
                  </a:ext>
                </a:extLst>
              </p:cNvPr>
              <p:cNvGrpSpPr/>
              <p:nvPr/>
            </p:nvGrpSpPr>
            <p:grpSpPr>
              <a:xfrm flipH="1">
                <a:off x="965200" y="3436897"/>
                <a:ext cx="528881" cy="647424"/>
                <a:chOff x="3003960" y="3685414"/>
                <a:chExt cx="403310" cy="493707"/>
              </a:xfrm>
            </p:grpSpPr>
            <p:sp>
              <p:nvSpPr>
                <p:cNvPr id="161" name="Snip Single Corner Rectangle 26">
                  <a:extLst>
                    <a:ext uri="{FF2B5EF4-FFF2-40B4-BE49-F238E27FC236}">
                      <a16:creationId xmlns:a16="http://schemas.microsoft.com/office/drawing/2014/main" id="{0C4DAE63-8426-403E-A89D-2F970D533AA5}"/>
                    </a:ext>
                  </a:extLst>
                </p:cNvPr>
                <p:cNvSpPr/>
                <p:nvPr/>
              </p:nvSpPr>
              <p:spPr bwMode="auto">
                <a:xfrm flipH="1">
                  <a:off x="3003960" y="3685414"/>
                  <a:ext cx="403310" cy="493707"/>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62" name="Triangle 27">
                  <a:extLst>
                    <a:ext uri="{FF2B5EF4-FFF2-40B4-BE49-F238E27FC236}">
                      <a16:creationId xmlns:a16="http://schemas.microsoft.com/office/drawing/2014/main" id="{0768434D-CD55-4CF0-A1E6-31A14CA4D3FB}"/>
                    </a:ext>
                  </a:extLst>
                </p:cNvPr>
                <p:cNvSpPr/>
                <p:nvPr/>
              </p:nvSpPr>
              <p:spPr bwMode="auto">
                <a:xfrm rot="8100000">
                  <a:off x="3012552" y="3733609"/>
                  <a:ext cx="160049" cy="80930"/>
                </a:xfrm>
                <a:prstGeom prst="triangle">
                  <a:avLst/>
                </a:pr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157" name="Straight Connector 156">
                <a:extLst>
                  <a:ext uri="{FF2B5EF4-FFF2-40B4-BE49-F238E27FC236}">
                    <a16:creationId xmlns:a16="http://schemas.microsoft.com/office/drawing/2014/main" id="{4A8A427C-0E64-4792-A8BC-58F8D7E68478}"/>
                  </a:ext>
                </a:extLst>
              </p:cNvPr>
              <p:cNvCxnSpPr/>
              <p:nvPr/>
            </p:nvCxnSpPr>
            <p:spPr>
              <a:xfrm>
                <a:off x="1047750" y="3578225"/>
                <a:ext cx="2159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6F4D8683-09B8-4163-875A-5C287312D98B}"/>
                  </a:ext>
                </a:extLst>
              </p:cNvPr>
              <p:cNvCxnSpPr/>
              <p:nvPr/>
            </p:nvCxnSpPr>
            <p:spPr>
              <a:xfrm>
                <a:off x="1047750" y="3697817"/>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BA583733-2599-4DC7-BC8C-524FA81269D2}"/>
                  </a:ext>
                </a:extLst>
              </p:cNvPr>
              <p:cNvCxnSpPr/>
              <p:nvPr/>
            </p:nvCxnSpPr>
            <p:spPr>
              <a:xfrm>
                <a:off x="1047750" y="3817409"/>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685126B2-F616-4240-A5D1-258D56413B7B}"/>
                  </a:ext>
                </a:extLst>
              </p:cNvPr>
              <p:cNvCxnSpPr/>
              <p:nvPr/>
            </p:nvCxnSpPr>
            <p:spPr>
              <a:xfrm>
                <a:off x="1047750" y="3937000"/>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sp>
          <p:nvSpPr>
            <p:cNvPr id="255" name="TextBox 254">
              <a:extLst>
                <a:ext uri="{FF2B5EF4-FFF2-40B4-BE49-F238E27FC236}">
                  <a16:creationId xmlns:a16="http://schemas.microsoft.com/office/drawing/2014/main" id="{225288D4-4FEB-4307-BD9D-500F9279BAD9}"/>
                </a:ext>
              </a:extLst>
            </p:cNvPr>
            <p:cNvSpPr txBox="1"/>
            <p:nvPr/>
          </p:nvSpPr>
          <p:spPr>
            <a:xfrm>
              <a:off x="237733" y="2678989"/>
              <a:ext cx="1601533"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Logs, files and media</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cxnSp>
        <p:nvCxnSpPr>
          <p:cNvPr id="256" name="Connector: Elbow 255">
            <a:extLst>
              <a:ext uri="{FF2B5EF4-FFF2-40B4-BE49-F238E27FC236}">
                <a16:creationId xmlns:a16="http://schemas.microsoft.com/office/drawing/2014/main" id="{2AB52C54-9BA4-4737-BC08-BF6A98B24439}"/>
              </a:ext>
            </a:extLst>
          </p:cNvPr>
          <p:cNvCxnSpPr>
            <a:cxnSpLocks/>
          </p:cNvCxnSpPr>
          <p:nvPr/>
        </p:nvCxnSpPr>
        <p:spPr>
          <a:xfrm>
            <a:off x="3443367" y="2621642"/>
            <a:ext cx="1358310" cy="775670"/>
          </a:xfrm>
          <a:prstGeom prst="bentConnector3">
            <a:avLst>
              <a:gd name="adj1" fmla="val 50000"/>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258" name="Rectangle 257">
            <a:extLst>
              <a:ext uri="{FF2B5EF4-FFF2-40B4-BE49-F238E27FC236}">
                <a16:creationId xmlns:a16="http://schemas.microsoft.com/office/drawing/2014/main" id="{CC04695C-B502-422D-9453-2F188C2E046C}"/>
              </a:ext>
            </a:extLst>
          </p:cNvPr>
          <p:cNvSpPr/>
          <p:nvPr/>
        </p:nvSpPr>
        <p:spPr>
          <a:xfrm>
            <a:off x="8371070" y="5518173"/>
            <a:ext cx="125758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SQL Data Warehouse</a:t>
            </a:r>
          </a:p>
        </p:txBody>
      </p:sp>
      <p:grpSp>
        <p:nvGrpSpPr>
          <p:cNvPr id="259" name="Group 258">
            <a:extLst>
              <a:ext uri="{FF2B5EF4-FFF2-40B4-BE49-F238E27FC236}">
                <a16:creationId xmlns:a16="http://schemas.microsoft.com/office/drawing/2014/main" id="{08D88F11-4CA5-440E-AA7A-295610065320}"/>
              </a:ext>
            </a:extLst>
          </p:cNvPr>
          <p:cNvGrpSpPr/>
          <p:nvPr/>
        </p:nvGrpSpPr>
        <p:grpSpPr>
          <a:xfrm>
            <a:off x="8734800" y="4936328"/>
            <a:ext cx="530125" cy="520604"/>
            <a:chOff x="2549926" y="1227604"/>
            <a:chExt cx="5177116" cy="5084148"/>
          </a:xfrm>
        </p:grpSpPr>
        <p:sp>
          <p:nvSpPr>
            <p:cNvPr id="260" name="Freeform: Shape 821">
              <a:extLst>
                <a:ext uri="{FF2B5EF4-FFF2-40B4-BE49-F238E27FC236}">
                  <a16:creationId xmlns:a16="http://schemas.microsoft.com/office/drawing/2014/main" id="{206AF2C5-848A-4B44-AADA-9CBBA64EF2A8}"/>
                </a:ext>
              </a:extLst>
            </p:cNvPr>
            <p:cNvSpPr/>
            <p:nvPr/>
          </p:nvSpPr>
          <p:spPr bwMode="auto">
            <a:xfrm>
              <a:off x="2549926" y="1227604"/>
              <a:ext cx="4001266" cy="3614060"/>
            </a:xfrm>
            <a:custGeom>
              <a:avLst/>
              <a:gdLst>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72234 w 4001268"/>
                <a:gd name="connsiteY5" fmla="*/ 1559139 h 3614059"/>
                <a:gd name="connsiteX6" fmla="*/ 629034 w 4001268"/>
                <a:gd name="connsiteY6" fmla="*/ 1559139 h 3614059"/>
                <a:gd name="connsiteX7" fmla="*/ 629034 w 4001268"/>
                <a:gd name="connsiteY7" fmla="*/ 3614059 h 3614059"/>
                <a:gd name="connsiteX8" fmla="*/ 342168 w 4001268"/>
                <a:gd name="connsiteY8" fmla="*/ 3614059 h 3614059"/>
                <a:gd name="connsiteX9" fmla="*/ 342168 w 4001268"/>
                <a:gd name="connsiteY9" fmla="*/ 1445188 h 3614059"/>
                <a:gd name="connsiteX10" fmla="*/ 0 w 4001268"/>
                <a:gd name="connsiteY10" fmla="*/ 1445188 h 3614059"/>
                <a:gd name="connsiteX11" fmla="*/ 2000634 w 4001268"/>
                <a:gd name="connsiteY11"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68677 w 4001268"/>
                <a:gd name="connsiteY5" fmla="*/ 2037434 h 3614059"/>
                <a:gd name="connsiteX6" fmla="*/ 3372234 w 4001268"/>
                <a:gd name="connsiteY6" fmla="*/ 1559139 h 3614059"/>
                <a:gd name="connsiteX7" fmla="*/ 629034 w 4001268"/>
                <a:gd name="connsiteY7" fmla="*/ 1559139 h 3614059"/>
                <a:gd name="connsiteX8" fmla="*/ 629034 w 4001268"/>
                <a:gd name="connsiteY8" fmla="*/ 3614059 h 3614059"/>
                <a:gd name="connsiteX9" fmla="*/ 342168 w 4001268"/>
                <a:gd name="connsiteY9" fmla="*/ 3614059 h 3614059"/>
                <a:gd name="connsiteX10" fmla="*/ 342168 w 4001268"/>
                <a:gd name="connsiteY10" fmla="*/ 1445188 h 3614059"/>
                <a:gd name="connsiteX11" fmla="*/ 0 w 4001268"/>
                <a:gd name="connsiteY11" fmla="*/ 1445188 h 3614059"/>
                <a:gd name="connsiteX12" fmla="*/ 2000634 w 4001268"/>
                <a:gd name="connsiteY12"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7271 w 4001268"/>
                <a:gd name="connsiteY3" fmla="*/ 1960474 h 3614059"/>
                <a:gd name="connsiteX4" fmla="*/ 3659101 w 4001268"/>
                <a:gd name="connsiteY4" fmla="*/ 3614059 h 3614059"/>
                <a:gd name="connsiteX5" fmla="*/ 3372234 w 4001268"/>
                <a:gd name="connsiteY5" fmla="*/ 3614059 h 3614059"/>
                <a:gd name="connsiteX6" fmla="*/ 3368677 w 4001268"/>
                <a:gd name="connsiteY6" fmla="*/ 2037434 h 3614059"/>
                <a:gd name="connsiteX7" fmla="*/ 3372234 w 4001268"/>
                <a:gd name="connsiteY7" fmla="*/ 1559139 h 3614059"/>
                <a:gd name="connsiteX8" fmla="*/ 629034 w 4001268"/>
                <a:gd name="connsiteY8" fmla="*/ 1559139 h 3614059"/>
                <a:gd name="connsiteX9" fmla="*/ 629034 w 4001268"/>
                <a:gd name="connsiteY9" fmla="*/ 3614059 h 3614059"/>
                <a:gd name="connsiteX10" fmla="*/ 342168 w 4001268"/>
                <a:gd name="connsiteY10" fmla="*/ 3614059 h 3614059"/>
                <a:gd name="connsiteX11" fmla="*/ 342168 w 4001268"/>
                <a:gd name="connsiteY11" fmla="*/ 1445188 h 3614059"/>
                <a:gd name="connsiteX12" fmla="*/ 0 w 4001268"/>
                <a:gd name="connsiteY12" fmla="*/ 1445188 h 3614059"/>
                <a:gd name="connsiteX13" fmla="*/ 2000634 w 4001268"/>
                <a:gd name="connsiteY13" fmla="*/ 0 h 3614059"/>
                <a:gd name="connsiteX0" fmla="*/ 3659101 w 4305542"/>
                <a:gd name="connsiteY0" fmla="*/ 3614059 h 4260500"/>
                <a:gd name="connsiteX1" fmla="*/ 3372234 w 4305542"/>
                <a:gd name="connsiteY1" fmla="*/ 3614059 h 4260500"/>
                <a:gd name="connsiteX2" fmla="*/ 3368677 w 4305542"/>
                <a:gd name="connsiteY2" fmla="*/ 2037434 h 4260500"/>
                <a:gd name="connsiteX3" fmla="*/ 3372234 w 4305542"/>
                <a:gd name="connsiteY3" fmla="*/ 1559139 h 4260500"/>
                <a:gd name="connsiteX4" fmla="*/ 629034 w 4305542"/>
                <a:gd name="connsiteY4" fmla="*/ 1559139 h 4260500"/>
                <a:gd name="connsiteX5" fmla="*/ 629034 w 4305542"/>
                <a:gd name="connsiteY5" fmla="*/ 3614059 h 4260500"/>
                <a:gd name="connsiteX6" fmla="*/ 342168 w 4305542"/>
                <a:gd name="connsiteY6" fmla="*/ 3614059 h 4260500"/>
                <a:gd name="connsiteX7" fmla="*/ 342168 w 4305542"/>
                <a:gd name="connsiteY7" fmla="*/ 1445188 h 4260500"/>
                <a:gd name="connsiteX8" fmla="*/ 0 w 4305542"/>
                <a:gd name="connsiteY8" fmla="*/ 1445188 h 4260500"/>
                <a:gd name="connsiteX9" fmla="*/ 2000634 w 4305542"/>
                <a:gd name="connsiteY9" fmla="*/ 0 h 4260500"/>
                <a:gd name="connsiteX10" fmla="*/ 4001268 w 4305542"/>
                <a:gd name="connsiteY10" fmla="*/ 1445188 h 4260500"/>
                <a:gd name="connsiteX11" fmla="*/ 3659101 w 4305542"/>
                <a:gd name="connsiteY11" fmla="*/ 1445188 h 4260500"/>
                <a:gd name="connsiteX12" fmla="*/ 3657271 w 4305542"/>
                <a:gd name="connsiteY12" fmla="*/ 1960474 h 4260500"/>
                <a:gd name="connsiteX13" fmla="*/ 4305541 w 4305542"/>
                <a:gd name="connsiteY13" fmla="*/ 4260500 h 4260500"/>
                <a:gd name="connsiteX0" fmla="*/ 3659101 w 4001268"/>
                <a:gd name="connsiteY0" fmla="*/ 3614059 h 3614059"/>
                <a:gd name="connsiteX1" fmla="*/ 3372234 w 4001268"/>
                <a:gd name="connsiteY1" fmla="*/ 3614059 h 3614059"/>
                <a:gd name="connsiteX2" fmla="*/ 3368677 w 4001268"/>
                <a:gd name="connsiteY2" fmla="*/ 2037434 h 3614059"/>
                <a:gd name="connsiteX3" fmla="*/ 3372234 w 4001268"/>
                <a:gd name="connsiteY3" fmla="*/ 1559139 h 3614059"/>
                <a:gd name="connsiteX4" fmla="*/ 629034 w 4001268"/>
                <a:gd name="connsiteY4" fmla="*/ 1559139 h 3614059"/>
                <a:gd name="connsiteX5" fmla="*/ 629034 w 4001268"/>
                <a:gd name="connsiteY5" fmla="*/ 3614059 h 3614059"/>
                <a:gd name="connsiteX6" fmla="*/ 342168 w 4001268"/>
                <a:gd name="connsiteY6" fmla="*/ 3614059 h 3614059"/>
                <a:gd name="connsiteX7" fmla="*/ 342168 w 4001268"/>
                <a:gd name="connsiteY7" fmla="*/ 1445188 h 3614059"/>
                <a:gd name="connsiteX8" fmla="*/ 0 w 4001268"/>
                <a:gd name="connsiteY8" fmla="*/ 1445188 h 3614059"/>
                <a:gd name="connsiteX9" fmla="*/ 2000634 w 4001268"/>
                <a:gd name="connsiteY9" fmla="*/ 0 h 3614059"/>
                <a:gd name="connsiteX10" fmla="*/ 4001268 w 4001268"/>
                <a:gd name="connsiteY10" fmla="*/ 1445188 h 3614059"/>
                <a:gd name="connsiteX11" fmla="*/ 3659101 w 4001268"/>
                <a:gd name="connsiteY11" fmla="*/ 1445188 h 3614059"/>
                <a:gd name="connsiteX12" fmla="*/ 3657271 w 4001268"/>
                <a:gd name="connsiteY12" fmla="*/ 1960474 h 3614059"/>
                <a:gd name="connsiteX0" fmla="*/ 3372234 w 4001268"/>
                <a:gd name="connsiteY0" fmla="*/ 3614059 h 3614059"/>
                <a:gd name="connsiteX1" fmla="*/ 3368677 w 4001268"/>
                <a:gd name="connsiteY1" fmla="*/ 2037434 h 3614059"/>
                <a:gd name="connsiteX2" fmla="*/ 3372234 w 4001268"/>
                <a:gd name="connsiteY2" fmla="*/ 1559139 h 3614059"/>
                <a:gd name="connsiteX3" fmla="*/ 629034 w 4001268"/>
                <a:gd name="connsiteY3" fmla="*/ 1559139 h 3614059"/>
                <a:gd name="connsiteX4" fmla="*/ 629034 w 4001268"/>
                <a:gd name="connsiteY4" fmla="*/ 3614059 h 3614059"/>
                <a:gd name="connsiteX5" fmla="*/ 342168 w 4001268"/>
                <a:gd name="connsiteY5" fmla="*/ 3614059 h 3614059"/>
                <a:gd name="connsiteX6" fmla="*/ 342168 w 4001268"/>
                <a:gd name="connsiteY6" fmla="*/ 1445188 h 3614059"/>
                <a:gd name="connsiteX7" fmla="*/ 0 w 4001268"/>
                <a:gd name="connsiteY7" fmla="*/ 1445188 h 3614059"/>
                <a:gd name="connsiteX8" fmla="*/ 2000634 w 4001268"/>
                <a:gd name="connsiteY8" fmla="*/ 0 h 3614059"/>
                <a:gd name="connsiteX9" fmla="*/ 4001268 w 4001268"/>
                <a:gd name="connsiteY9" fmla="*/ 1445188 h 3614059"/>
                <a:gd name="connsiteX10" fmla="*/ 3659101 w 4001268"/>
                <a:gd name="connsiteY10" fmla="*/ 1445188 h 3614059"/>
                <a:gd name="connsiteX11" fmla="*/ 3657271 w 4001268"/>
                <a:gd name="connsiteY11" fmla="*/ 1960474 h 3614059"/>
                <a:gd name="connsiteX0" fmla="*/ 3368677 w 4001268"/>
                <a:gd name="connsiteY0" fmla="*/ 2037434 h 3614059"/>
                <a:gd name="connsiteX1" fmla="*/ 3372234 w 4001268"/>
                <a:gd name="connsiteY1" fmla="*/ 1559139 h 3614059"/>
                <a:gd name="connsiteX2" fmla="*/ 629034 w 4001268"/>
                <a:gd name="connsiteY2" fmla="*/ 1559139 h 3614059"/>
                <a:gd name="connsiteX3" fmla="*/ 629034 w 4001268"/>
                <a:gd name="connsiteY3" fmla="*/ 3614059 h 3614059"/>
                <a:gd name="connsiteX4" fmla="*/ 342168 w 4001268"/>
                <a:gd name="connsiteY4" fmla="*/ 3614059 h 3614059"/>
                <a:gd name="connsiteX5" fmla="*/ 342168 w 4001268"/>
                <a:gd name="connsiteY5" fmla="*/ 1445188 h 3614059"/>
                <a:gd name="connsiteX6" fmla="*/ 0 w 4001268"/>
                <a:gd name="connsiteY6" fmla="*/ 1445188 h 3614059"/>
                <a:gd name="connsiteX7" fmla="*/ 2000634 w 4001268"/>
                <a:gd name="connsiteY7" fmla="*/ 0 h 3614059"/>
                <a:gd name="connsiteX8" fmla="*/ 4001268 w 4001268"/>
                <a:gd name="connsiteY8" fmla="*/ 1445188 h 3614059"/>
                <a:gd name="connsiteX9" fmla="*/ 3659101 w 4001268"/>
                <a:gd name="connsiteY9" fmla="*/ 1445188 h 3614059"/>
                <a:gd name="connsiteX10" fmla="*/ 3657271 w 4001268"/>
                <a:gd name="connsiteY10" fmla="*/ 1960474 h 361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1268" h="3614059">
                  <a:moveTo>
                    <a:pt x="3368677" y="2037434"/>
                  </a:moveTo>
                  <a:cubicBezTo>
                    <a:pt x="3369863" y="1878002"/>
                    <a:pt x="3371048" y="1718571"/>
                    <a:pt x="3372234" y="1559139"/>
                  </a:cubicBezTo>
                  <a:lnTo>
                    <a:pt x="629034" y="1559139"/>
                  </a:lnTo>
                  <a:lnTo>
                    <a:pt x="629034" y="3614059"/>
                  </a:lnTo>
                  <a:lnTo>
                    <a:pt x="342168" y="3614059"/>
                  </a:lnTo>
                  <a:lnTo>
                    <a:pt x="342168" y="1445188"/>
                  </a:lnTo>
                  <a:lnTo>
                    <a:pt x="0" y="1445188"/>
                  </a:lnTo>
                  <a:lnTo>
                    <a:pt x="2000634" y="0"/>
                  </a:lnTo>
                  <a:lnTo>
                    <a:pt x="4001268" y="1445188"/>
                  </a:lnTo>
                  <a:lnTo>
                    <a:pt x="3659101" y="1445188"/>
                  </a:lnTo>
                  <a:lnTo>
                    <a:pt x="3657271" y="1960474"/>
                  </a:ln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1" name="Rectangle 260">
              <a:extLst>
                <a:ext uri="{FF2B5EF4-FFF2-40B4-BE49-F238E27FC236}">
                  <a16:creationId xmlns:a16="http://schemas.microsoft.com/office/drawing/2014/main" id="{6933B904-3019-4E33-BD48-2FDFB455AB9D}"/>
                </a:ext>
              </a:extLst>
            </p:cNvPr>
            <p:cNvSpPr/>
            <p:nvPr/>
          </p:nvSpPr>
          <p:spPr bwMode="auto">
            <a:xfrm>
              <a:off x="3364798"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2" name="Rectangle 261">
              <a:extLst>
                <a:ext uri="{FF2B5EF4-FFF2-40B4-BE49-F238E27FC236}">
                  <a16:creationId xmlns:a16="http://schemas.microsoft.com/office/drawing/2014/main" id="{2D7B175A-98EE-46CE-983F-4B912FB308FD}"/>
                </a:ext>
              </a:extLst>
            </p:cNvPr>
            <p:cNvSpPr/>
            <p:nvPr/>
          </p:nvSpPr>
          <p:spPr bwMode="auto">
            <a:xfrm>
              <a:off x="3968585"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3" name="Rectangle 262">
              <a:extLst>
                <a:ext uri="{FF2B5EF4-FFF2-40B4-BE49-F238E27FC236}">
                  <a16:creationId xmlns:a16="http://schemas.microsoft.com/office/drawing/2014/main" id="{BF95C2C4-90CC-4965-9F27-4403818E22F7}"/>
                </a:ext>
              </a:extLst>
            </p:cNvPr>
            <p:cNvSpPr/>
            <p:nvPr/>
          </p:nvSpPr>
          <p:spPr bwMode="auto">
            <a:xfrm>
              <a:off x="4572371"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4" name="Rectangle 263">
              <a:extLst>
                <a:ext uri="{FF2B5EF4-FFF2-40B4-BE49-F238E27FC236}">
                  <a16:creationId xmlns:a16="http://schemas.microsoft.com/office/drawing/2014/main" id="{914B7A9F-35BE-4B14-949B-0BF6AC6F362D}"/>
                </a:ext>
              </a:extLst>
            </p:cNvPr>
            <p:cNvSpPr/>
            <p:nvPr/>
          </p:nvSpPr>
          <p:spPr bwMode="auto">
            <a:xfrm>
              <a:off x="3364798"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5" name="Rectangle 264">
              <a:extLst>
                <a:ext uri="{FF2B5EF4-FFF2-40B4-BE49-F238E27FC236}">
                  <a16:creationId xmlns:a16="http://schemas.microsoft.com/office/drawing/2014/main" id="{10B92717-517B-4C9E-BCD4-27F5AAD7CFEE}"/>
                </a:ext>
              </a:extLst>
            </p:cNvPr>
            <p:cNvSpPr/>
            <p:nvPr/>
          </p:nvSpPr>
          <p:spPr bwMode="auto">
            <a:xfrm>
              <a:off x="3968585"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6" name="Rectangle 265">
              <a:extLst>
                <a:ext uri="{FF2B5EF4-FFF2-40B4-BE49-F238E27FC236}">
                  <a16:creationId xmlns:a16="http://schemas.microsoft.com/office/drawing/2014/main" id="{C43171D0-6479-4777-AC5F-B37A94B075AE}"/>
                </a:ext>
              </a:extLst>
            </p:cNvPr>
            <p:cNvSpPr/>
            <p:nvPr/>
          </p:nvSpPr>
          <p:spPr bwMode="auto">
            <a:xfrm>
              <a:off x="3777367" y="3020291"/>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7" name="Cylinder 828">
              <a:extLst>
                <a:ext uri="{FF2B5EF4-FFF2-40B4-BE49-F238E27FC236}">
                  <a16:creationId xmlns:a16="http://schemas.microsoft.com/office/drawing/2014/main" id="{5A701A88-31A7-46BB-8407-35C86E937A97}"/>
                </a:ext>
              </a:extLst>
            </p:cNvPr>
            <p:cNvSpPr/>
            <p:nvPr/>
          </p:nvSpPr>
          <p:spPr bwMode="auto">
            <a:xfrm>
              <a:off x="5335724" y="3170126"/>
              <a:ext cx="2391318" cy="3141626"/>
            </a:xfrm>
            <a:prstGeom prst="can">
              <a:avLst>
                <a:gd name="adj" fmla="val 39530"/>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grpSp>
      <p:grpSp>
        <p:nvGrpSpPr>
          <p:cNvPr id="13" name="Group 12"/>
          <p:cNvGrpSpPr/>
          <p:nvPr/>
        </p:nvGrpSpPr>
        <p:grpSpPr>
          <a:xfrm>
            <a:off x="2460504" y="2390630"/>
            <a:ext cx="1330814" cy="727049"/>
            <a:chOff x="2520437" y="2198161"/>
            <a:chExt cx="1330814" cy="727049"/>
          </a:xfrm>
        </p:grpSpPr>
        <p:sp>
          <p:nvSpPr>
            <p:cNvPr id="146" name="Rectangle 145">
              <a:extLst>
                <a:ext uri="{FF2B5EF4-FFF2-40B4-BE49-F238E27FC236}">
                  <a16:creationId xmlns:a16="http://schemas.microsoft.com/office/drawing/2014/main" id="{431212F0-9C1C-419E-9A3E-E3B4F9A389DC}"/>
                </a:ext>
              </a:extLst>
            </p:cNvPr>
            <p:cNvSpPr/>
            <p:nvPr/>
          </p:nvSpPr>
          <p:spPr>
            <a:xfrm>
              <a:off x="2520437" y="2678989"/>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107" name="Group 106">
              <a:extLst>
                <a:ext uri="{FF2B5EF4-FFF2-40B4-BE49-F238E27FC236}">
                  <a16:creationId xmlns:a16="http://schemas.microsoft.com/office/drawing/2014/main" id="{1BEEFCC4-AE11-45A2-B217-D82598FC718F}"/>
                </a:ext>
              </a:extLst>
            </p:cNvPr>
            <p:cNvGrpSpPr/>
            <p:nvPr/>
          </p:nvGrpSpPr>
          <p:grpSpPr>
            <a:xfrm>
              <a:off x="2935903" y="2198161"/>
              <a:ext cx="423284" cy="416651"/>
              <a:chOff x="5279190" y="5401430"/>
              <a:chExt cx="1101836" cy="1106637"/>
            </a:xfrm>
          </p:grpSpPr>
          <p:sp>
            <p:nvSpPr>
              <p:cNvPr id="108" name="Freeform: Shape 815">
                <a:extLst>
                  <a:ext uri="{FF2B5EF4-FFF2-40B4-BE49-F238E27FC236}">
                    <a16:creationId xmlns:a16="http://schemas.microsoft.com/office/drawing/2014/main" id="{1F0FFF7D-E8B8-4D12-96E7-D717E92D0340}"/>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09" name="Freeform: Shape 816">
                <a:extLst>
                  <a:ext uri="{FF2B5EF4-FFF2-40B4-BE49-F238E27FC236}">
                    <a16:creationId xmlns:a16="http://schemas.microsoft.com/office/drawing/2014/main" id="{778C17F7-AE6F-4F65-B124-DDAA7C3DD94C}"/>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10" name="Freeform: Shape 817">
                <a:extLst>
                  <a:ext uri="{FF2B5EF4-FFF2-40B4-BE49-F238E27FC236}">
                    <a16:creationId xmlns:a16="http://schemas.microsoft.com/office/drawing/2014/main" id="{4E3289B4-70F7-45F9-9EF5-B0312795CD25}"/>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11" name="Freeform: Shape 818">
                <a:extLst>
                  <a:ext uri="{FF2B5EF4-FFF2-40B4-BE49-F238E27FC236}">
                    <a16:creationId xmlns:a16="http://schemas.microsoft.com/office/drawing/2014/main" id="{87E83B61-5560-405F-903C-374D405DC5EB}"/>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12" name="Freeform: Shape 819">
                <a:extLst>
                  <a:ext uri="{FF2B5EF4-FFF2-40B4-BE49-F238E27FC236}">
                    <a16:creationId xmlns:a16="http://schemas.microsoft.com/office/drawing/2014/main" id="{3BBA9170-876C-409D-A8E1-557F00A7A508}"/>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grpSp>
      <p:sp>
        <p:nvSpPr>
          <p:cNvPr id="118" name="Rectangle 117">
            <a:extLst>
              <a:ext uri="{FF2B5EF4-FFF2-40B4-BE49-F238E27FC236}">
                <a16:creationId xmlns:a16="http://schemas.microsoft.com/office/drawing/2014/main" id="{A4968F11-44F2-4211-9062-977108EA3A42}"/>
              </a:ext>
            </a:extLst>
          </p:cNvPr>
          <p:cNvSpPr/>
          <p:nvPr/>
        </p:nvSpPr>
        <p:spPr>
          <a:xfrm>
            <a:off x="9497649" y="5518173"/>
            <a:ext cx="106582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Analysis Services</a:t>
            </a:r>
          </a:p>
        </p:txBody>
      </p:sp>
      <p:sp>
        <p:nvSpPr>
          <p:cNvPr id="126" name="Right Bracket 125"/>
          <p:cNvSpPr/>
          <p:nvPr/>
        </p:nvSpPr>
        <p:spPr>
          <a:xfrm>
            <a:off x="1764656" y="1985573"/>
            <a:ext cx="87550" cy="4032679"/>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cxnSp>
        <p:nvCxnSpPr>
          <p:cNvPr id="127" name="Straight Arrow Connector 126"/>
          <p:cNvCxnSpPr/>
          <p:nvPr/>
        </p:nvCxnSpPr>
        <p:spPr>
          <a:xfrm>
            <a:off x="1874707" y="2754154"/>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p:nvPr/>
        </p:nvCxnSpPr>
        <p:spPr>
          <a:xfrm>
            <a:off x="1874707" y="5400869"/>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sp>
        <p:nvSpPr>
          <p:cNvPr id="130" name="Rectangle 129">
            <a:extLst>
              <a:ext uri="{FF2B5EF4-FFF2-40B4-BE49-F238E27FC236}">
                <a16:creationId xmlns:a16="http://schemas.microsoft.com/office/drawing/2014/main" id="{431212F0-9C1C-419E-9A3E-E3B4F9A389DC}"/>
              </a:ext>
            </a:extLst>
          </p:cNvPr>
          <p:cNvSpPr/>
          <p:nvPr/>
        </p:nvSpPr>
        <p:spPr>
          <a:xfrm>
            <a:off x="2460504" y="5518173"/>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131" name="Group 130">
            <a:extLst>
              <a:ext uri="{FF2B5EF4-FFF2-40B4-BE49-F238E27FC236}">
                <a16:creationId xmlns:a16="http://schemas.microsoft.com/office/drawing/2014/main" id="{1BEEFCC4-AE11-45A2-B217-D82598FC718F}"/>
              </a:ext>
            </a:extLst>
          </p:cNvPr>
          <p:cNvGrpSpPr/>
          <p:nvPr/>
        </p:nvGrpSpPr>
        <p:grpSpPr>
          <a:xfrm>
            <a:off x="2875970" y="5037345"/>
            <a:ext cx="423284" cy="416651"/>
            <a:chOff x="5279190" y="5401430"/>
            <a:chExt cx="1101836" cy="1106637"/>
          </a:xfrm>
        </p:grpSpPr>
        <p:sp>
          <p:nvSpPr>
            <p:cNvPr id="132" name="Freeform: Shape 815">
              <a:extLst>
                <a:ext uri="{FF2B5EF4-FFF2-40B4-BE49-F238E27FC236}">
                  <a16:creationId xmlns:a16="http://schemas.microsoft.com/office/drawing/2014/main" id="{1F0FFF7D-E8B8-4D12-96E7-D717E92D0340}"/>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33" name="Freeform: Shape 816">
              <a:extLst>
                <a:ext uri="{FF2B5EF4-FFF2-40B4-BE49-F238E27FC236}">
                  <a16:creationId xmlns:a16="http://schemas.microsoft.com/office/drawing/2014/main" id="{778C17F7-AE6F-4F65-B124-DDAA7C3DD94C}"/>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34" name="Freeform: Shape 817">
              <a:extLst>
                <a:ext uri="{FF2B5EF4-FFF2-40B4-BE49-F238E27FC236}">
                  <a16:creationId xmlns:a16="http://schemas.microsoft.com/office/drawing/2014/main" id="{4E3289B4-70F7-45F9-9EF5-B0312795CD25}"/>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35" name="Freeform: Shape 818">
              <a:extLst>
                <a:ext uri="{FF2B5EF4-FFF2-40B4-BE49-F238E27FC236}">
                  <a16:creationId xmlns:a16="http://schemas.microsoft.com/office/drawing/2014/main" id="{87E83B61-5560-405F-903C-374D405DC5EB}"/>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36" name="Freeform: Shape 819">
              <a:extLst>
                <a:ext uri="{FF2B5EF4-FFF2-40B4-BE49-F238E27FC236}">
                  <a16:creationId xmlns:a16="http://schemas.microsoft.com/office/drawing/2014/main" id="{3BBA9170-876C-409D-A8E1-557F00A7A508}"/>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cxnSp>
        <p:nvCxnSpPr>
          <p:cNvPr id="150" name="Straight Arrow Connector 149">
            <a:extLst>
              <a:ext uri="{FF2B5EF4-FFF2-40B4-BE49-F238E27FC236}">
                <a16:creationId xmlns:a16="http://schemas.microsoft.com/office/drawing/2014/main" id="{41BAC498-426B-4A46-9F7A-6DF9D896A3BD}"/>
              </a:ext>
            </a:extLst>
          </p:cNvPr>
          <p:cNvCxnSpPr>
            <a:cxnSpLocks/>
          </p:cNvCxnSpPr>
          <p:nvPr/>
        </p:nvCxnSpPr>
        <p:spPr>
          <a:xfrm>
            <a:off x="3426891" y="5400869"/>
            <a:ext cx="4675273"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99" name="Group 98">
            <a:extLst>
              <a:ext uri="{FF2B5EF4-FFF2-40B4-BE49-F238E27FC236}">
                <a16:creationId xmlns:a16="http://schemas.microsoft.com/office/drawing/2014/main" id="{6BB92377-9114-4EFE-9989-9288B86FF504}"/>
              </a:ext>
            </a:extLst>
          </p:cNvPr>
          <p:cNvGrpSpPr/>
          <p:nvPr/>
        </p:nvGrpSpPr>
        <p:grpSpPr>
          <a:xfrm>
            <a:off x="9756943" y="5014686"/>
            <a:ext cx="547230" cy="426058"/>
            <a:chOff x="2062250" y="1828801"/>
            <a:chExt cx="438091" cy="341085"/>
          </a:xfrm>
        </p:grpSpPr>
        <p:grpSp>
          <p:nvGrpSpPr>
            <p:cNvPr id="100" name="Group 99">
              <a:extLst>
                <a:ext uri="{FF2B5EF4-FFF2-40B4-BE49-F238E27FC236}">
                  <a16:creationId xmlns:a16="http://schemas.microsoft.com/office/drawing/2014/main" id="{21907CBD-2867-4866-837A-866B674B2400}"/>
                </a:ext>
              </a:extLst>
            </p:cNvPr>
            <p:cNvGrpSpPr/>
            <p:nvPr/>
          </p:nvGrpSpPr>
          <p:grpSpPr>
            <a:xfrm>
              <a:off x="2062250" y="1828801"/>
              <a:ext cx="180067" cy="140947"/>
              <a:chOff x="2438399" y="1828800"/>
              <a:chExt cx="1923143" cy="1799771"/>
            </a:xfrm>
            <a:noFill/>
          </p:grpSpPr>
          <p:sp>
            <p:nvSpPr>
              <p:cNvPr id="128" name="Rectangle 127">
                <a:extLst>
                  <a:ext uri="{FF2B5EF4-FFF2-40B4-BE49-F238E27FC236}">
                    <a16:creationId xmlns:a16="http://schemas.microsoft.com/office/drawing/2014/main" id="{F321D1E7-B01A-4A09-B0F3-1669793D7DDC}"/>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37" name="Straight Connector 136">
                <a:extLst>
                  <a:ext uri="{FF2B5EF4-FFF2-40B4-BE49-F238E27FC236}">
                    <a16:creationId xmlns:a16="http://schemas.microsoft.com/office/drawing/2014/main" id="{B1C4AA85-4E07-4808-9260-17C83025E54C}"/>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id="{582FE52D-DC74-4A8F-8D49-189FC1F4171D}"/>
                </a:ext>
              </a:extLst>
            </p:cNvPr>
            <p:cNvGrpSpPr/>
            <p:nvPr/>
          </p:nvGrpSpPr>
          <p:grpSpPr>
            <a:xfrm>
              <a:off x="2093480" y="2028939"/>
              <a:ext cx="180067" cy="140947"/>
              <a:chOff x="2438399" y="1828800"/>
              <a:chExt cx="1923143" cy="1799771"/>
            </a:xfrm>
            <a:noFill/>
          </p:grpSpPr>
          <p:sp>
            <p:nvSpPr>
              <p:cNvPr id="121" name="Rectangle 120">
                <a:extLst>
                  <a:ext uri="{FF2B5EF4-FFF2-40B4-BE49-F238E27FC236}">
                    <a16:creationId xmlns:a16="http://schemas.microsoft.com/office/drawing/2014/main" id="{81FAE563-3863-4B3D-A622-1C2A8B83F709}"/>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25" name="Straight Connector 124">
                <a:extLst>
                  <a:ext uri="{FF2B5EF4-FFF2-40B4-BE49-F238E27FC236}">
                    <a16:creationId xmlns:a16="http://schemas.microsoft.com/office/drawing/2014/main" id="{20CF98B6-E887-4A92-94D1-99ABBB50C397}"/>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02" name="Group 101">
              <a:extLst>
                <a:ext uri="{FF2B5EF4-FFF2-40B4-BE49-F238E27FC236}">
                  <a16:creationId xmlns:a16="http://schemas.microsoft.com/office/drawing/2014/main" id="{E8EDAE34-9A15-4D2E-8CBB-A6A6695BAC1B}"/>
                </a:ext>
              </a:extLst>
            </p:cNvPr>
            <p:cNvGrpSpPr/>
            <p:nvPr/>
          </p:nvGrpSpPr>
          <p:grpSpPr>
            <a:xfrm>
              <a:off x="2320274" y="1907031"/>
              <a:ext cx="180067" cy="140947"/>
              <a:chOff x="2438399" y="1828800"/>
              <a:chExt cx="1923143" cy="1799771"/>
            </a:xfrm>
            <a:noFill/>
          </p:grpSpPr>
          <p:sp>
            <p:nvSpPr>
              <p:cNvPr id="119" name="Rectangle 118">
                <a:extLst>
                  <a:ext uri="{FF2B5EF4-FFF2-40B4-BE49-F238E27FC236}">
                    <a16:creationId xmlns:a16="http://schemas.microsoft.com/office/drawing/2014/main" id="{6AFA770C-4BF6-4C62-8FA6-8A9960910758}"/>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20" name="Straight Connector 119">
                <a:extLst>
                  <a:ext uri="{FF2B5EF4-FFF2-40B4-BE49-F238E27FC236}">
                    <a16:creationId xmlns:a16="http://schemas.microsoft.com/office/drawing/2014/main" id="{8744D34C-BC01-4E1E-928B-362202BF4B61}"/>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03" name="Group 102">
              <a:extLst>
                <a:ext uri="{FF2B5EF4-FFF2-40B4-BE49-F238E27FC236}">
                  <a16:creationId xmlns:a16="http://schemas.microsoft.com/office/drawing/2014/main" id="{F3673AEC-00A6-4A64-AEEC-8A6271F017F8}"/>
                </a:ext>
              </a:extLst>
            </p:cNvPr>
            <p:cNvGrpSpPr/>
            <p:nvPr/>
          </p:nvGrpSpPr>
          <p:grpSpPr>
            <a:xfrm>
              <a:off x="2129218" y="1891046"/>
              <a:ext cx="303775" cy="247510"/>
              <a:chOff x="2129218" y="1898304"/>
              <a:chExt cx="303775" cy="247510"/>
            </a:xfrm>
          </p:grpSpPr>
          <p:sp>
            <p:nvSpPr>
              <p:cNvPr id="104" name="Oval 103">
                <a:extLst>
                  <a:ext uri="{FF2B5EF4-FFF2-40B4-BE49-F238E27FC236}">
                    <a16:creationId xmlns:a16="http://schemas.microsoft.com/office/drawing/2014/main" id="{0CB8F7A9-8EC9-4DDC-86A2-415C0708E816}"/>
                  </a:ext>
                </a:extLst>
              </p:cNvPr>
              <p:cNvSpPr/>
              <p:nvPr/>
            </p:nvSpPr>
            <p:spPr bwMode="auto">
              <a:xfrm rot="20526251">
                <a:off x="2129218" y="1898304"/>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06" name="Oval 105">
                <a:extLst>
                  <a:ext uri="{FF2B5EF4-FFF2-40B4-BE49-F238E27FC236}">
                    <a16:creationId xmlns:a16="http://schemas.microsoft.com/office/drawing/2014/main" id="{9D7D07EE-D853-4E6E-8EE5-5CFBD920FEF0}"/>
                  </a:ext>
                </a:extLst>
              </p:cNvPr>
              <p:cNvSpPr/>
              <p:nvPr/>
            </p:nvSpPr>
            <p:spPr bwMode="auto">
              <a:xfrm>
                <a:off x="2160192" y="210034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13" name="Oval 112">
                <a:extLst>
                  <a:ext uri="{FF2B5EF4-FFF2-40B4-BE49-F238E27FC236}">
                    <a16:creationId xmlns:a16="http://schemas.microsoft.com/office/drawing/2014/main" id="{B535B99D-1C5A-4528-9AAF-7109E254218B}"/>
                  </a:ext>
                </a:extLst>
              </p:cNvPr>
              <p:cNvSpPr/>
              <p:nvPr/>
            </p:nvSpPr>
            <p:spPr bwMode="auto">
              <a:xfrm rot="19893199">
                <a:off x="2387526" y="197758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14" name="Straight Connector 113">
                <a:extLst>
                  <a:ext uri="{FF2B5EF4-FFF2-40B4-BE49-F238E27FC236}">
                    <a16:creationId xmlns:a16="http://schemas.microsoft.com/office/drawing/2014/main" id="{A3C2FF5A-0EDF-46BB-A90A-884507CBD471}"/>
                  </a:ext>
                </a:extLst>
              </p:cNvPr>
              <p:cNvCxnSpPr>
                <a:cxnSpLocks/>
              </p:cNvCxnSpPr>
              <p:nvPr/>
            </p:nvCxnSpPr>
            <p:spPr>
              <a:xfrm>
                <a:off x="2172188" y="1931395"/>
                <a:ext cx="216280" cy="62448"/>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C39EBC25-6879-436C-BD04-268D8DB170AC}"/>
                  </a:ext>
                </a:extLst>
              </p:cNvPr>
              <p:cNvCxnSpPr>
                <a:cxnSpLocks/>
              </p:cNvCxnSpPr>
              <p:nvPr/>
            </p:nvCxnSpPr>
            <p:spPr>
              <a:xfrm>
                <a:off x="2158937" y="1942671"/>
                <a:ext cx="23989" cy="157676"/>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161EF02A-E4EA-4864-A1E9-665C5BE73C26}"/>
                  </a:ext>
                </a:extLst>
              </p:cNvPr>
              <p:cNvCxnSpPr>
                <a:cxnSpLocks/>
              </p:cNvCxnSpPr>
              <p:nvPr/>
            </p:nvCxnSpPr>
            <p:spPr>
              <a:xfrm flipH="1">
                <a:off x="2199001" y="2011149"/>
                <a:ext cx="191271" cy="95857"/>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cxnSp>
        <p:nvCxnSpPr>
          <p:cNvPr id="182" name="Connector: Elbow 181">
            <a:extLst>
              <a:ext uri="{FF2B5EF4-FFF2-40B4-BE49-F238E27FC236}">
                <a16:creationId xmlns:a16="http://schemas.microsoft.com/office/drawing/2014/main" id="{83EEF3E3-AAE3-403F-B37C-ADB746618CFD}"/>
              </a:ext>
            </a:extLst>
          </p:cNvPr>
          <p:cNvCxnSpPr>
            <a:cxnSpLocks/>
          </p:cNvCxnSpPr>
          <p:nvPr/>
        </p:nvCxnSpPr>
        <p:spPr>
          <a:xfrm>
            <a:off x="5640222" y="3418720"/>
            <a:ext cx="2438162" cy="1860429"/>
          </a:xfrm>
          <a:prstGeom prst="bentConnector3">
            <a:avLst>
              <a:gd name="adj1" fmla="val 32304"/>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83" name="Rectangle 182">
            <a:extLst>
              <a:ext uri="{FF2B5EF4-FFF2-40B4-BE49-F238E27FC236}">
                <a16:creationId xmlns:a16="http://schemas.microsoft.com/office/drawing/2014/main" id="{EB605B17-6B0B-4B1D-8985-FF2752C6F1C2}"/>
              </a:ext>
            </a:extLst>
          </p:cNvPr>
          <p:cNvSpPr/>
          <p:nvPr/>
        </p:nvSpPr>
        <p:spPr>
          <a:xfrm>
            <a:off x="7044906" y="5032910"/>
            <a:ext cx="704040"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0078D7"/>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Polybase</a:t>
            </a:r>
          </a:p>
        </p:txBody>
      </p:sp>
      <p:cxnSp>
        <p:nvCxnSpPr>
          <p:cNvPr id="199" name="Straight Arrow Connector 198">
            <a:extLst>
              <a:ext uri="{FF2B5EF4-FFF2-40B4-BE49-F238E27FC236}">
                <a16:creationId xmlns:a16="http://schemas.microsoft.com/office/drawing/2014/main" id="{AF842DB6-C323-4B9F-AD53-3761C5559B88}"/>
              </a:ext>
            </a:extLst>
          </p:cNvPr>
          <p:cNvCxnSpPr>
            <a:cxnSpLocks/>
          </p:cNvCxnSpPr>
          <p:nvPr/>
        </p:nvCxnSpPr>
        <p:spPr>
          <a:xfrm>
            <a:off x="10538149" y="5242886"/>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239" name="Group 238">
            <a:extLst>
              <a:ext uri="{FF2B5EF4-FFF2-40B4-BE49-F238E27FC236}">
                <a16:creationId xmlns:a16="http://schemas.microsoft.com/office/drawing/2014/main" id="{189B2013-191F-4815-A3FA-198403AA8856}"/>
              </a:ext>
            </a:extLst>
          </p:cNvPr>
          <p:cNvGrpSpPr/>
          <p:nvPr/>
        </p:nvGrpSpPr>
        <p:grpSpPr>
          <a:xfrm>
            <a:off x="10896070" y="4781833"/>
            <a:ext cx="784139" cy="538298"/>
            <a:chOff x="10791630" y="4209709"/>
            <a:chExt cx="982164" cy="579530"/>
          </a:xfrm>
        </p:grpSpPr>
        <p:sp useBgFill="1">
          <p:nvSpPr>
            <p:cNvPr id="240" name="Freeform 50">
              <a:extLst>
                <a:ext uri="{FF2B5EF4-FFF2-40B4-BE49-F238E27FC236}">
                  <a16:creationId xmlns:a16="http://schemas.microsoft.com/office/drawing/2014/main" id="{6F9E314A-12EE-47DD-AAC2-B00326E07B27}"/>
                </a:ext>
              </a:extLst>
            </p:cNvPr>
            <p:cNvSpPr>
              <a:spLocks noChangeArrowheads="1"/>
            </p:cNvSpPr>
            <p:nvPr/>
          </p:nvSpPr>
          <p:spPr bwMode="auto">
            <a:xfrm>
              <a:off x="11339477" y="4489574"/>
              <a:ext cx="434317" cy="299665"/>
            </a:xfrm>
            <a:custGeom>
              <a:avLst/>
              <a:gdLst>
                <a:gd name="T0" fmla="*/ 724 w 1451"/>
                <a:gd name="T1" fmla="*/ 998 h 999"/>
                <a:gd name="T2" fmla="*/ 0 w 1451"/>
                <a:gd name="T3" fmla="*/ 998 h 999"/>
                <a:gd name="T4" fmla="*/ 0 w 1451"/>
                <a:gd name="T5" fmla="*/ 0 h 999"/>
                <a:gd name="T6" fmla="*/ 1450 w 1451"/>
                <a:gd name="T7" fmla="*/ 0 h 999"/>
                <a:gd name="T8" fmla="*/ 1450 w 1451"/>
                <a:gd name="T9" fmla="*/ 998 h 999"/>
                <a:gd name="T10" fmla="*/ 724 w 1451"/>
                <a:gd name="T11" fmla="*/ 998 h 999"/>
              </a:gdLst>
              <a:ahLst/>
              <a:cxnLst>
                <a:cxn ang="0">
                  <a:pos x="T0" y="T1"/>
                </a:cxn>
                <a:cxn ang="0">
                  <a:pos x="T2" y="T3"/>
                </a:cxn>
                <a:cxn ang="0">
                  <a:pos x="T4" y="T5"/>
                </a:cxn>
                <a:cxn ang="0">
                  <a:pos x="T6" y="T7"/>
                </a:cxn>
                <a:cxn ang="0">
                  <a:pos x="T8" y="T9"/>
                </a:cxn>
                <a:cxn ang="0">
                  <a:pos x="T10" y="T11"/>
                </a:cxn>
              </a:cxnLst>
              <a:rect l="0" t="0" r="r" b="b"/>
              <a:pathLst>
                <a:path w="1451" h="999">
                  <a:moveTo>
                    <a:pt x="724" y="998"/>
                  </a:moveTo>
                  <a:lnTo>
                    <a:pt x="0" y="998"/>
                  </a:lnTo>
                  <a:lnTo>
                    <a:pt x="0" y="0"/>
                  </a:lnTo>
                  <a:lnTo>
                    <a:pt x="1450" y="0"/>
                  </a:lnTo>
                  <a:lnTo>
                    <a:pt x="1450" y="998"/>
                  </a:lnTo>
                  <a:lnTo>
                    <a:pt x="724"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1" name="Freeform 52">
              <a:extLst>
                <a:ext uri="{FF2B5EF4-FFF2-40B4-BE49-F238E27FC236}">
                  <a16:creationId xmlns:a16="http://schemas.microsoft.com/office/drawing/2014/main" id="{093D3D79-6547-441D-9369-77D78EF4C041}"/>
                </a:ext>
              </a:extLst>
            </p:cNvPr>
            <p:cNvSpPr>
              <a:spLocks noChangeArrowheads="1"/>
            </p:cNvSpPr>
            <p:nvPr/>
          </p:nvSpPr>
          <p:spPr bwMode="auto">
            <a:xfrm>
              <a:off x="10910440" y="4209709"/>
              <a:ext cx="748504" cy="472601"/>
            </a:xfrm>
            <a:custGeom>
              <a:avLst/>
              <a:gdLst>
                <a:gd name="T0" fmla="*/ 1249 w 2500"/>
                <a:gd name="T1" fmla="*/ 1577 h 1578"/>
                <a:gd name="T2" fmla="*/ 0 w 2500"/>
                <a:gd name="T3" fmla="*/ 1577 h 1578"/>
                <a:gd name="T4" fmla="*/ 0 w 2500"/>
                <a:gd name="T5" fmla="*/ 0 h 1578"/>
                <a:gd name="T6" fmla="*/ 2499 w 2500"/>
                <a:gd name="T7" fmla="*/ 0 h 1578"/>
                <a:gd name="T8" fmla="*/ 2499 w 2500"/>
                <a:gd name="T9" fmla="*/ 1577 h 1578"/>
                <a:gd name="T10" fmla="*/ 1249 w 2500"/>
                <a:gd name="T11" fmla="*/ 1577 h 1578"/>
              </a:gdLst>
              <a:ahLst/>
              <a:cxnLst>
                <a:cxn ang="0">
                  <a:pos x="T0" y="T1"/>
                </a:cxn>
                <a:cxn ang="0">
                  <a:pos x="T2" y="T3"/>
                </a:cxn>
                <a:cxn ang="0">
                  <a:pos x="T4" y="T5"/>
                </a:cxn>
                <a:cxn ang="0">
                  <a:pos x="T6" y="T7"/>
                </a:cxn>
                <a:cxn ang="0">
                  <a:pos x="T8" y="T9"/>
                </a:cxn>
                <a:cxn ang="0">
                  <a:pos x="T10" y="T11"/>
                </a:cxn>
              </a:cxnLst>
              <a:rect l="0" t="0" r="r" b="b"/>
              <a:pathLst>
                <a:path w="2500" h="1578">
                  <a:moveTo>
                    <a:pt x="1249" y="1577"/>
                  </a:moveTo>
                  <a:lnTo>
                    <a:pt x="0" y="1577"/>
                  </a:lnTo>
                  <a:lnTo>
                    <a:pt x="0" y="0"/>
                  </a:lnTo>
                  <a:lnTo>
                    <a:pt x="2499" y="0"/>
                  </a:lnTo>
                  <a:lnTo>
                    <a:pt x="2499" y="1577"/>
                  </a:lnTo>
                  <a:lnTo>
                    <a:pt x="1249" y="1577"/>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2" name="Line 54">
              <a:extLst>
                <a:ext uri="{FF2B5EF4-FFF2-40B4-BE49-F238E27FC236}">
                  <a16:creationId xmlns:a16="http://schemas.microsoft.com/office/drawing/2014/main" id="{C5CA502D-232D-40F8-AF33-FC2334B927C8}"/>
                </a:ext>
              </a:extLst>
            </p:cNvPr>
            <p:cNvSpPr>
              <a:spLocks noChangeShapeType="1"/>
            </p:cNvSpPr>
            <p:nvPr/>
          </p:nvSpPr>
          <p:spPr bwMode="auto">
            <a:xfrm flipH="1">
              <a:off x="11348717" y="4565480"/>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3" name="Line 55">
              <a:extLst>
                <a:ext uri="{FF2B5EF4-FFF2-40B4-BE49-F238E27FC236}">
                  <a16:creationId xmlns:a16="http://schemas.microsoft.com/office/drawing/2014/main" id="{9A542AE1-BFD3-497D-80A5-95128DF61652}"/>
                </a:ext>
              </a:extLst>
            </p:cNvPr>
            <p:cNvSpPr>
              <a:spLocks noChangeShapeType="1"/>
            </p:cNvSpPr>
            <p:nvPr/>
          </p:nvSpPr>
          <p:spPr bwMode="auto">
            <a:xfrm flipH="1">
              <a:off x="11484689" y="4618944"/>
              <a:ext cx="116170"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4" name="Line 56">
              <a:extLst>
                <a:ext uri="{FF2B5EF4-FFF2-40B4-BE49-F238E27FC236}">
                  <a16:creationId xmlns:a16="http://schemas.microsoft.com/office/drawing/2014/main" id="{ACA312FB-74FC-429B-8251-DA94E62B72B3}"/>
                </a:ext>
              </a:extLst>
            </p:cNvPr>
            <p:cNvSpPr>
              <a:spLocks noChangeShapeType="1"/>
            </p:cNvSpPr>
            <p:nvPr/>
          </p:nvSpPr>
          <p:spPr bwMode="auto">
            <a:xfrm flipH="1">
              <a:off x="11348717" y="4512015"/>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5" name="Freeform 57">
              <a:extLst>
                <a:ext uri="{FF2B5EF4-FFF2-40B4-BE49-F238E27FC236}">
                  <a16:creationId xmlns:a16="http://schemas.microsoft.com/office/drawing/2014/main" id="{1C89C7E1-8D8E-41D5-9662-DB3E61655940}"/>
                </a:ext>
              </a:extLst>
            </p:cNvPr>
            <p:cNvSpPr>
              <a:spLocks noChangeArrowheads="1"/>
            </p:cNvSpPr>
            <p:nvPr/>
          </p:nvSpPr>
          <p:spPr bwMode="auto">
            <a:xfrm>
              <a:off x="11402843" y="4369442"/>
              <a:ext cx="80526" cy="80527"/>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6" name="Freeform 58">
              <a:extLst>
                <a:ext uri="{FF2B5EF4-FFF2-40B4-BE49-F238E27FC236}">
                  <a16:creationId xmlns:a16="http://schemas.microsoft.com/office/drawing/2014/main" id="{36BE94D1-04FB-4D01-B579-6749659B97D5}"/>
                </a:ext>
              </a:extLst>
            </p:cNvPr>
            <p:cNvSpPr>
              <a:spLocks noChangeArrowheads="1"/>
            </p:cNvSpPr>
            <p:nvPr/>
          </p:nvSpPr>
          <p:spPr bwMode="auto">
            <a:xfrm>
              <a:off x="11134859" y="4436769"/>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7" name="Freeform 59">
              <a:extLst>
                <a:ext uri="{FF2B5EF4-FFF2-40B4-BE49-F238E27FC236}">
                  <a16:creationId xmlns:a16="http://schemas.microsoft.com/office/drawing/2014/main" id="{82C93DBC-DAE4-4892-9199-39EB9F6562AA}"/>
                </a:ext>
              </a:extLst>
            </p:cNvPr>
            <p:cNvSpPr>
              <a:spLocks noChangeArrowheads="1"/>
            </p:cNvSpPr>
            <p:nvPr/>
          </p:nvSpPr>
          <p:spPr bwMode="auto">
            <a:xfrm>
              <a:off x="11000207" y="4302117"/>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8" name="Freeform 60">
              <a:extLst>
                <a:ext uri="{FF2B5EF4-FFF2-40B4-BE49-F238E27FC236}">
                  <a16:creationId xmlns:a16="http://schemas.microsoft.com/office/drawing/2014/main" id="{DA68279D-52FB-468A-BC04-C8B04C9F8EBE}"/>
                </a:ext>
              </a:extLst>
            </p:cNvPr>
            <p:cNvSpPr>
              <a:spLocks noChangeArrowheads="1"/>
            </p:cNvSpPr>
            <p:nvPr/>
          </p:nvSpPr>
          <p:spPr bwMode="auto">
            <a:xfrm>
              <a:off x="11309115" y="4275715"/>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9" name="Freeform 61">
              <a:extLst>
                <a:ext uri="{FF2B5EF4-FFF2-40B4-BE49-F238E27FC236}">
                  <a16:creationId xmlns:a16="http://schemas.microsoft.com/office/drawing/2014/main" id="{25EBCEAD-3AD1-4926-9E52-0E933E1ECF75}"/>
                </a:ext>
              </a:extLst>
            </p:cNvPr>
            <p:cNvSpPr>
              <a:spLocks noChangeArrowheads="1"/>
            </p:cNvSpPr>
            <p:nvPr/>
          </p:nvSpPr>
          <p:spPr bwMode="auto">
            <a:xfrm>
              <a:off x="11497890" y="4275715"/>
              <a:ext cx="80526"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0" name="Line 62">
              <a:extLst>
                <a:ext uri="{FF2B5EF4-FFF2-40B4-BE49-F238E27FC236}">
                  <a16:creationId xmlns:a16="http://schemas.microsoft.com/office/drawing/2014/main" id="{E7C0B074-F6F6-440E-BD7D-0541F4FD16CE}"/>
                </a:ext>
              </a:extLst>
            </p:cNvPr>
            <p:cNvSpPr>
              <a:spLocks noChangeShapeType="1"/>
            </p:cNvSpPr>
            <p:nvPr/>
          </p:nvSpPr>
          <p:spPr bwMode="auto">
            <a:xfrm flipV="1">
              <a:off x="11478089" y="4348321"/>
              <a:ext cx="38284" cy="40924"/>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1" name="Line 63">
              <a:extLst>
                <a:ext uri="{FF2B5EF4-FFF2-40B4-BE49-F238E27FC236}">
                  <a16:creationId xmlns:a16="http://schemas.microsoft.com/office/drawing/2014/main" id="{F81136B6-6FFA-4CDE-87B5-9E89948A77C8}"/>
                </a:ext>
              </a:extLst>
            </p:cNvPr>
            <p:cNvSpPr>
              <a:spLocks noChangeShapeType="1"/>
            </p:cNvSpPr>
            <p:nvPr/>
          </p:nvSpPr>
          <p:spPr bwMode="auto">
            <a:xfrm>
              <a:off x="11371160" y="4349641"/>
              <a:ext cx="38283" cy="38283"/>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2" name="Line 64">
              <a:extLst>
                <a:ext uri="{FF2B5EF4-FFF2-40B4-BE49-F238E27FC236}">
                  <a16:creationId xmlns:a16="http://schemas.microsoft.com/office/drawing/2014/main" id="{3F05CF9E-17CE-460A-AA65-23E8C15003C9}"/>
                </a:ext>
              </a:extLst>
            </p:cNvPr>
            <p:cNvSpPr>
              <a:spLocks noChangeShapeType="1"/>
            </p:cNvSpPr>
            <p:nvPr/>
          </p:nvSpPr>
          <p:spPr bwMode="auto">
            <a:xfrm flipV="1">
              <a:off x="11210106" y="4348320"/>
              <a:ext cx="112210" cy="10957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3" name="Line 65">
              <a:extLst>
                <a:ext uri="{FF2B5EF4-FFF2-40B4-BE49-F238E27FC236}">
                  <a16:creationId xmlns:a16="http://schemas.microsoft.com/office/drawing/2014/main" id="{0CAFC6C3-7E86-4842-ADF9-9A60058CA85A}"/>
                </a:ext>
              </a:extLst>
            </p:cNvPr>
            <p:cNvSpPr>
              <a:spLocks noChangeShapeType="1"/>
            </p:cNvSpPr>
            <p:nvPr/>
          </p:nvSpPr>
          <p:spPr bwMode="auto">
            <a:xfrm>
              <a:off x="11062253" y="4377363"/>
              <a:ext cx="79207" cy="79207"/>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7" name="Freeform 66">
              <a:extLst>
                <a:ext uri="{FF2B5EF4-FFF2-40B4-BE49-F238E27FC236}">
                  <a16:creationId xmlns:a16="http://schemas.microsoft.com/office/drawing/2014/main" id="{34CCEC19-FAAB-4B6F-B350-EE066B0B32AA}"/>
                </a:ext>
              </a:extLst>
            </p:cNvPr>
            <p:cNvSpPr>
              <a:spLocks noChangeArrowheads="1"/>
            </p:cNvSpPr>
            <p:nvPr/>
          </p:nvSpPr>
          <p:spPr bwMode="auto">
            <a:xfrm>
              <a:off x="10791630" y="4489574"/>
              <a:ext cx="493722" cy="299665"/>
            </a:xfrm>
            <a:custGeom>
              <a:avLst/>
              <a:gdLst>
                <a:gd name="T0" fmla="*/ 825 w 1650"/>
                <a:gd name="T1" fmla="*/ 998 h 999"/>
                <a:gd name="T2" fmla="*/ 0 w 1650"/>
                <a:gd name="T3" fmla="*/ 998 h 999"/>
                <a:gd name="T4" fmla="*/ 0 w 1650"/>
                <a:gd name="T5" fmla="*/ 0 h 999"/>
                <a:gd name="T6" fmla="*/ 1649 w 1650"/>
                <a:gd name="T7" fmla="*/ 0 h 999"/>
                <a:gd name="T8" fmla="*/ 1649 w 1650"/>
                <a:gd name="T9" fmla="*/ 998 h 999"/>
                <a:gd name="T10" fmla="*/ 825 w 1650"/>
                <a:gd name="T11" fmla="*/ 998 h 999"/>
              </a:gdLst>
              <a:ahLst/>
              <a:cxnLst>
                <a:cxn ang="0">
                  <a:pos x="T0" y="T1"/>
                </a:cxn>
                <a:cxn ang="0">
                  <a:pos x="T2" y="T3"/>
                </a:cxn>
                <a:cxn ang="0">
                  <a:pos x="T4" y="T5"/>
                </a:cxn>
                <a:cxn ang="0">
                  <a:pos x="T6" y="T7"/>
                </a:cxn>
                <a:cxn ang="0">
                  <a:pos x="T8" y="T9"/>
                </a:cxn>
                <a:cxn ang="0">
                  <a:pos x="T10" y="T11"/>
                </a:cxn>
              </a:cxnLst>
              <a:rect l="0" t="0" r="r" b="b"/>
              <a:pathLst>
                <a:path w="1650" h="999">
                  <a:moveTo>
                    <a:pt x="825" y="998"/>
                  </a:moveTo>
                  <a:lnTo>
                    <a:pt x="0" y="998"/>
                  </a:lnTo>
                  <a:lnTo>
                    <a:pt x="0" y="0"/>
                  </a:lnTo>
                  <a:lnTo>
                    <a:pt x="1649" y="0"/>
                  </a:lnTo>
                  <a:lnTo>
                    <a:pt x="1649" y="998"/>
                  </a:lnTo>
                  <a:lnTo>
                    <a:pt x="825"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grpSp>
          <p:nvGrpSpPr>
            <p:cNvPr id="268" name="Group 267">
              <a:extLst>
                <a:ext uri="{FF2B5EF4-FFF2-40B4-BE49-F238E27FC236}">
                  <a16:creationId xmlns:a16="http://schemas.microsoft.com/office/drawing/2014/main" id="{076369DE-D4E6-4742-9671-34F04DA940E1}"/>
                </a:ext>
              </a:extLst>
            </p:cNvPr>
            <p:cNvGrpSpPr/>
            <p:nvPr/>
          </p:nvGrpSpPr>
          <p:grpSpPr>
            <a:xfrm>
              <a:off x="10913128" y="4544291"/>
              <a:ext cx="243440" cy="185324"/>
              <a:chOff x="2502877" y="2643553"/>
              <a:chExt cx="3651737" cy="2779942"/>
            </a:xfrm>
          </p:grpSpPr>
          <p:cxnSp>
            <p:nvCxnSpPr>
              <p:cNvPr id="269" name="Straight Connector 268">
                <a:extLst>
                  <a:ext uri="{FF2B5EF4-FFF2-40B4-BE49-F238E27FC236}">
                    <a16:creationId xmlns:a16="http://schemas.microsoft.com/office/drawing/2014/main" id="{ABDBF5AF-D2D1-4072-BA39-7B9DA7F5C73F}"/>
                  </a:ext>
                </a:extLst>
              </p:cNvPr>
              <p:cNvCxnSpPr>
                <a:cxnSpLocks/>
              </p:cNvCxnSpPr>
              <p:nvPr/>
            </p:nvCxnSpPr>
            <p:spPr>
              <a:xfrm>
                <a:off x="3303655" y="4505747"/>
                <a:ext cx="0" cy="91774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1E9D0A78-29A9-4147-84C9-783DA8A593D5}"/>
                  </a:ext>
                </a:extLst>
              </p:cNvPr>
              <p:cNvCxnSpPr>
                <a:cxnSpLocks/>
              </p:cNvCxnSpPr>
              <p:nvPr/>
            </p:nvCxnSpPr>
            <p:spPr>
              <a:xfrm>
                <a:off x="3983069" y="3734649"/>
                <a:ext cx="0" cy="1688846"/>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C123DC93-4866-4637-AEB2-EC3613ADBB19}"/>
                  </a:ext>
                </a:extLst>
              </p:cNvPr>
              <p:cNvCxnSpPr>
                <a:cxnSpLocks/>
              </p:cNvCxnSpPr>
              <p:nvPr/>
            </p:nvCxnSpPr>
            <p:spPr>
              <a:xfrm>
                <a:off x="4662482" y="4051603"/>
                <a:ext cx="0" cy="1371892"/>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86AF9C92-2BC0-4224-92EC-8AD874A06258}"/>
                  </a:ext>
                </a:extLst>
              </p:cNvPr>
              <p:cNvCxnSpPr>
                <a:cxnSpLocks/>
              </p:cNvCxnSpPr>
              <p:nvPr/>
            </p:nvCxnSpPr>
            <p:spPr>
              <a:xfrm>
                <a:off x="5330632" y="3185667"/>
                <a:ext cx="0" cy="223782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73" name="Freeform: Shape 581">
                <a:extLst>
                  <a:ext uri="{FF2B5EF4-FFF2-40B4-BE49-F238E27FC236}">
                    <a16:creationId xmlns:a16="http://schemas.microsoft.com/office/drawing/2014/main" id="{9D9CDA65-5893-49C3-AD4D-9783C0D017D6}"/>
                  </a:ext>
                </a:extLst>
              </p:cNvPr>
              <p:cNvSpPr/>
              <p:nvPr/>
            </p:nvSpPr>
            <p:spPr bwMode="auto">
              <a:xfrm>
                <a:off x="2502877" y="2643553"/>
                <a:ext cx="3651737" cy="2288931"/>
              </a:xfrm>
              <a:custGeom>
                <a:avLst/>
                <a:gdLst>
                  <a:gd name="connsiteX0" fmla="*/ 396145 w 3651737"/>
                  <a:gd name="connsiteY0" fmla="*/ 0 h 2582009"/>
                  <a:gd name="connsiteX1" fmla="*/ 3255592 w 3651737"/>
                  <a:gd name="connsiteY1" fmla="*/ 0 h 2582009"/>
                  <a:gd name="connsiteX2" fmla="*/ 3651737 w 3651737"/>
                  <a:gd name="connsiteY2" fmla="*/ 396145 h 2582009"/>
                  <a:gd name="connsiteX3" fmla="*/ 3651737 w 3651737"/>
                  <a:gd name="connsiteY3" fmla="*/ 1892786 h 2582009"/>
                  <a:gd name="connsiteX4" fmla="*/ 3255592 w 3651737"/>
                  <a:gd name="connsiteY4" fmla="*/ 2288931 h 2582009"/>
                  <a:gd name="connsiteX5" fmla="*/ 3196003 w 3651737"/>
                  <a:gd name="connsiteY5" fmla="*/ 2288931 h 2582009"/>
                  <a:gd name="connsiteX6" fmla="*/ 3196003 w 3651737"/>
                  <a:gd name="connsiteY6" fmla="*/ 2582009 h 2582009"/>
                  <a:gd name="connsiteX7" fmla="*/ 455734 w 3651737"/>
                  <a:gd name="connsiteY7" fmla="*/ 2582009 h 2582009"/>
                  <a:gd name="connsiteX8" fmla="*/ 455734 w 3651737"/>
                  <a:gd name="connsiteY8" fmla="*/ 2288931 h 2582009"/>
                  <a:gd name="connsiteX9" fmla="*/ 396145 w 3651737"/>
                  <a:gd name="connsiteY9" fmla="*/ 2288931 h 2582009"/>
                  <a:gd name="connsiteX10" fmla="*/ 0 w 3651737"/>
                  <a:gd name="connsiteY10" fmla="*/ 1892786 h 2582009"/>
                  <a:gd name="connsiteX11" fmla="*/ 0 w 3651737"/>
                  <a:gd name="connsiteY11" fmla="*/ 396145 h 2582009"/>
                  <a:gd name="connsiteX12" fmla="*/ 396145 w 3651737"/>
                  <a:gd name="connsiteY12" fmla="*/ 0 h 2582009"/>
                  <a:gd name="connsiteX0" fmla="*/ 455734 w 3651737"/>
                  <a:gd name="connsiteY0" fmla="*/ 2582009 h 2673449"/>
                  <a:gd name="connsiteX1" fmla="*/ 455734 w 3651737"/>
                  <a:gd name="connsiteY1" fmla="*/ 2288931 h 2673449"/>
                  <a:gd name="connsiteX2" fmla="*/ 396145 w 3651737"/>
                  <a:gd name="connsiteY2" fmla="*/ 2288931 h 2673449"/>
                  <a:gd name="connsiteX3" fmla="*/ 0 w 3651737"/>
                  <a:gd name="connsiteY3" fmla="*/ 1892786 h 2673449"/>
                  <a:gd name="connsiteX4" fmla="*/ 0 w 3651737"/>
                  <a:gd name="connsiteY4" fmla="*/ 396145 h 2673449"/>
                  <a:gd name="connsiteX5" fmla="*/ 396145 w 3651737"/>
                  <a:gd name="connsiteY5" fmla="*/ 0 h 2673449"/>
                  <a:gd name="connsiteX6" fmla="*/ 3255592 w 3651737"/>
                  <a:gd name="connsiteY6" fmla="*/ 0 h 2673449"/>
                  <a:gd name="connsiteX7" fmla="*/ 3651737 w 3651737"/>
                  <a:gd name="connsiteY7" fmla="*/ 396145 h 2673449"/>
                  <a:gd name="connsiteX8" fmla="*/ 3651737 w 3651737"/>
                  <a:gd name="connsiteY8" fmla="*/ 1892786 h 2673449"/>
                  <a:gd name="connsiteX9" fmla="*/ 3255592 w 3651737"/>
                  <a:gd name="connsiteY9" fmla="*/ 2288931 h 2673449"/>
                  <a:gd name="connsiteX10" fmla="*/ 3196003 w 3651737"/>
                  <a:gd name="connsiteY10" fmla="*/ 2288931 h 2673449"/>
                  <a:gd name="connsiteX11" fmla="*/ 3196003 w 3651737"/>
                  <a:gd name="connsiteY11" fmla="*/ 2582009 h 2673449"/>
                  <a:gd name="connsiteX12" fmla="*/ 547174 w 3651737"/>
                  <a:gd name="connsiteY12" fmla="*/ 2673449 h 2673449"/>
                  <a:gd name="connsiteX0" fmla="*/ 455734 w 3651737"/>
                  <a:gd name="connsiteY0" fmla="*/ 2582009 h 2582009"/>
                  <a:gd name="connsiteX1" fmla="*/ 455734 w 3651737"/>
                  <a:gd name="connsiteY1" fmla="*/ 2288931 h 2582009"/>
                  <a:gd name="connsiteX2" fmla="*/ 396145 w 3651737"/>
                  <a:gd name="connsiteY2" fmla="*/ 2288931 h 2582009"/>
                  <a:gd name="connsiteX3" fmla="*/ 0 w 3651737"/>
                  <a:gd name="connsiteY3" fmla="*/ 1892786 h 2582009"/>
                  <a:gd name="connsiteX4" fmla="*/ 0 w 3651737"/>
                  <a:gd name="connsiteY4" fmla="*/ 396145 h 2582009"/>
                  <a:gd name="connsiteX5" fmla="*/ 396145 w 3651737"/>
                  <a:gd name="connsiteY5" fmla="*/ 0 h 2582009"/>
                  <a:gd name="connsiteX6" fmla="*/ 3255592 w 3651737"/>
                  <a:gd name="connsiteY6" fmla="*/ 0 h 2582009"/>
                  <a:gd name="connsiteX7" fmla="*/ 3651737 w 3651737"/>
                  <a:gd name="connsiteY7" fmla="*/ 396145 h 2582009"/>
                  <a:gd name="connsiteX8" fmla="*/ 3651737 w 3651737"/>
                  <a:gd name="connsiteY8" fmla="*/ 1892786 h 2582009"/>
                  <a:gd name="connsiteX9" fmla="*/ 3255592 w 3651737"/>
                  <a:gd name="connsiteY9" fmla="*/ 2288931 h 2582009"/>
                  <a:gd name="connsiteX10" fmla="*/ 3196003 w 3651737"/>
                  <a:gd name="connsiteY10" fmla="*/ 2288931 h 2582009"/>
                  <a:gd name="connsiteX11" fmla="*/ 3196003 w 3651737"/>
                  <a:gd name="connsiteY11" fmla="*/ 2582009 h 2582009"/>
                  <a:gd name="connsiteX0" fmla="*/ 455734 w 3651737"/>
                  <a:gd name="connsiteY0" fmla="*/ 2288931 h 2582009"/>
                  <a:gd name="connsiteX1" fmla="*/ 396145 w 3651737"/>
                  <a:gd name="connsiteY1" fmla="*/ 2288931 h 2582009"/>
                  <a:gd name="connsiteX2" fmla="*/ 0 w 3651737"/>
                  <a:gd name="connsiteY2" fmla="*/ 1892786 h 2582009"/>
                  <a:gd name="connsiteX3" fmla="*/ 0 w 3651737"/>
                  <a:gd name="connsiteY3" fmla="*/ 396145 h 2582009"/>
                  <a:gd name="connsiteX4" fmla="*/ 396145 w 3651737"/>
                  <a:gd name="connsiteY4" fmla="*/ 0 h 2582009"/>
                  <a:gd name="connsiteX5" fmla="*/ 3255592 w 3651737"/>
                  <a:gd name="connsiteY5" fmla="*/ 0 h 2582009"/>
                  <a:gd name="connsiteX6" fmla="*/ 3651737 w 3651737"/>
                  <a:gd name="connsiteY6" fmla="*/ 396145 h 2582009"/>
                  <a:gd name="connsiteX7" fmla="*/ 3651737 w 3651737"/>
                  <a:gd name="connsiteY7" fmla="*/ 1892786 h 2582009"/>
                  <a:gd name="connsiteX8" fmla="*/ 3255592 w 3651737"/>
                  <a:gd name="connsiteY8" fmla="*/ 2288931 h 2582009"/>
                  <a:gd name="connsiteX9" fmla="*/ 3196003 w 3651737"/>
                  <a:gd name="connsiteY9" fmla="*/ 2288931 h 2582009"/>
                  <a:gd name="connsiteX10" fmla="*/ 3196003 w 3651737"/>
                  <a:gd name="connsiteY10" fmla="*/ 2582009 h 2582009"/>
                  <a:gd name="connsiteX0" fmla="*/ 455734 w 3651737"/>
                  <a:gd name="connsiteY0" fmla="*/ 2288931 h 2288931"/>
                  <a:gd name="connsiteX1" fmla="*/ 396145 w 3651737"/>
                  <a:gd name="connsiteY1" fmla="*/ 2288931 h 2288931"/>
                  <a:gd name="connsiteX2" fmla="*/ 0 w 3651737"/>
                  <a:gd name="connsiteY2" fmla="*/ 1892786 h 2288931"/>
                  <a:gd name="connsiteX3" fmla="*/ 0 w 3651737"/>
                  <a:gd name="connsiteY3" fmla="*/ 396145 h 2288931"/>
                  <a:gd name="connsiteX4" fmla="*/ 396145 w 3651737"/>
                  <a:gd name="connsiteY4" fmla="*/ 0 h 2288931"/>
                  <a:gd name="connsiteX5" fmla="*/ 3255592 w 3651737"/>
                  <a:gd name="connsiteY5" fmla="*/ 0 h 2288931"/>
                  <a:gd name="connsiteX6" fmla="*/ 3651737 w 3651737"/>
                  <a:gd name="connsiteY6" fmla="*/ 396145 h 2288931"/>
                  <a:gd name="connsiteX7" fmla="*/ 3651737 w 3651737"/>
                  <a:gd name="connsiteY7" fmla="*/ 1892786 h 2288931"/>
                  <a:gd name="connsiteX8" fmla="*/ 3255592 w 3651737"/>
                  <a:gd name="connsiteY8" fmla="*/ 2288931 h 2288931"/>
                  <a:gd name="connsiteX9" fmla="*/ 3196003 w 3651737"/>
                  <a:gd name="connsiteY9" fmla="*/ 2288931 h 2288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737" h="2288931">
                    <a:moveTo>
                      <a:pt x="455734" y="2288931"/>
                    </a:moveTo>
                    <a:lnTo>
                      <a:pt x="396145" y="2288931"/>
                    </a:lnTo>
                    <a:cubicBezTo>
                      <a:pt x="177360" y="2288931"/>
                      <a:pt x="0" y="2111571"/>
                      <a:pt x="0" y="1892786"/>
                    </a:cubicBezTo>
                    <a:lnTo>
                      <a:pt x="0" y="396145"/>
                    </a:lnTo>
                    <a:cubicBezTo>
                      <a:pt x="0" y="177360"/>
                      <a:pt x="177360" y="0"/>
                      <a:pt x="396145" y="0"/>
                    </a:cubicBezTo>
                    <a:lnTo>
                      <a:pt x="3255592" y="0"/>
                    </a:lnTo>
                    <a:cubicBezTo>
                      <a:pt x="3474377" y="0"/>
                      <a:pt x="3651737" y="177360"/>
                      <a:pt x="3651737" y="396145"/>
                    </a:cubicBezTo>
                    <a:lnTo>
                      <a:pt x="3651737" y="1892786"/>
                    </a:lnTo>
                    <a:cubicBezTo>
                      <a:pt x="3651737" y="2111571"/>
                      <a:pt x="3474377" y="2288931"/>
                      <a:pt x="3255592" y="2288931"/>
                    </a:cubicBezTo>
                    <a:lnTo>
                      <a:pt x="3196003" y="2288931"/>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274" name="Rectangle 273">
            <a:extLst>
              <a:ext uri="{FF2B5EF4-FFF2-40B4-BE49-F238E27FC236}">
                <a16:creationId xmlns:a16="http://schemas.microsoft.com/office/drawing/2014/main" id="{C868A53E-3661-46BB-9095-430AEABF2EB0}"/>
              </a:ext>
            </a:extLst>
          </p:cNvPr>
          <p:cNvSpPr/>
          <p:nvPr/>
        </p:nvSpPr>
        <p:spPr>
          <a:xfrm>
            <a:off x="10528677" y="5358530"/>
            <a:ext cx="1561083" cy="7848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Operational Reports</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&amp;</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 Analytical Dashboards (PowerBI)</a:t>
            </a:r>
          </a:p>
        </p:txBody>
      </p:sp>
    </p:spTree>
    <p:extLst>
      <p:ext uri="{BB962C8B-B14F-4D97-AF65-F5344CB8AC3E}">
        <p14:creationId xmlns:p14="http://schemas.microsoft.com/office/powerpoint/2010/main" val="3894499900"/>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733860E6-A3DB-423A-9D7E-1A74591D2AB6}"/>
              </a:ext>
            </a:extLst>
          </p:cNvPr>
          <p:cNvSpPr/>
          <p:nvPr/>
        </p:nvSpPr>
        <p:spPr bwMode="auto">
          <a:xfrm>
            <a:off x="2093436"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INGEST</a:t>
            </a:r>
          </a:p>
        </p:txBody>
      </p:sp>
      <p:sp>
        <p:nvSpPr>
          <p:cNvPr id="139" name="Rectangle 138">
            <a:extLst>
              <a:ext uri="{FF2B5EF4-FFF2-40B4-BE49-F238E27FC236}">
                <a16:creationId xmlns:a16="http://schemas.microsoft.com/office/drawing/2014/main" id="{339C63CC-B2CA-4E42-A0C4-401B0003E303}"/>
              </a:ext>
            </a:extLst>
          </p:cNvPr>
          <p:cNvSpPr/>
          <p:nvPr/>
        </p:nvSpPr>
        <p:spPr bwMode="auto">
          <a:xfrm>
            <a:off x="4212523"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STORE</a:t>
            </a:r>
          </a:p>
        </p:txBody>
      </p:sp>
      <p:sp>
        <p:nvSpPr>
          <p:cNvPr id="141" name="Rectangle 140">
            <a:extLst>
              <a:ext uri="{FF2B5EF4-FFF2-40B4-BE49-F238E27FC236}">
                <a16:creationId xmlns:a16="http://schemas.microsoft.com/office/drawing/2014/main" id="{2EFD137A-3997-4F91-86CD-D688C27D42BB}"/>
              </a:ext>
            </a:extLst>
          </p:cNvPr>
          <p:cNvSpPr/>
          <p:nvPr/>
        </p:nvSpPr>
        <p:spPr bwMode="auto">
          <a:xfrm>
            <a:off x="6363897" y="1318724"/>
            <a:ext cx="4151752"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MODEL &amp; SERVE</a:t>
            </a:r>
          </a:p>
        </p:txBody>
      </p:sp>
      <p:sp>
        <p:nvSpPr>
          <p:cNvPr id="3" name="Title 2">
            <a:extLst>
              <a:ext uri="{FF2B5EF4-FFF2-40B4-BE49-F238E27FC236}">
                <a16:creationId xmlns:a16="http://schemas.microsoft.com/office/drawing/2014/main" id="{084D7BB4-5811-4C8B-AB25-88F0BD45AC1E}"/>
              </a:ext>
            </a:extLst>
          </p:cNvPr>
          <p:cNvSpPr>
            <a:spLocks noGrp="1"/>
          </p:cNvSpPr>
          <p:nvPr>
            <p:ph type="title"/>
          </p:nvPr>
        </p:nvSpPr>
        <p:spPr/>
        <p:txBody>
          <a:bodyPr/>
          <a:lstStyle/>
          <a:p>
            <a:r>
              <a:rPr lang="en-US" dirty="0"/>
              <a:t>Auto-scaling Data Warehouse</a:t>
            </a:r>
          </a:p>
        </p:txBody>
      </p:sp>
      <p:sp>
        <p:nvSpPr>
          <p:cNvPr id="82" name="Rectangle 81">
            <a:extLst>
              <a:ext uri="{FF2B5EF4-FFF2-40B4-BE49-F238E27FC236}">
                <a16:creationId xmlns:a16="http://schemas.microsoft.com/office/drawing/2014/main" id="{117772E9-7D22-41E3-A695-262A650F8E7B}"/>
              </a:ext>
            </a:extLst>
          </p:cNvPr>
          <p:cNvSpPr/>
          <p:nvPr/>
        </p:nvSpPr>
        <p:spPr>
          <a:xfrm>
            <a:off x="4588408" y="3678571"/>
            <a:ext cx="1313180"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Blob Storage</a:t>
            </a:r>
          </a:p>
        </p:txBody>
      </p:sp>
      <p:grpSp>
        <p:nvGrpSpPr>
          <p:cNvPr id="189" name="Group 188">
            <a:extLst>
              <a:ext uri="{FF2B5EF4-FFF2-40B4-BE49-F238E27FC236}">
                <a16:creationId xmlns:a16="http://schemas.microsoft.com/office/drawing/2014/main" id="{BA6383CF-6FD8-4883-8569-B1E6DAB063BA}"/>
              </a:ext>
            </a:extLst>
          </p:cNvPr>
          <p:cNvGrpSpPr/>
          <p:nvPr/>
        </p:nvGrpSpPr>
        <p:grpSpPr>
          <a:xfrm>
            <a:off x="4991121" y="3181941"/>
            <a:ext cx="507755" cy="435880"/>
            <a:chOff x="2488014" y="1320237"/>
            <a:chExt cx="4696411" cy="4187931"/>
          </a:xfrm>
        </p:grpSpPr>
        <p:sp>
          <p:nvSpPr>
            <p:cNvPr id="190" name="Hexagon 189">
              <a:extLst>
                <a:ext uri="{FF2B5EF4-FFF2-40B4-BE49-F238E27FC236}">
                  <a16:creationId xmlns:a16="http://schemas.microsoft.com/office/drawing/2014/main" id="{5393CF49-4377-4863-8D72-745A85D58B65}"/>
                </a:ext>
              </a:extLst>
            </p:cNvPr>
            <p:cNvSpPr/>
            <p:nvPr/>
          </p:nvSpPr>
          <p:spPr bwMode="auto">
            <a:xfrm>
              <a:off x="2488014" y="1320237"/>
              <a:ext cx="4696411" cy="4187931"/>
            </a:xfrm>
            <a:prstGeom prst="hexagon">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1" name="Snip Single Corner Rectangle 26">
              <a:extLst>
                <a:ext uri="{FF2B5EF4-FFF2-40B4-BE49-F238E27FC236}">
                  <a16:creationId xmlns:a16="http://schemas.microsoft.com/office/drawing/2014/main" id="{1ACA06B2-BAAA-4E33-89FD-77DD6D60A29D}"/>
                </a:ext>
              </a:extLst>
            </p:cNvPr>
            <p:cNvSpPr/>
            <p:nvPr/>
          </p:nvSpPr>
          <p:spPr bwMode="auto">
            <a:xfrm>
              <a:off x="3677767" y="2189578"/>
              <a:ext cx="2316905" cy="2449240"/>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91440" rIns="0" bIns="91440" numCol="1" spcCol="0" rtlCol="0" fromWordArt="0" anchor="ctr" anchorCtr="1"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505050"/>
                </a:solidFill>
                <a:effectLst/>
                <a:uLnTx/>
                <a:uFillTx/>
                <a:latin typeface="Segoe UI Semilight"/>
                <a:ea typeface="Segoe UI" pitchFamily="34" charset="0"/>
                <a:cs typeface="Segoe UI" pitchFamily="34" charset="0"/>
              </a:endParaRPr>
            </a:p>
          </p:txBody>
        </p:sp>
        <p:grpSp>
          <p:nvGrpSpPr>
            <p:cNvPr id="192" name="Group 191">
              <a:extLst>
                <a:ext uri="{FF2B5EF4-FFF2-40B4-BE49-F238E27FC236}">
                  <a16:creationId xmlns:a16="http://schemas.microsoft.com/office/drawing/2014/main" id="{CFF2A571-06FB-42D7-8A7D-776B5A78D064}"/>
                </a:ext>
              </a:extLst>
            </p:cNvPr>
            <p:cNvGrpSpPr/>
            <p:nvPr/>
          </p:nvGrpSpPr>
          <p:grpSpPr>
            <a:xfrm>
              <a:off x="4271147" y="2716509"/>
              <a:ext cx="790232" cy="1472559"/>
              <a:chOff x="4917030" y="1019829"/>
              <a:chExt cx="123056" cy="229308"/>
            </a:xfrm>
          </p:grpSpPr>
          <p:sp>
            <p:nvSpPr>
              <p:cNvPr id="194" name="Freeform: Shape 193">
                <a:extLst>
                  <a:ext uri="{FF2B5EF4-FFF2-40B4-BE49-F238E27FC236}">
                    <a16:creationId xmlns:a16="http://schemas.microsoft.com/office/drawing/2014/main" id="{13A3F428-D45E-4402-A57F-DECF324AE1DF}"/>
                  </a:ext>
                </a:extLst>
              </p:cNvPr>
              <p:cNvSpPr/>
              <p:nvPr/>
            </p:nvSpPr>
            <p:spPr bwMode="auto">
              <a:xfrm>
                <a:off x="4981844" y="1019829"/>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5" name="Freeform: Shape 194">
                <a:extLst>
                  <a:ext uri="{FF2B5EF4-FFF2-40B4-BE49-F238E27FC236}">
                    <a16:creationId xmlns:a16="http://schemas.microsoft.com/office/drawing/2014/main" id="{B3FC2351-B512-48AC-93A6-F2C9C3DF98E3}"/>
                  </a:ext>
                </a:extLst>
              </p:cNvPr>
              <p:cNvSpPr/>
              <p:nvPr/>
            </p:nvSpPr>
            <p:spPr bwMode="auto">
              <a:xfrm>
                <a:off x="4929274" y="1019829"/>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6" name="Freeform: Shape 195">
                <a:extLst>
                  <a:ext uri="{FF2B5EF4-FFF2-40B4-BE49-F238E27FC236}">
                    <a16:creationId xmlns:a16="http://schemas.microsoft.com/office/drawing/2014/main" id="{E39CA240-238B-421A-BE5A-CE1FE4DC1C40}"/>
                  </a:ext>
                </a:extLst>
              </p:cNvPr>
              <p:cNvSpPr/>
              <p:nvPr/>
            </p:nvSpPr>
            <p:spPr bwMode="auto">
              <a:xfrm>
                <a:off x="4917030" y="1156660"/>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7" name="Freeform: Shape 196">
                <a:extLst>
                  <a:ext uri="{FF2B5EF4-FFF2-40B4-BE49-F238E27FC236}">
                    <a16:creationId xmlns:a16="http://schemas.microsoft.com/office/drawing/2014/main" id="{3FD0131C-ED72-447B-B411-F9F2A841EDFC}"/>
                  </a:ext>
                </a:extLst>
              </p:cNvPr>
              <p:cNvSpPr/>
              <p:nvPr/>
            </p:nvSpPr>
            <p:spPr bwMode="auto">
              <a:xfrm>
                <a:off x="5010414" y="1156660"/>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193" name="Right Triangle 192">
              <a:extLst>
                <a:ext uri="{FF2B5EF4-FFF2-40B4-BE49-F238E27FC236}">
                  <a16:creationId xmlns:a16="http://schemas.microsoft.com/office/drawing/2014/main" id="{9F995D6C-B68D-46CC-870A-E373F345A751}"/>
                </a:ext>
              </a:extLst>
            </p:cNvPr>
            <p:cNvSpPr/>
            <p:nvPr/>
          </p:nvSpPr>
          <p:spPr bwMode="auto">
            <a:xfrm>
              <a:off x="5326465" y="2189578"/>
              <a:ext cx="668199" cy="662471"/>
            </a:xfrm>
            <a:prstGeom prst="rtTriangl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mn-ea"/>
                <a:cs typeface="Segoe UI" pitchFamily="34" charset="0"/>
              </a:endParaRPr>
            </a:p>
          </p:txBody>
        </p:sp>
      </p:grpSp>
      <p:grpSp>
        <p:nvGrpSpPr>
          <p:cNvPr id="11" name="Group 10"/>
          <p:cNvGrpSpPr/>
          <p:nvPr/>
        </p:nvGrpSpPr>
        <p:grpSpPr>
          <a:xfrm>
            <a:off x="311612" y="4004150"/>
            <a:ext cx="1549001" cy="842004"/>
            <a:chOff x="263999" y="4368454"/>
            <a:chExt cx="1549001" cy="842004"/>
          </a:xfrm>
        </p:grpSpPr>
        <p:grpSp>
          <p:nvGrpSpPr>
            <p:cNvPr id="163" name="Group 162">
              <a:extLst>
                <a:ext uri="{FF2B5EF4-FFF2-40B4-BE49-F238E27FC236}">
                  <a16:creationId xmlns:a16="http://schemas.microsoft.com/office/drawing/2014/main" id="{481E0EED-28F1-4BA4-BF0B-FAA951F288AD}"/>
                </a:ext>
              </a:extLst>
            </p:cNvPr>
            <p:cNvGrpSpPr/>
            <p:nvPr/>
          </p:nvGrpSpPr>
          <p:grpSpPr>
            <a:xfrm>
              <a:off x="816403" y="4368454"/>
              <a:ext cx="444192" cy="386556"/>
              <a:chOff x="1777107" y="1240971"/>
              <a:chExt cx="1471494" cy="1280568"/>
            </a:xfrm>
          </p:grpSpPr>
          <p:sp>
            <p:nvSpPr>
              <p:cNvPr id="164" name="Freeform 18">
                <a:extLst>
                  <a:ext uri="{FF2B5EF4-FFF2-40B4-BE49-F238E27FC236}">
                    <a16:creationId xmlns:a16="http://schemas.microsoft.com/office/drawing/2014/main" id="{4F22BB13-76F4-4FDE-BAAA-39A8F9C1A146}"/>
                  </a:ext>
                </a:extLst>
              </p:cNvPr>
              <p:cNvSpPr>
                <a:spLocks noChangeArrowheads="1"/>
              </p:cNvSpPr>
              <p:nvPr/>
            </p:nvSpPr>
            <p:spPr bwMode="auto">
              <a:xfrm>
                <a:off x="1777107" y="1240971"/>
                <a:ext cx="1471494" cy="1151010"/>
              </a:xfrm>
              <a:custGeom>
                <a:avLst/>
                <a:gdLst>
                  <a:gd name="T0" fmla="*/ 4759 w 4760"/>
                  <a:gd name="T1" fmla="*/ 3395 h 3724"/>
                  <a:gd name="T2" fmla="*/ 4449 w 4760"/>
                  <a:gd name="T3" fmla="*/ 3723 h 3724"/>
                  <a:gd name="T4" fmla="*/ 310 w 4760"/>
                  <a:gd name="T5" fmla="*/ 3723 h 3724"/>
                  <a:gd name="T6" fmla="*/ 0 w 4760"/>
                  <a:gd name="T7" fmla="*/ 3395 h 3724"/>
                  <a:gd name="T8" fmla="*/ 0 w 4760"/>
                  <a:gd name="T9" fmla="*/ 328 h 3724"/>
                  <a:gd name="T10" fmla="*/ 310 w 4760"/>
                  <a:gd name="T11" fmla="*/ 0 h 3724"/>
                  <a:gd name="T12" fmla="*/ 4449 w 4760"/>
                  <a:gd name="T13" fmla="*/ 0 h 3724"/>
                  <a:gd name="T14" fmla="*/ 4759 w 4760"/>
                  <a:gd name="T15" fmla="*/ 328 h 3724"/>
                  <a:gd name="T16" fmla="*/ 4759 w 4760"/>
                  <a:gd name="T17" fmla="*/ 3395 h 3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60" h="3724">
                    <a:moveTo>
                      <a:pt x="4759" y="3395"/>
                    </a:moveTo>
                    <a:cubicBezTo>
                      <a:pt x="4759" y="3576"/>
                      <a:pt x="4620" y="3723"/>
                      <a:pt x="4449" y="3723"/>
                    </a:cubicBezTo>
                    <a:lnTo>
                      <a:pt x="310" y="3723"/>
                    </a:lnTo>
                    <a:cubicBezTo>
                      <a:pt x="139" y="3723"/>
                      <a:pt x="0" y="3576"/>
                      <a:pt x="0" y="3395"/>
                    </a:cubicBezTo>
                    <a:lnTo>
                      <a:pt x="0" y="328"/>
                    </a:lnTo>
                    <a:cubicBezTo>
                      <a:pt x="0" y="147"/>
                      <a:pt x="139" y="0"/>
                      <a:pt x="310" y="0"/>
                    </a:cubicBezTo>
                    <a:lnTo>
                      <a:pt x="4449" y="0"/>
                    </a:lnTo>
                    <a:cubicBezTo>
                      <a:pt x="4620" y="0"/>
                      <a:pt x="4759" y="147"/>
                      <a:pt x="4759" y="328"/>
                    </a:cubicBezTo>
                    <a:lnTo>
                      <a:pt x="4759" y="3395"/>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5" name="Line 19">
                <a:extLst>
                  <a:ext uri="{FF2B5EF4-FFF2-40B4-BE49-F238E27FC236}">
                    <a16:creationId xmlns:a16="http://schemas.microsoft.com/office/drawing/2014/main" id="{23F838E1-05D8-46F6-BF37-0B2B57762116}"/>
                  </a:ext>
                </a:extLst>
              </p:cNvPr>
              <p:cNvSpPr>
                <a:spLocks noChangeShapeType="1"/>
              </p:cNvSpPr>
              <p:nvPr/>
            </p:nvSpPr>
            <p:spPr bwMode="auto">
              <a:xfrm>
                <a:off x="2060746" y="2521539"/>
                <a:ext cx="904217"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6" name="Line 20">
                <a:extLst>
                  <a:ext uri="{FF2B5EF4-FFF2-40B4-BE49-F238E27FC236}">
                    <a16:creationId xmlns:a16="http://schemas.microsoft.com/office/drawing/2014/main" id="{A5BC92CC-2B48-4C0B-9C1F-A7A74704CA62}"/>
                  </a:ext>
                </a:extLst>
              </p:cNvPr>
              <p:cNvSpPr>
                <a:spLocks noChangeShapeType="1"/>
              </p:cNvSpPr>
              <p:nvPr/>
            </p:nvSpPr>
            <p:spPr bwMode="auto">
              <a:xfrm>
                <a:off x="2512854" y="2393347"/>
                <a:ext cx="0" cy="12819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7" name="Freeform 21">
                <a:extLst>
                  <a:ext uri="{FF2B5EF4-FFF2-40B4-BE49-F238E27FC236}">
                    <a16:creationId xmlns:a16="http://schemas.microsoft.com/office/drawing/2014/main" id="{BF51DA28-9DE8-4146-A639-CDB989AD7D43}"/>
                  </a:ext>
                </a:extLst>
              </p:cNvPr>
              <p:cNvSpPr>
                <a:spLocks noChangeArrowheads="1"/>
              </p:cNvSpPr>
              <p:nvPr/>
            </p:nvSpPr>
            <p:spPr bwMode="auto">
              <a:xfrm>
                <a:off x="2480806" y="2232421"/>
                <a:ext cx="64096" cy="64096"/>
              </a:xfrm>
              <a:custGeom>
                <a:avLst/>
                <a:gdLst>
                  <a:gd name="T0" fmla="*/ 205 w 206"/>
                  <a:gd name="T1" fmla="*/ 103 h 207"/>
                  <a:gd name="T2" fmla="*/ 192 w 206"/>
                  <a:gd name="T3" fmla="*/ 155 h 207"/>
                  <a:gd name="T4" fmla="*/ 154 w 206"/>
                  <a:gd name="T5" fmla="*/ 192 h 207"/>
                  <a:gd name="T6" fmla="*/ 103 w 206"/>
                  <a:gd name="T7" fmla="*/ 206 h 207"/>
                  <a:gd name="T8" fmla="*/ 51 w 206"/>
                  <a:gd name="T9" fmla="*/ 192 h 207"/>
                  <a:gd name="T10" fmla="*/ 13 w 206"/>
                  <a:gd name="T11" fmla="*/ 155 h 207"/>
                  <a:gd name="T12" fmla="*/ 0 w 206"/>
                  <a:gd name="T13" fmla="*/ 103 h 207"/>
                  <a:gd name="T14" fmla="*/ 13 w 206"/>
                  <a:gd name="T15" fmla="*/ 52 h 207"/>
                  <a:gd name="T16" fmla="*/ 51 w 206"/>
                  <a:gd name="T17" fmla="*/ 14 h 207"/>
                  <a:gd name="T18" fmla="*/ 103 w 206"/>
                  <a:gd name="T19" fmla="*/ 0 h 207"/>
                  <a:gd name="T20" fmla="*/ 154 w 206"/>
                  <a:gd name="T21" fmla="*/ 14 h 207"/>
                  <a:gd name="T22" fmla="*/ 192 w 206"/>
                  <a:gd name="T23" fmla="*/ 52 h 207"/>
                  <a:gd name="T24" fmla="*/ 205 w 206"/>
                  <a:gd name="T25" fmla="*/ 10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207">
                    <a:moveTo>
                      <a:pt x="205" y="103"/>
                    </a:moveTo>
                    <a:cubicBezTo>
                      <a:pt x="205" y="122"/>
                      <a:pt x="201" y="139"/>
                      <a:pt x="192" y="155"/>
                    </a:cubicBezTo>
                    <a:cubicBezTo>
                      <a:pt x="182" y="172"/>
                      <a:pt x="170" y="183"/>
                      <a:pt x="154" y="192"/>
                    </a:cubicBezTo>
                    <a:cubicBezTo>
                      <a:pt x="138" y="202"/>
                      <a:pt x="121" y="206"/>
                      <a:pt x="103" y="206"/>
                    </a:cubicBezTo>
                    <a:cubicBezTo>
                      <a:pt x="84" y="206"/>
                      <a:pt x="67" y="202"/>
                      <a:pt x="51" y="192"/>
                    </a:cubicBezTo>
                    <a:cubicBezTo>
                      <a:pt x="35" y="183"/>
                      <a:pt x="22" y="172"/>
                      <a:pt x="13" y="155"/>
                    </a:cubicBezTo>
                    <a:cubicBezTo>
                      <a:pt x="3" y="139"/>
                      <a:pt x="0" y="122"/>
                      <a:pt x="0" y="103"/>
                    </a:cubicBezTo>
                    <a:cubicBezTo>
                      <a:pt x="0" y="84"/>
                      <a:pt x="3" y="69"/>
                      <a:pt x="13" y="52"/>
                    </a:cubicBezTo>
                    <a:cubicBezTo>
                      <a:pt x="22" y="36"/>
                      <a:pt x="35" y="24"/>
                      <a:pt x="51" y="14"/>
                    </a:cubicBezTo>
                    <a:cubicBezTo>
                      <a:pt x="67" y="5"/>
                      <a:pt x="84" y="0"/>
                      <a:pt x="103" y="0"/>
                    </a:cubicBezTo>
                    <a:cubicBezTo>
                      <a:pt x="121" y="0"/>
                      <a:pt x="138" y="5"/>
                      <a:pt x="154" y="14"/>
                    </a:cubicBezTo>
                    <a:cubicBezTo>
                      <a:pt x="170" y="24"/>
                      <a:pt x="182" y="36"/>
                      <a:pt x="192" y="52"/>
                    </a:cubicBezTo>
                    <a:cubicBezTo>
                      <a:pt x="201" y="69"/>
                      <a:pt x="205" y="84"/>
                      <a:pt x="205" y="103"/>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8" name="Line 22">
                <a:extLst>
                  <a:ext uri="{FF2B5EF4-FFF2-40B4-BE49-F238E27FC236}">
                    <a16:creationId xmlns:a16="http://schemas.microsoft.com/office/drawing/2014/main" id="{78BE2409-444D-455D-95DA-52E1E3DC57E4}"/>
                  </a:ext>
                </a:extLst>
              </p:cNvPr>
              <p:cNvSpPr>
                <a:spLocks noChangeShapeType="1"/>
              </p:cNvSpPr>
              <p:nvPr/>
            </p:nvSpPr>
            <p:spPr bwMode="auto">
              <a:xfrm>
                <a:off x="1777107" y="2136958"/>
                <a:ext cx="1471494"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69" name="Freeform 23">
                <a:extLst>
                  <a:ext uri="{FF2B5EF4-FFF2-40B4-BE49-F238E27FC236}">
                    <a16:creationId xmlns:a16="http://schemas.microsoft.com/office/drawing/2014/main" id="{64535D53-96B9-415B-A84A-F915655DCDC0}"/>
                  </a:ext>
                </a:extLst>
              </p:cNvPr>
              <p:cNvSpPr>
                <a:spLocks noChangeArrowheads="1"/>
              </p:cNvSpPr>
              <p:nvPr/>
            </p:nvSpPr>
            <p:spPr bwMode="auto">
              <a:xfrm>
                <a:off x="1936666" y="1369163"/>
                <a:ext cx="640965" cy="640965"/>
              </a:xfrm>
              <a:custGeom>
                <a:avLst/>
                <a:gdLst>
                  <a:gd name="T0" fmla="*/ 2071 w 2072"/>
                  <a:gd name="T1" fmla="*/ 1036 h 2072"/>
                  <a:gd name="T2" fmla="*/ 1932 w 2072"/>
                  <a:gd name="T3" fmla="*/ 1553 h 2072"/>
                  <a:gd name="T4" fmla="*/ 1553 w 2072"/>
                  <a:gd name="T5" fmla="*/ 1932 h 2072"/>
                  <a:gd name="T6" fmla="*/ 1036 w 2072"/>
                  <a:gd name="T7" fmla="*/ 2071 h 2072"/>
                  <a:gd name="T8" fmla="*/ 518 w 2072"/>
                  <a:gd name="T9" fmla="*/ 1932 h 2072"/>
                  <a:gd name="T10" fmla="*/ 139 w 2072"/>
                  <a:gd name="T11" fmla="*/ 1553 h 2072"/>
                  <a:gd name="T12" fmla="*/ 0 w 2072"/>
                  <a:gd name="T13" fmla="*/ 1036 h 2072"/>
                  <a:gd name="T14" fmla="*/ 139 w 2072"/>
                  <a:gd name="T15" fmla="*/ 518 h 2072"/>
                  <a:gd name="T16" fmla="*/ 518 w 2072"/>
                  <a:gd name="T17" fmla="*/ 139 h 2072"/>
                  <a:gd name="T18" fmla="*/ 1036 w 2072"/>
                  <a:gd name="T19" fmla="*/ 0 h 2072"/>
                  <a:gd name="T20" fmla="*/ 1553 w 2072"/>
                  <a:gd name="T21" fmla="*/ 139 h 2072"/>
                  <a:gd name="T22" fmla="*/ 1932 w 2072"/>
                  <a:gd name="T23" fmla="*/ 518 h 2072"/>
                  <a:gd name="T24" fmla="*/ 2071 w 2072"/>
                  <a:gd name="T25" fmla="*/ 1036 h 2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72" h="2072">
                    <a:moveTo>
                      <a:pt x="2071" y="1036"/>
                    </a:moveTo>
                    <a:cubicBezTo>
                      <a:pt x="2071" y="1226"/>
                      <a:pt x="2027" y="1388"/>
                      <a:pt x="1932" y="1553"/>
                    </a:cubicBezTo>
                    <a:cubicBezTo>
                      <a:pt x="1837" y="1718"/>
                      <a:pt x="1718" y="1837"/>
                      <a:pt x="1553" y="1932"/>
                    </a:cubicBezTo>
                    <a:cubicBezTo>
                      <a:pt x="1388" y="2028"/>
                      <a:pt x="1226" y="2071"/>
                      <a:pt x="1036" y="2071"/>
                    </a:cubicBezTo>
                    <a:cubicBezTo>
                      <a:pt x="845" y="2071"/>
                      <a:pt x="683" y="2028"/>
                      <a:pt x="518" y="1932"/>
                    </a:cubicBezTo>
                    <a:cubicBezTo>
                      <a:pt x="353" y="1837"/>
                      <a:pt x="234" y="1718"/>
                      <a:pt x="139" y="1553"/>
                    </a:cubicBezTo>
                    <a:cubicBezTo>
                      <a:pt x="44" y="1388"/>
                      <a:pt x="0" y="1227"/>
                      <a:pt x="0" y="1036"/>
                    </a:cubicBezTo>
                    <a:cubicBezTo>
                      <a:pt x="0" y="846"/>
                      <a:pt x="44" y="683"/>
                      <a:pt x="139" y="518"/>
                    </a:cubicBezTo>
                    <a:cubicBezTo>
                      <a:pt x="234" y="353"/>
                      <a:pt x="353" y="234"/>
                      <a:pt x="518" y="139"/>
                    </a:cubicBezTo>
                    <a:cubicBezTo>
                      <a:pt x="683" y="44"/>
                      <a:pt x="845" y="0"/>
                      <a:pt x="1036" y="0"/>
                    </a:cubicBezTo>
                    <a:cubicBezTo>
                      <a:pt x="1226" y="0"/>
                      <a:pt x="1388" y="44"/>
                      <a:pt x="1553" y="139"/>
                    </a:cubicBezTo>
                    <a:cubicBezTo>
                      <a:pt x="1718" y="234"/>
                      <a:pt x="1837" y="353"/>
                      <a:pt x="1932" y="518"/>
                    </a:cubicBezTo>
                    <a:cubicBezTo>
                      <a:pt x="2027" y="683"/>
                      <a:pt x="2071" y="845"/>
                      <a:pt x="2071" y="1036"/>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0" name="Freeform 24">
                <a:extLst>
                  <a:ext uri="{FF2B5EF4-FFF2-40B4-BE49-F238E27FC236}">
                    <a16:creationId xmlns:a16="http://schemas.microsoft.com/office/drawing/2014/main" id="{219D2578-4D98-47F0-9408-FD136DDF736B}"/>
                  </a:ext>
                </a:extLst>
              </p:cNvPr>
              <p:cNvSpPr>
                <a:spLocks noChangeArrowheads="1"/>
              </p:cNvSpPr>
              <p:nvPr/>
            </p:nvSpPr>
            <p:spPr bwMode="auto">
              <a:xfrm>
                <a:off x="2257151" y="1425078"/>
                <a:ext cx="205926" cy="510044"/>
              </a:xfrm>
              <a:custGeom>
                <a:avLst/>
                <a:gdLst>
                  <a:gd name="T0" fmla="*/ 584 w 664"/>
                  <a:gd name="T1" fmla="*/ 0 h 1648"/>
                  <a:gd name="T2" fmla="*/ 0 w 664"/>
                  <a:gd name="T3" fmla="*/ 854 h 1648"/>
                  <a:gd name="T4" fmla="*/ 663 w 664"/>
                  <a:gd name="T5" fmla="*/ 1647 h 1648"/>
                </a:gdLst>
                <a:ahLst/>
                <a:cxnLst>
                  <a:cxn ang="0">
                    <a:pos x="T0" y="T1"/>
                  </a:cxn>
                  <a:cxn ang="0">
                    <a:pos x="T2" y="T3"/>
                  </a:cxn>
                  <a:cxn ang="0">
                    <a:pos x="T4" y="T5"/>
                  </a:cxn>
                </a:cxnLst>
                <a:rect l="0" t="0" r="r" b="b"/>
                <a:pathLst>
                  <a:path w="664" h="1648">
                    <a:moveTo>
                      <a:pt x="584" y="0"/>
                    </a:moveTo>
                    <a:lnTo>
                      <a:pt x="0" y="854"/>
                    </a:lnTo>
                    <a:lnTo>
                      <a:pt x="663" y="1647"/>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1" name="Line 25">
                <a:extLst>
                  <a:ext uri="{FF2B5EF4-FFF2-40B4-BE49-F238E27FC236}">
                    <a16:creationId xmlns:a16="http://schemas.microsoft.com/office/drawing/2014/main" id="{752AB2BD-50B6-4E8A-8267-F9FEA6A03FC7}"/>
                  </a:ext>
                </a:extLst>
              </p:cNvPr>
              <p:cNvSpPr>
                <a:spLocks noChangeShapeType="1"/>
              </p:cNvSpPr>
              <p:nvPr/>
            </p:nvSpPr>
            <p:spPr bwMode="auto">
              <a:xfrm flipH="1">
                <a:off x="1935304" y="1689648"/>
                <a:ext cx="323209"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2" name="Line 26">
                <a:extLst>
                  <a:ext uri="{FF2B5EF4-FFF2-40B4-BE49-F238E27FC236}">
                    <a16:creationId xmlns:a16="http://schemas.microsoft.com/office/drawing/2014/main" id="{95BE8FE0-FB32-4B93-A2B8-1AF01E2F981C}"/>
                  </a:ext>
                </a:extLst>
              </p:cNvPr>
              <p:cNvSpPr>
                <a:spLocks noChangeShapeType="1"/>
              </p:cNvSpPr>
              <p:nvPr/>
            </p:nvSpPr>
            <p:spPr bwMode="auto">
              <a:xfrm>
                <a:off x="2704461" y="1433259"/>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3" name="Line 27">
                <a:extLst>
                  <a:ext uri="{FF2B5EF4-FFF2-40B4-BE49-F238E27FC236}">
                    <a16:creationId xmlns:a16="http://schemas.microsoft.com/office/drawing/2014/main" id="{08103346-E569-4ABD-AB8C-C79AE4AB27DD}"/>
                  </a:ext>
                </a:extLst>
              </p:cNvPr>
              <p:cNvSpPr>
                <a:spLocks noChangeShapeType="1"/>
              </p:cNvSpPr>
              <p:nvPr/>
            </p:nvSpPr>
            <p:spPr bwMode="auto">
              <a:xfrm flipV="1">
                <a:off x="2704461" y="1622967"/>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174" name="Line 28">
                <a:extLst>
                  <a:ext uri="{FF2B5EF4-FFF2-40B4-BE49-F238E27FC236}">
                    <a16:creationId xmlns:a16="http://schemas.microsoft.com/office/drawing/2014/main" id="{7E3A7F20-FFEE-4D23-B7C8-BC48A1A5A9A2}"/>
                  </a:ext>
                </a:extLst>
              </p:cNvPr>
              <p:cNvSpPr>
                <a:spLocks noChangeShapeType="1"/>
              </p:cNvSpPr>
              <p:nvPr/>
            </p:nvSpPr>
            <p:spPr bwMode="auto">
              <a:xfrm>
                <a:off x="2704461" y="1816478"/>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grpSp>
        <p:sp>
          <p:nvSpPr>
            <p:cNvPr id="254" name="TextBox 253">
              <a:extLst>
                <a:ext uri="{FF2B5EF4-FFF2-40B4-BE49-F238E27FC236}">
                  <a16:creationId xmlns:a16="http://schemas.microsoft.com/office/drawing/2014/main" id="{2EF182BA-7AFD-4DD0-A1F8-5B5100585E30}"/>
                </a:ext>
              </a:extLst>
            </p:cNvPr>
            <p:cNvSpPr txBox="1"/>
            <p:nvPr/>
          </p:nvSpPr>
          <p:spPr>
            <a:xfrm>
              <a:off x="263999" y="4810348"/>
              <a:ext cx="1549001"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Business/custom apps</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(Structured)</a:t>
              </a:r>
            </a:p>
          </p:txBody>
        </p:sp>
      </p:grpSp>
      <p:grpSp>
        <p:nvGrpSpPr>
          <p:cNvPr id="12" name="Group 11"/>
          <p:cNvGrpSpPr/>
          <p:nvPr/>
        </p:nvGrpSpPr>
        <p:grpSpPr>
          <a:xfrm>
            <a:off x="237733" y="2338349"/>
            <a:ext cx="1601533" cy="831610"/>
            <a:chOff x="237733" y="2247489"/>
            <a:chExt cx="1601533" cy="831610"/>
          </a:xfrm>
        </p:grpSpPr>
        <p:grpSp>
          <p:nvGrpSpPr>
            <p:cNvPr id="155" name="Group 154">
              <a:extLst>
                <a:ext uri="{FF2B5EF4-FFF2-40B4-BE49-F238E27FC236}">
                  <a16:creationId xmlns:a16="http://schemas.microsoft.com/office/drawing/2014/main" id="{60BF5679-589E-44C0-8076-FC148A70C18F}"/>
                </a:ext>
              </a:extLst>
            </p:cNvPr>
            <p:cNvGrpSpPr/>
            <p:nvPr/>
          </p:nvGrpSpPr>
          <p:grpSpPr>
            <a:xfrm>
              <a:off x="891641" y="2247489"/>
              <a:ext cx="293717" cy="359549"/>
              <a:chOff x="965200" y="3436897"/>
              <a:chExt cx="528881" cy="647424"/>
            </a:xfrm>
          </p:grpSpPr>
          <p:grpSp>
            <p:nvGrpSpPr>
              <p:cNvPr id="156" name="Group 155">
                <a:extLst>
                  <a:ext uri="{FF2B5EF4-FFF2-40B4-BE49-F238E27FC236}">
                    <a16:creationId xmlns:a16="http://schemas.microsoft.com/office/drawing/2014/main" id="{7B1EC8DC-46ED-4B35-A413-61D5CCD04832}"/>
                  </a:ext>
                </a:extLst>
              </p:cNvPr>
              <p:cNvGrpSpPr/>
              <p:nvPr/>
            </p:nvGrpSpPr>
            <p:grpSpPr>
              <a:xfrm flipH="1">
                <a:off x="965200" y="3436897"/>
                <a:ext cx="528881" cy="647424"/>
                <a:chOff x="3003960" y="3685414"/>
                <a:chExt cx="403310" cy="493707"/>
              </a:xfrm>
            </p:grpSpPr>
            <p:sp>
              <p:nvSpPr>
                <p:cNvPr id="161" name="Snip Single Corner Rectangle 26">
                  <a:extLst>
                    <a:ext uri="{FF2B5EF4-FFF2-40B4-BE49-F238E27FC236}">
                      <a16:creationId xmlns:a16="http://schemas.microsoft.com/office/drawing/2014/main" id="{0C4DAE63-8426-403E-A89D-2F970D533AA5}"/>
                    </a:ext>
                  </a:extLst>
                </p:cNvPr>
                <p:cNvSpPr/>
                <p:nvPr/>
              </p:nvSpPr>
              <p:spPr bwMode="auto">
                <a:xfrm flipH="1">
                  <a:off x="3003960" y="3685414"/>
                  <a:ext cx="403310" cy="493707"/>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62" name="Triangle 27">
                  <a:extLst>
                    <a:ext uri="{FF2B5EF4-FFF2-40B4-BE49-F238E27FC236}">
                      <a16:creationId xmlns:a16="http://schemas.microsoft.com/office/drawing/2014/main" id="{0768434D-CD55-4CF0-A1E6-31A14CA4D3FB}"/>
                    </a:ext>
                  </a:extLst>
                </p:cNvPr>
                <p:cNvSpPr/>
                <p:nvPr/>
              </p:nvSpPr>
              <p:spPr bwMode="auto">
                <a:xfrm rot="8100000">
                  <a:off x="3012552" y="3733609"/>
                  <a:ext cx="160049" cy="80930"/>
                </a:xfrm>
                <a:prstGeom prst="triangle">
                  <a:avLst/>
                </a:pr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157" name="Straight Connector 156">
                <a:extLst>
                  <a:ext uri="{FF2B5EF4-FFF2-40B4-BE49-F238E27FC236}">
                    <a16:creationId xmlns:a16="http://schemas.microsoft.com/office/drawing/2014/main" id="{4A8A427C-0E64-4792-A8BC-58F8D7E68478}"/>
                  </a:ext>
                </a:extLst>
              </p:cNvPr>
              <p:cNvCxnSpPr/>
              <p:nvPr/>
            </p:nvCxnSpPr>
            <p:spPr>
              <a:xfrm>
                <a:off x="1047750" y="3578225"/>
                <a:ext cx="2159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6F4D8683-09B8-4163-875A-5C287312D98B}"/>
                  </a:ext>
                </a:extLst>
              </p:cNvPr>
              <p:cNvCxnSpPr/>
              <p:nvPr/>
            </p:nvCxnSpPr>
            <p:spPr>
              <a:xfrm>
                <a:off x="1047750" y="3697817"/>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BA583733-2599-4DC7-BC8C-524FA81269D2}"/>
                  </a:ext>
                </a:extLst>
              </p:cNvPr>
              <p:cNvCxnSpPr/>
              <p:nvPr/>
            </p:nvCxnSpPr>
            <p:spPr>
              <a:xfrm>
                <a:off x="1047750" y="3817409"/>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685126B2-F616-4240-A5D1-258D56413B7B}"/>
                  </a:ext>
                </a:extLst>
              </p:cNvPr>
              <p:cNvCxnSpPr/>
              <p:nvPr/>
            </p:nvCxnSpPr>
            <p:spPr>
              <a:xfrm>
                <a:off x="1047750" y="3937000"/>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sp>
          <p:nvSpPr>
            <p:cNvPr id="255" name="TextBox 254">
              <a:extLst>
                <a:ext uri="{FF2B5EF4-FFF2-40B4-BE49-F238E27FC236}">
                  <a16:creationId xmlns:a16="http://schemas.microsoft.com/office/drawing/2014/main" id="{225288D4-4FEB-4307-BD9D-500F9279BAD9}"/>
                </a:ext>
              </a:extLst>
            </p:cNvPr>
            <p:cNvSpPr txBox="1"/>
            <p:nvPr/>
          </p:nvSpPr>
          <p:spPr>
            <a:xfrm>
              <a:off x="237733" y="2678989"/>
              <a:ext cx="1601533"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Logs, files and media</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sp>
        <p:nvSpPr>
          <p:cNvPr id="258" name="Rectangle 257">
            <a:extLst>
              <a:ext uri="{FF2B5EF4-FFF2-40B4-BE49-F238E27FC236}">
                <a16:creationId xmlns:a16="http://schemas.microsoft.com/office/drawing/2014/main" id="{CC04695C-B502-422D-9453-2F188C2E046C}"/>
              </a:ext>
            </a:extLst>
          </p:cNvPr>
          <p:cNvSpPr/>
          <p:nvPr/>
        </p:nvSpPr>
        <p:spPr>
          <a:xfrm>
            <a:off x="6600914" y="3708058"/>
            <a:ext cx="125758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SQL Data Warehouse</a:t>
            </a:r>
          </a:p>
        </p:txBody>
      </p:sp>
      <p:grpSp>
        <p:nvGrpSpPr>
          <p:cNvPr id="259" name="Group 258">
            <a:extLst>
              <a:ext uri="{FF2B5EF4-FFF2-40B4-BE49-F238E27FC236}">
                <a16:creationId xmlns:a16="http://schemas.microsoft.com/office/drawing/2014/main" id="{08D88F11-4CA5-440E-AA7A-295610065320}"/>
              </a:ext>
            </a:extLst>
          </p:cNvPr>
          <p:cNvGrpSpPr/>
          <p:nvPr/>
        </p:nvGrpSpPr>
        <p:grpSpPr>
          <a:xfrm>
            <a:off x="6964644" y="3126213"/>
            <a:ext cx="530125" cy="520604"/>
            <a:chOff x="2549926" y="1227604"/>
            <a:chExt cx="5177116" cy="5084148"/>
          </a:xfrm>
        </p:grpSpPr>
        <p:sp>
          <p:nvSpPr>
            <p:cNvPr id="260" name="Freeform: Shape 821">
              <a:extLst>
                <a:ext uri="{FF2B5EF4-FFF2-40B4-BE49-F238E27FC236}">
                  <a16:creationId xmlns:a16="http://schemas.microsoft.com/office/drawing/2014/main" id="{206AF2C5-848A-4B44-AADA-9CBBA64EF2A8}"/>
                </a:ext>
              </a:extLst>
            </p:cNvPr>
            <p:cNvSpPr/>
            <p:nvPr/>
          </p:nvSpPr>
          <p:spPr bwMode="auto">
            <a:xfrm>
              <a:off x="2549926" y="1227604"/>
              <a:ext cx="4001266" cy="3614060"/>
            </a:xfrm>
            <a:custGeom>
              <a:avLst/>
              <a:gdLst>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72234 w 4001268"/>
                <a:gd name="connsiteY5" fmla="*/ 1559139 h 3614059"/>
                <a:gd name="connsiteX6" fmla="*/ 629034 w 4001268"/>
                <a:gd name="connsiteY6" fmla="*/ 1559139 h 3614059"/>
                <a:gd name="connsiteX7" fmla="*/ 629034 w 4001268"/>
                <a:gd name="connsiteY7" fmla="*/ 3614059 h 3614059"/>
                <a:gd name="connsiteX8" fmla="*/ 342168 w 4001268"/>
                <a:gd name="connsiteY8" fmla="*/ 3614059 h 3614059"/>
                <a:gd name="connsiteX9" fmla="*/ 342168 w 4001268"/>
                <a:gd name="connsiteY9" fmla="*/ 1445188 h 3614059"/>
                <a:gd name="connsiteX10" fmla="*/ 0 w 4001268"/>
                <a:gd name="connsiteY10" fmla="*/ 1445188 h 3614059"/>
                <a:gd name="connsiteX11" fmla="*/ 2000634 w 4001268"/>
                <a:gd name="connsiteY11"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68677 w 4001268"/>
                <a:gd name="connsiteY5" fmla="*/ 2037434 h 3614059"/>
                <a:gd name="connsiteX6" fmla="*/ 3372234 w 4001268"/>
                <a:gd name="connsiteY6" fmla="*/ 1559139 h 3614059"/>
                <a:gd name="connsiteX7" fmla="*/ 629034 w 4001268"/>
                <a:gd name="connsiteY7" fmla="*/ 1559139 h 3614059"/>
                <a:gd name="connsiteX8" fmla="*/ 629034 w 4001268"/>
                <a:gd name="connsiteY8" fmla="*/ 3614059 h 3614059"/>
                <a:gd name="connsiteX9" fmla="*/ 342168 w 4001268"/>
                <a:gd name="connsiteY9" fmla="*/ 3614059 h 3614059"/>
                <a:gd name="connsiteX10" fmla="*/ 342168 w 4001268"/>
                <a:gd name="connsiteY10" fmla="*/ 1445188 h 3614059"/>
                <a:gd name="connsiteX11" fmla="*/ 0 w 4001268"/>
                <a:gd name="connsiteY11" fmla="*/ 1445188 h 3614059"/>
                <a:gd name="connsiteX12" fmla="*/ 2000634 w 4001268"/>
                <a:gd name="connsiteY12"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7271 w 4001268"/>
                <a:gd name="connsiteY3" fmla="*/ 1960474 h 3614059"/>
                <a:gd name="connsiteX4" fmla="*/ 3659101 w 4001268"/>
                <a:gd name="connsiteY4" fmla="*/ 3614059 h 3614059"/>
                <a:gd name="connsiteX5" fmla="*/ 3372234 w 4001268"/>
                <a:gd name="connsiteY5" fmla="*/ 3614059 h 3614059"/>
                <a:gd name="connsiteX6" fmla="*/ 3368677 w 4001268"/>
                <a:gd name="connsiteY6" fmla="*/ 2037434 h 3614059"/>
                <a:gd name="connsiteX7" fmla="*/ 3372234 w 4001268"/>
                <a:gd name="connsiteY7" fmla="*/ 1559139 h 3614059"/>
                <a:gd name="connsiteX8" fmla="*/ 629034 w 4001268"/>
                <a:gd name="connsiteY8" fmla="*/ 1559139 h 3614059"/>
                <a:gd name="connsiteX9" fmla="*/ 629034 w 4001268"/>
                <a:gd name="connsiteY9" fmla="*/ 3614059 h 3614059"/>
                <a:gd name="connsiteX10" fmla="*/ 342168 w 4001268"/>
                <a:gd name="connsiteY10" fmla="*/ 3614059 h 3614059"/>
                <a:gd name="connsiteX11" fmla="*/ 342168 w 4001268"/>
                <a:gd name="connsiteY11" fmla="*/ 1445188 h 3614059"/>
                <a:gd name="connsiteX12" fmla="*/ 0 w 4001268"/>
                <a:gd name="connsiteY12" fmla="*/ 1445188 h 3614059"/>
                <a:gd name="connsiteX13" fmla="*/ 2000634 w 4001268"/>
                <a:gd name="connsiteY13" fmla="*/ 0 h 3614059"/>
                <a:gd name="connsiteX0" fmla="*/ 3659101 w 4305542"/>
                <a:gd name="connsiteY0" fmla="*/ 3614059 h 4260500"/>
                <a:gd name="connsiteX1" fmla="*/ 3372234 w 4305542"/>
                <a:gd name="connsiteY1" fmla="*/ 3614059 h 4260500"/>
                <a:gd name="connsiteX2" fmla="*/ 3368677 w 4305542"/>
                <a:gd name="connsiteY2" fmla="*/ 2037434 h 4260500"/>
                <a:gd name="connsiteX3" fmla="*/ 3372234 w 4305542"/>
                <a:gd name="connsiteY3" fmla="*/ 1559139 h 4260500"/>
                <a:gd name="connsiteX4" fmla="*/ 629034 w 4305542"/>
                <a:gd name="connsiteY4" fmla="*/ 1559139 h 4260500"/>
                <a:gd name="connsiteX5" fmla="*/ 629034 w 4305542"/>
                <a:gd name="connsiteY5" fmla="*/ 3614059 h 4260500"/>
                <a:gd name="connsiteX6" fmla="*/ 342168 w 4305542"/>
                <a:gd name="connsiteY6" fmla="*/ 3614059 h 4260500"/>
                <a:gd name="connsiteX7" fmla="*/ 342168 w 4305542"/>
                <a:gd name="connsiteY7" fmla="*/ 1445188 h 4260500"/>
                <a:gd name="connsiteX8" fmla="*/ 0 w 4305542"/>
                <a:gd name="connsiteY8" fmla="*/ 1445188 h 4260500"/>
                <a:gd name="connsiteX9" fmla="*/ 2000634 w 4305542"/>
                <a:gd name="connsiteY9" fmla="*/ 0 h 4260500"/>
                <a:gd name="connsiteX10" fmla="*/ 4001268 w 4305542"/>
                <a:gd name="connsiteY10" fmla="*/ 1445188 h 4260500"/>
                <a:gd name="connsiteX11" fmla="*/ 3659101 w 4305542"/>
                <a:gd name="connsiteY11" fmla="*/ 1445188 h 4260500"/>
                <a:gd name="connsiteX12" fmla="*/ 3657271 w 4305542"/>
                <a:gd name="connsiteY12" fmla="*/ 1960474 h 4260500"/>
                <a:gd name="connsiteX13" fmla="*/ 4305541 w 4305542"/>
                <a:gd name="connsiteY13" fmla="*/ 4260500 h 4260500"/>
                <a:gd name="connsiteX0" fmla="*/ 3659101 w 4001268"/>
                <a:gd name="connsiteY0" fmla="*/ 3614059 h 3614059"/>
                <a:gd name="connsiteX1" fmla="*/ 3372234 w 4001268"/>
                <a:gd name="connsiteY1" fmla="*/ 3614059 h 3614059"/>
                <a:gd name="connsiteX2" fmla="*/ 3368677 w 4001268"/>
                <a:gd name="connsiteY2" fmla="*/ 2037434 h 3614059"/>
                <a:gd name="connsiteX3" fmla="*/ 3372234 w 4001268"/>
                <a:gd name="connsiteY3" fmla="*/ 1559139 h 3614059"/>
                <a:gd name="connsiteX4" fmla="*/ 629034 w 4001268"/>
                <a:gd name="connsiteY4" fmla="*/ 1559139 h 3614059"/>
                <a:gd name="connsiteX5" fmla="*/ 629034 w 4001268"/>
                <a:gd name="connsiteY5" fmla="*/ 3614059 h 3614059"/>
                <a:gd name="connsiteX6" fmla="*/ 342168 w 4001268"/>
                <a:gd name="connsiteY6" fmla="*/ 3614059 h 3614059"/>
                <a:gd name="connsiteX7" fmla="*/ 342168 w 4001268"/>
                <a:gd name="connsiteY7" fmla="*/ 1445188 h 3614059"/>
                <a:gd name="connsiteX8" fmla="*/ 0 w 4001268"/>
                <a:gd name="connsiteY8" fmla="*/ 1445188 h 3614059"/>
                <a:gd name="connsiteX9" fmla="*/ 2000634 w 4001268"/>
                <a:gd name="connsiteY9" fmla="*/ 0 h 3614059"/>
                <a:gd name="connsiteX10" fmla="*/ 4001268 w 4001268"/>
                <a:gd name="connsiteY10" fmla="*/ 1445188 h 3614059"/>
                <a:gd name="connsiteX11" fmla="*/ 3659101 w 4001268"/>
                <a:gd name="connsiteY11" fmla="*/ 1445188 h 3614059"/>
                <a:gd name="connsiteX12" fmla="*/ 3657271 w 4001268"/>
                <a:gd name="connsiteY12" fmla="*/ 1960474 h 3614059"/>
                <a:gd name="connsiteX0" fmla="*/ 3372234 w 4001268"/>
                <a:gd name="connsiteY0" fmla="*/ 3614059 h 3614059"/>
                <a:gd name="connsiteX1" fmla="*/ 3368677 w 4001268"/>
                <a:gd name="connsiteY1" fmla="*/ 2037434 h 3614059"/>
                <a:gd name="connsiteX2" fmla="*/ 3372234 w 4001268"/>
                <a:gd name="connsiteY2" fmla="*/ 1559139 h 3614059"/>
                <a:gd name="connsiteX3" fmla="*/ 629034 w 4001268"/>
                <a:gd name="connsiteY3" fmla="*/ 1559139 h 3614059"/>
                <a:gd name="connsiteX4" fmla="*/ 629034 w 4001268"/>
                <a:gd name="connsiteY4" fmla="*/ 3614059 h 3614059"/>
                <a:gd name="connsiteX5" fmla="*/ 342168 w 4001268"/>
                <a:gd name="connsiteY5" fmla="*/ 3614059 h 3614059"/>
                <a:gd name="connsiteX6" fmla="*/ 342168 w 4001268"/>
                <a:gd name="connsiteY6" fmla="*/ 1445188 h 3614059"/>
                <a:gd name="connsiteX7" fmla="*/ 0 w 4001268"/>
                <a:gd name="connsiteY7" fmla="*/ 1445188 h 3614059"/>
                <a:gd name="connsiteX8" fmla="*/ 2000634 w 4001268"/>
                <a:gd name="connsiteY8" fmla="*/ 0 h 3614059"/>
                <a:gd name="connsiteX9" fmla="*/ 4001268 w 4001268"/>
                <a:gd name="connsiteY9" fmla="*/ 1445188 h 3614059"/>
                <a:gd name="connsiteX10" fmla="*/ 3659101 w 4001268"/>
                <a:gd name="connsiteY10" fmla="*/ 1445188 h 3614059"/>
                <a:gd name="connsiteX11" fmla="*/ 3657271 w 4001268"/>
                <a:gd name="connsiteY11" fmla="*/ 1960474 h 3614059"/>
                <a:gd name="connsiteX0" fmla="*/ 3368677 w 4001268"/>
                <a:gd name="connsiteY0" fmla="*/ 2037434 h 3614059"/>
                <a:gd name="connsiteX1" fmla="*/ 3372234 w 4001268"/>
                <a:gd name="connsiteY1" fmla="*/ 1559139 h 3614059"/>
                <a:gd name="connsiteX2" fmla="*/ 629034 w 4001268"/>
                <a:gd name="connsiteY2" fmla="*/ 1559139 h 3614059"/>
                <a:gd name="connsiteX3" fmla="*/ 629034 w 4001268"/>
                <a:gd name="connsiteY3" fmla="*/ 3614059 h 3614059"/>
                <a:gd name="connsiteX4" fmla="*/ 342168 w 4001268"/>
                <a:gd name="connsiteY4" fmla="*/ 3614059 h 3614059"/>
                <a:gd name="connsiteX5" fmla="*/ 342168 w 4001268"/>
                <a:gd name="connsiteY5" fmla="*/ 1445188 h 3614059"/>
                <a:gd name="connsiteX6" fmla="*/ 0 w 4001268"/>
                <a:gd name="connsiteY6" fmla="*/ 1445188 h 3614059"/>
                <a:gd name="connsiteX7" fmla="*/ 2000634 w 4001268"/>
                <a:gd name="connsiteY7" fmla="*/ 0 h 3614059"/>
                <a:gd name="connsiteX8" fmla="*/ 4001268 w 4001268"/>
                <a:gd name="connsiteY8" fmla="*/ 1445188 h 3614059"/>
                <a:gd name="connsiteX9" fmla="*/ 3659101 w 4001268"/>
                <a:gd name="connsiteY9" fmla="*/ 1445188 h 3614059"/>
                <a:gd name="connsiteX10" fmla="*/ 3657271 w 4001268"/>
                <a:gd name="connsiteY10" fmla="*/ 1960474 h 361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1268" h="3614059">
                  <a:moveTo>
                    <a:pt x="3368677" y="2037434"/>
                  </a:moveTo>
                  <a:cubicBezTo>
                    <a:pt x="3369863" y="1878002"/>
                    <a:pt x="3371048" y="1718571"/>
                    <a:pt x="3372234" y="1559139"/>
                  </a:cubicBezTo>
                  <a:lnTo>
                    <a:pt x="629034" y="1559139"/>
                  </a:lnTo>
                  <a:lnTo>
                    <a:pt x="629034" y="3614059"/>
                  </a:lnTo>
                  <a:lnTo>
                    <a:pt x="342168" y="3614059"/>
                  </a:lnTo>
                  <a:lnTo>
                    <a:pt x="342168" y="1445188"/>
                  </a:lnTo>
                  <a:lnTo>
                    <a:pt x="0" y="1445188"/>
                  </a:lnTo>
                  <a:lnTo>
                    <a:pt x="2000634" y="0"/>
                  </a:lnTo>
                  <a:lnTo>
                    <a:pt x="4001268" y="1445188"/>
                  </a:lnTo>
                  <a:lnTo>
                    <a:pt x="3659101" y="1445188"/>
                  </a:lnTo>
                  <a:lnTo>
                    <a:pt x="3657271" y="1960474"/>
                  </a:ln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1" name="Rectangle 260">
              <a:extLst>
                <a:ext uri="{FF2B5EF4-FFF2-40B4-BE49-F238E27FC236}">
                  <a16:creationId xmlns:a16="http://schemas.microsoft.com/office/drawing/2014/main" id="{6933B904-3019-4E33-BD48-2FDFB455AB9D}"/>
                </a:ext>
              </a:extLst>
            </p:cNvPr>
            <p:cNvSpPr/>
            <p:nvPr/>
          </p:nvSpPr>
          <p:spPr bwMode="auto">
            <a:xfrm>
              <a:off x="3364798"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2" name="Rectangle 261">
              <a:extLst>
                <a:ext uri="{FF2B5EF4-FFF2-40B4-BE49-F238E27FC236}">
                  <a16:creationId xmlns:a16="http://schemas.microsoft.com/office/drawing/2014/main" id="{2D7B175A-98EE-46CE-983F-4B912FB308FD}"/>
                </a:ext>
              </a:extLst>
            </p:cNvPr>
            <p:cNvSpPr/>
            <p:nvPr/>
          </p:nvSpPr>
          <p:spPr bwMode="auto">
            <a:xfrm>
              <a:off x="3968585"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3" name="Rectangle 262">
              <a:extLst>
                <a:ext uri="{FF2B5EF4-FFF2-40B4-BE49-F238E27FC236}">
                  <a16:creationId xmlns:a16="http://schemas.microsoft.com/office/drawing/2014/main" id="{BF95C2C4-90CC-4965-9F27-4403818E22F7}"/>
                </a:ext>
              </a:extLst>
            </p:cNvPr>
            <p:cNvSpPr/>
            <p:nvPr/>
          </p:nvSpPr>
          <p:spPr bwMode="auto">
            <a:xfrm>
              <a:off x="4572371"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4" name="Rectangle 263">
              <a:extLst>
                <a:ext uri="{FF2B5EF4-FFF2-40B4-BE49-F238E27FC236}">
                  <a16:creationId xmlns:a16="http://schemas.microsoft.com/office/drawing/2014/main" id="{914B7A9F-35BE-4B14-949B-0BF6AC6F362D}"/>
                </a:ext>
              </a:extLst>
            </p:cNvPr>
            <p:cNvSpPr/>
            <p:nvPr/>
          </p:nvSpPr>
          <p:spPr bwMode="auto">
            <a:xfrm>
              <a:off x="3364798"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5" name="Rectangle 264">
              <a:extLst>
                <a:ext uri="{FF2B5EF4-FFF2-40B4-BE49-F238E27FC236}">
                  <a16:creationId xmlns:a16="http://schemas.microsoft.com/office/drawing/2014/main" id="{10B92717-517B-4C9E-BCD4-27F5AAD7CFEE}"/>
                </a:ext>
              </a:extLst>
            </p:cNvPr>
            <p:cNvSpPr/>
            <p:nvPr/>
          </p:nvSpPr>
          <p:spPr bwMode="auto">
            <a:xfrm>
              <a:off x="3968585"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6" name="Rectangle 265">
              <a:extLst>
                <a:ext uri="{FF2B5EF4-FFF2-40B4-BE49-F238E27FC236}">
                  <a16:creationId xmlns:a16="http://schemas.microsoft.com/office/drawing/2014/main" id="{C43171D0-6479-4777-AC5F-B37A94B075AE}"/>
                </a:ext>
              </a:extLst>
            </p:cNvPr>
            <p:cNvSpPr/>
            <p:nvPr/>
          </p:nvSpPr>
          <p:spPr bwMode="auto">
            <a:xfrm>
              <a:off x="3777367" y="3020291"/>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7" name="Cylinder 828">
              <a:extLst>
                <a:ext uri="{FF2B5EF4-FFF2-40B4-BE49-F238E27FC236}">
                  <a16:creationId xmlns:a16="http://schemas.microsoft.com/office/drawing/2014/main" id="{5A701A88-31A7-46BB-8407-35C86E937A97}"/>
                </a:ext>
              </a:extLst>
            </p:cNvPr>
            <p:cNvSpPr/>
            <p:nvPr/>
          </p:nvSpPr>
          <p:spPr bwMode="auto">
            <a:xfrm>
              <a:off x="5335724" y="3170126"/>
              <a:ext cx="2391318" cy="3141626"/>
            </a:xfrm>
            <a:prstGeom prst="can">
              <a:avLst>
                <a:gd name="adj" fmla="val 39530"/>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grpSp>
      <p:grpSp>
        <p:nvGrpSpPr>
          <p:cNvPr id="13" name="Group 12"/>
          <p:cNvGrpSpPr/>
          <p:nvPr/>
        </p:nvGrpSpPr>
        <p:grpSpPr>
          <a:xfrm>
            <a:off x="2414719" y="3208733"/>
            <a:ext cx="1330814" cy="727049"/>
            <a:chOff x="2520437" y="2198161"/>
            <a:chExt cx="1330814" cy="727049"/>
          </a:xfrm>
        </p:grpSpPr>
        <p:sp>
          <p:nvSpPr>
            <p:cNvPr id="146" name="Rectangle 145">
              <a:extLst>
                <a:ext uri="{FF2B5EF4-FFF2-40B4-BE49-F238E27FC236}">
                  <a16:creationId xmlns:a16="http://schemas.microsoft.com/office/drawing/2014/main" id="{431212F0-9C1C-419E-9A3E-E3B4F9A389DC}"/>
                </a:ext>
              </a:extLst>
            </p:cNvPr>
            <p:cNvSpPr/>
            <p:nvPr/>
          </p:nvSpPr>
          <p:spPr>
            <a:xfrm>
              <a:off x="2520437" y="2678989"/>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107" name="Group 106">
              <a:extLst>
                <a:ext uri="{FF2B5EF4-FFF2-40B4-BE49-F238E27FC236}">
                  <a16:creationId xmlns:a16="http://schemas.microsoft.com/office/drawing/2014/main" id="{1BEEFCC4-AE11-45A2-B217-D82598FC718F}"/>
                </a:ext>
              </a:extLst>
            </p:cNvPr>
            <p:cNvGrpSpPr/>
            <p:nvPr/>
          </p:nvGrpSpPr>
          <p:grpSpPr>
            <a:xfrm>
              <a:off x="2935903" y="2198161"/>
              <a:ext cx="423284" cy="416651"/>
              <a:chOff x="5279190" y="5401430"/>
              <a:chExt cx="1101836" cy="1106637"/>
            </a:xfrm>
          </p:grpSpPr>
          <p:sp>
            <p:nvSpPr>
              <p:cNvPr id="108" name="Freeform: Shape 815">
                <a:extLst>
                  <a:ext uri="{FF2B5EF4-FFF2-40B4-BE49-F238E27FC236}">
                    <a16:creationId xmlns:a16="http://schemas.microsoft.com/office/drawing/2014/main" id="{1F0FFF7D-E8B8-4D12-96E7-D717E92D0340}"/>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09" name="Freeform: Shape 816">
                <a:extLst>
                  <a:ext uri="{FF2B5EF4-FFF2-40B4-BE49-F238E27FC236}">
                    <a16:creationId xmlns:a16="http://schemas.microsoft.com/office/drawing/2014/main" id="{778C17F7-AE6F-4F65-B124-DDAA7C3DD94C}"/>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10" name="Freeform: Shape 817">
                <a:extLst>
                  <a:ext uri="{FF2B5EF4-FFF2-40B4-BE49-F238E27FC236}">
                    <a16:creationId xmlns:a16="http://schemas.microsoft.com/office/drawing/2014/main" id="{4E3289B4-70F7-45F9-9EF5-B0312795CD25}"/>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11" name="Freeform: Shape 818">
                <a:extLst>
                  <a:ext uri="{FF2B5EF4-FFF2-40B4-BE49-F238E27FC236}">
                    <a16:creationId xmlns:a16="http://schemas.microsoft.com/office/drawing/2014/main" id="{87E83B61-5560-405F-903C-374D405DC5EB}"/>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12" name="Freeform: Shape 819">
                <a:extLst>
                  <a:ext uri="{FF2B5EF4-FFF2-40B4-BE49-F238E27FC236}">
                    <a16:creationId xmlns:a16="http://schemas.microsoft.com/office/drawing/2014/main" id="{3BBA9170-876C-409D-A8E1-557F00A7A508}"/>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grpSp>
      <p:sp>
        <p:nvSpPr>
          <p:cNvPr id="118" name="Rectangle 117">
            <a:extLst>
              <a:ext uri="{FF2B5EF4-FFF2-40B4-BE49-F238E27FC236}">
                <a16:creationId xmlns:a16="http://schemas.microsoft.com/office/drawing/2014/main" id="{A4968F11-44F2-4211-9062-977108EA3A42}"/>
              </a:ext>
            </a:extLst>
          </p:cNvPr>
          <p:cNvSpPr/>
          <p:nvPr/>
        </p:nvSpPr>
        <p:spPr>
          <a:xfrm>
            <a:off x="8867024" y="3634540"/>
            <a:ext cx="106582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Analysis Services</a:t>
            </a:r>
          </a:p>
        </p:txBody>
      </p:sp>
      <p:sp>
        <p:nvSpPr>
          <p:cNvPr id="126" name="Right Bracket 125"/>
          <p:cNvSpPr/>
          <p:nvPr/>
        </p:nvSpPr>
        <p:spPr>
          <a:xfrm>
            <a:off x="1764656" y="1985573"/>
            <a:ext cx="87550" cy="4032679"/>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cxnSp>
        <p:nvCxnSpPr>
          <p:cNvPr id="127" name="Straight Arrow Connector 126"/>
          <p:cNvCxnSpPr/>
          <p:nvPr/>
        </p:nvCxnSpPr>
        <p:spPr>
          <a:xfrm>
            <a:off x="1875579" y="3555206"/>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grpSp>
        <p:nvGrpSpPr>
          <p:cNvPr id="99" name="Group 98">
            <a:extLst>
              <a:ext uri="{FF2B5EF4-FFF2-40B4-BE49-F238E27FC236}">
                <a16:creationId xmlns:a16="http://schemas.microsoft.com/office/drawing/2014/main" id="{6BB92377-9114-4EFE-9989-9288B86FF504}"/>
              </a:ext>
            </a:extLst>
          </p:cNvPr>
          <p:cNvGrpSpPr/>
          <p:nvPr/>
        </p:nvGrpSpPr>
        <p:grpSpPr>
          <a:xfrm>
            <a:off x="9126318" y="3131053"/>
            <a:ext cx="547230" cy="426058"/>
            <a:chOff x="2062250" y="1828801"/>
            <a:chExt cx="438091" cy="341085"/>
          </a:xfrm>
        </p:grpSpPr>
        <p:grpSp>
          <p:nvGrpSpPr>
            <p:cNvPr id="100" name="Group 99">
              <a:extLst>
                <a:ext uri="{FF2B5EF4-FFF2-40B4-BE49-F238E27FC236}">
                  <a16:creationId xmlns:a16="http://schemas.microsoft.com/office/drawing/2014/main" id="{21907CBD-2867-4866-837A-866B674B2400}"/>
                </a:ext>
              </a:extLst>
            </p:cNvPr>
            <p:cNvGrpSpPr/>
            <p:nvPr/>
          </p:nvGrpSpPr>
          <p:grpSpPr>
            <a:xfrm>
              <a:off x="2062250" y="1828801"/>
              <a:ext cx="180067" cy="140947"/>
              <a:chOff x="2438399" y="1828800"/>
              <a:chExt cx="1923143" cy="1799771"/>
            </a:xfrm>
            <a:noFill/>
          </p:grpSpPr>
          <p:sp>
            <p:nvSpPr>
              <p:cNvPr id="128" name="Rectangle 127">
                <a:extLst>
                  <a:ext uri="{FF2B5EF4-FFF2-40B4-BE49-F238E27FC236}">
                    <a16:creationId xmlns:a16="http://schemas.microsoft.com/office/drawing/2014/main" id="{F321D1E7-B01A-4A09-B0F3-1669793D7DDC}"/>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37" name="Straight Connector 136">
                <a:extLst>
                  <a:ext uri="{FF2B5EF4-FFF2-40B4-BE49-F238E27FC236}">
                    <a16:creationId xmlns:a16="http://schemas.microsoft.com/office/drawing/2014/main" id="{B1C4AA85-4E07-4808-9260-17C83025E54C}"/>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id="{582FE52D-DC74-4A8F-8D49-189FC1F4171D}"/>
                </a:ext>
              </a:extLst>
            </p:cNvPr>
            <p:cNvGrpSpPr/>
            <p:nvPr/>
          </p:nvGrpSpPr>
          <p:grpSpPr>
            <a:xfrm>
              <a:off x="2093480" y="2028939"/>
              <a:ext cx="180067" cy="140947"/>
              <a:chOff x="2438399" y="1828800"/>
              <a:chExt cx="1923143" cy="1799771"/>
            </a:xfrm>
            <a:noFill/>
          </p:grpSpPr>
          <p:sp>
            <p:nvSpPr>
              <p:cNvPr id="121" name="Rectangle 120">
                <a:extLst>
                  <a:ext uri="{FF2B5EF4-FFF2-40B4-BE49-F238E27FC236}">
                    <a16:creationId xmlns:a16="http://schemas.microsoft.com/office/drawing/2014/main" id="{81FAE563-3863-4B3D-A622-1C2A8B83F709}"/>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25" name="Straight Connector 124">
                <a:extLst>
                  <a:ext uri="{FF2B5EF4-FFF2-40B4-BE49-F238E27FC236}">
                    <a16:creationId xmlns:a16="http://schemas.microsoft.com/office/drawing/2014/main" id="{20CF98B6-E887-4A92-94D1-99ABBB50C397}"/>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02" name="Group 101">
              <a:extLst>
                <a:ext uri="{FF2B5EF4-FFF2-40B4-BE49-F238E27FC236}">
                  <a16:creationId xmlns:a16="http://schemas.microsoft.com/office/drawing/2014/main" id="{E8EDAE34-9A15-4D2E-8CBB-A6A6695BAC1B}"/>
                </a:ext>
              </a:extLst>
            </p:cNvPr>
            <p:cNvGrpSpPr/>
            <p:nvPr/>
          </p:nvGrpSpPr>
          <p:grpSpPr>
            <a:xfrm>
              <a:off x="2320274" y="1907031"/>
              <a:ext cx="180067" cy="140947"/>
              <a:chOff x="2438399" y="1828800"/>
              <a:chExt cx="1923143" cy="1799771"/>
            </a:xfrm>
            <a:noFill/>
          </p:grpSpPr>
          <p:sp>
            <p:nvSpPr>
              <p:cNvPr id="119" name="Rectangle 118">
                <a:extLst>
                  <a:ext uri="{FF2B5EF4-FFF2-40B4-BE49-F238E27FC236}">
                    <a16:creationId xmlns:a16="http://schemas.microsoft.com/office/drawing/2014/main" id="{6AFA770C-4BF6-4C62-8FA6-8A9960910758}"/>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20" name="Straight Connector 119">
                <a:extLst>
                  <a:ext uri="{FF2B5EF4-FFF2-40B4-BE49-F238E27FC236}">
                    <a16:creationId xmlns:a16="http://schemas.microsoft.com/office/drawing/2014/main" id="{8744D34C-BC01-4E1E-928B-362202BF4B61}"/>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03" name="Group 102">
              <a:extLst>
                <a:ext uri="{FF2B5EF4-FFF2-40B4-BE49-F238E27FC236}">
                  <a16:creationId xmlns:a16="http://schemas.microsoft.com/office/drawing/2014/main" id="{F3673AEC-00A6-4A64-AEEC-8A6271F017F8}"/>
                </a:ext>
              </a:extLst>
            </p:cNvPr>
            <p:cNvGrpSpPr/>
            <p:nvPr/>
          </p:nvGrpSpPr>
          <p:grpSpPr>
            <a:xfrm>
              <a:off x="2129218" y="1891046"/>
              <a:ext cx="303775" cy="247510"/>
              <a:chOff x="2129218" y="1898304"/>
              <a:chExt cx="303775" cy="247510"/>
            </a:xfrm>
          </p:grpSpPr>
          <p:sp>
            <p:nvSpPr>
              <p:cNvPr id="104" name="Oval 103">
                <a:extLst>
                  <a:ext uri="{FF2B5EF4-FFF2-40B4-BE49-F238E27FC236}">
                    <a16:creationId xmlns:a16="http://schemas.microsoft.com/office/drawing/2014/main" id="{0CB8F7A9-8EC9-4DDC-86A2-415C0708E816}"/>
                  </a:ext>
                </a:extLst>
              </p:cNvPr>
              <p:cNvSpPr/>
              <p:nvPr/>
            </p:nvSpPr>
            <p:spPr bwMode="auto">
              <a:xfrm rot="20526251">
                <a:off x="2129218" y="1898304"/>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06" name="Oval 105">
                <a:extLst>
                  <a:ext uri="{FF2B5EF4-FFF2-40B4-BE49-F238E27FC236}">
                    <a16:creationId xmlns:a16="http://schemas.microsoft.com/office/drawing/2014/main" id="{9D7D07EE-D853-4E6E-8EE5-5CFBD920FEF0}"/>
                  </a:ext>
                </a:extLst>
              </p:cNvPr>
              <p:cNvSpPr/>
              <p:nvPr/>
            </p:nvSpPr>
            <p:spPr bwMode="auto">
              <a:xfrm>
                <a:off x="2160192" y="210034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13" name="Oval 112">
                <a:extLst>
                  <a:ext uri="{FF2B5EF4-FFF2-40B4-BE49-F238E27FC236}">
                    <a16:creationId xmlns:a16="http://schemas.microsoft.com/office/drawing/2014/main" id="{B535B99D-1C5A-4528-9AAF-7109E254218B}"/>
                  </a:ext>
                </a:extLst>
              </p:cNvPr>
              <p:cNvSpPr/>
              <p:nvPr/>
            </p:nvSpPr>
            <p:spPr bwMode="auto">
              <a:xfrm rot="19893199">
                <a:off x="2387526" y="197758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14" name="Straight Connector 113">
                <a:extLst>
                  <a:ext uri="{FF2B5EF4-FFF2-40B4-BE49-F238E27FC236}">
                    <a16:creationId xmlns:a16="http://schemas.microsoft.com/office/drawing/2014/main" id="{A3C2FF5A-0EDF-46BB-A90A-884507CBD471}"/>
                  </a:ext>
                </a:extLst>
              </p:cNvPr>
              <p:cNvCxnSpPr>
                <a:cxnSpLocks/>
              </p:cNvCxnSpPr>
              <p:nvPr/>
            </p:nvCxnSpPr>
            <p:spPr>
              <a:xfrm>
                <a:off x="2172188" y="1931395"/>
                <a:ext cx="216280" cy="62448"/>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C39EBC25-6879-436C-BD04-268D8DB170AC}"/>
                  </a:ext>
                </a:extLst>
              </p:cNvPr>
              <p:cNvCxnSpPr>
                <a:cxnSpLocks/>
              </p:cNvCxnSpPr>
              <p:nvPr/>
            </p:nvCxnSpPr>
            <p:spPr>
              <a:xfrm>
                <a:off x="2158937" y="1942671"/>
                <a:ext cx="23989" cy="157676"/>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161EF02A-E4EA-4864-A1E9-665C5BE73C26}"/>
                  </a:ext>
                </a:extLst>
              </p:cNvPr>
              <p:cNvCxnSpPr>
                <a:cxnSpLocks/>
              </p:cNvCxnSpPr>
              <p:nvPr/>
            </p:nvCxnSpPr>
            <p:spPr>
              <a:xfrm flipH="1">
                <a:off x="2199001" y="2011149"/>
                <a:ext cx="191271" cy="95857"/>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sp>
        <p:nvSpPr>
          <p:cNvPr id="183" name="Rectangle 182">
            <a:extLst>
              <a:ext uri="{FF2B5EF4-FFF2-40B4-BE49-F238E27FC236}">
                <a16:creationId xmlns:a16="http://schemas.microsoft.com/office/drawing/2014/main" id="{EB605B17-6B0B-4B1D-8985-FF2752C6F1C2}"/>
              </a:ext>
            </a:extLst>
          </p:cNvPr>
          <p:cNvSpPr/>
          <p:nvPr/>
        </p:nvSpPr>
        <p:spPr>
          <a:xfrm>
            <a:off x="5856099" y="3136066"/>
            <a:ext cx="704040"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0078D7"/>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Polybase</a:t>
            </a:r>
          </a:p>
        </p:txBody>
      </p:sp>
      <p:cxnSp>
        <p:nvCxnSpPr>
          <p:cNvPr id="199" name="Straight Arrow Connector 198">
            <a:extLst>
              <a:ext uri="{FF2B5EF4-FFF2-40B4-BE49-F238E27FC236}">
                <a16:creationId xmlns:a16="http://schemas.microsoft.com/office/drawing/2014/main" id="{AF842DB6-C323-4B9F-AD53-3761C5559B88}"/>
              </a:ext>
            </a:extLst>
          </p:cNvPr>
          <p:cNvCxnSpPr>
            <a:cxnSpLocks/>
          </p:cNvCxnSpPr>
          <p:nvPr/>
        </p:nvCxnSpPr>
        <p:spPr>
          <a:xfrm>
            <a:off x="10556921" y="3464326"/>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239" name="Group 238">
            <a:extLst>
              <a:ext uri="{FF2B5EF4-FFF2-40B4-BE49-F238E27FC236}">
                <a16:creationId xmlns:a16="http://schemas.microsoft.com/office/drawing/2014/main" id="{189B2013-191F-4815-A3FA-198403AA8856}"/>
              </a:ext>
            </a:extLst>
          </p:cNvPr>
          <p:cNvGrpSpPr/>
          <p:nvPr/>
        </p:nvGrpSpPr>
        <p:grpSpPr>
          <a:xfrm>
            <a:off x="10914842" y="3003273"/>
            <a:ext cx="784139" cy="538298"/>
            <a:chOff x="10791630" y="4209709"/>
            <a:chExt cx="982164" cy="579530"/>
          </a:xfrm>
        </p:grpSpPr>
        <p:sp useBgFill="1">
          <p:nvSpPr>
            <p:cNvPr id="240" name="Freeform 50">
              <a:extLst>
                <a:ext uri="{FF2B5EF4-FFF2-40B4-BE49-F238E27FC236}">
                  <a16:creationId xmlns:a16="http://schemas.microsoft.com/office/drawing/2014/main" id="{6F9E314A-12EE-47DD-AAC2-B00326E07B27}"/>
                </a:ext>
              </a:extLst>
            </p:cNvPr>
            <p:cNvSpPr>
              <a:spLocks noChangeArrowheads="1"/>
            </p:cNvSpPr>
            <p:nvPr/>
          </p:nvSpPr>
          <p:spPr bwMode="auto">
            <a:xfrm>
              <a:off x="11339477" y="4489574"/>
              <a:ext cx="434317" cy="299665"/>
            </a:xfrm>
            <a:custGeom>
              <a:avLst/>
              <a:gdLst>
                <a:gd name="T0" fmla="*/ 724 w 1451"/>
                <a:gd name="T1" fmla="*/ 998 h 999"/>
                <a:gd name="T2" fmla="*/ 0 w 1451"/>
                <a:gd name="T3" fmla="*/ 998 h 999"/>
                <a:gd name="T4" fmla="*/ 0 w 1451"/>
                <a:gd name="T5" fmla="*/ 0 h 999"/>
                <a:gd name="T6" fmla="*/ 1450 w 1451"/>
                <a:gd name="T7" fmla="*/ 0 h 999"/>
                <a:gd name="T8" fmla="*/ 1450 w 1451"/>
                <a:gd name="T9" fmla="*/ 998 h 999"/>
                <a:gd name="T10" fmla="*/ 724 w 1451"/>
                <a:gd name="T11" fmla="*/ 998 h 999"/>
              </a:gdLst>
              <a:ahLst/>
              <a:cxnLst>
                <a:cxn ang="0">
                  <a:pos x="T0" y="T1"/>
                </a:cxn>
                <a:cxn ang="0">
                  <a:pos x="T2" y="T3"/>
                </a:cxn>
                <a:cxn ang="0">
                  <a:pos x="T4" y="T5"/>
                </a:cxn>
                <a:cxn ang="0">
                  <a:pos x="T6" y="T7"/>
                </a:cxn>
                <a:cxn ang="0">
                  <a:pos x="T8" y="T9"/>
                </a:cxn>
                <a:cxn ang="0">
                  <a:pos x="T10" y="T11"/>
                </a:cxn>
              </a:cxnLst>
              <a:rect l="0" t="0" r="r" b="b"/>
              <a:pathLst>
                <a:path w="1451" h="999">
                  <a:moveTo>
                    <a:pt x="724" y="998"/>
                  </a:moveTo>
                  <a:lnTo>
                    <a:pt x="0" y="998"/>
                  </a:lnTo>
                  <a:lnTo>
                    <a:pt x="0" y="0"/>
                  </a:lnTo>
                  <a:lnTo>
                    <a:pt x="1450" y="0"/>
                  </a:lnTo>
                  <a:lnTo>
                    <a:pt x="1450" y="998"/>
                  </a:lnTo>
                  <a:lnTo>
                    <a:pt x="724"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1" name="Freeform 52">
              <a:extLst>
                <a:ext uri="{FF2B5EF4-FFF2-40B4-BE49-F238E27FC236}">
                  <a16:creationId xmlns:a16="http://schemas.microsoft.com/office/drawing/2014/main" id="{093D3D79-6547-441D-9369-77D78EF4C041}"/>
                </a:ext>
              </a:extLst>
            </p:cNvPr>
            <p:cNvSpPr>
              <a:spLocks noChangeArrowheads="1"/>
            </p:cNvSpPr>
            <p:nvPr/>
          </p:nvSpPr>
          <p:spPr bwMode="auto">
            <a:xfrm>
              <a:off x="10910440" y="4209709"/>
              <a:ext cx="748504" cy="472601"/>
            </a:xfrm>
            <a:custGeom>
              <a:avLst/>
              <a:gdLst>
                <a:gd name="T0" fmla="*/ 1249 w 2500"/>
                <a:gd name="T1" fmla="*/ 1577 h 1578"/>
                <a:gd name="T2" fmla="*/ 0 w 2500"/>
                <a:gd name="T3" fmla="*/ 1577 h 1578"/>
                <a:gd name="T4" fmla="*/ 0 w 2500"/>
                <a:gd name="T5" fmla="*/ 0 h 1578"/>
                <a:gd name="T6" fmla="*/ 2499 w 2500"/>
                <a:gd name="T7" fmla="*/ 0 h 1578"/>
                <a:gd name="T8" fmla="*/ 2499 w 2500"/>
                <a:gd name="T9" fmla="*/ 1577 h 1578"/>
                <a:gd name="T10" fmla="*/ 1249 w 2500"/>
                <a:gd name="T11" fmla="*/ 1577 h 1578"/>
              </a:gdLst>
              <a:ahLst/>
              <a:cxnLst>
                <a:cxn ang="0">
                  <a:pos x="T0" y="T1"/>
                </a:cxn>
                <a:cxn ang="0">
                  <a:pos x="T2" y="T3"/>
                </a:cxn>
                <a:cxn ang="0">
                  <a:pos x="T4" y="T5"/>
                </a:cxn>
                <a:cxn ang="0">
                  <a:pos x="T6" y="T7"/>
                </a:cxn>
                <a:cxn ang="0">
                  <a:pos x="T8" y="T9"/>
                </a:cxn>
                <a:cxn ang="0">
                  <a:pos x="T10" y="T11"/>
                </a:cxn>
              </a:cxnLst>
              <a:rect l="0" t="0" r="r" b="b"/>
              <a:pathLst>
                <a:path w="2500" h="1578">
                  <a:moveTo>
                    <a:pt x="1249" y="1577"/>
                  </a:moveTo>
                  <a:lnTo>
                    <a:pt x="0" y="1577"/>
                  </a:lnTo>
                  <a:lnTo>
                    <a:pt x="0" y="0"/>
                  </a:lnTo>
                  <a:lnTo>
                    <a:pt x="2499" y="0"/>
                  </a:lnTo>
                  <a:lnTo>
                    <a:pt x="2499" y="1577"/>
                  </a:lnTo>
                  <a:lnTo>
                    <a:pt x="1249" y="1577"/>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2" name="Line 54">
              <a:extLst>
                <a:ext uri="{FF2B5EF4-FFF2-40B4-BE49-F238E27FC236}">
                  <a16:creationId xmlns:a16="http://schemas.microsoft.com/office/drawing/2014/main" id="{C5CA502D-232D-40F8-AF33-FC2334B927C8}"/>
                </a:ext>
              </a:extLst>
            </p:cNvPr>
            <p:cNvSpPr>
              <a:spLocks noChangeShapeType="1"/>
            </p:cNvSpPr>
            <p:nvPr/>
          </p:nvSpPr>
          <p:spPr bwMode="auto">
            <a:xfrm flipH="1">
              <a:off x="11348717" y="4565480"/>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3" name="Line 55">
              <a:extLst>
                <a:ext uri="{FF2B5EF4-FFF2-40B4-BE49-F238E27FC236}">
                  <a16:creationId xmlns:a16="http://schemas.microsoft.com/office/drawing/2014/main" id="{9A542AE1-BFD3-497D-80A5-95128DF61652}"/>
                </a:ext>
              </a:extLst>
            </p:cNvPr>
            <p:cNvSpPr>
              <a:spLocks noChangeShapeType="1"/>
            </p:cNvSpPr>
            <p:nvPr/>
          </p:nvSpPr>
          <p:spPr bwMode="auto">
            <a:xfrm flipH="1">
              <a:off x="11484689" y="4618944"/>
              <a:ext cx="116170"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4" name="Line 56">
              <a:extLst>
                <a:ext uri="{FF2B5EF4-FFF2-40B4-BE49-F238E27FC236}">
                  <a16:creationId xmlns:a16="http://schemas.microsoft.com/office/drawing/2014/main" id="{ACA312FB-74FC-429B-8251-DA94E62B72B3}"/>
                </a:ext>
              </a:extLst>
            </p:cNvPr>
            <p:cNvSpPr>
              <a:spLocks noChangeShapeType="1"/>
            </p:cNvSpPr>
            <p:nvPr/>
          </p:nvSpPr>
          <p:spPr bwMode="auto">
            <a:xfrm flipH="1">
              <a:off x="11348717" y="4512015"/>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5" name="Freeform 57">
              <a:extLst>
                <a:ext uri="{FF2B5EF4-FFF2-40B4-BE49-F238E27FC236}">
                  <a16:creationId xmlns:a16="http://schemas.microsoft.com/office/drawing/2014/main" id="{1C89C7E1-8D8E-41D5-9662-DB3E61655940}"/>
                </a:ext>
              </a:extLst>
            </p:cNvPr>
            <p:cNvSpPr>
              <a:spLocks noChangeArrowheads="1"/>
            </p:cNvSpPr>
            <p:nvPr/>
          </p:nvSpPr>
          <p:spPr bwMode="auto">
            <a:xfrm>
              <a:off x="11402843" y="4369442"/>
              <a:ext cx="80526" cy="80527"/>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6" name="Freeform 58">
              <a:extLst>
                <a:ext uri="{FF2B5EF4-FFF2-40B4-BE49-F238E27FC236}">
                  <a16:creationId xmlns:a16="http://schemas.microsoft.com/office/drawing/2014/main" id="{36BE94D1-04FB-4D01-B579-6749659B97D5}"/>
                </a:ext>
              </a:extLst>
            </p:cNvPr>
            <p:cNvSpPr>
              <a:spLocks noChangeArrowheads="1"/>
            </p:cNvSpPr>
            <p:nvPr/>
          </p:nvSpPr>
          <p:spPr bwMode="auto">
            <a:xfrm>
              <a:off x="11134859" y="4436769"/>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7" name="Freeform 59">
              <a:extLst>
                <a:ext uri="{FF2B5EF4-FFF2-40B4-BE49-F238E27FC236}">
                  <a16:creationId xmlns:a16="http://schemas.microsoft.com/office/drawing/2014/main" id="{82C93DBC-DAE4-4892-9199-39EB9F6562AA}"/>
                </a:ext>
              </a:extLst>
            </p:cNvPr>
            <p:cNvSpPr>
              <a:spLocks noChangeArrowheads="1"/>
            </p:cNvSpPr>
            <p:nvPr/>
          </p:nvSpPr>
          <p:spPr bwMode="auto">
            <a:xfrm>
              <a:off x="11000207" y="4302117"/>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8" name="Freeform 60">
              <a:extLst>
                <a:ext uri="{FF2B5EF4-FFF2-40B4-BE49-F238E27FC236}">
                  <a16:creationId xmlns:a16="http://schemas.microsoft.com/office/drawing/2014/main" id="{DA68279D-52FB-468A-BC04-C8B04C9F8EBE}"/>
                </a:ext>
              </a:extLst>
            </p:cNvPr>
            <p:cNvSpPr>
              <a:spLocks noChangeArrowheads="1"/>
            </p:cNvSpPr>
            <p:nvPr/>
          </p:nvSpPr>
          <p:spPr bwMode="auto">
            <a:xfrm>
              <a:off x="11309115" y="4275715"/>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49" name="Freeform 61">
              <a:extLst>
                <a:ext uri="{FF2B5EF4-FFF2-40B4-BE49-F238E27FC236}">
                  <a16:creationId xmlns:a16="http://schemas.microsoft.com/office/drawing/2014/main" id="{25EBCEAD-3AD1-4926-9E52-0E933E1ECF75}"/>
                </a:ext>
              </a:extLst>
            </p:cNvPr>
            <p:cNvSpPr>
              <a:spLocks noChangeArrowheads="1"/>
            </p:cNvSpPr>
            <p:nvPr/>
          </p:nvSpPr>
          <p:spPr bwMode="auto">
            <a:xfrm>
              <a:off x="11497890" y="4275715"/>
              <a:ext cx="80526"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0" name="Line 62">
              <a:extLst>
                <a:ext uri="{FF2B5EF4-FFF2-40B4-BE49-F238E27FC236}">
                  <a16:creationId xmlns:a16="http://schemas.microsoft.com/office/drawing/2014/main" id="{E7C0B074-F6F6-440E-BD7D-0541F4FD16CE}"/>
                </a:ext>
              </a:extLst>
            </p:cNvPr>
            <p:cNvSpPr>
              <a:spLocks noChangeShapeType="1"/>
            </p:cNvSpPr>
            <p:nvPr/>
          </p:nvSpPr>
          <p:spPr bwMode="auto">
            <a:xfrm flipV="1">
              <a:off x="11478089" y="4348321"/>
              <a:ext cx="38284" cy="40924"/>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1" name="Line 63">
              <a:extLst>
                <a:ext uri="{FF2B5EF4-FFF2-40B4-BE49-F238E27FC236}">
                  <a16:creationId xmlns:a16="http://schemas.microsoft.com/office/drawing/2014/main" id="{F81136B6-6FFA-4CDE-87B5-9E89948A77C8}"/>
                </a:ext>
              </a:extLst>
            </p:cNvPr>
            <p:cNvSpPr>
              <a:spLocks noChangeShapeType="1"/>
            </p:cNvSpPr>
            <p:nvPr/>
          </p:nvSpPr>
          <p:spPr bwMode="auto">
            <a:xfrm>
              <a:off x="11371160" y="4349641"/>
              <a:ext cx="38283" cy="38283"/>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2" name="Line 64">
              <a:extLst>
                <a:ext uri="{FF2B5EF4-FFF2-40B4-BE49-F238E27FC236}">
                  <a16:creationId xmlns:a16="http://schemas.microsoft.com/office/drawing/2014/main" id="{3F05CF9E-17CE-460A-AA65-23E8C15003C9}"/>
                </a:ext>
              </a:extLst>
            </p:cNvPr>
            <p:cNvSpPr>
              <a:spLocks noChangeShapeType="1"/>
            </p:cNvSpPr>
            <p:nvPr/>
          </p:nvSpPr>
          <p:spPr bwMode="auto">
            <a:xfrm flipV="1">
              <a:off x="11210106" y="4348320"/>
              <a:ext cx="112210" cy="10957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3" name="Line 65">
              <a:extLst>
                <a:ext uri="{FF2B5EF4-FFF2-40B4-BE49-F238E27FC236}">
                  <a16:creationId xmlns:a16="http://schemas.microsoft.com/office/drawing/2014/main" id="{0CAFC6C3-7E86-4842-ADF9-9A60058CA85A}"/>
                </a:ext>
              </a:extLst>
            </p:cNvPr>
            <p:cNvSpPr>
              <a:spLocks noChangeShapeType="1"/>
            </p:cNvSpPr>
            <p:nvPr/>
          </p:nvSpPr>
          <p:spPr bwMode="auto">
            <a:xfrm>
              <a:off x="11062253" y="4377363"/>
              <a:ext cx="79207" cy="79207"/>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57" name="Freeform 66">
              <a:extLst>
                <a:ext uri="{FF2B5EF4-FFF2-40B4-BE49-F238E27FC236}">
                  <a16:creationId xmlns:a16="http://schemas.microsoft.com/office/drawing/2014/main" id="{34CCEC19-FAAB-4B6F-B350-EE066B0B32AA}"/>
                </a:ext>
              </a:extLst>
            </p:cNvPr>
            <p:cNvSpPr>
              <a:spLocks noChangeArrowheads="1"/>
            </p:cNvSpPr>
            <p:nvPr/>
          </p:nvSpPr>
          <p:spPr bwMode="auto">
            <a:xfrm>
              <a:off x="10791630" y="4489574"/>
              <a:ext cx="493722" cy="299665"/>
            </a:xfrm>
            <a:custGeom>
              <a:avLst/>
              <a:gdLst>
                <a:gd name="T0" fmla="*/ 825 w 1650"/>
                <a:gd name="T1" fmla="*/ 998 h 999"/>
                <a:gd name="T2" fmla="*/ 0 w 1650"/>
                <a:gd name="T3" fmla="*/ 998 h 999"/>
                <a:gd name="T4" fmla="*/ 0 w 1650"/>
                <a:gd name="T5" fmla="*/ 0 h 999"/>
                <a:gd name="T6" fmla="*/ 1649 w 1650"/>
                <a:gd name="T7" fmla="*/ 0 h 999"/>
                <a:gd name="T8" fmla="*/ 1649 w 1650"/>
                <a:gd name="T9" fmla="*/ 998 h 999"/>
                <a:gd name="T10" fmla="*/ 825 w 1650"/>
                <a:gd name="T11" fmla="*/ 998 h 999"/>
              </a:gdLst>
              <a:ahLst/>
              <a:cxnLst>
                <a:cxn ang="0">
                  <a:pos x="T0" y="T1"/>
                </a:cxn>
                <a:cxn ang="0">
                  <a:pos x="T2" y="T3"/>
                </a:cxn>
                <a:cxn ang="0">
                  <a:pos x="T4" y="T5"/>
                </a:cxn>
                <a:cxn ang="0">
                  <a:pos x="T6" y="T7"/>
                </a:cxn>
                <a:cxn ang="0">
                  <a:pos x="T8" y="T9"/>
                </a:cxn>
                <a:cxn ang="0">
                  <a:pos x="T10" y="T11"/>
                </a:cxn>
              </a:cxnLst>
              <a:rect l="0" t="0" r="r" b="b"/>
              <a:pathLst>
                <a:path w="1650" h="999">
                  <a:moveTo>
                    <a:pt x="825" y="998"/>
                  </a:moveTo>
                  <a:lnTo>
                    <a:pt x="0" y="998"/>
                  </a:lnTo>
                  <a:lnTo>
                    <a:pt x="0" y="0"/>
                  </a:lnTo>
                  <a:lnTo>
                    <a:pt x="1649" y="0"/>
                  </a:lnTo>
                  <a:lnTo>
                    <a:pt x="1649" y="998"/>
                  </a:lnTo>
                  <a:lnTo>
                    <a:pt x="825"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grpSp>
          <p:nvGrpSpPr>
            <p:cNvPr id="268" name="Group 267">
              <a:extLst>
                <a:ext uri="{FF2B5EF4-FFF2-40B4-BE49-F238E27FC236}">
                  <a16:creationId xmlns:a16="http://schemas.microsoft.com/office/drawing/2014/main" id="{076369DE-D4E6-4742-9671-34F04DA940E1}"/>
                </a:ext>
              </a:extLst>
            </p:cNvPr>
            <p:cNvGrpSpPr/>
            <p:nvPr/>
          </p:nvGrpSpPr>
          <p:grpSpPr>
            <a:xfrm>
              <a:off x="10913128" y="4544291"/>
              <a:ext cx="243440" cy="185324"/>
              <a:chOff x="2502877" y="2643553"/>
              <a:chExt cx="3651737" cy="2779942"/>
            </a:xfrm>
          </p:grpSpPr>
          <p:cxnSp>
            <p:nvCxnSpPr>
              <p:cNvPr id="269" name="Straight Connector 268">
                <a:extLst>
                  <a:ext uri="{FF2B5EF4-FFF2-40B4-BE49-F238E27FC236}">
                    <a16:creationId xmlns:a16="http://schemas.microsoft.com/office/drawing/2014/main" id="{ABDBF5AF-D2D1-4072-BA39-7B9DA7F5C73F}"/>
                  </a:ext>
                </a:extLst>
              </p:cNvPr>
              <p:cNvCxnSpPr>
                <a:cxnSpLocks/>
              </p:cNvCxnSpPr>
              <p:nvPr/>
            </p:nvCxnSpPr>
            <p:spPr>
              <a:xfrm>
                <a:off x="3303655" y="4505747"/>
                <a:ext cx="0" cy="91774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1E9D0A78-29A9-4147-84C9-783DA8A593D5}"/>
                  </a:ext>
                </a:extLst>
              </p:cNvPr>
              <p:cNvCxnSpPr>
                <a:cxnSpLocks/>
              </p:cNvCxnSpPr>
              <p:nvPr/>
            </p:nvCxnSpPr>
            <p:spPr>
              <a:xfrm>
                <a:off x="3983069" y="3734649"/>
                <a:ext cx="0" cy="1688846"/>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C123DC93-4866-4637-AEB2-EC3613ADBB19}"/>
                  </a:ext>
                </a:extLst>
              </p:cNvPr>
              <p:cNvCxnSpPr>
                <a:cxnSpLocks/>
              </p:cNvCxnSpPr>
              <p:nvPr/>
            </p:nvCxnSpPr>
            <p:spPr>
              <a:xfrm>
                <a:off x="4662482" y="4051603"/>
                <a:ext cx="0" cy="1371892"/>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86AF9C92-2BC0-4224-92EC-8AD874A06258}"/>
                  </a:ext>
                </a:extLst>
              </p:cNvPr>
              <p:cNvCxnSpPr>
                <a:cxnSpLocks/>
              </p:cNvCxnSpPr>
              <p:nvPr/>
            </p:nvCxnSpPr>
            <p:spPr>
              <a:xfrm>
                <a:off x="5330632" y="3185667"/>
                <a:ext cx="0" cy="223782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73" name="Freeform: Shape 581">
                <a:extLst>
                  <a:ext uri="{FF2B5EF4-FFF2-40B4-BE49-F238E27FC236}">
                    <a16:creationId xmlns:a16="http://schemas.microsoft.com/office/drawing/2014/main" id="{9D9CDA65-5893-49C3-AD4D-9783C0D017D6}"/>
                  </a:ext>
                </a:extLst>
              </p:cNvPr>
              <p:cNvSpPr/>
              <p:nvPr/>
            </p:nvSpPr>
            <p:spPr bwMode="auto">
              <a:xfrm>
                <a:off x="2502877" y="2643553"/>
                <a:ext cx="3651737" cy="2288931"/>
              </a:xfrm>
              <a:custGeom>
                <a:avLst/>
                <a:gdLst>
                  <a:gd name="connsiteX0" fmla="*/ 396145 w 3651737"/>
                  <a:gd name="connsiteY0" fmla="*/ 0 h 2582009"/>
                  <a:gd name="connsiteX1" fmla="*/ 3255592 w 3651737"/>
                  <a:gd name="connsiteY1" fmla="*/ 0 h 2582009"/>
                  <a:gd name="connsiteX2" fmla="*/ 3651737 w 3651737"/>
                  <a:gd name="connsiteY2" fmla="*/ 396145 h 2582009"/>
                  <a:gd name="connsiteX3" fmla="*/ 3651737 w 3651737"/>
                  <a:gd name="connsiteY3" fmla="*/ 1892786 h 2582009"/>
                  <a:gd name="connsiteX4" fmla="*/ 3255592 w 3651737"/>
                  <a:gd name="connsiteY4" fmla="*/ 2288931 h 2582009"/>
                  <a:gd name="connsiteX5" fmla="*/ 3196003 w 3651737"/>
                  <a:gd name="connsiteY5" fmla="*/ 2288931 h 2582009"/>
                  <a:gd name="connsiteX6" fmla="*/ 3196003 w 3651737"/>
                  <a:gd name="connsiteY6" fmla="*/ 2582009 h 2582009"/>
                  <a:gd name="connsiteX7" fmla="*/ 455734 w 3651737"/>
                  <a:gd name="connsiteY7" fmla="*/ 2582009 h 2582009"/>
                  <a:gd name="connsiteX8" fmla="*/ 455734 w 3651737"/>
                  <a:gd name="connsiteY8" fmla="*/ 2288931 h 2582009"/>
                  <a:gd name="connsiteX9" fmla="*/ 396145 w 3651737"/>
                  <a:gd name="connsiteY9" fmla="*/ 2288931 h 2582009"/>
                  <a:gd name="connsiteX10" fmla="*/ 0 w 3651737"/>
                  <a:gd name="connsiteY10" fmla="*/ 1892786 h 2582009"/>
                  <a:gd name="connsiteX11" fmla="*/ 0 w 3651737"/>
                  <a:gd name="connsiteY11" fmla="*/ 396145 h 2582009"/>
                  <a:gd name="connsiteX12" fmla="*/ 396145 w 3651737"/>
                  <a:gd name="connsiteY12" fmla="*/ 0 h 2582009"/>
                  <a:gd name="connsiteX0" fmla="*/ 455734 w 3651737"/>
                  <a:gd name="connsiteY0" fmla="*/ 2582009 h 2673449"/>
                  <a:gd name="connsiteX1" fmla="*/ 455734 w 3651737"/>
                  <a:gd name="connsiteY1" fmla="*/ 2288931 h 2673449"/>
                  <a:gd name="connsiteX2" fmla="*/ 396145 w 3651737"/>
                  <a:gd name="connsiteY2" fmla="*/ 2288931 h 2673449"/>
                  <a:gd name="connsiteX3" fmla="*/ 0 w 3651737"/>
                  <a:gd name="connsiteY3" fmla="*/ 1892786 h 2673449"/>
                  <a:gd name="connsiteX4" fmla="*/ 0 w 3651737"/>
                  <a:gd name="connsiteY4" fmla="*/ 396145 h 2673449"/>
                  <a:gd name="connsiteX5" fmla="*/ 396145 w 3651737"/>
                  <a:gd name="connsiteY5" fmla="*/ 0 h 2673449"/>
                  <a:gd name="connsiteX6" fmla="*/ 3255592 w 3651737"/>
                  <a:gd name="connsiteY6" fmla="*/ 0 h 2673449"/>
                  <a:gd name="connsiteX7" fmla="*/ 3651737 w 3651737"/>
                  <a:gd name="connsiteY7" fmla="*/ 396145 h 2673449"/>
                  <a:gd name="connsiteX8" fmla="*/ 3651737 w 3651737"/>
                  <a:gd name="connsiteY8" fmla="*/ 1892786 h 2673449"/>
                  <a:gd name="connsiteX9" fmla="*/ 3255592 w 3651737"/>
                  <a:gd name="connsiteY9" fmla="*/ 2288931 h 2673449"/>
                  <a:gd name="connsiteX10" fmla="*/ 3196003 w 3651737"/>
                  <a:gd name="connsiteY10" fmla="*/ 2288931 h 2673449"/>
                  <a:gd name="connsiteX11" fmla="*/ 3196003 w 3651737"/>
                  <a:gd name="connsiteY11" fmla="*/ 2582009 h 2673449"/>
                  <a:gd name="connsiteX12" fmla="*/ 547174 w 3651737"/>
                  <a:gd name="connsiteY12" fmla="*/ 2673449 h 2673449"/>
                  <a:gd name="connsiteX0" fmla="*/ 455734 w 3651737"/>
                  <a:gd name="connsiteY0" fmla="*/ 2582009 h 2582009"/>
                  <a:gd name="connsiteX1" fmla="*/ 455734 w 3651737"/>
                  <a:gd name="connsiteY1" fmla="*/ 2288931 h 2582009"/>
                  <a:gd name="connsiteX2" fmla="*/ 396145 w 3651737"/>
                  <a:gd name="connsiteY2" fmla="*/ 2288931 h 2582009"/>
                  <a:gd name="connsiteX3" fmla="*/ 0 w 3651737"/>
                  <a:gd name="connsiteY3" fmla="*/ 1892786 h 2582009"/>
                  <a:gd name="connsiteX4" fmla="*/ 0 w 3651737"/>
                  <a:gd name="connsiteY4" fmla="*/ 396145 h 2582009"/>
                  <a:gd name="connsiteX5" fmla="*/ 396145 w 3651737"/>
                  <a:gd name="connsiteY5" fmla="*/ 0 h 2582009"/>
                  <a:gd name="connsiteX6" fmla="*/ 3255592 w 3651737"/>
                  <a:gd name="connsiteY6" fmla="*/ 0 h 2582009"/>
                  <a:gd name="connsiteX7" fmla="*/ 3651737 w 3651737"/>
                  <a:gd name="connsiteY7" fmla="*/ 396145 h 2582009"/>
                  <a:gd name="connsiteX8" fmla="*/ 3651737 w 3651737"/>
                  <a:gd name="connsiteY8" fmla="*/ 1892786 h 2582009"/>
                  <a:gd name="connsiteX9" fmla="*/ 3255592 w 3651737"/>
                  <a:gd name="connsiteY9" fmla="*/ 2288931 h 2582009"/>
                  <a:gd name="connsiteX10" fmla="*/ 3196003 w 3651737"/>
                  <a:gd name="connsiteY10" fmla="*/ 2288931 h 2582009"/>
                  <a:gd name="connsiteX11" fmla="*/ 3196003 w 3651737"/>
                  <a:gd name="connsiteY11" fmla="*/ 2582009 h 2582009"/>
                  <a:gd name="connsiteX0" fmla="*/ 455734 w 3651737"/>
                  <a:gd name="connsiteY0" fmla="*/ 2288931 h 2582009"/>
                  <a:gd name="connsiteX1" fmla="*/ 396145 w 3651737"/>
                  <a:gd name="connsiteY1" fmla="*/ 2288931 h 2582009"/>
                  <a:gd name="connsiteX2" fmla="*/ 0 w 3651737"/>
                  <a:gd name="connsiteY2" fmla="*/ 1892786 h 2582009"/>
                  <a:gd name="connsiteX3" fmla="*/ 0 w 3651737"/>
                  <a:gd name="connsiteY3" fmla="*/ 396145 h 2582009"/>
                  <a:gd name="connsiteX4" fmla="*/ 396145 w 3651737"/>
                  <a:gd name="connsiteY4" fmla="*/ 0 h 2582009"/>
                  <a:gd name="connsiteX5" fmla="*/ 3255592 w 3651737"/>
                  <a:gd name="connsiteY5" fmla="*/ 0 h 2582009"/>
                  <a:gd name="connsiteX6" fmla="*/ 3651737 w 3651737"/>
                  <a:gd name="connsiteY6" fmla="*/ 396145 h 2582009"/>
                  <a:gd name="connsiteX7" fmla="*/ 3651737 w 3651737"/>
                  <a:gd name="connsiteY7" fmla="*/ 1892786 h 2582009"/>
                  <a:gd name="connsiteX8" fmla="*/ 3255592 w 3651737"/>
                  <a:gd name="connsiteY8" fmla="*/ 2288931 h 2582009"/>
                  <a:gd name="connsiteX9" fmla="*/ 3196003 w 3651737"/>
                  <a:gd name="connsiteY9" fmla="*/ 2288931 h 2582009"/>
                  <a:gd name="connsiteX10" fmla="*/ 3196003 w 3651737"/>
                  <a:gd name="connsiteY10" fmla="*/ 2582009 h 2582009"/>
                  <a:gd name="connsiteX0" fmla="*/ 455734 w 3651737"/>
                  <a:gd name="connsiteY0" fmla="*/ 2288931 h 2288931"/>
                  <a:gd name="connsiteX1" fmla="*/ 396145 w 3651737"/>
                  <a:gd name="connsiteY1" fmla="*/ 2288931 h 2288931"/>
                  <a:gd name="connsiteX2" fmla="*/ 0 w 3651737"/>
                  <a:gd name="connsiteY2" fmla="*/ 1892786 h 2288931"/>
                  <a:gd name="connsiteX3" fmla="*/ 0 w 3651737"/>
                  <a:gd name="connsiteY3" fmla="*/ 396145 h 2288931"/>
                  <a:gd name="connsiteX4" fmla="*/ 396145 w 3651737"/>
                  <a:gd name="connsiteY4" fmla="*/ 0 h 2288931"/>
                  <a:gd name="connsiteX5" fmla="*/ 3255592 w 3651737"/>
                  <a:gd name="connsiteY5" fmla="*/ 0 h 2288931"/>
                  <a:gd name="connsiteX6" fmla="*/ 3651737 w 3651737"/>
                  <a:gd name="connsiteY6" fmla="*/ 396145 h 2288931"/>
                  <a:gd name="connsiteX7" fmla="*/ 3651737 w 3651737"/>
                  <a:gd name="connsiteY7" fmla="*/ 1892786 h 2288931"/>
                  <a:gd name="connsiteX8" fmla="*/ 3255592 w 3651737"/>
                  <a:gd name="connsiteY8" fmla="*/ 2288931 h 2288931"/>
                  <a:gd name="connsiteX9" fmla="*/ 3196003 w 3651737"/>
                  <a:gd name="connsiteY9" fmla="*/ 2288931 h 2288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737" h="2288931">
                    <a:moveTo>
                      <a:pt x="455734" y="2288931"/>
                    </a:moveTo>
                    <a:lnTo>
                      <a:pt x="396145" y="2288931"/>
                    </a:lnTo>
                    <a:cubicBezTo>
                      <a:pt x="177360" y="2288931"/>
                      <a:pt x="0" y="2111571"/>
                      <a:pt x="0" y="1892786"/>
                    </a:cubicBezTo>
                    <a:lnTo>
                      <a:pt x="0" y="396145"/>
                    </a:lnTo>
                    <a:cubicBezTo>
                      <a:pt x="0" y="177360"/>
                      <a:pt x="177360" y="0"/>
                      <a:pt x="396145" y="0"/>
                    </a:cubicBezTo>
                    <a:lnTo>
                      <a:pt x="3255592" y="0"/>
                    </a:lnTo>
                    <a:cubicBezTo>
                      <a:pt x="3474377" y="0"/>
                      <a:pt x="3651737" y="177360"/>
                      <a:pt x="3651737" y="396145"/>
                    </a:cubicBezTo>
                    <a:lnTo>
                      <a:pt x="3651737" y="1892786"/>
                    </a:lnTo>
                    <a:cubicBezTo>
                      <a:pt x="3651737" y="2111571"/>
                      <a:pt x="3474377" y="2288931"/>
                      <a:pt x="3255592" y="2288931"/>
                    </a:cubicBezTo>
                    <a:lnTo>
                      <a:pt x="3196003" y="2288931"/>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274" name="Rectangle 273">
            <a:extLst>
              <a:ext uri="{FF2B5EF4-FFF2-40B4-BE49-F238E27FC236}">
                <a16:creationId xmlns:a16="http://schemas.microsoft.com/office/drawing/2014/main" id="{C868A53E-3661-46BB-9095-430AEABF2EB0}"/>
              </a:ext>
            </a:extLst>
          </p:cNvPr>
          <p:cNvSpPr/>
          <p:nvPr/>
        </p:nvSpPr>
        <p:spPr>
          <a:xfrm>
            <a:off x="10547449" y="3579970"/>
            <a:ext cx="1561083" cy="7848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Operational Reports</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&amp;</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 Analytical Dashboards (PowerBI)</a:t>
            </a:r>
          </a:p>
        </p:txBody>
      </p:sp>
      <p:cxnSp>
        <p:nvCxnSpPr>
          <p:cNvPr id="117" name="Straight Arrow Connector 116">
            <a:extLst>
              <a:ext uri="{FF2B5EF4-FFF2-40B4-BE49-F238E27FC236}">
                <a16:creationId xmlns:a16="http://schemas.microsoft.com/office/drawing/2014/main" id="{1015C2D8-F85C-404A-B7AD-9138A3F82F34}"/>
              </a:ext>
            </a:extLst>
          </p:cNvPr>
          <p:cNvCxnSpPr>
            <a:cxnSpLocks/>
          </p:cNvCxnSpPr>
          <p:nvPr/>
        </p:nvCxnSpPr>
        <p:spPr>
          <a:xfrm>
            <a:off x="3460563" y="3479705"/>
            <a:ext cx="1292015" cy="1"/>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3" name="Straight Arrow Connector 122">
            <a:extLst>
              <a:ext uri="{FF2B5EF4-FFF2-40B4-BE49-F238E27FC236}">
                <a16:creationId xmlns:a16="http://schemas.microsoft.com/office/drawing/2014/main" id="{F29926DB-3F76-4873-AB55-9E017042B714}"/>
              </a:ext>
            </a:extLst>
          </p:cNvPr>
          <p:cNvCxnSpPr>
            <a:cxnSpLocks/>
          </p:cNvCxnSpPr>
          <p:nvPr/>
        </p:nvCxnSpPr>
        <p:spPr>
          <a:xfrm flipV="1">
            <a:off x="5743665" y="3459353"/>
            <a:ext cx="930498" cy="9946"/>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123">
            <a:extLst>
              <a:ext uri="{FF2B5EF4-FFF2-40B4-BE49-F238E27FC236}">
                <a16:creationId xmlns:a16="http://schemas.microsoft.com/office/drawing/2014/main" id="{3851CAE1-72E8-4B87-A335-A82156426CD2}"/>
              </a:ext>
            </a:extLst>
          </p:cNvPr>
          <p:cNvCxnSpPr>
            <a:cxnSpLocks/>
          </p:cNvCxnSpPr>
          <p:nvPr/>
        </p:nvCxnSpPr>
        <p:spPr>
          <a:xfrm>
            <a:off x="7699728" y="3442250"/>
            <a:ext cx="1196008" cy="8818"/>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9" name="Straight Arrow Connector 128">
            <a:extLst>
              <a:ext uri="{FF2B5EF4-FFF2-40B4-BE49-F238E27FC236}">
                <a16:creationId xmlns:a16="http://schemas.microsoft.com/office/drawing/2014/main" id="{16897885-063A-42EF-92F6-DF24BA0C7B11}"/>
              </a:ext>
            </a:extLst>
          </p:cNvPr>
          <p:cNvCxnSpPr>
            <a:cxnSpLocks/>
          </p:cNvCxnSpPr>
          <p:nvPr/>
        </p:nvCxnSpPr>
        <p:spPr>
          <a:xfrm>
            <a:off x="7228445" y="4213688"/>
            <a:ext cx="21458" cy="751093"/>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id="{0BC3BD7D-860F-4954-8278-6537C4BE8530}"/>
              </a:ext>
            </a:extLst>
          </p:cNvPr>
          <p:cNvCxnSpPr>
            <a:cxnSpLocks/>
          </p:cNvCxnSpPr>
          <p:nvPr/>
        </p:nvCxnSpPr>
        <p:spPr>
          <a:xfrm flipH="1" flipV="1">
            <a:off x="5252824" y="4177874"/>
            <a:ext cx="1966" cy="786907"/>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31" name="Group 130">
            <a:extLst>
              <a:ext uri="{FF2B5EF4-FFF2-40B4-BE49-F238E27FC236}">
                <a16:creationId xmlns:a16="http://schemas.microsoft.com/office/drawing/2014/main" id="{3AA4C163-D74C-4148-B223-FC2AB6490B9F}"/>
              </a:ext>
            </a:extLst>
          </p:cNvPr>
          <p:cNvGrpSpPr/>
          <p:nvPr/>
        </p:nvGrpSpPr>
        <p:grpSpPr>
          <a:xfrm>
            <a:off x="4960686" y="5094574"/>
            <a:ext cx="538190" cy="446666"/>
            <a:chOff x="6773175" y="404044"/>
            <a:chExt cx="802419" cy="717677"/>
          </a:xfrm>
        </p:grpSpPr>
        <p:sp>
          <p:nvSpPr>
            <p:cNvPr id="132" name="Freeform 24">
              <a:extLst>
                <a:ext uri="{FF2B5EF4-FFF2-40B4-BE49-F238E27FC236}">
                  <a16:creationId xmlns:a16="http://schemas.microsoft.com/office/drawing/2014/main" id="{D61CA96F-1EF7-417F-B212-9116338A39EE}"/>
                </a:ext>
              </a:extLst>
            </p:cNvPr>
            <p:cNvSpPr/>
            <p:nvPr/>
          </p:nvSpPr>
          <p:spPr bwMode="auto">
            <a:xfrm rot="16200000">
              <a:off x="6667528"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33" name="Freeform 640">
              <a:extLst>
                <a:ext uri="{FF2B5EF4-FFF2-40B4-BE49-F238E27FC236}">
                  <a16:creationId xmlns:a16="http://schemas.microsoft.com/office/drawing/2014/main" id="{5E18E683-78E1-48C0-AD27-16B106953E74}"/>
                </a:ext>
              </a:extLst>
            </p:cNvPr>
            <p:cNvSpPr/>
            <p:nvPr/>
          </p:nvSpPr>
          <p:spPr bwMode="auto">
            <a:xfrm rot="5400000">
              <a:off x="7258651" y="649949"/>
              <a:ext cx="422590" cy="211296"/>
            </a:xfrm>
            <a:custGeom>
              <a:avLst/>
              <a:gdLst>
                <a:gd name="connsiteX0" fmla="*/ 0 w 342445"/>
                <a:gd name="connsiteY0" fmla="*/ 171222 h 171223"/>
                <a:gd name="connsiteX1" fmla="*/ 171222 w 342445"/>
                <a:gd name="connsiteY1" fmla="*/ 0 h 171223"/>
                <a:gd name="connsiteX2" fmla="*/ 342445 w 342445"/>
                <a:gd name="connsiteY2" fmla="*/ 171223 h 171223"/>
              </a:gdLst>
              <a:ahLst/>
              <a:cxnLst>
                <a:cxn ang="0">
                  <a:pos x="connsiteX0" y="connsiteY0"/>
                </a:cxn>
                <a:cxn ang="0">
                  <a:pos x="connsiteX1" y="connsiteY1"/>
                </a:cxn>
                <a:cxn ang="0">
                  <a:pos x="connsiteX2" y="connsiteY2"/>
                </a:cxn>
              </a:cxnLst>
              <a:rect l="l" t="t" r="r" b="b"/>
              <a:pathLst>
                <a:path w="342445" h="171223">
                  <a:moveTo>
                    <a:pt x="0" y="171222"/>
                  </a:moveTo>
                  <a:lnTo>
                    <a:pt x="171222" y="0"/>
                  </a:lnTo>
                  <a:lnTo>
                    <a:pt x="342445" y="171223"/>
                  </a:lnTo>
                </a:path>
              </a:pathLst>
            </a:cu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34" name="Freeform 28">
              <a:extLst>
                <a:ext uri="{FF2B5EF4-FFF2-40B4-BE49-F238E27FC236}">
                  <a16:creationId xmlns:a16="http://schemas.microsoft.com/office/drawing/2014/main" id="{78B39F5B-B769-49C9-AF9C-13ED63B075B2}"/>
                </a:ext>
              </a:extLst>
            </p:cNvPr>
            <p:cNvSpPr/>
            <p:nvPr/>
          </p:nvSpPr>
          <p:spPr bwMode="auto">
            <a:xfrm>
              <a:off x="7001610" y="404044"/>
              <a:ext cx="367945" cy="717677"/>
            </a:xfrm>
            <a:custGeom>
              <a:avLst/>
              <a:gdLst>
                <a:gd name="connsiteX0" fmla="*/ 357016 w 367945"/>
                <a:gd name="connsiteY0" fmla="*/ 0 h 717677"/>
                <a:gd name="connsiteX1" fmla="*/ 123863 w 367945"/>
                <a:gd name="connsiteY1" fmla="*/ 0 h 717677"/>
                <a:gd name="connsiteX2" fmla="*/ 0 w 367945"/>
                <a:gd name="connsiteY2" fmla="*/ 364303 h 717677"/>
                <a:gd name="connsiteX3" fmla="*/ 156650 w 367945"/>
                <a:gd name="connsiteY3" fmla="*/ 364303 h 717677"/>
                <a:gd name="connsiteX4" fmla="*/ 29144 w 367945"/>
                <a:gd name="connsiteY4" fmla="*/ 717677 h 717677"/>
                <a:gd name="connsiteX5" fmla="*/ 367945 w 367945"/>
                <a:gd name="connsiteY5" fmla="*/ 244083 h 717677"/>
                <a:gd name="connsiteX6" fmla="*/ 211295 w 367945"/>
                <a:gd name="connsiteY6" fmla="*/ 244083 h 717677"/>
                <a:gd name="connsiteX7" fmla="*/ 357016 w 367945"/>
                <a:gd name="connsiteY7" fmla="*/ 0 h 71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7945" h="717677">
                  <a:moveTo>
                    <a:pt x="357016" y="0"/>
                  </a:moveTo>
                  <a:lnTo>
                    <a:pt x="123863" y="0"/>
                  </a:lnTo>
                  <a:lnTo>
                    <a:pt x="0" y="364303"/>
                  </a:lnTo>
                  <a:lnTo>
                    <a:pt x="156650" y="364303"/>
                  </a:lnTo>
                  <a:lnTo>
                    <a:pt x="29144" y="717677"/>
                  </a:lnTo>
                  <a:lnTo>
                    <a:pt x="367945" y="244083"/>
                  </a:lnTo>
                  <a:lnTo>
                    <a:pt x="211295" y="244083"/>
                  </a:lnTo>
                  <a:lnTo>
                    <a:pt x="357016" y="0"/>
                  </a:lnTo>
                  <a:close/>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5" name="speedometer_2">
            <a:extLst>
              <a:ext uri="{FF2B5EF4-FFF2-40B4-BE49-F238E27FC236}">
                <a16:creationId xmlns:a16="http://schemas.microsoft.com/office/drawing/2014/main" id="{38EDBC21-07F6-41A0-855C-2560DEF0C35B}"/>
              </a:ext>
            </a:extLst>
          </p:cNvPr>
          <p:cNvSpPr>
            <a:spLocks noChangeAspect="1" noEditPoints="1"/>
          </p:cNvSpPr>
          <p:nvPr/>
        </p:nvSpPr>
        <p:spPr bwMode="auto">
          <a:xfrm>
            <a:off x="6986526" y="5070301"/>
            <a:ext cx="468975" cy="468975"/>
          </a:xfrm>
          <a:custGeom>
            <a:avLst/>
            <a:gdLst>
              <a:gd name="T0" fmla="*/ 155 w 281"/>
              <a:gd name="T1" fmla="*/ 155 h 281"/>
              <a:gd name="T2" fmla="*/ 126 w 281"/>
              <a:gd name="T3" fmla="*/ 155 h 281"/>
              <a:gd name="T4" fmla="*/ 126 w 281"/>
              <a:gd name="T5" fmla="*/ 126 h 281"/>
              <a:gd name="T6" fmla="*/ 155 w 281"/>
              <a:gd name="T7" fmla="*/ 126 h 281"/>
              <a:gd name="T8" fmla="*/ 155 w 281"/>
              <a:gd name="T9" fmla="*/ 155 h 281"/>
              <a:gd name="T10" fmla="*/ 140 w 281"/>
              <a:gd name="T11" fmla="*/ 0 h 281"/>
              <a:gd name="T12" fmla="*/ 0 w 281"/>
              <a:gd name="T13" fmla="*/ 141 h 281"/>
              <a:gd name="T14" fmla="*/ 140 w 281"/>
              <a:gd name="T15" fmla="*/ 281 h 281"/>
              <a:gd name="T16" fmla="*/ 281 w 281"/>
              <a:gd name="T17" fmla="*/ 141 h 281"/>
              <a:gd name="T18" fmla="*/ 140 w 281"/>
              <a:gd name="T19" fmla="*/ 0 h 281"/>
              <a:gd name="T20" fmla="*/ 214 w 281"/>
              <a:gd name="T21" fmla="*/ 210 h 281"/>
              <a:gd name="T22" fmla="*/ 241 w 281"/>
              <a:gd name="T23" fmla="*/ 141 h 281"/>
              <a:gd name="T24" fmla="*/ 235 w 281"/>
              <a:gd name="T25" fmla="*/ 105 h 281"/>
              <a:gd name="T26" fmla="*/ 174 w 281"/>
              <a:gd name="T27" fmla="*/ 45 h 281"/>
              <a:gd name="T28" fmla="*/ 140 w 281"/>
              <a:gd name="T29" fmla="*/ 40 h 281"/>
              <a:gd name="T30" fmla="*/ 40 w 281"/>
              <a:gd name="T31" fmla="*/ 141 h 281"/>
              <a:gd name="T32" fmla="*/ 67 w 281"/>
              <a:gd name="T33" fmla="*/ 210 h 281"/>
              <a:gd name="T34" fmla="*/ 212 w 281"/>
              <a:gd name="T35" fmla="*/ 69 h 281"/>
              <a:gd name="T36" fmla="*/ 157 w 281"/>
              <a:gd name="T37" fmla="*/ 124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1" h="281">
                <a:moveTo>
                  <a:pt x="155" y="155"/>
                </a:moveTo>
                <a:cubicBezTo>
                  <a:pt x="147" y="164"/>
                  <a:pt x="134" y="164"/>
                  <a:pt x="126" y="155"/>
                </a:cubicBezTo>
                <a:cubicBezTo>
                  <a:pt x="117" y="147"/>
                  <a:pt x="117" y="134"/>
                  <a:pt x="126" y="126"/>
                </a:cubicBezTo>
                <a:cubicBezTo>
                  <a:pt x="134" y="118"/>
                  <a:pt x="147" y="117"/>
                  <a:pt x="155" y="126"/>
                </a:cubicBezTo>
                <a:cubicBezTo>
                  <a:pt x="164" y="134"/>
                  <a:pt x="164" y="147"/>
                  <a:pt x="155" y="155"/>
                </a:cubicBezTo>
                <a:close/>
                <a:moveTo>
                  <a:pt x="140" y="0"/>
                </a:moveTo>
                <a:cubicBezTo>
                  <a:pt x="63" y="0"/>
                  <a:pt x="0" y="63"/>
                  <a:pt x="0" y="141"/>
                </a:cubicBezTo>
                <a:cubicBezTo>
                  <a:pt x="0" y="218"/>
                  <a:pt x="63" y="281"/>
                  <a:pt x="140" y="281"/>
                </a:cubicBezTo>
                <a:cubicBezTo>
                  <a:pt x="218" y="281"/>
                  <a:pt x="281" y="218"/>
                  <a:pt x="281" y="141"/>
                </a:cubicBezTo>
                <a:cubicBezTo>
                  <a:pt x="281" y="63"/>
                  <a:pt x="218" y="0"/>
                  <a:pt x="140" y="0"/>
                </a:cubicBezTo>
                <a:close/>
                <a:moveTo>
                  <a:pt x="214" y="210"/>
                </a:moveTo>
                <a:cubicBezTo>
                  <a:pt x="231" y="192"/>
                  <a:pt x="241" y="168"/>
                  <a:pt x="241" y="141"/>
                </a:cubicBezTo>
                <a:cubicBezTo>
                  <a:pt x="241" y="128"/>
                  <a:pt x="239" y="116"/>
                  <a:pt x="235" y="105"/>
                </a:cubicBezTo>
                <a:moveTo>
                  <a:pt x="174" y="45"/>
                </a:moveTo>
                <a:cubicBezTo>
                  <a:pt x="163" y="42"/>
                  <a:pt x="152" y="40"/>
                  <a:pt x="140" y="40"/>
                </a:cubicBezTo>
                <a:cubicBezTo>
                  <a:pt x="85" y="40"/>
                  <a:pt x="40" y="85"/>
                  <a:pt x="40" y="141"/>
                </a:cubicBezTo>
                <a:cubicBezTo>
                  <a:pt x="40" y="168"/>
                  <a:pt x="50" y="192"/>
                  <a:pt x="67" y="210"/>
                </a:cubicBezTo>
                <a:moveTo>
                  <a:pt x="212" y="69"/>
                </a:moveTo>
                <a:cubicBezTo>
                  <a:pt x="157" y="124"/>
                  <a:pt x="157" y="124"/>
                  <a:pt x="157" y="124"/>
                </a:cubicBezTo>
              </a:path>
            </a:pathLst>
          </a:custGeom>
          <a:noFill/>
          <a:ln w="12700"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cxnSp>
        <p:nvCxnSpPr>
          <p:cNvPr id="136" name="Straight Arrow Connector 135">
            <a:extLst>
              <a:ext uri="{FF2B5EF4-FFF2-40B4-BE49-F238E27FC236}">
                <a16:creationId xmlns:a16="http://schemas.microsoft.com/office/drawing/2014/main" id="{DBBF79E5-7B3F-40A7-A294-50C53B60EDAA}"/>
              </a:ext>
            </a:extLst>
          </p:cNvPr>
          <p:cNvCxnSpPr>
            <a:cxnSpLocks/>
          </p:cNvCxnSpPr>
          <p:nvPr/>
        </p:nvCxnSpPr>
        <p:spPr>
          <a:xfrm flipH="1">
            <a:off x="5630643" y="5303773"/>
            <a:ext cx="1133507"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40" name="Rectangle 139">
            <a:extLst>
              <a:ext uri="{FF2B5EF4-FFF2-40B4-BE49-F238E27FC236}">
                <a16:creationId xmlns:a16="http://schemas.microsoft.com/office/drawing/2014/main" id="{67CFC7C8-CD4E-4396-A2B6-09DDC04DC6B1}"/>
              </a:ext>
            </a:extLst>
          </p:cNvPr>
          <p:cNvSpPr/>
          <p:nvPr/>
        </p:nvSpPr>
        <p:spPr>
          <a:xfrm>
            <a:off x="4643713" y="5623779"/>
            <a:ext cx="1120820"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Functions</a:t>
            </a:r>
          </a:p>
        </p:txBody>
      </p:sp>
      <p:sp>
        <p:nvSpPr>
          <p:cNvPr id="143" name="Rectangle 142">
            <a:extLst>
              <a:ext uri="{FF2B5EF4-FFF2-40B4-BE49-F238E27FC236}">
                <a16:creationId xmlns:a16="http://schemas.microsoft.com/office/drawing/2014/main" id="{51A0E451-1112-42AB-8717-840898985A47}"/>
              </a:ext>
            </a:extLst>
          </p:cNvPr>
          <p:cNvSpPr/>
          <p:nvPr/>
        </p:nvSpPr>
        <p:spPr>
          <a:xfrm>
            <a:off x="6639800" y="5623779"/>
            <a:ext cx="1220206"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Monitoring</a:t>
            </a:r>
          </a:p>
        </p:txBody>
      </p:sp>
    </p:spTree>
    <p:extLst>
      <p:ext uri="{BB962C8B-B14F-4D97-AF65-F5344CB8AC3E}">
        <p14:creationId xmlns:p14="http://schemas.microsoft.com/office/powerpoint/2010/main" val="1762986860"/>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D7BB4-5811-4C8B-AB25-88F0BD45AC1E}"/>
              </a:ext>
            </a:extLst>
          </p:cNvPr>
          <p:cNvSpPr>
            <a:spLocks noGrp="1"/>
          </p:cNvSpPr>
          <p:nvPr>
            <p:ph type="title"/>
          </p:nvPr>
        </p:nvSpPr>
        <p:spPr>
          <a:xfrm>
            <a:off x="268080" y="289514"/>
            <a:ext cx="11655840" cy="619444"/>
          </a:xfrm>
        </p:spPr>
        <p:txBody>
          <a:bodyPr/>
          <a:lstStyle/>
          <a:p>
            <a:r>
              <a:rPr lang="en-US" dirty="0"/>
              <a:t>Advanced Analytics on Big Data </a:t>
            </a:r>
          </a:p>
        </p:txBody>
      </p:sp>
      <p:sp>
        <p:nvSpPr>
          <p:cNvPr id="135" name="Rectangle 134">
            <a:extLst>
              <a:ext uri="{FF2B5EF4-FFF2-40B4-BE49-F238E27FC236}">
                <a16:creationId xmlns:a16="http://schemas.microsoft.com/office/drawing/2014/main" id="{733860E6-A3DB-423A-9D7E-1A74591D2AB6}"/>
              </a:ext>
            </a:extLst>
          </p:cNvPr>
          <p:cNvSpPr/>
          <p:nvPr/>
        </p:nvSpPr>
        <p:spPr bwMode="auto">
          <a:xfrm>
            <a:off x="2093436"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INGEST</a:t>
            </a:r>
          </a:p>
        </p:txBody>
      </p:sp>
      <p:sp>
        <p:nvSpPr>
          <p:cNvPr id="145" name="Rectangle 144">
            <a:extLst>
              <a:ext uri="{FF2B5EF4-FFF2-40B4-BE49-F238E27FC236}">
                <a16:creationId xmlns:a16="http://schemas.microsoft.com/office/drawing/2014/main" id="{339C63CC-B2CA-4E42-A0C4-401B0003E303}"/>
              </a:ext>
            </a:extLst>
          </p:cNvPr>
          <p:cNvSpPr/>
          <p:nvPr/>
        </p:nvSpPr>
        <p:spPr bwMode="auto">
          <a:xfrm>
            <a:off x="4212523"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STORE</a:t>
            </a:r>
          </a:p>
        </p:txBody>
      </p:sp>
      <p:sp>
        <p:nvSpPr>
          <p:cNvPr id="147" name="Rectangle 146">
            <a:extLst>
              <a:ext uri="{FF2B5EF4-FFF2-40B4-BE49-F238E27FC236}">
                <a16:creationId xmlns:a16="http://schemas.microsoft.com/office/drawing/2014/main" id="{0FDA152A-EC7E-4C0F-9092-C3081B40F56B}"/>
              </a:ext>
            </a:extLst>
          </p:cNvPr>
          <p:cNvSpPr/>
          <p:nvPr/>
        </p:nvSpPr>
        <p:spPr bwMode="auto">
          <a:xfrm>
            <a:off x="6306119"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PREP &amp; TRAIN</a:t>
            </a:r>
          </a:p>
        </p:txBody>
      </p:sp>
      <p:sp>
        <p:nvSpPr>
          <p:cNvPr id="148" name="Rectangle 147">
            <a:extLst>
              <a:ext uri="{FF2B5EF4-FFF2-40B4-BE49-F238E27FC236}">
                <a16:creationId xmlns:a16="http://schemas.microsoft.com/office/drawing/2014/main" id="{2EFD137A-3997-4F91-86CD-D688C27D42BB}"/>
              </a:ext>
            </a:extLst>
          </p:cNvPr>
          <p:cNvSpPr/>
          <p:nvPr/>
        </p:nvSpPr>
        <p:spPr bwMode="auto">
          <a:xfrm>
            <a:off x="8450697"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MODEL &amp; SERVE</a:t>
            </a:r>
          </a:p>
        </p:txBody>
      </p:sp>
      <p:cxnSp>
        <p:nvCxnSpPr>
          <p:cNvPr id="150" name="Straight Arrow Connector 149">
            <a:extLst>
              <a:ext uri="{FF2B5EF4-FFF2-40B4-BE49-F238E27FC236}">
                <a16:creationId xmlns:a16="http://schemas.microsoft.com/office/drawing/2014/main" id="{A8B98B42-695F-46FF-82A0-CA8F78CD41D5}"/>
              </a:ext>
            </a:extLst>
          </p:cNvPr>
          <p:cNvCxnSpPr>
            <a:cxnSpLocks/>
          </p:cNvCxnSpPr>
          <p:nvPr/>
        </p:nvCxnSpPr>
        <p:spPr>
          <a:xfrm>
            <a:off x="942848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51" name="Rectangle 150">
            <a:extLst>
              <a:ext uri="{FF2B5EF4-FFF2-40B4-BE49-F238E27FC236}">
                <a16:creationId xmlns:a16="http://schemas.microsoft.com/office/drawing/2014/main" id="{219FA284-B3A1-4A6D-8F0B-BBC5CA4B8C77}"/>
              </a:ext>
            </a:extLst>
          </p:cNvPr>
          <p:cNvSpPr/>
          <p:nvPr/>
        </p:nvSpPr>
        <p:spPr>
          <a:xfrm>
            <a:off x="4588408" y="3678571"/>
            <a:ext cx="1313180"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Blob Storage</a:t>
            </a:r>
          </a:p>
        </p:txBody>
      </p:sp>
      <p:grpSp>
        <p:nvGrpSpPr>
          <p:cNvPr id="176" name="Group 175">
            <a:extLst>
              <a:ext uri="{FF2B5EF4-FFF2-40B4-BE49-F238E27FC236}">
                <a16:creationId xmlns:a16="http://schemas.microsoft.com/office/drawing/2014/main" id="{CCFB4732-F3FD-4EA4-87F2-6DFED15CD57D}"/>
              </a:ext>
            </a:extLst>
          </p:cNvPr>
          <p:cNvGrpSpPr/>
          <p:nvPr/>
        </p:nvGrpSpPr>
        <p:grpSpPr>
          <a:xfrm>
            <a:off x="4991121" y="3181941"/>
            <a:ext cx="507755" cy="435880"/>
            <a:chOff x="2488014" y="1320237"/>
            <a:chExt cx="4696411" cy="4187931"/>
          </a:xfrm>
        </p:grpSpPr>
        <p:sp>
          <p:nvSpPr>
            <p:cNvPr id="177" name="Hexagon 176">
              <a:extLst>
                <a:ext uri="{FF2B5EF4-FFF2-40B4-BE49-F238E27FC236}">
                  <a16:creationId xmlns:a16="http://schemas.microsoft.com/office/drawing/2014/main" id="{CC4991F2-3030-4CC4-A4F3-D3D628B6CF55}"/>
                </a:ext>
              </a:extLst>
            </p:cNvPr>
            <p:cNvSpPr/>
            <p:nvPr/>
          </p:nvSpPr>
          <p:spPr bwMode="auto">
            <a:xfrm>
              <a:off x="2488014" y="1320237"/>
              <a:ext cx="4696411" cy="4187931"/>
            </a:xfrm>
            <a:prstGeom prst="hexagon">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8" name="Snip Single Corner Rectangle 26">
              <a:extLst>
                <a:ext uri="{FF2B5EF4-FFF2-40B4-BE49-F238E27FC236}">
                  <a16:creationId xmlns:a16="http://schemas.microsoft.com/office/drawing/2014/main" id="{40D9343D-5696-4237-80BD-ED3D89B78F69}"/>
                </a:ext>
              </a:extLst>
            </p:cNvPr>
            <p:cNvSpPr/>
            <p:nvPr/>
          </p:nvSpPr>
          <p:spPr bwMode="auto">
            <a:xfrm>
              <a:off x="3677767" y="2189578"/>
              <a:ext cx="2316905" cy="2449240"/>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91440" rIns="0" bIns="91440" numCol="1" spcCol="0" rtlCol="0" fromWordArt="0" anchor="ctr" anchorCtr="1"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505050"/>
                </a:solidFill>
                <a:effectLst/>
                <a:uLnTx/>
                <a:uFillTx/>
                <a:latin typeface="Segoe UI Semilight"/>
                <a:ea typeface="Segoe UI" pitchFamily="34" charset="0"/>
                <a:cs typeface="Segoe UI" pitchFamily="34" charset="0"/>
              </a:endParaRPr>
            </a:p>
          </p:txBody>
        </p:sp>
        <p:grpSp>
          <p:nvGrpSpPr>
            <p:cNvPr id="179" name="Group 178">
              <a:extLst>
                <a:ext uri="{FF2B5EF4-FFF2-40B4-BE49-F238E27FC236}">
                  <a16:creationId xmlns:a16="http://schemas.microsoft.com/office/drawing/2014/main" id="{8E594E64-FF13-46BD-97A5-D0B0C116F829}"/>
                </a:ext>
              </a:extLst>
            </p:cNvPr>
            <p:cNvGrpSpPr/>
            <p:nvPr/>
          </p:nvGrpSpPr>
          <p:grpSpPr>
            <a:xfrm>
              <a:off x="4271147" y="2716509"/>
              <a:ext cx="790232" cy="1472559"/>
              <a:chOff x="4917030" y="1019829"/>
              <a:chExt cx="123056" cy="229308"/>
            </a:xfrm>
          </p:grpSpPr>
          <p:sp>
            <p:nvSpPr>
              <p:cNvPr id="181" name="Freeform: Shape 180">
                <a:extLst>
                  <a:ext uri="{FF2B5EF4-FFF2-40B4-BE49-F238E27FC236}">
                    <a16:creationId xmlns:a16="http://schemas.microsoft.com/office/drawing/2014/main" id="{9B858685-BF74-471E-A41E-1B53BA707153}"/>
                  </a:ext>
                </a:extLst>
              </p:cNvPr>
              <p:cNvSpPr/>
              <p:nvPr/>
            </p:nvSpPr>
            <p:spPr bwMode="auto">
              <a:xfrm>
                <a:off x="4981844" y="1019829"/>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2" name="Freeform: Shape 181">
                <a:extLst>
                  <a:ext uri="{FF2B5EF4-FFF2-40B4-BE49-F238E27FC236}">
                    <a16:creationId xmlns:a16="http://schemas.microsoft.com/office/drawing/2014/main" id="{67A66092-0656-4557-BD82-ECEC68F80804}"/>
                  </a:ext>
                </a:extLst>
              </p:cNvPr>
              <p:cNvSpPr/>
              <p:nvPr/>
            </p:nvSpPr>
            <p:spPr bwMode="auto">
              <a:xfrm>
                <a:off x="4929274" y="1019829"/>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3" name="Freeform: Shape 182">
                <a:extLst>
                  <a:ext uri="{FF2B5EF4-FFF2-40B4-BE49-F238E27FC236}">
                    <a16:creationId xmlns:a16="http://schemas.microsoft.com/office/drawing/2014/main" id="{0EC54C47-B9E1-46E6-B11D-6B880A0AF9DB}"/>
                  </a:ext>
                </a:extLst>
              </p:cNvPr>
              <p:cNvSpPr/>
              <p:nvPr/>
            </p:nvSpPr>
            <p:spPr bwMode="auto">
              <a:xfrm>
                <a:off x="4917030" y="1156660"/>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4" name="Freeform: Shape 183">
                <a:extLst>
                  <a:ext uri="{FF2B5EF4-FFF2-40B4-BE49-F238E27FC236}">
                    <a16:creationId xmlns:a16="http://schemas.microsoft.com/office/drawing/2014/main" id="{03B0BA54-6AFB-4610-AB10-3E8A05FC51ED}"/>
                  </a:ext>
                </a:extLst>
              </p:cNvPr>
              <p:cNvSpPr/>
              <p:nvPr/>
            </p:nvSpPr>
            <p:spPr bwMode="auto">
              <a:xfrm>
                <a:off x="5010414" y="1156660"/>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180" name="Right Triangle 179">
              <a:extLst>
                <a:ext uri="{FF2B5EF4-FFF2-40B4-BE49-F238E27FC236}">
                  <a16:creationId xmlns:a16="http://schemas.microsoft.com/office/drawing/2014/main" id="{05F17D75-09A3-4387-AB3B-61FA5AA08DDC}"/>
                </a:ext>
              </a:extLst>
            </p:cNvPr>
            <p:cNvSpPr/>
            <p:nvPr/>
          </p:nvSpPr>
          <p:spPr bwMode="auto">
            <a:xfrm>
              <a:off x="5326465" y="2189578"/>
              <a:ext cx="668199" cy="662471"/>
            </a:xfrm>
            <a:prstGeom prst="rtTriangl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mn-ea"/>
                <a:cs typeface="Segoe UI" pitchFamily="34" charset="0"/>
              </a:endParaRPr>
            </a:p>
          </p:txBody>
        </p:sp>
      </p:grpSp>
      <p:grpSp>
        <p:nvGrpSpPr>
          <p:cNvPr id="262" name="Group 261">
            <a:extLst>
              <a:ext uri="{FF2B5EF4-FFF2-40B4-BE49-F238E27FC236}">
                <a16:creationId xmlns:a16="http://schemas.microsoft.com/office/drawing/2014/main" id="{12AD8D00-BE51-4C38-9C85-51808C9AB550}"/>
              </a:ext>
            </a:extLst>
          </p:cNvPr>
          <p:cNvGrpSpPr/>
          <p:nvPr/>
        </p:nvGrpSpPr>
        <p:grpSpPr>
          <a:xfrm>
            <a:off x="263999" y="4979867"/>
            <a:ext cx="1549001" cy="842004"/>
            <a:chOff x="263999" y="4368454"/>
            <a:chExt cx="1549001" cy="842004"/>
          </a:xfrm>
        </p:grpSpPr>
        <p:grpSp>
          <p:nvGrpSpPr>
            <p:cNvPr id="263" name="Group 262">
              <a:extLst>
                <a:ext uri="{FF2B5EF4-FFF2-40B4-BE49-F238E27FC236}">
                  <a16:creationId xmlns:a16="http://schemas.microsoft.com/office/drawing/2014/main" id="{631A0475-0716-4BC2-80B2-FB888C2EA888}"/>
                </a:ext>
              </a:extLst>
            </p:cNvPr>
            <p:cNvGrpSpPr/>
            <p:nvPr/>
          </p:nvGrpSpPr>
          <p:grpSpPr>
            <a:xfrm>
              <a:off x="816403" y="4368454"/>
              <a:ext cx="444192" cy="386556"/>
              <a:chOff x="1777107" y="1240971"/>
              <a:chExt cx="1471494" cy="1280568"/>
            </a:xfrm>
          </p:grpSpPr>
          <p:sp>
            <p:nvSpPr>
              <p:cNvPr id="265" name="Freeform 18">
                <a:extLst>
                  <a:ext uri="{FF2B5EF4-FFF2-40B4-BE49-F238E27FC236}">
                    <a16:creationId xmlns:a16="http://schemas.microsoft.com/office/drawing/2014/main" id="{EEEFAACB-9D33-4274-9FB4-FB1A87E9915B}"/>
                  </a:ext>
                </a:extLst>
              </p:cNvPr>
              <p:cNvSpPr>
                <a:spLocks noChangeArrowheads="1"/>
              </p:cNvSpPr>
              <p:nvPr/>
            </p:nvSpPr>
            <p:spPr bwMode="auto">
              <a:xfrm>
                <a:off x="1777107" y="1240971"/>
                <a:ext cx="1471494" cy="1151010"/>
              </a:xfrm>
              <a:custGeom>
                <a:avLst/>
                <a:gdLst>
                  <a:gd name="T0" fmla="*/ 4759 w 4760"/>
                  <a:gd name="T1" fmla="*/ 3395 h 3724"/>
                  <a:gd name="T2" fmla="*/ 4449 w 4760"/>
                  <a:gd name="T3" fmla="*/ 3723 h 3724"/>
                  <a:gd name="T4" fmla="*/ 310 w 4760"/>
                  <a:gd name="T5" fmla="*/ 3723 h 3724"/>
                  <a:gd name="T6" fmla="*/ 0 w 4760"/>
                  <a:gd name="T7" fmla="*/ 3395 h 3724"/>
                  <a:gd name="T8" fmla="*/ 0 w 4760"/>
                  <a:gd name="T9" fmla="*/ 328 h 3724"/>
                  <a:gd name="T10" fmla="*/ 310 w 4760"/>
                  <a:gd name="T11" fmla="*/ 0 h 3724"/>
                  <a:gd name="T12" fmla="*/ 4449 w 4760"/>
                  <a:gd name="T13" fmla="*/ 0 h 3724"/>
                  <a:gd name="T14" fmla="*/ 4759 w 4760"/>
                  <a:gd name="T15" fmla="*/ 328 h 3724"/>
                  <a:gd name="T16" fmla="*/ 4759 w 4760"/>
                  <a:gd name="T17" fmla="*/ 3395 h 3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60" h="3724">
                    <a:moveTo>
                      <a:pt x="4759" y="3395"/>
                    </a:moveTo>
                    <a:cubicBezTo>
                      <a:pt x="4759" y="3576"/>
                      <a:pt x="4620" y="3723"/>
                      <a:pt x="4449" y="3723"/>
                    </a:cubicBezTo>
                    <a:lnTo>
                      <a:pt x="310" y="3723"/>
                    </a:lnTo>
                    <a:cubicBezTo>
                      <a:pt x="139" y="3723"/>
                      <a:pt x="0" y="3576"/>
                      <a:pt x="0" y="3395"/>
                    </a:cubicBezTo>
                    <a:lnTo>
                      <a:pt x="0" y="328"/>
                    </a:lnTo>
                    <a:cubicBezTo>
                      <a:pt x="0" y="147"/>
                      <a:pt x="139" y="0"/>
                      <a:pt x="310" y="0"/>
                    </a:cubicBezTo>
                    <a:lnTo>
                      <a:pt x="4449" y="0"/>
                    </a:lnTo>
                    <a:cubicBezTo>
                      <a:pt x="4620" y="0"/>
                      <a:pt x="4759" y="147"/>
                      <a:pt x="4759" y="328"/>
                    </a:cubicBezTo>
                    <a:lnTo>
                      <a:pt x="4759" y="3395"/>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66" name="Line 19">
                <a:extLst>
                  <a:ext uri="{FF2B5EF4-FFF2-40B4-BE49-F238E27FC236}">
                    <a16:creationId xmlns:a16="http://schemas.microsoft.com/office/drawing/2014/main" id="{03F001AF-72F7-4468-B033-0DD7CDC2CCDC}"/>
                  </a:ext>
                </a:extLst>
              </p:cNvPr>
              <p:cNvSpPr>
                <a:spLocks noChangeShapeType="1"/>
              </p:cNvSpPr>
              <p:nvPr/>
            </p:nvSpPr>
            <p:spPr bwMode="auto">
              <a:xfrm>
                <a:off x="2060746" y="2521539"/>
                <a:ext cx="904217"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67" name="Line 20">
                <a:extLst>
                  <a:ext uri="{FF2B5EF4-FFF2-40B4-BE49-F238E27FC236}">
                    <a16:creationId xmlns:a16="http://schemas.microsoft.com/office/drawing/2014/main" id="{64838BA2-3C0A-40BB-9A38-9ED8D24D1F28}"/>
                  </a:ext>
                </a:extLst>
              </p:cNvPr>
              <p:cNvSpPr>
                <a:spLocks noChangeShapeType="1"/>
              </p:cNvSpPr>
              <p:nvPr/>
            </p:nvSpPr>
            <p:spPr bwMode="auto">
              <a:xfrm>
                <a:off x="2512854" y="2393347"/>
                <a:ext cx="0" cy="12819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68" name="Freeform 21">
                <a:extLst>
                  <a:ext uri="{FF2B5EF4-FFF2-40B4-BE49-F238E27FC236}">
                    <a16:creationId xmlns:a16="http://schemas.microsoft.com/office/drawing/2014/main" id="{87781847-44EA-4390-9F40-F13D6F60F3C2}"/>
                  </a:ext>
                </a:extLst>
              </p:cNvPr>
              <p:cNvSpPr>
                <a:spLocks noChangeArrowheads="1"/>
              </p:cNvSpPr>
              <p:nvPr/>
            </p:nvSpPr>
            <p:spPr bwMode="auto">
              <a:xfrm>
                <a:off x="2480806" y="2232421"/>
                <a:ext cx="64096" cy="64096"/>
              </a:xfrm>
              <a:custGeom>
                <a:avLst/>
                <a:gdLst>
                  <a:gd name="T0" fmla="*/ 205 w 206"/>
                  <a:gd name="T1" fmla="*/ 103 h 207"/>
                  <a:gd name="T2" fmla="*/ 192 w 206"/>
                  <a:gd name="T3" fmla="*/ 155 h 207"/>
                  <a:gd name="T4" fmla="*/ 154 w 206"/>
                  <a:gd name="T5" fmla="*/ 192 h 207"/>
                  <a:gd name="T6" fmla="*/ 103 w 206"/>
                  <a:gd name="T7" fmla="*/ 206 h 207"/>
                  <a:gd name="T8" fmla="*/ 51 w 206"/>
                  <a:gd name="T9" fmla="*/ 192 h 207"/>
                  <a:gd name="T10" fmla="*/ 13 w 206"/>
                  <a:gd name="T11" fmla="*/ 155 h 207"/>
                  <a:gd name="T12" fmla="*/ 0 w 206"/>
                  <a:gd name="T13" fmla="*/ 103 h 207"/>
                  <a:gd name="T14" fmla="*/ 13 w 206"/>
                  <a:gd name="T15" fmla="*/ 52 h 207"/>
                  <a:gd name="T16" fmla="*/ 51 w 206"/>
                  <a:gd name="T17" fmla="*/ 14 h 207"/>
                  <a:gd name="T18" fmla="*/ 103 w 206"/>
                  <a:gd name="T19" fmla="*/ 0 h 207"/>
                  <a:gd name="T20" fmla="*/ 154 w 206"/>
                  <a:gd name="T21" fmla="*/ 14 h 207"/>
                  <a:gd name="T22" fmla="*/ 192 w 206"/>
                  <a:gd name="T23" fmla="*/ 52 h 207"/>
                  <a:gd name="T24" fmla="*/ 205 w 206"/>
                  <a:gd name="T25" fmla="*/ 10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207">
                    <a:moveTo>
                      <a:pt x="205" y="103"/>
                    </a:moveTo>
                    <a:cubicBezTo>
                      <a:pt x="205" y="122"/>
                      <a:pt x="201" y="139"/>
                      <a:pt x="192" y="155"/>
                    </a:cubicBezTo>
                    <a:cubicBezTo>
                      <a:pt x="182" y="172"/>
                      <a:pt x="170" y="183"/>
                      <a:pt x="154" y="192"/>
                    </a:cubicBezTo>
                    <a:cubicBezTo>
                      <a:pt x="138" y="202"/>
                      <a:pt x="121" y="206"/>
                      <a:pt x="103" y="206"/>
                    </a:cubicBezTo>
                    <a:cubicBezTo>
                      <a:pt x="84" y="206"/>
                      <a:pt x="67" y="202"/>
                      <a:pt x="51" y="192"/>
                    </a:cubicBezTo>
                    <a:cubicBezTo>
                      <a:pt x="35" y="183"/>
                      <a:pt x="22" y="172"/>
                      <a:pt x="13" y="155"/>
                    </a:cubicBezTo>
                    <a:cubicBezTo>
                      <a:pt x="3" y="139"/>
                      <a:pt x="0" y="122"/>
                      <a:pt x="0" y="103"/>
                    </a:cubicBezTo>
                    <a:cubicBezTo>
                      <a:pt x="0" y="84"/>
                      <a:pt x="3" y="69"/>
                      <a:pt x="13" y="52"/>
                    </a:cubicBezTo>
                    <a:cubicBezTo>
                      <a:pt x="22" y="36"/>
                      <a:pt x="35" y="24"/>
                      <a:pt x="51" y="14"/>
                    </a:cubicBezTo>
                    <a:cubicBezTo>
                      <a:pt x="67" y="5"/>
                      <a:pt x="84" y="0"/>
                      <a:pt x="103" y="0"/>
                    </a:cubicBezTo>
                    <a:cubicBezTo>
                      <a:pt x="121" y="0"/>
                      <a:pt x="138" y="5"/>
                      <a:pt x="154" y="14"/>
                    </a:cubicBezTo>
                    <a:cubicBezTo>
                      <a:pt x="170" y="24"/>
                      <a:pt x="182" y="36"/>
                      <a:pt x="192" y="52"/>
                    </a:cubicBezTo>
                    <a:cubicBezTo>
                      <a:pt x="201" y="69"/>
                      <a:pt x="205" y="84"/>
                      <a:pt x="205" y="103"/>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69" name="Line 22">
                <a:extLst>
                  <a:ext uri="{FF2B5EF4-FFF2-40B4-BE49-F238E27FC236}">
                    <a16:creationId xmlns:a16="http://schemas.microsoft.com/office/drawing/2014/main" id="{3310533E-47FE-4227-944D-46C52FA5F8CD}"/>
                  </a:ext>
                </a:extLst>
              </p:cNvPr>
              <p:cNvSpPr>
                <a:spLocks noChangeShapeType="1"/>
              </p:cNvSpPr>
              <p:nvPr/>
            </p:nvSpPr>
            <p:spPr bwMode="auto">
              <a:xfrm>
                <a:off x="1777107" y="2136958"/>
                <a:ext cx="1471494"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70" name="Freeform 23">
                <a:extLst>
                  <a:ext uri="{FF2B5EF4-FFF2-40B4-BE49-F238E27FC236}">
                    <a16:creationId xmlns:a16="http://schemas.microsoft.com/office/drawing/2014/main" id="{A3089C01-2CDD-4E08-B585-1C1E88BE9436}"/>
                  </a:ext>
                </a:extLst>
              </p:cNvPr>
              <p:cNvSpPr>
                <a:spLocks noChangeArrowheads="1"/>
              </p:cNvSpPr>
              <p:nvPr/>
            </p:nvSpPr>
            <p:spPr bwMode="auto">
              <a:xfrm>
                <a:off x="1936666" y="1369163"/>
                <a:ext cx="640965" cy="640965"/>
              </a:xfrm>
              <a:custGeom>
                <a:avLst/>
                <a:gdLst>
                  <a:gd name="T0" fmla="*/ 2071 w 2072"/>
                  <a:gd name="T1" fmla="*/ 1036 h 2072"/>
                  <a:gd name="T2" fmla="*/ 1932 w 2072"/>
                  <a:gd name="T3" fmla="*/ 1553 h 2072"/>
                  <a:gd name="T4" fmla="*/ 1553 w 2072"/>
                  <a:gd name="T5" fmla="*/ 1932 h 2072"/>
                  <a:gd name="T6" fmla="*/ 1036 w 2072"/>
                  <a:gd name="T7" fmla="*/ 2071 h 2072"/>
                  <a:gd name="T8" fmla="*/ 518 w 2072"/>
                  <a:gd name="T9" fmla="*/ 1932 h 2072"/>
                  <a:gd name="T10" fmla="*/ 139 w 2072"/>
                  <a:gd name="T11" fmla="*/ 1553 h 2072"/>
                  <a:gd name="T12" fmla="*/ 0 w 2072"/>
                  <a:gd name="T13" fmla="*/ 1036 h 2072"/>
                  <a:gd name="T14" fmla="*/ 139 w 2072"/>
                  <a:gd name="T15" fmla="*/ 518 h 2072"/>
                  <a:gd name="T16" fmla="*/ 518 w 2072"/>
                  <a:gd name="T17" fmla="*/ 139 h 2072"/>
                  <a:gd name="T18" fmla="*/ 1036 w 2072"/>
                  <a:gd name="T19" fmla="*/ 0 h 2072"/>
                  <a:gd name="T20" fmla="*/ 1553 w 2072"/>
                  <a:gd name="T21" fmla="*/ 139 h 2072"/>
                  <a:gd name="T22" fmla="*/ 1932 w 2072"/>
                  <a:gd name="T23" fmla="*/ 518 h 2072"/>
                  <a:gd name="T24" fmla="*/ 2071 w 2072"/>
                  <a:gd name="T25" fmla="*/ 1036 h 2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72" h="2072">
                    <a:moveTo>
                      <a:pt x="2071" y="1036"/>
                    </a:moveTo>
                    <a:cubicBezTo>
                      <a:pt x="2071" y="1226"/>
                      <a:pt x="2027" y="1388"/>
                      <a:pt x="1932" y="1553"/>
                    </a:cubicBezTo>
                    <a:cubicBezTo>
                      <a:pt x="1837" y="1718"/>
                      <a:pt x="1718" y="1837"/>
                      <a:pt x="1553" y="1932"/>
                    </a:cubicBezTo>
                    <a:cubicBezTo>
                      <a:pt x="1388" y="2028"/>
                      <a:pt x="1226" y="2071"/>
                      <a:pt x="1036" y="2071"/>
                    </a:cubicBezTo>
                    <a:cubicBezTo>
                      <a:pt x="845" y="2071"/>
                      <a:pt x="683" y="2028"/>
                      <a:pt x="518" y="1932"/>
                    </a:cubicBezTo>
                    <a:cubicBezTo>
                      <a:pt x="353" y="1837"/>
                      <a:pt x="234" y="1718"/>
                      <a:pt x="139" y="1553"/>
                    </a:cubicBezTo>
                    <a:cubicBezTo>
                      <a:pt x="44" y="1388"/>
                      <a:pt x="0" y="1227"/>
                      <a:pt x="0" y="1036"/>
                    </a:cubicBezTo>
                    <a:cubicBezTo>
                      <a:pt x="0" y="846"/>
                      <a:pt x="44" y="683"/>
                      <a:pt x="139" y="518"/>
                    </a:cubicBezTo>
                    <a:cubicBezTo>
                      <a:pt x="234" y="353"/>
                      <a:pt x="353" y="234"/>
                      <a:pt x="518" y="139"/>
                    </a:cubicBezTo>
                    <a:cubicBezTo>
                      <a:pt x="683" y="44"/>
                      <a:pt x="845" y="0"/>
                      <a:pt x="1036" y="0"/>
                    </a:cubicBezTo>
                    <a:cubicBezTo>
                      <a:pt x="1226" y="0"/>
                      <a:pt x="1388" y="44"/>
                      <a:pt x="1553" y="139"/>
                    </a:cubicBezTo>
                    <a:cubicBezTo>
                      <a:pt x="1718" y="234"/>
                      <a:pt x="1837" y="353"/>
                      <a:pt x="1932" y="518"/>
                    </a:cubicBezTo>
                    <a:cubicBezTo>
                      <a:pt x="2027" y="683"/>
                      <a:pt x="2071" y="845"/>
                      <a:pt x="2071" y="1036"/>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71" name="Freeform 24">
                <a:extLst>
                  <a:ext uri="{FF2B5EF4-FFF2-40B4-BE49-F238E27FC236}">
                    <a16:creationId xmlns:a16="http://schemas.microsoft.com/office/drawing/2014/main" id="{D75F2017-C35A-479A-AF03-49DC214D75C5}"/>
                  </a:ext>
                </a:extLst>
              </p:cNvPr>
              <p:cNvSpPr>
                <a:spLocks noChangeArrowheads="1"/>
              </p:cNvSpPr>
              <p:nvPr/>
            </p:nvSpPr>
            <p:spPr bwMode="auto">
              <a:xfrm>
                <a:off x="2257151" y="1425078"/>
                <a:ext cx="205926" cy="510044"/>
              </a:xfrm>
              <a:custGeom>
                <a:avLst/>
                <a:gdLst>
                  <a:gd name="T0" fmla="*/ 584 w 664"/>
                  <a:gd name="T1" fmla="*/ 0 h 1648"/>
                  <a:gd name="T2" fmla="*/ 0 w 664"/>
                  <a:gd name="T3" fmla="*/ 854 h 1648"/>
                  <a:gd name="T4" fmla="*/ 663 w 664"/>
                  <a:gd name="T5" fmla="*/ 1647 h 1648"/>
                </a:gdLst>
                <a:ahLst/>
                <a:cxnLst>
                  <a:cxn ang="0">
                    <a:pos x="T0" y="T1"/>
                  </a:cxn>
                  <a:cxn ang="0">
                    <a:pos x="T2" y="T3"/>
                  </a:cxn>
                  <a:cxn ang="0">
                    <a:pos x="T4" y="T5"/>
                  </a:cxn>
                </a:cxnLst>
                <a:rect l="0" t="0" r="r" b="b"/>
                <a:pathLst>
                  <a:path w="664" h="1648">
                    <a:moveTo>
                      <a:pt x="584" y="0"/>
                    </a:moveTo>
                    <a:lnTo>
                      <a:pt x="0" y="854"/>
                    </a:lnTo>
                    <a:lnTo>
                      <a:pt x="663" y="1647"/>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72" name="Line 25">
                <a:extLst>
                  <a:ext uri="{FF2B5EF4-FFF2-40B4-BE49-F238E27FC236}">
                    <a16:creationId xmlns:a16="http://schemas.microsoft.com/office/drawing/2014/main" id="{CE52B23D-D071-4CB0-9F8C-6718BEEA978B}"/>
                  </a:ext>
                </a:extLst>
              </p:cNvPr>
              <p:cNvSpPr>
                <a:spLocks noChangeShapeType="1"/>
              </p:cNvSpPr>
              <p:nvPr/>
            </p:nvSpPr>
            <p:spPr bwMode="auto">
              <a:xfrm flipH="1">
                <a:off x="1935304" y="1689648"/>
                <a:ext cx="323209"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73" name="Line 26">
                <a:extLst>
                  <a:ext uri="{FF2B5EF4-FFF2-40B4-BE49-F238E27FC236}">
                    <a16:creationId xmlns:a16="http://schemas.microsoft.com/office/drawing/2014/main" id="{907D6379-0057-4C44-BFB7-F088A8DBB8CD}"/>
                  </a:ext>
                </a:extLst>
              </p:cNvPr>
              <p:cNvSpPr>
                <a:spLocks noChangeShapeType="1"/>
              </p:cNvSpPr>
              <p:nvPr/>
            </p:nvSpPr>
            <p:spPr bwMode="auto">
              <a:xfrm>
                <a:off x="2704461" y="1433259"/>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74" name="Line 27">
                <a:extLst>
                  <a:ext uri="{FF2B5EF4-FFF2-40B4-BE49-F238E27FC236}">
                    <a16:creationId xmlns:a16="http://schemas.microsoft.com/office/drawing/2014/main" id="{E46510DE-589D-4A11-AA62-0FA41B829C0A}"/>
                  </a:ext>
                </a:extLst>
              </p:cNvPr>
              <p:cNvSpPr>
                <a:spLocks noChangeShapeType="1"/>
              </p:cNvSpPr>
              <p:nvPr/>
            </p:nvSpPr>
            <p:spPr bwMode="auto">
              <a:xfrm flipV="1">
                <a:off x="2704461" y="1622967"/>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75" name="Line 28">
                <a:extLst>
                  <a:ext uri="{FF2B5EF4-FFF2-40B4-BE49-F238E27FC236}">
                    <a16:creationId xmlns:a16="http://schemas.microsoft.com/office/drawing/2014/main" id="{429DAF91-C1D5-4407-A41F-BAB8B214864A}"/>
                  </a:ext>
                </a:extLst>
              </p:cNvPr>
              <p:cNvSpPr>
                <a:spLocks noChangeShapeType="1"/>
              </p:cNvSpPr>
              <p:nvPr/>
            </p:nvSpPr>
            <p:spPr bwMode="auto">
              <a:xfrm>
                <a:off x="2704461" y="1816478"/>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grpSp>
        <p:sp>
          <p:nvSpPr>
            <p:cNvPr id="264" name="TextBox 263">
              <a:extLst>
                <a:ext uri="{FF2B5EF4-FFF2-40B4-BE49-F238E27FC236}">
                  <a16:creationId xmlns:a16="http://schemas.microsoft.com/office/drawing/2014/main" id="{26300DB4-DB38-4359-91B1-C2AEED5C2CB7}"/>
                </a:ext>
              </a:extLst>
            </p:cNvPr>
            <p:cNvSpPr txBox="1"/>
            <p:nvPr/>
          </p:nvSpPr>
          <p:spPr>
            <a:xfrm>
              <a:off x="263999" y="4810348"/>
              <a:ext cx="1549001"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Business/custom apps</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(Structured)</a:t>
              </a:r>
            </a:p>
          </p:txBody>
        </p:sp>
      </p:grpSp>
      <p:grpSp>
        <p:nvGrpSpPr>
          <p:cNvPr id="276" name="Group 275">
            <a:extLst>
              <a:ext uri="{FF2B5EF4-FFF2-40B4-BE49-F238E27FC236}">
                <a16:creationId xmlns:a16="http://schemas.microsoft.com/office/drawing/2014/main" id="{2753E11D-7931-4AE0-AF43-B08EC4D14056}"/>
              </a:ext>
            </a:extLst>
          </p:cNvPr>
          <p:cNvGrpSpPr/>
          <p:nvPr/>
        </p:nvGrpSpPr>
        <p:grpSpPr>
          <a:xfrm>
            <a:off x="237733" y="2338349"/>
            <a:ext cx="1601533" cy="831610"/>
            <a:chOff x="237733" y="2247489"/>
            <a:chExt cx="1601533" cy="831610"/>
          </a:xfrm>
        </p:grpSpPr>
        <p:grpSp>
          <p:nvGrpSpPr>
            <p:cNvPr id="277" name="Group 276">
              <a:extLst>
                <a:ext uri="{FF2B5EF4-FFF2-40B4-BE49-F238E27FC236}">
                  <a16:creationId xmlns:a16="http://schemas.microsoft.com/office/drawing/2014/main" id="{38FB2B84-D10E-4792-877D-BB2D134DBC8D}"/>
                </a:ext>
              </a:extLst>
            </p:cNvPr>
            <p:cNvGrpSpPr/>
            <p:nvPr/>
          </p:nvGrpSpPr>
          <p:grpSpPr>
            <a:xfrm>
              <a:off x="891641" y="2247489"/>
              <a:ext cx="293717" cy="359549"/>
              <a:chOff x="965200" y="3436897"/>
              <a:chExt cx="528881" cy="647424"/>
            </a:xfrm>
          </p:grpSpPr>
          <p:grpSp>
            <p:nvGrpSpPr>
              <p:cNvPr id="279" name="Group 278">
                <a:extLst>
                  <a:ext uri="{FF2B5EF4-FFF2-40B4-BE49-F238E27FC236}">
                    <a16:creationId xmlns:a16="http://schemas.microsoft.com/office/drawing/2014/main" id="{1E007577-4227-45D2-9B0E-C68B23F588A1}"/>
                  </a:ext>
                </a:extLst>
              </p:cNvPr>
              <p:cNvGrpSpPr/>
              <p:nvPr/>
            </p:nvGrpSpPr>
            <p:grpSpPr>
              <a:xfrm flipH="1">
                <a:off x="965200" y="3436897"/>
                <a:ext cx="528881" cy="647424"/>
                <a:chOff x="3003960" y="3685414"/>
                <a:chExt cx="403310" cy="493707"/>
              </a:xfrm>
            </p:grpSpPr>
            <p:sp>
              <p:nvSpPr>
                <p:cNvPr id="284" name="Snip Single Corner Rectangle 26">
                  <a:extLst>
                    <a:ext uri="{FF2B5EF4-FFF2-40B4-BE49-F238E27FC236}">
                      <a16:creationId xmlns:a16="http://schemas.microsoft.com/office/drawing/2014/main" id="{65951BA5-0278-43AB-BE41-637C2F2B3D34}"/>
                    </a:ext>
                  </a:extLst>
                </p:cNvPr>
                <p:cNvSpPr/>
                <p:nvPr/>
              </p:nvSpPr>
              <p:spPr bwMode="auto">
                <a:xfrm flipH="1">
                  <a:off x="3003960" y="3685414"/>
                  <a:ext cx="403310" cy="493707"/>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85" name="Triangle 27">
                  <a:extLst>
                    <a:ext uri="{FF2B5EF4-FFF2-40B4-BE49-F238E27FC236}">
                      <a16:creationId xmlns:a16="http://schemas.microsoft.com/office/drawing/2014/main" id="{5C941DF5-3787-4E1B-BAF3-E21CEC58A166}"/>
                    </a:ext>
                  </a:extLst>
                </p:cNvPr>
                <p:cNvSpPr/>
                <p:nvPr/>
              </p:nvSpPr>
              <p:spPr bwMode="auto">
                <a:xfrm rot="8100000">
                  <a:off x="3012552" y="3733609"/>
                  <a:ext cx="160049" cy="80930"/>
                </a:xfrm>
                <a:prstGeom prst="triangle">
                  <a:avLst/>
                </a:pr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280" name="Straight Connector 279">
                <a:extLst>
                  <a:ext uri="{FF2B5EF4-FFF2-40B4-BE49-F238E27FC236}">
                    <a16:creationId xmlns:a16="http://schemas.microsoft.com/office/drawing/2014/main" id="{E23E2839-A228-4C62-9CDB-6F4EC332391C}"/>
                  </a:ext>
                </a:extLst>
              </p:cNvPr>
              <p:cNvCxnSpPr/>
              <p:nvPr/>
            </p:nvCxnSpPr>
            <p:spPr>
              <a:xfrm>
                <a:off x="1047750" y="3578225"/>
                <a:ext cx="2159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1B2BA09D-FDBF-4082-92B2-51B7F624B4D5}"/>
                  </a:ext>
                </a:extLst>
              </p:cNvPr>
              <p:cNvCxnSpPr/>
              <p:nvPr/>
            </p:nvCxnSpPr>
            <p:spPr>
              <a:xfrm>
                <a:off x="1047750" y="3697817"/>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80607F4C-9F77-458F-92C8-FCAFEF04FD19}"/>
                  </a:ext>
                </a:extLst>
              </p:cNvPr>
              <p:cNvCxnSpPr/>
              <p:nvPr/>
            </p:nvCxnSpPr>
            <p:spPr>
              <a:xfrm>
                <a:off x="1047750" y="3817409"/>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C191E432-403E-4529-8F14-81CB651DBC02}"/>
                  </a:ext>
                </a:extLst>
              </p:cNvPr>
              <p:cNvCxnSpPr/>
              <p:nvPr/>
            </p:nvCxnSpPr>
            <p:spPr>
              <a:xfrm>
                <a:off x="1047750" y="3937000"/>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sp>
          <p:nvSpPr>
            <p:cNvPr id="278" name="TextBox 277">
              <a:extLst>
                <a:ext uri="{FF2B5EF4-FFF2-40B4-BE49-F238E27FC236}">
                  <a16:creationId xmlns:a16="http://schemas.microsoft.com/office/drawing/2014/main" id="{9AE4EAF2-DB31-4D30-9B0F-C6B817CF4D8E}"/>
                </a:ext>
              </a:extLst>
            </p:cNvPr>
            <p:cNvSpPr txBox="1"/>
            <p:nvPr/>
          </p:nvSpPr>
          <p:spPr>
            <a:xfrm>
              <a:off x="237733" y="2678989"/>
              <a:ext cx="1601533"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Logs, files and media</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cxnSp>
        <p:nvCxnSpPr>
          <p:cNvPr id="286" name="Connector: Elbow 285">
            <a:extLst>
              <a:ext uri="{FF2B5EF4-FFF2-40B4-BE49-F238E27FC236}">
                <a16:creationId xmlns:a16="http://schemas.microsoft.com/office/drawing/2014/main" id="{33B50090-7F1E-40E5-A037-E1CF694F8B4A}"/>
              </a:ext>
            </a:extLst>
          </p:cNvPr>
          <p:cNvCxnSpPr>
            <a:cxnSpLocks/>
          </p:cNvCxnSpPr>
          <p:nvPr/>
        </p:nvCxnSpPr>
        <p:spPr>
          <a:xfrm>
            <a:off x="3443367" y="2621642"/>
            <a:ext cx="1358310" cy="775670"/>
          </a:xfrm>
          <a:prstGeom prst="bentConnector3">
            <a:avLst>
              <a:gd name="adj1" fmla="val 50000"/>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287" name="Rectangle 286">
            <a:extLst>
              <a:ext uri="{FF2B5EF4-FFF2-40B4-BE49-F238E27FC236}">
                <a16:creationId xmlns:a16="http://schemas.microsoft.com/office/drawing/2014/main" id="{75BDE9D9-D657-4DF5-891A-E3C1489094C2}"/>
              </a:ext>
            </a:extLst>
          </p:cNvPr>
          <p:cNvSpPr/>
          <p:nvPr/>
        </p:nvSpPr>
        <p:spPr>
          <a:xfrm>
            <a:off x="8371070" y="5518173"/>
            <a:ext cx="125758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SQL Data Warehouse</a:t>
            </a:r>
          </a:p>
        </p:txBody>
      </p:sp>
      <p:grpSp>
        <p:nvGrpSpPr>
          <p:cNvPr id="288" name="Group 287">
            <a:extLst>
              <a:ext uri="{FF2B5EF4-FFF2-40B4-BE49-F238E27FC236}">
                <a16:creationId xmlns:a16="http://schemas.microsoft.com/office/drawing/2014/main" id="{4933CF37-D7AC-4C51-9E5F-76E5367BEC9C}"/>
              </a:ext>
            </a:extLst>
          </p:cNvPr>
          <p:cNvGrpSpPr/>
          <p:nvPr/>
        </p:nvGrpSpPr>
        <p:grpSpPr>
          <a:xfrm>
            <a:off x="8734800" y="4936328"/>
            <a:ext cx="530125" cy="520604"/>
            <a:chOff x="2549926" y="1227604"/>
            <a:chExt cx="5177116" cy="5084148"/>
          </a:xfrm>
        </p:grpSpPr>
        <p:sp>
          <p:nvSpPr>
            <p:cNvPr id="289" name="Freeform: Shape 821">
              <a:extLst>
                <a:ext uri="{FF2B5EF4-FFF2-40B4-BE49-F238E27FC236}">
                  <a16:creationId xmlns:a16="http://schemas.microsoft.com/office/drawing/2014/main" id="{51823000-BFA6-4E46-BDED-DDAC91CCD0D8}"/>
                </a:ext>
              </a:extLst>
            </p:cNvPr>
            <p:cNvSpPr/>
            <p:nvPr/>
          </p:nvSpPr>
          <p:spPr bwMode="auto">
            <a:xfrm>
              <a:off x="2549926" y="1227604"/>
              <a:ext cx="4001266" cy="3614060"/>
            </a:xfrm>
            <a:custGeom>
              <a:avLst/>
              <a:gdLst>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72234 w 4001268"/>
                <a:gd name="connsiteY5" fmla="*/ 1559139 h 3614059"/>
                <a:gd name="connsiteX6" fmla="*/ 629034 w 4001268"/>
                <a:gd name="connsiteY6" fmla="*/ 1559139 h 3614059"/>
                <a:gd name="connsiteX7" fmla="*/ 629034 w 4001268"/>
                <a:gd name="connsiteY7" fmla="*/ 3614059 h 3614059"/>
                <a:gd name="connsiteX8" fmla="*/ 342168 w 4001268"/>
                <a:gd name="connsiteY8" fmla="*/ 3614059 h 3614059"/>
                <a:gd name="connsiteX9" fmla="*/ 342168 w 4001268"/>
                <a:gd name="connsiteY9" fmla="*/ 1445188 h 3614059"/>
                <a:gd name="connsiteX10" fmla="*/ 0 w 4001268"/>
                <a:gd name="connsiteY10" fmla="*/ 1445188 h 3614059"/>
                <a:gd name="connsiteX11" fmla="*/ 2000634 w 4001268"/>
                <a:gd name="connsiteY11"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68677 w 4001268"/>
                <a:gd name="connsiteY5" fmla="*/ 2037434 h 3614059"/>
                <a:gd name="connsiteX6" fmla="*/ 3372234 w 4001268"/>
                <a:gd name="connsiteY6" fmla="*/ 1559139 h 3614059"/>
                <a:gd name="connsiteX7" fmla="*/ 629034 w 4001268"/>
                <a:gd name="connsiteY7" fmla="*/ 1559139 h 3614059"/>
                <a:gd name="connsiteX8" fmla="*/ 629034 w 4001268"/>
                <a:gd name="connsiteY8" fmla="*/ 3614059 h 3614059"/>
                <a:gd name="connsiteX9" fmla="*/ 342168 w 4001268"/>
                <a:gd name="connsiteY9" fmla="*/ 3614059 h 3614059"/>
                <a:gd name="connsiteX10" fmla="*/ 342168 w 4001268"/>
                <a:gd name="connsiteY10" fmla="*/ 1445188 h 3614059"/>
                <a:gd name="connsiteX11" fmla="*/ 0 w 4001268"/>
                <a:gd name="connsiteY11" fmla="*/ 1445188 h 3614059"/>
                <a:gd name="connsiteX12" fmla="*/ 2000634 w 4001268"/>
                <a:gd name="connsiteY12"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7271 w 4001268"/>
                <a:gd name="connsiteY3" fmla="*/ 1960474 h 3614059"/>
                <a:gd name="connsiteX4" fmla="*/ 3659101 w 4001268"/>
                <a:gd name="connsiteY4" fmla="*/ 3614059 h 3614059"/>
                <a:gd name="connsiteX5" fmla="*/ 3372234 w 4001268"/>
                <a:gd name="connsiteY5" fmla="*/ 3614059 h 3614059"/>
                <a:gd name="connsiteX6" fmla="*/ 3368677 w 4001268"/>
                <a:gd name="connsiteY6" fmla="*/ 2037434 h 3614059"/>
                <a:gd name="connsiteX7" fmla="*/ 3372234 w 4001268"/>
                <a:gd name="connsiteY7" fmla="*/ 1559139 h 3614059"/>
                <a:gd name="connsiteX8" fmla="*/ 629034 w 4001268"/>
                <a:gd name="connsiteY8" fmla="*/ 1559139 h 3614059"/>
                <a:gd name="connsiteX9" fmla="*/ 629034 w 4001268"/>
                <a:gd name="connsiteY9" fmla="*/ 3614059 h 3614059"/>
                <a:gd name="connsiteX10" fmla="*/ 342168 w 4001268"/>
                <a:gd name="connsiteY10" fmla="*/ 3614059 h 3614059"/>
                <a:gd name="connsiteX11" fmla="*/ 342168 w 4001268"/>
                <a:gd name="connsiteY11" fmla="*/ 1445188 h 3614059"/>
                <a:gd name="connsiteX12" fmla="*/ 0 w 4001268"/>
                <a:gd name="connsiteY12" fmla="*/ 1445188 h 3614059"/>
                <a:gd name="connsiteX13" fmla="*/ 2000634 w 4001268"/>
                <a:gd name="connsiteY13" fmla="*/ 0 h 3614059"/>
                <a:gd name="connsiteX0" fmla="*/ 3659101 w 4305542"/>
                <a:gd name="connsiteY0" fmla="*/ 3614059 h 4260500"/>
                <a:gd name="connsiteX1" fmla="*/ 3372234 w 4305542"/>
                <a:gd name="connsiteY1" fmla="*/ 3614059 h 4260500"/>
                <a:gd name="connsiteX2" fmla="*/ 3368677 w 4305542"/>
                <a:gd name="connsiteY2" fmla="*/ 2037434 h 4260500"/>
                <a:gd name="connsiteX3" fmla="*/ 3372234 w 4305542"/>
                <a:gd name="connsiteY3" fmla="*/ 1559139 h 4260500"/>
                <a:gd name="connsiteX4" fmla="*/ 629034 w 4305542"/>
                <a:gd name="connsiteY4" fmla="*/ 1559139 h 4260500"/>
                <a:gd name="connsiteX5" fmla="*/ 629034 w 4305542"/>
                <a:gd name="connsiteY5" fmla="*/ 3614059 h 4260500"/>
                <a:gd name="connsiteX6" fmla="*/ 342168 w 4305542"/>
                <a:gd name="connsiteY6" fmla="*/ 3614059 h 4260500"/>
                <a:gd name="connsiteX7" fmla="*/ 342168 w 4305542"/>
                <a:gd name="connsiteY7" fmla="*/ 1445188 h 4260500"/>
                <a:gd name="connsiteX8" fmla="*/ 0 w 4305542"/>
                <a:gd name="connsiteY8" fmla="*/ 1445188 h 4260500"/>
                <a:gd name="connsiteX9" fmla="*/ 2000634 w 4305542"/>
                <a:gd name="connsiteY9" fmla="*/ 0 h 4260500"/>
                <a:gd name="connsiteX10" fmla="*/ 4001268 w 4305542"/>
                <a:gd name="connsiteY10" fmla="*/ 1445188 h 4260500"/>
                <a:gd name="connsiteX11" fmla="*/ 3659101 w 4305542"/>
                <a:gd name="connsiteY11" fmla="*/ 1445188 h 4260500"/>
                <a:gd name="connsiteX12" fmla="*/ 3657271 w 4305542"/>
                <a:gd name="connsiteY12" fmla="*/ 1960474 h 4260500"/>
                <a:gd name="connsiteX13" fmla="*/ 4305541 w 4305542"/>
                <a:gd name="connsiteY13" fmla="*/ 4260500 h 4260500"/>
                <a:gd name="connsiteX0" fmla="*/ 3659101 w 4001268"/>
                <a:gd name="connsiteY0" fmla="*/ 3614059 h 3614059"/>
                <a:gd name="connsiteX1" fmla="*/ 3372234 w 4001268"/>
                <a:gd name="connsiteY1" fmla="*/ 3614059 h 3614059"/>
                <a:gd name="connsiteX2" fmla="*/ 3368677 w 4001268"/>
                <a:gd name="connsiteY2" fmla="*/ 2037434 h 3614059"/>
                <a:gd name="connsiteX3" fmla="*/ 3372234 w 4001268"/>
                <a:gd name="connsiteY3" fmla="*/ 1559139 h 3614059"/>
                <a:gd name="connsiteX4" fmla="*/ 629034 w 4001268"/>
                <a:gd name="connsiteY4" fmla="*/ 1559139 h 3614059"/>
                <a:gd name="connsiteX5" fmla="*/ 629034 w 4001268"/>
                <a:gd name="connsiteY5" fmla="*/ 3614059 h 3614059"/>
                <a:gd name="connsiteX6" fmla="*/ 342168 w 4001268"/>
                <a:gd name="connsiteY6" fmla="*/ 3614059 h 3614059"/>
                <a:gd name="connsiteX7" fmla="*/ 342168 w 4001268"/>
                <a:gd name="connsiteY7" fmla="*/ 1445188 h 3614059"/>
                <a:gd name="connsiteX8" fmla="*/ 0 w 4001268"/>
                <a:gd name="connsiteY8" fmla="*/ 1445188 h 3614059"/>
                <a:gd name="connsiteX9" fmla="*/ 2000634 w 4001268"/>
                <a:gd name="connsiteY9" fmla="*/ 0 h 3614059"/>
                <a:gd name="connsiteX10" fmla="*/ 4001268 w 4001268"/>
                <a:gd name="connsiteY10" fmla="*/ 1445188 h 3614059"/>
                <a:gd name="connsiteX11" fmla="*/ 3659101 w 4001268"/>
                <a:gd name="connsiteY11" fmla="*/ 1445188 h 3614059"/>
                <a:gd name="connsiteX12" fmla="*/ 3657271 w 4001268"/>
                <a:gd name="connsiteY12" fmla="*/ 1960474 h 3614059"/>
                <a:gd name="connsiteX0" fmla="*/ 3372234 w 4001268"/>
                <a:gd name="connsiteY0" fmla="*/ 3614059 h 3614059"/>
                <a:gd name="connsiteX1" fmla="*/ 3368677 w 4001268"/>
                <a:gd name="connsiteY1" fmla="*/ 2037434 h 3614059"/>
                <a:gd name="connsiteX2" fmla="*/ 3372234 w 4001268"/>
                <a:gd name="connsiteY2" fmla="*/ 1559139 h 3614059"/>
                <a:gd name="connsiteX3" fmla="*/ 629034 w 4001268"/>
                <a:gd name="connsiteY3" fmla="*/ 1559139 h 3614059"/>
                <a:gd name="connsiteX4" fmla="*/ 629034 w 4001268"/>
                <a:gd name="connsiteY4" fmla="*/ 3614059 h 3614059"/>
                <a:gd name="connsiteX5" fmla="*/ 342168 w 4001268"/>
                <a:gd name="connsiteY5" fmla="*/ 3614059 h 3614059"/>
                <a:gd name="connsiteX6" fmla="*/ 342168 w 4001268"/>
                <a:gd name="connsiteY6" fmla="*/ 1445188 h 3614059"/>
                <a:gd name="connsiteX7" fmla="*/ 0 w 4001268"/>
                <a:gd name="connsiteY7" fmla="*/ 1445188 h 3614059"/>
                <a:gd name="connsiteX8" fmla="*/ 2000634 w 4001268"/>
                <a:gd name="connsiteY8" fmla="*/ 0 h 3614059"/>
                <a:gd name="connsiteX9" fmla="*/ 4001268 w 4001268"/>
                <a:gd name="connsiteY9" fmla="*/ 1445188 h 3614059"/>
                <a:gd name="connsiteX10" fmla="*/ 3659101 w 4001268"/>
                <a:gd name="connsiteY10" fmla="*/ 1445188 h 3614059"/>
                <a:gd name="connsiteX11" fmla="*/ 3657271 w 4001268"/>
                <a:gd name="connsiteY11" fmla="*/ 1960474 h 3614059"/>
                <a:gd name="connsiteX0" fmla="*/ 3368677 w 4001268"/>
                <a:gd name="connsiteY0" fmla="*/ 2037434 h 3614059"/>
                <a:gd name="connsiteX1" fmla="*/ 3372234 w 4001268"/>
                <a:gd name="connsiteY1" fmla="*/ 1559139 h 3614059"/>
                <a:gd name="connsiteX2" fmla="*/ 629034 w 4001268"/>
                <a:gd name="connsiteY2" fmla="*/ 1559139 h 3614059"/>
                <a:gd name="connsiteX3" fmla="*/ 629034 w 4001268"/>
                <a:gd name="connsiteY3" fmla="*/ 3614059 h 3614059"/>
                <a:gd name="connsiteX4" fmla="*/ 342168 w 4001268"/>
                <a:gd name="connsiteY4" fmla="*/ 3614059 h 3614059"/>
                <a:gd name="connsiteX5" fmla="*/ 342168 w 4001268"/>
                <a:gd name="connsiteY5" fmla="*/ 1445188 h 3614059"/>
                <a:gd name="connsiteX6" fmla="*/ 0 w 4001268"/>
                <a:gd name="connsiteY6" fmla="*/ 1445188 h 3614059"/>
                <a:gd name="connsiteX7" fmla="*/ 2000634 w 4001268"/>
                <a:gd name="connsiteY7" fmla="*/ 0 h 3614059"/>
                <a:gd name="connsiteX8" fmla="*/ 4001268 w 4001268"/>
                <a:gd name="connsiteY8" fmla="*/ 1445188 h 3614059"/>
                <a:gd name="connsiteX9" fmla="*/ 3659101 w 4001268"/>
                <a:gd name="connsiteY9" fmla="*/ 1445188 h 3614059"/>
                <a:gd name="connsiteX10" fmla="*/ 3657271 w 4001268"/>
                <a:gd name="connsiteY10" fmla="*/ 1960474 h 361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1268" h="3614059">
                  <a:moveTo>
                    <a:pt x="3368677" y="2037434"/>
                  </a:moveTo>
                  <a:cubicBezTo>
                    <a:pt x="3369863" y="1878002"/>
                    <a:pt x="3371048" y="1718571"/>
                    <a:pt x="3372234" y="1559139"/>
                  </a:cubicBezTo>
                  <a:lnTo>
                    <a:pt x="629034" y="1559139"/>
                  </a:lnTo>
                  <a:lnTo>
                    <a:pt x="629034" y="3614059"/>
                  </a:lnTo>
                  <a:lnTo>
                    <a:pt x="342168" y="3614059"/>
                  </a:lnTo>
                  <a:lnTo>
                    <a:pt x="342168" y="1445188"/>
                  </a:lnTo>
                  <a:lnTo>
                    <a:pt x="0" y="1445188"/>
                  </a:lnTo>
                  <a:lnTo>
                    <a:pt x="2000634" y="0"/>
                  </a:lnTo>
                  <a:lnTo>
                    <a:pt x="4001268" y="1445188"/>
                  </a:lnTo>
                  <a:lnTo>
                    <a:pt x="3659101" y="1445188"/>
                  </a:lnTo>
                  <a:lnTo>
                    <a:pt x="3657271" y="1960474"/>
                  </a:ln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0" name="Rectangle 289">
              <a:extLst>
                <a:ext uri="{FF2B5EF4-FFF2-40B4-BE49-F238E27FC236}">
                  <a16:creationId xmlns:a16="http://schemas.microsoft.com/office/drawing/2014/main" id="{3F31E734-FFA0-4662-AFAA-46D4E5ACA74F}"/>
                </a:ext>
              </a:extLst>
            </p:cNvPr>
            <p:cNvSpPr/>
            <p:nvPr/>
          </p:nvSpPr>
          <p:spPr bwMode="auto">
            <a:xfrm>
              <a:off x="3364798"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1" name="Rectangle 290">
              <a:extLst>
                <a:ext uri="{FF2B5EF4-FFF2-40B4-BE49-F238E27FC236}">
                  <a16:creationId xmlns:a16="http://schemas.microsoft.com/office/drawing/2014/main" id="{EBC660E8-7705-4C42-B476-D18151FE35D5}"/>
                </a:ext>
              </a:extLst>
            </p:cNvPr>
            <p:cNvSpPr/>
            <p:nvPr/>
          </p:nvSpPr>
          <p:spPr bwMode="auto">
            <a:xfrm>
              <a:off x="3968585"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2" name="Rectangle 291">
              <a:extLst>
                <a:ext uri="{FF2B5EF4-FFF2-40B4-BE49-F238E27FC236}">
                  <a16:creationId xmlns:a16="http://schemas.microsoft.com/office/drawing/2014/main" id="{4E6037ED-22E2-4228-92D3-D14249672E83}"/>
                </a:ext>
              </a:extLst>
            </p:cNvPr>
            <p:cNvSpPr/>
            <p:nvPr/>
          </p:nvSpPr>
          <p:spPr bwMode="auto">
            <a:xfrm>
              <a:off x="4572371"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3" name="Rectangle 292">
              <a:extLst>
                <a:ext uri="{FF2B5EF4-FFF2-40B4-BE49-F238E27FC236}">
                  <a16:creationId xmlns:a16="http://schemas.microsoft.com/office/drawing/2014/main" id="{2B831939-DDE0-444C-B778-4B6627AC7A79}"/>
                </a:ext>
              </a:extLst>
            </p:cNvPr>
            <p:cNvSpPr/>
            <p:nvPr/>
          </p:nvSpPr>
          <p:spPr bwMode="auto">
            <a:xfrm>
              <a:off x="3364798"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4" name="Rectangle 293">
              <a:extLst>
                <a:ext uri="{FF2B5EF4-FFF2-40B4-BE49-F238E27FC236}">
                  <a16:creationId xmlns:a16="http://schemas.microsoft.com/office/drawing/2014/main" id="{AFEAF570-B41F-4855-9E9C-E34FAF9F596B}"/>
                </a:ext>
              </a:extLst>
            </p:cNvPr>
            <p:cNvSpPr/>
            <p:nvPr/>
          </p:nvSpPr>
          <p:spPr bwMode="auto">
            <a:xfrm>
              <a:off x="3968585"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5" name="Rectangle 294">
              <a:extLst>
                <a:ext uri="{FF2B5EF4-FFF2-40B4-BE49-F238E27FC236}">
                  <a16:creationId xmlns:a16="http://schemas.microsoft.com/office/drawing/2014/main" id="{4E260880-DED3-40A1-A1C3-F7B0F0A17220}"/>
                </a:ext>
              </a:extLst>
            </p:cNvPr>
            <p:cNvSpPr/>
            <p:nvPr/>
          </p:nvSpPr>
          <p:spPr bwMode="auto">
            <a:xfrm>
              <a:off x="3777367" y="3020291"/>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96" name="Cylinder 828">
              <a:extLst>
                <a:ext uri="{FF2B5EF4-FFF2-40B4-BE49-F238E27FC236}">
                  <a16:creationId xmlns:a16="http://schemas.microsoft.com/office/drawing/2014/main" id="{9B0674BB-3A6A-4559-8647-0A06F6D0F89E}"/>
                </a:ext>
              </a:extLst>
            </p:cNvPr>
            <p:cNvSpPr/>
            <p:nvPr/>
          </p:nvSpPr>
          <p:spPr bwMode="auto">
            <a:xfrm>
              <a:off x="5335724" y="3170126"/>
              <a:ext cx="2391318" cy="3141626"/>
            </a:xfrm>
            <a:prstGeom prst="can">
              <a:avLst>
                <a:gd name="adj" fmla="val 39530"/>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grpSp>
      <p:grpSp>
        <p:nvGrpSpPr>
          <p:cNvPr id="297" name="Group 296">
            <a:extLst>
              <a:ext uri="{FF2B5EF4-FFF2-40B4-BE49-F238E27FC236}">
                <a16:creationId xmlns:a16="http://schemas.microsoft.com/office/drawing/2014/main" id="{39CC3DE3-5987-4657-8050-789BD29B59D0}"/>
              </a:ext>
            </a:extLst>
          </p:cNvPr>
          <p:cNvGrpSpPr/>
          <p:nvPr/>
        </p:nvGrpSpPr>
        <p:grpSpPr>
          <a:xfrm>
            <a:off x="2460504" y="2390630"/>
            <a:ext cx="1330814" cy="727049"/>
            <a:chOff x="2520437" y="2198161"/>
            <a:chExt cx="1330814" cy="727049"/>
          </a:xfrm>
        </p:grpSpPr>
        <p:sp>
          <p:nvSpPr>
            <p:cNvPr id="298" name="Rectangle 297">
              <a:extLst>
                <a:ext uri="{FF2B5EF4-FFF2-40B4-BE49-F238E27FC236}">
                  <a16:creationId xmlns:a16="http://schemas.microsoft.com/office/drawing/2014/main" id="{48C49D93-CC51-4802-8D1B-DBF2CF2C2EC1}"/>
                </a:ext>
              </a:extLst>
            </p:cNvPr>
            <p:cNvSpPr/>
            <p:nvPr/>
          </p:nvSpPr>
          <p:spPr>
            <a:xfrm>
              <a:off x="2520437" y="2678989"/>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299" name="Group 298">
              <a:extLst>
                <a:ext uri="{FF2B5EF4-FFF2-40B4-BE49-F238E27FC236}">
                  <a16:creationId xmlns:a16="http://schemas.microsoft.com/office/drawing/2014/main" id="{37F55972-F356-44FF-A241-027103BE3938}"/>
                </a:ext>
              </a:extLst>
            </p:cNvPr>
            <p:cNvGrpSpPr/>
            <p:nvPr/>
          </p:nvGrpSpPr>
          <p:grpSpPr>
            <a:xfrm>
              <a:off x="2935903" y="2198161"/>
              <a:ext cx="423284" cy="416651"/>
              <a:chOff x="5279190" y="5401430"/>
              <a:chExt cx="1101836" cy="1106637"/>
            </a:xfrm>
          </p:grpSpPr>
          <p:sp>
            <p:nvSpPr>
              <p:cNvPr id="300" name="Freeform: Shape 815">
                <a:extLst>
                  <a:ext uri="{FF2B5EF4-FFF2-40B4-BE49-F238E27FC236}">
                    <a16:creationId xmlns:a16="http://schemas.microsoft.com/office/drawing/2014/main" id="{65446E3B-F416-4F05-A2D1-3DAFD45DB210}"/>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01" name="Freeform: Shape 816">
                <a:extLst>
                  <a:ext uri="{FF2B5EF4-FFF2-40B4-BE49-F238E27FC236}">
                    <a16:creationId xmlns:a16="http://schemas.microsoft.com/office/drawing/2014/main" id="{446F8359-F481-4632-9CEB-A818F1319978}"/>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02" name="Freeform: Shape 817">
                <a:extLst>
                  <a:ext uri="{FF2B5EF4-FFF2-40B4-BE49-F238E27FC236}">
                    <a16:creationId xmlns:a16="http://schemas.microsoft.com/office/drawing/2014/main" id="{1CCF3AAC-1865-4A3D-94D7-296B1DB9E545}"/>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03" name="Freeform: Shape 818">
                <a:extLst>
                  <a:ext uri="{FF2B5EF4-FFF2-40B4-BE49-F238E27FC236}">
                    <a16:creationId xmlns:a16="http://schemas.microsoft.com/office/drawing/2014/main" id="{B9AD4409-5F20-4AE1-B16F-5054729526AB}"/>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04" name="Freeform: Shape 819">
                <a:extLst>
                  <a:ext uri="{FF2B5EF4-FFF2-40B4-BE49-F238E27FC236}">
                    <a16:creationId xmlns:a16="http://schemas.microsoft.com/office/drawing/2014/main" id="{FCFC89C3-E31E-451F-BA0F-D8C698CE135A}"/>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grpSp>
      <p:sp>
        <p:nvSpPr>
          <p:cNvPr id="305" name="Rectangle 304">
            <a:extLst>
              <a:ext uri="{FF2B5EF4-FFF2-40B4-BE49-F238E27FC236}">
                <a16:creationId xmlns:a16="http://schemas.microsoft.com/office/drawing/2014/main" id="{016313BD-1032-444A-826F-3095738103F5}"/>
              </a:ext>
            </a:extLst>
          </p:cNvPr>
          <p:cNvSpPr/>
          <p:nvPr/>
        </p:nvSpPr>
        <p:spPr>
          <a:xfrm>
            <a:off x="9497649" y="5518173"/>
            <a:ext cx="106582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Analysis Services</a:t>
            </a:r>
          </a:p>
        </p:txBody>
      </p:sp>
      <p:cxnSp>
        <p:nvCxnSpPr>
          <p:cNvPr id="307" name="Straight Arrow Connector 306">
            <a:extLst>
              <a:ext uri="{FF2B5EF4-FFF2-40B4-BE49-F238E27FC236}">
                <a16:creationId xmlns:a16="http://schemas.microsoft.com/office/drawing/2014/main" id="{9CC58DED-C4CA-4038-BA39-3D48F837326A}"/>
              </a:ext>
            </a:extLst>
          </p:cNvPr>
          <p:cNvCxnSpPr/>
          <p:nvPr/>
        </p:nvCxnSpPr>
        <p:spPr>
          <a:xfrm>
            <a:off x="1874707" y="2754154"/>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cxnSp>
        <p:nvCxnSpPr>
          <p:cNvPr id="308" name="Straight Arrow Connector 307">
            <a:extLst>
              <a:ext uri="{FF2B5EF4-FFF2-40B4-BE49-F238E27FC236}">
                <a16:creationId xmlns:a16="http://schemas.microsoft.com/office/drawing/2014/main" id="{53A6CF4C-950C-4E54-BCF4-E1C01C26B7DE}"/>
              </a:ext>
            </a:extLst>
          </p:cNvPr>
          <p:cNvCxnSpPr/>
          <p:nvPr/>
        </p:nvCxnSpPr>
        <p:spPr>
          <a:xfrm>
            <a:off x="1874707" y="5400869"/>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sp>
        <p:nvSpPr>
          <p:cNvPr id="309" name="Rectangle 308">
            <a:extLst>
              <a:ext uri="{FF2B5EF4-FFF2-40B4-BE49-F238E27FC236}">
                <a16:creationId xmlns:a16="http://schemas.microsoft.com/office/drawing/2014/main" id="{785F25B8-1F24-4BE1-9DED-AEC883157022}"/>
              </a:ext>
            </a:extLst>
          </p:cNvPr>
          <p:cNvSpPr/>
          <p:nvPr/>
        </p:nvSpPr>
        <p:spPr>
          <a:xfrm>
            <a:off x="2460504" y="5518173"/>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310" name="Group 309">
            <a:extLst>
              <a:ext uri="{FF2B5EF4-FFF2-40B4-BE49-F238E27FC236}">
                <a16:creationId xmlns:a16="http://schemas.microsoft.com/office/drawing/2014/main" id="{1B8C4861-ACFF-4912-822B-76AFEA9B2E1D}"/>
              </a:ext>
            </a:extLst>
          </p:cNvPr>
          <p:cNvGrpSpPr/>
          <p:nvPr/>
        </p:nvGrpSpPr>
        <p:grpSpPr>
          <a:xfrm>
            <a:off x="2875970" y="5037345"/>
            <a:ext cx="423284" cy="416651"/>
            <a:chOff x="5279190" y="5401430"/>
            <a:chExt cx="1101836" cy="1106637"/>
          </a:xfrm>
        </p:grpSpPr>
        <p:sp>
          <p:nvSpPr>
            <p:cNvPr id="311" name="Freeform: Shape 815">
              <a:extLst>
                <a:ext uri="{FF2B5EF4-FFF2-40B4-BE49-F238E27FC236}">
                  <a16:creationId xmlns:a16="http://schemas.microsoft.com/office/drawing/2014/main" id="{D65AA7E0-BC40-46B2-ADCF-DC6A46D034AD}"/>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12" name="Freeform: Shape 816">
              <a:extLst>
                <a:ext uri="{FF2B5EF4-FFF2-40B4-BE49-F238E27FC236}">
                  <a16:creationId xmlns:a16="http://schemas.microsoft.com/office/drawing/2014/main" id="{476C3569-6DE7-4458-A00B-0CCF1D46EF9B}"/>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13" name="Freeform: Shape 817">
              <a:extLst>
                <a:ext uri="{FF2B5EF4-FFF2-40B4-BE49-F238E27FC236}">
                  <a16:creationId xmlns:a16="http://schemas.microsoft.com/office/drawing/2014/main" id="{6C6B4199-834C-4007-8F54-70A20BE96C44}"/>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14" name="Freeform: Shape 818">
              <a:extLst>
                <a:ext uri="{FF2B5EF4-FFF2-40B4-BE49-F238E27FC236}">
                  <a16:creationId xmlns:a16="http://schemas.microsoft.com/office/drawing/2014/main" id="{AB4DB0A1-09DB-4DF4-B2B9-BF2436C55149}"/>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15" name="Freeform: Shape 819">
              <a:extLst>
                <a:ext uri="{FF2B5EF4-FFF2-40B4-BE49-F238E27FC236}">
                  <a16:creationId xmlns:a16="http://schemas.microsoft.com/office/drawing/2014/main" id="{6F25D973-FFCC-45F0-A95B-BBFA40B4B4CD}"/>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cxnSp>
        <p:nvCxnSpPr>
          <p:cNvPr id="316" name="Straight Arrow Connector 315">
            <a:extLst>
              <a:ext uri="{FF2B5EF4-FFF2-40B4-BE49-F238E27FC236}">
                <a16:creationId xmlns:a16="http://schemas.microsoft.com/office/drawing/2014/main" id="{83869AA2-BF31-49E6-973B-B00FC992DBDC}"/>
              </a:ext>
            </a:extLst>
          </p:cNvPr>
          <p:cNvCxnSpPr>
            <a:cxnSpLocks/>
          </p:cNvCxnSpPr>
          <p:nvPr/>
        </p:nvCxnSpPr>
        <p:spPr>
          <a:xfrm>
            <a:off x="1053814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17" name="Straight Arrow Connector 316">
            <a:extLst>
              <a:ext uri="{FF2B5EF4-FFF2-40B4-BE49-F238E27FC236}">
                <a16:creationId xmlns:a16="http://schemas.microsoft.com/office/drawing/2014/main" id="{277274CC-D3F0-4B4C-956C-6CC526FC1D1F}"/>
              </a:ext>
            </a:extLst>
          </p:cNvPr>
          <p:cNvCxnSpPr>
            <a:cxnSpLocks/>
          </p:cNvCxnSpPr>
          <p:nvPr/>
        </p:nvCxnSpPr>
        <p:spPr>
          <a:xfrm>
            <a:off x="3426891" y="5400869"/>
            <a:ext cx="4675273"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324" name="Group 323">
            <a:extLst>
              <a:ext uri="{FF2B5EF4-FFF2-40B4-BE49-F238E27FC236}">
                <a16:creationId xmlns:a16="http://schemas.microsoft.com/office/drawing/2014/main" id="{C256B2CC-D799-465A-AD8C-88B14558E0B1}"/>
              </a:ext>
            </a:extLst>
          </p:cNvPr>
          <p:cNvGrpSpPr/>
          <p:nvPr/>
        </p:nvGrpSpPr>
        <p:grpSpPr>
          <a:xfrm>
            <a:off x="9756943" y="5014686"/>
            <a:ext cx="547230" cy="426058"/>
            <a:chOff x="2062250" y="1828801"/>
            <a:chExt cx="438091" cy="341085"/>
          </a:xfrm>
        </p:grpSpPr>
        <p:grpSp>
          <p:nvGrpSpPr>
            <p:cNvPr id="325" name="Group 324">
              <a:extLst>
                <a:ext uri="{FF2B5EF4-FFF2-40B4-BE49-F238E27FC236}">
                  <a16:creationId xmlns:a16="http://schemas.microsoft.com/office/drawing/2014/main" id="{84E21AFE-510C-4542-8681-DC3E4281616E}"/>
                </a:ext>
              </a:extLst>
            </p:cNvPr>
            <p:cNvGrpSpPr/>
            <p:nvPr/>
          </p:nvGrpSpPr>
          <p:grpSpPr>
            <a:xfrm>
              <a:off x="2062250" y="1828801"/>
              <a:ext cx="180067" cy="140947"/>
              <a:chOff x="2438399" y="1828800"/>
              <a:chExt cx="1923143" cy="1799771"/>
            </a:xfrm>
            <a:noFill/>
          </p:grpSpPr>
          <p:sp>
            <p:nvSpPr>
              <p:cNvPr id="339" name="Rectangle 338">
                <a:extLst>
                  <a:ext uri="{FF2B5EF4-FFF2-40B4-BE49-F238E27FC236}">
                    <a16:creationId xmlns:a16="http://schemas.microsoft.com/office/drawing/2014/main" id="{B64D7AC8-8C54-4E92-BE6D-7F65BFCC16A5}"/>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40" name="Straight Connector 339">
                <a:extLst>
                  <a:ext uri="{FF2B5EF4-FFF2-40B4-BE49-F238E27FC236}">
                    <a16:creationId xmlns:a16="http://schemas.microsoft.com/office/drawing/2014/main" id="{520BE38F-64DC-4D9E-BBBC-C82388EB875D}"/>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26" name="Group 325">
              <a:extLst>
                <a:ext uri="{FF2B5EF4-FFF2-40B4-BE49-F238E27FC236}">
                  <a16:creationId xmlns:a16="http://schemas.microsoft.com/office/drawing/2014/main" id="{0C945F8E-3839-47CE-AF2F-25863E52FF1D}"/>
                </a:ext>
              </a:extLst>
            </p:cNvPr>
            <p:cNvGrpSpPr/>
            <p:nvPr/>
          </p:nvGrpSpPr>
          <p:grpSpPr>
            <a:xfrm>
              <a:off x="2093480" y="2028939"/>
              <a:ext cx="180067" cy="140947"/>
              <a:chOff x="2438399" y="1828800"/>
              <a:chExt cx="1923143" cy="1799771"/>
            </a:xfrm>
            <a:noFill/>
          </p:grpSpPr>
          <p:sp>
            <p:nvSpPr>
              <p:cNvPr id="337" name="Rectangle 336">
                <a:extLst>
                  <a:ext uri="{FF2B5EF4-FFF2-40B4-BE49-F238E27FC236}">
                    <a16:creationId xmlns:a16="http://schemas.microsoft.com/office/drawing/2014/main" id="{B3E718CF-0CA5-45B9-8CDD-856BC6482EB1}"/>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38" name="Straight Connector 337">
                <a:extLst>
                  <a:ext uri="{FF2B5EF4-FFF2-40B4-BE49-F238E27FC236}">
                    <a16:creationId xmlns:a16="http://schemas.microsoft.com/office/drawing/2014/main" id="{A1B4E821-B31A-45D0-8B31-DAD3130D51F5}"/>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27" name="Group 326">
              <a:extLst>
                <a:ext uri="{FF2B5EF4-FFF2-40B4-BE49-F238E27FC236}">
                  <a16:creationId xmlns:a16="http://schemas.microsoft.com/office/drawing/2014/main" id="{DA98B948-248F-4F33-8FB7-2ACE54DE532F}"/>
                </a:ext>
              </a:extLst>
            </p:cNvPr>
            <p:cNvGrpSpPr/>
            <p:nvPr/>
          </p:nvGrpSpPr>
          <p:grpSpPr>
            <a:xfrm>
              <a:off x="2320274" y="1907031"/>
              <a:ext cx="180067" cy="140947"/>
              <a:chOff x="2438399" y="1828800"/>
              <a:chExt cx="1923143" cy="1799771"/>
            </a:xfrm>
            <a:noFill/>
          </p:grpSpPr>
          <p:sp>
            <p:nvSpPr>
              <p:cNvPr id="335" name="Rectangle 334">
                <a:extLst>
                  <a:ext uri="{FF2B5EF4-FFF2-40B4-BE49-F238E27FC236}">
                    <a16:creationId xmlns:a16="http://schemas.microsoft.com/office/drawing/2014/main" id="{3A25A907-EA88-42F4-A2CD-4B4E666C8EA6}"/>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36" name="Straight Connector 335">
                <a:extLst>
                  <a:ext uri="{FF2B5EF4-FFF2-40B4-BE49-F238E27FC236}">
                    <a16:creationId xmlns:a16="http://schemas.microsoft.com/office/drawing/2014/main" id="{E381E5B0-A100-448C-AE8B-6CD94AA99EF1}"/>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28" name="Group 327">
              <a:extLst>
                <a:ext uri="{FF2B5EF4-FFF2-40B4-BE49-F238E27FC236}">
                  <a16:creationId xmlns:a16="http://schemas.microsoft.com/office/drawing/2014/main" id="{E4C257A7-883E-4E66-8057-D11D72DBA028}"/>
                </a:ext>
              </a:extLst>
            </p:cNvPr>
            <p:cNvGrpSpPr/>
            <p:nvPr/>
          </p:nvGrpSpPr>
          <p:grpSpPr>
            <a:xfrm>
              <a:off x="2129218" y="1891046"/>
              <a:ext cx="303775" cy="247510"/>
              <a:chOff x="2129218" y="1898304"/>
              <a:chExt cx="303775" cy="247510"/>
            </a:xfrm>
          </p:grpSpPr>
          <p:sp>
            <p:nvSpPr>
              <p:cNvPr id="329" name="Oval 328">
                <a:extLst>
                  <a:ext uri="{FF2B5EF4-FFF2-40B4-BE49-F238E27FC236}">
                    <a16:creationId xmlns:a16="http://schemas.microsoft.com/office/drawing/2014/main" id="{C2E841A8-2FA1-4385-B3D2-56970173DEB8}"/>
                  </a:ext>
                </a:extLst>
              </p:cNvPr>
              <p:cNvSpPr/>
              <p:nvPr/>
            </p:nvSpPr>
            <p:spPr bwMode="auto">
              <a:xfrm rot="20526251">
                <a:off x="2129218" y="1898304"/>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0" name="Oval 329">
                <a:extLst>
                  <a:ext uri="{FF2B5EF4-FFF2-40B4-BE49-F238E27FC236}">
                    <a16:creationId xmlns:a16="http://schemas.microsoft.com/office/drawing/2014/main" id="{1EAF15DF-2D81-4C8F-B71A-B2FCF89C2D93}"/>
                  </a:ext>
                </a:extLst>
              </p:cNvPr>
              <p:cNvSpPr/>
              <p:nvPr/>
            </p:nvSpPr>
            <p:spPr bwMode="auto">
              <a:xfrm>
                <a:off x="2160192" y="210034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1" name="Oval 330">
                <a:extLst>
                  <a:ext uri="{FF2B5EF4-FFF2-40B4-BE49-F238E27FC236}">
                    <a16:creationId xmlns:a16="http://schemas.microsoft.com/office/drawing/2014/main" id="{5ECD2C1A-C6AF-4B03-B7B0-DED01BC5C8BF}"/>
                  </a:ext>
                </a:extLst>
              </p:cNvPr>
              <p:cNvSpPr/>
              <p:nvPr/>
            </p:nvSpPr>
            <p:spPr bwMode="auto">
              <a:xfrm rot="19893199">
                <a:off x="2387526" y="197758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32" name="Straight Connector 331">
                <a:extLst>
                  <a:ext uri="{FF2B5EF4-FFF2-40B4-BE49-F238E27FC236}">
                    <a16:creationId xmlns:a16="http://schemas.microsoft.com/office/drawing/2014/main" id="{55B5D61C-A01D-488B-853B-414986EE6B8D}"/>
                  </a:ext>
                </a:extLst>
              </p:cNvPr>
              <p:cNvCxnSpPr>
                <a:cxnSpLocks/>
              </p:cNvCxnSpPr>
              <p:nvPr/>
            </p:nvCxnSpPr>
            <p:spPr>
              <a:xfrm>
                <a:off x="2172188" y="1931395"/>
                <a:ext cx="216280" cy="62448"/>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80792440-AC03-4E16-BAA8-0EBD71AAF273}"/>
                  </a:ext>
                </a:extLst>
              </p:cNvPr>
              <p:cNvCxnSpPr>
                <a:cxnSpLocks/>
              </p:cNvCxnSpPr>
              <p:nvPr/>
            </p:nvCxnSpPr>
            <p:spPr>
              <a:xfrm>
                <a:off x="2158937" y="1942671"/>
                <a:ext cx="23989" cy="157676"/>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D3DB5407-FE03-4ECC-84F2-EC6ADFDF994E}"/>
                  </a:ext>
                </a:extLst>
              </p:cNvPr>
              <p:cNvCxnSpPr>
                <a:cxnSpLocks/>
              </p:cNvCxnSpPr>
              <p:nvPr/>
            </p:nvCxnSpPr>
            <p:spPr>
              <a:xfrm flipH="1">
                <a:off x="2199001" y="2011149"/>
                <a:ext cx="191271" cy="95857"/>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cxnSp>
        <p:nvCxnSpPr>
          <p:cNvPr id="381" name="Straight Arrow Connector 380">
            <a:extLst>
              <a:ext uri="{FF2B5EF4-FFF2-40B4-BE49-F238E27FC236}">
                <a16:creationId xmlns:a16="http://schemas.microsoft.com/office/drawing/2014/main" id="{7A09A263-8D3F-476B-8047-7B2F55A51338}"/>
              </a:ext>
            </a:extLst>
          </p:cNvPr>
          <p:cNvCxnSpPr>
            <a:cxnSpLocks/>
          </p:cNvCxnSpPr>
          <p:nvPr/>
        </p:nvCxnSpPr>
        <p:spPr>
          <a:xfrm>
            <a:off x="5640222" y="3368540"/>
            <a:ext cx="1219081"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69" name="Rectangle 168">
            <a:extLst>
              <a:ext uri="{FF2B5EF4-FFF2-40B4-BE49-F238E27FC236}">
                <a16:creationId xmlns:a16="http://schemas.microsoft.com/office/drawing/2014/main" id="{37D2836D-4BE9-4FA5-B223-A7459265CF42}"/>
              </a:ext>
            </a:extLst>
          </p:cNvPr>
          <p:cNvSpPr/>
          <p:nvPr/>
        </p:nvSpPr>
        <p:spPr>
          <a:xfrm>
            <a:off x="7044906" y="5032910"/>
            <a:ext cx="704040"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0078D7"/>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Polybase</a:t>
            </a:r>
          </a:p>
        </p:txBody>
      </p:sp>
      <p:cxnSp>
        <p:nvCxnSpPr>
          <p:cNvPr id="170" name="Connector: Elbow 169">
            <a:extLst>
              <a:ext uri="{FF2B5EF4-FFF2-40B4-BE49-F238E27FC236}">
                <a16:creationId xmlns:a16="http://schemas.microsoft.com/office/drawing/2014/main" id="{EE5AE3D4-AE96-477E-A1F3-E46FCABA707B}"/>
              </a:ext>
            </a:extLst>
          </p:cNvPr>
          <p:cNvCxnSpPr>
            <a:cxnSpLocks/>
          </p:cNvCxnSpPr>
          <p:nvPr/>
        </p:nvCxnSpPr>
        <p:spPr>
          <a:xfrm>
            <a:off x="5640222" y="3418720"/>
            <a:ext cx="2438162" cy="1860429"/>
          </a:xfrm>
          <a:prstGeom prst="bentConnector3">
            <a:avLst>
              <a:gd name="adj1" fmla="val 32304"/>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72" name="Rectangle 171">
            <a:extLst>
              <a:ext uri="{FF2B5EF4-FFF2-40B4-BE49-F238E27FC236}">
                <a16:creationId xmlns:a16="http://schemas.microsoft.com/office/drawing/2014/main" id="{BAF49231-3D26-442B-9498-249E4C99C97C}"/>
              </a:ext>
            </a:extLst>
          </p:cNvPr>
          <p:cNvSpPr/>
          <p:nvPr/>
        </p:nvSpPr>
        <p:spPr>
          <a:xfrm>
            <a:off x="6656301" y="3491205"/>
            <a:ext cx="1428598" cy="400110"/>
          </a:xfrm>
          <a:prstGeom prst="rect">
            <a:avLst/>
          </a:prstGeom>
          <a:noFill/>
        </p:spPr>
        <p:txBody>
          <a:bodyPr wrap="square" lIns="91440" tIns="45720" rIns="91440" bIns="45720" rtlCol="0">
            <a:sp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Azure </a:t>
            </a:r>
            <a:r>
              <a:rPr kumimoji="0" lang="en-US" sz="1000" b="0" i="0" u="none" strike="noStrike" kern="0" cap="none" spc="0" normalizeH="0" baseline="0" noProof="0">
                <a:ln>
                  <a:noFill/>
                </a:ln>
                <a:solidFill>
                  <a:srgbClr val="505050"/>
                </a:solidFill>
                <a:effectLst/>
                <a:uLnTx/>
                <a:uFillTx/>
                <a:latin typeface="Segoe UI Semibold" panose="020B0702040204020203" pitchFamily="34" charset="0"/>
                <a:ea typeface="+mn-ea"/>
                <a:cs typeface="Segoe UI Semibold" panose="020B0702040204020203" pitchFamily="34" charset="0"/>
              </a:rPr>
              <a:t>Databricks / </a:t>
            </a: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HDInsight</a:t>
            </a:r>
          </a:p>
        </p:txBody>
      </p:sp>
      <p:cxnSp>
        <p:nvCxnSpPr>
          <p:cNvPr id="199" name="Connector: Elbow 198">
            <a:extLst>
              <a:ext uri="{FF2B5EF4-FFF2-40B4-BE49-F238E27FC236}">
                <a16:creationId xmlns:a16="http://schemas.microsoft.com/office/drawing/2014/main" id="{3F090A46-EECF-4745-87BF-334343A5EF3A}"/>
              </a:ext>
            </a:extLst>
          </p:cNvPr>
          <p:cNvCxnSpPr>
            <a:cxnSpLocks/>
          </p:cNvCxnSpPr>
          <p:nvPr/>
        </p:nvCxnSpPr>
        <p:spPr>
          <a:xfrm>
            <a:off x="7879142" y="3358014"/>
            <a:ext cx="2811969" cy="1541451"/>
          </a:xfrm>
          <a:prstGeom prst="bentConnector3">
            <a:avLst>
              <a:gd name="adj1" fmla="val 50000"/>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200" name="Right Bracket 199">
            <a:extLst>
              <a:ext uri="{FF2B5EF4-FFF2-40B4-BE49-F238E27FC236}">
                <a16:creationId xmlns:a16="http://schemas.microsoft.com/office/drawing/2014/main" id="{66AA2607-5E1A-4FCA-88EC-69DDC567BC8A}"/>
              </a:ext>
            </a:extLst>
          </p:cNvPr>
          <p:cNvSpPr/>
          <p:nvPr/>
        </p:nvSpPr>
        <p:spPr>
          <a:xfrm>
            <a:off x="1764656" y="1985573"/>
            <a:ext cx="87550" cy="4032679"/>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grpSp>
        <p:nvGrpSpPr>
          <p:cNvPr id="156" name="Group 155">
            <a:extLst>
              <a:ext uri="{FF2B5EF4-FFF2-40B4-BE49-F238E27FC236}">
                <a16:creationId xmlns:a16="http://schemas.microsoft.com/office/drawing/2014/main" id="{97954607-C4FD-4B5C-ABEC-A5810FB8D454}"/>
              </a:ext>
            </a:extLst>
          </p:cNvPr>
          <p:cNvGrpSpPr/>
          <p:nvPr/>
        </p:nvGrpSpPr>
        <p:grpSpPr>
          <a:xfrm>
            <a:off x="10896070" y="4781833"/>
            <a:ext cx="784139" cy="538298"/>
            <a:chOff x="10791630" y="4209709"/>
            <a:chExt cx="982164" cy="579530"/>
          </a:xfrm>
        </p:grpSpPr>
        <p:sp useBgFill="1">
          <p:nvSpPr>
            <p:cNvPr id="157" name="Freeform 50">
              <a:extLst>
                <a:ext uri="{FF2B5EF4-FFF2-40B4-BE49-F238E27FC236}">
                  <a16:creationId xmlns:a16="http://schemas.microsoft.com/office/drawing/2014/main" id="{2A91CA6A-4B79-4DA7-AE86-FB368AF1C1C3}"/>
                </a:ext>
              </a:extLst>
            </p:cNvPr>
            <p:cNvSpPr>
              <a:spLocks noChangeArrowheads="1"/>
            </p:cNvSpPr>
            <p:nvPr/>
          </p:nvSpPr>
          <p:spPr bwMode="auto">
            <a:xfrm>
              <a:off x="11339477" y="4489574"/>
              <a:ext cx="434317" cy="299665"/>
            </a:xfrm>
            <a:custGeom>
              <a:avLst/>
              <a:gdLst>
                <a:gd name="T0" fmla="*/ 724 w 1451"/>
                <a:gd name="T1" fmla="*/ 998 h 999"/>
                <a:gd name="T2" fmla="*/ 0 w 1451"/>
                <a:gd name="T3" fmla="*/ 998 h 999"/>
                <a:gd name="T4" fmla="*/ 0 w 1451"/>
                <a:gd name="T5" fmla="*/ 0 h 999"/>
                <a:gd name="T6" fmla="*/ 1450 w 1451"/>
                <a:gd name="T7" fmla="*/ 0 h 999"/>
                <a:gd name="T8" fmla="*/ 1450 w 1451"/>
                <a:gd name="T9" fmla="*/ 998 h 999"/>
                <a:gd name="T10" fmla="*/ 724 w 1451"/>
                <a:gd name="T11" fmla="*/ 998 h 999"/>
              </a:gdLst>
              <a:ahLst/>
              <a:cxnLst>
                <a:cxn ang="0">
                  <a:pos x="T0" y="T1"/>
                </a:cxn>
                <a:cxn ang="0">
                  <a:pos x="T2" y="T3"/>
                </a:cxn>
                <a:cxn ang="0">
                  <a:pos x="T4" y="T5"/>
                </a:cxn>
                <a:cxn ang="0">
                  <a:pos x="T6" y="T7"/>
                </a:cxn>
                <a:cxn ang="0">
                  <a:pos x="T8" y="T9"/>
                </a:cxn>
                <a:cxn ang="0">
                  <a:pos x="T10" y="T11"/>
                </a:cxn>
              </a:cxnLst>
              <a:rect l="0" t="0" r="r" b="b"/>
              <a:pathLst>
                <a:path w="1451" h="999">
                  <a:moveTo>
                    <a:pt x="724" y="998"/>
                  </a:moveTo>
                  <a:lnTo>
                    <a:pt x="0" y="998"/>
                  </a:lnTo>
                  <a:lnTo>
                    <a:pt x="0" y="0"/>
                  </a:lnTo>
                  <a:lnTo>
                    <a:pt x="1450" y="0"/>
                  </a:lnTo>
                  <a:lnTo>
                    <a:pt x="1450" y="998"/>
                  </a:lnTo>
                  <a:lnTo>
                    <a:pt x="724"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58" name="Freeform 52">
              <a:extLst>
                <a:ext uri="{FF2B5EF4-FFF2-40B4-BE49-F238E27FC236}">
                  <a16:creationId xmlns:a16="http://schemas.microsoft.com/office/drawing/2014/main" id="{7F8DB955-05B6-401C-BDFA-7564C5E42801}"/>
                </a:ext>
              </a:extLst>
            </p:cNvPr>
            <p:cNvSpPr>
              <a:spLocks noChangeArrowheads="1"/>
            </p:cNvSpPr>
            <p:nvPr/>
          </p:nvSpPr>
          <p:spPr bwMode="auto">
            <a:xfrm>
              <a:off x="10910440" y="4209709"/>
              <a:ext cx="748504" cy="472601"/>
            </a:xfrm>
            <a:custGeom>
              <a:avLst/>
              <a:gdLst>
                <a:gd name="T0" fmla="*/ 1249 w 2500"/>
                <a:gd name="T1" fmla="*/ 1577 h 1578"/>
                <a:gd name="T2" fmla="*/ 0 w 2500"/>
                <a:gd name="T3" fmla="*/ 1577 h 1578"/>
                <a:gd name="T4" fmla="*/ 0 w 2500"/>
                <a:gd name="T5" fmla="*/ 0 h 1578"/>
                <a:gd name="T6" fmla="*/ 2499 w 2500"/>
                <a:gd name="T7" fmla="*/ 0 h 1578"/>
                <a:gd name="T8" fmla="*/ 2499 w 2500"/>
                <a:gd name="T9" fmla="*/ 1577 h 1578"/>
                <a:gd name="T10" fmla="*/ 1249 w 2500"/>
                <a:gd name="T11" fmla="*/ 1577 h 1578"/>
              </a:gdLst>
              <a:ahLst/>
              <a:cxnLst>
                <a:cxn ang="0">
                  <a:pos x="T0" y="T1"/>
                </a:cxn>
                <a:cxn ang="0">
                  <a:pos x="T2" y="T3"/>
                </a:cxn>
                <a:cxn ang="0">
                  <a:pos x="T4" y="T5"/>
                </a:cxn>
                <a:cxn ang="0">
                  <a:pos x="T6" y="T7"/>
                </a:cxn>
                <a:cxn ang="0">
                  <a:pos x="T8" y="T9"/>
                </a:cxn>
                <a:cxn ang="0">
                  <a:pos x="T10" y="T11"/>
                </a:cxn>
              </a:cxnLst>
              <a:rect l="0" t="0" r="r" b="b"/>
              <a:pathLst>
                <a:path w="2500" h="1578">
                  <a:moveTo>
                    <a:pt x="1249" y="1577"/>
                  </a:moveTo>
                  <a:lnTo>
                    <a:pt x="0" y="1577"/>
                  </a:lnTo>
                  <a:lnTo>
                    <a:pt x="0" y="0"/>
                  </a:lnTo>
                  <a:lnTo>
                    <a:pt x="2499" y="0"/>
                  </a:lnTo>
                  <a:lnTo>
                    <a:pt x="2499" y="1577"/>
                  </a:lnTo>
                  <a:lnTo>
                    <a:pt x="1249" y="1577"/>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59" name="Line 54">
              <a:extLst>
                <a:ext uri="{FF2B5EF4-FFF2-40B4-BE49-F238E27FC236}">
                  <a16:creationId xmlns:a16="http://schemas.microsoft.com/office/drawing/2014/main" id="{4E31855F-4185-488B-9C33-FECBE7FFBB80}"/>
                </a:ext>
              </a:extLst>
            </p:cNvPr>
            <p:cNvSpPr>
              <a:spLocks noChangeShapeType="1"/>
            </p:cNvSpPr>
            <p:nvPr/>
          </p:nvSpPr>
          <p:spPr bwMode="auto">
            <a:xfrm flipH="1">
              <a:off x="11348717" y="4565480"/>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0" name="Line 55">
              <a:extLst>
                <a:ext uri="{FF2B5EF4-FFF2-40B4-BE49-F238E27FC236}">
                  <a16:creationId xmlns:a16="http://schemas.microsoft.com/office/drawing/2014/main" id="{37252EEE-7796-4A82-BD55-FC0CD889FF26}"/>
                </a:ext>
              </a:extLst>
            </p:cNvPr>
            <p:cNvSpPr>
              <a:spLocks noChangeShapeType="1"/>
            </p:cNvSpPr>
            <p:nvPr/>
          </p:nvSpPr>
          <p:spPr bwMode="auto">
            <a:xfrm flipH="1">
              <a:off x="11484689" y="4618944"/>
              <a:ext cx="116170"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1" name="Line 56">
              <a:extLst>
                <a:ext uri="{FF2B5EF4-FFF2-40B4-BE49-F238E27FC236}">
                  <a16:creationId xmlns:a16="http://schemas.microsoft.com/office/drawing/2014/main" id="{467EF786-E54B-4D28-B005-CCB0A5B3D141}"/>
                </a:ext>
              </a:extLst>
            </p:cNvPr>
            <p:cNvSpPr>
              <a:spLocks noChangeShapeType="1"/>
            </p:cNvSpPr>
            <p:nvPr/>
          </p:nvSpPr>
          <p:spPr bwMode="auto">
            <a:xfrm flipH="1">
              <a:off x="11348717" y="4512015"/>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2" name="Freeform 57">
              <a:extLst>
                <a:ext uri="{FF2B5EF4-FFF2-40B4-BE49-F238E27FC236}">
                  <a16:creationId xmlns:a16="http://schemas.microsoft.com/office/drawing/2014/main" id="{31D83B0E-59FD-4AA0-AC7D-4BFEAC2E6AD0}"/>
                </a:ext>
              </a:extLst>
            </p:cNvPr>
            <p:cNvSpPr>
              <a:spLocks noChangeArrowheads="1"/>
            </p:cNvSpPr>
            <p:nvPr/>
          </p:nvSpPr>
          <p:spPr bwMode="auto">
            <a:xfrm>
              <a:off x="11402843" y="4369442"/>
              <a:ext cx="80526" cy="80527"/>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3" name="Freeform 58">
              <a:extLst>
                <a:ext uri="{FF2B5EF4-FFF2-40B4-BE49-F238E27FC236}">
                  <a16:creationId xmlns:a16="http://schemas.microsoft.com/office/drawing/2014/main" id="{BAF28B5A-1864-4979-BEF1-ACB5C9702BDE}"/>
                </a:ext>
              </a:extLst>
            </p:cNvPr>
            <p:cNvSpPr>
              <a:spLocks noChangeArrowheads="1"/>
            </p:cNvSpPr>
            <p:nvPr/>
          </p:nvSpPr>
          <p:spPr bwMode="auto">
            <a:xfrm>
              <a:off x="11134859" y="4436769"/>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4" name="Freeform 59">
              <a:extLst>
                <a:ext uri="{FF2B5EF4-FFF2-40B4-BE49-F238E27FC236}">
                  <a16:creationId xmlns:a16="http://schemas.microsoft.com/office/drawing/2014/main" id="{A2C8CC75-F6CF-4153-B67E-6C72D0F280BA}"/>
                </a:ext>
              </a:extLst>
            </p:cNvPr>
            <p:cNvSpPr>
              <a:spLocks noChangeArrowheads="1"/>
            </p:cNvSpPr>
            <p:nvPr/>
          </p:nvSpPr>
          <p:spPr bwMode="auto">
            <a:xfrm>
              <a:off x="11000207" y="4302117"/>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5" name="Freeform 60">
              <a:extLst>
                <a:ext uri="{FF2B5EF4-FFF2-40B4-BE49-F238E27FC236}">
                  <a16:creationId xmlns:a16="http://schemas.microsoft.com/office/drawing/2014/main" id="{BB89345B-7133-462D-B0B5-5758E942AF95}"/>
                </a:ext>
              </a:extLst>
            </p:cNvPr>
            <p:cNvSpPr>
              <a:spLocks noChangeArrowheads="1"/>
            </p:cNvSpPr>
            <p:nvPr/>
          </p:nvSpPr>
          <p:spPr bwMode="auto">
            <a:xfrm>
              <a:off x="11309115" y="4275715"/>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6" name="Freeform 61">
              <a:extLst>
                <a:ext uri="{FF2B5EF4-FFF2-40B4-BE49-F238E27FC236}">
                  <a16:creationId xmlns:a16="http://schemas.microsoft.com/office/drawing/2014/main" id="{E1CE5C36-055C-4F48-A1C3-2383073017C5}"/>
                </a:ext>
              </a:extLst>
            </p:cNvPr>
            <p:cNvSpPr>
              <a:spLocks noChangeArrowheads="1"/>
            </p:cNvSpPr>
            <p:nvPr/>
          </p:nvSpPr>
          <p:spPr bwMode="auto">
            <a:xfrm>
              <a:off x="11497890" y="4275715"/>
              <a:ext cx="80526"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7" name="Line 62">
              <a:extLst>
                <a:ext uri="{FF2B5EF4-FFF2-40B4-BE49-F238E27FC236}">
                  <a16:creationId xmlns:a16="http://schemas.microsoft.com/office/drawing/2014/main" id="{0A101B72-3A9B-4BE3-9632-F340E55ABB55}"/>
                </a:ext>
              </a:extLst>
            </p:cNvPr>
            <p:cNvSpPr>
              <a:spLocks noChangeShapeType="1"/>
            </p:cNvSpPr>
            <p:nvPr/>
          </p:nvSpPr>
          <p:spPr bwMode="auto">
            <a:xfrm flipV="1">
              <a:off x="11478089" y="4348321"/>
              <a:ext cx="38284" cy="40924"/>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68" name="Line 63">
              <a:extLst>
                <a:ext uri="{FF2B5EF4-FFF2-40B4-BE49-F238E27FC236}">
                  <a16:creationId xmlns:a16="http://schemas.microsoft.com/office/drawing/2014/main" id="{A4A0AA03-609D-4D6A-B1EE-CAB0D2238E45}"/>
                </a:ext>
              </a:extLst>
            </p:cNvPr>
            <p:cNvSpPr>
              <a:spLocks noChangeShapeType="1"/>
            </p:cNvSpPr>
            <p:nvPr/>
          </p:nvSpPr>
          <p:spPr bwMode="auto">
            <a:xfrm>
              <a:off x="11371160" y="4349641"/>
              <a:ext cx="38283" cy="38283"/>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171" name="Line 64">
              <a:extLst>
                <a:ext uri="{FF2B5EF4-FFF2-40B4-BE49-F238E27FC236}">
                  <a16:creationId xmlns:a16="http://schemas.microsoft.com/office/drawing/2014/main" id="{2B0AC9D0-3C43-4E36-A410-A93CC668FD48}"/>
                </a:ext>
              </a:extLst>
            </p:cNvPr>
            <p:cNvSpPr>
              <a:spLocks noChangeShapeType="1"/>
            </p:cNvSpPr>
            <p:nvPr/>
          </p:nvSpPr>
          <p:spPr bwMode="auto">
            <a:xfrm flipV="1">
              <a:off x="11210106" y="4348320"/>
              <a:ext cx="112210" cy="10957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01" name="Line 65">
              <a:extLst>
                <a:ext uri="{FF2B5EF4-FFF2-40B4-BE49-F238E27FC236}">
                  <a16:creationId xmlns:a16="http://schemas.microsoft.com/office/drawing/2014/main" id="{D9496B2E-F172-4EEB-A406-59C3B63AAE61}"/>
                </a:ext>
              </a:extLst>
            </p:cNvPr>
            <p:cNvSpPr>
              <a:spLocks noChangeShapeType="1"/>
            </p:cNvSpPr>
            <p:nvPr/>
          </p:nvSpPr>
          <p:spPr bwMode="auto">
            <a:xfrm>
              <a:off x="11062253" y="4377363"/>
              <a:ext cx="79207" cy="79207"/>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02" name="Freeform 66">
              <a:extLst>
                <a:ext uri="{FF2B5EF4-FFF2-40B4-BE49-F238E27FC236}">
                  <a16:creationId xmlns:a16="http://schemas.microsoft.com/office/drawing/2014/main" id="{01E5188C-C808-4729-B3FC-53D8D0387510}"/>
                </a:ext>
              </a:extLst>
            </p:cNvPr>
            <p:cNvSpPr>
              <a:spLocks noChangeArrowheads="1"/>
            </p:cNvSpPr>
            <p:nvPr/>
          </p:nvSpPr>
          <p:spPr bwMode="auto">
            <a:xfrm>
              <a:off x="10791630" y="4489574"/>
              <a:ext cx="493722" cy="299665"/>
            </a:xfrm>
            <a:custGeom>
              <a:avLst/>
              <a:gdLst>
                <a:gd name="T0" fmla="*/ 825 w 1650"/>
                <a:gd name="T1" fmla="*/ 998 h 999"/>
                <a:gd name="T2" fmla="*/ 0 w 1650"/>
                <a:gd name="T3" fmla="*/ 998 h 999"/>
                <a:gd name="T4" fmla="*/ 0 w 1650"/>
                <a:gd name="T5" fmla="*/ 0 h 999"/>
                <a:gd name="T6" fmla="*/ 1649 w 1650"/>
                <a:gd name="T7" fmla="*/ 0 h 999"/>
                <a:gd name="T8" fmla="*/ 1649 w 1650"/>
                <a:gd name="T9" fmla="*/ 998 h 999"/>
                <a:gd name="T10" fmla="*/ 825 w 1650"/>
                <a:gd name="T11" fmla="*/ 998 h 999"/>
              </a:gdLst>
              <a:ahLst/>
              <a:cxnLst>
                <a:cxn ang="0">
                  <a:pos x="T0" y="T1"/>
                </a:cxn>
                <a:cxn ang="0">
                  <a:pos x="T2" y="T3"/>
                </a:cxn>
                <a:cxn ang="0">
                  <a:pos x="T4" y="T5"/>
                </a:cxn>
                <a:cxn ang="0">
                  <a:pos x="T6" y="T7"/>
                </a:cxn>
                <a:cxn ang="0">
                  <a:pos x="T8" y="T9"/>
                </a:cxn>
                <a:cxn ang="0">
                  <a:pos x="T10" y="T11"/>
                </a:cxn>
              </a:cxnLst>
              <a:rect l="0" t="0" r="r" b="b"/>
              <a:pathLst>
                <a:path w="1650" h="999">
                  <a:moveTo>
                    <a:pt x="825" y="998"/>
                  </a:moveTo>
                  <a:lnTo>
                    <a:pt x="0" y="998"/>
                  </a:lnTo>
                  <a:lnTo>
                    <a:pt x="0" y="0"/>
                  </a:lnTo>
                  <a:lnTo>
                    <a:pt x="1649" y="0"/>
                  </a:lnTo>
                  <a:lnTo>
                    <a:pt x="1649" y="998"/>
                  </a:lnTo>
                  <a:lnTo>
                    <a:pt x="825"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grpSp>
          <p:nvGrpSpPr>
            <p:cNvPr id="203" name="Group 202">
              <a:extLst>
                <a:ext uri="{FF2B5EF4-FFF2-40B4-BE49-F238E27FC236}">
                  <a16:creationId xmlns:a16="http://schemas.microsoft.com/office/drawing/2014/main" id="{0B59D617-30C4-45D5-9055-58FCB66C24AE}"/>
                </a:ext>
              </a:extLst>
            </p:cNvPr>
            <p:cNvGrpSpPr/>
            <p:nvPr/>
          </p:nvGrpSpPr>
          <p:grpSpPr>
            <a:xfrm>
              <a:off x="10913128" y="4544291"/>
              <a:ext cx="243440" cy="185324"/>
              <a:chOff x="2502877" y="2643553"/>
              <a:chExt cx="3651737" cy="2779942"/>
            </a:xfrm>
          </p:grpSpPr>
          <p:cxnSp>
            <p:nvCxnSpPr>
              <p:cNvPr id="204" name="Straight Connector 203">
                <a:extLst>
                  <a:ext uri="{FF2B5EF4-FFF2-40B4-BE49-F238E27FC236}">
                    <a16:creationId xmlns:a16="http://schemas.microsoft.com/office/drawing/2014/main" id="{AB0F2B72-45F4-401D-836F-27B6901A3796}"/>
                  </a:ext>
                </a:extLst>
              </p:cNvPr>
              <p:cNvCxnSpPr>
                <a:cxnSpLocks/>
              </p:cNvCxnSpPr>
              <p:nvPr/>
            </p:nvCxnSpPr>
            <p:spPr>
              <a:xfrm>
                <a:off x="3303655" y="4505747"/>
                <a:ext cx="0" cy="91774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EA60200A-63A1-416E-BF83-35378A54A2EA}"/>
                  </a:ext>
                </a:extLst>
              </p:cNvPr>
              <p:cNvCxnSpPr>
                <a:cxnSpLocks/>
              </p:cNvCxnSpPr>
              <p:nvPr/>
            </p:nvCxnSpPr>
            <p:spPr>
              <a:xfrm>
                <a:off x="3983069" y="3734649"/>
                <a:ext cx="0" cy="1688846"/>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B0309393-DEDA-4B6A-82CC-ADF36D0856A3}"/>
                  </a:ext>
                </a:extLst>
              </p:cNvPr>
              <p:cNvCxnSpPr>
                <a:cxnSpLocks/>
              </p:cNvCxnSpPr>
              <p:nvPr/>
            </p:nvCxnSpPr>
            <p:spPr>
              <a:xfrm>
                <a:off x="4662482" y="4051603"/>
                <a:ext cx="0" cy="1371892"/>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F16B4CBE-D563-4F97-96D5-CD45CEC4FC69}"/>
                  </a:ext>
                </a:extLst>
              </p:cNvPr>
              <p:cNvCxnSpPr>
                <a:cxnSpLocks/>
              </p:cNvCxnSpPr>
              <p:nvPr/>
            </p:nvCxnSpPr>
            <p:spPr>
              <a:xfrm>
                <a:off x="5330632" y="3185667"/>
                <a:ext cx="0" cy="223782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19" name="Freeform: Shape 581">
                <a:extLst>
                  <a:ext uri="{FF2B5EF4-FFF2-40B4-BE49-F238E27FC236}">
                    <a16:creationId xmlns:a16="http://schemas.microsoft.com/office/drawing/2014/main" id="{9FB15323-C885-4570-8701-377F796E8133}"/>
                  </a:ext>
                </a:extLst>
              </p:cNvPr>
              <p:cNvSpPr/>
              <p:nvPr/>
            </p:nvSpPr>
            <p:spPr bwMode="auto">
              <a:xfrm>
                <a:off x="2502877" y="2643553"/>
                <a:ext cx="3651737" cy="2288931"/>
              </a:xfrm>
              <a:custGeom>
                <a:avLst/>
                <a:gdLst>
                  <a:gd name="connsiteX0" fmla="*/ 396145 w 3651737"/>
                  <a:gd name="connsiteY0" fmla="*/ 0 h 2582009"/>
                  <a:gd name="connsiteX1" fmla="*/ 3255592 w 3651737"/>
                  <a:gd name="connsiteY1" fmla="*/ 0 h 2582009"/>
                  <a:gd name="connsiteX2" fmla="*/ 3651737 w 3651737"/>
                  <a:gd name="connsiteY2" fmla="*/ 396145 h 2582009"/>
                  <a:gd name="connsiteX3" fmla="*/ 3651737 w 3651737"/>
                  <a:gd name="connsiteY3" fmla="*/ 1892786 h 2582009"/>
                  <a:gd name="connsiteX4" fmla="*/ 3255592 w 3651737"/>
                  <a:gd name="connsiteY4" fmla="*/ 2288931 h 2582009"/>
                  <a:gd name="connsiteX5" fmla="*/ 3196003 w 3651737"/>
                  <a:gd name="connsiteY5" fmla="*/ 2288931 h 2582009"/>
                  <a:gd name="connsiteX6" fmla="*/ 3196003 w 3651737"/>
                  <a:gd name="connsiteY6" fmla="*/ 2582009 h 2582009"/>
                  <a:gd name="connsiteX7" fmla="*/ 455734 w 3651737"/>
                  <a:gd name="connsiteY7" fmla="*/ 2582009 h 2582009"/>
                  <a:gd name="connsiteX8" fmla="*/ 455734 w 3651737"/>
                  <a:gd name="connsiteY8" fmla="*/ 2288931 h 2582009"/>
                  <a:gd name="connsiteX9" fmla="*/ 396145 w 3651737"/>
                  <a:gd name="connsiteY9" fmla="*/ 2288931 h 2582009"/>
                  <a:gd name="connsiteX10" fmla="*/ 0 w 3651737"/>
                  <a:gd name="connsiteY10" fmla="*/ 1892786 h 2582009"/>
                  <a:gd name="connsiteX11" fmla="*/ 0 w 3651737"/>
                  <a:gd name="connsiteY11" fmla="*/ 396145 h 2582009"/>
                  <a:gd name="connsiteX12" fmla="*/ 396145 w 3651737"/>
                  <a:gd name="connsiteY12" fmla="*/ 0 h 2582009"/>
                  <a:gd name="connsiteX0" fmla="*/ 455734 w 3651737"/>
                  <a:gd name="connsiteY0" fmla="*/ 2582009 h 2673449"/>
                  <a:gd name="connsiteX1" fmla="*/ 455734 w 3651737"/>
                  <a:gd name="connsiteY1" fmla="*/ 2288931 h 2673449"/>
                  <a:gd name="connsiteX2" fmla="*/ 396145 w 3651737"/>
                  <a:gd name="connsiteY2" fmla="*/ 2288931 h 2673449"/>
                  <a:gd name="connsiteX3" fmla="*/ 0 w 3651737"/>
                  <a:gd name="connsiteY3" fmla="*/ 1892786 h 2673449"/>
                  <a:gd name="connsiteX4" fmla="*/ 0 w 3651737"/>
                  <a:gd name="connsiteY4" fmla="*/ 396145 h 2673449"/>
                  <a:gd name="connsiteX5" fmla="*/ 396145 w 3651737"/>
                  <a:gd name="connsiteY5" fmla="*/ 0 h 2673449"/>
                  <a:gd name="connsiteX6" fmla="*/ 3255592 w 3651737"/>
                  <a:gd name="connsiteY6" fmla="*/ 0 h 2673449"/>
                  <a:gd name="connsiteX7" fmla="*/ 3651737 w 3651737"/>
                  <a:gd name="connsiteY7" fmla="*/ 396145 h 2673449"/>
                  <a:gd name="connsiteX8" fmla="*/ 3651737 w 3651737"/>
                  <a:gd name="connsiteY8" fmla="*/ 1892786 h 2673449"/>
                  <a:gd name="connsiteX9" fmla="*/ 3255592 w 3651737"/>
                  <a:gd name="connsiteY9" fmla="*/ 2288931 h 2673449"/>
                  <a:gd name="connsiteX10" fmla="*/ 3196003 w 3651737"/>
                  <a:gd name="connsiteY10" fmla="*/ 2288931 h 2673449"/>
                  <a:gd name="connsiteX11" fmla="*/ 3196003 w 3651737"/>
                  <a:gd name="connsiteY11" fmla="*/ 2582009 h 2673449"/>
                  <a:gd name="connsiteX12" fmla="*/ 547174 w 3651737"/>
                  <a:gd name="connsiteY12" fmla="*/ 2673449 h 2673449"/>
                  <a:gd name="connsiteX0" fmla="*/ 455734 w 3651737"/>
                  <a:gd name="connsiteY0" fmla="*/ 2582009 h 2582009"/>
                  <a:gd name="connsiteX1" fmla="*/ 455734 w 3651737"/>
                  <a:gd name="connsiteY1" fmla="*/ 2288931 h 2582009"/>
                  <a:gd name="connsiteX2" fmla="*/ 396145 w 3651737"/>
                  <a:gd name="connsiteY2" fmla="*/ 2288931 h 2582009"/>
                  <a:gd name="connsiteX3" fmla="*/ 0 w 3651737"/>
                  <a:gd name="connsiteY3" fmla="*/ 1892786 h 2582009"/>
                  <a:gd name="connsiteX4" fmla="*/ 0 w 3651737"/>
                  <a:gd name="connsiteY4" fmla="*/ 396145 h 2582009"/>
                  <a:gd name="connsiteX5" fmla="*/ 396145 w 3651737"/>
                  <a:gd name="connsiteY5" fmla="*/ 0 h 2582009"/>
                  <a:gd name="connsiteX6" fmla="*/ 3255592 w 3651737"/>
                  <a:gd name="connsiteY6" fmla="*/ 0 h 2582009"/>
                  <a:gd name="connsiteX7" fmla="*/ 3651737 w 3651737"/>
                  <a:gd name="connsiteY7" fmla="*/ 396145 h 2582009"/>
                  <a:gd name="connsiteX8" fmla="*/ 3651737 w 3651737"/>
                  <a:gd name="connsiteY8" fmla="*/ 1892786 h 2582009"/>
                  <a:gd name="connsiteX9" fmla="*/ 3255592 w 3651737"/>
                  <a:gd name="connsiteY9" fmla="*/ 2288931 h 2582009"/>
                  <a:gd name="connsiteX10" fmla="*/ 3196003 w 3651737"/>
                  <a:gd name="connsiteY10" fmla="*/ 2288931 h 2582009"/>
                  <a:gd name="connsiteX11" fmla="*/ 3196003 w 3651737"/>
                  <a:gd name="connsiteY11" fmla="*/ 2582009 h 2582009"/>
                  <a:gd name="connsiteX0" fmla="*/ 455734 w 3651737"/>
                  <a:gd name="connsiteY0" fmla="*/ 2288931 h 2582009"/>
                  <a:gd name="connsiteX1" fmla="*/ 396145 w 3651737"/>
                  <a:gd name="connsiteY1" fmla="*/ 2288931 h 2582009"/>
                  <a:gd name="connsiteX2" fmla="*/ 0 w 3651737"/>
                  <a:gd name="connsiteY2" fmla="*/ 1892786 h 2582009"/>
                  <a:gd name="connsiteX3" fmla="*/ 0 w 3651737"/>
                  <a:gd name="connsiteY3" fmla="*/ 396145 h 2582009"/>
                  <a:gd name="connsiteX4" fmla="*/ 396145 w 3651737"/>
                  <a:gd name="connsiteY4" fmla="*/ 0 h 2582009"/>
                  <a:gd name="connsiteX5" fmla="*/ 3255592 w 3651737"/>
                  <a:gd name="connsiteY5" fmla="*/ 0 h 2582009"/>
                  <a:gd name="connsiteX6" fmla="*/ 3651737 w 3651737"/>
                  <a:gd name="connsiteY6" fmla="*/ 396145 h 2582009"/>
                  <a:gd name="connsiteX7" fmla="*/ 3651737 w 3651737"/>
                  <a:gd name="connsiteY7" fmla="*/ 1892786 h 2582009"/>
                  <a:gd name="connsiteX8" fmla="*/ 3255592 w 3651737"/>
                  <a:gd name="connsiteY8" fmla="*/ 2288931 h 2582009"/>
                  <a:gd name="connsiteX9" fmla="*/ 3196003 w 3651737"/>
                  <a:gd name="connsiteY9" fmla="*/ 2288931 h 2582009"/>
                  <a:gd name="connsiteX10" fmla="*/ 3196003 w 3651737"/>
                  <a:gd name="connsiteY10" fmla="*/ 2582009 h 2582009"/>
                  <a:gd name="connsiteX0" fmla="*/ 455734 w 3651737"/>
                  <a:gd name="connsiteY0" fmla="*/ 2288931 h 2288931"/>
                  <a:gd name="connsiteX1" fmla="*/ 396145 w 3651737"/>
                  <a:gd name="connsiteY1" fmla="*/ 2288931 h 2288931"/>
                  <a:gd name="connsiteX2" fmla="*/ 0 w 3651737"/>
                  <a:gd name="connsiteY2" fmla="*/ 1892786 h 2288931"/>
                  <a:gd name="connsiteX3" fmla="*/ 0 w 3651737"/>
                  <a:gd name="connsiteY3" fmla="*/ 396145 h 2288931"/>
                  <a:gd name="connsiteX4" fmla="*/ 396145 w 3651737"/>
                  <a:gd name="connsiteY4" fmla="*/ 0 h 2288931"/>
                  <a:gd name="connsiteX5" fmla="*/ 3255592 w 3651737"/>
                  <a:gd name="connsiteY5" fmla="*/ 0 h 2288931"/>
                  <a:gd name="connsiteX6" fmla="*/ 3651737 w 3651737"/>
                  <a:gd name="connsiteY6" fmla="*/ 396145 h 2288931"/>
                  <a:gd name="connsiteX7" fmla="*/ 3651737 w 3651737"/>
                  <a:gd name="connsiteY7" fmla="*/ 1892786 h 2288931"/>
                  <a:gd name="connsiteX8" fmla="*/ 3255592 w 3651737"/>
                  <a:gd name="connsiteY8" fmla="*/ 2288931 h 2288931"/>
                  <a:gd name="connsiteX9" fmla="*/ 3196003 w 3651737"/>
                  <a:gd name="connsiteY9" fmla="*/ 2288931 h 2288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737" h="2288931">
                    <a:moveTo>
                      <a:pt x="455734" y="2288931"/>
                    </a:moveTo>
                    <a:lnTo>
                      <a:pt x="396145" y="2288931"/>
                    </a:lnTo>
                    <a:cubicBezTo>
                      <a:pt x="177360" y="2288931"/>
                      <a:pt x="0" y="2111571"/>
                      <a:pt x="0" y="1892786"/>
                    </a:cubicBezTo>
                    <a:lnTo>
                      <a:pt x="0" y="396145"/>
                    </a:lnTo>
                    <a:cubicBezTo>
                      <a:pt x="0" y="177360"/>
                      <a:pt x="177360" y="0"/>
                      <a:pt x="396145" y="0"/>
                    </a:cubicBezTo>
                    <a:lnTo>
                      <a:pt x="3255592" y="0"/>
                    </a:lnTo>
                    <a:cubicBezTo>
                      <a:pt x="3474377" y="0"/>
                      <a:pt x="3651737" y="177360"/>
                      <a:pt x="3651737" y="396145"/>
                    </a:cubicBezTo>
                    <a:lnTo>
                      <a:pt x="3651737" y="1892786"/>
                    </a:lnTo>
                    <a:cubicBezTo>
                      <a:pt x="3651737" y="2111571"/>
                      <a:pt x="3474377" y="2288931"/>
                      <a:pt x="3255592" y="2288931"/>
                    </a:cubicBezTo>
                    <a:lnTo>
                      <a:pt x="3196003" y="2288931"/>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220" name="Rectangle 219">
            <a:extLst>
              <a:ext uri="{FF2B5EF4-FFF2-40B4-BE49-F238E27FC236}">
                <a16:creationId xmlns:a16="http://schemas.microsoft.com/office/drawing/2014/main" id="{BBF0F0E7-6F02-4432-A05B-A527B1C62695}"/>
              </a:ext>
            </a:extLst>
          </p:cNvPr>
          <p:cNvSpPr/>
          <p:nvPr/>
        </p:nvSpPr>
        <p:spPr>
          <a:xfrm>
            <a:off x="10528677" y="5358530"/>
            <a:ext cx="1561083" cy="7848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Operational Reports</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&amp;</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 Analytical Dashboards (PowerBI)</a:t>
            </a:r>
          </a:p>
        </p:txBody>
      </p:sp>
      <p:cxnSp>
        <p:nvCxnSpPr>
          <p:cNvPr id="4" name="Straight Arrow Connector 3">
            <a:extLst>
              <a:ext uri="{FF2B5EF4-FFF2-40B4-BE49-F238E27FC236}">
                <a16:creationId xmlns:a16="http://schemas.microsoft.com/office/drawing/2014/main" id="{2D85F2C4-4B0B-44F2-ADFD-781F60EFDE33}"/>
              </a:ext>
            </a:extLst>
          </p:cNvPr>
          <p:cNvCxnSpPr>
            <a:cxnSpLocks/>
          </p:cNvCxnSpPr>
          <p:nvPr/>
        </p:nvCxnSpPr>
        <p:spPr>
          <a:xfrm>
            <a:off x="7364085" y="2663927"/>
            <a:ext cx="0" cy="289560"/>
          </a:xfrm>
          <a:prstGeom prst="straightConnector1">
            <a:avLst/>
          </a:prstGeom>
          <a:ln w="12700">
            <a:solidFill>
              <a:schemeClr val="tx2"/>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132" name="Rectangle 131">
            <a:extLst>
              <a:ext uri="{FF2B5EF4-FFF2-40B4-BE49-F238E27FC236}">
                <a16:creationId xmlns:a16="http://schemas.microsoft.com/office/drawing/2014/main" id="{7F32B33F-7157-4A61-ABD9-CB3B534C92E3}"/>
              </a:ext>
            </a:extLst>
          </p:cNvPr>
          <p:cNvSpPr/>
          <p:nvPr/>
        </p:nvSpPr>
        <p:spPr>
          <a:xfrm>
            <a:off x="6485860" y="2289878"/>
            <a:ext cx="1658673" cy="400110"/>
          </a:xfrm>
          <a:prstGeom prst="rect">
            <a:avLst/>
          </a:prstGeom>
          <a:noFill/>
        </p:spPr>
        <p:txBody>
          <a:bodyPr wrap="square" lIns="91440" tIns="45720" rIns="91440" bIns="45720" rtlCol="0">
            <a:sp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Azure Machine Learning</a:t>
            </a:r>
          </a:p>
          <a:p>
            <a:pPr marL="0" marR="0" lvl="0" indent="0" algn="ctr" defTabSz="932597"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SQL Machine Learning</a:t>
            </a:r>
          </a:p>
        </p:txBody>
      </p:sp>
      <p:pic>
        <p:nvPicPr>
          <p:cNvPr id="136" name="Graphic 135" descr="Gears">
            <a:extLst>
              <a:ext uri="{FF2B5EF4-FFF2-40B4-BE49-F238E27FC236}">
                <a16:creationId xmlns:a16="http://schemas.microsoft.com/office/drawing/2014/main" id="{2FB7971A-1662-4348-8903-E7F5F68658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14766" y="2994568"/>
            <a:ext cx="526999" cy="526999"/>
          </a:xfrm>
          <a:prstGeom prst="rect">
            <a:avLst/>
          </a:prstGeom>
        </p:spPr>
      </p:pic>
      <p:grpSp>
        <p:nvGrpSpPr>
          <p:cNvPr id="137" name="Group 136">
            <a:extLst>
              <a:ext uri="{FF2B5EF4-FFF2-40B4-BE49-F238E27FC236}">
                <a16:creationId xmlns:a16="http://schemas.microsoft.com/office/drawing/2014/main" id="{C9F4E71E-BFF3-476B-AEF9-286C542EA397}"/>
              </a:ext>
            </a:extLst>
          </p:cNvPr>
          <p:cNvGrpSpPr/>
          <p:nvPr/>
        </p:nvGrpSpPr>
        <p:grpSpPr>
          <a:xfrm>
            <a:off x="6849028" y="1920412"/>
            <a:ext cx="1030114" cy="379654"/>
            <a:chOff x="6940288" y="2149194"/>
            <a:chExt cx="1053949" cy="388438"/>
          </a:xfrm>
        </p:grpSpPr>
        <p:grpSp>
          <p:nvGrpSpPr>
            <p:cNvPr id="138" name="Group 11">
              <a:extLst>
                <a:ext uri="{FF2B5EF4-FFF2-40B4-BE49-F238E27FC236}">
                  <a16:creationId xmlns:a16="http://schemas.microsoft.com/office/drawing/2014/main" id="{0CDE6D02-3ABA-4EBA-AAC0-BC80E4131B48}"/>
                </a:ext>
              </a:extLst>
            </p:cNvPr>
            <p:cNvGrpSpPr>
              <a:grpSpLocks noChangeAspect="1"/>
            </p:cNvGrpSpPr>
            <p:nvPr/>
          </p:nvGrpSpPr>
          <p:grpSpPr bwMode="auto">
            <a:xfrm>
              <a:off x="6940288" y="2175492"/>
              <a:ext cx="331708" cy="361326"/>
              <a:chOff x="3861" y="4291602"/>
              <a:chExt cx="112" cy="244433"/>
            </a:xfrm>
          </p:grpSpPr>
          <p:sp>
            <p:nvSpPr>
              <p:cNvPr id="188" name="Freeform 12">
                <a:extLst>
                  <a:ext uri="{FF2B5EF4-FFF2-40B4-BE49-F238E27FC236}">
                    <a16:creationId xmlns:a16="http://schemas.microsoft.com/office/drawing/2014/main" id="{4C50F044-3581-4CFD-8F78-84FF4CD2DE52}"/>
                  </a:ext>
                </a:extLst>
              </p:cNvPr>
              <p:cNvSpPr>
                <a:spLocks/>
              </p:cNvSpPr>
              <p:nvPr/>
            </p:nvSpPr>
            <p:spPr bwMode="auto">
              <a:xfrm>
                <a:off x="3861" y="4291602"/>
                <a:ext cx="112" cy="244433"/>
              </a:xfrm>
              <a:custGeom>
                <a:avLst/>
                <a:gdLst>
                  <a:gd name="T0" fmla="*/ 24 w 80"/>
                  <a:gd name="T1" fmla="*/ 36 h 88"/>
                  <a:gd name="T2" fmla="*/ 4 w 80"/>
                  <a:gd name="T3" fmla="*/ 74 h 88"/>
                  <a:gd name="T4" fmla="*/ 12 w 80"/>
                  <a:gd name="T5" fmla="*/ 88 h 88"/>
                  <a:gd name="T6" fmla="*/ 68 w 80"/>
                  <a:gd name="T7" fmla="*/ 88 h 88"/>
                  <a:gd name="T8" fmla="*/ 76 w 80"/>
                  <a:gd name="T9" fmla="*/ 74 h 88"/>
                  <a:gd name="T10" fmla="*/ 56 w 80"/>
                  <a:gd name="T11" fmla="*/ 36 h 88"/>
                  <a:gd name="T12" fmla="*/ 56 w 80"/>
                  <a:gd name="T13" fmla="*/ 0 h 88"/>
                  <a:gd name="T14" fmla="*/ 24 w 80"/>
                  <a:gd name="T15" fmla="*/ 0 h 88"/>
                  <a:gd name="T16" fmla="*/ 24 w 80"/>
                  <a:gd name="T17" fmla="*/ 3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8">
                    <a:moveTo>
                      <a:pt x="24" y="36"/>
                    </a:moveTo>
                    <a:cubicBezTo>
                      <a:pt x="4" y="74"/>
                      <a:pt x="4" y="74"/>
                      <a:pt x="4" y="74"/>
                    </a:cubicBezTo>
                    <a:cubicBezTo>
                      <a:pt x="0" y="80"/>
                      <a:pt x="5" y="88"/>
                      <a:pt x="12" y="88"/>
                    </a:cubicBezTo>
                    <a:cubicBezTo>
                      <a:pt x="68" y="88"/>
                      <a:pt x="68" y="88"/>
                      <a:pt x="68" y="88"/>
                    </a:cubicBezTo>
                    <a:cubicBezTo>
                      <a:pt x="75" y="88"/>
                      <a:pt x="80" y="80"/>
                      <a:pt x="76" y="74"/>
                    </a:cubicBezTo>
                    <a:cubicBezTo>
                      <a:pt x="56" y="36"/>
                      <a:pt x="56" y="36"/>
                      <a:pt x="56" y="36"/>
                    </a:cubicBezTo>
                    <a:cubicBezTo>
                      <a:pt x="56" y="0"/>
                      <a:pt x="56" y="0"/>
                      <a:pt x="56" y="0"/>
                    </a:cubicBezTo>
                    <a:cubicBezTo>
                      <a:pt x="24" y="0"/>
                      <a:pt x="24" y="0"/>
                      <a:pt x="24" y="0"/>
                    </a:cubicBezTo>
                    <a:lnTo>
                      <a:pt x="24" y="36"/>
                    </a:ln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53535"/>
                  </a:solidFill>
                  <a:effectLst/>
                  <a:uLnTx/>
                  <a:uFillTx/>
                  <a:latin typeface="Segoe UI Semilight"/>
                  <a:ea typeface="+mn-ea"/>
                  <a:cs typeface="+mn-cs"/>
                </a:endParaRPr>
              </a:p>
            </p:txBody>
          </p:sp>
          <p:sp>
            <p:nvSpPr>
              <p:cNvPr id="190" name="Line 13">
                <a:extLst>
                  <a:ext uri="{FF2B5EF4-FFF2-40B4-BE49-F238E27FC236}">
                    <a16:creationId xmlns:a16="http://schemas.microsoft.com/office/drawing/2014/main" id="{5183E890-C81F-478A-87F1-82945626E830}"/>
                  </a:ext>
                </a:extLst>
              </p:cNvPr>
              <p:cNvSpPr>
                <a:spLocks noChangeShapeType="1"/>
              </p:cNvSpPr>
              <p:nvPr/>
            </p:nvSpPr>
            <p:spPr bwMode="auto">
              <a:xfrm>
                <a:off x="3874" y="4469918"/>
                <a:ext cx="84"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53535"/>
                  </a:solidFill>
                  <a:effectLst/>
                  <a:uLnTx/>
                  <a:uFillTx/>
                  <a:latin typeface="Segoe UI Semilight"/>
                  <a:ea typeface="+mn-ea"/>
                  <a:cs typeface="+mn-cs"/>
                </a:endParaRPr>
              </a:p>
            </p:txBody>
          </p:sp>
          <p:sp>
            <p:nvSpPr>
              <p:cNvPr id="191" name="Line 14">
                <a:extLst>
                  <a:ext uri="{FF2B5EF4-FFF2-40B4-BE49-F238E27FC236}">
                    <a16:creationId xmlns:a16="http://schemas.microsoft.com/office/drawing/2014/main" id="{D033C0EA-5E28-464C-9E7D-461C0D793167}"/>
                  </a:ext>
                </a:extLst>
              </p:cNvPr>
              <p:cNvSpPr>
                <a:spLocks noChangeShapeType="1"/>
              </p:cNvSpPr>
              <p:nvPr/>
            </p:nvSpPr>
            <p:spPr bwMode="auto">
              <a:xfrm>
                <a:off x="3923" y="4335680"/>
                <a:ext cx="16"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53535"/>
                  </a:solidFill>
                  <a:effectLst/>
                  <a:uLnTx/>
                  <a:uFillTx/>
                  <a:latin typeface="Segoe UI Semilight"/>
                  <a:ea typeface="+mn-ea"/>
                  <a:cs typeface="+mn-cs"/>
                </a:endParaRPr>
              </a:p>
            </p:txBody>
          </p:sp>
          <p:sp>
            <p:nvSpPr>
              <p:cNvPr id="192" name="Line 15">
                <a:extLst>
                  <a:ext uri="{FF2B5EF4-FFF2-40B4-BE49-F238E27FC236}">
                    <a16:creationId xmlns:a16="http://schemas.microsoft.com/office/drawing/2014/main" id="{5C0ADD98-48F1-4EAC-998E-8556CFE927A8}"/>
                  </a:ext>
                </a:extLst>
              </p:cNvPr>
              <p:cNvSpPr>
                <a:spLocks noChangeShapeType="1"/>
              </p:cNvSpPr>
              <p:nvPr/>
            </p:nvSpPr>
            <p:spPr bwMode="auto">
              <a:xfrm>
                <a:off x="3923" y="4379758"/>
                <a:ext cx="16"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53535"/>
                  </a:solidFill>
                  <a:effectLst/>
                  <a:uLnTx/>
                  <a:uFillTx/>
                  <a:latin typeface="Segoe UI Semilight"/>
                  <a:ea typeface="+mn-ea"/>
                  <a:cs typeface="+mn-cs"/>
                </a:endParaRPr>
              </a:p>
            </p:txBody>
          </p:sp>
          <p:sp>
            <p:nvSpPr>
              <p:cNvPr id="193" name="Line 16">
                <a:extLst>
                  <a:ext uri="{FF2B5EF4-FFF2-40B4-BE49-F238E27FC236}">
                    <a16:creationId xmlns:a16="http://schemas.microsoft.com/office/drawing/2014/main" id="{9DBF3D52-B041-456A-9239-48E01E2A768D}"/>
                  </a:ext>
                </a:extLst>
              </p:cNvPr>
              <p:cNvSpPr>
                <a:spLocks noChangeShapeType="1"/>
              </p:cNvSpPr>
              <p:nvPr/>
            </p:nvSpPr>
            <p:spPr bwMode="auto">
              <a:xfrm>
                <a:off x="3923" y="4425840"/>
                <a:ext cx="25"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53535"/>
                  </a:solidFill>
                  <a:effectLst/>
                  <a:uLnTx/>
                  <a:uFillTx/>
                  <a:latin typeface="Segoe UI Semilight"/>
                  <a:ea typeface="+mn-ea"/>
                  <a:cs typeface="+mn-cs"/>
                </a:endParaRPr>
              </a:p>
            </p:txBody>
          </p:sp>
          <p:sp>
            <p:nvSpPr>
              <p:cNvPr id="207" name="Line 17">
                <a:extLst>
                  <a:ext uri="{FF2B5EF4-FFF2-40B4-BE49-F238E27FC236}">
                    <a16:creationId xmlns:a16="http://schemas.microsoft.com/office/drawing/2014/main" id="{C7E3EDB1-30F0-4DD9-956B-BB464F9FC8DC}"/>
                  </a:ext>
                </a:extLst>
              </p:cNvPr>
              <p:cNvSpPr>
                <a:spLocks noChangeShapeType="1"/>
              </p:cNvSpPr>
              <p:nvPr/>
            </p:nvSpPr>
            <p:spPr bwMode="auto">
              <a:xfrm>
                <a:off x="3883" y="4291602"/>
                <a:ext cx="68"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53535"/>
                  </a:solidFill>
                  <a:effectLst/>
                  <a:uLnTx/>
                  <a:uFillTx/>
                  <a:latin typeface="Segoe UI Semilight"/>
                  <a:ea typeface="+mn-ea"/>
                  <a:cs typeface="+mn-cs"/>
                </a:endParaRPr>
              </a:p>
            </p:txBody>
          </p:sp>
        </p:grpSp>
        <p:grpSp>
          <p:nvGrpSpPr>
            <p:cNvPr id="139" name="Group 138">
              <a:extLst>
                <a:ext uri="{FF2B5EF4-FFF2-40B4-BE49-F238E27FC236}">
                  <a16:creationId xmlns:a16="http://schemas.microsoft.com/office/drawing/2014/main" id="{4E72492A-1F34-4FBC-A02E-57449F8A0D16}"/>
                </a:ext>
              </a:extLst>
            </p:cNvPr>
            <p:cNvGrpSpPr/>
            <p:nvPr/>
          </p:nvGrpSpPr>
          <p:grpSpPr>
            <a:xfrm>
              <a:off x="7447295" y="2149194"/>
              <a:ext cx="546942" cy="388438"/>
              <a:chOff x="7565819" y="1911671"/>
              <a:chExt cx="634531" cy="450644"/>
            </a:xfrm>
          </p:grpSpPr>
          <p:grpSp>
            <p:nvGrpSpPr>
              <p:cNvPr id="140" name="Group 4">
                <a:extLst>
                  <a:ext uri="{FF2B5EF4-FFF2-40B4-BE49-F238E27FC236}">
                    <a16:creationId xmlns:a16="http://schemas.microsoft.com/office/drawing/2014/main" id="{DC052D1C-A499-4D5E-B83D-BFA78AA9C286}"/>
                  </a:ext>
                </a:extLst>
              </p:cNvPr>
              <p:cNvGrpSpPr>
                <a:grpSpLocks noChangeAspect="1"/>
              </p:cNvGrpSpPr>
              <p:nvPr/>
            </p:nvGrpSpPr>
            <p:grpSpPr bwMode="auto">
              <a:xfrm>
                <a:off x="7565819" y="1911671"/>
                <a:ext cx="634531" cy="450644"/>
                <a:chOff x="3794" y="2083"/>
                <a:chExt cx="245" cy="174"/>
              </a:xfrm>
            </p:grpSpPr>
            <p:sp>
              <p:nvSpPr>
                <p:cNvPr id="153" name="Rectangle 152">
                  <a:extLst>
                    <a:ext uri="{FF2B5EF4-FFF2-40B4-BE49-F238E27FC236}">
                      <a16:creationId xmlns:a16="http://schemas.microsoft.com/office/drawing/2014/main" id="{FF87795A-62CD-44D1-B7AE-B376BF73FB98}"/>
                    </a:ext>
                  </a:extLst>
                </p:cNvPr>
                <p:cNvSpPr>
                  <a:spLocks noChangeArrowheads="1"/>
                </p:cNvSpPr>
                <p:nvPr/>
              </p:nvSpPr>
              <p:spPr bwMode="auto">
                <a:xfrm>
                  <a:off x="3794" y="2083"/>
                  <a:ext cx="245" cy="138"/>
                </a:xfrm>
                <a:prstGeom prst="rect">
                  <a:avLst/>
                </a:prstGeom>
                <a:noFill/>
                <a:ln w="12700"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54" name="Line 7">
                  <a:extLst>
                    <a:ext uri="{FF2B5EF4-FFF2-40B4-BE49-F238E27FC236}">
                      <a16:creationId xmlns:a16="http://schemas.microsoft.com/office/drawing/2014/main" id="{8CDC2246-1911-4EC4-A88F-5B9D1CBFC92F}"/>
                    </a:ext>
                  </a:extLst>
                </p:cNvPr>
                <p:cNvSpPr>
                  <a:spLocks noChangeShapeType="1"/>
                </p:cNvSpPr>
                <p:nvPr/>
              </p:nvSpPr>
              <p:spPr bwMode="auto">
                <a:xfrm>
                  <a:off x="3916" y="2221"/>
                  <a:ext cx="0" cy="36"/>
                </a:xfrm>
                <a:prstGeom prst="line">
                  <a:avLst/>
                </a:prstGeom>
                <a:noFill/>
                <a:ln w="12700"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55" name="Line 8">
                  <a:extLst>
                    <a:ext uri="{FF2B5EF4-FFF2-40B4-BE49-F238E27FC236}">
                      <a16:creationId xmlns:a16="http://schemas.microsoft.com/office/drawing/2014/main" id="{E0FE7E87-8908-4AC9-9281-621CD0B1F80F}"/>
                    </a:ext>
                  </a:extLst>
                </p:cNvPr>
                <p:cNvSpPr>
                  <a:spLocks noChangeShapeType="1"/>
                </p:cNvSpPr>
                <p:nvPr/>
              </p:nvSpPr>
              <p:spPr bwMode="auto">
                <a:xfrm>
                  <a:off x="3874" y="2257"/>
                  <a:ext cx="86" cy="0"/>
                </a:xfrm>
                <a:prstGeom prst="line">
                  <a:avLst/>
                </a:prstGeom>
                <a:noFill/>
                <a:ln w="12700"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nvGrpSpPr>
              <p:cNvPr id="141" name="Group 4">
                <a:extLst>
                  <a:ext uri="{FF2B5EF4-FFF2-40B4-BE49-F238E27FC236}">
                    <a16:creationId xmlns:a16="http://schemas.microsoft.com/office/drawing/2014/main" id="{D022A715-2D58-49F3-8A7A-40EDB368EF95}"/>
                  </a:ext>
                </a:extLst>
              </p:cNvPr>
              <p:cNvGrpSpPr>
                <a:grpSpLocks noChangeAspect="1"/>
              </p:cNvGrpSpPr>
              <p:nvPr/>
            </p:nvGrpSpPr>
            <p:grpSpPr bwMode="auto">
              <a:xfrm>
                <a:off x="7937158" y="2020390"/>
                <a:ext cx="190458" cy="139967"/>
                <a:chOff x="4414" y="3673"/>
                <a:chExt cx="298" cy="219"/>
              </a:xfrm>
            </p:grpSpPr>
            <p:sp>
              <p:nvSpPr>
                <p:cNvPr id="146" name="Freeform 5">
                  <a:extLst>
                    <a:ext uri="{FF2B5EF4-FFF2-40B4-BE49-F238E27FC236}">
                      <a16:creationId xmlns:a16="http://schemas.microsoft.com/office/drawing/2014/main" id="{02B1CCB8-5DDD-476D-A3F2-2E0F4E04CAD9}"/>
                    </a:ext>
                  </a:extLst>
                </p:cNvPr>
                <p:cNvSpPr>
                  <a:spLocks/>
                </p:cNvSpPr>
                <p:nvPr/>
              </p:nvSpPr>
              <p:spPr bwMode="auto">
                <a:xfrm>
                  <a:off x="4414" y="3673"/>
                  <a:ext cx="298" cy="189"/>
                </a:xfrm>
                <a:custGeom>
                  <a:avLst/>
                  <a:gdLst>
                    <a:gd name="T0" fmla="*/ 1200 w 2400"/>
                    <a:gd name="T1" fmla="*/ 0 h 1527"/>
                    <a:gd name="T2" fmla="*/ 0 w 2400"/>
                    <a:gd name="T3" fmla="*/ 775 h 1527"/>
                    <a:gd name="T4" fmla="*/ 911 w 2400"/>
                    <a:gd name="T5" fmla="*/ 1527 h 1527"/>
                    <a:gd name="T6" fmla="*/ 911 w 2400"/>
                    <a:gd name="T7" fmla="*/ 1329 h 1527"/>
                    <a:gd name="T8" fmla="*/ 472 w 2400"/>
                    <a:gd name="T9" fmla="*/ 860 h 1527"/>
                    <a:gd name="T10" fmla="*/ 1411 w 2400"/>
                    <a:gd name="T11" fmla="*/ 306 h 1527"/>
                    <a:gd name="T12" fmla="*/ 2350 w 2400"/>
                    <a:gd name="T13" fmla="*/ 860 h 1527"/>
                    <a:gd name="T14" fmla="*/ 2087 w 2400"/>
                    <a:gd name="T15" fmla="*/ 1244 h 1527"/>
                    <a:gd name="T16" fmla="*/ 2098 w 2400"/>
                    <a:gd name="T17" fmla="*/ 1265 h 1527"/>
                    <a:gd name="T18" fmla="*/ 2106 w 2400"/>
                    <a:gd name="T19" fmla="*/ 1283 h 1527"/>
                    <a:gd name="T20" fmla="*/ 2400 w 2400"/>
                    <a:gd name="T21" fmla="*/ 775 h 1527"/>
                    <a:gd name="T22" fmla="*/ 1200 w 2400"/>
                    <a:gd name="T23" fmla="*/ 0 h 1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0" h="1527">
                      <a:moveTo>
                        <a:pt x="1200" y="0"/>
                      </a:moveTo>
                      <a:cubicBezTo>
                        <a:pt x="537" y="0"/>
                        <a:pt x="0" y="347"/>
                        <a:pt x="0" y="775"/>
                      </a:cubicBezTo>
                      <a:cubicBezTo>
                        <a:pt x="0" y="1139"/>
                        <a:pt x="388" y="1444"/>
                        <a:pt x="911" y="1527"/>
                      </a:cubicBezTo>
                      <a:cubicBezTo>
                        <a:pt x="911" y="1329"/>
                        <a:pt x="911" y="1329"/>
                        <a:pt x="911" y="1329"/>
                      </a:cubicBezTo>
                      <a:cubicBezTo>
                        <a:pt x="647" y="1231"/>
                        <a:pt x="472" y="1058"/>
                        <a:pt x="472" y="860"/>
                      </a:cubicBezTo>
                      <a:cubicBezTo>
                        <a:pt x="472" y="554"/>
                        <a:pt x="892" y="306"/>
                        <a:pt x="1411" y="306"/>
                      </a:cubicBezTo>
                      <a:cubicBezTo>
                        <a:pt x="1930" y="306"/>
                        <a:pt x="2350" y="554"/>
                        <a:pt x="2350" y="860"/>
                      </a:cubicBezTo>
                      <a:cubicBezTo>
                        <a:pt x="2350" y="1009"/>
                        <a:pt x="2250" y="1145"/>
                        <a:pt x="2087" y="1244"/>
                      </a:cubicBezTo>
                      <a:cubicBezTo>
                        <a:pt x="2093" y="1254"/>
                        <a:pt x="2096" y="1262"/>
                        <a:pt x="2098" y="1265"/>
                      </a:cubicBezTo>
                      <a:cubicBezTo>
                        <a:pt x="2101" y="1271"/>
                        <a:pt x="2104" y="1277"/>
                        <a:pt x="2106" y="1283"/>
                      </a:cubicBezTo>
                      <a:cubicBezTo>
                        <a:pt x="2289" y="1147"/>
                        <a:pt x="2400" y="969"/>
                        <a:pt x="2400" y="775"/>
                      </a:cubicBezTo>
                      <a:cubicBezTo>
                        <a:pt x="2400" y="347"/>
                        <a:pt x="1863" y="0"/>
                        <a:pt x="1200" y="0"/>
                      </a:cubicBezTo>
                      <a:close/>
                    </a:path>
                  </a:pathLst>
                </a:custGeom>
                <a:solidFill>
                  <a:srgbClr val="FFFFFF"/>
                </a:solidFill>
                <a:ln w="9525">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49" name="Freeform 6">
                  <a:extLst>
                    <a:ext uri="{FF2B5EF4-FFF2-40B4-BE49-F238E27FC236}">
                      <a16:creationId xmlns:a16="http://schemas.microsoft.com/office/drawing/2014/main" id="{3E319CB8-5D80-4FEC-9751-9C80D4F2806D}"/>
                    </a:ext>
                  </a:extLst>
                </p:cNvPr>
                <p:cNvSpPr>
                  <a:spLocks/>
                </p:cNvSpPr>
                <p:nvPr/>
              </p:nvSpPr>
              <p:spPr bwMode="auto">
                <a:xfrm>
                  <a:off x="4584" y="3845"/>
                  <a:ext cx="41" cy="19"/>
                </a:xfrm>
                <a:custGeom>
                  <a:avLst/>
                  <a:gdLst>
                    <a:gd name="T0" fmla="*/ 303 w 329"/>
                    <a:gd name="T1" fmla="*/ 0 h 150"/>
                    <a:gd name="T2" fmla="*/ 45 w 329"/>
                    <a:gd name="T3" fmla="*/ 21 h 150"/>
                    <a:gd name="T4" fmla="*/ 0 w 329"/>
                    <a:gd name="T5" fmla="*/ 20 h 150"/>
                    <a:gd name="T6" fmla="*/ 0 w 329"/>
                    <a:gd name="T7" fmla="*/ 150 h 150"/>
                    <a:gd name="T8" fmla="*/ 329 w 329"/>
                    <a:gd name="T9" fmla="*/ 88 h 150"/>
                    <a:gd name="T10" fmla="*/ 323 w 329"/>
                    <a:gd name="T11" fmla="*/ 33 h 150"/>
                    <a:gd name="T12" fmla="*/ 303 w 329"/>
                    <a:gd name="T13" fmla="*/ 0 h 150"/>
                  </a:gdLst>
                  <a:ahLst/>
                  <a:cxnLst>
                    <a:cxn ang="0">
                      <a:pos x="T0" y="T1"/>
                    </a:cxn>
                    <a:cxn ang="0">
                      <a:pos x="T2" y="T3"/>
                    </a:cxn>
                    <a:cxn ang="0">
                      <a:pos x="T4" y="T5"/>
                    </a:cxn>
                    <a:cxn ang="0">
                      <a:pos x="T6" y="T7"/>
                    </a:cxn>
                    <a:cxn ang="0">
                      <a:pos x="T8" y="T9"/>
                    </a:cxn>
                    <a:cxn ang="0">
                      <a:pos x="T10" y="T11"/>
                    </a:cxn>
                    <a:cxn ang="0">
                      <a:pos x="T12" y="T13"/>
                    </a:cxn>
                  </a:cxnLst>
                  <a:rect l="0" t="0" r="r" b="b"/>
                  <a:pathLst>
                    <a:path w="329" h="150">
                      <a:moveTo>
                        <a:pt x="303" y="0"/>
                      </a:moveTo>
                      <a:cubicBezTo>
                        <a:pt x="221" y="14"/>
                        <a:pt x="135" y="21"/>
                        <a:pt x="45" y="21"/>
                      </a:cubicBezTo>
                      <a:cubicBezTo>
                        <a:pt x="30" y="21"/>
                        <a:pt x="15" y="21"/>
                        <a:pt x="0" y="20"/>
                      </a:cubicBezTo>
                      <a:cubicBezTo>
                        <a:pt x="0" y="150"/>
                        <a:pt x="0" y="150"/>
                        <a:pt x="0" y="150"/>
                      </a:cubicBezTo>
                      <a:cubicBezTo>
                        <a:pt x="116" y="139"/>
                        <a:pt x="226" y="118"/>
                        <a:pt x="329" y="88"/>
                      </a:cubicBezTo>
                      <a:cubicBezTo>
                        <a:pt x="327" y="64"/>
                        <a:pt x="325" y="42"/>
                        <a:pt x="323" y="33"/>
                      </a:cubicBezTo>
                      <a:cubicBezTo>
                        <a:pt x="317" y="22"/>
                        <a:pt x="310" y="11"/>
                        <a:pt x="303" y="0"/>
                      </a:cubicBezTo>
                      <a:close/>
                    </a:path>
                  </a:pathLst>
                </a:custGeom>
                <a:solidFill>
                  <a:srgbClr val="FFFFFF"/>
                </a:solidFill>
                <a:ln w="9525">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52" name="Freeform 7">
                  <a:extLst>
                    <a:ext uri="{FF2B5EF4-FFF2-40B4-BE49-F238E27FC236}">
                      <a16:creationId xmlns:a16="http://schemas.microsoft.com/office/drawing/2014/main" id="{6530B2A4-D9F5-4A7D-9848-B8D704EA7AF8}"/>
                    </a:ext>
                  </a:extLst>
                </p:cNvPr>
                <p:cNvSpPr>
                  <a:spLocks noEditPoints="1"/>
                </p:cNvSpPr>
                <p:nvPr/>
              </p:nvSpPr>
              <p:spPr bwMode="auto">
                <a:xfrm>
                  <a:off x="4534" y="3729"/>
                  <a:ext cx="146" cy="163"/>
                </a:xfrm>
                <a:custGeom>
                  <a:avLst/>
                  <a:gdLst>
                    <a:gd name="T0" fmla="*/ 1087 w 1176"/>
                    <a:gd name="T1" fmla="*/ 853 h 1320"/>
                    <a:gd name="T2" fmla="*/ 1085 w 1176"/>
                    <a:gd name="T3" fmla="*/ 848 h 1320"/>
                    <a:gd name="T4" fmla="*/ 1082 w 1176"/>
                    <a:gd name="T5" fmla="*/ 842 h 1320"/>
                    <a:gd name="T6" fmla="*/ 1082 w 1176"/>
                    <a:gd name="T7" fmla="*/ 842 h 1320"/>
                    <a:gd name="T8" fmla="*/ 925 w 1176"/>
                    <a:gd name="T9" fmla="*/ 705 h 1320"/>
                    <a:gd name="T10" fmla="*/ 777 w 1176"/>
                    <a:gd name="T11" fmla="*/ 0 h 1320"/>
                    <a:gd name="T12" fmla="*/ 0 w 1176"/>
                    <a:gd name="T13" fmla="*/ 898 h 1320"/>
                    <a:gd name="T14" fmla="*/ 0 w 1176"/>
                    <a:gd name="T15" fmla="*/ 1320 h 1320"/>
                    <a:gd name="T16" fmla="*/ 343 w 1176"/>
                    <a:gd name="T17" fmla="*/ 1097 h 1320"/>
                    <a:gd name="T18" fmla="*/ 343 w 1176"/>
                    <a:gd name="T19" fmla="*/ 835 h 1320"/>
                    <a:gd name="T20" fmla="*/ 706 w 1176"/>
                    <a:gd name="T21" fmla="*/ 860 h 1320"/>
                    <a:gd name="T22" fmla="*/ 771 w 1176"/>
                    <a:gd name="T23" fmla="*/ 950 h 1320"/>
                    <a:gd name="T24" fmla="*/ 774 w 1176"/>
                    <a:gd name="T25" fmla="*/ 955 h 1320"/>
                    <a:gd name="T26" fmla="*/ 775 w 1176"/>
                    <a:gd name="T27" fmla="*/ 957 h 1320"/>
                    <a:gd name="T28" fmla="*/ 775 w 1176"/>
                    <a:gd name="T29" fmla="*/ 959 h 1320"/>
                    <a:gd name="T30" fmla="*/ 776 w 1176"/>
                    <a:gd name="T31" fmla="*/ 962 h 1320"/>
                    <a:gd name="T32" fmla="*/ 777 w 1176"/>
                    <a:gd name="T33" fmla="*/ 964 h 1320"/>
                    <a:gd name="T34" fmla="*/ 777 w 1176"/>
                    <a:gd name="T35" fmla="*/ 967 h 1320"/>
                    <a:gd name="T36" fmla="*/ 778 w 1176"/>
                    <a:gd name="T37" fmla="*/ 971 h 1320"/>
                    <a:gd name="T38" fmla="*/ 778 w 1176"/>
                    <a:gd name="T39" fmla="*/ 974 h 1320"/>
                    <a:gd name="T40" fmla="*/ 779 w 1176"/>
                    <a:gd name="T41" fmla="*/ 978 h 1320"/>
                    <a:gd name="T42" fmla="*/ 779 w 1176"/>
                    <a:gd name="T43" fmla="*/ 983 h 1320"/>
                    <a:gd name="T44" fmla="*/ 780 w 1176"/>
                    <a:gd name="T45" fmla="*/ 987 h 1320"/>
                    <a:gd name="T46" fmla="*/ 780 w 1176"/>
                    <a:gd name="T47" fmla="*/ 992 h 1320"/>
                    <a:gd name="T48" fmla="*/ 781 w 1176"/>
                    <a:gd name="T49" fmla="*/ 997 h 1320"/>
                    <a:gd name="T50" fmla="*/ 781 w 1176"/>
                    <a:gd name="T51" fmla="*/ 1003 h 1320"/>
                    <a:gd name="T52" fmla="*/ 783 w 1176"/>
                    <a:gd name="T53" fmla="*/ 1014 h 1320"/>
                    <a:gd name="T54" fmla="*/ 1176 w 1176"/>
                    <a:gd name="T55" fmla="*/ 1320 h 1320"/>
                    <a:gd name="T56" fmla="*/ 1089 w 1176"/>
                    <a:gd name="T57" fmla="*/ 859 h 1320"/>
                    <a:gd name="T58" fmla="*/ 344 w 1176"/>
                    <a:gd name="T59" fmla="*/ 567 h 1320"/>
                    <a:gd name="T60" fmla="*/ 647 w 1176"/>
                    <a:gd name="T61" fmla="*/ 286 h 1320"/>
                    <a:gd name="T62" fmla="*/ 647 w 1176"/>
                    <a:gd name="T63" fmla="*/ 567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76" h="1320">
                      <a:moveTo>
                        <a:pt x="1089" y="859"/>
                      </a:moveTo>
                      <a:cubicBezTo>
                        <a:pt x="1088" y="857"/>
                        <a:pt x="1088" y="855"/>
                        <a:pt x="1087" y="853"/>
                      </a:cubicBezTo>
                      <a:cubicBezTo>
                        <a:pt x="1087" y="853"/>
                        <a:pt x="1087" y="853"/>
                        <a:pt x="1087" y="853"/>
                      </a:cubicBezTo>
                      <a:cubicBezTo>
                        <a:pt x="1086" y="851"/>
                        <a:pt x="1086" y="849"/>
                        <a:pt x="1085" y="848"/>
                      </a:cubicBezTo>
                      <a:cubicBezTo>
                        <a:pt x="1085" y="847"/>
                        <a:pt x="1084" y="847"/>
                        <a:pt x="1084" y="846"/>
                      </a:cubicBezTo>
                      <a:cubicBezTo>
                        <a:pt x="1084" y="845"/>
                        <a:pt x="1083" y="843"/>
                        <a:pt x="1082" y="842"/>
                      </a:cubicBezTo>
                      <a:cubicBezTo>
                        <a:pt x="1082" y="842"/>
                        <a:pt x="1082" y="842"/>
                        <a:pt x="1082" y="842"/>
                      </a:cubicBezTo>
                      <a:cubicBezTo>
                        <a:pt x="1082" y="842"/>
                        <a:pt x="1082" y="842"/>
                        <a:pt x="1082" y="842"/>
                      </a:cubicBezTo>
                      <a:cubicBezTo>
                        <a:pt x="1079" y="837"/>
                        <a:pt x="1051" y="780"/>
                        <a:pt x="1021" y="752"/>
                      </a:cubicBezTo>
                      <a:cubicBezTo>
                        <a:pt x="989" y="723"/>
                        <a:pt x="925" y="705"/>
                        <a:pt x="925" y="705"/>
                      </a:cubicBezTo>
                      <a:cubicBezTo>
                        <a:pt x="925" y="705"/>
                        <a:pt x="1131" y="702"/>
                        <a:pt x="1131" y="355"/>
                      </a:cubicBezTo>
                      <a:cubicBezTo>
                        <a:pt x="1131" y="7"/>
                        <a:pt x="777" y="0"/>
                        <a:pt x="777" y="0"/>
                      </a:cubicBezTo>
                      <a:cubicBezTo>
                        <a:pt x="777" y="0"/>
                        <a:pt x="777" y="0"/>
                        <a:pt x="0" y="0"/>
                      </a:cubicBezTo>
                      <a:cubicBezTo>
                        <a:pt x="0" y="0"/>
                        <a:pt x="0" y="0"/>
                        <a:pt x="0" y="898"/>
                      </a:cubicBezTo>
                      <a:cubicBezTo>
                        <a:pt x="0" y="957"/>
                        <a:pt x="0" y="1019"/>
                        <a:pt x="0" y="1085"/>
                      </a:cubicBezTo>
                      <a:cubicBezTo>
                        <a:pt x="0" y="1159"/>
                        <a:pt x="0" y="1237"/>
                        <a:pt x="0" y="1320"/>
                      </a:cubicBezTo>
                      <a:cubicBezTo>
                        <a:pt x="0" y="1320"/>
                        <a:pt x="0" y="1320"/>
                        <a:pt x="343" y="1320"/>
                      </a:cubicBezTo>
                      <a:cubicBezTo>
                        <a:pt x="343" y="1320"/>
                        <a:pt x="343" y="1320"/>
                        <a:pt x="343" y="1097"/>
                      </a:cubicBezTo>
                      <a:cubicBezTo>
                        <a:pt x="343" y="1058"/>
                        <a:pt x="343" y="1013"/>
                        <a:pt x="343" y="961"/>
                      </a:cubicBezTo>
                      <a:cubicBezTo>
                        <a:pt x="343" y="923"/>
                        <a:pt x="343" y="881"/>
                        <a:pt x="343" y="835"/>
                      </a:cubicBezTo>
                      <a:cubicBezTo>
                        <a:pt x="343" y="835"/>
                        <a:pt x="628" y="835"/>
                        <a:pt x="642" y="835"/>
                      </a:cubicBezTo>
                      <a:cubicBezTo>
                        <a:pt x="664" y="835"/>
                        <a:pt x="685" y="842"/>
                        <a:pt x="706" y="860"/>
                      </a:cubicBezTo>
                      <a:cubicBezTo>
                        <a:pt x="725" y="875"/>
                        <a:pt x="746" y="907"/>
                        <a:pt x="761" y="932"/>
                      </a:cubicBezTo>
                      <a:cubicBezTo>
                        <a:pt x="765" y="938"/>
                        <a:pt x="768" y="944"/>
                        <a:pt x="771" y="950"/>
                      </a:cubicBezTo>
                      <a:cubicBezTo>
                        <a:pt x="771" y="950"/>
                        <a:pt x="771" y="950"/>
                        <a:pt x="771" y="950"/>
                      </a:cubicBezTo>
                      <a:cubicBezTo>
                        <a:pt x="772" y="952"/>
                        <a:pt x="773" y="953"/>
                        <a:pt x="774" y="955"/>
                      </a:cubicBezTo>
                      <a:cubicBezTo>
                        <a:pt x="774" y="955"/>
                        <a:pt x="774" y="956"/>
                        <a:pt x="775" y="956"/>
                      </a:cubicBezTo>
                      <a:cubicBezTo>
                        <a:pt x="775" y="957"/>
                        <a:pt x="775" y="957"/>
                        <a:pt x="775" y="957"/>
                      </a:cubicBezTo>
                      <a:cubicBezTo>
                        <a:pt x="775" y="957"/>
                        <a:pt x="775" y="958"/>
                        <a:pt x="775" y="958"/>
                      </a:cubicBezTo>
                      <a:cubicBezTo>
                        <a:pt x="775" y="958"/>
                        <a:pt x="775" y="959"/>
                        <a:pt x="775" y="959"/>
                      </a:cubicBezTo>
                      <a:cubicBezTo>
                        <a:pt x="775" y="959"/>
                        <a:pt x="776" y="960"/>
                        <a:pt x="776" y="960"/>
                      </a:cubicBezTo>
                      <a:cubicBezTo>
                        <a:pt x="776" y="961"/>
                        <a:pt x="776" y="961"/>
                        <a:pt x="776" y="962"/>
                      </a:cubicBezTo>
                      <a:cubicBezTo>
                        <a:pt x="776" y="962"/>
                        <a:pt x="776" y="962"/>
                        <a:pt x="776" y="963"/>
                      </a:cubicBezTo>
                      <a:cubicBezTo>
                        <a:pt x="776" y="963"/>
                        <a:pt x="776" y="964"/>
                        <a:pt x="777" y="964"/>
                      </a:cubicBezTo>
                      <a:cubicBezTo>
                        <a:pt x="777" y="965"/>
                        <a:pt x="777" y="965"/>
                        <a:pt x="777" y="965"/>
                      </a:cubicBezTo>
                      <a:cubicBezTo>
                        <a:pt x="777" y="966"/>
                        <a:pt x="777" y="967"/>
                        <a:pt x="777" y="967"/>
                      </a:cubicBezTo>
                      <a:cubicBezTo>
                        <a:pt x="777" y="968"/>
                        <a:pt x="777" y="968"/>
                        <a:pt x="777" y="968"/>
                      </a:cubicBezTo>
                      <a:cubicBezTo>
                        <a:pt x="777" y="969"/>
                        <a:pt x="777" y="970"/>
                        <a:pt x="778" y="971"/>
                      </a:cubicBezTo>
                      <a:cubicBezTo>
                        <a:pt x="778" y="971"/>
                        <a:pt x="778" y="971"/>
                        <a:pt x="778" y="972"/>
                      </a:cubicBezTo>
                      <a:cubicBezTo>
                        <a:pt x="778" y="973"/>
                        <a:pt x="778" y="974"/>
                        <a:pt x="778" y="974"/>
                      </a:cubicBezTo>
                      <a:cubicBezTo>
                        <a:pt x="778" y="975"/>
                        <a:pt x="778" y="975"/>
                        <a:pt x="778" y="975"/>
                      </a:cubicBezTo>
                      <a:cubicBezTo>
                        <a:pt x="778" y="976"/>
                        <a:pt x="779" y="977"/>
                        <a:pt x="779" y="978"/>
                      </a:cubicBezTo>
                      <a:cubicBezTo>
                        <a:pt x="779" y="979"/>
                        <a:pt x="779" y="979"/>
                        <a:pt x="779" y="979"/>
                      </a:cubicBezTo>
                      <a:cubicBezTo>
                        <a:pt x="779" y="981"/>
                        <a:pt x="779" y="982"/>
                        <a:pt x="779" y="983"/>
                      </a:cubicBezTo>
                      <a:cubicBezTo>
                        <a:pt x="779" y="983"/>
                        <a:pt x="779" y="983"/>
                        <a:pt x="779" y="984"/>
                      </a:cubicBezTo>
                      <a:cubicBezTo>
                        <a:pt x="780" y="985"/>
                        <a:pt x="780" y="986"/>
                        <a:pt x="780" y="987"/>
                      </a:cubicBezTo>
                      <a:cubicBezTo>
                        <a:pt x="780" y="988"/>
                        <a:pt x="780" y="988"/>
                        <a:pt x="780" y="988"/>
                      </a:cubicBezTo>
                      <a:cubicBezTo>
                        <a:pt x="780" y="989"/>
                        <a:pt x="780" y="991"/>
                        <a:pt x="780" y="992"/>
                      </a:cubicBezTo>
                      <a:cubicBezTo>
                        <a:pt x="780" y="992"/>
                        <a:pt x="780" y="993"/>
                        <a:pt x="780" y="993"/>
                      </a:cubicBezTo>
                      <a:cubicBezTo>
                        <a:pt x="781" y="994"/>
                        <a:pt x="781" y="996"/>
                        <a:pt x="781" y="997"/>
                      </a:cubicBezTo>
                      <a:cubicBezTo>
                        <a:pt x="781" y="997"/>
                        <a:pt x="781" y="998"/>
                        <a:pt x="781" y="998"/>
                      </a:cubicBezTo>
                      <a:cubicBezTo>
                        <a:pt x="781" y="1000"/>
                        <a:pt x="781" y="1001"/>
                        <a:pt x="781" y="1003"/>
                      </a:cubicBezTo>
                      <a:cubicBezTo>
                        <a:pt x="781" y="1003"/>
                        <a:pt x="781" y="1003"/>
                        <a:pt x="781" y="1003"/>
                      </a:cubicBezTo>
                      <a:cubicBezTo>
                        <a:pt x="782" y="1007"/>
                        <a:pt x="782" y="1010"/>
                        <a:pt x="783" y="1014"/>
                      </a:cubicBezTo>
                      <a:cubicBezTo>
                        <a:pt x="791" y="1108"/>
                        <a:pt x="802" y="1282"/>
                        <a:pt x="826" y="1320"/>
                      </a:cubicBezTo>
                      <a:cubicBezTo>
                        <a:pt x="826" y="1320"/>
                        <a:pt x="826" y="1320"/>
                        <a:pt x="1176" y="1320"/>
                      </a:cubicBezTo>
                      <a:cubicBezTo>
                        <a:pt x="1098" y="1243"/>
                        <a:pt x="1116" y="952"/>
                        <a:pt x="1089" y="860"/>
                      </a:cubicBezTo>
                      <a:cubicBezTo>
                        <a:pt x="1089" y="860"/>
                        <a:pt x="1089" y="859"/>
                        <a:pt x="1089" y="859"/>
                      </a:cubicBezTo>
                      <a:close/>
                      <a:moveTo>
                        <a:pt x="647" y="567"/>
                      </a:moveTo>
                      <a:cubicBezTo>
                        <a:pt x="647" y="567"/>
                        <a:pt x="647" y="567"/>
                        <a:pt x="344" y="567"/>
                      </a:cubicBezTo>
                      <a:cubicBezTo>
                        <a:pt x="344" y="567"/>
                        <a:pt x="344" y="567"/>
                        <a:pt x="344" y="286"/>
                      </a:cubicBezTo>
                      <a:cubicBezTo>
                        <a:pt x="344" y="286"/>
                        <a:pt x="344" y="286"/>
                        <a:pt x="647" y="286"/>
                      </a:cubicBezTo>
                      <a:cubicBezTo>
                        <a:pt x="647" y="286"/>
                        <a:pt x="788" y="279"/>
                        <a:pt x="788" y="424"/>
                      </a:cubicBezTo>
                      <a:cubicBezTo>
                        <a:pt x="788" y="566"/>
                        <a:pt x="647" y="567"/>
                        <a:pt x="647" y="567"/>
                      </a:cubicBezTo>
                      <a:close/>
                    </a:path>
                  </a:pathLst>
                </a:custGeom>
                <a:solidFill>
                  <a:srgbClr val="FFFFFF"/>
                </a:solidFill>
                <a:ln w="9525">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nvGrpSpPr>
              <p:cNvPr id="142" name="Group 10">
                <a:extLst>
                  <a:ext uri="{FF2B5EF4-FFF2-40B4-BE49-F238E27FC236}">
                    <a16:creationId xmlns:a16="http://schemas.microsoft.com/office/drawing/2014/main" id="{6006411B-2A5E-4C06-95AE-B021439A1BF9}"/>
                  </a:ext>
                </a:extLst>
              </p:cNvPr>
              <p:cNvGrpSpPr>
                <a:grpSpLocks noChangeAspect="1"/>
              </p:cNvGrpSpPr>
              <p:nvPr/>
            </p:nvGrpSpPr>
            <p:grpSpPr bwMode="auto">
              <a:xfrm>
                <a:off x="7658403" y="1996097"/>
                <a:ext cx="206022" cy="205666"/>
                <a:chOff x="3736" y="1960"/>
                <a:chExt cx="581" cy="580"/>
              </a:xfrm>
              <a:noFill/>
            </p:grpSpPr>
            <p:sp>
              <p:nvSpPr>
                <p:cNvPr id="143" name="Freeform 11">
                  <a:extLst>
                    <a:ext uri="{FF2B5EF4-FFF2-40B4-BE49-F238E27FC236}">
                      <a16:creationId xmlns:a16="http://schemas.microsoft.com/office/drawing/2014/main" id="{B3A24C99-19EA-494C-A2B2-E2AB048D8B58}"/>
                    </a:ext>
                  </a:extLst>
                </p:cNvPr>
                <p:cNvSpPr>
                  <a:spLocks noEditPoints="1"/>
                </p:cNvSpPr>
                <p:nvPr/>
              </p:nvSpPr>
              <p:spPr bwMode="auto">
                <a:xfrm>
                  <a:off x="3736" y="1960"/>
                  <a:ext cx="428" cy="425"/>
                </a:xfrm>
                <a:custGeom>
                  <a:avLst/>
                  <a:gdLst>
                    <a:gd name="T0" fmla="*/ 223 w 332"/>
                    <a:gd name="T1" fmla="*/ 0 h 332"/>
                    <a:gd name="T2" fmla="*/ 172 w 332"/>
                    <a:gd name="T3" fmla="*/ 4 h 332"/>
                    <a:gd name="T4" fmla="*/ 118 w 332"/>
                    <a:gd name="T5" fmla="*/ 60 h 332"/>
                    <a:gd name="T6" fmla="*/ 118 w 332"/>
                    <a:gd name="T7" fmla="*/ 101 h 332"/>
                    <a:gd name="T8" fmla="*/ 225 w 332"/>
                    <a:gd name="T9" fmla="*/ 101 h 332"/>
                    <a:gd name="T10" fmla="*/ 225 w 332"/>
                    <a:gd name="T11" fmla="*/ 114 h 332"/>
                    <a:gd name="T12" fmla="*/ 118 w 332"/>
                    <a:gd name="T13" fmla="*/ 114 h 332"/>
                    <a:gd name="T14" fmla="*/ 78 w 332"/>
                    <a:gd name="T15" fmla="*/ 114 h 332"/>
                    <a:gd name="T16" fmla="*/ 11 w 332"/>
                    <a:gd name="T17" fmla="*/ 169 h 332"/>
                    <a:gd name="T18" fmla="*/ 11 w 332"/>
                    <a:gd name="T19" fmla="*/ 278 h 332"/>
                    <a:gd name="T20" fmla="*/ 68 w 332"/>
                    <a:gd name="T21" fmla="*/ 332 h 332"/>
                    <a:gd name="T22" fmla="*/ 105 w 332"/>
                    <a:gd name="T23" fmla="*/ 332 h 332"/>
                    <a:gd name="T24" fmla="*/ 105 w 332"/>
                    <a:gd name="T25" fmla="*/ 283 h 332"/>
                    <a:gd name="T26" fmla="*/ 172 w 332"/>
                    <a:gd name="T27" fmla="*/ 216 h 332"/>
                    <a:gd name="T28" fmla="*/ 279 w 332"/>
                    <a:gd name="T29" fmla="*/ 216 h 332"/>
                    <a:gd name="T30" fmla="*/ 332 w 332"/>
                    <a:gd name="T31" fmla="*/ 162 h 332"/>
                    <a:gd name="T32" fmla="*/ 332 w 332"/>
                    <a:gd name="T33" fmla="*/ 60 h 332"/>
                    <a:gd name="T34" fmla="*/ 279 w 332"/>
                    <a:gd name="T35" fmla="*/ 4 h 332"/>
                    <a:gd name="T36" fmla="*/ 223 w 332"/>
                    <a:gd name="T37" fmla="*/ 0 h 332"/>
                    <a:gd name="T38" fmla="*/ 165 w 332"/>
                    <a:gd name="T39" fmla="*/ 33 h 332"/>
                    <a:gd name="T40" fmla="*/ 185 w 332"/>
                    <a:gd name="T41" fmla="*/ 53 h 332"/>
                    <a:gd name="T42" fmla="*/ 165 w 332"/>
                    <a:gd name="T43" fmla="*/ 73 h 332"/>
                    <a:gd name="T44" fmla="*/ 145 w 332"/>
                    <a:gd name="T45" fmla="*/ 53 h 332"/>
                    <a:gd name="T46" fmla="*/ 165 w 332"/>
                    <a:gd name="T47" fmla="*/ 33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2" h="332">
                      <a:moveTo>
                        <a:pt x="223" y="0"/>
                      </a:moveTo>
                      <a:cubicBezTo>
                        <a:pt x="205" y="0"/>
                        <a:pt x="187" y="1"/>
                        <a:pt x="172" y="4"/>
                      </a:cubicBezTo>
                      <a:cubicBezTo>
                        <a:pt x="126" y="12"/>
                        <a:pt x="118" y="29"/>
                        <a:pt x="118" y="60"/>
                      </a:cubicBezTo>
                      <a:cubicBezTo>
                        <a:pt x="118" y="101"/>
                        <a:pt x="118" y="101"/>
                        <a:pt x="118" y="101"/>
                      </a:cubicBezTo>
                      <a:cubicBezTo>
                        <a:pt x="225" y="101"/>
                        <a:pt x="225" y="101"/>
                        <a:pt x="225" y="101"/>
                      </a:cubicBezTo>
                      <a:cubicBezTo>
                        <a:pt x="225" y="114"/>
                        <a:pt x="225" y="114"/>
                        <a:pt x="225" y="114"/>
                      </a:cubicBezTo>
                      <a:cubicBezTo>
                        <a:pt x="118" y="114"/>
                        <a:pt x="118" y="114"/>
                        <a:pt x="118" y="114"/>
                      </a:cubicBezTo>
                      <a:cubicBezTo>
                        <a:pt x="78" y="114"/>
                        <a:pt x="78" y="114"/>
                        <a:pt x="78" y="114"/>
                      </a:cubicBezTo>
                      <a:cubicBezTo>
                        <a:pt x="47" y="114"/>
                        <a:pt x="19" y="133"/>
                        <a:pt x="11" y="169"/>
                      </a:cubicBezTo>
                      <a:cubicBezTo>
                        <a:pt x="1" y="210"/>
                        <a:pt x="0" y="235"/>
                        <a:pt x="11" y="278"/>
                      </a:cubicBezTo>
                      <a:cubicBezTo>
                        <a:pt x="18" y="309"/>
                        <a:pt x="37" y="332"/>
                        <a:pt x="68" y="332"/>
                      </a:cubicBezTo>
                      <a:cubicBezTo>
                        <a:pt x="105" y="332"/>
                        <a:pt x="105" y="332"/>
                        <a:pt x="105" y="332"/>
                      </a:cubicBezTo>
                      <a:cubicBezTo>
                        <a:pt x="105" y="283"/>
                        <a:pt x="105" y="283"/>
                        <a:pt x="105" y="283"/>
                      </a:cubicBezTo>
                      <a:cubicBezTo>
                        <a:pt x="105" y="248"/>
                        <a:pt x="135" y="216"/>
                        <a:pt x="172" y="216"/>
                      </a:cubicBezTo>
                      <a:cubicBezTo>
                        <a:pt x="279" y="216"/>
                        <a:pt x="279" y="216"/>
                        <a:pt x="279" y="216"/>
                      </a:cubicBezTo>
                      <a:cubicBezTo>
                        <a:pt x="309" y="216"/>
                        <a:pt x="332" y="192"/>
                        <a:pt x="332" y="162"/>
                      </a:cubicBezTo>
                      <a:cubicBezTo>
                        <a:pt x="332" y="60"/>
                        <a:pt x="332" y="60"/>
                        <a:pt x="332" y="60"/>
                      </a:cubicBezTo>
                      <a:cubicBezTo>
                        <a:pt x="332" y="31"/>
                        <a:pt x="308" y="9"/>
                        <a:pt x="279" y="4"/>
                      </a:cubicBezTo>
                      <a:cubicBezTo>
                        <a:pt x="260" y="1"/>
                        <a:pt x="241" y="0"/>
                        <a:pt x="223" y="0"/>
                      </a:cubicBezTo>
                      <a:close/>
                      <a:moveTo>
                        <a:pt x="165" y="33"/>
                      </a:moveTo>
                      <a:cubicBezTo>
                        <a:pt x="176" y="33"/>
                        <a:pt x="185" y="42"/>
                        <a:pt x="185" y="53"/>
                      </a:cubicBezTo>
                      <a:cubicBezTo>
                        <a:pt x="185" y="64"/>
                        <a:pt x="176" y="73"/>
                        <a:pt x="165" y="73"/>
                      </a:cubicBezTo>
                      <a:cubicBezTo>
                        <a:pt x="154" y="73"/>
                        <a:pt x="145" y="64"/>
                        <a:pt x="145" y="53"/>
                      </a:cubicBezTo>
                      <a:cubicBezTo>
                        <a:pt x="145" y="42"/>
                        <a:pt x="154" y="33"/>
                        <a:pt x="165" y="33"/>
                      </a:cubicBezTo>
                      <a:close/>
                    </a:path>
                  </a:pathLst>
                </a:custGeom>
                <a:grpFill/>
                <a:ln w="9525">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44" name="Freeform 12">
                  <a:extLst>
                    <a:ext uri="{FF2B5EF4-FFF2-40B4-BE49-F238E27FC236}">
                      <a16:creationId xmlns:a16="http://schemas.microsoft.com/office/drawing/2014/main" id="{3CA93E44-2FDE-420D-B568-7DD037A6E6EC}"/>
                    </a:ext>
                  </a:extLst>
                </p:cNvPr>
                <p:cNvSpPr>
                  <a:spLocks noEditPoints="1"/>
                </p:cNvSpPr>
                <p:nvPr/>
              </p:nvSpPr>
              <p:spPr bwMode="auto">
                <a:xfrm>
                  <a:off x="3888" y="2106"/>
                  <a:ext cx="429" cy="434"/>
                </a:xfrm>
                <a:custGeom>
                  <a:avLst/>
                  <a:gdLst>
                    <a:gd name="T0" fmla="*/ 228 w 333"/>
                    <a:gd name="T1" fmla="*/ 0 h 339"/>
                    <a:gd name="T2" fmla="*/ 228 w 333"/>
                    <a:gd name="T3" fmla="*/ 48 h 339"/>
                    <a:gd name="T4" fmla="*/ 161 w 333"/>
                    <a:gd name="T5" fmla="*/ 116 h 339"/>
                    <a:gd name="T6" fmla="*/ 54 w 333"/>
                    <a:gd name="T7" fmla="*/ 116 h 339"/>
                    <a:gd name="T8" fmla="*/ 0 w 333"/>
                    <a:gd name="T9" fmla="*/ 170 h 339"/>
                    <a:gd name="T10" fmla="*/ 0 w 333"/>
                    <a:gd name="T11" fmla="*/ 273 h 339"/>
                    <a:gd name="T12" fmla="*/ 54 w 333"/>
                    <a:gd name="T13" fmla="*/ 327 h 339"/>
                    <a:gd name="T14" fmla="*/ 161 w 333"/>
                    <a:gd name="T15" fmla="*/ 327 h 339"/>
                    <a:gd name="T16" fmla="*/ 214 w 333"/>
                    <a:gd name="T17" fmla="*/ 273 h 339"/>
                    <a:gd name="T18" fmla="*/ 214 w 333"/>
                    <a:gd name="T19" fmla="*/ 232 h 339"/>
                    <a:gd name="T20" fmla="*/ 107 w 333"/>
                    <a:gd name="T21" fmla="*/ 232 h 339"/>
                    <a:gd name="T22" fmla="*/ 107 w 333"/>
                    <a:gd name="T23" fmla="*/ 218 h 339"/>
                    <a:gd name="T24" fmla="*/ 214 w 333"/>
                    <a:gd name="T25" fmla="*/ 218 h 339"/>
                    <a:gd name="T26" fmla="*/ 268 w 333"/>
                    <a:gd name="T27" fmla="*/ 218 h 339"/>
                    <a:gd name="T28" fmla="*/ 322 w 333"/>
                    <a:gd name="T29" fmla="*/ 164 h 339"/>
                    <a:gd name="T30" fmla="*/ 322 w 333"/>
                    <a:gd name="T31" fmla="*/ 55 h 339"/>
                    <a:gd name="T32" fmla="*/ 268 w 333"/>
                    <a:gd name="T33" fmla="*/ 0 h 339"/>
                    <a:gd name="T34" fmla="*/ 228 w 333"/>
                    <a:gd name="T35" fmla="*/ 0 h 339"/>
                    <a:gd name="T36" fmla="*/ 167 w 333"/>
                    <a:gd name="T37" fmla="*/ 259 h 339"/>
                    <a:gd name="T38" fmla="*/ 188 w 333"/>
                    <a:gd name="T39" fmla="*/ 279 h 339"/>
                    <a:gd name="T40" fmla="*/ 167 w 333"/>
                    <a:gd name="T41" fmla="*/ 300 h 339"/>
                    <a:gd name="T42" fmla="*/ 147 w 333"/>
                    <a:gd name="T43" fmla="*/ 279 h 339"/>
                    <a:gd name="T44" fmla="*/ 167 w 333"/>
                    <a:gd name="T45" fmla="*/ 25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3" h="339">
                      <a:moveTo>
                        <a:pt x="228" y="0"/>
                      </a:moveTo>
                      <a:cubicBezTo>
                        <a:pt x="228" y="48"/>
                        <a:pt x="228" y="48"/>
                        <a:pt x="228" y="48"/>
                      </a:cubicBezTo>
                      <a:cubicBezTo>
                        <a:pt x="228" y="85"/>
                        <a:pt x="196" y="116"/>
                        <a:pt x="161" y="116"/>
                      </a:cubicBezTo>
                      <a:cubicBezTo>
                        <a:pt x="54" y="116"/>
                        <a:pt x="54" y="116"/>
                        <a:pt x="54" y="116"/>
                      </a:cubicBezTo>
                      <a:cubicBezTo>
                        <a:pt x="24" y="116"/>
                        <a:pt x="0" y="141"/>
                        <a:pt x="0" y="170"/>
                      </a:cubicBezTo>
                      <a:cubicBezTo>
                        <a:pt x="0" y="273"/>
                        <a:pt x="0" y="273"/>
                        <a:pt x="0" y="273"/>
                      </a:cubicBezTo>
                      <a:cubicBezTo>
                        <a:pt x="0" y="302"/>
                        <a:pt x="25" y="319"/>
                        <a:pt x="54" y="327"/>
                      </a:cubicBezTo>
                      <a:cubicBezTo>
                        <a:pt x="88" y="337"/>
                        <a:pt x="120" y="339"/>
                        <a:pt x="161" y="327"/>
                      </a:cubicBezTo>
                      <a:cubicBezTo>
                        <a:pt x="188" y="319"/>
                        <a:pt x="214" y="304"/>
                        <a:pt x="214" y="273"/>
                      </a:cubicBezTo>
                      <a:cubicBezTo>
                        <a:pt x="214" y="232"/>
                        <a:pt x="214" y="232"/>
                        <a:pt x="214" y="232"/>
                      </a:cubicBezTo>
                      <a:cubicBezTo>
                        <a:pt x="107" y="232"/>
                        <a:pt x="107" y="232"/>
                        <a:pt x="107" y="232"/>
                      </a:cubicBezTo>
                      <a:cubicBezTo>
                        <a:pt x="107" y="218"/>
                        <a:pt x="107" y="218"/>
                        <a:pt x="107" y="218"/>
                      </a:cubicBezTo>
                      <a:cubicBezTo>
                        <a:pt x="214" y="218"/>
                        <a:pt x="214" y="218"/>
                        <a:pt x="214" y="218"/>
                      </a:cubicBezTo>
                      <a:cubicBezTo>
                        <a:pt x="268" y="218"/>
                        <a:pt x="268" y="218"/>
                        <a:pt x="268" y="218"/>
                      </a:cubicBezTo>
                      <a:cubicBezTo>
                        <a:pt x="299" y="218"/>
                        <a:pt x="311" y="196"/>
                        <a:pt x="322" y="164"/>
                      </a:cubicBezTo>
                      <a:cubicBezTo>
                        <a:pt x="333" y="130"/>
                        <a:pt x="332" y="98"/>
                        <a:pt x="322" y="55"/>
                      </a:cubicBezTo>
                      <a:cubicBezTo>
                        <a:pt x="314" y="24"/>
                        <a:pt x="299" y="0"/>
                        <a:pt x="268" y="0"/>
                      </a:cubicBezTo>
                      <a:lnTo>
                        <a:pt x="228" y="0"/>
                      </a:lnTo>
                      <a:close/>
                      <a:moveTo>
                        <a:pt x="167" y="259"/>
                      </a:moveTo>
                      <a:cubicBezTo>
                        <a:pt x="179" y="259"/>
                        <a:pt x="188" y="268"/>
                        <a:pt x="188" y="279"/>
                      </a:cubicBezTo>
                      <a:cubicBezTo>
                        <a:pt x="188" y="291"/>
                        <a:pt x="179" y="300"/>
                        <a:pt x="167" y="300"/>
                      </a:cubicBezTo>
                      <a:cubicBezTo>
                        <a:pt x="156" y="300"/>
                        <a:pt x="147" y="291"/>
                        <a:pt x="147" y="279"/>
                      </a:cubicBezTo>
                      <a:cubicBezTo>
                        <a:pt x="147" y="268"/>
                        <a:pt x="156" y="259"/>
                        <a:pt x="167" y="259"/>
                      </a:cubicBezTo>
                      <a:close/>
                    </a:path>
                  </a:pathLst>
                </a:custGeom>
                <a:grpFill/>
                <a:ln w="9525">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spTree>
    <p:extLst>
      <p:ext uri="{BB962C8B-B14F-4D97-AF65-F5344CB8AC3E}">
        <p14:creationId xmlns:p14="http://schemas.microsoft.com/office/powerpoint/2010/main" val="2789927797"/>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6" name="Rectangle 185">
            <a:extLst>
              <a:ext uri="{FF2B5EF4-FFF2-40B4-BE49-F238E27FC236}">
                <a16:creationId xmlns:a16="http://schemas.microsoft.com/office/drawing/2014/main" id="{733860E6-A3DB-423A-9D7E-1A74591D2AB6}"/>
              </a:ext>
            </a:extLst>
          </p:cNvPr>
          <p:cNvSpPr/>
          <p:nvPr/>
        </p:nvSpPr>
        <p:spPr bwMode="auto">
          <a:xfrm>
            <a:off x="2093436"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INGEST</a:t>
            </a:r>
          </a:p>
        </p:txBody>
      </p:sp>
      <p:sp>
        <p:nvSpPr>
          <p:cNvPr id="187" name="Rectangle 186">
            <a:extLst>
              <a:ext uri="{FF2B5EF4-FFF2-40B4-BE49-F238E27FC236}">
                <a16:creationId xmlns:a16="http://schemas.microsoft.com/office/drawing/2014/main" id="{339C63CC-B2CA-4E42-A0C4-401B0003E303}"/>
              </a:ext>
            </a:extLst>
          </p:cNvPr>
          <p:cNvSpPr/>
          <p:nvPr/>
        </p:nvSpPr>
        <p:spPr bwMode="auto">
          <a:xfrm>
            <a:off x="4212523"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STORE</a:t>
            </a:r>
          </a:p>
        </p:txBody>
      </p:sp>
      <p:sp>
        <p:nvSpPr>
          <p:cNvPr id="189" name="Rectangle 188">
            <a:extLst>
              <a:ext uri="{FF2B5EF4-FFF2-40B4-BE49-F238E27FC236}">
                <a16:creationId xmlns:a16="http://schemas.microsoft.com/office/drawing/2014/main" id="{0FDA152A-EC7E-4C0F-9092-C3081B40F56B}"/>
              </a:ext>
            </a:extLst>
          </p:cNvPr>
          <p:cNvSpPr/>
          <p:nvPr/>
        </p:nvSpPr>
        <p:spPr bwMode="auto">
          <a:xfrm>
            <a:off x="6331610"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PREP &amp; TRAIN</a:t>
            </a:r>
          </a:p>
        </p:txBody>
      </p:sp>
      <p:sp>
        <p:nvSpPr>
          <p:cNvPr id="190" name="Rectangle 189">
            <a:extLst>
              <a:ext uri="{FF2B5EF4-FFF2-40B4-BE49-F238E27FC236}">
                <a16:creationId xmlns:a16="http://schemas.microsoft.com/office/drawing/2014/main" id="{2EFD137A-3997-4F91-86CD-D688C27D42BB}"/>
              </a:ext>
            </a:extLst>
          </p:cNvPr>
          <p:cNvSpPr/>
          <p:nvPr/>
        </p:nvSpPr>
        <p:spPr bwMode="auto">
          <a:xfrm>
            <a:off x="8450697"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MODEL &amp; SERVE</a:t>
            </a:r>
          </a:p>
        </p:txBody>
      </p:sp>
      <p:sp>
        <p:nvSpPr>
          <p:cNvPr id="3" name="Title 2">
            <a:extLst>
              <a:ext uri="{FF2B5EF4-FFF2-40B4-BE49-F238E27FC236}">
                <a16:creationId xmlns:a16="http://schemas.microsoft.com/office/drawing/2014/main" id="{084D7BB4-5811-4C8B-AB25-88F0BD45AC1E}"/>
              </a:ext>
            </a:extLst>
          </p:cNvPr>
          <p:cNvSpPr>
            <a:spLocks noGrp="1"/>
          </p:cNvSpPr>
          <p:nvPr>
            <p:ph type="title"/>
          </p:nvPr>
        </p:nvSpPr>
        <p:spPr>
          <a:xfrm>
            <a:off x="268080" y="289514"/>
            <a:ext cx="11655840" cy="619444"/>
          </a:xfrm>
        </p:spPr>
        <p:txBody>
          <a:bodyPr/>
          <a:lstStyle/>
          <a:p>
            <a:r>
              <a:rPr lang="en-US" dirty="0"/>
              <a:t>Real time analytics</a:t>
            </a:r>
          </a:p>
        </p:txBody>
      </p:sp>
      <p:cxnSp>
        <p:nvCxnSpPr>
          <p:cNvPr id="240" name="Straight Arrow Connector 239">
            <a:extLst>
              <a:ext uri="{FF2B5EF4-FFF2-40B4-BE49-F238E27FC236}">
                <a16:creationId xmlns:a16="http://schemas.microsoft.com/office/drawing/2014/main" id="{193F41E5-B7E1-40C3-99E6-F89272377369}"/>
              </a:ext>
            </a:extLst>
          </p:cNvPr>
          <p:cNvCxnSpPr>
            <a:cxnSpLocks/>
          </p:cNvCxnSpPr>
          <p:nvPr/>
        </p:nvCxnSpPr>
        <p:spPr>
          <a:xfrm>
            <a:off x="942848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241" name="Rectangle 240">
            <a:extLst>
              <a:ext uri="{FF2B5EF4-FFF2-40B4-BE49-F238E27FC236}">
                <a16:creationId xmlns:a16="http://schemas.microsoft.com/office/drawing/2014/main" id="{8F207110-FD95-44B3-B596-6547F484CC5F}"/>
              </a:ext>
            </a:extLst>
          </p:cNvPr>
          <p:cNvSpPr/>
          <p:nvPr/>
        </p:nvSpPr>
        <p:spPr>
          <a:xfrm>
            <a:off x="4588408" y="5518173"/>
            <a:ext cx="1313180"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Blob Storage</a:t>
            </a:r>
          </a:p>
        </p:txBody>
      </p:sp>
      <p:sp>
        <p:nvSpPr>
          <p:cNvPr id="243" name="Rectangle 242">
            <a:extLst>
              <a:ext uri="{FF2B5EF4-FFF2-40B4-BE49-F238E27FC236}">
                <a16:creationId xmlns:a16="http://schemas.microsoft.com/office/drawing/2014/main" id="{E35DC30C-71F6-4232-A82B-2A367C236223}"/>
              </a:ext>
            </a:extLst>
          </p:cNvPr>
          <p:cNvSpPr/>
          <p:nvPr/>
        </p:nvSpPr>
        <p:spPr>
          <a:xfrm>
            <a:off x="7011653" y="5086871"/>
            <a:ext cx="704040"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0078D7"/>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Polybase</a:t>
            </a:r>
          </a:p>
        </p:txBody>
      </p:sp>
      <p:grpSp>
        <p:nvGrpSpPr>
          <p:cNvPr id="249" name="Group 248">
            <a:extLst>
              <a:ext uri="{FF2B5EF4-FFF2-40B4-BE49-F238E27FC236}">
                <a16:creationId xmlns:a16="http://schemas.microsoft.com/office/drawing/2014/main" id="{0E0C9D4E-2054-4FA8-8F24-5FA04250517D}"/>
              </a:ext>
            </a:extLst>
          </p:cNvPr>
          <p:cNvGrpSpPr/>
          <p:nvPr/>
        </p:nvGrpSpPr>
        <p:grpSpPr>
          <a:xfrm>
            <a:off x="4991121" y="5021543"/>
            <a:ext cx="507755" cy="435880"/>
            <a:chOff x="2488014" y="1320237"/>
            <a:chExt cx="4696411" cy="4187931"/>
          </a:xfrm>
        </p:grpSpPr>
        <p:sp>
          <p:nvSpPr>
            <p:cNvPr id="250" name="Hexagon 249">
              <a:extLst>
                <a:ext uri="{FF2B5EF4-FFF2-40B4-BE49-F238E27FC236}">
                  <a16:creationId xmlns:a16="http://schemas.microsoft.com/office/drawing/2014/main" id="{51ABCC24-BEF9-48CB-92E8-229D70A68C2D}"/>
                </a:ext>
              </a:extLst>
            </p:cNvPr>
            <p:cNvSpPr/>
            <p:nvPr/>
          </p:nvSpPr>
          <p:spPr bwMode="auto">
            <a:xfrm>
              <a:off x="2488014" y="1320237"/>
              <a:ext cx="4696411" cy="4187931"/>
            </a:xfrm>
            <a:prstGeom prst="hexagon">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51" name="Snip Single Corner Rectangle 26">
              <a:extLst>
                <a:ext uri="{FF2B5EF4-FFF2-40B4-BE49-F238E27FC236}">
                  <a16:creationId xmlns:a16="http://schemas.microsoft.com/office/drawing/2014/main" id="{5C85FA25-DC01-4C5F-B7C5-628A2C24D83E}"/>
                </a:ext>
              </a:extLst>
            </p:cNvPr>
            <p:cNvSpPr/>
            <p:nvPr/>
          </p:nvSpPr>
          <p:spPr bwMode="auto">
            <a:xfrm>
              <a:off x="3677767" y="2189578"/>
              <a:ext cx="2316905" cy="2449240"/>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91440" rIns="0" bIns="91440" numCol="1" spcCol="0" rtlCol="0" fromWordArt="0" anchor="ctr" anchorCtr="1"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505050"/>
                </a:solidFill>
                <a:effectLst/>
                <a:uLnTx/>
                <a:uFillTx/>
                <a:latin typeface="Segoe UI Semilight"/>
                <a:ea typeface="Segoe UI" pitchFamily="34" charset="0"/>
                <a:cs typeface="Segoe UI" pitchFamily="34" charset="0"/>
              </a:endParaRPr>
            </a:p>
          </p:txBody>
        </p:sp>
        <p:grpSp>
          <p:nvGrpSpPr>
            <p:cNvPr id="252" name="Group 251">
              <a:extLst>
                <a:ext uri="{FF2B5EF4-FFF2-40B4-BE49-F238E27FC236}">
                  <a16:creationId xmlns:a16="http://schemas.microsoft.com/office/drawing/2014/main" id="{6538F943-163F-42F9-9749-C04DAF8E90CA}"/>
                </a:ext>
              </a:extLst>
            </p:cNvPr>
            <p:cNvGrpSpPr/>
            <p:nvPr/>
          </p:nvGrpSpPr>
          <p:grpSpPr>
            <a:xfrm>
              <a:off x="4271147" y="2716509"/>
              <a:ext cx="790232" cy="1472559"/>
              <a:chOff x="4917030" y="1019829"/>
              <a:chExt cx="123056" cy="229308"/>
            </a:xfrm>
          </p:grpSpPr>
          <p:sp>
            <p:nvSpPr>
              <p:cNvPr id="260" name="Freeform: Shape 259">
                <a:extLst>
                  <a:ext uri="{FF2B5EF4-FFF2-40B4-BE49-F238E27FC236}">
                    <a16:creationId xmlns:a16="http://schemas.microsoft.com/office/drawing/2014/main" id="{AC79BBFA-FA20-4440-8411-F30CE8DBE1FE}"/>
                  </a:ext>
                </a:extLst>
              </p:cNvPr>
              <p:cNvSpPr/>
              <p:nvPr/>
            </p:nvSpPr>
            <p:spPr bwMode="auto">
              <a:xfrm>
                <a:off x="4981844" y="1019829"/>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1" name="Freeform: Shape 260">
                <a:extLst>
                  <a:ext uri="{FF2B5EF4-FFF2-40B4-BE49-F238E27FC236}">
                    <a16:creationId xmlns:a16="http://schemas.microsoft.com/office/drawing/2014/main" id="{63B2692B-9117-4F37-99DC-54B2D4957D49}"/>
                  </a:ext>
                </a:extLst>
              </p:cNvPr>
              <p:cNvSpPr/>
              <p:nvPr/>
            </p:nvSpPr>
            <p:spPr bwMode="auto">
              <a:xfrm>
                <a:off x="4929274" y="1019829"/>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2" name="Freeform: Shape 261">
                <a:extLst>
                  <a:ext uri="{FF2B5EF4-FFF2-40B4-BE49-F238E27FC236}">
                    <a16:creationId xmlns:a16="http://schemas.microsoft.com/office/drawing/2014/main" id="{DC36E346-BFDB-40D9-8D43-B68C0F2FAC63}"/>
                  </a:ext>
                </a:extLst>
              </p:cNvPr>
              <p:cNvSpPr/>
              <p:nvPr/>
            </p:nvSpPr>
            <p:spPr bwMode="auto">
              <a:xfrm>
                <a:off x="4917030" y="1156660"/>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3" name="Freeform: Shape 262">
                <a:extLst>
                  <a:ext uri="{FF2B5EF4-FFF2-40B4-BE49-F238E27FC236}">
                    <a16:creationId xmlns:a16="http://schemas.microsoft.com/office/drawing/2014/main" id="{0330AF98-52AF-4831-8ED6-1E4ECCC603E9}"/>
                  </a:ext>
                </a:extLst>
              </p:cNvPr>
              <p:cNvSpPr/>
              <p:nvPr/>
            </p:nvSpPr>
            <p:spPr bwMode="auto">
              <a:xfrm>
                <a:off x="5010414" y="1156660"/>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253" name="Right Triangle 252">
              <a:extLst>
                <a:ext uri="{FF2B5EF4-FFF2-40B4-BE49-F238E27FC236}">
                  <a16:creationId xmlns:a16="http://schemas.microsoft.com/office/drawing/2014/main" id="{2651C933-2FC1-4674-B1A3-F15FD23314E7}"/>
                </a:ext>
              </a:extLst>
            </p:cNvPr>
            <p:cNvSpPr/>
            <p:nvPr/>
          </p:nvSpPr>
          <p:spPr bwMode="auto">
            <a:xfrm>
              <a:off x="5326465" y="2189578"/>
              <a:ext cx="668199" cy="662471"/>
            </a:xfrm>
            <a:prstGeom prst="rtTriangl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mn-ea"/>
                <a:cs typeface="Segoe UI" pitchFamily="34" charset="0"/>
              </a:endParaRPr>
            </a:p>
          </p:txBody>
        </p:sp>
      </p:grpSp>
      <p:grpSp>
        <p:nvGrpSpPr>
          <p:cNvPr id="264" name="Group 263">
            <a:extLst>
              <a:ext uri="{FF2B5EF4-FFF2-40B4-BE49-F238E27FC236}">
                <a16:creationId xmlns:a16="http://schemas.microsoft.com/office/drawing/2014/main" id="{D1758305-AE2D-4473-89AF-F211908F74F4}"/>
              </a:ext>
            </a:extLst>
          </p:cNvPr>
          <p:cNvGrpSpPr/>
          <p:nvPr/>
        </p:nvGrpSpPr>
        <p:grpSpPr>
          <a:xfrm>
            <a:off x="263999" y="4979867"/>
            <a:ext cx="1549001" cy="842004"/>
            <a:chOff x="263999" y="4368454"/>
            <a:chExt cx="1549001" cy="842004"/>
          </a:xfrm>
        </p:grpSpPr>
        <p:grpSp>
          <p:nvGrpSpPr>
            <p:cNvPr id="265" name="Group 264">
              <a:extLst>
                <a:ext uri="{FF2B5EF4-FFF2-40B4-BE49-F238E27FC236}">
                  <a16:creationId xmlns:a16="http://schemas.microsoft.com/office/drawing/2014/main" id="{C1E15AB3-66CC-46C4-85F4-756F8C85631C}"/>
                </a:ext>
              </a:extLst>
            </p:cNvPr>
            <p:cNvGrpSpPr/>
            <p:nvPr/>
          </p:nvGrpSpPr>
          <p:grpSpPr>
            <a:xfrm>
              <a:off x="816403" y="4368454"/>
              <a:ext cx="444192" cy="386556"/>
              <a:chOff x="1777107" y="1240971"/>
              <a:chExt cx="1471494" cy="1280568"/>
            </a:xfrm>
          </p:grpSpPr>
          <p:sp>
            <p:nvSpPr>
              <p:cNvPr id="268" name="Freeform 18">
                <a:extLst>
                  <a:ext uri="{FF2B5EF4-FFF2-40B4-BE49-F238E27FC236}">
                    <a16:creationId xmlns:a16="http://schemas.microsoft.com/office/drawing/2014/main" id="{872E0CAD-F33D-4602-B014-5AB979B8E331}"/>
                  </a:ext>
                </a:extLst>
              </p:cNvPr>
              <p:cNvSpPr>
                <a:spLocks noChangeArrowheads="1"/>
              </p:cNvSpPr>
              <p:nvPr/>
            </p:nvSpPr>
            <p:spPr bwMode="auto">
              <a:xfrm>
                <a:off x="1777107" y="1240971"/>
                <a:ext cx="1471494" cy="1151010"/>
              </a:xfrm>
              <a:custGeom>
                <a:avLst/>
                <a:gdLst>
                  <a:gd name="T0" fmla="*/ 4759 w 4760"/>
                  <a:gd name="T1" fmla="*/ 3395 h 3724"/>
                  <a:gd name="T2" fmla="*/ 4449 w 4760"/>
                  <a:gd name="T3" fmla="*/ 3723 h 3724"/>
                  <a:gd name="T4" fmla="*/ 310 w 4760"/>
                  <a:gd name="T5" fmla="*/ 3723 h 3724"/>
                  <a:gd name="T6" fmla="*/ 0 w 4760"/>
                  <a:gd name="T7" fmla="*/ 3395 h 3724"/>
                  <a:gd name="T8" fmla="*/ 0 w 4760"/>
                  <a:gd name="T9" fmla="*/ 328 h 3724"/>
                  <a:gd name="T10" fmla="*/ 310 w 4760"/>
                  <a:gd name="T11" fmla="*/ 0 h 3724"/>
                  <a:gd name="T12" fmla="*/ 4449 w 4760"/>
                  <a:gd name="T13" fmla="*/ 0 h 3724"/>
                  <a:gd name="T14" fmla="*/ 4759 w 4760"/>
                  <a:gd name="T15" fmla="*/ 328 h 3724"/>
                  <a:gd name="T16" fmla="*/ 4759 w 4760"/>
                  <a:gd name="T17" fmla="*/ 3395 h 3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60" h="3724">
                    <a:moveTo>
                      <a:pt x="4759" y="3395"/>
                    </a:moveTo>
                    <a:cubicBezTo>
                      <a:pt x="4759" y="3576"/>
                      <a:pt x="4620" y="3723"/>
                      <a:pt x="4449" y="3723"/>
                    </a:cubicBezTo>
                    <a:lnTo>
                      <a:pt x="310" y="3723"/>
                    </a:lnTo>
                    <a:cubicBezTo>
                      <a:pt x="139" y="3723"/>
                      <a:pt x="0" y="3576"/>
                      <a:pt x="0" y="3395"/>
                    </a:cubicBezTo>
                    <a:lnTo>
                      <a:pt x="0" y="328"/>
                    </a:lnTo>
                    <a:cubicBezTo>
                      <a:pt x="0" y="147"/>
                      <a:pt x="139" y="0"/>
                      <a:pt x="310" y="0"/>
                    </a:cubicBezTo>
                    <a:lnTo>
                      <a:pt x="4449" y="0"/>
                    </a:lnTo>
                    <a:cubicBezTo>
                      <a:pt x="4620" y="0"/>
                      <a:pt x="4759" y="147"/>
                      <a:pt x="4759" y="328"/>
                    </a:cubicBezTo>
                    <a:lnTo>
                      <a:pt x="4759" y="3395"/>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83" name="Line 19">
                <a:extLst>
                  <a:ext uri="{FF2B5EF4-FFF2-40B4-BE49-F238E27FC236}">
                    <a16:creationId xmlns:a16="http://schemas.microsoft.com/office/drawing/2014/main" id="{223BC31D-E158-4184-A4EB-5CE1CB4DF4E7}"/>
                  </a:ext>
                </a:extLst>
              </p:cNvPr>
              <p:cNvSpPr>
                <a:spLocks noChangeShapeType="1"/>
              </p:cNvSpPr>
              <p:nvPr/>
            </p:nvSpPr>
            <p:spPr bwMode="auto">
              <a:xfrm>
                <a:off x="2060746" y="2521539"/>
                <a:ext cx="904217"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84" name="Line 20">
                <a:extLst>
                  <a:ext uri="{FF2B5EF4-FFF2-40B4-BE49-F238E27FC236}">
                    <a16:creationId xmlns:a16="http://schemas.microsoft.com/office/drawing/2014/main" id="{5A6456DE-3E05-46C1-B4B4-493030FE4FCB}"/>
                  </a:ext>
                </a:extLst>
              </p:cNvPr>
              <p:cNvSpPr>
                <a:spLocks noChangeShapeType="1"/>
              </p:cNvSpPr>
              <p:nvPr/>
            </p:nvSpPr>
            <p:spPr bwMode="auto">
              <a:xfrm>
                <a:off x="2512854" y="2393347"/>
                <a:ext cx="0" cy="12819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90" name="Freeform 21">
                <a:extLst>
                  <a:ext uri="{FF2B5EF4-FFF2-40B4-BE49-F238E27FC236}">
                    <a16:creationId xmlns:a16="http://schemas.microsoft.com/office/drawing/2014/main" id="{18272DB6-FA11-43BA-A7EE-DECE1D3BCDB5}"/>
                  </a:ext>
                </a:extLst>
              </p:cNvPr>
              <p:cNvSpPr>
                <a:spLocks noChangeArrowheads="1"/>
              </p:cNvSpPr>
              <p:nvPr/>
            </p:nvSpPr>
            <p:spPr bwMode="auto">
              <a:xfrm>
                <a:off x="2480806" y="2232421"/>
                <a:ext cx="64096" cy="64096"/>
              </a:xfrm>
              <a:custGeom>
                <a:avLst/>
                <a:gdLst>
                  <a:gd name="T0" fmla="*/ 205 w 206"/>
                  <a:gd name="T1" fmla="*/ 103 h 207"/>
                  <a:gd name="T2" fmla="*/ 192 w 206"/>
                  <a:gd name="T3" fmla="*/ 155 h 207"/>
                  <a:gd name="T4" fmla="*/ 154 w 206"/>
                  <a:gd name="T5" fmla="*/ 192 h 207"/>
                  <a:gd name="T6" fmla="*/ 103 w 206"/>
                  <a:gd name="T7" fmla="*/ 206 h 207"/>
                  <a:gd name="T8" fmla="*/ 51 w 206"/>
                  <a:gd name="T9" fmla="*/ 192 h 207"/>
                  <a:gd name="T10" fmla="*/ 13 w 206"/>
                  <a:gd name="T11" fmla="*/ 155 h 207"/>
                  <a:gd name="T12" fmla="*/ 0 w 206"/>
                  <a:gd name="T13" fmla="*/ 103 h 207"/>
                  <a:gd name="T14" fmla="*/ 13 w 206"/>
                  <a:gd name="T15" fmla="*/ 52 h 207"/>
                  <a:gd name="T16" fmla="*/ 51 w 206"/>
                  <a:gd name="T17" fmla="*/ 14 h 207"/>
                  <a:gd name="T18" fmla="*/ 103 w 206"/>
                  <a:gd name="T19" fmla="*/ 0 h 207"/>
                  <a:gd name="T20" fmla="*/ 154 w 206"/>
                  <a:gd name="T21" fmla="*/ 14 h 207"/>
                  <a:gd name="T22" fmla="*/ 192 w 206"/>
                  <a:gd name="T23" fmla="*/ 52 h 207"/>
                  <a:gd name="T24" fmla="*/ 205 w 206"/>
                  <a:gd name="T25" fmla="*/ 10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207">
                    <a:moveTo>
                      <a:pt x="205" y="103"/>
                    </a:moveTo>
                    <a:cubicBezTo>
                      <a:pt x="205" y="122"/>
                      <a:pt x="201" y="139"/>
                      <a:pt x="192" y="155"/>
                    </a:cubicBezTo>
                    <a:cubicBezTo>
                      <a:pt x="182" y="172"/>
                      <a:pt x="170" y="183"/>
                      <a:pt x="154" y="192"/>
                    </a:cubicBezTo>
                    <a:cubicBezTo>
                      <a:pt x="138" y="202"/>
                      <a:pt x="121" y="206"/>
                      <a:pt x="103" y="206"/>
                    </a:cubicBezTo>
                    <a:cubicBezTo>
                      <a:pt x="84" y="206"/>
                      <a:pt x="67" y="202"/>
                      <a:pt x="51" y="192"/>
                    </a:cubicBezTo>
                    <a:cubicBezTo>
                      <a:pt x="35" y="183"/>
                      <a:pt x="22" y="172"/>
                      <a:pt x="13" y="155"/>
                    </a:cubicBezTo>
                    <a:cubicBezTo>
                      <a:pt x="3" y="139"/>
                      <a:pt x="0" y="122"/>
                      <a:pt x="0" y="103"/>
                    </a:cubicBezTo>
                    <a:cubicBezTo>
                      <a:pt x="0" y="84"/>
                      <a:pt x="3" y="69"/>
                      <a:pt x="13" y="52"/>
                    </a:cubicBezTo>
                    <a:cubicBezTo>
                      <a:pt x="22" y="36"/>
                      <a:pt x="35" y="24"/>
                      <a:pt x="51" y="14"/>
                    </a:cubicBezTo>
                    <a:cubicBezTo>
                      <a:pt x="67" y="5"/>
                      <a:pt x="84" y="0"/>
                      <a:pt x="103" y="0"/>
                    </a:cubicBezTo>
                    <a:cubicBezTo>
                      <a:pt x="121" y="0"/>
                      <a:pt x="138" y="5"/>
                      <a:pt x="154" y="14"/>
                    </a:cubicBezTo>
                    <a:cubicBezTo>
                      <a:pt x="170" y="24"/>
                      <a:pt x="182" y="36"/>
                      <a:pt x="192" y="52"/>
                    </a:cubicBezTo>
                    <a:cubicBezTo>
                      <a:pt x="201" y="69"/>
                      <a:pt x="205" y="84"/>
                      <a:pt x="205" y="103"/>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91" name="Line 22">
                <a:extLst>
                  <a:ext uri="{FF2B5EF4-FFF2-40B4-BE49-F238E27FC236}">
                    <a16:creationId xmlns:a16="http://schemas.microsoft.com/office/drawing/2014/main" id="{64195E88-8859-46AB-B058-8744C5373740}"/>
                  </a:ext>
                </a:extLst>
              </p:cNvPr>
              <p:cNvSpPr>
                <a:spLocks noChangeShapeType="1"/>
              </p:cNvSpPr>
              <p:nvPr/>
            </p:nvSpPr>
            <p:spPr bwMode="auto">
              <a:xfrm>
                <a:off x="1777107" y="2136958"/>
                <a:ext cx="1471494"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92" name="Freeform 23">
                <a:extLst>
                  <a:ext uri="{FF2B5EF4-FFF2-40B4-BE49-F238E27FC236}">
                    <a16:creationId xmlns:a16="http://schemas.microsoft.com/office/drawing/2014/main" id="{83C24ACE-B26E-4625-9706-684E710A9442}"/>
                  </a:ext>
                </a:extLst>
              </p:cNvPr>
              <p:cNvSpPr>
                <a:spLocks noChangeArrowheads="1"/>
              </p:cNvSpPr>
              <p:nvPr/>
            </p:nvSpPr>
            <p:spPr bwMode="auto">
              <a:xfrm>
                <a:off x="1936666" y="1369163"/>
                <a:ext cx="640965" cy="640965"/>
              </a:xfrm>
              <a:custGeom>
                <a:avLst/>
                <a:gdLst>
                  <a:gd name="T0" fmla="*/ 2071 w 2072"/>
                  <a:gd name="T1" fmla="*/ 1036 h 2072"/>
                  <a:gd name="T2" fmla="*/ 1932 w 2072"/>
                  <a:gd name="T3" fmla="*/ 1553 h 2072"/>
                  <a:gd name="T4" fmla="*/ 1553 w 2072"/>
                  <a:gd name="T5" fmla="*/ 1932 h 2072"/>
                  <a:gd name="T6" fmla="*/ 1036 w 2072"/>
                  <a:gd name="T7" fmla="*/ 2071 h 2072"/>
                  <a:gd name="T8" fmla="*/ 518 w 2072"/>
                  <a:gd name="T9" fmla="*/ 1932 h 2072"/>
                  <a:gd name="T10" fmla="*/ 139 w 2072"/>
                  <a:gd name="T11" fmla="*/ 1553 h 2072"/>
                  <a:gd name="T12" fmla="*/ 0 w 2072"/>
                  <a:gd name="T13" fmla="*/ 1036 h 2072"/>
                  <a:gd name="T14" fmla="*/ 139 w 2072"/>
                  <a:gd name="T15" fmla="*/ 518 h 2072"/>
                  <a:gd name="T16" fmla="*/ 518 w 2072"/>
                  <a:gd name="T17" fmla="*/ 139 h 2072"/>
                  <a:gd name="T18" fmla="*/ 1036 w 2072"/>
                  <a:gd name="T19" fmla="*/ 0 h 2072"/>
                  <a:gd name="T20" fmla="*/ 1553 w 2072"/>
                  <a:gd name="T21" fmla="*/ 139 h 2072"/>
                  <a:gd name="T22" fmla="*/ 1932 w 2072"/>
                  <a:gd name="T23" fmla="*/ 518 h 2072"/>
                  <a:gd name="T24" fmla="*/ 2071 w 2072"/>
                  <a:gd name="T25" fmla="*/ 1036 h 2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72" h="2072">
                    <a:moveTo>
                      <a:pt x="2071" y="1036"/>
                    </a:moveTo>
                    <a:cubicBezTo>
                      <a:pt x="2071" y="1226"/>
                      <a:pt x="2027" y="1388"/>
                      <a:pt x="1932" y="1553"/>
                    </a:cubicBezTo>
                    <a:cubicBezTo>
                      <a:pt x="1837" y="1718"/>
                      <a:pt x="1718" y="1837"/>
                      <a:pt x="1553" y="1932"/>
                    </a:cubicBezTo>
                    <a:cubicBezTo>
                      <a:pt x="1388" y="2028"/>
                      <a:pt x="1226" y="2071"/>
                      <a:pt x="1036" y="2071"/>
                    </a:cubicBezTo>
                    <a:cubicBezTo>
                      <a:pt x="845" y="2071"/>
                      <a:pt x="683" y="2028"/>
                      <a:pt x="518" y="1932"/>
                    </a:cubicBezTo>
                    <a:cubicBezTo>
                      <a:pt x="353" y="1837"/>
                      <a:pt x="234" y="1718"/>
                      <a:pt x="139" y="1553"/>
                    </a:cubicBezTo>
                    <a:cubicBezTo>
                      <a:pt x="44" y="1388"/>
                      <a:pt x="0" y="1227"/>
                      <a:pt x="0" y="1036"/>
                    </a:cubicBezTo>
                    <a:cubicBezTo>
                      <a:pt x="0" y="846"/>
                      <a:pt x="44" y="683"/>
                      <a:pt x="139" y="518"/>
                    </a:cubicBezTo>
                    <a:cubicBezTo>
                      <a:pt x="234" y="353"/>
                      <a:pt x="353" y="234"/>
                      <a:pt x="518" y="139"/>
                    </a:cubicBezTo>
                    <a:cubicBezTo>
                      <a:pt x="683" y="44"/>
                      <a:pt x="845" y="0"/>
                      <a:pt x="1036" y="0"/>
                    </a:cubicBezTo>
                    <a:cubicBezTo>
                      <a:pt x="1226" y="0"/>
                      <a:pt x="1388" y="44"/>
                      <a:pt x="1553" y="139"/>
                    </a:cubicBezTo>
                    <a:cubicBezTo>
                      <a:pt x="1718" y="234"/>
                      <a:pt x="1837" y="353"/>
                      <a:pt x="1932" y="518"/>
                    </a:cubicBezTo>
                    <a:cubicBezTo>
                      <a:pt x="2027" y="683"/>
                      <a:pt x="2071" y="845"/>
                      <a:pt x="2071" y="1036"/>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0" name="Freeform 24">
                <a:extLst>
                  <a:ext uri="{FF2B5EF4-FFF2-40B4-BE49-F238E27FC236}">
                    <a16:creationId xmlns:a16="http://schemas.microsoft.com/office/drawing/2014/main" id="{87DE3404-898E-44AD-9C13-BFDCFB03889A}"/>
                  </a:ext>
                </a:extLst>
              </p:cNvPr>
              <p:cNvSpPr>
                <a:spLocks noChangeArrowheads="1"/>
              </p:cNvSpPr>
              <p:nvPr/>
            </p:nvSpPr>
            <p:spPr bwMode="auto">
              <a:xfrm>
                <a:off x="2257151" y="1425078"/>
                <a:ext cx="205926" cy="510044"/>
              </a:xfrm>
              <a:custGeom>
                <a:avLst/>
                <a:gdLst>
                  <a:gd name="T0" fmla="*/ 584 w 664"/>
                  <a:gd name="T1" fmla="*/ 0 h 1648"/>
                  <a:gd name="T2" fmla="*/ 0 w 664"/>
                  <a:gd name="T3" fmla="*/ 854 h 1648"/>
                  <a:gd name="T4" fmla="*/ 663 w 664"/>
                  <a:gd name="T5" fmla="*/ 1647 h 1648"/>
                </a:gdLst>
                <a:ahLst/>
                <a:cxnLst>
                  <a:cxn ang="0">
                    <a:pos x="T0" y="T1"/>
                  </a:cxn>
                  <a:cxn ang="0">
                    <a:pos x="T2" y="T3"/>
                  </a:cxn>
                  <a:cxn ang="0">
                    <a:pos x="T4" y="T5"/>
                  </a:cxn>
                </a:cxnLst>
                <a:rect l="0" t="0" r="r" b="b"/>
                <a:pathLst>
                  <a:path w="664" h="1648">
                    <a:moveTo>
                      <a:pt x="584" y="0"/>
                    </a:moveTo>
                    <a:lnTo>
                      <a:pt x="0" y="854"/>
                    </a:lnTo>
                    <a:lnTo>
                      <a:pt x="663" y="1647"/>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2" name="Line 25">
                <a:extLst>
                  <a:ext uri="{FF2B5EF4-FFF2-40B4-BE49-F238E27FC236}">
                    <a16:creationId xmlns:a16="http://schemas.microsoft.com/office/drawing/2014/main" id="{C337FA65-AEC0-4190-BCB0-61CDF436E564}"/>
                  </a:ext>
                </a:extLst>
              </p:cNvPr>
              <p:cNvSpPr>
                <a:spLocks noChangeShapeType="1"/>
              </p:cNvSpPr>
              <p:nvPr/>
            </p:nvSpPr>
            <p:spPr bwMode="auto">
              <a:xfrm flipH="1">
                <a:off x="1935304" y="1689648"/>
                <a:ext cx="323209"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3" name="Line 26">
                <a:extLst>
                  <a:ext uri="{FF2B5EF4-FFF2-40B4-BE49-F238E27FC236}">
                    <a16:creationId xmlns:a16="http://schemas.microsoft.com/office/drawing/2014/main" id="{CB3F6C5B-5F5A-456E-A384-AC073BA9AED2}"/>
                  </a:ext>
                </a:extLst>
              </p:cNvPr>
              <p:cNvSpPr>
                <a:spLocks noChangeShapeType="1"/>
              </p:cNvSpPr>
              <p:nvPr/>
            </p:nvSpPr>
            <p:spPr bwMode="auto">
              <a:xfrm>
                <a:off x="2704461" y="1433259"/>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4" name="Line 27">
                <a:extLst>
                  <a:ext uri="{FF2B5EF4-FFF2-40B4-BE49-F238E27FC236}">
                    <a16:creationId xmlns:a16="http://schemas.microsoft.com/office/drawing/2014/main" id="{DC2B7647-BB0E-4D29-AB4F-662E677A7E10}"/>
                  </a:ext>
                </a:extLst>
              </p:cNvPr>
              <p:cNvSpPr>
                <a:spLocks noChangeShapeType="1"/>
              </p:cNvSpPr>
              <p:nvPr/>
            </p:nvSpPr>
            <p:spPr bwMode="auto">
              <a:xfrm flipV="1">
                <a:off x="2704461" y="1622967"/>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5" name="Line 28">
                <a:extLst>
                  <a:ext uri="{FF2B5EF4-FFF2-40B4-BE49-F238E27FC236}">
                    <a16:creationId xmlns:a16="http://schemas.microsoft.com/office/drawing/2014/main" id="{EF4DD125-F766-4F51-A7F4-B4532A2B5831}"/>
                  </a:ext>
                </a:extLst>
              </p:cNvPr>
              <p:cNvSpPr>
                <a:spLocks noChangeShapeType="1"/>
              </p:cNvSpPr>
              <p:nvPr/>
            </p:nvSpPr>
            <p:spPr bwMode="auto">
              <a:xfrm>
                <a:off x="2704461" y="1816478"/>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grpSp>
        <p:sp>
          <p:nvSpPr>
            <p:cNvPr id="267" name="TextBox 266">
              <a:extLst>
                <a:ext uri="{FF2B5EF4-FFF2-40B4-BE49-F238E27FC236}">
                  <a16:creationId xmlns:a16="http://schemas.microsoft.com/office/drawing/2014/main" id="{BE22BDCB-3AAB-44C7-B7C0-9FF417461BB7}"/>
                </a:ext>
              </a:extLst>
            </p:cNvPr>
            <p:cNvSpPr txBox="1"/>
            <p:nvPr/>
          </p:nvSpPr>
          <p:spPr>
            <a:xfrm>
              <a:off x="263999" y="4810348"/>
              <a:ext cx="1549001"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Business/custom apps</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(Structured)</a:t>
              </a:r>
            </a:p>
          </p:txBody>
        </p:sp>
      </p:grpSp>
      <p:grpSp>
        <p:nvGrpSpPr>
          <p:cNvPr id="316" name="Group 315">
            <a:extLst>
              <a:ext uri="{FF2B5EF4-FFF2-40B4-BE49-F238E27FC236}">
                <a16:creationId xmlns:a16="http://schemas.microsoft.com/office/drawing/2014/main" id="{DF4651E4-EB40-4356-9810-10F0A36E6493}"/>
              </a:ext>
            </a:extLst>
          </p:cNvPr>
          <p:cNvGrpSpPr/>
          <p:nvPr/>
        </p:nvGrpSpPr>
        <p:grpSpPr>
          <a:xfrm>
            <a:off x="334844" y="2056017"/>
            <a:ext cx="1407312" cy="831610"/>
            <a:chOff x="334844" y="2247489"/>
            <a:chExt cx="1407312" cy="831610"/>
          </a:xfrm>
        </p:grpSpPr>
        <p:grpSp>
          <p:nvGrpSpPr>
            <p:cNvPr id="317" name="Group 316">
              <a:extLst>
                <a:ext uri="{FF2B5EF4-FFF2-40B4-BE49-F238E27FC236}">
                  <a16:creationId xmlns:a16="http://schemas.microsoft.com/office/drawing/2014/main" id="{F34460A1-41A4-40FF-9F25-64DDDCC7E2AB}"/>
                </a:ext>
              </a:extLst>
            </p:cNvPr>
            <p:cNvGrpSpPr/>
            <p:nvPr/>
          </p:nvGrpSpPr>
          <p:grpSpPr>
            <a:xfrm>
              <a:off x="891641" y="2247489"/>
              <a:ext cx="293717" cy="359549"/>
              <a:chOff x="965200" y="3436897"/>
              <a:chExt cx="528881" cy="647424"/>
            </a:xfrm>
          </p:grpSpPr>
          <p:grpSp>
            <p:nvGrpSpPr>
              <p:cNvPr id="319" name="Group 318">
                <a:extLst>
                  <a:ext uri="{FF2B5EF4-FFF2-40B4-BE49-F238E27FC236}">
                    <a16:creationId xmlns:a16="http://schemas.microsoft.com/office/drawing/2014/main" id="{4CC3FAEA-2858-45A6-AEF4-203BC398822A}"/>
                  </a:ext>
                </a:extLst>
              </p:cNvPr>
              <p:cNvGrpSpPr/>
              <p:nvPr/>
            </p:nvGrpSpPr>
            <p:grpSpPr>
              <a:xfrm flipH="1">
                <a:off x="965200" y="3436897"/>
                <a:ext cx="528881" cy="647424"/>
                <a:chOff x="3003960" y="3685414"/>
                <a:chExt cx="403310" cy="493707"/>
              </a:xfrm>
            </p:grpSpPr>
            <p:sp>
              <p:nvSpPr>
                <p:cNvPr id="324" name="Snip Single Corner Rectangle 26">
                  <a:extLst>
                    <a:ext uri="{FF2B5EF4-FFF2-40B4-BE49-F238E27FC236}">
                      <a16:creationId xmlns:a16="http://schemas.microsoft.com/office/drawing/2014/main" id="{691423F9-EF7A-4710-95BE-7BCF472DEF8D}"/>
                    </a:ext>
                  </a:extLst>
                </p:cNvPr>
                <p:cNvSpPr/>
                <p:nvPr/>
              </p:nvSpPr>
              <p:spPr bwMode="auto">
                <a:xfrm flipH="1">
                  <a:off x="3003960" y="3685414"/>
                  <a:ext cx="403310" cy="493707"/>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25" name="Triangle 27">
                  <a:extLst>
                    <a:ext uri="{FF2B5EF4-FFF2-40B4-BE49-F238E27FC236}">
                      <a16:creationId xmlns:a16="http://schemas.microsoft.com/office/drawing/2014/main" id="{1421789C-81C0-4A51-B2A7-703B41E3179E}"/>
                    </a:ext>
                  </a:extLst>
                </p:cNvPr>
                <p:cNvSpPr/>
                <p:nvPr/>
              </p:nvSpPr>
              <p:spPr bwMode="auto">
                <a:xfrm rot="8100000">
                  <a:off x="3012552" y="3733609"/>
                  <a:ext cx="160049" cy="80930"/>
                </a:xfrm>
                <a:prstGeom prst="triangle">
                  <a:avLst/>
                </a:pr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320" name="Straight Connector 319">
                <a:extLst>
                  <a:ext uri="{FF2B5EF4-FFF2-40B4-BE49-F238E27FC236}">
                    <a16:creationId xmlns:a16="http://schemas.microsoft.com/office/drawing/2014/main" id="{04E3C1E6-5A90-42F7-9EF1-B9111923A980}"/>
                  </a:ext>
                </a:extLst>
              </p:cNvPr>
              <p:cNvCxnSpPr/>
              <p:nvPr/>
            </p:nvCxnSpPr>
            <p:spPr>
              <a:xfrm>
                <a:off x="1047750" y="3578225"/>
                <a:ext cx="2159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29ACB72-A093-4EDF-BAEF-74CB3ED8E431}"/>
                  </a:ext>
                </a:extLst>
              </p:cNvPr>
              <p:cNvCxnSpPr/>
              <p:nvPr/>
            </p:nvCxnSpPr>
            <p:spPr>
              <a:xfrm>
                <a:off x="1047750" y="3697817"/>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A9C419E2-5A12-4879-9B4D-4C90666946B1}"/>
                  </a:ext>
                </a:extLst>
              </p:cNvPr>
              <p:cNvCxnSpPr/>
              <p:nvPr/>
            </p:nvCxnSpPr>
            <p:spPr>
              <a:xfrm>
                <a:off x="1047750" y="3817409"/>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4E283444-AC1F-4719-B7F0-D679907CCCEA}"/>
                  </a:ext>
                </a:extLst>
              </p:cNvPr>
              <p:cNvCxnSpPr/>
              <p:nvPr/>
            </p:nvCxnSpPr>
            <p:spPr>
              <a:xfrm>
                <a:off x="1047750" y="3937000"/>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sp>
          <p:nvSpPr>
            <p:cNvPr id="318" name="TextBox 317">
              <a:extLst>
                <a:ext uri="{FF2B5EF4-FFF2-40B4-BE49-F238E27FC236}">
                  <a16:creationId xmlns:a16="http://schemas.microsoft.com/office/drawing/2014/main" id="{16D129FC-7872-4F9B-B2DE-FC5F5F27B017}"/>
                </a:ext>
              </a:extLst>
            </p:cNvPr>
            <p:cNvSpPr txBox="1"/>
            <p:nvPr/>
          </p:nvSpPr>
          <p:spPr>
            <a:xfrm>
              <a:off x="334844" y="2678989"/>
              <a:ext cx="1407312"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Logs, files and media</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sp>
        <p:nvSpPr>
          <p:cNvPr id="327" name="Rectangle 326">
            <a:extLst>
              <a:ext uri="{FF2B5EF4-FFF2-40B4-BE49-F238E27FC236}">
                <a16:creationId xmlns:a16="http://schemas.microsoft.com/office/drawing/2014/main" id="{3D7BF4C0-5668-4A05-942A-034EB47DAED3}"/>
              </a:ext>
            </a:extLst>
          </p:cNvPr>
          <p:cNvSpPr/>
          <p:nvPr/>
        </p:nvSpPr>
        <p:spPr>
          <a:xfrm>
            <a:off x="8371070" y="5518173"/>
            <a:ext cx="125758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SQL Data Warehouse</a:t>
            </a:r>
          </a:p>
        </p:txBody>
      </p:sp>
      <p:grpSp>
        <p:nvGrpSpPr>
          <p:cNvPr id="328" name="Group 327">
            <a:extLst>
              <a:ext uri="{FF2B5EF4-FFF2-40B4-BE49-F238E27FC236}">
                <a16:creationId xmlns:a16="http://schemas.microsoft.com/office/drawing/2014/main" id="{7EFFBCB4-B86D-440D-9BF4-0BDBF0D0A5B4}"/>
              </a:ext>
            </a:extLst>
          </p:cNvPr>
          <p:cNvGrpSpPr/>
          <p:nvPr/>
        </p:nvGrpSpPr>
        <p:grpSpPr>
          <a:xfrm>
            <a:off x="8734800" y="4936328"/>
            <a:ext cx="530125" cy="520604"/>
            <a:chOff x="2549926" y="1227604"/>
            <a:chExt cx="5177116" cy="5084148"/>
          </a:xfrm>
        </p:grpSpPr>
        <p:sp>
          <p:nvSpPr>
            <p:cNvPr id="329" name="Freeform: Shape 821">
              <a:extLst>
                <a:ext uri="{FF2B5EF4-FFF2-40B4-BE49-F238E27FC236}">
                  <a16:creationId xmlns:a16="http://schemas.microsoft.com/office/drawing/2014/main" id="{55CC9F18-D52C-4A51-AB8B-8D1DC944F14B}"/>
                </a:ext>
              </a:extLst>
            </p:cNvPr>
            <p:cNvSpPr/>
            <p:nvPr/>
          </p:nvSpPr>
          <p:spPr bwMode="auto">
            <a:xfrm>
              <a:off x="2549926" y="1227604"/>
              <a:ext cx="4001266" cy="3614060"/>
            </a:xfrm>
            <a:custGeom>
              <a:avLst/>
              <a:gdLst>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72234 w 4001268"/>
                <a:gd name="connsiteY5" fmla="*/ 1559139 h 3614059"/>
                <a:gd name="connsiteX6" fmla="*/ 629034 w 4001268"/>
                <a:gd name="connsiteY6" fmla="*/ 1559139 h 3614059"/>
                <a:gd name="connsiteX7" fmla="*/ 629034 w 4001268"/>
                <a:gd name="connsiteY7" fmla="*/ 3614059 h 3614059"/>
                <a:gd name="connsiteX8" fmla="*/ 342168 w 4001268"/>
                <a:gd name="connsiteY8" fmla="*/ 3614059 h 3614059"/>
                <a:gd name="connsiteX9" fmla="*/ 342168 w 4001268"/>
                <a:gd name="connsiteY9" fmla="*/ 1445188 h 3614059"/>
                <a:gd name="connsiteX10" fmla="*/ 0 w 4001268"/>
                <a:gd name="connsiteY10" fmla="*/ 1445188 h 3614059"/>
                <a:gd name="connsiteX11" fmla="*/ 2000634 w 4001268"/>
                <a:gd name="connsiteY11"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68677 w 4001268"/>
                <a:gd name="connsiteY5" fmla="*/ 2037434 h 3614059"/>
                <a:gd name="connsiteX6" fmla="*/ 3372234 w 4001268"/>
                <a:gd name="connsiteY6" fmla="*/ 1559139 h 3614059"/>
                <a:gd name="connsiteX7" fmla="*/ 629034 w 4001268"/>
                <a:gd name="connsiteY7" fmla="*/ 1559139 h 3614059"/>
                <a:gd name="connsiteX8" fmla="*/ 629034 w 4001268"/>
                <a:gd name="connsiteY8" fmla="*/ 3614059 h 3614059"/>
                <a:gd name="connsiteX9" fmla="*/ 342168 w 4001268"/>
                <a:gd name="connsiteY9" fmla="*/ 3614059 h 3614059"/>
                <a:gd name="connsiteX10" fmla="*/ 342168 w 4001268"/>
                <a:gd name="connsiteY10" fmla="*/ 1445188 h 3614059"/>
                <a:gd name="connsiteX11" fmla="*/ 0 w 4001268"/>
                <a:gd name="connsiteY11" fmla="*/ 1445188 h 3614059"/>
                <a:gd name="connsiteX12" fmla="*/ 2000634 w 4001268"/>
                <a:gd name="connsiteY12"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7271 w 4001268"/>
                <a:gd name="connsiteY3" fmla="*/ 1960474 h 3614059"/>
                <a:gd name="connsiteX4" fmla="*/ 3659101 w 4001268"/>
                <a:gd name="connsiteY4" fmla="*/ 3614059 h 3614059"/>
                <a:gd name="connsiteX5" fmla="*/ 3372234 w 4001268"/>
                <a:gd name="connsiteY5" fmla="*/ 3614059 h 3614059"/>
                <a:gd name="connsiteX6" fmla="*/ 3368677 w 4001268"/>
                <a:gd name="connsiteY6" fmla="*/ 2037434 h 3614059"/>
                <a:gd name="connsiteX7" fmla="*/ 3372234 w 4001268"/>
                <a:gd name="connsiteY7" fmla="*/ 1559139 h 3614059"/>
                <a:gd name="connsiteX8" fmla="*/ 629034 w 4001268"/>
                <a:gd name="connsiteY8" fmla="*/ 1559139 h 3614059"/>
                <a:gd name="connsiteX9" fmla="*/ 629034 w 4001268"/>
                <a:gd name="connsiteY9" fmla="*/ 3614059 h 3614059"/>
                <a:gd name="connsiteX10" fmla="*/ 342168 w 4001268"/>
                <a:gd name="connsiteY10" fmla="*/ 3614059 h 3614059"/>
                <a:gd name="connsiteX11" fmla="*/ 342168 w 4001268"/>
                <a:gd name="connsiteY11" fmla="*/ 1445188 h 3614059"/>
                <a:gd name="connsiteX12" fmla="*/ 0 w 4001268"/>
                <a:gd name="connsiteY12" fmla="*/ 1445188 h 3614059"/>
                <a:gd name="connsiteX13" fmla="*/ 2000634 w 4001268"/>
                <a:gd name="connsiteY13" fmla="*/ 0 h 3614059"/>
                <a:gd name="connsiteX0" fmla="*/ 3659101 w 4305542"/>
                <a:gd name="connsiteY0" fmla="*/ 3614059 h 4260500"/>
                <a:gd name="connsiteX1" fmla="*/ 3372234 w 4305542"/>
                <a:gd name="connsiteY1" fmla="*/ 3614059 h 4260500"/>
                <a:gd name="connsiteX2" fmla="*/ 3368677 w 4305542"/>
                <a:gd name="connsiteY2" fmla="*/ 2037434 h 4260500"/>
                <a:gd name="connsiteX3" fmla="*/ 3372234 w 4305542"/>
                <a:gd name="connsiteY3" fmla="*/ 1559139 h 4260500"/>
                <a:gd name="connsiteX4" fmla="*/ 629034 w 4305542"/>
                <a:gd name="connsiteY4" fmla="*/ 1559139 h 4260500"/>
                <a:gd name="connsiteX5" fmla="*/ 629034 w 4305542"/>
                <a:gd name="connsiteY5" fmla="*/ 3614059 h 4260500"/>
                <a:gd name="connsiteX6" fmla="*/ 342168 w 4305542"/>
                <a:gd name="connsiteY6" fmla="*/ 3614059 h 4260500"/>
                <a:gd name="connsiteX7" fmla="*/ 342168 w 4305542"/>
                <a:gd name="connsiteY7" fmla="*/ 1445188 h 4260500"/>
                <a:gd name="connsiteX8" fmla="*/ 0 w 4305542"/>
                <a:gd name="connsiteY8" fmla="*/ 1445188 h 4260500"/>
                <a:gd name="connsiteX9" fmla="*/ 2000634 w 4305542"/>
                <a:gd name="connsiteY9" fmla="*/ 0 h 4260500"/>
                <a:gd name="connsiteX10" fmla="*/ 4001268 w 4305542"/>
                <a:gd name="connsiteY10" fmla="*/ 1445188 h 4260500"/>
                <a:gd name="connsiteX11" fmla="*/ 3659101 w 4305542"/>
                <a:gd name="connsiteY11" fmla="*/ 1445188 h 4260500"/>
                <a:gd name="connsiteX12" fmla="*/ 3657271 w 4305542"/>
                <a:gd name="connsiteY12" fmla="*/ 1960474 h 4260500"/>
                <a:gd name="connsiteX13" fmla="*/ 4305541 w 4305542"/>
                <a:gd name="connsiteY13" fmla="*/ 4260500 h 4260500"/>
                <a:gd name="connsiteX0" fmla="*/ 3659101 w 4001268"/>
                <a:gd name="connsiteY0" fmla="*/ 3614059 h 3614059"/>
                <a:gd name="connsiteX1" fmla="*/ 3372234 w 4001268"/>
                <a:gd name="connsiteY1" fmla="*/ 3614059 h 3614059"/>
                <a:gd name="connsiteX2" fmla="*/ 3368677 w 4001268"/>
                <a:gd name="connsiteY2" fmla="*/ 2037434 h 3614059"/>
                <a:gd name="connsiteX3" fmla="*/ 3372234 w 4001268"/>
                <a:gd name="connsiteY3" fmla="*/ 1559139 h 3614059"/>
                <a:gd name="connsiteX4" fmla="*/ 629034 w 4001268"/>
                <a:gd name="connsiteY4" fmla="*/ 1559139 h 3614059"/>
                <a:gd name="connsiteX5" fmla="*/ 629034 w 4001268"/>
                <a:gd name="connsiteY5" fmla="*/ 3614059 h 3614059"/>
                <a:gd name="connsiteX6" fmla="*/ 342168 w 4001268"/>
                <a:gd name="connsiteY6" fmla="*/ 3614059 h 3614059"/>
                <a:gd name="connsiteX7" fmla="*/ 342168 w 4001268"/>
                <a:gd name="connsiteY7" fmla="*/ 1445188 h 3614059"/>
                <a:gd name="connsiteX8" fmla="*/ 0 w 4001268"/>
                <a:gd name="connsiteY8" fmla="*/ 1445188 h 3614059"/>
                <a:gd name="connsiteX9" fmla="*/ 2000634 w 4001268"/>
                <a:gd name="connsiteY9" fmla="*/ 0 h 3614059"/>
                <a:gd name="connsiteX10" fmla="*/ 4001268 w 4001268"/>
                <a:gd name="connsiteY10" fmla="*/ 1445188 h 3614059"/>
                <a:gd name="connsiteX11" fmla="*/ 3659101 w 4001268"/>
                <a:gd name="connsiteY11" fmla="*/ 1445188 h 3614059"/>
                <a:gd name="connsiteX12" fmla="*/ 3657271 w 4001268"/>
                <a:gd name="connsiteY12" fmla="*/ 1960474 h 3614059"/>
                <a:gd name="connsiteX0" fmla="*/ 3372234 w 4001268"/>
                <a:gd name="connsiteY0" fmla="*/ 3614059 h 3614059"/>
                <a:gd name="connsiteX1" fmla="*/ 3368677 w 4001268"/>
                <a:gd name="connsiteY1" fmla="*/ 2037434 h 3614059"/>
                <a:gd name="connsiteX2" fmla="*/ 3372234 w 4001268"/>
                <a:gd name="connsiteY2" fmla="*/ 1559139 h 3614059"/>
                <a:gd name="connsiteX3" fmla="*/ 629034 w 4001268"/>
                <a:gd name="connsiteY3" fmla="*/ 1559139 h 3614059"/>
                <a:gd name="connsiteX4" fmla="*/ 629034 w 4001268"/>
                <a:gd name="connsiteY4" fmla="*/ 3614059 h 3614059"/>
                <a:gd name="connsiteX5" fmla="*/ 342168 w 4001268"/>
                <a:gd name="connsiteY5" fmla="*/ 3614059 h 3614059"/>
                <a:gd name="connsiteX6" fmla="*/ 342168 w 4001268"/>
                <a:gd name="connsiteY6" fmla="*/ 1445188 h 3614059"/>
                <a:gd name="connsiteX7" fmla="*/ 0 w 4001268"/>
                <a:gd name="connsiteY7" fmla="*/ 1445188 h 3614059"/>
                <a:gd name="connsiteX8" fmla="*/ 2000634 w 4001268"/>
                <a:gd name="connsiteY8" fmla="*/ 0 h 3614059"/>
                <a:gd name="connsiteX9" fmla="*/ 4001268 w 4001268"/>
                <a:gd name="connsiteY9" fmla="*/ 1445188 h 3614059"/>
                <a:gd name="connsiteX10" fmla="*/ 3659101 w 4001268"/>
                <a:gd name="connsiteY10" fmla="*/ 1445188 h 3614059"/>
                <a:gd name="connsiteX11" fmla="*/ 3657271 w 4001268"/>
                <a:gd name="connsiteY11" fmla="*/ 1960474 h 3614059"/>
                <a:gd name="connsiteX0" fmla="*/ 3368677 w 4001268"/>
                <a:gd name="connsiteY0" fmla="*/ 2037434 h 3614059"/>
                <a:gd name="connsiteX1" fmla="*/ 3372234 w 4001268"/>
                <a:gd name="connsiteY1" fmla="*/ 1559139 h 3614059"/>
                <a:gd name="connsiteX2" fmla="*/ 629034 w 4001268"/>
                <a:gd name="connsiteY2" fmla="*/ 1559139 h 3614059"/>
                <a:gd name="connsiteX3" fmla="*/ 629034 w 4001268"/>
                <a:gd name="connsiteY3" fmla="*/ 3614059 h 3614059"/>
                <a:gd name="connsiteX4" fmla="*/ 342168 w 4001268"/>
                <a:gd name="connsiteY4" fmla="*/ 3614059 h 3614059"/>
                <a:gd name="connsiteX5" fmla="*/ 342168 w 4001268"/>
                <a:gd name="connsiteY5" fmla="*/ 1445188 h 3614059"/>
                <a:gd name="connsiteX6" fmla="*/ 0 w 4001268"/>
                <a:gd name="connsiteY6" fmla="*/ 1445188 h 3614059"/>
                <a:gd name="connsiteX7" fmla="*/ 2000634 w 4001268"/>
                <a:gd name="connsiteY7" fmla="*/ 0 h 3614059"/>
                <a:gd name="connsiteX8" fmla="*/ 4001268 w 4001268"/>
                <a:gd name="connsiteY8" fmla="*/ 1445188 h 3614059"/>
                <a:gd name="connsiteX9" fmla="*/ 3659101 w 4001268"/>
                <a:gd name="connsiteY9" fmla="*/ 1445188 h 3614059"/>
                <a:gd name="connsiteX10" fmla="*/ 3657271 w 4001268"/>
                <a:gd name="connsiteY10" fmla="*/ 1960474 h 361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1268" h="3614059">
                  <a:moveTo>
                    <a:pt x="3368677" y="2037434"/>
                  </a:moveTo>
                  <a:cubicBezTo>
                    <a:pt x="3369863" y="1878002"/>
                    <a:pt x="3371048" y="1718571"/>
                    <a:pt x="3372234" y="1559139"/>
                  </a:cubicBezTo>
                  <a:lnTo>
                    <a:pt x="629034" y="1559139"/>
                  </a:lnTo>
                  <a:lnTo>
                    <a:pt x="629034" y="3614059"/>
                  </a:lnTo>
                  <a:lnTo>
                    <a:pt x="342168" y="3614059"/>
                  </a:lnTo>
                  <a:lnTo>
                    <a:pt x="342168" y="1445188"/>
                  </a:lnTo>
                  <a:lnTo>
                    <a:pt x="0" y="1445188"/>
                  </a:lnTo>
                  <a:lnTo>
                    <a:pt x="2000634" y="0"/>
                  </a:lnTo>
                  <a:lnTo>
                    <a:pt x="4001268" y="1445188"/>
                  </a:lnTo>
                  <a:lnTo>
                    <a:pt x="3659101" y="1445188"/>
                  </a:lnTo>
                  <a:lnTo>
                    <a:pt x="3657271" y="1960474"/>
                  </a:ln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0" name="Rectangle 329">
              <a:extLst>
                <a:ext uri="{FF2B5EF4-FFF2-40B4-BE49-F238E27FC236}">
                  <a16:creationId xmlns:a16="http://schemas.microsoft.com/office/drawing/2014/main" id="{E1AC9BEC-FA43-4451-8931-F06DC53BAE0A}"/>
                </a:ext>
              </a:extLst>
            </p:cNvPr>
            <p:cNvSpPr/>
            <p:nvPr/>
          </p:nvSpPr>
          <p:spPr bwMode="auto">
            <a:xfrm>
              <a:off x="3364798"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1" name="Rectangle 330">
              <a:extLst>
                <a:ext uri="{FF2B5EF4-FFF2-40B4-BE49-F238E27FC236}">
                  <a16:creationId xmlns:a16="http://schemas.microsoft.com/office/drawing/2014/main" id="{8AB55B27-648B-4990-BCEE-3C1F94427B64}"/>
                </a:ext>
              </a:extLst>
            </p:cNvPr>
            <p:cNvSpPr/>
            <p:nvPr/>
          </p:nvSpPr>
          <p:spPr bwMode="auto">
            <a:xfrm>
              <a:off x="3968585"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2" name="Rectangle 331">
              <a:extLst>
                <a:ext uri="{FF2B5EF4-FFF2-40B4-BE49-F238E27FC236}">
                  <a16:creationId xmlns:a16="http://schemas.microsoft.com/office/drawing/2014/main" id="{7E714FFA-2BE3-4677-BE71-F020390A8F8E}"/>
                </a:ext>
              </a:extLst>
            </p:cNvPr>
            <p:cNvSpPr/>
            <p:nvPr/>
          </p:nvSpPr>
          <p:spPr bwMode="auto">
            <a:xfrm>
              <a:off x="4572371"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3" name="Rectangle 332">
              <a:extLst>
                <a:ext uri="{FF2B5EF4-FFF2-40B4-BE49-F238E27FC236}">
                  <a16:creationId xmlns:a16="http://schemas.microsoft.com/office/drawing/2014/main" id="{019670C3-FBCC-4FF7-8400-62601D333303}"/>
                </a:ext>
              </a:extLst>
            </p:cNvPr>
            <p:cNvSpPr/>
            <p:nvPr/>
          </p:nvSpPr>
          <p:spPr bwMode="auto">
            <a:xfrm>
              <a:off x="3364798"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4" name="Rectangle 333">
              <a:extLst>
                <a:ext uri="{FF2B5EF4-FFF2-40B4-BE49-F238E27FC236}">
                  <a16:creationId xmlns:a16="http://schemas.microsoft.com/office/drawing/2014/main" id="{94293033-F6C5-4E32-AF00-E56DAD402A6A}"/>
                </a:ext>
              </a:extLst>
            </p:cNvPr>
            <p:cNvSpPr/>
            <p:nvPr/>
          </p:nvSpPr>
          <p:spPr bwMode="auto">
            <a:xfrm>
              <a:off x="3968585"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5" name="Rectangle 334">
              <a:extLst>
                <a:ext uri="{FF2B5EF4-FFF2-40B4-BE49-F238E27FC236}">
                  <a16:creationId xmlns:a16="http://schemas.microsoft.com/office/drawing/2014/main" id="{E89FA57B-B8F3-45C8-86F3-910358097E53}"/>
                </a:ext>
              </a:extLst>
            </p:cNvPr>
            <p:cNvSpPr/>
            <p:nvPr/>
          </p:nvSpPr>
          <p:spPr bwMode="auto">
            <a:xfrm>
              <a:off x="3777367" y="3020291"/>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6" name="Cylinder 828">
              <a:extLst>
                <a:ext uri="{FF2B5EF4-FFF2-40B4-BE49-F238E27FC236}">
                  <a16:creationId xmlns:a16="http://schemas.microsoft.com/office/drawing/2014/main" id="{73D24104-9D13-4B10-87B1-AF663F50A7E3}"/>
                </a:ext>
              </a:extLst>
            </p:cNvPr>
            <p:cNvSpPr/>
            <p:nvPr/>
          </p:nvSpPr>
          <p:spPr bwMode="auto">
            <a:xfrm>
              <a:off x="5335724" y="3170126"/>
              <a:ext cx="2391318" cy="3141626"/>
            </a:xfrm>
            <a:prstGeom prst="can">
              <a:avLst>
                <a:gd name="adj" fmla="val 39530"/>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grpSp>
      <p:sp>
        <p:nvSpPr>
          <p:cNvPr id="345" name="Rectangle 344">
            <a:extLst>
              <a:ext uri="{FF2B5EF4-FFF2-40B4-BE49-F238E27FC236}">
                <a16:creationId xmlns:a16="http://schemas.microsoft.com/office/drawing/2014/main" id="{A2BA10AF-5D0E-4413-BC54-2639A97604E2}"/>
              </a:ext>
            </a:extLst>
          </p:cNvPr>
          <p:cNvSpPr/>
          <p:nvPr/>
        </p:nvSpPr>
        <p:spPr>
          <a:xfrm>
            <a:off x="9497649" y="5518173"/>
            <a:ext cx="106582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Analysis Services</a:t>
            </a:r>
          </a:p>
        </p:txBody>
      </p:sp>
      <p:cxnSp>
        <p:nvCxnSpPr>
          <p:cNvPr id="347" name="Straight Arrow Connector 346">
            <a:extLst>
              <a:ext uri="{FF2B5EF4-FFF2-40B4-BE49-F238E27FC236}">
                <a16:creationId xmlns:a16="http://schemas.microsoft.com/office/drawing/2014/main" id="{2A00B7CC-4C7B-4845-8C60-E0BE3A472615}"/>
              </a:ext>
            </a:extLst>
          </p:cNvPr>
          <p:cNvCxnSpPr/>
          <p:nvPr/>
        </p:nvCxnSpPr>
        <p:spPr>
          <a:xfrm>
            <a:off x="1874707" y="2945693"/>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cxnSp>
        <p:nvCxnSpPr>
          <p:cNvPr id="348" name="Straight Arrow Connector 347">
            <a:extLst>
              <a:ext uri="{FF2B5EF4-FFF2-40B4-BE49-F238E27FC236}">
                <a16:creationId xmlns:a16="http://schemas.microsoft.com/office/drawing/2014/main" id="{392F730B-6D3F-4528-8C88-38D414DCDF66}"/>
              </a:ext>
            </a:extLst>
          </p:cNvPr>
          <p:cNvCxnSpPr/>
          <p:nvPr/>
        </p:nvCxnSpPr>
        <p:spPr>
          <a:xfrm>
            <a:off x="1874707" y="5400869"/>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sp>
        <p:nvSpPr>
          <p:cNvPr id="349" name="Rectangle 348">
            <a:extLst>
              <a:ext uri="{FF2B5EF4-FFF2-40B4-BE49-F238E27FC236}">
                <a16:creationId xmlns:a16="http://schemas.microsoft.com/office/drawing/2014/main" id="{59F89DC2-0D3D-4D71-A7DB-324203F79B0F}"/>
              </a:ext>
            </a:extLst>
          </p:cNvPr>
          <p:cNvSpPr/>
          <p:nvPr/>
        </p:nvSpPr>
        <p:spPr>
          <a:xfrm>
            <a:off x="2460504" y="5518173"/>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350" name="Group 349">
            <a:extLst>
              <a:ext uri="{FF2B5EF4-FFF2-40B4-BE49-F238E27FC236}">
                <a16:creationId xmlns:a16="http://schemas.microsoft.com/office/drawing/2014/main" id="{C93B19D8-B22C-43B8-BB17-8D2EFA2D3859}"/>
              </a:ext>
            </a:extLst>
          </p:cNvPr>
          <p:cNvGrpSpPr/>
          <p:nvPr/>
        </p:nvGrpSpPr>
        <p:grpSpPr>
          <a:xfrm>
            <a:off x="2875970" y="5037345"/>
            <a:ext cx="423284" cy="416651"/>
            <a:chOff x="5279190" y="5401430"/>
            <a:chExt cx="1101836" cy="1106637"/>
          </a:xfrm>
        </p:grpSpPr>
        <p:sp>
          <p:nvSpPr>
            <p:cNvPr id="351" name="Freeform: Shape 815">
              <a:extLst>
                <a:ext uri="{FF2B5EF4-FFF2-40B4-BE49-F238E27FC236}">
                  <a16:creationId xmlns:a16="http://schemas.microsoft.com/office/drawing/2014/main" id="{488E174C-D494-433A-BE66-322D56D54F33}"/>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2" name="Freeform: Shape 816">
              <a:extLst>
                <a:ext uri="{FF2B5EF4-FFF2-40B4-BE49-F238E27FC236}">
                  <a16:creationId xmlns:a16="http://schemas.microsoft.com/office/drawing/2014/main" id="{5389BB7C-769A-4346-9238-3147CD0283DB}"/>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3" name="Freeform: Shape 817">
              <a:extLst>
                <a:ext uri="{FF2B5EF4-FFF2-40B4-BE49-F238E27FC236}">
                  <a16:creationId xmlns:a16="http://schemas.microsoft.com/office/drawing/2014/main" id="{E825E05B-C51B-48F5-8136-96F3EA23D836}"/>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4" name="Freeform: Shape 818">
              <a:extLst>
                <a:ext uri="{FF2B5EF4-FFF2-40B4-BE49-F238E27FC236}">
                  <a16:creationId xmlns:a16="http://schemas.microsoft.com/office/drawing/2014/main" id="{496713B9-C93B-4EE5-B06A-58C81749583A}"/>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5" name="Freeform: Shape 819">
              <a:extLst>
                <a:ext uri="{FF2B5EF4-FFF2-40B4-BE49-F238E27FC236}">
                  <a16:creationId xmlns:a16="http://schemas.microsoft.com/office/drawing/2014/main" id="{A75C34D9-C699-485B-83AB-4921F63BDBA0}"/>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cxnSp>
        <p:nvCxnSpPr>
          <p:cNvPr id="356" name="Straight Arrow Connector 355">
            <a:extLst>
              <a:ext uri="{FF2B5EF4-FFF2-40B4-BE49-F238E27FC236}">
                <a16:creationId xmlns:a16="http://schemas.microsoft.com/office/drawing/2014/main" id="{EDE11AD0-4686-4F53-A86D-81EB99ECA9DF}"/>
              </a:ext>
            </a:extLst>
          </p:cNvPr>
          <p:cNvCxnSpPr>
            <a:cxnSpLocks/>
          </p:cNvCxnSpPr>
          <p:nvPr/>
        </p:nvCxnSpPr>
        <p:spPr>
          <a:xfrm>
            <a:off x="1053814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57" name="Straight Arrow Connector 356">
            <a:extLst>
              <a:ext uri="{FF2B5EF4-FFF2-40B4-BE49-F238E27FC236}">
                <a16:creationId xmlns:a16="http://schemas.microsoft.com/office/drawing/2014/main" id="{6D72886C-A57F-4098-AB4D-862594729F7D}"/>
              </a:ext>
            </a:extLst>
          </p:cNvPr>
          <p:cNvCxnSpPr>
            <a:cxnSpLocks/>
          </p:cNvCxnSpPr>
          <p:nvPr/>
        </p:nvCxnSpPr>
        <p:spPr>
          <a:xfrm>
            <a:off x="3426891" y="5385440"/>
            <a:ext cx="153884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380" name="Group 379">
            <a:extLst>
              <a:ext uri="{FF2B5EF4-FFF2-40B4-BE49-F238E27FC236}">
                <a16:creationId xmlns:a16="http://schemas.microsoft.com/office/drawing/2014/main" id="{6A641995-93B2-40B4-8844-B294CCA24BF9}"/>
              </a:ext>
            </a:extLst>
          </p:cNvPr>
          <p:cNvGrpSpPr/>
          <p:nvPr/>
        </p:nvGrpSpPr>
        <p:grpSpPr>
          <a:xfrm>
            <a:off x="9756943" y="5014686"/>
            <a:ext cx="547230" cy="426058"/>
            <a:chOff x="2062250" y="1828801"/>
            <a:chExt cx="438091" cy="341085"/>
          </a:xfrm>
        </p:grpSpPr>
        <p:grpSp>
          <p:nvGrpSpPr>
            <p:cNvPr id="381" name="Group 380">
              <a:extLst>
                <a:ext uri="{FF2B5EF4-FFF2-40B4-BE49-F238E27FC236}">
                  <a16:creationId xmlns:a16="http://schemas.microsoft.com/office/drawing/2014/main" id="{FD788C44-5518-438C-A35F-8D8B2AB8FADB}"/>
                </a:ext>
              </a:extLst>
            </p:cNvPr>
            <p:cNvGrpSpPr/>
            <p:nvPr/>
          </p:nvGrpSpPr>
          <p:grpSpPr>
            <a:xfrm>
              <a:off x="2062250" y="1828801"/>
              <a:ext cx="180067" cy="140947"/>
              <a:chOff x="2438399" y="1828800"/>
              <a:chExt cx="1923143" cy="1799771"/>
            </a:xfrm>
            <a:noFill/>
          </p:grpSpPr>
          <p:sp>
            <p:nvSpPr>
              <p:cNvPr id="395" name="Rectangle 394">
                <a:extLst>
                  <a:ext uri="{FF2B5EF4-FFF2-40B4-BE49-F238E27FC236}">
                    <a16:creationId xmlns:a16="http://schemas.microsoft.com/office/drawing/2014/main" id="{831009E9-F828-44AA-A597-F15A1245E794}"/>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96" name="Straight Connector 395">
                <a:extLst>
                  <a:ext uri="{FF2B5EF4-FFF2-40B4-BE49-F238E27FC236}">
                    <a16:creationId xmlns:a16="http://schemas.microsoft.com/office/drawing/2014/main" id="{C513C265-0771-4EEE-8223-F97BC1A2822D}"/>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82" name="Group 381">
              <a:extLst>
                <a:ext uri="{FF2B5EF4-FFF2-40B4-BE49-F238E27FC236}">
                  <a16:creationId xmlns:a16="http://schemas.microsoft.com/office/drawing/2014/main" id="{21872469-2A35-4419-980C-D793163877B1}"/>
                </a:ext>
              </a:extLst>
            </p:cNvPr>
            <p:cNvGrpSpPr/>
            <p:nvPr/>
          </p:nvGrpSpPr>
          <p:grpSpPr>
            <a:xfrm>
              <a:off x="2093480" y="2028939"/>
              <a:ext cx="180067" cy="140947"/>
              <a:chOff x="2438399" y="1828800"/>
              <a:chExt cx="1923143" cy="1799771"/>
            </a:xfrm>
            <a:noFill/>
          </p:grpSpPr>
          <p:sp>
            <p:nvSpPr>
              <p:cNvPr id="393" name="Rectangle 392">
                <a:extLst>
                  <a:ext uri="{FF2B5EF4-FFF2-40B4-BE49-F238E27FC236}">
                    <a16:creationId xmlns:a16="http://schemas.microsoft.com/office/drawing/2014/main" id="{8EB2A6B0-22A2-4806-BD58-148DB704A4D7}"/>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94" name="Straight Connector 393">
                <a:extLst>
                  <a:ext uri="{FF2B5EF4-FFF2-40B4-BE49-F238E27FC236}">
                    <a16:creationId xmlns:a16="http://schemas.microsoft.com/office/drawing/2014/main" id="{714F28A0-F167-4868-923E-396734586B84}"/>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83" name="Group 382">
              <a:extLst>
                <a:ext uri="{FF2B5EF4-FFF2-40B4-BE49-F238E27FC236}">
                  <a16:creationId xmlns:a16="http://schemas.microsoft.com/office/drawing/2014/main" id="{C514E43B-5B07-44F1-B4BE-A3CE80DB42FD}"/>
                </a:ext>
              </a:extLst>
            </p:cNvPr>
            <p:cNvGrpSpPr/>
            <p:nvPr/>
          </p:nvGrpSpPr>
          <p:grpSpPr>
            <a:xfrm>
              <a:off x="2320274" y="1907031"/>
              <a:ext cx="180067" cy="140947"/>
              <a:chOff x="2438399" y="1828800"/>
              <a:chExt cx="1923143" cy="1799771"/>
            </a:xfrm>
            <a:noFill/>
          </p:grpSpPr>
          <p:sp>
            <p:nvSpPr>
              <p:cNvPr id="391" name="Rectangle 390">
                <a:extLst>
                  <a:ext uri="{FF2B5EF4-FFF2-40B4-BE49-F238E27FC236}">
                    <a16:creationId xmlns:a16="http://schemas.microsoft.com/office/drawing/2014/main" id="{ED8804D4-BDFD-4DE5-A14D-863E55E850AF}"/>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92" name="Straight Connector 391">
                <a:extLst>
                  <a:ext uri="{FF2B5EF4-FFF2-40B4-BE49-F238E27FC236}">
                    <a16:creationId xmlns:a16="http://schemas.microsoft.com/office/drawing/2014/main" id="{FB245AA5-7FA1-4419-8AA9-FF867642B0AD}"/>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84" name="Group 383">
              <a:extLst>
                <a:ext uri="{FF2B5EF4-FFF2-40B4-BE49-F238E27FC236}">
                  <a16:creationId xmlns:a16="http://schemas.microsoft.com/office/drawing/2014/main" id="{F7549A06-C69C-4025-97B3-048A05480270}"/>
                </a:ext>
              </a:extLst>
            </p:cNvPr>
            <p:cNvGrpSpPr/>
            <p:nvPr/>
          </p:nvGrpSpPr>
          <p:grpSpPr>
            <a:xfrm>
              <a:off x="2129218" y="1891046"/>
              <a:ext cx="303775" cy="247510"/>
              <a:chOff x="2129218" y="1898304"/>
              <a:chExt cx="303775" cy="247510"/>
            </a:xfrm>
          </p:grpSpPr>
          <p:sp>
            <p:nvSpPr>
              <p:cNvPr id="385" name="Oval 384">
                <a:extLst>
                  <a:ext uri="{FF2B5EF4-FFF2-40B4-BE49-F238E27FC236}">
                    <a16:creationId xmlns:a16="http://schemas.microsoft.com/office/drawing/2014/main" id="{902F0894-10BA-4EBC-93AC-D34B09A8DF9C}"/>
                  </a:ext>
                </a:extLst>
              </p:cNvPr>
              <p:cNvSpPr/>
              <p:nvPr/>
            </p:nvSpPr>
            <p:spPr bwMode="auto">
              <a:xfrm rot="20526251">
                <a:off x="2129218" y="1898304"/>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86" name="Oval 385">
                <a:extLst>
                  <a:ext uri="{FF2B5EF4-FFF2-40B4-BE49-F238E27FC236}">
                    <a16:creationId xmlns:a16="http://schemas.microsoft.com/office/drawing/2014/main" id="{E2AAC4AA-D6BA-4F3C-9166-4595B6EA7CA6}"/>
                  </a:ext>
                </a:extLst>
              </p:cNvPr>
              <p:cNvSpPr/>
              <p:nvPr/>
            </p:nvSpPr>
            <p:spPr bwMode="auto">
              <a:xfrm>
                <a:off x="2160192" y="210034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87" name="Oval 386">
                <a:extLst>
                  <a:ext uri="{FF2B5EF4-FFF2-40B4-BE49-F238E27FC236}">
                    <a16:creationId xmlns:a16="http://schemas.microsoft.com/office/drawing/2014/main" id="{CCD1FEC7-D753-4628-83EC-BE164A39FBB5}"/>
                  </a:ext>
                </a:extLst>
              </p:cNvPr>
              <p:cNvSpPr/>
              <p:nvPr/>
            </p:nvSpPr>
            <p:spPr bwMode="auto">
              <a:xfrm rot="19893199">
                <a:off x="2387526" y="197758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88" name="Straight Connector 387">
                <a:extLst>
                  <a:ext uri="{FF2B5EF4-FFF2-40B4-BE49-F238E27FC236}">
                    <a16:creationId xmlns:a16="http://schemas.microsoft.com/office/drawing/2014/main" id="{BEF19BDA-4A16-4DA7-B988-1ADFE8DA3E44}"/>
                  </a:ext>
                </a:extLst>
              </p:cNvPr>
              <p:cNvCxnSpPr>
                <a:cxnSpLocks/>
              </p:cNvCxnSpPr>
              <p:nvPr/>
            </p:nvCxnSpPr>
            <p:spPr>
              <a:xfrm>
                <a:off x="2172188" y="1931395"/>
                <a:ext cx="216280" cy="62448"/>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33098F00-ED8A-4F77-8E36-E6AD8F190D12}"/>
                  </a:ext>
                </a:extLst>
              </p:cNvPr>
              <p:cNvCxnSpPr>
                <a:cxnSpLocks/>
              </p:cNvCxnSpPr>
              <p:nvPr/>
            </p:nvCxnSpPr>
            <p:spPr>
              <a:xfrm>
                <a:off x="2158937" y="1942671"/>
                <a:ext cx="23989" cy="157676"/>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3B245728-F15E-466C-9B74-E1C9CC5DDBAB}"/>
                  </a:ext>
                </a:extLst>
              </p:cNvPr>
              <p:cNvCxnSpPr>
                <a:cxnSpLocks/>
              </p:cNvCxnSpPr>
              <p:nvPr/>
            </p:nvCxnSpPr>
            <p:spPr>
              <a:xfrm flipH="1">
                <a:off x="2199001" y="2011149"/>
                <a:ext cx="191271" cy="95857"/>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grpSp>
        <p:nvGrpSpPr>
          <p:cNvPr id="5" name="Group 4">
            <a:extLst>
              <a:ext uri="{FF2B5EF4-FFF2-40B4-BE49-F238E27FC236}">
                <a16:creationId xmlns:a16="http://schemas.microsoft.com/office/drawing/2014/main" id="{710F840A-DBD6-4A3F-BAF3-1BF5B6933708}"/>
              </a:ext>
            </a:extLst>
          </p:cNvPr>
          <p:cNvGrpSpPr/>
          <p:nvPr/>
        </p:nvGrpSpPr>
        <p:grpSpPr>
          <a:xfrm>
            <a:off x="4026605" y="2752475"/>
            <a:ext cx="2796040" cy="2081645"/>
            <a:chOff x="3936538" y="2752475"/>
            <a:chExt cx="2976173" cy="2081645"/>
          </a:xfrm>
        </p:grpSpPr>
        <p:cxnSp>
          <p:nvCxnSpPr>
            <p:cNvPr id="326" name="Connector: Elbow 325">
              <a:extLst>
                <a:ext uri="{FF2B5EF4-FFF2-40B4-BE49-F238E27FC236}">
                  <a16:creationId xmlns:a16="http://schemas.microsoft.com/office/drawing/2014/main" id="{93184C0D-8B5A-48C7-825B-435B47EAEA33}"/>
                </a:ext>
              </a:extLst>
            </p:cNvPr>
            <p:cNvCxnSpPr>
              <a:cxnSpLocks/>
            </p:cNvCxnSpPr>
            <p:nvPr/>
          </p:nvCxnSpPr>
          <p:spPr>
            <a:xfrm>
              <a:off x="3936538" y="2752475"/>
              <a:ext cx="2976173" cy="491791"/>
            </a:xfrm>
            <a:prstGeom prst="bentConnector3">
              <a:avLst>
                <a:gd name="adj1" fmla="val 44039"/>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03" name="Connector: Elbow 402">
              <a:extLst>
                <a:ext uri="{FF2B5EF4-FFF2-40B4-BE49-F238E27FC236}">
                  <a16:creationId xmlns:a16="http://schemas.microsoft.com/office/drawing/2014/main" id="{988816A1-5F6B-40DE-AAD6-5BFB3152CC6C}"/>
                </a:ext>
              </a:extLst>
            </p:cNvPr>
            <p:cNvCxnSpPr>
              <a:cxnSpLocks/>
            </p:cNvCxnSpPr>
            <p:nvPr/>
          </p:nvCxnSpPr>
          <p:spPr>
            <a:xfrm flipV="1">
              <a:off x="5249115" y="3349069"/>
              <a:ext cx="1663596" cy="1485051"/>
            </a:xfrm>
            <a:prstGeom prst="bentConnector3">
              <a:avLst>
                <a:gd name="adj1" fmla="val -863"/>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36A80424-A0E2-47AB-BBCC-56C4C72342A4}"/>
              </a:ext>
            </a:extLst>
          </p:cNvPr>
          <p:cNvGrpSpPr/>
          <p:nvPr/>
        </p:nvGrpSpPr>
        <p:grpSpPr>
          <a:xfrm>
            <a:off x="462139" y="3159696"/>
            <a:ext cx="1152720" cy="805857"/>
            <a:chOff x="455375" y="3142611"/>
            <a:chExt cx="1152720" cy="805857"/>
          </a:xfrm>
        </p:grpSpPr>
        <p:sp>
          <p:nvSpPr>
            <p:cNvPr id="427" name="TextBox 426">
              <a:extLst>
                <a:ext uri="{FF2B5EF4-FFF2-40B4-BE49-F238E27FC236}">
                  <a16:creationId xmlns:a16="http://schemas.microsoft.com/office/drawing/2014/main" id="{44133919-F6A4-4907-AE4E-98A5D5DE908E}"/>
                </a:ext>
              </a:extLst>
            </p:cNvPr>
            <p:cNvSpPr txBox="1"/>
            <p:nvPr/>
          </p:nvSpPr>
          <p:spPr>
            <a:xfrm>
              <a:off x="455375" y="3548358"/>
              <a:ext cx="1152720"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Sensors and IoT</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nvGrpSpPr>
            <p:cNvPr id="428" name="Group 427">
              <a:extLst>
                <a:ext uri="{FF2B5EF4-FFF2-40B4-BE49-F238E27FC236}">
                  <a16:creationId xmlns:a16="http://schemas.microsoft.com/office/drawing/2014/main" id="{67FB6FCF-0EE6-4314-9CCE-F6D8B169E6DD}"/>
                </a:ext>
              </a:extLst>
            </p:cNvPr>
            <p:cNvGrpSpPr/>
            <p:nvPr/>
          </p:nvGrpSpPr>
          <p:grpSpPr>
            <a:xfrm>
              <a:off x="922245" y="3142611"/>
              <a:ext cx="218978" cy="364193"/>
              <a:chOff x="583418" y="2434415"/>
              <a:chExt cx="218978" cy="364193"/>
            </a:xfrm>
          </p:grpSpPr>
          <p:grpSp>
            <p:nvGrpSpPr>
              <p:cNvPr id="429" name="Group 428">
                <a:extLst>
                  <a:ext uri="{FF2B5EF4-FFF2-40B4-BE49-F238E27FC236}">
                    <a16:creationId xmlns:a16="http://schemas.microsoft.com/office/drawing/2014/main" id="{F97A9BFC-CDBB-4FD0-A071-7879F1AC6169}"/>
                  </a:ext>
                </a:extLst>
              </p:cNvPr>
              <p:cNvGrpSpPr/>
              <p:nvPr/>
            </p:nvGrpSpPr>
            <p:grpSpPr>
              <a:xfrm>
                <a:off x="630213" y="2531194"/>
                <a:ext cx="125390" cy="137950"/>
                <a:chOff x="6053699" y="2879832"/>
                <a:chExt cx="279256" cy="307228"/>
              </a:xfrm>
            </p:grpSpPr>
            <p:sp>
              <p:nvSpPr>
                <p:cNvPr id="431" name="Freeform: Shape 843">
                  <a:extLst>
                    <a:ext uri="{FF2B5EF4-FFF2-40B4-BE49-F238E27FC236}">
                      <a16:creationId xmlns:a16="http://schemas.microsoft.com/office/drawing/2014/main" id="{0D163FC4-3572-48F9-81E2-2B0676DC6A51}"/>
                    </a:ext>
                  </a:extLst>
                </p:cNvPr>
                <p:cNvSpPr/>
                <p:nvPr/>
              </p:nvSpPr>
              <p:spPr bwMode="auto">
                <a:xfrm>
                  <a:off x="6053699" y="2879832"/>
                  <a:ext cx="279256" cy="307228"/>
                </a:xfrm>
                <a:custGeom>
                  <a:avLst/>
                  <a:gdLst>
                    <a:gd name="connsiteX0" fmla="*/ 139628 w 279256"/>
                    <a:gd name="connsiteY0" fmla="*/ 0 h 307228"/>
                    <a:gd name="connsiteX1" fmla="*/ 279256 w 279256"/>
                    <a:gd name="connsiteY1" fmla="*/ 76617 h 307228"/>
                    <a:gd name="connsiteX2" fmla="*/ 279256 w 279256"/>
                    <a:gd name="connsiteY2" fmla="*/ 230611 h 307228"/>
                    <a:gd name="connsiteX3" fmla="*/ 139628 w 279256"/>
                    <a:gd name="connsiteY3" fmla="*/ 307228 h 307228"/>
                    <a:gd name="connsiteX4" fmla="*/ 0 w 279256"/>
                    <a:gd name="connsiteY4" fmla="*/ 230611 h 307228"/>
                    <a:gd name="connsiteX5" fmla="*/ 0 w 279256"/>
                    <a:gd name="connsiteY5" fmla="*/ 76617 h 307228"/>
                    <a:gd name="connsiteX6" fmla="*/ 139628 w 279256"/>
                    <a:gd name="connsiteY6" fmla="*/ 0 h 307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9256" h="307228">
                      <a:moveTo>
                        <a:pt x="139628" y="0"/>
                      </a:moveTo>
                      <a:lnTo>
                        <a:pt x="279256" y="76617"/>
                      </a:lnTo>
                      <a:lnTo>
                        <a:pt x="279256" y="230611"/>
                      </a:lnTo>
                      <a:lnTo>
                        <a:pt x="139628" y="307228"/>
                      </a:lnTo>
                      <a:lnTo>
                        <a:pt x="0" y="230611"/>
                      </a:lnTo>
                      <a:lnTo>
                        <a:pt x="0" y="76617"/>
                      </a:lnTo>
                      <a:lnTo>
                        <a:pt x="139628"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432" name="Straight Connector 431">
                  <a:extLst>
                    <a:ext uri="{FF2B5EF4-FFF2-40B4-BE49-F238E27FC236}">
                      <a16:creationId xmlns:a16="http://schemas.microsoft.com/office/drawing/2014/main" id="{D6A8A302-6A0E-4E21-BD0A-656652A0755B}"/>
                    </a:ext>
                  </a:extLst>
                </p:cNvPr>
                <p:cNvCxnSpPr>
                  <a:cxnSpLocks/>
                </p:cNvCxnSpPr>
                <p:nvPr/>
              </p:nvCxnSpPr>
              <p:spPr>
                <a:xfrm>
                  <a:off x="6053699" y="2956449"/>
                  <a:ext cx="139628" cy="76997"/>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3" name="Straight Connector 432">
                  <a:extLst>
                    <a:ext uri="{FF2B5EF4-FFF2-40B4-BE49-F238E27FC236}">
                      <a16:creationId xmlns:a16="http://schemas.microsoft.com/office/drawing/2014/main" id="{E4060FC3-BDAD-4B90-A5FD-069F607B6006}"/>
                    </a:ext>
                  </a:extLst>
                </p:cNvPr>
                <p:cNvCxnSpPr>
                  <a:cxnSpLocks/>
                </p:cNvCxnSpPr>
                <p:nvPr/>
              </p:nvCxnSpPr>
              <p:spPr>
                <a:xfrm flipV="1">
                  <a:off x="6193327" y="2956449"/>
                  <a:ext cx="139628" cy="76997"/>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4" name="Straight Connector 433">
                  <a:extLst>
                    <a:ext uri="{FF2B5EF4-FFF2-40B4-BE49-F238E27FC236}">
                      <a16:creationId xmlns:a16="http://schemas.microsoft.com/office/drawing/2014/main" id="{42D2D43D-AC06-48DF-85BC-029F22201954}"/>
                    </a:ext>
                  </a:extLst>
                </p:cNvPr>
                <p:cNvCxnSpPr>
                  <a:cxnSpLocks/>
                </p:cNvCxnSpPr>
                <p:nvPr/>
              </p:nvCxnSpPr>
              <p:spPr>
                <a:xfrm flipV="1">
                  <a:off x="6193327" y="3033446"/>
                  <a:ext cx="0" cy="153614"/>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430" name="Freeform 5">
                <a:extLst>
                  <a:ext uri="{FF2B5EF4-FFF2-40B4-BE49-F238E27FC236}">
                    <a16:creationId xmlns:a16="http://schemas.microsoft.com/office/drawing/2014/main" id="{E3417C25-9E94-4AFB-B5A7-387EBDF141B9}"/>
                  </a:ext>
                </a:extLst>
              </p:cNvPr>
              <p:cNvSpPr>
                <a:spLocks noEditPoints="1"/>
              </p:cNvSpPr>
              <p:nvPr/>
            </p:nvSpPr>
            <p:spPr bwMode="auto">
              <a:xfrm>
                <a:off x="583418" y="2434415"/>
                <a:ext cx="218978" cy="364193"/>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2700">
                <a:solidFill>
                  <a:schemeClr val="tx1"/>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Semilight"/>
                  <a:ea typeface="+mn-ea"/>
                  <a:cs typeface="+mn-cs"/>
                </a:endParaRPr>
              </a:p>
            </p:txBody>
          </p:sp>
        </p:grpSp>
      </p:grpSp>
      <p:sp>
        <p:nvSpPr>
          <p:cNvPr id="435" name="Rectangle 434">
            <a:extLst>
              <a:ext uri="{FF2B5EF4-FFF2-40B4-BE49-F238E27FC236}">
                <a16:creationId xmlns:a16="http://schemas.microsoft.com/office/drawing/2014/main" id="{82905F8B-D3A5-4817-B4B5-7B55779ABE45}"/>
              </a:ext>
            </a:extLst>
          </p:cNvPr>
          <p:cNvSpPr/>
          <p:nvPr/>
        </p:nvSpPr>
        <p:spPr>
          <a:xfrm>
            <a:off x="2315284" y="3395577"/>
            <a:ext cx="1621254"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HDInsight (Kafka)</a:t>
            </a:r>
          </a:p>
        </p:txBody>
      </p:sp>
      <p:sp>
        <p:nvSpPr>
          <p:cNvPr id="436" name="Rectangle 435">
            <a:extLst>
              <a:ext uri="{FF2B5EF4-FFF2-40B4-BE49-F238E27FC236}">
                <a16:creationId xmlns:a16="http://schemas.microsoft.com/office/drawing/2014/main" id="{DC6C20A1-A59F-4FEF-B33C-C95DA841DED4}"/>
              </a:ext>
            </a:extLst>
          </p:cNvPr>
          <p:cNvSpPr/>
          <p:nvPr/>
        </p:nvSpPr>
        <p:spPr>
          <a:xfrm>
            <a:off x="2627522" y="2518110"/>
            <a:ext cx="1024640"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IoT Hub</a:t>
            </a:r>
          </a:p>
        </p:txBody>
      </p:sp>
      <p:grpSp>
        <p:nvGrpSpPr>
          <p:cNvPr id="437" name="Group 436">
            <a:extLst>
              <a:ext uri="{FF2B5EF4-FFF2-40B4-BE49-F238E27FC236}">
                <a16:creationId xmlns:a16="http://schemas.microsoft.com/office/drawing/2014/main" id="{78524919-E26E-4E2F-8F18-7609524503E0}"/>
              </a:ext>
            </a:extLst>
          </p:cNvPr>
          <p:cNvGrpSpPr/>
          <p:nvPr/>
        </p:nvGrpSpPr>
        <p:grpSpPr>
          <a:xfrm>
            <a:off x="3004225" y="2923811"/>
            <a:ext cx="275154" cy="467432"/>
            <a:chOff x="10668000" y="1393825"/>
            <a:chExt cx="527050" cy="895350"/>
          </a:xfrm>
        </p:grpSpPr>
        <p:sp>
          <p:nvSpPr>
            <p:cNvPr id="438" name="Oval 437">
              <a:extLst>
                <a:ext uri="{FF2B5EF4-FFF2-40B4-BE49-F238E27FC236}">
                  <a16:creationId xmlns:a16="http://schemas.microsoft.com/office/drawing/2014/main" id="{479E1949-F256-4282-9B8B-06D4A0939691}"/>
                </a:ext>
              </a:extLst>
            </p:cNvPr>
            <p:cNvSpPr/>
            <p:nvPr/>
          </p:nvSpPr>
          <p:spPr bwMode="auto">
            <a:xfrm>
              <a:off x="10690225" y="139382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39" name="Oval 438">
              <a:extLst>
                <a:ext uri="{FF2B5EF4-FFF2-40B4-BE49-F238E27FC236}">
                  <a16:creationId xmlns:a16="http://schemas.microsoft.com/office/drawing/2014/main" id="{406511D0-99C3-4685-ABF7-3112FD512D5C}"/>
                </a:ext>
              </a:extLst>
            </p:cNvPr>
            <p:cNvSpPr/>
            <p:nvPr/>
          </p:nvSpPr>
          <p:spPr bwMode="auto">
            <a:xfrm>
              <a:off x="10690225" y="208597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0" name="Oval 439">
              <a:extLst>
                <a:ext uri="{FF2B5EF4-FFF2-40B4-BE49-F238E27FC236}">
                  <a16:creationId xmlns:a16="http://schemas.microsoft.com/office/drawing/2014/main" id="{18C21DAC-BEBC-4173-9555-4838232DC5E7}"/>
                </a:ext>
              </a:extLst>
            </p:cNvPr>
            <p:cNvSpPr/>
            <p:nvPr/>
          </p:nvSpPr>
          <p:spPr bwMode="auto">
            <a:xfrm>
              <a:off x="10991850" y="1911350"/>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1" name="Oval 440">
              <a:extLst>
                <a:ext uri="{FF2B5EF4-FFF2-40B4-BE49-F238E27FC236}">
                  <a16:creationId xmlns:a16="http://schemas.microsoft.com/office/drawing/2014/main" id="{6D5D021E-0D1D-4C72-9CF3-0F26E0623A29}"/>
                </a:ext>
              </a:extLst>
            </p:cNvPr>
            <p:cNvSpPr/>
            <p:nvPr/>
          </p:nvSpPr>
          <p:spPr bwMode="auto">
            <a:xfrm>
              <a:off x="10991850" y="156527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2" name="Oval 441">
              <a:extLst>
                <a:ext uri="{FF2B5EF4-FFF2-40B4-BE49-F238E27FC236}">
                  <a16:creationId xmlns:a16="http://schemas.microsoft.com/office/drawing/2014/main" id="{3735B152-E7E7-4A98-BC54-ED42A5597E46}"/>
                </a:ext>
              </a:extLst>
            </p:cNvPr>
            <p:cNvSpPr/>
            <p:nvPr/>
          </p:nvSpPr>
          <p:spPr bwMode="auto">
            <a:xfrm>
              <a:off x="10668000" y="1717675"/>
              <a:ext cx="247650" cy="24765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443" name="Straight Connector 442">
              <a:extLst>
                <a:ext uri="{FF2B5EF4-FFF2-40B4-BE49-F238E27FC236}">
                  <a16:creationId xmlns:a16="http://schemas.microsoft.com/office/drawing/2014/main" id="{EFA99B02-74E0-4ED1-9A89-0FF72980F0E3}"/>
                </a:ext>
              </a:extLst>
            </p:cNvPr>
            <p:cNvCxnSpPr/>
            <p:nvPr/>
          </p:nvCxnSpPr>
          <p:spPr>
            <a:xfrm>
              <a:off x="10791825" y="1597025"/>
              <a:ext cx="0" cy="12065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4" name="Straight Connector 443">
              <a:extLst>
                <a:ext uri="{FF2B5EF4-FFF2-40B4-BE49-F238E27FC236}">
                  <a16:creationId xmlns:a16="http://schemas.microsoft.com/office/drawing/2014/main" id="{51EB8C61-5230-4055-BBDE-8309B0ECBDA6}"/>
                </a:ext>
              </a:extLst>
            </p:cNvPr>
            <p:cNvCxnSpPr/>
            <p:nvPr/>
          </p:nvCxnSpPr>
          <p:spPr>
            <a:xfrm>
              <a:off x="10791825" y="1966190"/>
              <a:ext cx="0" cy="12065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5" name="Straight Connector 444">
              <a:extLst>
                <a:ext uri="{FF2B5EF4-FFF2-40B4-BE49-F238E27FC236}">
                  <a16:creationId xmlns:a16="http://schemas.microsoft.com/office/drawing/2014/main" id="{645AFA03-84D9-4288-8E1E-83346C3F00AC}"/>
                </a:ext>
              </a:extLst>
            </p:cNvPr>
            <p:cNvCxnSpPr/>
            <p:nvPr/>
          </p:nvCxnSpPr>
          <p:spPr>
            <a:xfrm flipH="1">
              <a:off x="10895906" y="1717148"/>
              <a:ext cx="109141" cy="61417"/>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2A74E1DB-21F7-4160-94D2-7BDF4CC8BFD2}"/>
                </a:ext>
              </a:extLst>
            </p:cNvPr>
            <p:cNvCxnSpPr/>
            <p:nvPr/>
          </p:nvCxnSpPr>
          <p:spPr>
            <a:xfrm>
              <a:off x="10905558" y="1903102"/>
              <a:ext cx="101228" cy="56965"/>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47" name="Group 446">
            <a:extLst>
              <a:ext uri="{FF2B5EF4-FFF2-40B4-BE49-F238E27FC236}">
                <a16:creationId xmlns:a16="http://schemas.microsoft.com/office/drawing/2014/main" id="{BB478EF7-B9CF-4CEE-8024-B907DF6448B6}"/>
              </a:ext>
            </a:extLst>
          </p:cNvPr>
          <p:cNvGrpSpPr/>
          <p:nvPr/>
        </p:nvGrpSpPr>
        <p:grpSpPr>
          <a:xfrm>
            <a:off x="2909777" y="2018678"/>
            <a:ext cx="447918" cy="460838"/>
            <a:chOff x="3272918" y="2187342"/>
            <a:chExt cx="485126" cy="499120"/>
          </a:xfrm>
        </p:grpSpPr>
        <p:sp>
          <p:nvSpPr>
            <p:cNvPr id="448" name="Oval 447">
              <a:extLst>
                <a:ext uri="{FF2B5EF4-FFF2-40B4-BE49-F238E27FC236}">
                  <a16:creationId xmlns:a16="http://schemas.microsoft.com/office/drawing/2014/main" id="{FCC60921-1951-4C3C-B747-E63B0AD1E7CC}"/>
                </a:ext>
              </a:extLst>
            </p:cNvPr>
            <p:cNvSpPr/>
            <p:nvPr/>
          </p:nvSpPr>
          <p:spPr bwMode="auto">
            <a:xfrm rot="20741812">
              <a:off x="3320937" y="2426354"/>
              <a:ext cx="74472" cy="74472"/>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9" name="Oval 448">
              <a:extLst>
                <a:ext uri="{FF2B5EF4-FFF2-40B4-BE49-F238E27FC236}">
                  <a16:creationId xmlns:a16="http://schemas.microsoft.com/office/drawing/2014/main" id="{F5CCF149-C49D-4CD0-8491-4CB997A069A6}"/>
                </a:ext>
              </a:extLst>
            </p:cNvPr>
            <p:cNvSpPr/>
            <p:nvPr/>
          </p:nvSpPr>
          <p:spPr bwMode="auto">
            <a:xfrm rot="20119181">
              <a:off x="3468408" y="2535566"/>
              <a:ext cx="74472" cy="74472"/>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0" name="Oval 449">
              <a:extLst>
                <a:ext uri="{FF2B5EF4-FFF2-40B4-BE49-F238E27FC236}">
                  <a16:creationId xmlns:a16="http://schemas.microsoft.com/office/drawing/2014/main" id="{D470E220-A1CA-46D6-BCA0-C52708D1F5AB}"/>
                </a:ext>
              </a:extLst>
            </p:cNvPr>
            <p:cNvSpPr/>
            <p:nvPr/>
          </p:nvSpPr>
          <p:spPr bwMode="auto">
            <a:xfrm rot="989492">
              <a:off x="3631031" y="2555637"/>
              <a:ext cx="95337" cy="95337"/>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1" name="Oval 450">
              <a:extLst>
                <a:ext uri="{FF2B5EF4-FFF2-40B4-BE49-F238E27FC236}">
                  <a16:creationId xmlns:a16="http://schemas.microsoft.com/office/drawing/2014/main" id="{5E69B5AE-CE82-44EA-AD0D-162C2D2DB82E}"/>
                </a:ext>
              </a:extLst>
            </p:cNvPr>
            <p:cNvSpPr/>
            <p:nvPr/>
          </p:nvSpPr>
          <p:spPr bwMode="auto">
            <a:xfrm rot="277114">
              <a:off x="3432707" y="2238666"/>
              <a:ext cx="95337" cy="95337"/>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452" name="Straight Connector 451">
              <a:extLst>
                <a:ext uri="{FF2B5EF4-FFF2-40B4-BE49-F238E27FC236}">
                  <a16:creationId xmlns:a16="http://schemas.microsoft.com/office/drawing/2014/main" id="{4E88D1F8-C616-4230-808F-FC6E72DCFAFB}"/>
                </a:ext>
              </a:extLst>
            </p:cNvPr>
            <p:cNvCxnSpPr>
              <a:stCxn id="448" idx="6"/>
              <a:endCxn id="455" idx="2"/>
            </p:cNvCxnSpPr>
            <p:nvPr/>
          </p:nvCxnSpPr>
          <p:spPr>
            <a:xfrm flipV="1">
              <a:off x="3394255" y="2442527"/>
              <a:ext cx="138581" cy="11864"/>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1FFFED83-3280-4BEA-ACDE-4ADFE90EFEB2}"/>
                </a:ext>
              </a:extLst>
            </p:cNvPr>
            <p:cNvCxnSpPr>
              <a:cxnSpLocks/>
              <a:stCxn id="449" idx="7"/>
              <a:endCxn id="455" idx="3"/>
            </p:cNvCxnSpPr>
            <p:nvPr/>
          </p:nvCxnSpPr>
          <p:spPr>
            <a:xfrm flipV="1">
              <a:off x="3518575" y="2483750"/>
              <a:ext cx="31337" cy="54133"/>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E95573CD-A458-4EF1-9B7E-CD340D1EF36D}"/>
                </a:ext>
              </a:extLst>
            </p:cNvPr>
            <p:cNvCxnSpPr>
              <a:cxnSpLocks/>
              <a:stCxn id="450" idx="1"/>
              <a:endCxn id="451" idx="5"/>
            </p:cNvCxnSpPr>
            <p:nvPr/>
          </p:nvCxnSpPr>
          <p:spPr>
            <a:xfrm flipH="1" flipV="1">
              <a:off x="3511258" y="2322646"/>
              <a:ext cx="144690" cy="238771"/>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55" name="Oval 454">
              <a:extLst>
                <a:ext uri="{FF2B5EF4-FFF2-40B4-BE49-F238E27FC236}">
                  <a16:creationId xmlns:a16="http://schemas.microsoft.com/office/drawing/2014/main" id="{D76C2EC3-1429-4D66-AB10-12E353438186}"/>
                </a:ext>
              </a:extLst>
            </p:cNvPr>
            <p:cNvSpPr/>
            <p:nvPr/>
          </p:nvSpPr>
          <p:spPr bwMode="auto">
            <a:xfrm>
              <a:off x="3532836" y="2384227"/>
              <a:ext cx="116599" cy="116599"/>
            </a:xfrm>
            <a:prstGeom prst="ellipse">
              <a:avLst/>
            </a:prstGeom>
            <a:solidFill>
              <a:srgbClr val="F7F7F7"/>
            </a:solid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6" name="Rectangle 72">
              <a:extLst>
                <a:ext uri="{FF2B5EF4-FFF2-40B4-BE49-F238E27FC236}">
                  <a16:creationId xmlns:a16="http://schemas.microsoft.com/office/drawing/2014/main" id="{3F5227B4-51B3-4E47-B7BF-C7698AA9FE96}"/>
                </a:ext>
              </a:extLst>
            </p:cNvPr>
            <p:cNvSpPr/>
            <p:nvPr/>
          </p:nvSpPr>
          <p:spPr bwMode="auto">
            <a:xfrm>
              <a:off x="3272918" y="2567525"/>
              <a:ext cx="118937" cy="118937"/>
            </a:xfrm>
            <a:custGeom>
              <a:avLst/>
              <a:gdLst>
                <a:gd name="connsiteX0" fmla="*/ 0 w 118937"/>
                <a:gd name="connsiteY0" fmla="*/ 0 h 118937"/>
                <a:gd name="connsiteX1" fmla="*/ 118937 w 118937"/>
                <a:gd name="connsiteY1" fmla="*/ 0 h 118937"/>
                <a:gd name="connsiteX2" fmla="*/ 118937 w 118937"/>
                <a:gd name="connsiteY2" fmla="*/ 118937 h 118937"/>
                <a:gd name="connsiteX3" fmla="*/ 0 w 118937"/>
                <a:gd name="connsiteY3" fmla="*/ 118937 h 118937"/>
                <a:gd name="connsiteX4" fmla="*/ 0 w 118937"/>
                <a:gd name="connsiteY4" fmla="*/ 0 h 118937"/>
                <a:gd name="connsiteX0" fmla="*/ 118937 w 210377"/>
                <a:gd name="connsiteY0" fmla="*/ 0 h 118937"/>
                <a:gd name="connsiteX1" fmla="*/ 118937 w 210377"/>
                <a:gd name="connsiteY1" fmla="*/ 118937 h 118937"/>
                <a:gd name="connsiteX2" fmla="*/ 0 w 210377"/>
                <a:gd name="connsiteY2" fmla="*/ 118937 h 118937"/>
                <a:gd name="connsiteX3" fmla="*/ 0 w 210377"/>
                <a:gd name="connsiteY3" fmla="*/ 0 h 118937"/>
                <a:gd name="connsiteX4" fmla="*/ 210377 w 210377"/>
                <a:gd name="connsiteY4" fmla="*/ 91440 h 118937"/>
                <a:gd name="connsiteX0" fmla="*/ 118937 w 118937"/>
                <a:gd name="connsiteY0" fmla="*/ 0 h 118937"/>
                <a:gd name="connsiteX1" fmla="*/ 118937 w 118937"/>
                <a:gd name="connsiteY1" fmla="*/ 118937 h 118937"/>
                <a:gd name="connsiteX2" fmla="*/ 0 w 118937"/>
                <a:gd name="connsiteY2" fmla="*/ 118937 h 118937"/>
                <a:gd name="connsiteX3" fmla="*/ 0 w 118937"/>
                <a:gd name="connsiteY3" fmla="*/ 0 h 118937"/>
                <a:gd name="connsiteX0" fmla="*/ 118937 w 118937"/>
                <a:gd name="connsiteY0" fmla="*/ 118937 h 118937"/>
                <a:gd name="connsiteX1" fmla="*/ 0 w 118937"/>
                <a:gd name="connsiteY1" fmla="*/ 118937 h 118937"/>
                <a:gd name="connsiteX2" fmla="*/ 0 w 118937"/>
                <a:gd name="connsiteY2" fmla="*/ 0 h 118937"/>
              </a:gdLst>
              <a:ahLst/>
              <a:cxnLst>
                <a:cxn ang="0">
                  <a:pos x="connsiteX0" y="connsiteY0"/>
                </a:cxn>
                <a:cxn ang="0">
                  <a:pos x="connsiteX1" y="connsiteY1"/>
                </a:cxn>
                <a:cxn ang="0">
                  <a:pos x="connsiteX2" y="connsiteY2"/>
                </a:cxn>
              </a:cxnLst>
              <a:rect l="l" t="t" r="r" b="b"/>
              <a:pathLst>
                <a:path w="118937" h="118937">
                  <a:moveTo>
                    <a:pt x="118937" y="118937"/>
                  </a:moveTo>
                  <a:lnTo>
                    <a:pt x="0" y="118937"/>
                  </a:lnTo>
                  <a:lnTo>
                    <a:pt x="0" y="0"/>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7" name="Rectangle 72">
              <a:extLst>
                <a:ext uri="{FF2B5EF4-FFF2-40B4-BE49-F238E27FC236}">
                  <a16:creationId xmlns:a16="http://schemas.microsoft.com/office/drawing/2014/main" id="{5523FE2A-AEB9-4C2D-95A0-9A5AE642AD6B}"/>
                </a:ext>
              </a:extLst>
            </p:cNvPr>
            <p:cNvSpPr/>
            <p:nvPr/>
          </p:nvSpPr>
          <p:spPr bwMode="auto">
            <a:xfrm rot="10800000">
              <a:off x="3639107" y="2187342"/>
              <a:ext cx="118937" cy="118937"/>
            </a:xfrm>
            <a:custGeom>
              <a:avLst/>
              <a:gdLst>
                <a:gd name="connsiteX0" fmla="*/ 0 w 118937"/>
                <a:gd name="connsiteY0" fmla="*/ 0 h 118937"/>
                <a:gd name="connsiteX1" fmla="*/ 118937 w 118937"/>
                <a:gd name="connsiteY1" fmla="*/ 0 h 118937"/>
                <a:gd name="connsiteX2" fmla="*/ 118937 w 118937"/>
                <a:gd name="connsiteY2" fmla="*/ 118937 h 118937"/>
                <a:gd name="connsiteX3" fmla="*/ 0 w 118937"/>
                <a:gd name="connsiteY3" fmla="*/ 118937 h 118937"/>
                <a:gd name="connsiteX4" fmla="*/ 0 w 118937"/>
                <a:gd name="connsiteY4" fmla="*/ 0 h 118937"/>
                <a:gd name="connsiteX0" fmla="*/ 118937 w 210377"/>
                <a:gd name="connsiteY0" fmla="*/ 0 h 118937"/>
                <a:gd name="connsiteX1" fmla="*/ 118937 w 210377"/>
                <a:gd name="connsiteY1" fmla="*/ 118937 h 118937"/>
                <a:gd name="connsiteX2" fmla="*/ 0 w 210377"/>
                <a:gd name="connsiteY2" fmla="*/ 118937 h 118937"/>
                <a:gd name="connsiteX3" fmla="*/ 0 w 210377"/>
                <a:gd name="connsiteY3" fmla="*/ 0 h 118937"/>
                <a:gd name="connsiteX4" fmla="*/ 210377 w 210377"/>
                <a:gd name="connsiteY4" fmla="*/ 91440 h 118937"/>
                <a:gd name="connsiteX0" fmla="*/ 118937 w 118937"/>
                <a:gd name="connsiteY0" fmla="*/ 0 h 118937"/>
                <a:gd name="connsiteX1" fmla="*/ 118937 w 118937"/>
                <a:gd name="connsiteY1" fmla="*/ 118937 h 118937"/>
                <a:gd name="connsiteX2" fmla="*/ 0 w 118937"/>
                <a:gd name="connsiteY2" fmla="*/ 118937 h 118937"/>
                <a:gd name="connsiteX3" fmla="*/ 0 w 118937"/>
                <a:gd name="connsiteY3" fmla="*/ 0 h 118937"/>
                <a:gd name="connsiteX0" fmla="*/ 118937 w 118937"/>
                <a:gd name="connsiteY0" fmla="*/ 118937 h 118937"/>
                <a:gd name="connsiteX1" fmla="*/ 0 w 118937"/>
                <a:gd name="connsiteY1" fmla="*/ 118937 h 118937"/>
                <a:gd name="connsiteX2" fmla="*/ 0 w 118937"/>
                <a:gd name="connsiteY2" fmla="*/ 0 h 118937"/>
              </a:gdLst>
              <a:ahLst/>
              <a:cxnLst>
                <a:cxn ang="0">
                  <a:pos x="connsiteX0" y="connsiteY0"/>
                </a:cxn>
                <a:cxn ang="0">
                  <a:pos x="connsiteX1" y="connsiteY1"/>
                </a:cxn>
                <a:cxn ang="0">
                  <a:pos x="connsiteX2" y="connsiteY2"/>
                </a:cxn>
              </a:cxnLst>
              <a:rect l="l" t="t" r="r" b="b"/>
              <a:pathLst>
                <a:path w="118937" h="118937">
                  <a:moveTo>
                    <a:pt x="118937" y="118937"/>
                  </a:moveTo>
                  <a:lnTo>
                    <a:pt x="0" y="118937"/>
                  </a:lnTo>
                  <a:lnTo>
                    <a:pt x="0" y="0"/>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458" name="Straight Arrow Connector 457">
            <a:extLst>
              <a:ext uri="{FF2B5EF4-FFF2-40B4-BE49-F238E27FC236}">
                <a16:creationId xmlns:a16="http://schemas.microsoft.com/office/drawing/2014/main" id="{34B36410-51A1-4345-A3FB-4CAC93DA0112}"/>
              </a:ext>
            </a:extLst>
          </p:cNvPr>
          <p:cNvCxnSpPr>
            <a:cxnSpLocks/>
          </p:cNvCxnSpPr>
          <p:nvPr/>
        </p:nvCxnSpPr>
        <p:spPr>
          <a:xfrm>
            <a:off x="5640222" y="5385440"/>
            <a:ext cx="246194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85" name="Right Bracket 184">
            <a:extLst>
              <a:ext uri="{FF2B5EF4-FFF2-40B4-BE49-F238E27FC236}">
                <a16:creationId xmlns:a16="http://schemas.microsoft.com/office/drawing/2014/main" id="{C6F25762-B8F1-4645-8186-ADA7EA5DBB08}"/>
              </a:ext>
            </a:extLst>
          </p:cNvPr>
          <p:cNvSpPr/>
          <p:nvPr/>
        </p:nvSpPr>
        <p:spPr>
          <a:xfrm>
            <a:off x="1764656" y="1985573"/>
            <a:ext cx="87550" cy="1920240"/>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cxnSp>
        <p:nvCxnSpPr>
          <p:cNvPr id="188" name="Connector: Elbow 187">
            <a:extLst>
              <a:ext uri="{FF2B5EF4-FFF2-40B4-BE49-F238E27FC236}">
                <a16:creationId xmlns:a16="http://schemas.microsoft.com/office/drawing/2014/main" id="{2651DAE5-5F42-4AD3-9524-74CC23F7B2C1}"/>
              </a:ext>
            </a:extLst>
          </p:cNvPr>
          <p:cNvCxnSpPr>
            <a:cxnSpLocks/>
          </p:cNvCxnSpPr>
          <p:nvPr/>
        </p:nvCxnSpPr>
        <p:spPr>
          <a:xfrm>
            <a:off x="7879142" y="3358014"/>
            <a:ext cx="2811969" cy="1541451"/>
          </a:xfrm>
          <a:prstGeom prst="bentConnector3">
            <a:avLst>
              <a:gd name="adj1" fmla="val 50000"/>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91" name="Right Bracket 190">
            <a:extLst>
              <a:ext uri="{FF2B5EF4-FFF2-40B4-BE49-F238E27FC236}">
                <a16:creationId xmlns:a16="http://schemas.microsoft.com/office/drawing/2014/main" id="{C6F25762-B8F1-4645-8186-ADA7EA5DBB08}"/>
              </a:ext>
            </a:extLst>
          </p:cNvPr>
          <p:cNvSpPr/>
          <p:nvPr/>
        </p:nvSpPr>
        <p:spPr>
          <a:xfrm>
            <a:off x="1767077" y="4714852"/>
            <a:ext cx="87550" cy="1371600"/>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grpSp>
        <p:nvGrpSpPr>
          <p:cNvPr id="216" name="Group 215">
            <a:extLst>
              <a:ext uri="{FF2B5EF4-FFF2-40B4-BE49-F238E27FC236}">
                <a16:creationId xmlns:a16="http://schemas.microsoft.com/office/drawing/2014/main" id="{5A1DD7BC-D7D7-46CB-8F97-DDEC1EF1F9BD}"/>
              </a:ext>
            </a:extLst>
          </p:cNvPr>
          <p:cNvGrpSpPr/>
          <p:nvPr/>
        </p:nvGrpSpPr>
        <p:grpSpPr>
          <a:xfrm>
            <a:off x="10896070" y="4781833"/>
            <a:ext cx="784139" cy="538298"/>
            <a:chOff x="10791630" y="4209709"/>
            <a:chExt cx="982164" cy="579530"/>
          </a:xfrm>
        </p:grpSpPr>
        <p:sp useBgFill="1">
          <p:nvSpPr>
            <p:cNvPr id="217" name="Freeform 50">
              <a:extLst>
                <a:ext uri="{FF2B5EF4-FFF2-40B4-BE49-F238E27FC236}">
                  <a16:creationId xmlns:a16="http://schemas.microsoft.com/office/drawing/2014/main" id="{0BC5FCE2-E5E2-44CD-B9F4-72C167175C35}"/>
                </a:ext>
              </a:extLst>
            </p:cNvPr>
            <p:cNvSpPr>
              <a:spLocks noChangeArrowheads="1"/>
            </p:cNvSpPr>
            <p:nvPr/>
          </p:nvSpPr>
          <p:spPr bwMode="auto">
            <a:xfrm>
              <a:off x="11339477" y="4489574"/>
              <a:ext cx="434317" cy="299665"/>
            </a:xfrm>
            <a:custGeom>
              <a:avLst/>
              <a:gdLst>
                <a:gd name="T0" fmla="*/ 724 w 1451"/>
                <a:gd name="T1" fmla="*/ 998 h 999"/>
                <a:gd name="T2" fmla="*/ 0 w 1451"/>
                <a:gd name="T3" fmla="*/ 998 h 999"/>
                <a:gd name="T4" fmla="*/ 0 w 1451"/>
                <a:gd name="T5" fmla="*/ 0 h 999"/>
                <a:gd name="T6" fmla="*/ 1450 w 1451"/>
                <a:gd name="T7" fmla="*/ 0 h 999"/>
                <a:gd name="T8" fmla="*/ 1450 w 1451"/>
                <a:gd name="T9" fmla="*/ 998 h 999"/>
                <a:gd name="T10" fmla="*/ 724 w 1451"/>
                <a:gd name="T11" fmla="*/ 998 h 999"/>
              </a:gdLst>
              <a:ahLst/>
              <a:cxnLst>
                <a:cxn ang="0">
                  <a:pos x="T0" y="T1"/>
                </a:cxn>
                <a:cxn ang="0">
                  <a:pos x="T2" y="T3"/>
                </a:cxn>
                <a:cxn ang="0">
                  <a:pos x="T4" y="T5"/>
                </a:cxn>
                <a:cxn ang="0">
                  <a:pos x="T6" y="T7"/>
                </a:cxn>
                <a:cxn ang="0">
                  <a:pos x="T8" y="T9"/>
                </a:cxn>
                <a:cxn ang="0">
                  <a:pos x="T10" y="T11"/>
                </a:cxn>
              </a:cxnLst>
              <a:rect l="0" t="0" r="r" b="b"/>
              <a:pathLst>
                <a:path w="1451" h="999">
                  <a:moveTo>
                    <a:pt x="724" y="998"/>
                  </a:moveTo>
                  <a:lnTo>
                    <a:pt x="0" y="998"/>
                  </a:lnTo>
                  <a:lnTo>
                    <a:pt x="0" y="0"/>
                  </a:lnTo>
                  <a:lnTo>
                    <a:pt x="1450" y="0"/>
                  </a:lnTo>
                  <a:lnTo>
                    <a:pt x="1450" y="998"/>
                  </a:lnTo>
                  <a:lnTo>
                    <a:pt x="724"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18" name="Freeform 52">
              <a:extLst>
                <a:ext uri="{FF2B5EF4-FFF2-40B4-BE49-F238E27FC236}">
                  <a16:creationId xmlns:a16="http://schemas.microsoft.com/office/drawing/2014/main" id="{844E2A52-5342-4E04-99B7-FDD1043577B4}"/>
                </a:ext>
              </a:extLst>
            </p:cNvPr>
            <p:cNvSpPr>
              <a:spLocks noChangeArrowheads="1"/>
            </p:cNvSpPr>
            <p:nvPr/>
          </p:nvSpPr>
          <p:spPr bwMode="auto">
            <a:xfrm>
              <a:off x="10910440" y="4209709"/>
              <a:ext cx="748504" cy="472601"/>
            </a:xfrm>
            <a:custGeom>
              <a:avLst/>
              <a:gdLst>
                <a:gd name="T0" fmla="*/ 1249 w 2500"/>
                <a:gd name="T1" fmla="*/ 1577 h 1578"/>
                <a:gd name="T2" fmla="*/ 0 w 2500"/>
                <a:gd name="T3" fmla="*/ 1577 h 1578"/>
                <a:gd name="T4" fmla="*/ 0 w 2500"/>
                <a:gd name="T5" fmla="*/ 0 h 1578"/>
                <a:gd name="T6" fmla="*/ 2499 w 2500"/>
                <a:gd name="T7" fmla="*/ 0 h 1578"/>
                <a:gd name="T8" fmla="*/ 2499 w 2500"/>
                <a:gd name="T9" fmla="*/ 1577 h 1578"/>
                <a:gd name="T10" fmla="*/ 1249 w 2500"/>
                <a:gd name="T11" fmla="*/ 1577 h 1578"/>
              </a:gdLst>
              <a:ahLst/>
              <a:cxnLst>
                <a:cxn ang="0">
                  <a:pos x="T0" y="T1"/>
                </a:cxn>
                <a:cxn ang="0">
                  <a:pos x="T2" y="T3"/>
                </a:cxn>
                <a:cxn ang="0">
                  <a:pos x="T4" y="T5"/>
                </a:cxn>
                <a:cxn ang="0">
                  <a:pos x="T6" y="T7"/>
                </a:cxn>
                <a:cxn ang="0">
                  <a:pos x="T8" y="T9"/>
                </a:cxn>
                <a:cxn ang="0">
                  <a:pos x="T10" y="T11"/>
                </a:cxn>
              </a:cxnLst>
              <a:rect l="0" t="0" r="r" b="b"/>
              <a:pathLst>
                <a:path w="2500" h="1578">
                  <a:moveTo>
                    <a:pt x="1249" y="1577"/>
                  </a:moveTo>
                  <a:lnTo>
                    <a:pt x="0" y="1577"/>
                  </a:lnTo>
                  <a:lnTo>
                    <a:pt x="0" y="0"/>
                  </a:lnTo>
                  <a:lnTo>
                    <a:pt x="2499" y="0"/>
                  </a:lnTo>
                  <a:lnTo>
                    <a:pt x="2499" y="1577"/>
                  </a:lnTo>
                  <a:lnTo>
                    <a:pt x="1249" y="1577"/>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19" name="Line 54">
              <a:extLst>
                <a:ext uri="{FF2B5EF4-FFF2-40B4-BE49-F238E27FC236}">
                  <a16:creationId xmlns:a16="http://schemas.microsoft.com/office/drawing/2014/main" id="{FCC06BF9-D12B-44F9-B4E9-5F5D5986AFF9}"/>
                </a:ext>
              </a:extLst>
            </p:cNvPr>
            <p:cNvSpPr>
              <a:spLocks noChangeShapeType="1"/>
            </p:cNvSpPr>
            <p:nvPr/>
          </p:nvSpPr>
          <p:spPr bwMode="auto">
            <a:xfrm flipH="1">
              <a:off x="11348717" y="4565480"/>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0" name="Line 55">
              <a:extLst>
                <a:ext uri="{FF2B5EF4-FFF2-40B4-BE49-F238E27FC236}">
                  <a16:creationId xmlns:a16="http://schemas.microsoft.com/office/drawing/2014/main" id="{C3092D3B-403C-4B08-A189-B3B979119625}"/>
                </a:ext>
              </a:extLst>
            </p:cNvPr>
            <p:cNvSpPr>
              <a:spLocks noChangeShapeType="1"/>
            </p:cNvSpPr>
            <p:nvPr/>
          </p:nvSpPr>
          <p:spPr bwMode="auto">
            <a:xfrm flipH="1">
              <a:off x="11484689" y="4618944"/>
              <a:ext cx="116170"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1" name="Line 56">
              <a:extLst>
                <a:ext uri="{FF2B5EF4-FFF2-40B4-BE49-F238E27FC236}">
                  <a16:creationId xmlns:a16="http://schemas.microsoft.com/office/drawing/2014/main" id="{1F9FA185-49AA-4E04-9E4D-BDB584B0299B}"/>
                </a:ext>
              </a:extLst>
            </p:cNvPr>
            <p:cNvSpPr>
              <a:spLocks noChangeShapeType="1"/>
            </p:cNvSpPr>
            <p:nvPr/>
          </p:nvSpPr>
          <p:spPr bwMode="auto">
            <a:xfrm flipH="1">
              <a:off x="11348717" y="4512015"/>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2" name="Freeform 57">
              <a:extLst>
                <a:ext uri="{FF2B5EF4-FFF2-40B4-BE49-F238E27FC236}">
                  <a16:creationId xmlns:a16="http://schemas.microsoft.com/office/drawing/2014/main" id="{BA57ED3D-95B9-45E3-8EE7-F3CB79FBB14D}"/>
                </a:ext>
              </a:extLst>
            </p:cNvPr>
            <p:cNvSpPr>
              <a:spLocks noChangeArrowheads="1"/>
            </p:cNvSpPr>
            <p:nvPr/>
          </p:nvSpPr>
          <p:spPr bwMode="auto">
            <a:xfrm>
              <a:off x="11402843" y="4369442"/>
              <a:ext cx="80526" cy="80527"/>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3" name="Freeform 58">
              <a:extLst>
                <a:ext uri="{FF2B5EF4-FFF2-40B4-BE49-F238E27FC236}">
                  <a16:creationId xmlns:a16="http://schemas.microsoft.com/office/drawing/2014/main" id="{85DF97B3-9922-4DAA-96D9-73704BF4CD51}"/>
                </a:ext>
              </a:extLst>
            </p:cNvPr>
            <p:cNvSpPr>
              <a:spLocks noChangeArrowheads="1"/>
            </p:cNvSpPr>
            <p:nvPr/>
          </p:nvSpPr>
          <p:spPr bwMode="auto">
            <a:xfrm>
              <a:off x="11134859" y="4436769"/>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4" name="Freeform 59">
              <a:extLst>
                <a:ext uri="{FF2B5EF4-FFF2-40B4-BE49-F238E27FC236}">
                  <a16:creationId xmlns:a16="http://schemas.microsoft.com/office/drawing/2014/main" id="{F9889CFB-9C3C-4999-92E9-AC052630748E}"/>
                </a:ext>
              </a:extLst>
            </p:cNvPr>
            <p:cNvSpPr>
              <a:spLocks noChangeArrowheads="1"/>
            </p:cNvSpPr>
            <p:nvPr/>
          </p:nvSpPr>
          <p:spPr bwMode="auto">
            <a:xfrm>
              <a:off x="11000207" y="4302117"/>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5" name="Freeform 60">
              <a:extLst>
                <a:ext uri="{FF2B5EF4-FFF2-40B4-BE49-F238E27FC236}">
                  <a16:creationId xmlns:a16="http://schemas.microsoft.com/office/drawing/2014/main" id="{1F4CA7B5-B06D-47CB-9770-3E787A1DCC44}"/>
                </a:ext>
              </a:extLst>
            </p:cNvPr>
            <p:cNvSpPr>
              <a:spLocks noChangeArrowheads="1"/>
            </p:cNvSpPr>
            <p:nvPr/>
          </p:nvSpPr>
          <p:spPr bwMode="auto">
            <a:xfrm>
              <a:off x="11309115" y="4275715"/>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6" name="Freeform 61">
              <a:extLst>
                <a:ext uri="{FF2B5EF4-FFF2-40B4-BE49-F238E27FC236}">
                  <a16:creationId xmlns:a16="http://schemas.microsoft.com/office/drawing/2014/main" id="{74FFF24A-2574-4A60-A53F-CF5AAF259C9C}"/>
                </a:ext>
              </a:extLst>
            </p:cNvPr>
            <p:cNvSpPr>
              <a:spLocks noChangeArrowheads="1"/>
            </p:cNvSpPr>
            <p:nvPr/>
          </p:nvSpPr>
          <p:spPr bwMode="auto">
            <a:xfrm>
              <a:off x="11497890" y="4275715"/>
              <a:ext cx="80526"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7" name="Line 62">
              <a:extLst>
                <a:ext uri="{FF2B5EF4-FFF2-40B4-BE49-F238E27FC236}">
                  <a16:creationId xmlns:a16="http://schemas.microsoft.com/office/drawing/2014/main" id="{4973BBB8-7CAD-4700-9906-276B1B9926CF}"/>
                </a:ext>
              </a:extLst>
            </p:cNvPr>
            <p:cNvSpPr>
              <a:spLocks noChangeShapeType="1"/>
            </p:cNvSpPr>
            <p:nvPr/>
          </p:nvSpPr>
          <p:spPr bwMode="auto">
            <a:xfrm flipV="1">
              <a:off x="11478089" y="4348321"/>
              <a:ext cx="38284" cy="40924"/>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8" name="Line 63">
              <a:extLst>
                <a:ext uri="{FF2B5EF4-FFF2-40B4-BE49-F238E27FC236}">
                  <a16:creationId xmlns:a16="http://schemas.microsoft.com/office/drawing/2014/main" id="{6FD067F7-8DBB-401D-9D64-BA9E3879FE9C}"/>
                </a:ext>
              </a:extLst>
            </p:cNvPr>
            <p:cNvSpPr>
              <a:spLocks noChangeShapeType="1"/>
            </p:cNvSpPr>
            <p:nvPr/>
          </p:nvSpPr>
          <p:spPr bwMode="auto">
            <a:xfrm>
              <a:off x="11371160" y="4349641"/>
              <a:ext cx="38283" cy="38283"/>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9" name="Line 64">
              <a:extLst>
                <a:ext uri="{FF2B5EF4-FFF2-40B4-BE49-F238E27FC236}">
                  <a16:creationId xmlns:a16="http://schemas.microsoft.com/office/drawing/2014/main" id="{75E18453-58F1-405F-8AED-06C3D88A68F9}"/>
                </a:ext>
              </a:extLst>
            </p:cNvPr>
            <p:cNvSpPr>
              <a:spLocks noChangeShapeType="1"/>
            </p:cNvSpPr>
            <p:nvPr/>
          </p:nvSpPr>
          <p:spPr bwMode="auto">
            <a:xfrm flipV="1">
              <a:off x="11210106" y="4348320"/>
              <a:ext cx="112210" cy="10957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0" name="Line 65">
              <a:extLst>
                <a:ext uri="{FF2B5EF4-FFF2-40B4-BE49-F238E27FC236}">
                  <a16:creationId xmlns:a16="http://schemas.microsoft.com/office/drawing/2014/main" id="{15BDB846-1D4F-49C1-8187-B93390E755B2}"/>
                </a:ext>
              </a:extLst>
            </p:cNvPr>
            <p:cNvSpPr>
              <a:spLocks noChangeShapeType="1"/>
            </p:cNvSpPr>
            <p:nvPr/>
          </p:nvSpPr>
          <p:spPr bwMode="auto">
            <a:xfrm>
              <a:off x="11062253" y="4377363"/>
              <a:ext cx="79207" cy="79207"/>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1" name="Freeform 66">
              <a:extLst>
                <a:ext uri="{FF2B5EF4-FFF2-40B4-BE49-F238E27FC236}">
                  <a16:creationId xmlns:a16="http://schemas.microsoft.com/office/drawing/2014/main" id="{DD8F5BBE-652C-4B64-B014-D4C32C490305}"/>
                </a:ext>
              </a:extLst>
            </p:cNvPr>
            <p:cNvSpPr>
              <a:spLocks noChangeArrowheads="1"/>
            </p:cNvSpPr>
            <p:nvPr/>
          </p:nvSpPr>
          <p:spPr bwMode="auto">
            <a:xfrm>
              <a:off x="10791630" y="4489574"/>
              <a:ext cx="493722" cy="299665"/>
            </a:xfrm>
            <a:custGeom>
              <a:avLst/>
              <a:gdLst>
                <a:gd name="T0" fmla="*/ 825 w 1650"/>
                <a:gd name="T1" fmla="*/ 998 h 999"/>
                <a:gd name="T2" fmla="*/ 0 w 1650"/>
                <a:gd name="T3" fmla="*/ 998 h 999"/>
                <a:gd name="T4" fmla="*/ 0 w 1650"/>
                <a:gd name="T5" fmla="*/ 0 h 999"/>
                <a:gd name="T6" fmla="*/ 1649 w 1650"/>
                <a:gd name="T7" fmla="*/ 0 h 999"/>
                <a:gd name="T8" fmla="*/ 1649 w 1650"/>
                <a:gd name="T9" fmla="*/ 998 h 999"/>
                <a:gd name="T10" fmla="*/ 825 w 1650"/>
                <a:gd name="T11" fmla="*/ 998 h 999"/>
              </a:gdLst>
              <a:ahLst/>
              <a:cxnLst>
                <a:cxn ang="0">
                  <a:pos x="T0" y="T1"/>
                </a:cxn>
                <a:cxn ang="0">
                  <a:pos x="T2" y="T3"/>
                </a:cxn>
                <a:cxn ang="0">
                  <a:pos x="T4" y="T5"/>
                </a:cxn>
                <a:cxn ang="0">
                  <a:pos x="T6" y="T7"/>
                </a:cxn>
                <a:cxn ang="0">
                  <a:pos x="T8" y="T9"/>
                </a:cxn>
                <a:cxn ang="0">
                  <a:pos x="T10" y="T11"/>
                </a:cxn>
              </a:cxnLst>
              <a:rect l="0" t="0" r="r" b="b"/>
              <a:pathLst>
                <a:path w="1650" h="999">
                  <a:moveTo>
                    <a:pt x="825" y="998"/>
                  </a:moveTo>
                  <a:lnTo>
                    <a:pt x="0" y="998"/>
                  </a:lnTo>
                  <a:lnTo>
                    <a:pt x="0" y="0"/>
                  </a:lnTo>
                  <a:lnTo>
                    <a:pt x="1649" y="0"/>
                  </a:lnTo>
                  <a:lnTo>
                    <a:pt x="1649" y="998"/>
                  </a:lnTo>
                  <a:lnTo>
                    <a:pt x="825"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grpSp>
          <p:nvGrpSpPr>
            <p:cNvPr id="232" name="Group 231">
              <a:extLst>
                <a:ext uri="{FF2B5EF4-FFF2-40B4-BE49-F238E27FC236}">
                  <a16:creationId xmlns:a16="http://schemas.microsoft.com/office/drawing/2014/main" id="{0BAFA826-2BB8-41F9-8037-293DCA860E08}"/>
                </a:ext>
              </a:extLst>
            </p:cNvPr>
            <p:cNvGrpSpPr/>
            <p:nvPr/>
          </p:nvGrpSpPr>
          <p:grpSpPr>
            <a:xfrm>
              <a:off x="10913128" y="4544291"/>
              <a:ext cx="243440" cy="185324"/>
              <a:chOff x="2502877" y="2643553"/>
              <a:chExt cx="3651737" cy="2779942"/>
            </a:xfrm>
          </p:grpSpPr>
          <p:cxnSp>
            <p:nvCxnSpPr>
              <p:cNvPr id="233" name="Straight Connector 232">
                <a:extLst>
                  <a:ext uri="{FF2B5EF4-FFF2-40B4-BE49-F238E27FC236}">
                    <a16:creationId xmlns:a16="http://schemas.microsoft.com/office/drawing/2014/main" id="{992D924F-6BDE-4716-8189-9A8F346843DD}"/>
                  </a:ext>
                </a:extLst>
              </p:cNvPr>
              <p:cNvCxnSpPr>
                <a:cxnSpLocks/>
              </p:cNvCxnSpPr>
              <p:nvPr/>
            </p:nvCxnSpPr>
            <p:spPr>
              <a:xfrm>
                <a:off x="3303655" y="4505747"/>
                <a:ext cx="0" cy="91774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002ADA2E-835A-42A6-8E55-5B33088B49D8}"/>
                  </a:ext>
                </a:extLst>
              </p:cNvPr>
              <p:cNvCxnSpPr>
                <a:cxnSpLocks/>
              </p:cNvCxnSpPr>
              <p:nvPr/>
            </p:nvCxnSpPr>
            <p:spPr>
              <a:xfrm>
                <a:off x="3983069" y="3734649"/>
                <a:ext cx="0" cy="1688846"/>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4310C2C7-9839-4525-8C41-FA6E3D6FE90F}"/>
                  </a:ext>
                </a:extLst>
              </p:cNvPr>
              <p:cNvCxnSpPr>
                <a:cxnSpLocks/>
              </p:cNvCxnSpPr>
              <p:nvPr/>
            </p:nvCxnSpPr>
            <p:spPr>
              <a:xfrm>
                <a:off x="4662482" y="4051603"/>
                <a:ext cx="0" cy="1371892"/>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1D601E7E-3253-4715-AA1F-A273089408EB}"/>
                  </a:ext>
                </a:extLst>
              </p:cNvPr>
              <p:cNvCxnSpPr>
                <a:cxnSpLocks/>
              </p:cNvCxnSpPr>
              <p:nvPr/>
            </p:nvCxnSpPr>
            <p:spPr>
              <a:xfrm>
                <a:off x="5330632" y="3185667"/>
                <a:ext cx="0" cy="223782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37" name="Freeform: Shape 581">
                <a:extLst>
                  <a:ext uri="{FF2B5EF4-FFF2-40B4-BE49-F238E27FC236}">
                    <a16:creationId xmlns:a16="http://schemas.microsoft.com/office/drawing/2014/main" id="{00A5D842-8E5F-4E7C-97E0-BB0CB5107BDE}"/>
                  </a:ext>
                </a:extLst>
              </p:cNvPr>
              <p:cNvSpPr/>
              <p:nvPr/>
            </p:nvSpPr>
            <p:spPr bwMode="auto">
              <a:xfrm>
                <a:off x="2502877" y="2643553"/>
                <a:ext cx="3651737" cy="2288931"/>
              </a:xfrm>
              <a:custGeom>
                <a:avLst/>
                <a:gdLst>
                  <a:gd name="connsiteX0" fmla="*/ 396145 w 3651737"/>
                  <a:gd name="connsiteY0" fmla="*/ 0 h 2582009"/>
                  <a:gd name="connsiteX1" fmla="*/ 3255592 w 3651737"/>
                  <a:gd name="connsiteY1" fmla="*/ 0 h 2582009"/>
                  <a:gd name="connsiteX2" fmla="*/ 3651737 w 3651737"/>
                  <a:gd name="connsiteY2" fmla="*/ 396145 h 2582009"/>
                  <a:gd name="connsiteX3" fmla="*/ 3651737 w 3651737"/>
                  <a:gd name="connsiteY3" fmla="*/ 1892786 h 2582009"/>
                  <a:gd name="connsiteX4" fmla="*/ 3255592 w 3651737"/>
                  <a:gd name="connsiteY4" fmla="*/ 2288931 h 2582009"/>
                  <a:gd name="connsiteX5" fmla="*/ 3196003 w 3651737"/>
                  <a:gd name="connsiteY5" fmla="*/ 2288931 h 2582009"/>
                  <a:gd name="connsiteX6" fmla="*/ 3196003 w 3651737"/>
                  <a:gd name="connsiteY6" fmla="*/ 2582009 h 2582009"/>
                  <a:gd name="connsiteX7" fmla="*/ 455734 w 3651737"/>
                  <a:gd name="connsiteY7" fmla="*/ 2582009 h 2582009"/>
                  <a:gd name="connsiteX8" fmla="*/ 455734 w 3651737"/>
                  <a:gd name="connsiteY8" fmla="*/ 2288931 h 2582009"/>
                  <a:gd name="connsiteX9" fmla="*/ 396145 w 3651737"/>
                  <a:gd name="connsiteY9" fmla="*/ 2288931 h 2582009"/>
                  <a:gd name="connsiteX10" fmla="*/ 0 w 3651737"/>
                  <a:gd name="connsiteY10" fmla="*/ 1892786 h 2582009"/>
                  <a:gd name="connsiteX11" fmla="*/ 0 w 3651737"/>
                  <a:gd name="connsiteY11" fmla="*/ 396145 h 2582009"/>
                  <a:gd name="connsiteX12" fmla="*/ 396145 w 3651737"/>
                  <a:gd name="connsiteY12" fmla="*/ 0 h 2582009"/>
                  <a:gd name="connsiteX0" fmla="*/ 455734 w 3651737"/>
                  <a:gd name="connsiteY0" fmla="*/ 2582009 h 2673449"/>
                  <a:gd name="connsiteX1" fmla="*/ 455734 w 3651737"/>
                  <a:gd name="connsiteY1" fmla="*/ 2288931 h 2673449"/>
                  <a:gd name="connsiteX2" fmla="*/ 396145 w 3651737"/>
                  <a:gd name="connsiteY2" fmla="*/ 2288931 h 2673449"/>
                  <a:gd name="connsiteX3" fmla="*/ 0 w 3651737"/>
                  <a:gd name="connsiteY3" fmla="*/ 1892786 h 2673449"/>
                  <a:gd name="connsiteX4" fmla="*/ 0 w 3651737"/>
                  <a:gd name="connsiteY4" fmla="*/ 396145 h 2673449"/>
                  <a:gd name="connsiteX5" fmla="*/ 396145 w 3651737"/>
                  <a:gd name="connsiteY5" fmla="*/ 0 h 2673449"/>
                  <a:gd name="connsiteX6" fmla="*/ 3255592 w 3651737"/>
                  <a:gd name="connsiteY6" fmla="*/ 0 h 2673449"/>
                  <a:gd name="connsiteX7" fmla="*/ 3651737 w 3651737"/>
                  <a:gd name="connsiteY7" fmla="*/ 396145 h 2673449"/>
                  <a:gd name="connsiteX8" fmla="*/ 3651737 w 3651737"/>
                  <a:gd name="connsiteY8" fmla="*/ 1892786 h 2673449"/>
                  <a:gd name="connsiteX9" fmla="*/ 3255592 w 3651737"/>
                  <a:gd name="connsiteY9" fmla="*/ 2288931 h 2673449"/>
                  <a:gd name="connsiteX10" fmla="*/ 3196003 w 3651737"/>
                  <a:gd name="connsiteY10" fmla="*/ 2288931 h 2673449"/>
                  <a:gd name="connsiteX11" fmla="*/ 3196003 w 3651737"/>
                  <a:gd name="connsiteY11" fmla="*/ 2582009 h 2673449"/>
                  <a:gd name="connsiteX12" fmla="*/ 547174 w 3651737"/>
                  <a:gd name="connsiteY12" fmla="*/ 2673449 h 2673449"/>
                  <a:gd name="connsiteX0" fmla="*/ 455734 w 3651737"/>
                  <a:gd name="connsiteY0" fmla="*/ 2582009 h 2582009"/>
                  <a:gd name="connsiteX1" fmla="*/ 455734 w 3651737"/>
                  <a:gd name="connsiteY1" fmla="*/ 2288931 h 2582009"/>
                  <a:gd name="connsiteX2" fmla="*/ 396145 w 3651737"/>
                  <a:gd name="connsiteY2" fmla="*/ 2288931 h 2582009"/>
                  <a:gd name="connsiteX3" fmla="*/ 0 w 3651737"/>
                  <a:gd name="connsiteY3" fmla="*/ 1892786 h 2582009"/>
                  <a:gd name="connsiteX4" fmla="*/ 0 w 3651737"/>
                  <a:gd name="connsiteY4" fmla="*/ 396145 h 2582009"/>
                  <a:gd name="connsiteX5" fmla="*/ 396145 w 3651737"/>
                  <a:gd name="connsiteY5" fmla="*/ 0 h 2582009"/>
                  <a:gd name="connsiteX6" fmla="*/ 3255592 w 3651737"/>
                  <a:gd name="connsiteY6" fmla="*/ 0 h 2582009"/>
                  <a:gd name="connsiteX7" fmla="*/ 3651737 w 3651737"/>
                  <a:gd name="connsiteY7" fmla="*/ 396145 h 2582009"/>
                  <a:gd name="connsiteX8" fmla="*/ 3651737 w 3651737"/>
                  <a:gd name="connsiteY8" fmla="*/ 1892786 h 2582009"/>
                  <a:gd name="connsiteX9" fmla="*/ 3255592 w 3651737"/>
                  <a:gd name="connsiteY9" fmla="*/ 2288931 h 2582009"/>
                  <a:gd name="connsiteX10" fmla="*/ 3196003 w 3651737"/>
                  <a:gd name="connsiteY10" fmla="*/ 2288931 h 2582009"/>
                  <a:gd name="connsiteX11" fmla="*/ 3196003 w 3651737"/>
                  <a:gd name="connsiteY11" fmla="*/ 2582009 h 2582009"/>
                  <a:gd name="connsiteX0" fmla="*/ 455734 w 3651737"/>
                  <a:gd name="connsiteY0" fmla="*/ 2288931 h 2582009"/>
                  <a:gd name="connsiteX1" fmla="*/ 396145 w 3651737"/>
                  <a:gd name="connsiteY1" fmla="*/ 2288931 h 2582009"/>
                  <a:gd name="connsiteX2" fmla="*/ 0 w 3651737"/>
                  <a:gd name="connsiteY2" fmla="*/ 1892786 h 2582009"/>
                  <a:gd name="connsiteX3" fmla="*/ 0 w 3651737"/>
                  <a:gd name="connsiteY3" fmla="*/ 396145 h 2582009"/>
                  <a:gd name="connsiteX4" fmla="*/ 396145 w 3651737"/>
                  <a:gd name="connsiteY4" fmla="*/ 0 h 2582009"/>
                  <a:gd name="connsiteX5" fmla="*/ 3255592 w 3651737"/>
                  <a:gd name="connsiteY5" fmla="*/ 0 h 2582009"/>
                  <a:gd name="connsiteX6" fmla="*/ 3651737 w 3651737"/>
                  <a:gd name="connsiteY6" fmla="*/ 396145 h 2582009"/>
                  <a:gd name="connsiteX7" fmla="*/ 3651737 w 3651737"/>
                  <a:gd name="connsiteY7" fmla="*/ 1892786 h 2582009"/>
                  <a:gd name="connsiteX8" fmla="*/ 3255592 w 3651737"/>
                  <a:gd name="connsiteY8" fmla="*/ 2288931 h 2582009"/>
                  <a:gd name="connsiteX9" fmla="*/ 3196003 w 3651737"/>
                  <a:gd name="connsiteY9" fmla="*/ 2288931 h 2582009"/>
                  <a:gd name="connsiteX10" fmla="*/ 3196003 w 3651737"/>
                  <a:gd name="connsiteY10" fmla="*/ 2582009 h 2582009"/>
                  <a:gd name="connsiteX0" fmla="*/ 455734 w 3651737"/>
                  <a:gd name="connsiteY0" fmla="*/ 2288931 h 2288931"/>
                  <a:gd name="connsiteX1" fmla="*/ 396145 w 3651737"/>
                  <a:gd name="connsiteY1" fmla="*/ 2288931 h 2288931"/>
                  <a:gd name="connsiteX2" fmla="*/ 0 w 3651737"/>
                  <a:gd name="connsiteY2" fmla="*/ 1892786 h 2288931"/>
                  <a:gd name="connsiteX3" fmla="*/ 0 w 3651737"/>
                  <a:gd name="connsiteY3" fmla="*/ 396145 h 2288931"/>
                  <a:gd name="connsiteX4" fmla="*/ 396145 w 3651737"/>
                  <a:gd name="connsiteY4" fmla="*/ 0 h 2288931"/>
                  <a:gd name="connsiteX5" fmla="*/ 3255592 w 3651737"/>
                  <a:gd name="connsiteY5" fmla="*/ 0 h 2288931"/>
                  <a:gd name="connsiteX6" fmla="*/ 3651737 w 3651737"/>
                  <a:gd name="connsiteY6" fmla="*/ 396145 h 2288931"/>
                  <a:gd name="connsiteX7" fmla="*/ 3651737 w 3651737"/>
                  <a:gd name="connsiteY7" fmla="*/ 1892786 h 2288931"/>
                  <a:gd name="connsiteX8" fmla="*/ 3255592 w 3651737"/>
                  <a:gd name="connsiteY8" fmla="*/ 2288931 h 2288931"/>
                  <a:gd name="connsiteX9" fmla="*/ 3196003 w 3651737"/>
                  <a:gd name="connsiteY9" fmla="*/ 2288931 h 2288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737" h="2288931">
                    <a:moveTo>
                      <a:pt x="455734" y="2288931"/>
                    </a:moveTo>
                    <a:lnTo>
                      <a:pt x="396145" y="2288931"/>
                    </a:lnTo>
                    <a:cubicBezTo>
                      <a:pt x="177360" y="2288931"/>
                      <a:pt x="0" y="2111571"/>
                      <a:pt x="0" y="1892786"/>
                    </a:cubicBezTo>
                    <a:lnTo>
                      <a:pt x="0" y="396145"/>
                    </a:lnTo>
                    <a:cubicBezTo>
                      <a:pt x="0" y="177360"/>
                      <a:pt x="177360" y="0"/>
                      <a:pt x="396145" y="0"/>
                    </a:cubicBezTo>
                    <a:lnTo>
                      <a:pt x="3255592" y="0"/>
                    </a:lnTo>
                    <a:cubicBezTo>
                      <a:pt x="3474377" y="0"/>
                      <a:pt x="3651737" y="177360"/>
                      <a:pt x="3651737" y="396145"/>
                    </a:cubicBezTo>
                    <a:lnTo>
                      <a:pt x="3651737" y="1892786"/>
                    </a:lnTo>
                    <a:cubicBezTo>
                      <a:pt x="3651737" y="2111571"/>
                      <a:pt x="3474377" y="2288931"/>
                      <a:pt x="3255592" y="2288931"/>
                    </a:cubicBezTo>
                    <a:lnTo>
                      <a:pt x="3196003" y="2288931"/>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238" name="Rectangle 237">
            <a:extLst>
              <a:ext uri="{FF2B5EF4-FFF2-40B4-BE49-F238E27FC236}">
                <a16:creationId xmlns:a16="http://schemas.microsoft.com/office/drawing/2014/main" id="{43210297-6A78-4AD7-A8C3-BFE624222667}"/>
              </a:ext>
            </a:extLst>
          </p:cNvPr>
          <p:cNvSpPr/>
          <p:nvPr/>
        </p:nvSpPr>
        <p:spPr>
          <a:xfrm>
            <a:off x="10528677" y="5358530"/>
            <a:ext cx="1561083" cy="7848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Operational Reports</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&amp;</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 Analytical Dashboards (PowerBI)</a:t>
            </a:r>
          </a:p>
        </p:txBody>
      </p:sp>
      <p:sp>
        <p:nvSpPr>
          <p:cNvPr id="167" name="Rectangle 166">
            <a:extLst>
              <a:ext uri="{FF2B5EF4-FFF2-40B4-BE49-F238E27FC236}">
                <a16:creationId xmlns:a16="http://schemas.microsoft.com/office/drawing/2014/main" id="{62B81668-137A-4545-9A32-C5F9E046AC8D}"/>
              </a:ext>
            </a:extLst>
          </p:cNvPr>
          <p:cNvSpPr/>
          <p:nvPr/>
        </p:nvSpPr>
        <p:spPr>
          <a:xfrm>
            <a:off x="6656301" y="3491205"/>
            <a:ext cx="1428598" cy="400110"/>
          </a:xfrm>
          <a:prstGeom prst="rect">
            <a:avLst/>
          </a:prstGeom>
          <a:noFill/>
        </p:spPr>
        <p:txBody>
          <a:bodyPr wrap="square" lIns="91440" tIns="45720" rIns="91440" bIns="45720" rtlCol="0">
            <a:sp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Azure </a:t>
            </a:r>
            <a:r>
              <a:rPr kumimoji="0" lang="en-US" sz="1000" b="0" i="0" u="none" strike="noStrike" kern="0" cap="none" spc="0" normalizeH="0" baseline="0" noProof="0">
                <a:ln>
                  <a:noFill/>
                </a:ln>
                <a:solidFill>
                  <a:srgbClr val="505050"/>
                </a:solidFill>
                <a:effectLst/>
                <a:uLnTx/>
                <a:uFillTx/>
                <a:latin typeface="Segoe UI Semibold" panose="020B0702040204020203" pitchFamily="34" charset="0"/>
                <a:ea typeface="+mn-ea"/>
                <a:cs typeface="Segoe UI Semibold" panose="020B0702040204020203" pitchFamily="34" charset="0"/>
              </a:rPr>
              <a:t>Databricks / </a:t>
            </a: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HDInsight</a:t>
            </a:r>
          </a:p>
        </p:txBody>
      </p:sp>
      <p:pic>
        <p:nvPicPr>
          <p:cNvPr id="168" name="Graphic 167" descr="Gears">
            <a:extLst>
              <a:ext uri="{FF2B5EF4-FFF2-40B4-BE49-F238E27FC236}">
                <a16:creationId xmlns:a16="http://schemas.microsoft.com/office/drawing/2014/main" id="{5D057BBC-3C46-438F-B54D-F87707CE5B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14766" y="2994568"/>
            <a:ext cx="526999" cy="526999"/>
          </a:xfrm>
          <a:prstGeom prst="rect">
            <a:avLst/>
          </a:prstGeom>
        </p:spPr>
      </p:pic>
    </p:spTree>
    <p:extLst>
      <p:ext uri="{BB962C8B-B14F-4D97-AF65-F5344CB8AC3E}">
        <p14:creationId xmlns:p14="http://schemas.microsoft.com/office/powerpoint/2010/main" val="248383175"/>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6" name="Rectangle 185">
            <a:extLst>
              <a:ext uri="{FF2B5EF4-FFF2-40B4-BE49-F238E27FC236}">
                <a16:creationId xmlns:a16="http://schemas.microsoft.com/office/drawing/2014/main" id="{733860E6-A3DB-423A-9D7E-1A74591D2AB6}"/>
              </a:ext>
            </a:extLst>
          </p:cNvPr>
          <p:cNvSpPr/>
          <p:nvPr/>
        </p:nvSpPr>
        <p:spPr bwMode="auto">
          <a:xfrm>
            <a:off x="2093436"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INGEST</a:t>
            </a:r>
          </a:p>
        </p:txBody>
      </p:sp>
      <p:sp>
        <p:nvSpPr>
          <p:cNvPr id="187" name="Rectangle 186">
            <a:extLst>
              <a:ext uri="{FF2B5EF4-FFF2-40B4-BE49-F238E27FC236}">
                <a16:creationId xmlns:a16="http://schemas.microsoft.com/office/drawing/2014/main" id="{339C63CC-B2CA-4E42-A0C4-401B0003E303}"/>
              </a:ext>
            </a:extLst>
          </p:cNvPr>
          <p:cNvSpPr/>
          <p:nvPr/>
        </p:nvSpPr>
        <p:spPr bwMode="auto">
          <a:xfrm>
            <a:off x="4212523"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STORE</a:t>
            </a:r>
          </a:p>
        </p:txBody>
      </p:sp>
      <p:sp>
        <p:nvSpPr>
          <p:cNvPr id="189" name="Rectangle 188">
            <a:extLst>
              <a:ext uri="{FF2B5EF4-FFF2-40B4-BE49-F238E27FC236}">
                <a16:creationId xmlns:a16="http://schemas.microsoft.com/office/drawing/2014/main" id="{0FDA152A-EC7E-4C0F-9092-C3081B40F56B}"/>
              </a:ext>
            </a:extLst>
          </p:cNvPr>
          <p:cNvSpPr/>
          <p:nvPr/>
        </p:nvSpPr>
        <p:spPr bwMode="auto">
          <a:xfrm>
            <a:off x="6331610"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PREP &amp; TRAIN</a:t>
            </a:r>
          </a:p>
        </p:txBody>
      </p:sp>
      <p:sp>
        <p:nvSpPr>
          <p:cNvPr id="190" name="Rectangle 189">
            <a:extLst>
              <a:ext uri="{FF2B5EF4-FFF2-40B4-BE49-F238E27FC236}">
                <a16:creationId xmlns:a16="http://schemas.microsoft.com/office/drawing/2014/main" id="{2EFD137A-3997-4F91-86CD-D688C27D42BB}"/>
              </a:ext>
            </a:extLst>
          </p:cNvPr>
          <p:cNvSpPr/>
          <p:nvPr/>
        </p:nvSpPr>
        <p:spPr bwMode="auto">
          <a:xfrm>
            <a:off x="8450697" y="1318724"/>
            <a:ext cx="2064951" cy="4822416"/>
          </a:xfrm>
          <a:prstGeom prst="rect">
            <a:avLst/>
          </a:prstGeom>
          <a:solidFill>
            <a:srgbClr val="F7F7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710593" rtl="0"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0078D7"/>
                </a:solidFill>
                <a:effectLst/>
                <a:uLnTx/>
                <a:uFillTx/>
                <a:latin typeface="Segoe UI Semibold" panose="020B0702040204020203" pitchFamily="34" charset="0"/>
                <a:ea typeface="+mn-ea"/>
                <a:cs typeface="Segoe UI Semibold" panose="020B0702040204020203" pitchFamily="34" charset="0"/>
              </a:rPr>
              <a:t>MODEL &amp; SERVE</a:t>
            </a:r>
          </a:p>
        </p:txBody>
      </p:sp>
      <p:sp>
        <p:nvSpPr>
          <p:cNvPr id="3" name="Title 2">
            <a:extLst>
              <a:ext uri="{FF2B5EF4-FFF2-40B4-BE49-F238E27FC236}">
                <a16:creationId xmlns:a16="http://schemas.microsoft.com/office/drawing/2014/main" id="{084D7BB4-5811-4C8B-AB25-88F0BD45AC1E}"/>
              </a:ext>
            </a:extLst>
          </p:cNvPr>
          <p:cNvSpPr>
            <a:spLocks noGrp="1"/>
          </p:cNvSpPr>
          <p:nvPr>
            <p:ph type="title"/>
          </p:nvPr>
        </p:nvSpPr>
        <p:spPr>
          <a:xfrm>
            <a:off x="268080" y="289514"/>
            <a:ext cx="11655840" cy="619444"/>
          </a:xfrm>
        </p:spPr>
        <p:txBody>
          <a:bodyPr/>
          <a:lstStyle/>
          <a:p>
            <a:r>
              <a:rPr lang="en-US" dirty="0"/>
              <a:t>Intelligent applications</a:t>
            </a:r>
          </a:p>
        </p:txBody>
      </p:sp>
      <p:cxnSp>
        <p:nvCxnSpPr>
          <p:cNvPr id="240" name="Straight Arrow Connector 239">
            <a:extLst>
              <a:ext uri="{FF2B5EF4-FFF2-40B4-BE49-F238E27FC236}">
                <a16:creationId xmlns:a16="http://schemas.microsoft.com/office/drawing/2014/main" id="{193F41E5-B7E1-40C3-99E6-F89272377369}"/>
              </a:ext>
            </a:extLst>
          </p:cNvPr>
          <p:cNvCxnSpPr>
            <a:cxnSpLocks/>
          </p:cNvCxnSpPr>
          <p:nvPr/>
        </p:nvCxnSpPr>
        <p:spPr>
          <a:xfrm>
            <a:off x="942848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241" name="Rectangle 240">
            <a:extLst>
              <a:ext uri="{FF2B5EF4-FFF2-40B4-BE49-F238E27FC236}">
                <a16:creationId xmlns:a16="http://schemas.microsoft.com/office/drawing/2014/main" id="{8F207110-FD95-44B3-B596-6547F484CC5F}"/>
              </a:ext>
            </a:extLst>
          </p:cNvPr>
          <p:cNvSpPr/>
          <p:nvPr/>
        </p:nvSpPr>
        <p:spPr>
          <a:xfrm>
            <a:off x="4588408" y="5518173"/>
            <a:ext cx="1313180"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Blob Storage</a:t>
            </a:r>
          </a:p>
        </p:txBody>
      </p:sp>
      <p:grpSp>
        <p:nvGrpSpPr>
          <p:cNvPr id="249" name="Group 248">
            <a:extLst>
              <a:ext uri="{FF2B5EF4-FFF2-40B4-BE49-F238E27FC236}">
                <a16:creationId xmlns:a16="http://schemas.microsoft.com/office/drawing/2014/main" id="{0E0C9D4E-2054-4FA8-8F24-5FA04250517D}"/>
              </a:ext>
            </a:extLst>
          </p:cNvPr>
          <p:cNvGrpSpPr/>
          <p:nvPr/>
        </p:nvGrpSpPr>
        <p:grpSpPr>
          <a:xfrm>
            <a:off x="4991121" y="5021543"/>
            <a:ext cx="507755" cy="435880"/>
            <a:chOff x="2488014" y="1320237"/>
            <a:chExt cx="4696411" cy="4187931"/>
          </a:xfrm>
        </p:grpSpPr>
        <p:sp>
          <p:nvSpPr>
            <p:cNvPr id="250" name="Hexagon 249">
              <a:extLst>
                <a:ext uri="{FF2B5EF4-FFF2-40B4-BE49-F238E27FC236}">
                  <a16:creationId xmlns:a16="http://schemas.microsoft.com/office/drawing/2014/main" id="{51ABCC24-BEF9-48CB-92E8-229D70A68C2D}"/>
                </a:ext>
              </a:extLst>
            </p:cNvPr>
            <p:cNvSpPr/>
            <p:nvPr/>
          </p:nvSpPr>
          <p:spPr bwMode="auto">
            <a:xfrm>
              <a:off x="2488014" y="1320237"/>
              <a:ext cx="4696411" cy="4187931"/>
            </a:xfrm>
            <a:prstGeom prst="hexagon">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51" name="Snip Single Corner Rectangle 26">
              <a:extLst>
                <a:ext uri="{FF2B5EF4-FFF2-40B4-BE49-F238E27FC236}">
                  <a16:creationId xmlns:a16="http://schemas.microsoft.com/office/drawing/2014/main" id="{5C85FA25-DC01-4C5F-B7C5-628A2C24D83E}"/>
                </a:ext>
              </a:extLst>
            </p:cNvPr>
            <p:cNvSpPr/>
            <p:nvPr/>
          </p:nvSpPr>
          <p:spPr bwMode="auto">
            <a:xfrm>
              <a:off x="3677767" y="2189578"/>
              <a:ext cx="2316905" cy="2449240"/>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91440" rIns="0" bIns="91440" numCol="1" spcCol="0" rtlCol="0" fromWordArt="0" anchor="ctr" anchorCtr="1"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505050"/>
                </a:solidFill>
                <a:effectLst/>
                <a:uLnTx/>
                <a:uFillTx/>
                <a:latin typeface="Segoe UI Semilight"/>
                <a:ea typeface="Segoe UI" pitchFamily="34" charset="0"/>
                <a:cs typeface="Segoe UI" pitchFamily="34" charset="0"/>
              </a:endParaRPr>
            </a:p>
          </p:txBody>
        </p:sp>
        <p:grpSp>
          <p:nvGrpSpPr>
            <p:cNvPr id="252" name="Group 251">
              <a:extLst>
                <a:ext uri="{FF2B5EF4-FFF2-40B4-BE49-F238E27FC236}">
                  <a16:creationId xmlns:a16="http://schemas.microsoft.com/office/drawing/2014/main" id="{6538F943-163F-42F9-9749-C04DAF8E90CA}"/>
                </a:ext>
              </a:extLst>
            </p:cNvPr>
            <p:cNvGrpSpPr/>
            <p:nvPr/>
          </p:nvGrpSpPr>
          <p:grpSpPr>
            <a:xfrm>
              <a:off x="4271147" y="2716509"/>
              <a:ext cx="790232" cy="1472559"/>
              <a:chOff x="4917030" y="1019829"/>
              <a:chExt cx="123056" cy="229308"/>
            </a:xfrm>
          </p:grpSpPr>
          <p:sp>
            <p:nvSpPr>
              <p:cNvPr id="260" name="Freeform: Shape 259">
                <a:extLst>
                  <a:ext uri="{FF2B5EF4-FFF2-40B4-BE49-F238E27FC236}">
                    <a16:creationId xmlns:a16="http://schemas.microsoft.com/office/drawing/2014/main" id="{AC79BBFA-FA20-4440-8411-F30CE8DBE1FE}"/>
                  </a:ext>
                </a:extLst>
              </p:cNvPr>
              <p:cNvSpPr/>
              <p:nvPr/>
            </p:nvSpPr>
            <p:spPr bwMode="auto">
              <a:xfrm>
                <a:off x="4981844" y="1019829"/>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1" name="Freeform: Shape 260">
                <a:extLst>
                  <a:ext uri="{FF2B5EF4-FFF2-40B4-BE49-F238E27FC236}">
                    <a16:creationId xmlns:a16="http://schemas.microsoft.com/office/drawing/2014/main" id="{63B2692B-9117-4F37-99DC-54B2D4957D49}"/>
                  </a:ext>
                </a:extLst>
              </p:cNvPr>
              <p:cNvSpPr/>
              <p:nvPr/>
            </p:nvSpPr>
            <p:spPr bwMode="auto">
              <a:xfrm>
                <a:off x="4929274" y="1019829"/>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2" name="Freeform: Shape 261">
                <a:extLst>
                  <a:ext uri="{FF2B5EF4-FFF2-40B4-BE49-F238E27FC236}">
                    <a16:creationId xmlns:a16="http://schemas.microsoft.com/office/drawing/2014/main" id="{DC36E346-BFDB-40D9-8D43-B68C0F2FAC63}"/>
                  </a:ext>
                </a:extLst>
              </p:cNvPr>
              <p:cNvSpPr/>
              <p:nvPr/>
            </p:nvSpPr>
            <p:spPr bwMode="auto">
              <a:xfrm>
                <a:off x="4917030" y="1156660"/>
                <a:ext cx="58242" cy="92477"/>
              </a:xfrm>
              <a:custGeom>
                <a:avLst/>
                <a:gdLst>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10939 w 60815"/>
                  <a:gd name="connsiteY15" fmla="*/ 49616 h 96562"/>
                  <a:gd name="connsiteX16" fmla="*/ 49876 w 60815"/>
                  <a:gd name="connsiteY16" fmla="*/ 48900 h 96562"/>
                  <a:gd name="connsiteX17" fmla="*/ 30929 w 60815"/>
                  <a:gd name="connsiteY17"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 name="connsiteX14" fmla="*/ 30929 w 60815"/>
                  <a:gd name="connsiteY14" fmla="*/ 9051 h 96562"/>
                  <a:gd name="connsiteX15" fmla="*/ 49876 w 60815"/>
                  <a:gd name="connsiteY15" fmla="*/ 48900 h 96562"/>
                  <a:gd name="connsiteX16" fmla="*/ 30929 w 60815"/>
                  <a:gd name="connsiteY16" fmla="*/ 9051 h 96562"/>
                  <a:gd name="connsiteX0" fmla="*/ 31450 w 60815"/>
                  <a:gd name="connsiteY0" fmla="*/ 0 h 96562"/>
                  <a:gd name="connsiteX1" fmla="*/ 60815 w 60815"/>
                  <a:gd name="connsiteY1" fmla="*/ 47858 h 96562"/>
                  <a:gd name="connsiteX2" fmla="*/ 58699 w 60815"/>
                  <a:gd name="connsiteY2" fmla="*/ 68629 h 96562"/>
                  <a:gd name="connsiteX3" fmla="*/ 52579 w 60815"/>
                  <a:gd name="connsiteY3" fmla="*/ 83898 h 96562"/>
                  <a:gd name="connsiteX4" fmla="*/ 42747 w 60815"/>
                  <a:gd name="connsiteY4" fmla="*/ 93339 h 96562"/>
                  <a:gd name="connsiteX5" fmla="*/ 29496 w 60815"/>
                  <a:gd name="connsiteY5" fmla="*/ 96562 h 96562"/>
                  <a:gd name="connsiteX6" fmla="*/ 16962 w 60815"/>
                  <a:gd name="connsiteY6" fmla="*/ 93469 h 96562"/>
                  <a:gd name="connsiteX7" fmla="*/ 7684 w 60815"/>
                  <a:gd name="connsiteY7" fmla="*/ 84451 h 96562"/>
                  <a:gd name="connsiteX8" fmla="*/ 1954 w 60815"/>
                  <a:gd name="connsiteY8" fmla="*/ 69898 h 96562"/>
                  <a:gd name="connsiteX9" fmla="*/ 0 w 60815"/>
                  <a:gd name="connsiteY9" fmla="*/ 50137 h 96562"/>
                  <a:gd name="connsiteX10" fmla="*/ 2051 w 60815"/>
                  <a:gd name="connsiteY10" fmla="*/ 28520 h 96562"/>
                  <a:gd name="connsiteX11" fmla="*/ 8074 w 60815"/>
                  <a:gd name="connsiteY11" fmla="*/ 12795 h 96562"/>
                  <a:gd name="connsiteX12" fmla="*/ 17939 w 60815"/>
                  <a:gd name="connsiteY12" fmla="*/ 3223 h 96562"/>
                  <a:gd name="connsiteX13" fmla="*/ 31450 w 60815"/>
                  <a:gd name="connsiteY13" fmla="*/ 0 h 96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815" h="96562">
                    <a:moveTo>
                      <a:pt x="31450" y="0"/>
                    </a:moveTo>
                    <a:cubicBezTo>
                      <a:pt x="51027" y="0"/>
                      <a:pt x="60815" y="15953"/>
                      <a:pt x="60815" y="47858"/>
                    </a:cubicBezTo>
                    <a:cubicBezTo>
                      <a:pt x="60815" y="55671"/>
                      <a:pt x="60110" y="62595"/>
                      <a:pt x="58699" y="68629"/>
                    </a:cubicBezTo>
                    <a:cubicBezTo>
                      <a:pt x="57288" y="74662"/>
                      <a:pt x="55248" y="79752"/>
                      <a:pt x="52579" y="83898"/>
                    </a:cubicBezTo>
                    <a:cubicBezTo>
                      <a:pt x="49909" y="88043"/>
                      <a:pt x="46632" y="91190"/>
                      <a:pt x="42747" y="93339"/>
                    </a:cubicBezTo>
                    <a:cubicBezTo>
                      <a:pt x="38862" y="95488"/>
                      <a:pt x="34445" y="96562"/>
                      <a:pt x="29496" y="96562"/>
                    </a:cubicBezTo>
                    <a:cubicBezTo>
                      <a:pt x="24808" y="96562"/>
                      <a:pt x="20630" y="95531"/>
                      <a:pt x="16962" y="93469"/>
                    </a:cubicBezTo>
                    <a:cubicBezTo>
                      <a:pt x="13294" y="91407"/>
                      <a:pt x="10201" y="88401"/>
                      <a:pt x="7684" y="84451"/>
                    </a:cubicBezTo>
                    <a:cubicBezTo>
                      <a:pt x="5166" y="80501"/>
                      <a:pt x="3256" y="75650"/>
                      <a:pt x="1954" y="69898"/>
                    </a:cubicBezTo>
                    <a:cubicBezTo>
                      <a:pt x="652" y="64147"/>
                      <a:pt x="0" y="57560"/>
                      <a:pt x="0" y="50137"/>
                    </a:cubicBezTo>
                    <a:cubicBezTo>
                      <a:pt x="0" y="41976"/>
                      <a:pt x="684" y="34770"/>
                      <a:pt x="2051" y="28520"/>
                    </a:cubicBezTo>
                    <a:cubicBezTo>
                      <a:pt x="3419" y="22269"/>
                      <a:pt x="5426" y="17027"/>
                      <a:pt x="8074" y="12795"/>
                    </a:cubicBezTo>
                    <a:cubicBezTo>
                      <a:pt x="10722" y="8563"/>
                      <a:pt x="14010" y="5372"/>
                      <a:pt x="17939" y="3223"/>
                    </a:cubicBezTo>
                    <a:cubicBezTo>
                      <a:pt x="21867" y="1075"/>
                      <a:pt x="26371" y="0"/>
                      <a:pt x="31450" y="0"/>
                    </a:cubicBezTo>
                    <a:close/>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63" name="Freeform: Shape 262">
                <a:extLst>
                  <a:ext uri="{FF2B5EF4-FFF2-40B4-BE49-F238E27FC236}">
                    <a16:creationId xmlns:a16="http://schemas.microsoft.com/office/drawing/2014/main" id="{0330AF98-52AF-4831-8ED6-1E4ECCC603E9}"/>
                  </a:ext>
                </a:extLst>
              </p:cNvPr>
              <p:cNvSpPr/>
              <p:nvPr/>
            </p:nvSpPr>
            <p:spPr bwMode="auto">
              <a:xfrm>
                <a:off x="5010414" y="1156660"/>
                <a:ext cx="17428" cy="92477"/>
              </a:xfrm>
              <a:custGeom>
                <a:avLst/>
                <a:gdLst>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7456 w 32296"/>
                  <a:gd name="connsiteY9" fmla="*/ 12404 h 95455"/>
                  <a:gd name="connsiteX10" fmla="*/ 15204 w 32296"/>
                  <a:gd name="connsiteY10" fmla="*/ 8693 h 95455"/>
                  <a:gd name="connsiteX11" fmla="*/ 22399 w 32296"/>
                  <a:gd name="connsiteY11" fmla="*/ 4396 h 95455"/>
                  <a:gd name="connsiteX12" fmla="*/ 28259 w 32296"/>
                  <a:gd name="connsiteY12"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15204 w 32296"/>
                  <a:gd name="connsiteY9" fmla="*/ 8693 h 95455"/>
                  <a:gd name="connsiteX10" fmla="*/ 22399 w 32296"/>
                  <a:gd name="connsiteY10" fmla="*/ 4396 h 95455"/>
                  <a:gd name="connsiteX11" fmla="*/ 28259 w 32296"/>
                  <a:gd name="connsiteY11"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2399 w 32296"/>
                  <a:gd name="connsiteY9" fmla="*/ 4396 h 95455"/>
                  <a:gd name="connsiteX10" fmla="*/ 28259 w 32296"/>
                  <a:gd name="connsiteY10" fmla="*/ 0 h 95455"/>
                  <a:gd name="connsiteX0" fmla="*/ 28259 w 32296"/>
                  <a:gd name="connsiteY0" fmla="*/ 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9" fmla="*/ 28259 w 32296"/>
                  <a:gd name="connsiteY9" fmla="*/ 0 h 95455"/>
                  <a:gd name="connsiteX0" fmla="*/ 0 w 32296"/>
                  <a:gd name="connsiteY0" fmla="*/ 25850 h 95455"/>
                  <a:gd name="connsiteX1" fmla="*/ 32296 w 32296"/>
                  <a:gd name="connsiteY1" fmla="*/ 0 h 95455"/>
                  <a:gd name="connsiteX2" fmla="*/ 32296 w 32296"/>
                  <a:gd name="connsiteY2" fmla="*/ 95455 h 95455"/>
                  <a:gd name="connsiteX3" fmla="*/ 21618 w 32296"/>
                  <a:gd name="connsiteY3" fmla="*/ 95455 h 95455"/>
                  <a:gd name="connsiteX4" fmla="*/ 21618 w 32296"/>
                  <a:gd name="connsiteY4" fmla="*/ 14781 h 95455"/>
                  <a:gd name="connsiteX5" fmla="*/ 18004 w 32296"/>
                  <a:gd name="connsiteY5" fmla="*/ 17613 h 95455"/>
                  <a:gd name="connsiteX6" fmla="*/ 12665 w 32296"/>
                  <a:gd name="connsiteY6" fmla="*/ 20771 h 95455"/>
                  <a:gd name="connsiteX7" fmla="*/ 6414 w 32296"/>
                  <a:gd name="connsiteY7" fmla="*/ 23701 h 95455"/>
                  <a:gd name="connsiteX8" fmla="*/ 0 w 32296"/>
                  <a:gd name="connsiteY8" fmla="*/ 25850 h 95455"/>
                  <a:gd name="connsiteX0" fmla="*/ 32296 w 37457"/>
                  <a:gd name="connsiteY0" fmla="*/ 0 h 95455"/>
                  <a:gd name="connsiteX1" fmla="*/ 32296 w 37457"/>
                  <a:gd name="connsiteY1" fmla="*/ 95455 h 95455"/>
                  <a:gd name="connsiteX2" fmla="*/ 21618 w 37457"/>
                  <a:gd name="connsiteY2" fmla="*/ 95455 h 95455"/>
                  <a:gd name="connsiteX3" fmla="*/ 21618 w 37457"/>
                  <a:gd name="connsiteY3" fmla="*/ 14781 h 95455"/>
                  <a:gd name="connsiteX4" fmla="*/ 18004 w 37457"/>
                  <a:gd name="connsiteY4" fmla="*/ 17613 h 95455"/>
                  <a:gd name="connsiteX5" fmla="*/ 12665 w 37457"/>
                  <a:gd name="connsiteY5" fmla="*/ 20771 h 95455"/>
                  <a:gd name="connsiteX6" fmla="*/ 6414 w 37457"/>
                  <a:gd name="connsiteY6" fmla="*/ 23701 h 95455"/>
                  <a:gd name="connsiteX7" fmla="*/ 0 w 37457"/>
                  <a:gd name="connsiteY7" fmla="*/ 25850 h 95455"/>
                  <a:gd name="connsiteX8" fmla="*/ 37457 w 37457"/>
                  <a:gd name="connsiteY8" fmla="*/ 5161 h 95455"/>
                  <a:gd name="connsiteX0" fmla="*/ 32296 w 37457"/>
                  <a:gd name="connsiteY0" fmla="*/ 90294 h 90294"/>
                  <a:gd name="connsiteX1" fmla="*/ 21618 w 37457"/>
                  <a:gd name="connsiteY1" fmla="*/ 90294 h 90294"/>
                  <a:gd name="connsiteX2" fmla="*/ 21618 w 37457"/>
                  <a:gd name="connsiteY2" fmla="*/ 9620 h 90294"/>
                  <a:gd name="connsiteX3" fmla="*/ 18004 w 37457"/>
                  <a:gd name="connsiteY3" fmla="*/ 12452 h 90294"/>
                  <a:gd name="connsiteX4" fmla="*/ 12665 w 37457"/>
                  <a:gd name="connsiteY4" fmla="*/ 15610 h 90294"/>
                  <a:gd name="connsiteX5" fmla="*/ 6414 w 37457"/>
                  <a:gd name="connsiteY5" fmla="*/ 18540 h 90294"/>
                  <a:gd name="connsiteX6" fmla="*/ 0 w 37457"/>
                  <a:gd name="connsiteY6" fmla="*/ 20689 h 90294"/>
                  <a:gd name="connsiteX7" fmla="*/ 37457 w 37457"/>
                  <a:gd name="connsiteY7" fmla="*/ 0 h 90294"/>
                  <a:gd name="connsiteX0" fmla="*/ 32296 w 32296"/>
                  <a:gd name="connsiteY0" fmla="*/ 80674 h 80674"/>
                  <a:gd name="connsiteX1" fmla="*/ 21618 w 32296"/>
                  <a:gd name="connsiteY1" fmla="*/ 80674 h 80674"/>
                  <a:gd name="connsiteX2" fmla="*/ 21618 w 32296"/>
                  <a:gd name="connsiteY2" fmla="*/ 0 h 80674"/>
                  <a:gd name="connsiteX3" fmla="*/ 18004 w 32296"/>
                  <a:gd name="connsiteY3" fmla="*/ 2832 h 80674"/>
                  <a:gd name="connsiteX4" fmla="*/ 12665 w 32296"/>
                  <a:gd name="connsiteY4" fmla="*/ 5990 h 80674"/>
                  <a:gd name="connsiteX5" fmla="*/ 6414 w 32296"/>
                  <a:gd name="connsiteY5" fmla="*/ 8920 h 80674"/>
                  <a:gd name="connsiteX6" fmla="*/ 0 w 32296"/>
                  <a:gd name="connsiteY6" fmla="*/ 11069 h 80674"/>
                  <a:gd name="connsiteX0" fmla="*/ 21618 w 21618"/>
                  <a:gd name="connsiteY0" fmla="*/ 80674 h 80674"/>
                  <a:gd name="connsiteX1" fmla="*/ 21618 w 21618"/>
                  <a:gd name="connsiteY1" fmla="*/ 0 h 80674"/>
                  <a:gd name="connsiteX2" fmla="*/ 18004 w 21618"/>
                  <a:gd name="connsiteY2" fmla="*/ 2832 h 80674"/>
                  <a:gd name="connsiteX3" fmla="*/ 12665 w 21618"/>
                  <a:gd name="connsiteY3" fmla="*/ 5990 h 80674"/>
                  <a:gd name="connsiteX4" fmla="*/ 6414 w 21618"/>
                  <a:gd name="connsiteY4" fmla="*/ 8920 h 80674"/>
                  <a:gd name="connsiteX5" fmla="*/ 0 w 21618"/>
                  <a:gd name="connsiteY5" fmla="*/ 11069 h 80674"/>
                  <a:gd name="connsiteX0" fmla="*/ 15204 w 15204"/>
                  <a:gd name="connsiteY0" fmla="*/ 80674 h 80674"/>
                  <a:gd name="connsiteX1" fmla="*/ 15204 w 15204"/>
                  <a:gd name="connsiteY1" fmla="*/ 0 h 80674"/>
                  <a:gd name="connsiteX2" fmla="*/ 11590 w 15204"/>
                  <a:gd name="connsiteY2" fmla="*/ 2832 h 80674"/>
                  <a:gd name="connsiteX3" fmla="*/ 6251 w 15204"/>
                  <a:gd name="connsiteY3" fmla="*/ 5990 h 80674"/>
                  <a:gd name="connsiteX4" fmla="*/ 0 w 15204"/>
                  <a:gd name="connsiteY4" fmla="*/ 8920 h 80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4" h="80674">
                    <a:moveTo>
                      <a:pt x="15204" y="80674"/>
                    </a:moveTo>
                    <a:lnTo>
                      <a:pt x="15204" y="0"/>
                    </a:lnTo>
                    <a:cubicBezTo>
                      <a:pt x="14379" y="825"/>
                      <a:pt x="13174" y="1769"/>
                      <a:pt x="11590" y="2832"/>
                    </a:cubicBezTo>
                    <a:cubicBezTo>
                      <a:pt x="10006" y="3896"/>
                      <a:pt x="8226" y="4948"/>
                      <a:pt x="6251" y="5990"/>
                    </a:cubicBezTo>
                    <a:cubicBezTo>
                      <a:pt x="4276" y="7032"/>
                      <a:pt x="2192" y="8009"/>
                      <a:pt x="0" y="8920"/>
                    </a:cubicBezTo>
                  </a:path>
                </a:pathLst>
              </a:cu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253" name="Right Triangle 252">
              <a:extLst>
                <a:ext uri="{FF2B5EF4-FFF2-40B4-BE49-F238E27FC236}">
                  <a16:creationId xmlns:a16="http://schemas.microsoft.com/office/drawing/2014/main" id="{2651C933-2FC1-4674-B1A3-F15FD23314E7}"/>
                </a:ext>
              </a:extLst>
            </p:cNvPr>
            <p:cNvSpPr/>
            <p:nvPr/>
          </p:nvSpPr>
          <p:spPr bwMode="auto">
            <a:xfrm>
              <a:off x="5326465" y="2189578"/>
              <a:ext cx="668199" cy="662471"/>
            </a:xfrm>
            <a:prstGeom prst="rtTriangl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05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mn-ea"/>
                <a:cs typeface="Segoe UI" pitchFamily="34" charset="0"/>
              </a:endParaRPr>
            </a:p>
          </p:txBody>
        </p:sp>
      </p:grpSp>
      <p:grpSp>
        <p:nvGrpSpPr>
          <p:cNvPr id="264" name="Group 263">
            <a:extLst>
              <a:ext uri="{FF2B5EF4-FFF2-40B4-BE49-F238E27FC236}">
                <a16:creationId xmlns:a16="http://schemas.microsoft.com/office/drawing/2014/main" id="{D1758305-AE2D-4473-89AF-F211908F74F4}"/>
              </a:ext>
            </a:extLst>
          </p:cNvPr>
          <p:cNvGrpSpPr/>
          <p:nvPr/>
        </p:nvGrpSpPr>
        <p:grpSpPr>
          <a:xfrm>
            <a:off x="263999" y="4979867"/>
            <a:ext cx="1549001" cy="842004"/>
            <a:chOff x="263999" y="4368454"/>
            <a:chExt cx="1549001" cy="842004"/>
          </a:xfrm>
        </p:grpSpPr>
        <p:grpSp>
          <p:nvGrpSpPr>
            <p:cNvPr id="265" name="Group 264">
              <a:extLst>
                <a:ext uri="{FF2B5EF4-FFF2-40B4-BE49-F238E27FC236}">
                  <a16:creationId xmlns:a16="http://schemas.microsoft.com/office/drawing/2014/main" id="{C1E15AB3-66CC-46C4-85F4-756F8C85631C}"/>
                </a:ext>
              </a:extLst>
            </p:cNvPr>
            <p:cNvGrpSpPr/>
            <p:nvPr/>
          </p:nvGrpSpPr>
          <p:grpSpPr>
            <a:xfrm>
              <a:off x="816403" y="4368454"/>
              <a:ext cx="444192" cy="386556"/>
              <a:chOff x="1777107" y="1240971"/>
              <a:chExt cx="1471494" cy="1280568"/>
            </a:xfrm>
          </p:grpSpPr>
          <p:sp>
            <p:nvSpPr>
              <p:cNvPr id="268" name="Freeform 18">
                <a:extLst>
                  <a:ext uri="{FF2B5EF4-FFF2-40B4-BE49-F238E27FC236}">
                    <a16:creationId xmlns:a16="http://schemas.microsoft.com/office/drawing/2014/main" id="{872E0CAD-F33D-4602-B014-5AB979B8E331}"/>
                  </a:ext>
                </a:extLst>
              </p:cNvPr>
              <p:cNvSpPr>
                <a:spLocks noChangeArrowheads="1"/>
              </p:cNvSpPr>
              <p:nvPr/>
            </p:nvSpPr>
            <p:spPr bwMode="auto">
              <a:xfrm>
                <a:off x="1777107" y="1240971"/>
                <a:ext cx="1471494" cy="1151010"/>
              </a:xfrm>
              <a:custGeom>
                <a:avLst/>
                <a:gdLst>
                  <a:gd name="T0" fmla="*/ 4759 w 4760"/>
                  <a:gd name="T1" fmla="*/ 3395 h 3724"/>
                  <a:gd name="T2" fmla="*/ 4449 w 4760"/>
                  <a:gd name="T3" fmla="*/ 3723 h 3724"/>
                  <a:gd name="T4" fmla="*/ 310 w 4760"/>
                  <a:gd name="T5" fmla="*/ 3723 h 3724"/>
                  <a:gd name="T6" fmla="*/ 0 w 4760"/>
                  <a:gd name="T7" fmla="*/ 3395 h 3724"/>
                  <a:gd name="T8" fmla="*/ 0 w 4760"/>
                  <a:gd name="T9" fmla="*/ 328 h 3724"/>
                  <a:gd name="T10" fmla="*/ 310 w 4760"/>
                  <a:gd name="T11" fmla="*/ 0 h 3724"/>
                  <a:gd name="T12" fmla="*/ 4449 w 4760"/>
                  <a:gd name="T13" fmla="*/ 0 h 3724"/>
                  <a:gd name="T14" fmla="*/ 4759 w 4760"/>
                  <a:gd name="T15" fmla="*/ 328 h 3724"/>
                  <a:gd name="T16" fmla="*/ 4759 w 4760"/>
                  <a:gd name="T17" fmla="*/ 3395 h 3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60" h="3724">
                    <a:moveTo>
                      <a:pt x="4759" y="3395"/>
                    </a:moveTo>
                    <a:cubicBezTo>
                      <a:pt x="4759" y="3576"/>
                      <a:pt x="4620" y="3723"/>
                      <a:pt x="4449" y="3723"/>
                    </a:cubicBezTo>
                    <a:lnTo>
                      <a:pt x="310" y="3723"/>
                    </a:lnTo>
                    <a:cubicBezTo>
                      <a:pt x="139" y="3723"/>
                      <a:pt x="0" y="3576"/>
                      <a:pt x="0" y="3395"/>
                    </a:cubicBezTo>
                    <a:lnTo>
                      <a:pt x="0" y="328"/>
                    </a:lnTo>
                    <a:cubicBezTo>
                      <a:pt x="0" y="147"/>
                      <a:pt x="139" y="0"/>
                      <a:pt x="310" y="0"/>
                    </a:cubicBezTo>
                    <a:lnTo>
                      <a:pt x="4449" y="0"/>
                    </a:lnTo>
                    <a:cubicBezTo>
                      <a:pt x="4620" y="0"/>
                      <a:pt x="4759" y="147"/>
                      <a:pt x="4759" y="328"/>
                    </a:cubicBezTo>
                    <a:lnTo>
                      <a:pt x="4759" y="3395"/>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83" name="Line 19">
                <a:extLst>
                  <a:ext uri="{FF2B5EF4-FFF2-40B4-BE49-F238E27FC236}">
                    <a16:creationId xmlns:a16="http://schemas.microsoft.com/office/drawing/2014/main" id="{223BC31D-E158-4184-A4EB-5CE1CB4DF4E7}"/>
                  </a:ext>
                </a:extLst>
              </p:cNvPr>
              <p:cNvSpPr>
                <a:spLocks noChangeShapeType="1"/>
              </p:cNvSpPr>
              <p:nvPr/>
            </p:nvSpPr>
            <p:spPr bwMode="auto">
              <a:xfrm>
                <a:off x="2060746" y="2521539"/>
                <a:ext cx="904217"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84" name="Line 20">
                <a:extLst>
                  <a:ext uri="{FF2B5EF4-FFF2-40B4-BE49-F238E27FC236}">
                    <a16:creationId xmlns:a16="http://schemas.microsoft.com/office/drawing/2014/main" id="{5A6456DE-3E05-46C1-B4B4-493030FE4FCB}"/>
                  </a:ext>
                </a:extLst>
              </p:cNvPr>
              <p:cNvSpPr>
                <a:spLocks noChangeShapeType="1"/>
              </p:cNvSpPr>
              <p:nvPr/>
            </p:nvSpPr>
            <p:spPr bwMode="auto">
              <a:xfrm>
                <a:off x="2512854" y="2393347"/>
                <a:ext cx="0" cy="12819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90" name="Freeform 21">
                <a:extLst>
                  <a:ext uri="{FF2B5EF4-FFF2-40B4-BE49-F238E27FC236}">
                    <a16:creationId xmlns:a16="http://schemas.microsoft.com/office/drawing/2014/main" id="{18272DB6-FA11-43BA-A7EE-DECE1D3BCDB5}"/>
                  </a:ext>
                </a:extLst>
              </p:cNvPr>
              <p:cNvSpPr>
                <a:spLocks noChangeArrowheads="1"/>
              </p:cNvSpPr>
              <p:nvPr/>
            </p:nvSpPr>
            <p:spPr bwMode="auto">
              <a:xfrm>
                <a:off x="2480806" y="2232421"/>
                <a:ext cx="64096" cy="64096"/>
              </a:xfrm>
              <a:custGeom>
                <a:avLst/>
                <a:gdLst>
                  <a:gd name="T0" fmla="*/ 205 w 206"/>
                  <a:gd name="T1" fmla="*/ 103 h 207"/>
                  <a:gd name="T2" fmla="*/ 192 w 206"/>
                  <a:gd name="T3" fmla="*/ 155 h 207"/>
                  <a:gd name="T4" fmla="*/ 154 w 206"/>
                  <a:gd name="T5" fmla="*/ 192 h 207"/>
                  <a:gd name="T6" fmla="*/ 103 w 206"/>
                  <a:gd name="T7" fmla="*/ 206 h 207"/>
                  <a:gd name="T8" fmla="*/ 51 w 206"/>
                  <a:gd name="T9" fmla="*/ 192 h 207"/>
                  <a:gd name="T10" fmla="*/ 13 w 206"/>
                  <a:gd name="T11" fmla="*/ 155 h 207"/>
                  <a:gd name="T12" fmla="*/ 0 w 206"/>
                  <a:gd name="T13" fmla="*/ 103 h 207"/>
                  <a:gd name="T14" fmla="*/ 13 w 206"/>
                  <a:gd name="T15" fmla="*/ 52 h 207"/>
                  <a:gd name="T16" fmla="*/ 51 w 206"/>
                  <a:gd name="T17" fmla="*/ 14 h 207"/>
                  <a:gd name="T18" fmla="*/ 103 w 206"/>
                  <a:gd name="T19" fmla="*/ 0 h 207"/>
                  <a:gd name="T20" fmla="*/ 154 w 206"/>
                  <a:gd name="T21" fmla="*/ 14 h 207"/>
                  <a:gd name="T22" fmla="*/ 192 w 206"/>
                  <a:gd name="T23" fmla="*/ 52 h 207"/>
                  <a:gd name="T24" fmla="*/ 205 w 206"/>
                  <a:gd name="T25" fmla="*/ 10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207">
                    <a:moveTo>
                      <a:pt x="205" y="103"/>
                    </a:moveTo>
                    <a:cubicBezTo>
                      <a:pt x="205" y="122"/>
                      <a:pt x="201" y="139"/>
                      <a:pt x="192" y="155"/>
                    </a:cubicBezTo>
                    <a:cubicBezTo>
                      <a:pt x="182" y="172"/>
                      <a:pt x="170" y="183"/>
                      <a:pt x="154" y="192"/>
                    </a:cubicBezTo>
                    <a:cubicBezTo>
                      <a:pt x="138" y="202"/>
                      <a:pt x="121" y="206"/>
                      <a:pt x="103" y="206"/>
                    </a:cubicBezTo>
                    <a:cubicBezTo>
                      <a:pt x="84" y="206"/>
                      <a:pt x="67" y="202"/>
                      <a:pt x="51" y="192"/>
                    </a:cubicBezTo>
                    <a:cubicBezTo>
                      <a:pt x="35" y="183"/>
                      <a:pt x="22" y="172"/>
                      <a:pt x="13" y="155"/>
                    </a:cubicBezTo>
                    <a:cubicBezTo>
                      <a:pt x="3" y="139"/>
                      <a:pt x="0" y="122"/>
                      <a:pt x="0" y="103"/>
                    </a:cubicBezTo>
                    <a:cubicBezTo>
                      <a:pt x="0" y="84"/>
                      <a:pt x="3" y="69"/>
                      <a:pt x="13" y="52"/>
                    </a:cubicBezTo>
                    <a:cubicBezTo>
                      <a:pt x="22" y="36"/>
                      <a:pt x="35" y="24"/>
                      <a:pt x="51" y="14"/>
                    </a:cubicBezTo>
                    <a:cubicBezTo>
                      <a:pt x="67" y="5"/>
                      <a:pt x="84" y="0"/>
                      <a:pt x="103" y="0"/>
                    </a:cubicBezTo>
                    <a:cubicBezTo>
                      <a:pt x="121" y="0"/>
                      <a:pt x="138" y="5"/>
                      <a:pt x="154" y="14"/>
                    </a:cubicBezTo>
                    <a:cubicBezTo>
                      <a:pt x="170" y="24"/>
                      <a:pt x="182" y="36"/>
                      <a:pt x="192" y="52"/>
                    </a:cubicBezTo>
                    <a:cubicBezTo>
                      <a:pt x="201" y="69"/>
                      <a:pt x="205" y="84"/>
                      <a:pt x="205" y="103"/>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91" name="Line 22">
                <a:extLst>
                  <a:ext uri="{FF2B5EF4-FFF2-40B4-BE49-F238E27FC236}">
                    <a16:creationId xmlns:a16="http://schemas.microsoft.com/office/drawing/2014/main" id="{64195E88-8859-46AB-B058-8744C5373740}"/>
                  </a:ext>
                </a:extLst>
              </p:cNvPr>
              <p:cNvSpPr>
                <a:spLocks noChangeShapeType="1"/>
              </p:cNvSpPr>
              <p:nvPr/>
            </p:nvSpPr>
            <p:spPr bwMode="auto">
              <a:xfrm>
                <a:off x="1777107" y="2136958"/>
                <a:ext cx="1471494"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292" name="Freeform 23">
                <a:extLst>
                  <a:ext uri="{FF2B5EF4-FFF2-40B4-BE49-F238E27FC236}">
                    <a16:creationId xmlns:a16="http://schemas.microsoft.com/office/drawing/2014/main" id="{83C24ACE-B26E-4625-9706-684E710A9442}"/>
                  </a:ext>
                </a:extLst>
              </p:cNvPr>
              <p:cNvSpPr>
                <a:spLocks noChangeArrowheads="1"/>
              </p:cNvSpPr>
              <p:nvPr/>
            </p:nvSpPr>
            <p:spPr bwMode="auto">
              <a:xfrm>
                <a:off x="1936666" y="1369163"/>
                <a:ext cx="640965" cy="640965"/>
              </a:xfrm>
              <a:custGeom>
                <a:avLst/>
                <a:gdLst>
                  <a:gd name="T0" fmla="*/ 2071 w 2072"/>
                  <a:gd name="T1" fmla="*/ 1036 h 2072"/>
                  <a:gd name="T2" fmla="*/ 1932 w 2072"/>
                  <a:gd name="T3" fmla="*/ 1553 h 2072"/>
                  <a:gd name="T4" fmla="*/ 1553 w 2072"/>
                  <a:gd name="T5" fmla="*/ 1932 h 2072"/>
                  <a:gd name="T6" fmla="*/ 1036 w 2072"/>
                  <a:gd name="T7" fmla="*/ 2071 h 2072"/>
                  <a:gd name="T8" fmla="*/ 518 w 2072"/>
                  <a:gd name="T9" fmla="*/ 1932 h 2072"/>
                  <a:gd name="T10" fmla="*/ 139 w 2072"/>
                  <a:gd name="T11" fmla="*/ 1553 h 2072"/>
                  <a:gd name="T12" fmla="*/ 0 w 2072"/>
                  <a:gd name="T13" fmla="*/ 1036 h 2072"/>
                  <a:gd name="T14" fmla="*/ 139 w 2072"/>
                  <a:gd name="T15" fmla="*/ 518 h 2072"/>
                  <a:gd name="T16" fmla="*/ 518 w 2072"/>
                  <a:gd name="T17" fmla="*/ 139 h 2072"/>
                  <a:gd name="T18" fmla="*/ 1036 w 2072"/>
                  <a:gd name="T19" fmla="*/ 0 h 2072"/>
                  <a:gd name="T20" fmla="*/ 1553 w 2072"/>
                  <a:gd name="T21" fmla="*/ 139 h 2072"/>
                  <a:gd name="T22" fmla="*/ 1932 w 2072"/>
                  <a:gd name="T23" fmla="*/ 518 h 2072"/>
                  <a:gd name="T24" fmla="*/ 2071 w 2072"/>
                  <a:gd name="T25" fmla="*/ 1036 h 2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72" h="2072">
                    <a:moveTo>
                      <a:pt x="2071" y="1036"/>
                    </a:moveTo>
                    <a:cubicBezTo>
                      <a:pt x="2071" y="1226"/>
                      <a:pt x="2027" y="1388"/>
                      <a:pt x="1932" y="1553"/>
                    </a:cubicBezTo>
                    <a:cubicBezTo>
                      <a:pt x="1837" y="1718"/>
                      <a:pt x="1718" y="1837"/>
                      <a:pt x="1553" y="1932"/>
                    </a:cubicBezTo>
                    <a:cubicBezTo>
                      <a:pt x="1388" y="2028"/>
                      <a:pt x="1226" y="2071"/>
                      <a:pt x="1036" y="2071"/>
                    </a:cubicBezTo>
                    <a:cubicBezTo>
                      <a:pt x="845" y="2071"/>
                      <a:pt x="683" y="2028"/>
                      <a:pt x="518" y="1932"/>
                    </a:cubicBezTo>
                    <a:cubicBezTo>
                      <a:pt x="353" y="1837"/>
                      <a:pt x="234" y="1718"/>
                      <a:pt x="139" y="1553"/>
                    </a:cubicBezTo>
                    <a:cubicBezTo>
                      <a:pt x="44" y="1388"/>
                      <a:pt x="0" y="1227"/>
                      <a:pt x="0" y="1036"/>
                    </a:cubicBezTo>
                    <a:cubicBezTo>
                      <a:pt x="0" y="846"/>
                      <a:pt x="44" y="683"/>
                      <a:pt x="139" y="518"/>
                    </a:cubicBezTo>
                    <a:cubicBezTo>
                      <a:pt x="234" y="353"/>
                      <a:pt x="353" y="234"/>
                      <a:pt x="518" y="139"/>
                    </a:cubicBezTo>
                    <a:cubicBezTo>
                      <a:pt x="683" y="44"/>
                      <a:pt x="845" y="0"/>
                      <a:pt x="1036" y="0"/>
                    </a:cubicBezTo>
                    <a:cubicBezTo>
                      <a:pt x="1226" y="0"/>
                      <a:pt x="1388" y="44"/>
                      <a:pt x="1553" y="139"/>
                    </a:cubicBezTo>
                    <a:cubicBezTo>
                      <a:pt x="1718" y="234"/>
                      <a:pt x="1837" y="353"/>
                      <a:pt x="1932" y="518"/>
                    </a:cubicBezTo>
                    <a:cubicBezTo>
                      <a:pt x="2027" y="683"/>
                      <a:pt x="2071" y="845"/>
                      <a:pt x="2071" y="1036"/>
                    </a:cubicBez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0" name="Freeform 24">
                <a:extLst>
                  <a:ext uri="{FF2B5EF4-FFF2-40B4-BE49-F238E27FC236}">
                    <a16:creationId xmlns:a16="http://schemas.microsoft.com/office/drawing/2014/main" id="{87DE3404-898E-44AD-9C13-BFDCFB03889A}"/>
                  </a:ext>
                </a:extLst>
              </p:cNvPr>
              <p:cNvSpPr>
                <a:spLocks noChangeArrowheads="1"/>
              </p:cNvSpPr>
              <p:nvPr/>
            </p:nvSpPr>
            <p:spPr bwMode="auto">
              <a:xfrm>
                <a:off x="2257151" y="1425078"/>
                <a:ext cx="205926" cy="510044"/>
              </a:xfrm>
              <a:custGeom>
                <a:avLst/>
                <a:gdLst>
                  <a:gd name="T0" fmla="*/ 584 w 664"/>
                  <a:gd name="T1" fmla="*/ 0 h 1648"/>
                  <a:gd name="T2" fmla="*/ 0 w 664"/>
                  <a:gd name="T3" fmla="*/ 854 h 1648"/>
                  <a:gd name="T4" fmla="*/ 663 w 664"/>
                  <a:gd name="T5" fmla="*/ 1647 h 1648"/>
                </a:gdLst>
                <a:ahLst/>
                <a:cxnLst>
                  <a:cxn ang="0">
                    <a:pos x="T0" y="T1"/>
                  </a:cxn>
                  <a:cxn ang="0">
                    <a:pos x="T2" y="T3"/>
                  </a:cxn>
                  <a:cxn ang="0">
                    <a:pos x="T4" y="T5"/>
                  </a:cxn>
                </a:cxnLst>
                <a:rect l="0" t="0" r="r" b="b"/>
                <a:pathLst>
                  <a:path w="664" h="1648">
                    <a:moveTo>
                      <a:pt x="584" y="0"/>
                    </a:moveTo>
                    <a:lnTo>
                      <a:pt x="0" y="854"/>
                    </a:lnTo>
                    <a:lnTo>
                      <a:pt x="663" y="1647"/>
                    </a:lnTo>
                  </a:path>
                </a:pathLst>
              </a:custGeom>
              <a:noFill/>
              <a:ln w="12700" cap="sq">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2" name="Line 25">
                <a:extLst>
                  <a:ext uri="{FF2B5EF4-FFF2-40B4-BE49-F238E27FC236}">
                    <a16:creationId xmlns:a16="http://schemas.microsoft.com/office/drawing/2014/main" id="{C337FA65-AEC0-4190-BCB0-61CDF436E564}"/>
                  </a:ext>
                </a:extLst>
              </p:cNvPr>
              <p:cNvSpPr>
                <a:spLocks noChangeShapeType="1"/>
              </p:cNvSpPr>
              <p:nvPr/>
            </p:nvSpPr>
            <p:spPr bwMode="auto">
              <a:xfrm flipH="1">
                <a:off x="1935304" y="1689648"/>
                <a:ext cx="323209" cy="1362"/>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3" name="Line 26">
                <a:extLst>
                  <a:ext uri="{FF2B5EF4-FFF2-40B4-BE49-F238E27FC236}">
                    <a16:creationId xmlns:a16="http://schemas.microsoft.com/office/drawing/2014/main" id="{CB3F6C5B-5F5A-456E-A384-AC073BA9AED2}"/>
                  </a:ext>
                </a:extLst>
              </p:cNvPr>
              <p:cNvSpPr>
                <a:spLocks noChangeShapeType="1"/>
              </p:cNvSpPr>
              <p:nvPr/>
            </p:nvSpPr>
            <p:spPr bwMode="auto">
              <a:xfrm>
                <a:off x="2704461" y="1433259"/>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4" name="Line 27">
                <a:extLst>
                  <a:ext uri="{FF2B5EF4-FFF2-40B4-BE49-F238E27FC236}">
                    <a16:creationId xmlns:a16="http://schemas.microsoft.com/office/drawing/2014/main" id="{DC2B7647-BB0E-4D29-AB4F-662E677A7E10}"/>
                  </a:ext>
                </a:extLst>
              </p:cNvPr>
              <p:cNvSpPr>
                <a:spLocks noChangeShapeType="1"/>
              </p:cNvSpPr>
              <p:nvPr/>
            </p:nvSpPr>
            <p:spPr bwMode="auto">
              <a:xfrm flipV="1">
                <a:off x="2704461" y="1622967"/>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sp>
            <p:nvSpPr>
              <p:cNvPr id="315" name="Line 28">
                <a:extLst>
                  <a:ext uri="{FF2B5EF4-FFF2-40B4-BE49-F238E27FC236}">
                    <a16:creationId xmlns:a16="http://schemas.microsoft.com/office/drawing/2014/main" id="{EF4DD125-F766-4F51-A7F4-B4532A2B5831}"/>
                  </a:ext>
                </a:extLst>
              </p:cNvPr>
              <p:cNvSpPr>
                <a:spLocks noChangeShapeType="1"/>
              </p:cNvSpPr>
              <p:nvPr/>
            </p:nvSpPr>
            <p:spPr bwMode="auto">
              <a:xfrm>
                <a:off x="2704461" y="1816478"/>
                <a:ext cx="384048" cy="0"/>
              </a:xfrm>
              <a:prstGeom prst="line">
                <a:avLst/>
              </a:prstGeom>
              <a:noFill/>
              <a:ln w="1270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charset="0"/>
                  <a:ea typeface="Arial" charset="0"/>
                  <a:cs typeface="Arial" charset="0"/>
                </a:endParaRPr>
              </a:p>
            </p:txBody>
          </p:sp>
        </p:grpSp>
        <p:sp>
          <p:nvSpPr>
            <p:cNvPr id="267" name="TextBox 266">
              <a:extLst>
                <a:ext uri="{FF2B5EF4-FFF2-40B4-BE49-F238E27FC236}">
                  <a16:creationId xmlns:a16="http://schemas.microsoft.com/office/drawing/2014/main" id="{BE22BDCB-3AAB-44C7-B7C0-9FF417461BB7}"/>
                </a:ext>
              </a:extLst>
            </p:cNvPr>
            <p:cNvSpPr txBox="1"/>
            <p:nvPr/>
          </p:nvSpPr>
          <p:spPr>
            <a:xfrm>
              <a:off x="263999" y="4810348"/>
              <a:ext cx="1549001"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Business/custom apps</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(Structured)</a:t>
              </a:r>
            </a:p>
          </p:txBody>
        </p:sp>
      </p:grpSp>
      <p:grpSp>
        <p:nvGrpSpPr>
          <p:cNvPr id="316" name="Group 315">
            <a:extLst>
              <a:ext uri="{FF2B5EF4-FFF2-40B4-BE49-F238E27FC236}">
                <a16:creationId xmlns:a16="http://schemas.microsoft.com/office/drawing/2014/main" id="{DF4651E4-EB40-4356-9810-10F0A36E6493}"/>
              </a:ext>
            </a:extLst>
          </p:cNvPr>
          <p:cNvGrpSpPr/>
          <p:nvPr/>
        </p:nvGrpSpPr>
        <p:grpSpPr>
          <a:xfrm>
            <a:off x="334844" y="2056017"/>
            <a:ext cx="1407312" cy="831610"/>
            <a:chOff x="334844" y="2247489"/>
            <a:chExt cx="1407312" cy="831610"/>
          </a:xfrm>
        </p:grpSpPr>
        <p:grpSp>
          <p:nvGrpSpPr>
            <p:cNvPr id="317" name="Group 316">
              <a:extLst>
                <a:ext uri="{FF2B5EF4-FFF2-40B4-BE49-F238E27FC236}">
                  <a16:creationId xmlns:a16="http://schemas.microsoft.com/office/drawing/2014/main" id="{F34460A1-41A4-40FF-9F25-64DDDCC7E2AB}"/>
                </a:ext>
              </a:extLst>
            </p:cNvPr>
            <p:cNvGrpSpPr/>
            <p:nvPr/>
          </p:nvGrpSpPr>
          <p:grpSpPr>
            <a:xfrm>
              <a:off x="891641" y="2247489"/>
              <a:ext cx="293717" cy="359549"/>
              <a:chOff x="965200" y="3436897"/>
              <a:chExt cx="528881" cy="647424"/>
            </a:xfrm>
          </p:grpSpPr>
          <p:grpSp>
            <p:nvGrpSpPr>
              <p:cNvPr id="319" name="Group 318">
                <a:extLst>
                  <a:ext uri="{FF2B5EF4-FFF2-40B4-BE49-F238E27FC236}">
                    <a16:creationId xmlns:a16="http://schemas.microsoft.com/office/drawing/2014/main" id="{4CC3FAEA-2858-45A6-AEF4-203BC398822A}"/>
                  </a:ext>
                </a:extLst>
              </p:cNvPr>
              <p:cNvGrpSpPr/>
              <p:nvPr/>
            </p:nvGrpSpPr>
            <p:grpSpPr>
              <a:xfrm flipH="1">
                <a:off x="965200" y="3436897"/>
                <a:ext cx="528881" cy="647424"/>
                <a:chOff x="3003960" y="3685414"/>
                <a:chExt cx="403310" cy="493707"/>
              </a:xfrm>
            </p:grpSpPr>
            <p:sp>
              <p:nvSpPr>
                <p:cNvPr id="324" name="Snip Single Corner Rectangle 26">
                  <a:extLst>
                    <a:ext uri="{FF2B5EF4-FFF2-40B4-BE49-F238E27FC236}">
                      <a16:creationId xmlns:a16="http://schemas.microsoft.com/office/drawing/2014/main" id="{691423F9-EF7A-4710-95BE-7BCF472DEF8D}"/>
                    </a:ext>
                  </a:extLst>
                </p:cNvPr>
                <p:cNvSpPr/>
                <p:nvPr/>
              </p:nvSpPr>
              <p:spPr bwMode="auto">
                <a:xfrm flipH="1">
                  <a:off x="3003960" y="3685414"/>
                  <a:ext cx="403310" cy="493707"/>
                </a:xfrm>
                <a:prstGeom prst="snip1Rect">
                  <a:avLst>
                    <a:gd name="adj" fmla="val 28736"/>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25" name="Triangle 27">
                  <a:extLst>
                    <a:ext uri="{FF2B5EF4-FFF2-40B4-BE49-F238E27FC236}">
                      <a16:creationId xmlns:a16="http://schemas.microsoft.com/office/drawing/2014/main" id="{1421789C-81C0-4A51-B2A7-703B41E3179E}"/>
                    </a:ext>
                  </a:extLst>
                </p:cNvPr>
                <p:cNvSpPr/>
                <p:nvPr/>
              </p:nvSpPr>
              <p:spPr bwMode="auto">
                <a:xfrm rot="8100000">
                  <a:off x="3012552" y="3733609"/>
                  <a:ext cx="160049" cy="80930"/>
                </a:xfrm>
                <a:prstGeom prst="triangle">
                  <a:avLst/>
                </a:prstGeom>
                <a:noFill/>
                <a:ln w="12700">
                  <a:solidFill>
                    <a:schemeClr val="tx1"/>
                  </a:solidFill>
                  <a:beve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320" name="Straight Connector 319">
                <a:extLst>
                  <a:ext uri="{FF2B5EF4-FFF2-40B4-BE49-F238E27FC236}">
                    <a16:creationId xmlns:a16="http://schemas.microsoft.com/office/drawing/2014/main" id="{04E3C1E6-5A90-42F7-9EF1-B9111923A980}"/>
                  </a:ext>
                </a:extLst>
              </p:cNvPr>
              <p:cNvCxnSpPr/>
              <p:nvPr/>
            </p:nvCxnSpPr>
            <p:spPr>
              <a:xfrm>
                <a:off x="1047750" y="3578225"/>
                <a:ext cx="2159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29ACB72-A093-4EDF-BAEF-74CB3ED8E431}"/>
                  </a:ext>
                </a:extLst>
              </p:cNvPr>
              <p:cNvCxnSpPr/>
              <p:nvPr/>
            </p:nvCxnSpPr>
            <p:spPr>
              <a:xfrm>
                <a:off x="1047750" y="3697817"/>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A9C419E2-5A12-4879-9B4D-4C90666946B1}"/>
                  </a:ext>
                </a:extLst>
              </p:cNvPr>
              <p:cNvCxnSpPr/>
              <p:nvPr/>
            </p:nvCxnSpPr>
            <p:spPr>
              <a:xfrm>
                <a:off x="1047750" y="3817409"/>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4E283444-AC1F-4719-B7F0-D679907CCCEA}"/>
                  </a:ext>
                </a:extLst>
              </p:cNvPr>
              <p:cNvCxnSpPr/>
              <p:nvPr/>
            </p:nvCxnSpPr>
            <p:spPr>
              <a:xfrm>
                <a:off x="1047750" y="3937000"/>
                <a:ext cx="368300" cy="0"/>
              </a:xfrm>
              <a:prstGeom prst="line">
                <a:avLst/>
              </a:prstGeom>
              <a:ln w="12700" cap="rnd">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sp>
          <p:nvSpPr>
            <p:cNvPr id="318" name="TextBox 317">
              <a:extLst>
                <a:ext uri="{FF2B5EF4-FFF2-40B4-BE49-F238E27FC236}">
                  <a16:creationId xmlns:a16="http://schemas.microsoft.com/office/drawing/2014/main" id="{16D129FC-7872-4F9B-B2DE-FC5F5F27B017}"/>
                </a:ext>
              </a:extLst>
            </p:cNvPr>
            <p:cNvSpPr txBox="1"/>
            <p:nvPr/>
          </p:nvSpPr>
          <p:spPr>
            <a:xfrm>
              <a:off x="334844" y="2678989"/>
              <a:ext cx="1407312"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Logs, files and media</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sp>
        <p:nvSpPr>
          <p:cNvPr id="327" name="Rectangle 326">
            <a:extLst>
              <a:ext uri="{FF2B5EF4-FFF2-40B4-BE49-F238E27FC236}">
                <a16:creationId xmlns:a16="http://schemas.microsoft.com/office/drawing/2014/main" id="{3D7BF4C0-5668-4A05-942A-034EB47DAED3}"/>
              </a:ext>
            </a:extLst>
          </p:cNvPr>
          <p:cNvSpPr/>
          <p:nvPr/>
        </p:nvSpPr>
        <p:spPr>
          <a:xfrm>
            <a:off x="8371070" y="5518173"/>
            <a:ext cx="125758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SQL Data Warehouse</a:t>
            </a:r>
          </a:p>
        </p:txBody>
      </p:sp>
      <p:grpSp>
        <p:nvGrpSpPr>
          <p:cNvPr id="328" name="Group 327">
            <a:extLst>
              <a:ext uri="{FF2B5EF4-FFF2-40B4-BE49-F238E27FC236}">
                <a16:creationId xmlns:a16="http://schemas.microsoft.com/office/drawing/2014/main" id="{7EFFBCB4-B86D-440D-9BF4-0BDBF0D0A5B4}"/>
              </a:ext>
            </a:extLst>
          </p:cNvPr>
          <p:cNvGrpSpPr/>
          <p:nvPr/>
        </p:nvGrpSpPr>
        <p:grpSpPr>
          <a:xfrm>
            <a:off x="8734800" y="4936328"/>
            <a:ext cx="530125" cy="520604"/>
            <a:chOff x="2549926" y="1227604"/>
            <a:chExt cx="5177116" cy="5084148"/>
          </a:xfrm>
        </p:grpSpPr>
        <p:sp>
          <p:nvSpPr>
            <p:cNvPr id="329" name="Freeform: Shape 821">
              <a:extLst>
                <a:ext uri="{FF2B5EF4-FFF2-40B4-BE49-F238E27FC236}">
                  <a16:creationId xmlns:a16="http://schemas.microsoft.com/office/drawing/2014/main" id="{55CC9F18-D52C-4A51-AB8B-8D1DC944F14B}"/>
                </a:ext>
              </a:extLst>
            </p:cNvPr>
            <p:cNvSpPr/>
            <p:nvPr/>
          </p:nvSpPr>
          <p:spPr bwMode="auto">
            <a:xfrm>
              <a:off x="2549926" y="1227604"/>
              <a:ext cx="4001266" cy="3614060"/>
            </a:xfrm>
            <a:custGeom>
              <a:avLst/>
              <a:gdLst>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72234 w 4001268"/>
                <a:gd name="connsiteY5" fmla="*/ 1559139 h 3614059"/>
                <a:gd name="connsiteX6" fmla="*/ 629034 w 4001268"/>
                <a:gd name="connsiteY6" fmla="*/ 1559139 h 3614059"/>
                <a:gd name="connsiteX7" fmla="*/ 629034 w 4001268"/>
                <a:gd name="connsiteY7" fmla="*/ 3614059 h 3614059"/>
                <a:gd name="connsiteX8" fmla="*/ 342168 w 4001268"/>
                <a:gd name="connsiteY8" fmla="*/ 3614059 h 3614059"/>
                <a:gd name="connsiteX9" fmla="*/ 342168 w 4001268"/>
                <a:gd name="connsiteY9" fmla="*/ 1445188 h 3614059"/>
                <a:gd name="connsiteX10" fmla="*/ 0 w 4001268"/>
                <a:gd name="connsiteY10" fmla="*/ 1445188 h 3614059"/>
                <a:gd name="connsiteX11" fmla="*/ 2000634 w 4001268"/>
                <a:gd name="connsiteY11"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9101 w 4001268"/>
                <a:gd name="connsiteY3" fmla="*/ 3614059 h 3614059"/>
                <a:gd name="connsiteX4" fmla="*/ 3372234 w 4001268"/>
                <a:gd name="connsiteY4" fmla="*/ 3614059 h 3614059"/>
                <a:gd name="connsiteX5" fmla="*/ 3368677 w 4001268"/>
                <a:gd name="connsiteY5" fmla="*/ 2037434 h 3614059"/>
                <a:gd name="connsiteX6" fmla="*/ 3372234 w 4001268"/>
                <a:gd name="connsiteY6" fmla="*/ 1559139 h 3614059"/>
                <a:gd name="connsiteX7" fmla="*/ 629034 w 4001268"/>
                <a:gd name="connsiteY7" fmla="*/ 1559139 h 3614059"/>
                <a:gd name="connsiteX8" fmla="*/ 629034 w 4001268"/>
                <a:gd name="connsiteY8" fmla="*/ 3614059 h 3614059"/>
                <a:gd name="connsiteX9" fmla="*/ 342168 w 4001268"/>
                <a:gd name="connsiteY9" fmla="*/ 3614059 h 3614059"/>
                <a:gd name="connsiteX10" fmla="*/ 342168 w 4001268"/>
                <a:gd name="connsiteY10" fmla="*/ 1445188 h 3614059"/>
                <a:gd name="connsiteX11" fmla="*/ 0 w 4001268"/>
                <a:gd name="connsiteY11" fmla="*/ 1445188 h 3614059"/>
                <a:gd name="connsiteX12" fmla="*/ 2000634 w 4001268"/>
                <a:gd name="connsiteY12" fmla="*/ 0 h 3614059"/>
                <a:gd name="connsiteX0" fmla="*/ 2000634 w 4001268"/>
                <a:gd name="connsiteY0" fmla="*/ 0 h 3614059"/>
                <a:gd name="connsiteX1" fmla="*/ 4001268 w 4001268"/>
                <a:gd name="connsiteY1" fmla="*/ 1445188 h 3614059"/>
                <a:gd name="connsiteX2" fmla="*/ 3659101 w 4001268"/>
                <a:gd name="connsiteY2" fmla="*/ 1445188 h 3614059"/>
                <a:gd name="connsiteX3" fmla="*/ 3657271 w 4001268"/>
                <a:gd name="connsiteY3" fmla="*/ 1960474 h 3614059"/>
                <a:gd name="connsiteX4" fmla="*/ 3659101 w 4001268"/>
                <a:gd name="connsiteY4" fmla="*/ 3614059 h 3614059"/>
                <a:gd name="connsiteX5" fmla="*/ 3372234 w 4001268"/>
                <a:gd name="connsiteY5" fmla="*/ 3614059 h 3614059"/>
                <a:gd name="connsiteX6" fmla="*/ 3368677 w 4001268"/>
                <a:gd name="connsiteY6" fmla="*/ 2037434 h 3614059"/>
                <a:gd name="connsiteX7" fmla="*/ 3372234 w 4001268"/>
                <a:gd name="connsiteY7" fmla="*/ 1559139 h 3614059"/>
                <a:gd name="connsiteX8" fmla="*/ 629034 w 4001268"/>
                <a:gd name="connsiteY8" fmla="*/ 1559139 h 3614059"/>
                <a:gd name="connsiteX9" fmla="*/ 629034 w 4001268"/>
                <a:gd name="connsiteY9" fmla="*/ 3614059 h 3614059"/>
                <a:gd name="connsiteX10" fmla="*/ 342168 w 4001268"/>
                <a:gd name="connsiteY10" fmla="*/ 3614059 h 3614059"/>
                <a:gd name="connsiteX11" fmla="*/ 342168 w 4001268"/>
                <a:gd name="connsiteY11" fmla="*/ 1445188 h 3614059"/>
                <a:gd name="connsiteX12" fmla="*/ 0 w 4001268"/>
                <a:gd name="connsiteY12" fmla="*/ 1445188 h 3614059"/>
                <a:gd name="connsiteX13" fmla="*/ 2000634 w 4001268"/>
                <a:gd name="connsiteY13" fmla="*/ 0 h 3614059"/>
                <a:gd name="connsiteX0" fmla="*/ 3659101 w 4305542"/>
                <a:gd name="connsiteY0" fmla="*/ 3614059 h 4260500"/>
                <a:gd name="connsiteX1" fmla="*/ 3372234 w 4305542"/>
                <a:gd name="connsiteY1" fmla="*/ 3614059 h 4260500"/>
                <a:gd name="connsiteX2" fmla="*/ 3368677 w 4305542"/>
                <a:gd name="connsiteY2" fmla="*/ 2037434 h 4260500"/>
                <a:gd name="connsiteX3" fmla="*/ 3372234 w 4305542"/>
                <a:gd name="connsiteY3" fmla="*/ 1559139 h 4260500"/>
                <a:gd name="connsiteX4" fmla="*/ 629034 w 4305542"/>
                <a:gd name="connsiteY4" fmla="*/ 1559139 h 4260500"/>
                <a:gd name="connsiteX5" fmla="*/ 629034 w 4305542"/>
                <a:gd name="connsiteY5" fmla="*/ 3614059 h 4260500"/>
                <a:gd name="connsiteX6" fmla="*/ 342168 w 4305542"/>
                <a:gd name="connsiteY6" fmla="*/ 3614059 h 4260500"/>
                <a:gd name="connsiteX7" fmla="*/ 342168 w 4305542"/>
                <a:gd name="connsiteY7" fmla="*/ 1445188 h 4260500"/>
                <a:gd name="connsiteX8" fmla="*/ 0 w 4305542"/>
                <a:gd name="connsiteY8" fmla="*/ 1445188 h 4260500"/>
                <a:gd name="connsiteX9" fmla="*/ 2000634 w 4305542"/>
                <a:gd name="connsiteY9" fmla="*/ 0 h 4260500"/>
                <a:gd name="connsiteX10" fmla="*/ 4001268 w 4305542"/>
                <a:gd name="connsiteY10" fmla="*/ 1445188 h 4260500"/>
                <a:gd name="connsiteX11" fmla="*/ 3659101 w 4305542"/>
                <a:gd name="connsiteY11" fmla="*/ 1445188 h 4260500"/>
                <a:gd name="connsiteX12" fmla="*/ 3657271 w 4305542"/>
                <a:gd name="connsiteY12" fmla="*/ 1960474 h 4260500"/>
                <a:gd name="connsiteX13" fmla="*/ 4305541 w 4305542"/>
                <a:gd name="connsiteY13" fmla="*/ 4260500 h 4260500"/>
                <a:gd name="connsiteX0" fmla="*/ 3659101 w 4001268"/>
                <a:gd name="connsiteY0" fmla="*/ 3614059 h 3614059"/>
                <a:gd name="connsiteX1" fmla="*/ 3372234 w 4001268"/>
                <a:gd name="connsiteY1" fmla="*/ 3614059 h 3614059"/>
                <a:gd name="connsiteX2" fmla="*/ 3368677 w 4001268"/>
                <a:gd name="connsiteY2" fmla="*/ 2037434 h 3614059"/>
                <a:gd name="connsiteX3" fmla="*/ 3372234 w 4001268"/>
                <a:gd name="connsiteY3" fmla="*/ 1559139 h 3614059"/>
                <a:gd name="connsiteX4" fmla="*/ 629034 w 4001268"/>
                <a:gd name="connsiteY4" fmla="*/ 1559139 h 3614059"/>
                <a:gd name="connsiteX5" fmla="*/ 629034 w 4001268"/>
                <a:gd name="connsiteY5" fmla="*/ 3614059 h 3614059"/>
                <a:gd name="connsiteX6" fmla="*/ 342168 w 4001268"/>
                <a:gd name="connsiteY6" fmla="*/ 3614059 h 3614059"/>
                <a:gd name="connsiteX7" fmla="*/ 342168 w 4001268"/>
                <a:gd name="connsiteY7" fmla="*/ 1445188 h 3614059"/>
                <a:gd name="connsiteX8" fmla="*/ 0 w 4001268"/>
                <a:gd name="connsiteY8" fmla="*/ 1445188 h 3614059"/>
                <a:gd name="connsiteX9" fmla="*/ 2000634 w 4001268"/>
                <a:gd name="connsiteY9" fmla="*/ 0 h 3614059"/>
                <a:gd name="connsiteX10" fmla="*/ 4001268 w 4001268"/>
                <a:gd name="connsiteY10" fmla="*/ 1445188 h 3614059"/>
                <a:gd name="connsiteX11" fmla="*/ 3659101 w 4001268"/>
                <a:gd name="connsiteY11" fmla="*/ 1445188 h 3614059"/>
                <a:gd name="connsiteX12" fmla="*/ 3657271 w 4001268"/>
                <a:gd name="connsiteY12" fmla="*/ 1960474 h 3614059"/>
                <a:gd name="connsiteX0" fmla="*/ 3372234 w 4001268"/>
                <a:gd name="connsiteY0" fmla="*/ 3614059 h 3614059"/>
                <a:gd name="connsiteX1" fmla="*/ 3368677 w 4001268"/>
                <a:gd name="connsiteY1" fmla="*/ 2037434 h 3614059"/>
                <a:gd name="connsiteX2" fmla="*/ 3372234 w 4001268"/>
                <a:gd name="connsiteY2" fmla="*/ 1559139 h 3614059"/>
                <a:gd name="connsiteX3" fmla="*/ 629034 w 4001268"/>
                <a:gd name="connsiteY3" fmla="*/ 1559139 h 3614059"/>
                <a:gd name="connsiteX4" fmla="*/ 629034 w 4001268"/>
                <a:gd name="connsiteY4" fmla="*/ 3614059 h 3614059"/>
                <a:gd name="connsiteX5" fmla="*/ 342168 w 4001268"/>
                <a:gd name="connsiteY5" fmla="*/ 3614059 h 3614059"/>
                <a:gd name="connsiteX6" fmla="*/ 342168 w 4001268"/>
                <a:gd name="connsiteY6" fmla="*/ 1445188 h 3614059"/>
                <a:gd name="connsiteX7" fmla="*/ 0 w 4001268"/>
                <a:gd name="connsiteY7" fmla="*/ 1445188 h 3614059"/>
                <a:gd name="connsiteX8" fmla="*/ 2000634 w 4001268"/>
                <a:gd name="connsiteY8" fmla="*/ 0 h 3614059"/>
                <a:gd name="connsiteX9" fmla="*/ 4001268 w 4001268"/>
                <a:gd name="connsiteY9" fmla="*/ 1445188 h 3614059"/>
                <a:gd name="connsiteX10" fmla="*/ 3659101 w 4001268"/>
                <a:gd name="connsiteY10" fmla="*/ 1445188 h 3614059"/>
                <a:gd name="connsiteX11" fmla="*/ 3657271 w 4001268"/>
                <a:gd name="connsiteY11" fmla="*/ 1960474 h 3614059"/>
                <a:gd name="connsiteX0" fmla="*/ 3368677 w 4001268"/>
                <a:gd name="connsiteY0" fmla="*/ 2037434 h 3614059"/>
                <a:gd name="connsiteX1" fmla="*/ 3372234 w 4001268"/>
                <a:gd name="connsiteY1" fmla="*/ 1559139 h 3614059"/>
                <a:gd name="connsiteX2" fmla="*/ 629034 w 4001268"/>
                <a:gd name="connsiteY2" fmla="*/ 1559139 h 3614059"/>
                <a:gd name="connsiteX3" fmla="*/ 629034 w 4001268"/>
                <a:gd name="connsiteY3" fmla="*/ 3614059 h 3614059"/>
                <a:gd name="connsiteX4" fmla="*/ 342168 w 4001268"/>
                <a:gd name="connsiteY4" fmla="*/ 3614059 h 3614059"/>
                <a:gd name="connsiteX5" fmla="*/ 342168 w 4001268"/>
                <a:gd name="connsiteY5" fmla="*/ 1445188 h 3614059"/>
                <a:gd name="connsiteX6" fmla="*/ 0 w 4001268"/>
                <a:gd name="connsiteY6" fmla="*/ 1445188 h 3614059"/>
                <a:gd name="connsiteX7" fmla="*/ 2000634 w 4001268"/>
                <a:gd name="connsiteY7" fmla="*/ 0 h 3614059"/>
                <a:gd name="connsiteX8" fmla="*/ 4001268 w 4001268"/>
                <a:gd name="connsiteY8" fmla="*/ 1445188 h 3614059"/>
                <a:gd name="connsiteX9" fmla="*/ 3659101 w 4001268"/>
                <a:gd name="connsiteY9" fmla="*/ 1445188 h 3614059"/>
                <a:gd name="connsiteX10" fmla="*/ 3657271 w 4001268"/>
                <a:gd name="connsiteY10" fmla="*/ 1960474 h 361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1268" h="3614059">
                  <a:moveTo>
                    <a:pt x="3368677" y="2037434"/>
                  </a:moveTo>
                  <a:cubicBezTo>
                    <a:pt x="3369863" y="1878002"/>
                    <a:pt x="3371048" y="1718571"/>
                    <a:pt x="3372234" y="1559139"/>
                  </a:cubicBezTo>
                  <a:lnTo>
                    <a:pt x="629034" y="1559139"/>
                  </a:lnTo>
                  <a:lnTo>
                    <a:pt x="629034" y="3614059"/>
                  </a:lnTo>
                  <a:lnTo>
                    <a:pt x="342168" y="3614059"/>
                  </a:lnTo>
                  <a:lnTo>
                    <a:pt x="342168" y="1445188"/>
                  </a:lnTo>
                  <a:lnTo>
                    <a:pt x="0" y="1445188"/>
                  </a:lnTo>
                  <a:lnTo>
                    <a:pt x="2000634" y="0"/>
                  </a:lnTo>
                  <a:lnTo>
                    <a:pt x="4001268" y="1445188"/>
                  </a:lnTo>
                  <a:lnTo>
                    <a:pt x="3659101" y="1445188"/>
                  </a:lnTo>
                  <a:lnTo>
                    <a:pt x="3657271" y="1960474"/>
                  </a:ln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0" name="Rectangle 329">
              <a:extLst>
                <a:ext uri="{FF2B5EF4-FFF2-40B4-BE49-F238E27FC236}">
                  <a16:creationId xmlns:a16="http://schemas.microsoft.com/office/drawing/2014/main" id="{E1AC9BEC-FA43-4451-8931-F06DC53BAE0A}"/>
                </a:ext>
              </a:extLst>
            </p:cNvPr>
            <p:cNvSpPr/>
            <p:nvPr/>
          </p:nvSpPr>
          <p:spPr bwMode="auto">
            <a:xfrm>
              <a:off x="3364798"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1" name="Rectangle 330">
              <a:extLst>
                <a:ext uri="{FF2B5EF4-FFF2-40B4-BE49-F238E27FC236}">
                  <a16:creationId xmlns:a16="http://schemas.microsoft.com/office/drawing/2014/main" id="{8AB55B27-648B-4990-BCEE-3C1F94427B64}"/>
                </a:ext>
              </a:extLst>
            </p:cNvPr>
            <p:cNvSpPr/>
            <p:nvPr/>
          </p:nvSpPr>
          <p:spPr bwMode="auto">
            <a:xfrm>
              <a:off x="3968585"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2" name="Rectangle 331">
              <a:extLst>
                <a:ext uri="{FF2B5EF4-FFF2-40B4-BE49-F238E27FC236}">
                  <a16:creationId xmlns:a16="http://schemas.microsoft.com/office/drawing/2014/main" id="{7E714FFA-2BE3-4677-BE71-F020390A8F8E}"/>
                </a:ext>
              </a:extLst>
            </p:cNvPr>
            <p:cNvSpPr/>
            <p:nvPr/>
          </p:nvSpPr>
          <p:spPr bwMode="auto">
            <a:xfrm>
              <a:off x="4572371" y="4227868"/>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3" name="Rectangle 332">
              <a:extLst>
                <a:ext uri="{FF2B5EF4-FFF2-40B4-BE49-F238E27FC236}">
                  <a16:creationId xmlns:a16="http://schemas.microsoft.com/office/drawing/2014/main" id="{019670C3-FBCC-4FF7-8400-62601D333303}"/>
                </a:ext>
              </a:extLst>
            </p:cNvPr>
            <p:cNvSpPr/>
            <p:nvPr/>
          </p:nvSpPr>
          <p:spPr bwMode="auto">
            <a:xfrm>
              <a:off x="3364798"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4" name="Rectangle 333">
              <a:extLst>
                <a:ext uri="{FF2B5EF4-FFF2-40B4-BE49-F238E27FC236}">
                  <a16:creationId xmlns:a16="http://schemas.microsoft.com/office/drawing/2014/main" id="{94293033-F6C5-4E32-AF00-E56DAD402A6A}"/>
                </a:ext>
              </a:extLst>
            </p:cNvPr>
            <p:cNvSpPr/>
            <p:nvPr/>
          </p:nvSpPr>
          <p:spPr bwMode="auto">
            <a:xfrm>
              <a:off x="3968585" y="3624080"/>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5" name="Rectangle 334">
              <a:extLst>
                <a:ext uri="{FF2B5EF4-FFF2-40B4-BE49-F238E27FC236}">
                  <a16:creationId xmlns:a16="http://schemas.microsoft.com/office/drawing/2014/main" id="{E89FA57B-B8F3-45C8-86F3-910358097E53}"/>
                </a:ext>
              </a:extLst>
            </p:cNvPr>
            <p:cNvSpPr/>
            <p:nvPr/>
          </p:nvSpPr>
          <p:spPr bwMode="auto">
            <a:xfrm>
              <a:off x="3777367" y="3020291"/>
              <a:ext cx="603787" cy="603789"/>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36" name="Cylinder 828">
              <a:extLst>
                <a:ext uri="{FF2B5EF4-FFF2-40B4-BE49-F238E27FC236}">
                  <a16:creationId xmlns:a16="http://schemas.microsoft.com/office/drawing/2014/main" id="{73D24104-9D13-4B10-87B1-AF663F50A7E3}"/>
                </a:ext>
              </a:extLst>
            </p:cNvPr>
            <p:cNvSpPr/>
            <p:nvPr/>
          </p:nvSpPr>
          <p:spPr bwMode="auto">
            <a:xfrm>
              <a:off x="5335724" y="3170126"/>
              <a:ext cx="2391318" cy="3141626"/>
            </a:xfrm>
            <a:prstGeom prst="can">
              <a:avLst>
                <a:gd name="adj" fmla="val 39530"/>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78D7"/>
                </a:solidFill>
                <a:effectLst/>
                <a:uLnTx/>
                <a:uFillTx/>
                <a:latin typeface="Segoe UI Light"/>
                <a:ea typeface="Segoe UI" pitchFamily="34" charset="0"/>
                <a:cs typeface="Segoe UI" pitchFamily="34" charset="0"/>
              </a:endParaRPr>
            </a:p>
          </p:txBody>
        </p:sp>
      </p:grpSp>
      <p:sp>
        <p:nvSpPr>
          <p:cNvPr id="345" name="Rectangle 344">
            <a:extLst>
              <a:ext uri="{FF2B5EF4-FFF2-40B4-BE49-F238E27FC236}">
                <a16:creationId xmlns:a16="http://schemas.microsoft.com/office/drawing/2014/main" id="{A2BA10AF-5D0E-4413-BC54-2639A97604E2}"/>
              </a:ext>
            </a:extLst>
          </p:cNvPr>
          <p:cNvSpPr/>
          <p:nvPr/>
        </p:nvSpPr>
        <p:spPr>
          <a:xfrm>
            <a:off x="9497649" y="5518173"/>
            <a:ext cx="106582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Analysis Services</a:t>
            </a:r>
          </a:p>
        </p:txBody>
      </p:sp>
      <p:cxnSp>
        <p:nvCxnSpPr>
          <p:cNvPr id="347" name="Straight Arrow Connector 346">
            <a:extLst>
              <a:ext uri="{FF2B5EF4-FFF2-40B4-BE49-F238E27FC236}">
                <a16:creationId xmlns:a16="http://schemas.microsoft.com/office/drawing/2014/main" id="{2A00B7CC-4C7B-4845-8C60-E0BE3A472615}"/>
              </a:ext>
            </a:extLst>
          </p:cNvPr>
          <p:cNvCxnSpPr/>
          <p:nvPr/>
        </p:nvCxnSpPr>
        <p:spPr>
          <a:xfrm>
            <a:off x="1874707" y="2945693"/>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cxnSp>
        <p:nvCxnSpPr>
          <p:cNvPr id="348" name="Straight Arrow Connector 347">
            <a:extLst>
              <a:ext uri="{FF2B5EF4-FFF2-40B4-BE49-F238E27FC236}">
                <a16:creationId xmlns:a16="http://schemas.microsoft.com/office/drawing/2014/main" id="{392F730B-6D3F-4528-8C88-38D414DCDF66}"/>
              </a:ext>
            </a:extLst>
          </p:cNvPr>
          <p:cNvCxnSpPr/>
          <p:nvPr/>
        </p:nvCxnSpPr>
        <p:spPr>
          <a:xfrm>
            <a:off x="1874707" y="5400869"/>
            <a:ext cx="105238" cy="0"/>
          </a:xfrm>
          <a:prstGeom prst="straightConnector1">
            <a:avLst/>
          </a:prstGeom>
          <a:ln w="12700">
            <a:solidFill>
              <a:schemeClr val="tx2"/>
            </a:solidFill>
            <a:prstDash val="dash"/>
            <a:headEnd type="none"/>
            <a:tailEnd type="triangle" w="med" len="sm"/>
          </a:ln>
        </p:spPr>
        <p:style>
          <a:lnRef idx="1">
            <a:schemeClr val="accent1"/>
          </a:lnRef>
          <a:fillRef idx="0">
            <a:schemeClr val="accent1"/>
          </a:fillRef>
          <a:effectRef idx="0">
            <a:schemeClr val="accent1"/>
          </a:effectRef>
          <a:fontRef idx="minor">
            <a:schemeClr val="tx1"/>
          </a:fontRef>
        </p:style>
      </p:cxnSp>
      <p:sp>
        <p:nvSpPr>
          <p:cNvPr id="349" name="Rectangle 348">
            <a:extLst>
              <a:ext uri="{FF2B5EF4-FFF2-40B4-BE49-F238E27FC236}">
                <a16:creationId xmlns:a16="http://schemas.microsoft.com/office/drawing/2014/main" id="{59F89DC2-0D3D-4D71-A7DB-324203F79B0F}"/>
              </a:ext>
            </a:extLst>
          </p:cNvPr>
          <p:cNvSpPr/>
          <p:nvPr/>
        </p:nvSpPr>
        <p:spPr>
          <a:xfrm>
            <a:off x="2460504" y="5518173"/>
            <a:ext cx="133081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Data Factory </a:t>
            </a:r>
          </a:p>
        </p:txBody>
      </p:sp>
      <p:grpSp>
        <p:nvGrpSpPr>
          <p:cNvPr id="350" name="Group 349">
            <a:extLst>
              <a:ext uri="{FF2B5EF4-FFF2-40B4-BE49-F238E27FC236}">
                <a16:creationId xmlns:a16="http://schemas.microsoft.com/office/drawing/2014/main" id="{C93B19D8-B22C-43B8-BB17-8D2EFA2D3859}"/>
              </a:ext>
            </a:extLst>
          </p:cNvPr>
          <p:cNvGrpSpPr/>
          <p:nvPr/>
        </p:nvGrpSpPr>
        <p:grpSpPr>
          <a:xfrm>
            <a:off x="2875970" y="5037345"/>
            <a:ext cx="423284" cy="416651"/>
            <a:chOff x="5279190" y="5401430"/>
            <a:chExt cx="1101836" cy="1106637"/>
          </a:xfrm>
        </p:grpSpPr>
        <p:sp>
          <p:nvSpPr>
            <p:cNvPr id="351" name="Freeform: Shape 815">
              <a:extLst>
                <a:ext uri="{FF2B5EF4-FFF2-40B4-BE49-F238E27FC236}">
                  <a16:creationId xmlns:a16="http://schemas.microsoft.com/office/drawing/2014/main" id="{488E174C-D494-433A-BE66-322D56D54F33}"/>
                </a:ext>
              </a:extLst>
            </p:cNvPr>
            <p:cNvSpPr/>
            <p:nvPr/>
          </p:nvSpPr>
          <p:spPr bwMode="auto">
            <a:xfrm>
              <a:off x="5708249"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2" name="Freeform: Shape 816">
              <a:extLst>
                <a:ext uri="{FF2B5EF4-FFF2-40B4-BE49-F238E27FC236}">
                  <a16:creationId xmlns:a16="http://schemas.microsoft.com/office/drawing/2014/main" id="{5389BB7C-769A-4346-9238-3147CD0283DB}"/>
                </a:ext>
              </a:extLst>
            </p:cNvPr>
            <p:cNvSpPr/>
            <p:nvPr/>
          </p:nvSpPr>
          <p:spPr bwMode="auto">
            <a:xfrm>
              <a:off x="5921817"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3" name="Freeform: Shape 817">
              <a:extLst>
                <a:ext uri="{FF2B5EF4-FFF2-40B4-BE49-F238E27FC236}">
                  <a16:creationId xmlns:a16="http://schemas.microsoft.com/office/drawing/2014/main" id="{E825E05B-C51B-48F5-8136-96F3EA23D836}"/>
                </a:ext>
              </a:extLst>
            </p:cNvPr>
            <p:cNvSpPr/>
            <p:nvPr/>
          </p:nvSpPr>
          <p:spPr bwMode="auto">
            <a:xfrm>
              <a:off x="6135385" y="6208019"/>
              <a:ext cx="122821" cy="122820"/>
            </a:xfrm>
            <a:custGeom>
              <a:avLst/>
              <a:gdLst>
                <a:gd name="connsiteX0" fmla="*/ 0 w 122821"/>
                <a:gd name="connsiteY0" fmla="*/ 0 h 122820"/>
                <a:gd name="connsiteX1" fmla="*/ 122821 w 122821"/>
                <a:gd name="connsiteY1" fmla="*/ 0 h 122820"/>
                <a:gd name="connsiteX2" fmla="*/ 122821 w 122821"/>
                <a:gd name="connsiteY2" fmla="*/ 122820 h 122820"/>
                <a:gd name="connsiteX3" fmla="*/ 0 w 122821"/>
                <a:gd name="connsiteY3" fmla="*/ 122820 h 122820"/>
                <a:gd name="connsiteX4" fmla="*/ 0 w 122821"/>
                <a:gd name="connsiteY4" fmla="*/ 0 h 122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821" h="122820">
                  <a:moveTo>
                    <a:pt x="0" y="0"/>
                  </a:moveTo>
                  <a:lnTo>
                    <a:pt x="122821" y="0"/>
                  </a:lnTo>
                  <a:lnTo>
                    <a:pt x="122821" y="122820"/>
                  </a:lnTo>
                  <a:lnTo>
                    <a:pt x="0" y="122820"/>
                  </a:lnTo>
                  <a:lnTo>
                    <a:pt x="0"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4" name="Freeform: Shape 818">
              <a:extLst>
                <a:ext uri="{FF2B5EF4-FFF2-40B4-BE49-F238E27FC236}">
                  <a16:creationId xmlns:a16="http://schemas.microsoft.com/office/drawing/2014/main" id="{496713B9-C93B-4EE5-B06A-58C81749583A}"/>
                </a:ext>
              </a:extLst>
            </p:cNvPr>
            <p:cNvSpPr/>
            <p:nvPr/>
          </p:nvSpPr>
          <p:spPr bwMode="auto">
            <a:xfrm>
              <a:off x="5279191" y="5499596"/>
              <a:ext cx="1101835" cy="1008471"/>
            </a:xfrm>
            <a:custGeom>
              <a:avLst/>
              <a:gdLst>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245153 w 1101835"/>
                <a:gd name="connsiteY9" fmla="*/ 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9" fmla="*/ 336593 w 1101835"/>
                <a:gd name="connsiteY9" fmla="*/ 91440 h 1098248"/>
                <a:gd name="connsiteX0" fmla="*/ 245153 w 1101835"/>
                <a:gd name="connsiteY0" fmla="*/ 0 h 1098248"/>
                <a:gd name="connsiteX1" fmla="*/ 489041 w 1101835"/>
                <a:gd name="connsiteY1" fmla="*/ 89777 h 1098248"/>
                <a:gd name="connsiteX2" fmla="*/ 490307 w 1101835"/>
                <a:gd name="connsiteY2" fmla="*/ 641334 h 1098248"/>
                <a:gd name="connsiteX3" fmla="*/ 796071 w 1101835"/>
                <a:gd name="connsiteY3" fmla="*/ 374222 h 1098248"/>
                <a:gd name="connsiteX4" fmla="*/ 796071 w 1101835"/>
                <a:gd name="connsiteY4" fmla="*/ 641334 h 1098248"/>
                <a:gd name="connsiteX5" fmla="*/ 1101835 w 1101835"/>
                <a:gd name="connsiteY5" fmla="*/ 374222 h 1098248"/>
                <a:gd name="connsiteX6" fmla="*/ 1101835 w 1101835"/>
                <a:gd name="connsiteY6" fmla="*/ 1098248 h 1098248"/>
                <a:gd name="connsiteX7" fmla="*/ 0 w 1101835"/>
                <a:gd name="connsiteY7" fmla="*/ 1098248 h 1098248"/>
                <a:gd name="connsiteX8" fmla="*/ 1265 w 1101835"/>
                <a:gd name="connsiteY8" fmla="*/ 89777 h 1098248"/>
                <a:gd name="connsiteX0" fmla="*/ 489041 w 1101835"/>
                <a:gd name="connsiteY0" fmla="*/ 0 h 1008471"/>
                <a:gd name="connsiteX1" fmla="*/ 490307 w 1101835"/>
                <a:gd name="connsiteY1" fmla="*/ 551557 h 1008471"/>
                <a:gd name="connsiteX2" fmla="*/ 796071 w 1101835"/>
                <a:gd name="connsiteY2" fmla="*/ 284445 h 1008471"/>
                <a:gd name="connsiteX3" fmla="*/ 796071 w 1101835"/>
                <a:gd name="connsiteY3" fmla="*/ 551557 h 1008471"/>
                <a:gd name="connsiteX4" fmla="*/ 1101835 w 1101835"/>
                <a:gd name="connsiteY4" fmla="*/ 284445 h 1008471"/>
                <a:gd name="connsiteX5" fmla="*/ 1101835 w 1101835"/>
                <a:gd name="connsiteY5" fmla="*/ 1008471 h 1008471"/>
                <a:gd name="connsiteX6" fmla="*/ 0 w 1101835"/>
                <a:gd name="connsiteY6" fmla="*/ 1008471 h 1008471"/>
                <a:gd name="connsiteX7" fmla="*/ 1265 w 1101835"/>
                <a:gd name="connsiteY7" fmla="*/ 0 h 100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01835" h="1008471">
                  <a:moveTo>
                    <a:pt x="489041" y="0"/>
                  </a:moveTo>
                  <a:lnTo>
                    <a:pt x="490307" y="551557"/>
                  </a:lnTo>
                  <a:lnTo>
                    <a:pt x="796071" y="284445"/>
                  </a:lnTo>
                  <a:lnTo>
                    <a:pt x="796071" y="551557"/>
                  </a:lnTo>
                  <a:lnTo>
                    <a:pt x="1101835" y="284445"/>
                  </a:lnTo>
                  <a:lnTo>
                    <a:pt x="1101835" y="1008471"/>
                  </a:lnTo>
                  <a:lnTo>
                    <a:pt x="0" y="1008471"/>
                  </a:lnTo>
                  <a:cubicBezTo>
                    <a:pt x="422" y="672314"/>
                    <a:pt x="843" y="336157"/>
                    <a:pt x="1265" y="0"/>
                  </a:cubicBezTo>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355" name="Freeform: Shape 819">
              <a:extLst>
                <a:ext uri="{FF2B5EF4-FFF2-40B4-BE49-F238E27FC236}">
                  <a16:creationId xmlns:a16="http://schemas.microsoft.com/office/drawing/2014/main" id="{A75C34D9-C699-485B-83AB-4921F63BDBA0}"/>
                </a:ext>
              </a:extLst>
            </p:cNvPr>
            <p:cNvSpPr/>
            <p:nvPr/>
          </p:nvSpPr>
          <p:spPr bwMode="auto">
            <a:xfrm>
              <a:off x="5279190" y="5401430"/>
              <a:ext cx="488333" cy="201776"/>
            </a:xfrm>
            <a:custGeom>
              <a:avLst/>
              <a:gdLst>
                <a:gd name="connsiteX0" fmla="*/ 246301 w 492602"/>
                <a:gd name="connsiteY0" fmla="*/ 0 h 201776"/>
                <a:gd name="connsiteX1" fmla="*/ 492602 w 492602"/>
                <a:gd name="connsiteY1" fmla="*/ 100888 h 201776"/>
                <a:gd name="connsiteX2" fmla="*/ 246301 w 492602"/>
                <a:gd name="connsiteY2" fmla="*/ 201776 h 201776"/>
                <a:gd name="connsiteX3" fmla="*/ 0 w 492602"/>
                <a:gd name="connsiteY3" fmla="*/ 100888 h 201776"/>
                <a:gd name="connsiteX4" fmla="*/ 246301 w 492602"/>
                <a:gd name="connsiteY4" fmla="*/ 0 h 201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02" h="201776">
                  <a:moveTo>
                    <a:pt x="246301" y="0"/>
                  </a:moveTo>
                  <a:cubicBezTo>
                    <a:pt x="382329" y="0"/>
                    <a:pt x="492602" y="45169"/>
                    <a:pt x="492602" y="100888"/>
                  </a:cubicBezTo>
                  <a:cubicBezTo>
                    <a:pt x="492602" y="156607"/>
                    <a:pt x="382329" y="201776"/>
                    <a:pt x="246301" y="201776"/>
                  </a:cubicBezTo>
                  <a:cubicBezTo>
                    <a:pt x="110273" y="201776"/>
                    <a:pt x="0" y="156607"/>
                    <a:pt x="0" y="100888"/>
                  </a:cubicBezTo>
                  <a:cubicBezTo>
                    <a:pt x="0" y="45169"/>
                    <a:pt x="110273" y="0"/>
                    <a:pt x="246301" y="0"/>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grpSp>
      <p:cxnSp>
        <p:nvCxnSpPr>
          <p:cNvPr id="356" name="Straight Arrow Connector 355">
            <a:extLst>
              <a:ext uri="{FF2B5EF4-FFF2-40B4-BE49-F238E27FC236}">
                <a16:creationId xmlns:a16="http://schemas.microsoft.com/office/drawing/2014/main" id="{EDE11AD0-4686-4F53-A86D-81EB99ECA9DF}"/>
              </a:ext>
            </a:extLst>
          </p:cNvPr>
          <p:cNvCxnSpPr>
            <a:cxnSpLocks/>
          </p:cNvCxnSpPr>
          <p:nvPr/>
        </p:nvCxnSpPr>
        <p:spPr>
          <a:xfrm>
            <a:off x="10538149" y="5240614"/>
            <a:ext cx="15296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57" name="Straight Arrow Connector 356">
            <a:extLst>
              <a:ext uri="{FF2B5EF4-FFF2-40B4-BE49-F238E27FC236}">
                <a16:creationId xmlns:a16="http://schemas.microsoft.com/office/drawing/2014/main" id="{6D72886C-A57F-4098-AB4D-862594729F7D}"/>
              </a:ext>
            </a:extLst>
          </p:cNvPr>
          <p:cNvCxnSpPr>
            <a:cxnSpLocks/>
          </p:cNvCxnSpPr>
          <p:nvPr/>
        </p:nvCxnSpPr>
        <p:spPr>
          <a:xfrm>
            <a:off x="3426891" y="5385440"/>
            <a:ext cx="153884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nvGrpSpPr>
          <p:cNvPr id="380" name="Group 379">
            <a:extLst>
              <a:ext uri="{FF2B5EF4-FFF2-40B4-BE49-F238E27FC236}">
                <a16:creationId xmlns:a16="http://schemas.microsoft.com/office/drawing/2014/main" id="{6A641995-93B2-40B4-8844-B294CCA24BF9}"/>
              </a:ext>
            </a:extLst>
          </p:cNvPr>
          <p:cNvGrpSpPr/>
          <p:nvPr/>
        </p:nvGrpSpPr>
        <p:grpSpPr>
          <a:xfrm>
            <a:off x="9756943" y="5014686"/>
            <a:ext cx="547230" cy="426058"/>
            <a:chOff x="2062250" y="1828801"/>
            <a:chExt cx="438091" cy="341085"/>
          </a:xfrm>
        </p:grpSpPr>
        <p:grpSp>
          <p:nvGrpSpPr>
            <p:cNvPr id="381" name="Group 380">
              <a:extLst>
                <a:ext uri="{FF2B5EF4-FFF2-40B4-BE49-F238E27FC236}">
                  <a16:creationId xmlns:a16="http://schemas.microsoft.com/office/drawing/2014/main" id="{FD788C44-5518-438C-A35F-8D8B2AB8FADB}"/>
                </a:ext>
              </a:extLst>
            </p:cNvPr>
            <p:cNvGrpSpPr/>
            <p:nvPr/>
          </p:nvGrpSpPr>
          <p:grpSpPr>
            <a:xfrm>
              <a:off x="2062250" y="1828801"/>
              <a:ext cx="180067" cy="140947"/>
              <a:chOff x="2438399" y="1828800"/>
              <a:chExt cx="1923143" cy="1799771"/>
            </a:xfrm>
            <a:noFill/>
          </p:grpSpPr>
          <p:sp>
            <p:nvSpPr>
              <p:cNvPr id="395" name="Rectangle 394">
                <a:extLst>
                  <a:ext uri="{FF2B5EF4-FFF2-40B4-BE49-F238E27FC236}">
                    <a16:creationId xmlns:a16="http://schemas.microsoft.com/office/drawing/2014/main" id="{831009E9-F828-44AA-A597-F15A1245E794}"/>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96" name="Straight Connector 395">
                <a:extLst>
                  <a:ext uri="{FF2B5EF4-FFF2-40B4-BE49-F238E27FC236}">
                    <a16:creationId xmlns:a16="http://schemas.microsoft.com/office/drawing/2014/main" id="{C513C265-0771-4EEE-8223-F97BC1A2822D}"/>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82" name="Group 381">
              <a:extLst>
                <a:ext uri="{FF2B5EF4-FFF2-40B4-BE49-F238E27FC236}">
                  <a16:creationId xmlns:a16="http://schemas.microsoft.com/office/drawing/2014/main" id="{21872469-2A35-4419-980C-D793163877B1}"/>
                </a:ext>
              </a:extLst>
            </p:cNvPr>
            <p:cNvGrpSpPr/>
            <p:nvPr/>
          </p:nvGrpSpPr>
          <p:grpSpPr>
            <a:xfrm>
              <a:off x="2093480" y="2028939"/>
              <a:ext cx="180067" cy="140947"/>
              <a:chOff x="2438399" y="1828800"/>
              <a:chExt cx="1923143" cy="1799771"/>
            </a:xfrm>
            <a:noFill/>
          </p:grpSpPr>
          <p:sp>
            <p:nvSpPr>
              <p:cNvPr id="393" name="Rectangle 392">
                <a:extLst>
                  <a:ext uri="{FF2B5EF4-FFF2-40B4-BE49-F238E27FC236}">
                    <a16:creationId xmlns:a16="http://schemas.microsoft.com/office/drawing/2014/main" id="{8EB2A6B0-22A2-4806-BD58-148DB704A4D7}"/>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94" name="Straight Connector 393">
                <a:extLst>
                  <a:ext uri="{FF2B5EF4-FFF2-40B4-BE49-F238E27FC236}">
                    <a16:creationId xmlns:a16="http://schemas.microsoft.com/office/drawing/2014/main" id="{714F28A0-F167-4868-923E-396734586B84}"/>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83" name="Group 382">
              <a:extLst>
                <a:ext uri="{FF2B5EF4-FFF2-40B4-BE49-F238E27FC236}">
                  <a16:creationId xmlns:a16="http://schemas.microsoft.com/office/drawing/2014/main" id="{C514E43B-5B07-44F1-B4BE-A3CE80DB42FD}"/>
                </a:ext>
              </a:extLst>
            </p:cNvPr>
            <p:cNvGrpSpPr/>
            <p:nvPr/>
          </p:nvGrpSpPr>
          <p:grpSpPr>
            <a:xfrm>
              <a:off x="2320274" y="1907031"/>
              <a:ext cx="180067" cy="140947"/>
              <a:chOff x="2438399" y="1828800"/>
              <a:chExt cx="1923143" cy="1799771"/>
            </a:xfrm>
            <a:noFill/>
          </p:grpSpPr>
          <p:sp>
            <p:nvSpPr>
              <p:cNvPr id="391" name="Rectangle 390">
                <a:extLst>
                  <a:ext uri="{FF2B5EF4-FFF2-40B4-BE49-F238E27FC236}">
                    <a16:creationId xmlns:a16="http://schemas.microsoft.com/office/drawing/2014/main" id="{ED8804D4-BDFD-4DE5-A14D-863E55E850AF}"/>
                  </a:ext>
                </a:extLst>
              </p:cNvPr>
              <p:cNvSpPr/>
              <p:nvPr/>
            </p:nvSpPr>
            <p:spPr bwMode="auto">
              <a:xfrm>
                <a:off x="2438399" y="1828800"/>
                <a:ext cx="1923143" cy="1799771"/>
              </a:xfrm>
              <a:prstGeom prst="rect">
                <a:avLst/>
              </a:prstGeom>
              <a:grp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92" name="Straight Connector 391">
                <a:extLst>
                  <a:ext uri="{FF2B5EF4-FFF2-40B4-BE49-F238E27FC236}">
                    <a16:creationId xmlns:a16="http://schemas.microsoft.com/office/drawing/2014/main" id="{FB245AA5-7FA1-4419-8AA9-FF867642B0AD}"/>
                  </a:ext>
                </a:extLst>
              </p:cNvPr>
              <p:cNvCxnSpPr>
                <a:cxnSpLocks/>
              </p:cNvCxnSpPr>
              <p:nvPr/>
            </p:nvCxnSpPr>
            <p:spPr>
              <a:xfrm>
                <a:off x="2438399" y="2258786"/>
                <a:ext cx="1923143" cy="0"/>
              </a:xfrm>
              <a:prstGeom prst="line">
                <a:avLst/>
              </a:prstGeom>
              <a:grpFill/>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84" name="Group 383">
              <a:extLst>
                <a:ext uri="{FF2B5EF4-FFF2-40B4-BE49-F238E27FC236}">
                  <a16:creationId xmlns:a16="http://schemas.microsoft.com/office/drawing/2014/main" id="{F7549A06-C69C-4025-97B3-048A05480270}"/>
                </a:ext>
              </a:extLst>
            </p:cNvPr>
            <p:cNvGrpSpPr/>
            <p:nvPr/>
          </p:nvGrpSpPr>
          <p:grpSpPr>
            <a:xfrm>
              <a:off x="2129218" y="1891046"/>
              <a:ext cx="303775" cy="247510"/>
              <a:chOff x="2129218" y="1898304"/>
              <a:chExt cx="303775" cy="247510"/>
            </a:xfrm>
          </p:grpSpPr>
          <p:sp>
            <p:nvSpPr>
              <p:cNvPr id="385" name="Oval 384">
                <a:extLst>
                  <a:ext uri="{FF2B5EF4-FFF2-40B4-BE49-F238E27FC236}">
                    <a16:creationId xmlns:a16="http://schemas.microsoft.com/office/drawing/2014/main" id="{902F0894-10BA-4EBC-93AC-D34B09A8DF9C}"/>
                  </a:ext>
                </a:extLst>
              </p:cNvPr>
              <p:cNvSpPr/>
              <p:nvPr/>
            </p:nvSpPr>
            <p:spPr bwMode="auto">
              <a:xfrm rot="20526251">
                <a:off x="2129218" y="1898304"/>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86" name="Oval 385">
                <a:extLst>
                  <a:ext uri="{FF2B5EF4-FFF2-40B4-BE49-F238E27FC236}">
                    <a16:creationId xmlns:a16="http://schemas.microsoft.com/office/drawing/2014/main" id="{E2AAC4AA-D6BA-4F3C-9166-4595B6EA7CA6}"/>
                  </a:ext>
                </a:extLst>
              </p:cNvPr>
              <p:cNvSpPr/>
              <p:nvPr/>
            </p:nvSpPr>
            <p:spPr bwMode="auto">
              <a:xfrm>
                <a:off x="2160192" y="210034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87" name="Oval 386">
                <a:extLst>
                  <a:ext uri="{FF2B5EF4-FFF2-40B4-BE49-F238E27FC236}">
                    <a16:creationId xmlns:a16="http://schemas.microsoft.com/office/drawing/2014/main" id="{CCD1FEC7-D753-4628-83EC-BE164A39FBB5}"/>
                  </a:ext>
                </a:extLst>
              </p:cNvPr>
              <p:cNvSpPr/>
              <p:nvPr/>
            </p:nvSpPr>
            <p:spPr bwMode="auto">
              <a:xfrm rot="19893199">
                <a:off x="2387526" y="1977587"/>
                <a:ext cx="45467" cy="45467"/>
              </a:xfrm>
              <a:prstGeom prst="ellipse">
                <a:avLst/>
              </a:pr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388" name="Straight Connector 387">
                <a:extLst>
                  <a:ext uri="{FF2B5EF4-FFF2-40B4-BE49-F238E27FC236}">
                    <a16:creationId xmlns:a16="http://schemas.microsoft.com/office/drawing/2014/main" id="{BEF19BDA-4A16-4DA7-B988-1ADFE8DA3E44}"/>
                  </a:ext>
                </a:extLst>
              </p:cNvPr>
              <p:cNvCxnSpPr>
                <a:cxnSpLocks/>
              </p:cNvCxnSpPr>
              <p:nvPr/>
            </p:nvCxnSpPr>
            <p:spPr>
              <a:xfrm>
                <a:off x="2172188" y="1931395"/>
                <a:ext cx="216280" cy="62448"/>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33098F00-ED8A-4F77-8E36-E6AD8F190D12}"/>
                  </a:ext>
                </a:extLst>
              </p:cNvPr>
              <p:cNvCxnSpPr>
                <a:cxnSpLocks/>
              </p:cNvCxnSpPr>
              <p:nvPr/>
            </p:nvCxnSpPr>
            <p:spPr>
              <a:xfrm>
                <a:off x="2158937" y="1942671"/>
                <a:ext cx="23989" cy="157676"/>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3B245728-F15E-466C-9B74-E1C9CC5DDBAB}"/>
                  </a:ext>
                </a:extLst>
              </p:cNvPr>
              <p:cNvCxnSpPr>
                <a:cxnSpLocks/>
              </p:cNvCxnSpPr>
              <p:nvPr/>
            </p:nvCxnSpPr>
            <p:spPr>
              <a:xfrm flipH="1">
                <a:off x="2199001" y="2011149"/>
                <a:ext cx="191271" cy="95857"/>
              </a:xfrm>
              <a:prstGeom prst="line">
                <a:avLst/>
              </a:prstGeom>
              <a:ln w="12700">
                <a:solidFill>
                  <a:schemeClr val="tx1"/>
                </a:solidFill>
                <a:miter lim="800000"/>
                <a:headEnd type="none"/>
                <a:tailEnd type="none"/>
              </a:ln>
            </p:spPr>
            <p:style>
              <a:lnRef idx="1">
                <a:schemeClr val="accent1"/>
              </a:lnRef>
              <a:fillRef idx="0">
                <a:schemeClr val="accent1"/>
              </a:fillRef>
              <a:effectRef idx="0">
                <a:schemeClr val="accent1"/>
              </a:effectRef>
              <a:fontRef idx="minor">
                <a:schemeClr val="tx1"/>
              </a:fontRef>
            </p:style>
          </p:cxnSp>
        </p:grpSp>
      </p:grpSp>
      <p:grpSp>
        <p:nvGrpSpPr>
          <p:cNvPr id="5" name="Group 4">
            <a:extLst>
              <a:ext uri="{FF2B5EF4-FFF2-40B4-BE49-F238E27FC236}">
                <a16:creationId xmlns:a16="http://schemas.microsoft.com/office/drawing/2014/main" id="{710F840A-DBD6-4A3F-BAF3-1BF5B6933708}"/>
              </a:ext>
            </a:extLst>
          </p:cNvPr>
          <p:cNvGrpSpPr/>
          <p:nvPr/>
        </p:nvGrpSpPr>
        <p:grpSpPr>
          <a:xfrm>
            <a:off x="4026605" y="2752475"/>
            <a:ext cx="2796040" cy="2081645"/>
            <a:chOff x="3936538" y="2752475"/>
            <a:chExt cx="2976173" cy="2081645"/>
          </a:xfrm>
        </p:grpSpPr>
        <p:cxnSp>
          <p:nvCxnSpPr>
            <p:cNvPr id="326" name="Connector: Elbow 325">
              <a:extLst>
                <a:ext uri="{FF2B5EF4-FFF2-40B4-BE49-F238E27FC236}">
                  <a16:creationId xmlns:a16="http://schemas.microsoft.com/office/drawing/2014/main" id="{93184C0D-8B5A-48C7-825B-435B47EAEA33}"/>
                </a:ext>
              </a:extLst>
            </p:cNvPr>
            <p:cNvCxnSpPr>
              <a:cxnSpLocks/>
            </p:cNvCxnSpPr>
            <p:nvPr/>
          </p:nvCxnSpPr>
          <p:spPr>
            <a:xfrm>
              <a:off x="3936538" y="2752475"/>
              <a:ext cx="2976173" cy="491791"/>
            </a:xfrm>
            <a:prstGeom prst="bentConnector3">
              <a:avLst>
                <a:gd name="adj1" fmla="val 44039"/>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03" name="Connector: Elbow 402">
              <a:extLst>
                <a:ext uri="{FF2B5EF4-FFF2-40B4-BE49-F238E27FC236}">
                  <a16:creationId xmlns:a16="http://schemas.microsoft.com/office/drawing/2014/main" id="{988816A1-5F6B-40DE-AAD6-5BFB3152CC6C}"/>
                </a:ext>
              </a:extLst>
            </p:cNvPr>
            <p:cNvCxnSpPr>
              <a:cxnSpLocks/>
            </p:cNvCxnSpPr>
            <p:nvPr/>
          </p:nvCxnSpPr>
          <p:spPr>
            <a:xfrm flipV="1">
              <a:off x="5249115" y="3349069"/>
              <a:ext cx="1663596" cy="1485051"/>
            </a:xfrm>
            <a:prstGeom prst="bentConnector3">
              <a:avLst>
                <a:gd name="adj1" fmla="val -863"/>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36A80424-A0E2-47AB-BBCC-56C4C72342A4}"/>
              </a:ext>
            </a:extLst>
          </p:cNvPr>
          <p:cNvGrpSpPr/>
          <p:nvPr/>
        </p:nvGrpSpPr>
        <p:grpSpPr>
          <a:xfrm>
            <a:off x="462139" y="3159696"/>
            <a:ext cx="1152720" cy="805857"/>
            <a:chOff x="455375" y="3142611"/>
            <a:chExt cx="1152720" cy="805857"/>
          </a:xfrm>
        </p:grpSpPr>
        <p:sp>
          <p:nvSpPr>
            <p:cNvPr id="427" name="TextBox 426">
              <a:extLst>
                <a:ext uri="{FF2B5EF4-FFF2-40B4-BE49-F238E27FC236}">
                  <a16:creationId xmlns:a16="http://schemas.microsoft.com/office/drawing/2014/main" id="{44133919-F6A4-4907-AE4E-98A5D5DE908E}"/>
                </a:ext>
              </a:extLst>
            </p:cNvPr>
            <p:cNvSpPr txBox="1"/>
            <p:nvPr/>
          </p:nvSpPr>
          <p:spPr>
            <a:xfrm>
              <a:off x="455375" y="3548358"/>
              <a:ext cx="1152720" cy="400110"/>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Sensors and IoT</a:t>
              </a:r>
            </a:p>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(unstructured)</a:t>
              </a:r>
            </a:p>
          </p:txBody>
        </p:sp>
        <p:grpSp>
          <p:nvGrpSpPr>
            <p:cNvPr id="428" name="Group 427">
              <a:extLst>
                <a:ext uri="{FF2B5EF4-FFF2-40B4-BE49-F238E27FC236}">
                  <a16:creationId xmlns:a16="http://schemas.microsoft.com/office/drawing/2014/main" id="{67FB6FCF-0EE6-4314-9CCE-F6D8B169E6DD}"/>
                </a:ext>
              </a:extLst>
            </p:cNvPr>
            <p:cNvGrpSpPr/>
            <p:nvPr/>
          </p:nvGrpSpPr>
          <p:grpSpPr>
            <a:xfrm>
              <a:off x="922245" y="3142611"/>
              <a:ext cx="218978" cy="364193"/>
              <a:chOff x="583418" y="2434415"/>
              <a:chExt cx="218978" cy="364193"/>
            </a:xfrm>
          </p:grpSpPr>
          <p:grpSp>
            <p:nvGrpSpPr>
              <p:cNvPr id="429" name="Group 428">
                <a:extLst>
                  <a:ext uri="{FF2B5EF4-FFF2-40B4-BE49-F238E27FC236}">
                    <a16:creationId xmlns:a16="http://schemas.microsoft.com/office/drawing/2014/main" id="{F97A9BFC-CDBB-4FD0-A071-7879F1AC6169}"/>
                  </a:ext>
                </a:extLst>
              </p:cNvPr>
              <p:cNvGrpSpPr/>
              <p:nvPr/>
            </p:nvGrpSpPr>
            <p:grpSpPr>
              <a:xfrm>
                <a:off x="630213" y="2531194"/>
                <a:ext cx="125390" cy="137950"/>
                <a:chOff x="6053699" y="2879832"/>
                <a:chExt cx="279256" cy="307228"/>
              </a:xfrm>
            </p:grpSpPr>
            <p:sp>
              <p:nvSpPr>
                <p:cNvPr id="431" name="Freeform: Shape 843">
                  <a:extLst>
                    <a:ext uri="{FF2B5EF4-FFF2-40B4-BE49-F238E27FC236}">
                      <a16:creationId xmlns:a16="http://schemas.microsoft.com/office/drawing/2014/main" id="{0D163FC4-3572-48F9-81E2-2B0676DC6A51}"/>
                    </a:ext>
                  </a:extLst>
                </p:cNvPr>
                <p:cNvSpPr/>
                <p:nvPr/>
              </p:nvSpPr>
              <p:spPr bwMode="auto">
                <a:xfrm>
                  <a:off x="6053699" y="2879832"/>
                  <a:ext cx="279256" cy="307228"/>
                </a:xfrm>
                <a:custGeom>
                  <a:avLst/>
                  <a:gdLst>
                    <a:gd name="connsiteX0" fmla="*/ 139628 w 279256"/>
                    <a:gd name="connsiteY0" fmla="*/ 0 h 307228"/>
                    <a:gd name="connsiteX1" fmla="*/ 279256 w 279256"/>
                    <a:gd name="connsiteY1" fmla="*/ 76617 h 307228"/>
                    <a:gd name="connsiteX2" fmla="*/ 279256 w 279256"/>
                    <a:gd name="connsiteY2" fmla="*/ 230611 h 307228"/>
                    <a:gd name="connsiteX3" fmla="*/ 139628 w 279256"/>
                    <a:gd name="connsiteY3" fmla="*/ 307228 h 307228"/>
                    <a:gd name="connsiteX4" fmla="*/ 0 w 279256"/>
                    <a:gd name="connsiteY4" fmla="*/ 230611 h 307228"/>
                    <a:gd name="connsiteX5" fmla="*/ 0 w 279256"/>
                    <a:gd name="connsiteY5" fmla="*/ 76617 h 307228"/>
                    <a:gd name="connsiteX6" fmla="*/ 139628 w 279256"/>
                    <a:gd name="connsiteY6" fmla="*/ 0 h 307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9256" h="307228">
                      <a:moveTo>
                        <a:pt x="139628" y="0"/>
                      </a:moveTo>
                      <a:lnTo>
                        <a:pt x="279256" y="76617"/>
                      </a:lnTo>
                      <a:lnTo>
                        <a:pt x="279256" y="230611"/>
                      </a:lnTo>
                      <a:lnTo>
                        <a:pt x="139628" y="307228"/>
                      </a:lnTo>
                      <a:lnTo>
                        <a:pt x="0" y="230611"/>
                      </a:lnTo>
                      <a:lnTo>
                        <a:pt x="0" y="76617"/>
                      </a:lnTo>
                      <a:lnTo>
                        <a:pt x="139628" y="0"/>
                      </a:lnTo>
                      <a:close/>
                    </a:path>
                  </a:pathLst>
                </a:custGeom>
                <a:no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432" name="Straight Connector 431">
                  <a:extLst>
                    <a:ext uri="{FF2B5EF4-FFF2-40B4-BE49-F238E27FC236}">
                      <a16:creationId xmlns:a16="http://schemas.microsoft.com/office/drawing/2014/main" id="{D6A8A302-6A0E-4E21-BD0A-656652A0755B}"/>
                    </a:ext>
                  </a:extLst>
                </p:cNvPr>
                <p:cNvCxnSpPr>
                  <a:cxnSpLocks/>
                </p:cNvCxnSpPr>
                <p:nvPr/>
              </p:nvCxnSpPr>
              <p:spPr>
                <a:xfrm>
                  <a:off x="6053699" y="2956449"/>
                  <a:ext cx="139628" cy="76997"/>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3" name="Straight Connector 432">
                  <a:extLst>
                    <a:ext uri="{FF2B5EF4-FFF2-40B4-BE49-F238E27FC236}">
                      <a16:creationId xmlns:a16="http://schemas.microsoft.com/office/drawing/2014/main" id="{E4060FC3-BDAD-4B90-A5FD-069F607B6006}"/>
                    </a:ext>
                  </a:extLst>
                </p:cNvPr>
                <p:cNvCxnSpPr>
                  <a:cxnSpLocks/>
                </p:cNvCxnSpPr>
                <p:nvPr/>
              </p:nvCxnSpPr>
              <p:spPr>
                <a:xfrm flipV="1">
                  <a:off x="6193327" y="2956449"/>
                  <a:ext cx="139628" cy="76997"/>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4" name="Straight Connector 433">
                  <a:extLst>
                    <a:ext uri="{FF2B5EF4-FFF2-40B4-BE49-F238E27FC236}">
                      <a16:creationId xmlns:a16="http://schemas.microsoft.com/office/drawing/2014/main" id="{42D2D43D-AC06-48DF-85BC-029F22201954}"/>
                    </a:ext>
                  </a:extLst>
                </p:cNvPr>
                <p:cNvCxnSpPr>
                  <a:cxnSpLocks/>
                </p:cNvCxnSpPr>
                <p:nvPr/>
              </p:nvCxnSpPr>
              <p:spPr>
                <a:xfrm flipV="1">
                  <a:off x="6193327" y="3033446"/>
                  <a:ext cx="0" cy="153614"/>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430" name="Freeform 5">
                <a:extLst>
                  <a:ext uri="{FF2B5EF4-FFF2-40B4-BE49-F238E27FC236}">
                    <a16:creationId xmlns:a16="http://schemas.microsoft.com/office/drawing/2014/main" id="{E3417C25-9E94-4AFB-B5A7-387EBDF141B9}"/>
                  </a:ext>
                </a:extLst>
              </p:cNvPr>
              <p:cNvSpPr>
                <a:spLocks noEditPoints="1"/>
              </p:cNvSpPr>
              <p:nvPr/>
            </p:nvSpPr>
            <p:spPr bwMode="auto">
              <a:xfrm>
                <a:off x="583418" y="2434415"/>
                <a:ext cx="218978" cy="364193"/>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2700">
                <a:solidFill>
                  <a:schemeClr val="tx1"/>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Semilight"/>
                  <a:ea typeface="+mn-ea"/>
                  <a:cs typeface="+mn-cs"/>
                </a:endParaRPr>
              </a:p>
            </p:txBody>
          </p:sp>
        </p:grpSp>
      </p:grpSp>
      <p:sp>
        <p:nvSpPr>
          <p:cNvPr id="435" name="Rectangle 434">
            <a:extLst>
              <a:ext uri="{FF2B5EF4-FFF2-40B4-BE49-F238E27FC236}">
                <a16:creationId xmlns:a16="http://schemas.microsoft.com/office/drawing/2014/main" id="{82905F8B-D3A5-4817-B4B5-7B55779ABE45}"/>
              </a:ext>
            </a:extLst>
          </p:cNvPr>
          <p:cNvSpPr/>
          <p:nvPr/>
        </p:nvSpPr>
        <p:spPr>
          <a:xfrm>
            <a:off x="2315284" y="3395577"/>
            <a:ext cx="1621254"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HDInsight (Kafka)</a:t>
            </a:r>
          </a:p>
        </p:txBody>
      </p:sp>
      <p:sp>
        <p:nvSpPr>
          <p:cNvPr id="436" name="Rectangle 435">
            <a:extLst>
              <a:ext uri="{FF2B5EF4-FFF2-40B4-BE49-F238E27FC236}">
                <a16:creationId xmlns:a16="http://schemas.microsoft.com/office/drawing/2014/main" id="{DC6C20A1-A59F-4FEF-B33C-C95DA841DED4}"/>
              </a:ext>
            </a:extLst>
          </p:cNvPr>
          <p:cNvSpPr/>
          <p:nvPr/>
        </p:nvSpPr>
        <p:spPr>
          <a:xfrm>
            <a:off x="2627522" y="2518110"/>
            <a:ext cx="1024640"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Azure IoT Hub</a:t>
            </a:r>
          </a:p>
        </p:txBody>
      </p:sp>
      <p:grpSp>
        <p:nvGrpSpPr>
          <p:cNvPr id="437" name="Group 436">
            <a:extLst>
              <a:ext uri="{FF2B5EF4-FFF2-40B4-BE49-F238E27FC236}">
                <a16:creationId xmlns:a16="http://schemas.microsoft.com/office/drawing/2014/main" id="{78524919-E26E-4E2F-8F18-7609524503E0}"/>
              </a:ext>
            </a:extLst>
          </p:cNvPr>
          <p:cNvGrpSpPr/>
          <p:nvPr/>
        </p:nvGrpSpPr>
        <p:grpSpPr>
          <a:xfrm>
            <a:off x="3004225" y="2923811"/>
            <a:ext cx="275154" cy="467432"/>
            <a:chOff x="10668000" y="1393825"/>
            <a:chExt cx="527050" cy="895350"/>
          </a:xfrm>
        </p:grpSpPr>
        <p:sp>
          <p:nvSpPr>
            <p:cNvPr id="438" name="Oval 437">
              <a:extLst>
                <a:ext uri="{FF2B5EF4-FFF2-40B4-BE49-F238E27FC236}">
                  <a16:creationId xmlns:a16="http://schemas.microsoft.com/office/drawing/2014/main" id="{479E1949-F256-4282-9B8B-06D4A0939691}"/>
                </a:ext>
              </a:extLst>
            </p:cNvPr>
            <p:cNvSpPr/>
            <p:nvPr/>
          </p:nvSpPr>
          <p:spPr bwMode="auto">
            <a:xfrm>
              <a:off x="10690225" y="139382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39" name="Oval 438">
              <a:extLst>
                <a:ext uri="{FF2B5EF4-FFF2-40B4-BE49-F238E27FC236}">
                  <a16:creationId xmlns:a16="http://schemas.microsoft.com/office/drawing/2014/main" id="{406511D0-99C3-4685-ABF7-3112FD512D5C}"/>
                </a:ext>
              </a:extLst>
            </p:cNvPr>
            <p:cNvSpPr/>
            <p:nvPr/>
          </p:nvSpPr>
          <p:spPr bwMode="auto">
            <a:xfrm>
              <a:off x="10690225" y="208597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0" name="Oval 439">
              <a:extLst>
                <a:ext uri="{FF2B5EF4-FFF2-40B4-BE49-F238E27FC236}">
                  <a16:creationId xmlns:a16="http://schemas.microsoft.com/office/drawing/2014/main" id="{18C21DAC-BEBC-4173-9555-4838232DC5E7}"/>
                </a:ext>
              </a:extLst>
            </p:cNvPr>
            <p:cNvSpPr/>
            <p:nvPr/>
          </p:nvSpPr>
          <p:spPr bwMode="auto">
            <a:xfrm>
              <a:off x="10991850" y="1911350"/>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1" name="Oval 440">
              <a:extLst>
                <a:ext uri="{FF2B5EF4-FFF2-40B4-BE49-F238E27FC236}">
                  <a16:creationId xmlns:a16="http://schemas.microsoft.com/office/drawing/2014/main" id="{6D5D021E-0D1D-4C72-9CF3-0F26E0623A29}"/>
                </a:ext>
              </a:extLst>
            </p:cNvPr>
            <p:cNvSpPr/>
            <p:nvPr/>
          </p:nvSpPr>
          <p:spPr bwMode="auto">
            <a:xfrm>
              <a:off x="10991850" y="156527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2" name="Oval 441">
              <a:extLst>
                <a:ext uri="{FF2B5EF4-FFF2-40B4-BE49-F238E27FC236}">
                  <a16:creationId xmlns:a16="http://schemas.microsoft.com/office/drawing/2014/main" id="{3735B152-E7E7-4A98-BC54-ED42A5597E46}"/>
                </a:ext>
              </a:extLst>
            </p:cNvPr>
            <p:cNvSpPr/>
            <p:nvPr/>
          </p:nvSpPr>
          <p:spPr bwMode="auto">
            <a:xfrm>
              <a:off x="10668000" y="1717675"/>
              <a:ext cx="247650" cy="24765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443" name="Straight Connector 442">
              <a:extLst>
                <a:ext uri="{FF2B5EF4-FFF2-40B4-BE49-F238E27FC236}">
                  <a16:creationId xmlns:a16="http://schemas.microsoft.com/office/drawing/2014/main" id="{EFA99B02-74E0-4ED1-9A89-0FF72980F0E3}"/>
                </a:ext>
              </a:extLst>
            </p:cNvPr>
            <p:cNvCxnSpPr/>
            <p:nvPr/>
          </p:nvCxnSpPr>
          <p:spPr>
            <a:xfrm>
              <a:off x="10791825" y="1597025"/>
              <a:ext cx="0" cy="12065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4" name="Straight Connector 443">
              <a:extLst>
                <a:ext uri="{FF2B5EF4-FFF2-40B4-BE49-F238E27FC236}">
                  <a16:creationId xmlns:a16="http://schemas.microsoft.com/office/drawing/2014/main" id="{51EB8C61-5230-4055-BBDE-8309B0ECBDA6}"/>
                </a:ext>
              </a:extLst>
            </p:cNvPr>
            <p:cNvCxnSpPr/>
            <p:nvPr/>
          </p:nvCxnSpPr>
          <p:spPr>
            <a:xfrm>
              <a:off x="10791825" y="1966190"/>
              <a:ext cx="0" cy="12065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5" name="Straight Connector 444">
              <a:extLst>
                <a:ext uri="{FF2B5EF4-FFF2-40B4-BE49-F238E27FC236}">
                  <a16:creationId xmlns:a16="http://schemas.microsoft.com/office/drawing/2014/main" id="{645AFA03-84D9-4288-8E1E-83346C3F00AC}"/>
                </a:ext>
              </a:extLst>
            </p:cNvPr>
            <p:cNvCxnSpPr/>
            <p:nvPr/>
          </p:nvCxnSpPr>
          <p:spPr>
            <a:xfrm flipH="1">
              <a:off x="10895906" y="1717148"/>
              <a:ext cx="109141" cy="61417"/>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2A74E1DB-21F7-4160-94D2-7BDF4CC8BFD2}"/>
                </a:ext>
              </a:extLst>
            </p:cNvPr>
            <p:cNvCxnSpPr/>
            <p:nvPr/>
          </p:nvCxnSpPr>
          <p:spPr>
            <a:xfrm>
              <a:off x="10905558" y="1903102"/>
              <a:ext cx="101228" cy="56965"/>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47" name="Group 446">
            <a:extLst>
              <a:ext uri="{FF2B5EF4-FFF2-40B4-BE49-F238E27FC236}">
                <a16:creationId xmlns:a16="http://schemas.microsoft.com/office/drawing/2014/main" id="{BB478EF7-B9CF-4CEE-8024-B907DF6448B6}"/>
              </a:ext>
            </a:extLst>
          </p:cNvPr>
          <p:cNvGrpSpPr/>
          <p:nvPr/>
        </p:nvGrpSpPr>
        <p:grpSpPr>
          <a:xfrm>
            <a:off x="2909777" y="2018678"/>
            <a:ext cx="447918" cy="460838"/>
            <a:chOff x="3272918" y="2187342"/>
            <a:chExt cx="485126" cy="499120"/>
          </a:xfrm>
        </p:grpSpPr>
        <p:sp>
          <p:nvSpPr>
            <p:cNvPr id="448" name="Oval 447">
              <a:extLst>
                <a:ext uri="{FF2B5EF4-FFF2-40B4-BE49-F238E27FC236}">
                  <a16:creationId xmlns:a16="http://schemas.microsoft.com/office/drawing/2014/main" id="{FCC60921-1951-4C3C-B747-E63B0AD1E7CC}"/>
                </a:ext>
              </a:extLst>
            </p:cNvPr>
            <p:cNvSpPr/>
            <p:nvPr/>
          </p:nvSpPr>
          <p:spPr bwMode="auto">
            <a:xfrm rot="20741812">
              <a:off x="3320937" y="2426354"/>
              <a:ext cx="74472" cy="74472"/>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49" name="Oval 448">
              <a:extLst>
                <a:ext uri="{FF2B5EF4-FFF2-40B4-BE49-F238E27FC236}">
                  <a16:creationId xmlns:a16="http://schemas.microsoft.com/office/drawing/2014/main" id="{F5CCF149-C49D-4CD0-8491-4CB997A069A6}"/>
                </a:ext>
              </a:extLst>
            </p:cNvPr>
            <p:cNvSpPr/>
            <p:nvPr/>
          </p:nvSpPr>
          <p:spPr bwMode="auto">
            <a:xfrm rot="20119181">
              <a:off x="3468408" y="2535566"/>
              <a:ext cx="74472" cy="74472"/>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0" name="Oval 449">
              <a:extLst>
                <a:ext uri="{FF2B5EF4-FFF2-40B4-BE49-F238E27FC236}">
                  <a16:creationId xmlns:a16="http://schemas.microsoft.com/office/drawing/2014/main" id="{D470E220-A1CA-46D6-BCA0-C52708D1F5AB}"/>
                </a:ext>
              </a:extLst>
            </p:cNvPr>
            <p:cNvSpPr/>
            <p:nvPr/>
          </p:nvSpPr>
          <p:spPr bwMode="auto">
            <a:xfrm rot="989492">
              <a:off x="3631031" y="2555637"/>
              <a:ext cx="95337" cy="95337"/>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1" name="Oval 450">
              <a:extLst>
                <a:ext uri="{FF2B5EF4-FFF2-40B4-BE49-F238E27FC236}">
                  <a16:creationId xmlns:a16="http://schemas.microsoft.com/office/drawing/2014/main" id="{5E69B5AE-CE82-44EA-AD0D-162C2D2DB82E}"/>
                </a:ext>
              </a:extLst>
            </p:cNvPr>
            <p:cNvSpPr/>
            <p:nvPr/>
          </p:nvSpPr>
          <p:spPr bwMode="auto">
            <a:xfrm rot="277114">
              <a:off x="3432707" y="2238666"/>
              <a:ext cx="95337" cy="95337"/>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452" name="Straight Connector 451">
              <a:extLst>
                <a:ext uri="{FF2B5EF4-FFF2-40B4-BE49-F238E27FC236}">
                  <a16:creationId xmlns:a16="http://schemas.microsoft.com/office/drawing/2014/main" id="{4E88D1F8-C616-4230-808F-FC6E72DCFAFB}"/>
                </a:ext>
              </a:extLst>
            </p:cNvPr>
            <p:cNvCxnSpPr>
              <a:stCxn id="448" idx="6"/>
              <a:endCxn id="455" idx="2"/>
            </p:cNvCxnSpPr>
            <p:nvPr/>
          </p:nvCxnSpPr>
          <p:spPr>
            <a:xfrm flipV="1">
              <a:off x="3394255" y="2442527"/>
              <a:ext cx="138581" cy="11864"/>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1FFFED83-3280-4BEA-ACDE-4ADFE90EFEB2}"/>
                </a:ext>
              </a:extLst>
            </p:cNvPr>
            <p:cNvCxnSpPr>
              <a:cxnSpLocks/>
              <a:stCxn id="449" idx="7"/>
              <a:endCxn id="455" idx="3"/>
            </p:cNvCxnSpPr>
            <p:nvPr/>
          </p:nvCxnSpPr>
          <p:spPr>
            <a:xfrm flipV="1">
              <a:off x="3518575" y="2483750"/>
              <a:ext cx="31337" cy="54133"/>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E95573CD-A458-4EF1-9B7E-CD340D1EF36D}"/>
                </a:ext>
              </a:extLst>
            </p:cNvPr>
            <p:cNvCxnSpPr>
              <a:cxnSpLocks/>
              <a:stCxn id="450" idx="1"/>
              <a:endCxn id="451" idx="5"/>
            </p:cNvCxnSpPr>
            <p:nvPr/>
          </p:nvCxnSpPr>
          <p:spPr>
            <a:xfrm flipH="1" flipV="1">
              <a:off x="3511258" y="2322646"/>
              <a:ext cx="144690" cy="238771"/>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55" name="Oval 454">
              <a:extLst>
                <a:ext uri="{FF2B5EF4-FFF2-40B4-BE49-F238E27FC236}">
                  <a16:creationId xmlns:a16="http://schemas.microsoft.com/office/drawing/2014/main" id="{D76C2EC3-1429-4D66-AB10-12E353438186}"/>
                </a:ext>
              </a:extLst>
            </p:cNvPr>
            <p:cNvSpPr/>
            <p:nvPr/>
          </p:nvSpPr>
          <p:spPr bwMode="auto">
            <a:xfrm>
              <a:off x="3532836" y="2384227"/>
              <a:ext cx="116599" cy="116599"/>
            </a:xfrm>
            <a:prstGeom prst="ellipse">
              <a:avLst/>
            </a:prstGeom>
            <a:solidFill>
              <a:srgbClr val="F7F7F7"/>
            </a:solid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6" name="Rectangle 72">
              <a:extLst>
                <a:ext uri="{FF2B5EF4-FFF2-40B4-BE49-F238E27FC236}">
                  <a16:creationId xmlns:a16="http://schemas.microsoft.com/office/drawing/2014/main" id="{3F5227B4-51B3-4E47-B7BF-C7698AA9FE96}"/>
                </a:ext>
              </a:extLst>
            </p:cNvPr>
            <p:cNvSpPr/>
            <p:nvPr/>
          </p:nvSpPr>
          <p:spPr bwMode="auto">
            <a:xfrm>
              <a:off x="3272918" y="2567525"/>
              <a:ext cx="118937" cy="118937"/>
            </a:xfrm>
            <a:custGeom>
              <a:avLst/>
              <a:gdLst>
                <a:gd name="connsiteX0" fmla="*/ 0 w 118937"/>
                <a:gd name="connsiteY0" fmla="*/ 0 h 118937"/>
                <a:gd name="connsiteX1" fmla="*/ 118937 w 118937"/>
                <a:gd name="connsiteY1" fmla="*/ 0 h 118937"/>
                <a:gd name="connsiteX2" fmla="*/ 118937 w 118937"/>
                <a:gd name="connsiteY2" fmla="*/ 118937 h 118937"/>
                <a:gd name="connsiteX3" fmla="*/ 0 w 118937"/>
                <a:gd name="connsiteY3" fmla="*/ 118937 h 118937"/>
                <a:gd name="connsiteX4" fmla="*/ 0 w 118937"/>
                <a:gd name="connsiteY4" fmla="*/ 0 h 118937"/>
                <a:gd name="connsiteX0" fmla="*/ 118937 w 210377"/>
                <a:gd name="connsiteY0" fmla="*/ 0 h 118937"/>
                <a:gd name="connsiteX1" fmla="*/ 118937 w 210377"/>
                <a:gd name="connsiteY1" fmla="*/ 118937 h 118937"/>
                <a:gd name="connsiteX2" fmla="*/ 0 w 210377"/>
                <a:gd name="connsiteY2" fmla="*/ 118937 h 118937"/>
                <a:gd name="connsiteX3" fmla="*/ 0 w 210377"/>
                <a:gd name="connsiteY3" fmla="*/ 0 h 118937"/>
                <a:gd name="connsiteX4" fmla="*/ 210377 w 210377"/>
                <a:gd name="connsiteY4" fmla="*/ 91440 h 118937"/>
                <a:gd name="connsiteX0" fmla="*/ 118937 w 118937"/>
                <a:gd name="connsiteY0" fmla="*/ 0 h 118937"/>
                <a:gd name="connsiteX1" fmla="*/ 118937 w 118937"/>
                <a:gd name="connsiteY1" fmla="*/ 118937 h 118937"/>
                <a:gd name="connsiteX2" fmla="*/ 0 w 118937"/>
                <a:gd name="connsiteY2" fmla="*/ 118937 h 118937"/>
                <a:gd name="connsiteX3" fmla="*/ 0 w 118937"/>
                <a:gd name="connsiteY3" fmla="*/ 0 h 118937"/>
                <a:gd name="connsiteX0" fmla="*/ 118937 w 118937"/>
                <a:gd name="connsiteY0" fmla="*/ 118937 h 118937"/>
                <a:gd name="connsiteX1" fmla="*/ 0 w 118937"/>
                <a:gd name="connsiteY1" fmla="*/ 118937 h 118937"/>
                <a:gd name="connsiteX2" fmla="*/ 0 w 118937"/>
                <a:gd name="connsiteY2" fmla="*/ 0 h 118937"/>
              </a:gdLst>
              <a:ahLst/>
              <a:cxnLst>
                <a:cxn ang="0">
                  <a:pos x="connsiteX0" y="connsiteY0"/>
                </a:cxn>
                <a:cxn ang="0">
                  <a:pos x="connsiteX1" y="connsiteY1"/>
                </a:cxn>
                <a:cxn ang="0">
                  <a:pos x="connsiteX2" y="connsiteY2"/>
                </a:cxn>
              </a:cxnLst>
              <a:rect l="l" t="t" r="r" b="b"/>
              <a:pathLst>
                <a:path w="118937" h="118937">
                  <a:moveTo>
                    <a:pt x="118937" y="118937"/>
                  </a:moveTo>
                  <a:lnTo>
                    <a:pt x="0" y="118937"/>
                  </a:lnTo>
                  <a:lnTo>
                    <a:pt x="0" y="0"/>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457" name="Rectangle 72">
              <a:extLst>
                <a:ext uri="{FF2B5EF4-FFF2-40B4-BE49-F238E27FC236}">
                  <a16:creationId xmlns:a16="http://schemas.microsoft.com/office/drawing/2014/main" id="{5523FE2A-AEB9-4C2D-95A0-9A5AE642AD6B}"/>
                </a:ext>
              </a:extLst>
            </p:cNvPr>
            <p:cNvSpPr/>
            <p:nvPr/>
          </p:nvSpPr>
          <p:spPr bwMode="auto">
            <a:xfrm rot="10800000">
              <a:off x="3639107" y="2187342"/>
              <a:ext cx="118937" cy="118937"/>
            </a:xfrm>
            <a:custGeom>
              <a:avLst/>
              <a:gdLst>
                <a:gd name="connsiteX0" fmla="*/ 0 w 118937"/>
                <a:gd name="connsiteY0" fmla="*/ 0 h 118937"/>
                <a:gd name="connsiteX1" fmla="*/ 118937 w 118937"/>
                <a:gd name="connsiteY1" fmla="*/ 0 h 118937"/>
                <a:gd name="connsiteX2" fmla="*/ 118937 w 118937"/>
                <a:gd name="connsiteY2" fmla="*/ 118937 h 118937"/>
                <a:gd name="connsiteX3" fmla="*/ 0 w 118937"/>
                <a:gd name="connsiteY3" fmla="*/ 118937 h 118937"/>
                <a:gd name="connsiteX4" fmla="*/ 0 w 118937"/>
                <a:gd name="connsiteY4" fmla="*/ 0 h 118937"/>
                <a:gd name="connsiteX0" fmla="*/ 118937 w 210377"/>
                <a:gd name="connsiteY0" fmla="*/ 0 h 118937"/>
                <a:gd name="connsiteX1" fmla="*/ 118937 w 210377"/>
                <a:gd name="connsiteY1" fmla="*/ 118937 h 118937"/>
                <a:gd name="connsiteX2" fmla="*/ 0 w 210377"/>
                <a:gd name="connsiteY2" fmla="*/ 118937 h 118937"/>
                <a:gd name="connsiteX3" fmla="*/ 0 w 210377"/>
                <a:gd name="connsiteY3" fmla="*/ 0 h 118937"/>
                <a:gd name="connsiteX4" fmla="*/ 210377 w 210377"/>
                <a:gd name="connsiteY4" fmla="*/ 91440 h 118937"/>
                <a:gd name="connsiteX0" fmla="*/ 118937 w 118937"/>
                <a:gd name="connsiteY0" fmla="*/ 0 h 118937"/>
                <a:gd name="connsiteX1" fmla="*/ 118937 w 118937"/>
                <a:gd name="connsiteY1" fmla="*/ 118937 h 118937"/>
                <a:gd name="connsiteX2" fmla="*/ 0 w 118937"/>
                <a:gd name="connsiteY2" fmla="*/ 118937 h 118937"/>
                <a:gd name="connsiteX3" fmla="*/ 0 w 118937"/>
                <a:gd name="connsiteY3" fmla="*/ 0 h 118937"/>
                <a:gd name="connsiteX0" fmla="*/ 118937 w 118937"/>
                <a:gd name="connsiteY0" fmla="*/ 118937 h 118937"/>
                <a:gd name="connsiteX1" fmla="*/ 0 w 118937"/>
                <a:gd name="connsiteY1" fmla="*/ 118937 h 118937"/>
                <a:gd name="connsiteX2" fmla="*/ 0 w 118937"/>
                <a:gd name="connsiteY2" fmla="*/ 0 h 118937"/>
              </a:gdLst>
              <a:ahLst/>
              <a:cxnLst>
                <a:cxn ang="0">
                  <a:pos x="connsiteX0" y="connsiteY0"/>
                </a:cxn>
                <a:cxn ang="0">
                  <a:pos x="connsiteX1" y="connsiteY1"/>
                </a:cxn>
                <a:cxn ang="0">
                  <a:pos x="connsiteX2" y="connsiteY2"/>
                </a:cxn>
              </a:cxnLst>
              <a:rect l="l" t="t" r="r" b="b"/>
              <a:pathLst>
                <a:path w="118937" h="118937">
                  <a:moveTo>
                    <a:pt x="118937" y="118937"/>
                  </a:moveTo>
                  <a:lnTo>
                    <a:pt x="0" y="118937"/>
                  </a:lnTo>
                  <a:lnTo>
                    <a:pt x="0" y="0"/>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cxnSp>
        <p:nvCxnSpPr>
          <p:cNvPr id="458" name="Straight Arrow Connector 457">
            <a:extLst>
              <a:ext uri="{FF2B5EF4-FFF2-40B4-BE49-F238E27FC236}">
                <a16:creationId xmlns:a16="http://schemas.microsoft.com/office/drawing/2014/main" id="{34B36410-51A1-4345-A3FB-4CAC93DA0112}"/>
              </a:ext>
            </a:extLst>
          </p:cNvPr>
          <p:cNvCxnSpPr>
            <a:cxnSpLocks/>
          </p:cNvCxnSpPr>
          <p:nvPr/>
        </p:nvCxnSpPr>
        <p:spPr>
          <a:xfrm>
            <a:off x="5640222" y="5385440"/>
            <a:ext cx="2461942"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85" name="Right Bracket 184">
            <a:extLst>
              <a:ext uri="{FF2B5EF4-FFF2-40B4-BE49-F238E27FC236}">
                <a16:creationId xmlns:a16="http://schemas.microsoft.com/office/drawing/2014/main" id="{C6F25762-B8F1-4645-8186-ADA7EA5DBB08}"/>
              </a:ext>
            </a:extLst>
          </p:cNvPr>
          <p:cNvSpPr/>
          <p:nvPr/>
        </p:nvSpPr>
        <p:spPr>
          <a:xfrm>
            <a:off x="1764656" y="1985573"/>
            <a:ext cx="87550" cy="1920240"/>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cxnSp>
        <p:nvCxnSpPr>
          <p:cNvPr id="188" name="Connector: Elbow 187">
            <a:extLst>
              <a:ext uri="{FF2B5EF4-FFF2-40B4-BE49-F238E27FC236}">
                <a16:creationId xmlns:a16="http://schemas.microsoft.com/office/drawing/2014/main" id="{2651DAE5-5F42-4AD3-9524-74CC23F7B2C1}"/>
              </a:ext>
            </a:extLst>
          </p:cNvPr>
          <p:cNvCxnSpPr>
            <a:cxnSpLocks/>
          </p:cNvCxnSpPr>
          <p:nvPr/>
        </p:nvCxnSpPr>
        <p:spPr>
          <a:xfrm>
            <a:off x="7879142" y="3358014"/>
            <a:ext cx="2811969" cy="1541451"/>
          </a:xfrm>
          <a:prstGeom prst="bentConnector3">
            <a:avLst>
              <a:gd name="adj1" fmla="val 33320"/>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191" name="Right Bracket 190">
            <a:extLst>
              <a:ext uri="{FF2B5EF4-FFF2-40B4-BE49-F238E27FC236}">
                <a16:creationId xmlns:a16="http://schemas.microsoft.com/office/drawing/2014/main" id="{C6F25762-B8F1-4645-8186-ADA7EA5DBB08}"/>
              </a:ext>
            </a:extLst>
          </p:cNvPr>
          <p:cNvSpPr/>
          <p:nvPr/>
        </p:nvSpPr>
        <p:spPr>
          <a:xfrm>
            <a:off x="1767077" y="4714852"/>
            <a:ext cx="87550" cy="1371600"/>
          </a:xfrm>
          <a:prstGeom prst="rightBracket">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505050"/>
              </a:solidFill>
              <a:effectLst/>
              <a:uLnTx/>
              <a:uFillTx/>
              <a:latin typeface="Segoe UI"/>
              <a:ea typeface="+mn-ea"/>
              <a:cs typeface="+mn-cs"/>
            </a:endParaRPr>
          </a:p>
        </p:txBody>
      </p:sp>
      <p:sp>
        <p:nvSpPr>
          <p:cNvPr id="193" name="Rectangle 192">
            <a:extLst>
              <a:ext uri="{FF2B5EF4-FFF2-40B4-BE49-F238E27FC236}">
                <a16:creationId xmlns:a16="http://schemas.microsoft.com/office/drawing/2014/main" id="{784575BE-4632-4B50-BA55-E52A66823ACD}"/>
              </a:ext>
            </a:extLst>
          </p:cNvPr>
          <p:cNvSpPr/>
          <p:nvPr/>
        </p:nvSpPr>
        <p:spPr>
          <a:xfrm>
            <a:off x="9059800" y="2149951"/>
            <a:ext cx="891207" cy="253916"/>
          </a:xfrm>
          <a:prstGeom prst="rect">
            <a:avLst/>
          </a:prstGeom>
        </p:spPr>
        <p:txBody>
          <a:bodyPr wrap="square">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Cosmos DB</a:t>
            </a:r>
          </a:p>
        </p:txBody>
      </p:sp>
      <p:grpSp>
        <p:nvGrpSpPr>
          <p:cNvPr id="194" name="Group 193">
            <a:extLst>
              <a:ext uri="{FF2B5EF4-FFF2-40B4-BE49-F238E27FC236}">
                <a16:creationId xmlns:a16="http://schemas.microsoft.com/office/drawing/2014/main" id="{4B8E2069-3091-4E6F-B392-C7466CFD830A}"/>
              </a:ext>
            </a:extLst>
          </p:cNvPr>
          <p:cNvGrpSpPr/>
          <p:nvPr/>
        </p:nvGrpSpPr>
        <p:grpSpPr>
          <a:xfrm>
            <a:off x="9314985" y="1876161"/>
            <a:ext cx="350996" cy="302532"/>
            <a:chOff x="8376458" y="5925518"/>
            <a:chExt cx="1045926" cy="901512"/>
          </a:xfrm>
        </p:grpSpPr>
        <p:sp>
          <p:nvSpPr>
            <p:cNvPr id="195" name="Star: 4 Points 8">
              <a:extLst>
                <a:ext uri="{FF2B5EF4-FFF2-40B4-BE49-F238E27FC236}">
                  <a16:creationId xmlns:a16="http://schemas.microsoft.com/office/drawing/2014/main" id="{8655740C-9689-4FCB-8177-9CF2051971EA}"/>
                </a:ext>
              </a:extLst>
            </p:cNvPr>
            <p:cNvSpPr/>
            <p:nvPr/>
          </p:nvSpPr>
          <p:spPr bwMode="auto">
            <a:xfrm>
              <a:off x="8380049" y="5925518"/>
              <a:ext cx="292609" cy="292608"/>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6" name="Star: 4 Points 8">
              <a:extLst>
                <a:ext uri="{FF2B5EF4-FFF2-40B4-BE49-F238E27FC236}">
                  <a16:creationId xmlns:a16="http://schemas.microsoft.com/office/drawing/2014/main" id="{8AD5B168-8AFA-4CE8-93D8-55EB035AD940}"/>
                </a:ext>
              </a:extLst>
            </p:cNvPr>
            <p:cNvSpPr/>
            <p:nvPr/>
          </p:nvSpPr>
          <p:spPr bwMode="auto">
            <a:xfrm>
              <a:off x="9163935" y="6692304"/>
              <a:ext cx="134726" cy="134726"/>
            </a:xfrm>
            <a:custGeom>
              <a:avLst/>
              <a:gdLst>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 name="connsiteX0" fmla="*/ 0 w 1628504"/>
                <a:gd name="connsiteY0" fmla="*/ 814252 h 1628504"/>
                <a:gd name="connsiteX1" fmla="*/ 613587 w 1628504"/>
                <a:gd name="connsiteY1" fmla="*/ 613587 h 1628504"/>
                <a:gd name="connsiteX2" fmla="*/ 814252 w 1628504"/>
                <a:gd name="connsiteY2" fmla="*/ 0 h 1628504"/>
                <a:gd name="connsiteX3" fmla="*/ 1014917 w 1628504"/>
                <a:gd name="connsiteY3" fmla="*/ 613587 h 1628504"/>
                <a:gd name="connsiteX4" fmla="*/ 1628504 w 1628504"/>
                <a:gd name="connsiteY4" fmla="*/ 814252 h 1628504"/>
                <a:gd name="connsiteX5" fmla="*/ 1014917 w 1628504"/>
                <a:gd name="connsiteY5" fmla="*/ 1014917 h 1628504"/>
                <a:gd name="connsiteX6" fmla="*/ 814252 w 1628504"/>
                <a:gd name="connsiteY6" fmla="*/ 1628504 h 1628504"/>
                <a:gd name="connsiteX7" fmla="*/ 613587 w 1628504"/>
                <a:gd name="connsiteY7" fmla="*/ 1014917 h 1628504"/>
                <a:gd name="connsiteX8" fmla="*/ 0 w 1628504"/>
                <a:gd name="connsiteY8" fmla="*/ 814252 h 16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8504" h="1628504">
                  <a:moveTo>
                    <a:pt x="0" y="814252"/>
                  </a:moveTo>
                  <a:cubicBezTo>
                    <a:pt x="19050" y="815400"/>
                    <a:pt x="477878" y="749296"/>
                    <a:pt x="613587" y="613587"/>
                  </a:cubicBezTo>
                  <a:cubicBezTo>
                    <a:pt x="749296" y="477878"/>
                    <a:pt x="805875" y="32657"/>
                    <a:pt x="814252" y="0"/>
                  </a:cubicBezTo>
                  <a:cubicBezTo>
                    <a:pt x="819908" y="31718"/>
                    <a:pt x="874411" y="460935"/>
                    <a:pt x="1014917" y="613587"/>
                  </a:cubicBezTo>
                  <a:cubicBezTo>
                    <a:pt x="1136558" y="745743"/>
                    <a:pt x="1598568" y="811317"/>
                    <a:pt x="1628504" y="814252"/>
                  </a:cubicBezTo>
                  <a:cubicBezTo>
                    <a:pt x="1599929" y="829433"/>
                    <a:pt x="1150626" y="879208"/>
                    <a:pt x="1014917" y="1014917"/>
                  </a:cubicBezTo>
                  <a:cubicBezTo>
                    <a:pt x="879208" y="1150626"/>
                    <a:pt x="821269" y="1604011"/>
                    <a:pt x="814252" y="1628504"/>
                  </a:cubicBezTo>
                  <a:cubicBezTo>
                    <a:pt x="808596" y="1606733"/>
                    <a:pt x="749296" y="1150626"/>
                    <a:pt x="613587" y="1014917"/>
                  </a:cubicBezTo>
                  <a:cubicBezTo>
                    <a:pt x="477878" y="879208"/>
                    <a:pt x="16329" y="817187"/>
                    <a:pt x="0" y="814252"/>
                  </a:cubicBezTo>
                  <a:close/>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7" name="Oval 196">
              <a:extLst>
                <a:ext uri="{FF2B5EF4-FFF2-40B4-BE49-F238E27FC236}">
                  <a16:creationId xmlns:a16="http://schemas.microsoft.com/office/drawing/2014/main" id="{DD780677-0351-4E55-B36F-C9E4C8BAACD3}"/>
                </a:ext>
              </a:extLst>
            </p:cNvPr>
            <p:cNvSpPr/>
            <p:nvPr/>
          </p:nvSpPr>
          <p:spPr bwMode="auto">
            <a:xfrm>
              <a:off x="8567675" y="6095745"/>
              <a:ext cx="647663" cy="647662"/>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8" name="Oval 9">
              <a:extLst>
                <a:ext uri="{FF2B5EF4-FFF2-40B4-BE49-F238E27FC236}">
                  <a16:creationId xmlns:a16="http://schemas.microsoft.com/office/drawing/2014/main" id="{777E2188-A8F4-4FE2-83DD-1A84EC1FF9F6}"/>
                </a:ext>
              </a:extLst>
            </p:cNvPr>
            <p:cNvSpPr/>
            <p:nvPr/>
          </p:nvSpPr>
          <p:spPr bwMode="auto">
            <a:xfrm rot="19667957">
              <a:off x="8376458" y="6275766"/>
              <a:ext cx="1045926" cy="314819"/>
            </a:xfrm>
            <a:custGeom>
              <a:avLst/>
              <a:gdLst>
                <a:gd name="connsiteX0" fmla="*/ 0 w 5218152"/>
                <a:gd name="connsiteY0" fmla="*/ 854451 h 1708902"/>
                <a:gd name="connsiteX1" fmla="*/ 2609076 w 5218152"/>
                <a:gd name="connsiteY1" fmla="*/ 0 h 1708902"/>
                <a:gd name="connsiteX2" fmla="*/ 5218152 w 5218152"/>
                <a:gd name="connsiteY2" fmla="*/ 854451 h 1708902"/>
                <a:gd name="connsiteX3" fmla="*/ 2609076 w 5218152"/>
                <a:gd name="connsiteY3" fmla="*/ 1708902 h 1708902"/>
                <a:gd name="connsiteX4" fmla="*/ 0 w 5218152"/>
                <a:gd name="connsiteY4" fmla="*/ 854451 h 1708902"/>
                <a:gd name="connsiteX0" fmla="*/ 38507 w 5256659"/>
                <a:gd name="connsiteY0" fmla="*/ 904723 h 1759174"/>
                <a:gd name="connsiteX1" fmla="*/ 1194016 w 5256659"/>
                <a:gd name="connsiteY1" fmla="*/ 186575 h 1759174"/>
                <a:gd name="connsiteX2" fmla="*/ 2647583 w 5256659"/>
                <a:gd name="connsiteY2" fmla="*/ 50272 h 1759174"/>
                <a:gd name="connsiteX3" fmla="*/ 5256659 w 5256659"/>
                <a:gd name="connsiteY3" fmla="*/ 904723 h 1759174"/>
                <a:gd name="connsiteX4" fmla="*/ 2647583 w 5256659"/>
                <a:gd name="connsiteY4" fmla="*/ 1759174 h 1759174"/>
                <a:gd name="connsiteX5" fmla="*/ 38507 w 5256659"/>
                <a:gd name="connsiteY5" fmla="*/ 904723 h 1759174"/>
                <a:gd name="connsiteX0" fmla="*/ 38507 w 5298873"/>
                <a:gd name="connsiteY0" fmla="*/ 863052 h 1717503"/>
                <a:gd name="connsiteX1" fmla="*/ 1194016 w 5298873"/>
                <a:gd name="connsiteY1" fmla="*/ 144904 h 1717503"/>
                <a:gd name="connsiteX2" fmla="*/ 2647583 w 5298873"/>
                <a:gd name="connsiteY2" fmla="*/ 8601 h 1717503"/>
                <a:gd name="connsiteX3" fmla="*/ 4147814 w 5298873"/>
                <a:gd name="connsiteY3" fmla="*/ 284411 h 1717503"/>
                <a:gd name="connsiteX4" fmla="*/ 5256659 w 5298873"/>
                <a:gd name="connsiteY4" fmla="*/ 863052 h 1717503"/>
                <a:gd name="connsiteX5" fmla="*/ 2647583 w 5298873"/>
                <a:gd name="connsiteY5" fmla="*/ 1717503 h 1717503"/>
                <a:gd name="connsiteX6" fmla="*/ 38507 w 5298873"/>
                <a:gd name="connsiteY6" fmla="*/ 863052 h 1717503"/>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6" fmla="*/ 2739023 w 5298873"/>
                <a:gd name="connsiteY6" fmla="*/ 91440 h 1708902"/>
                <a:gd name="connsiteX0" fmla="*/ 2647583 w 5298873"/>
                <a:gd name="connsiteY0" fmla="*/ 0 h 1708902"/>
                <a:gd name="connsiteX1" fmla="*/ 4147814 w 5298873"/>
                <a:gd name="connsiteY1" fmla="*/ 275810 h 1708902"/>
                <a:gd name="connsiteX2" fmla="*/ 5256659 w 5298873"/>
                <a:gd name="connsiteY2" fmla="*/ 854451 h 1708902"/>
                <a:gd name="connsiteX3" fmla="*/ 2647583 w 5298873"/>
                <a:gd name="connsiteY3" fmla="*/ 1708902 h 1708902"/>
                <a:gd name="connsiteX4" fmla="*/ 38507 w 5298873"/>
                <a:gd name="connsiteY4" fmla="*/ 854451 h 1708902"/>
                <a:gd name="connsiteX5" fmla="*/ 1194016 w 5298873"/>
                <a:gd name="connsiteY5" fmla="*/ 136303 h 1708902"/>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47814 w 5298873"/>
                <a:gd name="connsiteY0" fmla="*/ 139507 h 1572599"/>
                <a:gd name="connsiteX1" fmla="*/ 5256659 w 5298873"/>
                <a:gd name="connsiteY1" fmla="*/ 718148 h 1572599"/>
                <a:gd name="connsiteX2" fmla="*/ 2647583 w 5298873"/>
                <a:gd name="connsiteY2" fmla="*/ 1572599 h 1572599"/>
                <a:gd name="connsiteX3" fmla="*/ 38507 w 5298873"/>
                <a:gd name="connsiteY3" fmla="*/ 718148 h 1572599"/>
                <a:gd name="connsiteX4" fmla="*/ 1194016 w 5298873"/>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63244"/>
                <a:gd name="connsiteY0" fmla="*/ 139507 h 1572599"/>
                <a:gd name="connsiteX1" fmla="*/ 5221030 w 5263244"/>
                <a:gd name="connsiteY1" fmla="*/ 718148 h 1572599"/>
                <a:gd name="connsiteX2" fmla="*/ 2611954 w 5263244"/>
                <a:gd name="connsiteY2" fmla="*/ 1572599 h 1572599"/>
                <a:gd name="connsiteX3" fmla="*/ 2878 w 5263244"/>
                <a:gd name="connsiteY3" fmla="*/ 718148 h 1572599"/>
                <a:gd name="connsiteX4" fmla="*/ 1158387 w 5263244"/>
                <a:gd name="connsiteY4" fmla="*/ 0 h 1572599"/>
                <a:gd name="connsiteX0" fmla="*/ 4112185 w 5223152"/>
                <a:gd name="connsiteY0" fmla="*/ 139507 h 1572599"/>
                <a:gd name="connsiteX1" fmla="*/ 5221030 w 5223152"/>
                <a:gd name="connsiteY1" fmla="*/ 718148 h 1572599"/>
                <a:gd name="connsiteX2" fmla="*/ 2611954 w 5223152"/>
                <a:gd name="connsiteY2" fmla="*/ 1572599 h 1572599"/>
                <a:gd name="connsiteX3" fmla="*/ 2878 w 5223152"/>
                <a:gd name="connsiteY3" fmla="*/ 718148 h 1572599"/>
                <a:gd name="connsiteX4" fmla="*/ 1158387 w 5223152"/>
                <a:gd name="connsiteY4" fmla="*/ 0 h 1572599"/>
                <a:gd name="connsiteX0" fmla="*/ 4101623 w 5262379"/>
                <a:gd name="connsiteY0" fmla="*/ 75462 h 1572599"/>
                <a:gd name="connsiteX1" fmla="*/ 5221030 w 5262379"/>
                <a:gd name="connsiteY1" fmla="*/ 718148 h 1572599"/>
                <a:gd name="connsiteX2" fmla="*/ 2611954 w 5262379"/>
                <a:gd name="connsiteY2" fmla="*/ 1572599 h 1572599"/>
                <a:gd name="connsiteX3" fmla="*/ 2878 w 5262379"/>
                <a:gd name="connsiteY3" fmla="*/ 718148 h 1572599"/>
                <a:gd name="connsiteX4" fmla="*/ 1158387 w 5262379"/>
                <a:gd name="connsiteY4" fmla="*/ 0 h 1572599"/>
                <a:gd name="connsiteX0" fmla="*/ 4101623 w 5259200"/>
                <a:gd name="connsiteY0" fmla="*/ 75462 h 1572599"/>
                <a:gd name="connsiteX1" fmla="*/ 5221030 w 5259200"/>
                <a:gd name="connsiteY1" fmla="*/ 718148 h 1572599"/>
                <a:gd name="connsiteX2" fmla="*/ 2611954 w 5259200"/>
                <a:gd name="connsiteY2" fmla="*/ 1572599 h 1572599"/>
                <a:gd name="connsiteX3" fmla="*/ 2878 w 5259200"/>
                <a:gd name="connsiteY3" fmla="*/ 718148 h 1572599"/>
                <a:gd name="connsiteX4" fmla="*/ 1158387 w 5259200"/>
                <a:gd name="connsiteY4" fmla="*/ 0 h 1572599"/>
                <a:gd name="connsiteX0" fmla="*/ 4101623 w 5224756"/>
                <a:gd name="connsiteY0" fmla="*/ 75462 h 1572599"/>
                <a:gd name="connsiteX1" fmla="*/ 5221030 w 5224756"/>
                <a:gd name="connsiteY1" fmla="*/ 718148 h 1572599"/>
                <a:gd name="connsiteX2" fmla="*/ 2611954 w 5224756"/>
                <a:gd name="connsiteY2" fmla="*/ 1572599 h 1572599"/>
                <a:gd name="connsiteX3" fmla="*/ 2878 w 5224756"/>
                <a:gd name="connsiteY3" fmla="*/ 718148 h 1572599"/>
                <a:gd name="connsiteX4" fmla="*/ 1158387 w 5224756"/>
                <a:gd name="connsiteY4" fmla="*/ 0 h 1572599"/>
                <a:gd name="connsiteX0" fmla="*/ 4101523 w 5224656"/>
                <a:gd name="connsiteY0" fmla="*/ 75462 h 1572599"/>
                <a:gd name="connsiteX1" fmla="*/ 5220930 w 5224656"/>
                <a:gd name="connsiteY1" fmla="*/ 718148 h 1572599"/>
                <a:gd name="connsiteX2" fmla="*/ 2611854 w 5224656"/>
                <a:gd name="connsiteY2" fmla="*/ 1572599 h 1572599"/>
                <a:gd name="connsiteX3" fmla="*/ 2778 w 5224656"/>
                <a:gd name="connsiteY3" fmla="*/ 718148 h 1572599"/>
                <a:gd name="connsiteX4" fmla="*/ 1158287 w 5224656"/>
                <a:gd name="connsiteY4" fmla="*/ 0 h 1572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24656" h="1572599">
                  <a:moveTo>
                    <a:pt x="4101523" y="75462"/>
                  </a:moveTo>
                  <a:cubicBezTo>
                    <a:pt x="4437829" y="118995"/>
                    <a:pt x="5139996" y="317331"/>
                    <a:pt x="5220930" y="718148"/>
                  </a:cubicBezTo>
                  <a:cubicBezTo>
                    <a:pt x="5301864" y="1118965"/>
                    <a:pt x="4052807" y="1572599"/>
                    <a:pt x="2611854" y="1572599"/>
                  </a:cubicBezTo>
                  <a:cubicBezTo>
                    <a:pt x="1170901" y="1572599"/>
                    <a:pt x="58844" y="1127725"/>
                    <a:pt x="2778" y="718148"/>
                  </a:cubicBezTo>
                  <a:cubicBezTo>
                    <a:pt x="-53288" y="308571"/>
                    <a:pt x="753402" y="94707"/>
                    <a:pt x="1158287" y="0"/>
                  </a:cubicBez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199" name="Shape 101">
            <a:extLst>
              <a:ext uri="{FF2B5EF4-FFF2-40B4-BE49-F238E27FC236}">
                <a16:creationId xmlns:a16="http://schemas.microsoft.com/office/drawing/2014/main" id="{E93B9E1B-1757-4ED3-BB48-DA2A1CE82B4F}"/>
              </a:ext>
            </a:extLst>
          </p:cNvPr>
          <p:cNvSpPr txBox="1"/>
          <p:nvPr/>
        </p:nvSpPr>
        <p:spPr>
          <a:xfrm>
            <a:off x="10538149" y="2815207"/>
            <a:ext cx="1627965" cy="253875"/>
          </a:xfrm>
          <a:prstGeom prst="rect">
            <a:avLst/>
          </a:prstGeom>
          <a:noFill/>
          <a:ln>
            <a:noFill/>
          </a:ln>
        </p:spPr>
        <p:txBody>
          <a:bodyPr lIns="91425" tIns="45700" rIns="91425" bIns="45700" anchor="t" anchorCtr="0">
            <a:sp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sym typeface="Calibri"/>
              </a:rPr>
              <a:t>Predictive apps</a:t>
            </a:r>
          </a:p>
        </p:txBody>
      </p:sp>
      <p:grpSp>
        <p:nvGrpSpPr>
          <p:cNvPr id="200" name="Group 199">
            <a:extLst>
              <a:ext uri="{FF2B5EF4-FFF2-40B4-BE49-F238E27FC236}">
                <a16:creationId xmlns:a16="http://schemas.microsoft.com/office/drawing/2014/main" id="{65E07B41-F716-462E-A937-7CE280E13F73}"/>
              </a:ext>
            </a:extLst>
          </p:cNvPr>
          <p:cNvGrpSpPr/>
          <p:nvPr/>
        </p:nvGrpSpPr>
        <p:grpSpPr>
          <a:xfrm>
            <a:off x="10925900" y="1886285"/>
            <a:ext cx="815118" cy="823994"/>
            <a:chOff x="9095124" y="3288299"/>
            <a:chExt cx="916056" cy="1001411"/>
          </a:xfrm>
        </p:grpSpPr>
        <p:grpSp>
          <p:nvGrpSpPr>
            <p:cNvPr id="201" name="Group 200">
              <a:extLst>
                <a:ext uri="{FF2B5EF4-FFF2-40B4-BE49-F238E27FC236}">
                  <a16:creationId xmlns:a16="http://schemas.microsoft.com/office/drawing/2014/main" id="{53872BD9-54BD-4B81-9B23-0CC877292413}"/>
                </a:ext>
              </a:extLst>
            </p:cNvPr>
            <p:cNvGrpSpPr/>
            <p:nvPr/>
          </p:nvGrpSpPr>
          <p:grpSpPr>
            <a:xfrm>
              <a:off x="9615713" y="3659076"/>
              <a:ext cx="288492" cy="206742"/>
              <a:chOff x="3751869" y="1754414"/>
              <a:chExt cx="4688258" cy="3381830"/>
            </a:xfrm>
          </p:grpSpPr>
          <p:sp>
            <p:nvSpPr>
              <p:cNvPr id="217" name="Freeform: Shape 132">
                <a:extLst>
                  <a:ext uri="{FF2B5EF4-FFF2-40B4-BE49-F238E27FC236}">
                    <a16:creationId xmlns:a16="http://schemas.microsoft.com/office/drawing/2014/main" id="{CEFBED9A-19A5-4EC9-B227-6899A8708BC0}"/>
                  </a:ext>
                </a:extLst>
              </p:cNvPr>
              <p:cNvSpPr/>
              <p:nvPr/>
            </p:nvSpPr>
            <p:spPr bwMode="auto">
              <a:xfrm>
                <a:off x="3751869" y="1754414"/>
                <a:ext cx="1605717" cy="3381830"/>
              </a:xfrm>
              <a:custGeom>
                <a:avLst/>
                <a:gdLst>
                  <a:gd name="connsiteX0" fmla="*/ 1605716 w 1884207"/>
                  <a:gd name="connsiteY0" fmla="*/ 0 h 3381830"/>
                  <a:gd name="connsiteX1" fmla="*/ 1884206 w 1884207"/>
                  <a:gd name="connsiteY1" fmla="*/ 278490 h 3381830"/>
                  <a:gd name="connsiteX2" fmla="*/ 471783 w 1884207"/>
                  <a:gd name="connsiteY2" fmla="*/ 1690914 h 3381830"/>
                  <a:gd name="connsiteX3" fmla="*/ 1884207 w 1884207"/>
                  <a:gd name="connsiteY3" fmla="*/ 3103339 h 3381830"/>
                  <a:gd name="connsiteX4" fmla="*/ 1605717 w 1884207"/>
                  <a:gd name="connsiteY4" fmla="*/ 3381830 h 3381830"/>
                  <a:gd name="connsiteX5" fmla="*/ 60246 w 1884207"/>
                  <a:gd name="connsiteY5" fmla="*/ 1836358 h 3381830"/>
                  <a:gd name="connsiteX6" fmla="*/ 60246 w 1884207"/>
                  <a:gd name="connsiteY6" fmla="*/ 1545470 h 3381830"/>
                  <a:gd name="connsiteX7" fmla="*/ 1605716 w 1884207"/>
                  <a:gd name="connsiteY7" fmla="*/ 0 h 3381830"/>
                  <a:gd name="connsiteX0" fmla="*/ 1605716 w 1884207"/>
                  <a:gd name="connsiteY0" fmla="*/ 0 h 3381830"/>
                  <a:gd name="connsiteX1" fmla="*/ 1884206 w 1884207"/>
                  <a:gd name="connsiteY1" fmla="*/ 278490 h 3381830"/>
                  <a:gd name="connsiteX2" fmla="*/ 1884207 w 1884207"/>
                  <a:gd name="connsiteY2" fmla="*/ 3103339 h 3381830"/>
                  <a:gd name="connsiteX3" fmla="*/ 1605717 w 1884207"/>
                  <a:gd name="connsiteY3" fmla="*/ 3381830 h 3381830"/>
                  <a:gd name="connsiteX4" fmla="*/ 60246 w 1884207"/>
                  <a:gd name="connsiteY4" fmla="*/ 1836358 h 3381830"/>
                  <a:gd name="connsiteX5" fmla="*/ 60246 w 1884207"/>
                  <a:gd name="connsiteY5" fmla="*/ 1545470 h 3381830"/>
                  <a:gd name="connsiteX6" fmla="*/ 1605716 w 1884207"/>
                  <a:gd name="connsiteY6" fmla="*/ 0 h 3381830"/>
                  <a:gd name="connsiteX0" fmla="*/ 1884207 w 1975647"/>
                  <a:gd name="connsiteY0" fmla="*/ 3103339 h 3381830"/>
                  <a:gd name="connsiteX1" fmla="*/ 1605717 w 1975647"/>
                  <a:gd name="connsiteY1" fmla="*/ 3381830 h 3381830"/>
                  <a:gd name="connsiteX2" fmla="*/ 60246 w 1975647"/>
                  <a:gd name="connsiteY2" fmla="*/ 1836358 h 3381830"/>
                  <a:gd name="connsiteX3" fmla="*/ 60246 w 1975647"/>
                  <a:gd name="connsiteY3" fmla="*/ 1545470 h 3381830"/>
                  <a:gd name="connsiteX4" fmla="*/ 1605716 w 1975647"/>
                  <a:gd name="connsiteY4" fmla="*/ 0 h 3381830"/>
                  <a:gd name="connsiteX5" fmla="*/ 1884206 w 1975647"/>
                  <a:gd name="connsiteY5" fmla="*/ 278490 h 3381830"/>
                  <a:gd name="connsiteX6" fmla="*/ 1975647 w 1975647"/>
                  <a:gd name="connsiteY6" fmla="*/ 3194779 h 3381830"/>
                  <a:gd name="connsiteX0" fmla="*/ 1884207 w 1884207"/>
                  <a:gd name="connsiteY0" fmla="*/ 3103339 h 3381830"/>
                  <a:gd name="connsiteX1" fmla="*/ 1605717 w 1884207"/>
                  <a:gd name="connsiteY1" fmla="*/ 3381830 h 3381830"/>
                  <a:gd name="connsiteX2" fmla="*/ 60246 w 1884207"/>
                  <a:gd name="connsiteY2" fmla="*/ 1836358 h 3381830"/>
                  <a:gd name="connsiteX3" fmla="*/ 60246 w 1884207"/>
                  <a:gd name="connsiteY3" fmla="*/ 1545470 h 3381830"/>
                  <a:gd name="connsiteX4" fmla="*/ 1605716 w 1884207"/>
                  <a:gd name="connsiteY4" fmla="*/ 0 h 3381830"/>
                  <a:gd name="connsiteX5" fmla="*/ 1884206 w 1884207"/>
                  <a:gd name="connsiteY5" fmla="*/ 278490 h 3381830"/>
                  <a:gd name="connsiteX0" fmla="*/ 1884207 w 1884207"/>
                  <a:gd name="connsiteY0" fmla="*/ 3103339 h 3381830"/>
                  <a:gd name="connsiteX1" fmla="*/ 1605717 w 1884207"/>
                  <a:gd name="connsiteY1" fmla="*/ 3381830 h 3381830"/>
                  <a:gd name="connsiteX2" fmla="*/ 60246 w 1884207"/>
                  <a:gd name="connsiteY2" fmla="*/ 1836358 h 3381830"/>
                  <a:gd name="connsiteX3" fmla="*/ 60246 w 1884207"/>
                  <a:gd name="connsiteY3" fmla="*/ 1545470 h 3381830"/>
                  <a:gd name="connsiteX4" fmla="*/ 1605716 w 1884207"/>
                  <a:gd name="connsiteY4" fmla="*/ 0 h 3381830"/>
                  <a:gd name="connsiteX0" fmla="*/ 1605717 w 1605717"/>
                  <a:gd name="connsiteY0" fmla="*/ 3381830 h 3381830"/>
                  <a:gd name="connsiteX1" fmla="*/ 60246 w 1605717"/>
                  <a:gd name="connsiteY1" fmla="*/ 1836358 h 3381830"/>
                  <a:gd name="connsiteX2" fmla="*/ 60246 w 1605717"/>
                  <a:gd name="connsiteY2" fmla="*/ 1545470 h 3381830"/>
                  <a:gd name="connsiteX3" fmla="*/ 1605716 w 1605717"/>
                  <a:gd name="connsiteY3" fmla="*/ 0 h 3381830"/>
                </a:gdLst>
                <a:ahLst/>
                <a:cxnLst>
                  <a:cxn ang="0">
                    <a:pos x="connsiteX0" y="connsiteY0"/>
                  </a:cxn>
                  <a:cxn ang="0">
                    <a:pos x="connsiteX1" y="connsiteY1"/>
                  </a:cxn>
                  <a:cxn ang="0">
                    <a:pos x="connsiteX2" y="connsiteY2"/>
                  </a:cxn>
                  <a:cxn ang="0">
                    <a:pos x="connsiteX3" y="connsiteY3"/>
                  </a:cxn>
                </a:cxnLst>
                <a:rect l="l" t="t" r="r" b="b"/>
                <a:pathLst>
                  <a:path w="1605717" h="3381830">
                    <a:moveTo>
                      <a:pt x="1605717" y="3381830"/>
                    </a:moveTo>
                    <a:lnTo>
                      <a:pt x="60246" y="1836358"/>
                    </a:lnTo>
                    <a:cubicBezTo>
                      <a:pt x="-20081" y="1756032"/>
                      <a:pt x="-20081" y="1625797"/>
                      <a:pt x="60246" y="1545470"/>
                    </a:cubicBezTo>
                    <a:lnTo>
                      <a:pt x="1605716" y="0"/>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218" name="Freeform: Shape 133">
                <a:extLst>
                  <a:ext uri="{FF2B5EF4-FFF2-40B4-BE49-F238E27FC236}">
                    <a16:creationId xmlns:a16="http://schemas.microsoft.com/office/drawing/2014/main" id="{6E3A9C70-8D71-4846-AAA6-1618E57BC0E5}"/>
                  </a:ext>
                </a:extLst>
              </p:cNvPr>
              <p:cNvSpPr/>
              <p:nvPr/>
            </p:nvSpPr>
            <p:spPr bwMode="auto">
              <a:xfrm>
                <a:off x="6834412" y="1754415"/>
                <a:ext cx="1605715" cy="3381828"/>
              </a:xfrm>
              <a:custGeom>
                <a:avLst/>
                <a:gdLst>
                  <a:gd name="connsiteX0" fmla="*/ 278491 w 1884205"/>
                  <a:gd name="connsiteY0" fmla="*/ 0 h 3381828"/>
                  <a:gd name="connsiteX1" fmla="*/ 1823961 w 1884205"/>
                  <a:gd name="connsiteY1" fmla="*/ 1545469 h 3381828"/>
                  <a:gd name="connsiteX2" fmla="*/ 1823961 w 1884205"/>
                  <a:gd name="connsiteY2" fmla="*/ 1836357 h 3381828"/>
                  <a:gd name="connsiteX3" fmla="*/ 278490 w 1884205"/>
                  <a:gd name="connsiteY3" fmla="*/ 3381828 h 3381828"/>
                  <a:gd name="connsiteX4" fmla="*/ 0 w 1884205"/>
                  <a:gd name="connsiteY4" fmla="*/ 3103337 h 3381828"/>
                  <a:gd name="connsiteX5" fmla="*/ 1412423 w 1884205"/>
                  <a:gd name="connsiteY5" fmla="*/ 1690912 h 3381828"/>
                  <a:gd name="connsiteX6" fmla="*/ 1 w 1884205"/>
                  <a:gd name="connsiteY6" fmla="*/ 278491 h 3381828"/>
                  <a:gd name="connsiteX7" fmla="*/ 278491 w 1884205"/>
                  <a:gd name="connsiteY7" fmla="*/ 0 h 3381828"/>
                  <a:gd name="connsiteX0" fmla="*/ 1412423 w 1884205"/>
                  <a:gd name="connsiteY0" fmla="*/ 1690912 h 3381828"/>
                  <a:gd name="connsiteX1" fmla="*/ 1 w 1884205"/>
                  <a:gd name="connsiteY1" fmla="*/ 278491 h 3381828"/>
                  <a:gd name="connsiteX2" fmla="*/ 278491 w 1884205"/>
                  <a:gd name="connsiteY2" fmla="*/ 0 h 3381828"/>
                  <a:gd name="connsiteX3" fmla="*/ 1823961 w 1884205"/>
                  <a:gd name="connsiteY3" fmla="*/ 1545469 h 3381828"/>
                  <a:gd name="connsiteX4" fmla="*/ 1823961 w 1884205"/>
                  <a:gd name="connsiteY4" fmla="*/ 1836357 h 3381828"/>
                  <a:gd name="connsiteX5" fmla="*/ 278490 w 1884205"/>
                  <a:gd name="connsiteY5" fmla="*/ 3381828 h 3381828"/>
                  <a:gd name="connsiteX6" fmla="*/ 0 w 1884205"/>
                  <a:gd name="connsiteY6" fmla="*/ 3103337 h 3381828"/>
                  <a:gd name="connsiteX7" fmla="*/ 1503863 w 1884205"/>
                  <a:gd name="connsiteY7" fmla="*/ 1782352 h 3381828"/>
                  <a:gd name="connsiteX0" fmla="*/ 1412423 w 1884205"/>
                  <a:gd name="connsiteY0" fmla="*/ 1690912 h 3381828"/>
                  <a:gd name="connsiteX1" fmla="*/ 1 w 1884205"/>
                  <a:gd name="connsiteY1" fmla="*/ 278491 h 3381828"/>
                  <a:gd name="connsiteX2" fmla="*/ 278491 w 1884205"/>
                  <a:gd name="connsiteY2" fmla="*/ 0 h 3381828"/>
                  <a:gd name="connsiteX3" fmla="*/ 1823961 w 1884205"/>
                  <a:gd name="connsiteY3" fmla="*/ 1545469 h 3381828"/>
                  <a:gd name="connsiteX4" fmla="*/ 1823961 w 1884205"/>
                  <a:gd name="connsiteY4" fmla="*/ 1836357 h 3381828"/>
                  <a:gd name="connsiteX5" fmla="*/ 278490 w 1884205"/>
                  <a:gd name="connsiteY5" fmla="*/ 3381828 h 3381828"/>
                  <a:gd name="connsiteX6" fmla="*/ 0 w 1884205"/>
                  <a:gd name="connsiteY6" fmla="*/ 3103337 h 3381828"/>
                  <a:gd name="connsiteX0" fmla="*/ 1 w 1884205"/>
                  <a:gd name="connsiteY0" fmla="*/ 278491 h 3381828"/>
                  <a:gd name="connsiteX1" fmla="*/ 278491 w 1884205"/>
                  <a:gd name="connsiteY1" fmla="*/ 0 h 3381828"/>
                  <a:gd name="connsiteX2" fmla="*/ 1823961 w 1884205"/>
                  <a:gd name="connsiteY2" fmla="*/ 1545469 h 3381828"/>
                  <a:gd name="connsiteX3" fmla="*/ 1823961 w 1884205"/>
                  <a:gd name="connsiteY3" fmla="*/ 1836357 h 3381828"/>
                  <a:gd name="connsiteX4" fmla="*/ 278490 w 1884205"/>
                  <a:gd name="connsiteY4" fmla="*/ 3381828 h 3381828"/>
                  <a:gd name="connsiteX5" fmla="*/ 0 w 1884205"/>
                  <a:gd name="connsiteY5" fmla="*/ 3103337 h 3381828"/>
                  <a:gd name="connsiteX0" fmla="*/ 0 w 1884204"/>
                  <a:gd name="connsiteY0" fmla="*/ 278491 h 3381828"/>
                  <a:gd name="connsiteX1" fmla="*/ 278490 w 1884204"/>
                  <a:gd name="connsiteY1" fmla="*/ 0 h 3381828"/>
                  <a:gd name="connsiteX2" fmla="*/ 1823960 w 1884204"/>
                  <a:gd name="connsiteY2" fmla="*/ 1545469 h 3381828"/>
                  <a:gd name="connsiteX3" fmla="*/ 1823960 w 1884204"/>
                  <a:gd name="connsiteY3" fmla="*/ 1836357 h 3381828"/>
                  <a:gd name="connsiteX4" fmla="*/ 278489 w 1884204"/>
                  <a:gd name="connsiteY4" fmla="*/ 3381828 h 3381828"/>
                  <a:gd name="connsiteX0" fmla="*/ 1 w 1605715"/>
                  <a:gd name="connsiteY0" fmla="*/ 0 h 3381828"/>
                  <a:gd name="connsiteX1" fmla="*/ 1545471 w 1605715"/>
                  <a:gd name="connsiteY1" fmla="*/ 1545469 h 3381828"/>
                  <a:gd name="connsiteX2" fmla="*/ 1545471 w 1605715"/>
                  <a:gd name="connsiteY2" fmla="*/ 1836357 h 3381828"/>
                  <a:gd name="connsiteX3" fmla="*/ 0 w 1605715"/>
                  <a:gd name="connsiteY3" fmla="*/ 3381828 h 3381828"/>
                </a:gdLst>
                <a:ahLst/>
                <a:cxnLst>
                  <a:cxn ang="0">
                    <a:pos x="connsiteX0" y="connsiteY0"/>
                  </a:cxn>
                  <a:cxn ang="0">
                    <a:pos x="connsiteX1" y="connsiteY1"/>
                  </a:cxn>
                  <a:cxn ang="0">
                    <a:pos x="connsiteX2" y="connsiteY2"/>
                  </a:cxn>
                  <a:cxn ang="0">
                    <a:pos x="connsiteX3" y="connsiteY3"/>
                  </a:cxn>
                </a:cxnLst>
                <a:rect l="l" t="t" r="r" b="b"/>
                <a:pathLst>
                  <a:path w="1605715" h="3381828">
                    <a:moveTo>
                      <a:pt x="1" y="0"/>
                    </a:moveTo>
                    <a:lnTo>
                      <a:pt x="1545471" y="1545469"/>
                    </a:lnTo>
                    <a:cubicBezTo>
                      <a:pt x="1625797" y="1625796"/>
                      <a:pt x="1625797" y="1756031"/>
                      <a:pt x="1545471" y="1836357"/>
                    </a:cubicBezTo>
                    <a:lnTo>
                      <a:pt x="0" y="3381828"/>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219" name="Freeform: Shape 134">
                <a:extLst>
                  <a:ext uri="{FF2B5EF4-FFF2-40B4-BE49-F238E27FC236}">
                    <a16:creationId xmlns:a16="http://schemas.microsoft.com/office/drawing/2014/main" id="{F9570162-C03D-4677-BD51-02B1FD50972C}"/>
                  </a:ext>
                </a:extLst>
              </p:cNvPr>
              <p:cNvSpPr/>
              <p:nvPr/>
            </p:nvSpPr>
            <p:spPr bwMode="auto">
              <a:xfrm>
                <a:off x="5154384" y="3131457"/>
                <a:ext cx="627742" cy="627742"/>
              </a:xfrm>
              <a:custGeom>
                <a:avLst/>
                <a:gdLst>
                  <a:gd name="connsiteX0" fmla="*/ 250371 w 500742"/>
                  <a:gd name="connsiteY0" fmla="*/ 0 h 500742"/>
                  <a:gd name="connsiteX1" fmla="*/ 500742 w 500742"/>
                  <a:gd name="connsiteY1" fmla="*/ 250371 h 500742"/>
                  <a:gd name="connsiteX2" fmla="*/ 250371 w 500742"/>
                  <a:gd name="connsiteY2" fmla="*/ 500742 h 500742"/>
                  <a:gd name="connsiteX3" fmla="*/ 0 w 500742"/>
                  <a:gd name="connsiteY3" fmla="*/ 250371 h 500742"/>
                  <a:gd name="connsiteX4" fmla="*/ 250371 w 500742"/>
                  <a:gd name="connsiteY4" fmla="*/ 0 h 500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742" h="500742">
                    <a:moveTo>
                      <a:pt x="250371" y="0"/>
                    </a:moveTo>
                    <a:cubicBezTo>
                      <a:pt x="388647" y="0"/>
                      <a:pt x="500742" y="112095"/>
                      <a:pt x="500742" y="250371"/>
                    </a:cubicBezTo>
                    <a:cubicBezTo>
                      <a:pt x="500742" y="388647"/>
                      <a:pt x="388647" y="500742"/>
                      <a:pt x="250371" y="500742"/>
                    </a:cubicBezTo>
                    <a:cubicBezTo>
                      <a:pt x="112095" y="500742"/>
                      <a:pt x="0" y="388647"/>
                      <a:pt x="0" y="250371"/>
                    </a:cubicBezTo>
                    <a:cubicBezTo>
                      <a:pt x="0" y="112095"/>
                      <a:pt x="112095" y="0"/>
                      <a:pt x="250371" y="0"/>
                    </a:cubicBezTo>
                    <a:close/>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220" name="Freeform: Shape 135">
                <a:extLst>
                  <a:ext uri="{FF2B5EF4-FFF2-40B4-BE49-F238E27FC236}">
                    <a16:creationId xmlns:a16="http://schemas.microsoft.com/office/drawing/2014/main" id="{550E552C-A018-4210-A356-BB92DD4D49F0}"/>
                  </a:ext>
                </a:extLst>
              </p:cNvPr>
              <p:cNvSpPr/>
              <p:nvPr/>
            </p:nvSpPr>
            <p:spPr bwMode="auto">
              <a:xfrm>
                <a:off x="6409870" y="3131457"/>
                <a:ext cx="627742" cy="627742"/>
              </a:xfrm>
              <a:custGeom>
                <a:avLst/>
                <a:gdLst>
                  <a:gd name="connsiteX0" fmla="*/ 250371 w 500742"/>
                  <a:gd name="connsiteY0" fmla="*/ 0 h 500742"/>
                  <a:gd name="connsiteX1" fmla="*/ 500742 w 500742"/>
                  <a:gd name="connsiteY1" fmla="*/ 250371 h 500742"/>
                  <a:gd name="connsiteX2" fmla="*/ 250371 w 500742"/>
                  <a:gd name="connsiteY2" fmla="*/ 500742 h 500742"/>
                  <a:gd name="connsiteX3" fmla="*/ 0 w 500742"/>
                  <a:gd name="connsiteY3" fmla="*/ 250371 h 500742"/>
                  <a:gd name="connsiteX4" fmla="*/ 250371 w 500742"/>
                  <a:gd name="connsiteY4" fmla="*/ 0 h 500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742" h="500742">
                    <a:moveTo>
                      <a:pt x="250371" y="0"/>
                    </a:moveTo>
                    <a:cubicBezTo>
                      <a:pt x="388647" y="0"/>
                      <a:pt x="500742" y="112095"/>
                      <a:pt x="500742" y="250371"/>
                    </a:cubicBezTo>
                    <a:cubicBezTo>
                      <a:pt x="500742" y="388647"/>
                      <a:pt x="388647" y="500742"/>
                      <a:pt x="250371" y="500742"/>
                    </a:cubicBezTo>
                    <a:cubicBezTo>
                      <a:pt x="112095" y="500742"/>
                      <a:pt x="0" y="388647"/>
                      <a:pt x="0" y="250371"/>
                    </a:cubicBezTo>
                    <a:cubicBezTo>
                      <a:pt x="0" y="112095"/>
                      <a:pt x="112095" y="0"/>
                      <a:pt x="250371" y="0"/>
                    </a:cubicBezTo>
                    <a:close/>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endParaRPr>
              </a:p>
            </p:txBody>
          </p:sp>
        </p:grpSp>
        <p:grpSp>
          <p:nvGrpSpPr>
            <p:cNvPr id="202" name="Group 201">
              <a:extLst>
                <a:ext uri="{FF2B5EF4-FFF2-40B4-BE49-F238E27FC236}">
                  <a16:creationId xmlns:a16="http://schemas.microsoft.com/office/drawing/2014/main" id="{D1B0B611-C60B-4AE2-A96A-F1E1C75A6214}"/>
                </a:ext>
              </a:extLst>
            </p:cNvPr>
            <p:cNvGrpSpPr/>
            <p:nvPr/>
          </p:nvGrpSpPr>
          <p:grpSpPr>
            <a:xfrm>
              <a:off x="9529086" y="3345220"/>
              <a:ext cx="202925" cy="182040"/>
              <a:chOff x="2974863" y="1824177"/>
              <a:chExt cx="285701" cy="257980"/>
            </a:xfrm>
            <a:noFill/>
          </p:grpSpPr>
          <p:sp>
            <p:nvSpPr>
              <p:cNvPr id="214" name="Rectangle 48">
                <a:extLst>
                  <a:ext uri="{FF2B5EF4-FFF2-40B4-BE49-F238E27FC236}">
                    <a16:creationId xmlns:a16="http://schemas.microsoft.com/office/drawing/2014/main" id="{540A426A-C167-4697-97F7-D6B2818F05FD}"/>
                  </a:ext>
                </a:extLst>
              </p:cNvPr>
              <p:cNvSpPr>
                <a:spLocks noChangeArrowheads="1"/>
              </p:cNvSpPr>
              <p:nvPr/>
            </p:nvSpPr>
            <p:spPr bwMode="auto">
              <a:xfrm>
                <a:off x="2974866" y="1824177"/>
                <a:ext cx="285698" cy="257980"/>
              </a:xfrm>
              <a:prstGeom prst="rect">
                <a:avLst/>
              </a:prstGeom>
              <a:grp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15" name="Freeform 49">
                <a:extLst>
                  <a:ext uri="{FF2B5EF4-FFF2-40B4-BE49-F238E27FC236}">
                    <a16:creationId xmlns:a16="http://schemas.microsoft.com/office/drawing/2014/main" id="{C0D2956E-78D5-4539-9DC4-62371F6205EF}"/>
                  </a:ext>
                </a:extLst>
              </p:cNvPr>
              <p:cNvSpPr>
                <a:spLocks/>
              </p:cNvSpPr>
              <p:nvPr/>
            </p:nvSpPr>
            <p:spPr bwMode="auto">
              <a:xfrm>
                <a:off x="2974863" y="1929714"/>
                <a:ext cx="285697" cy="140716"/>
              </a:xfrm>
              <a:custGeom>
                <a:avLst/>
                <a:gdLst>
                  <a:gd name="T0" fmla="*/ 268 w 268"/>
                  <a:gd name="T1" fmla="*/ 132 h 132"/>
                  <a:gd name="T2" fmla="*/ 179 w 268"/>
                  <a:gd name="T3" fmla="*/ 44 h 132"/>
                  <a:gd name="T4" fmla="*/ 156 w 268"/>
                  <a:gd name="T5" fmla="*/ 66 h 132"/>
                  <a:gd name="T6" fmla="*/ 89 w 268"/>
                  <a:gd name="T7" fmla="*/ 0 h 132"/>
                  <a:gd name="T8" fmla="*/ 0 w 268"/>
                  <a:gd name="T9" fmla="*/ 88 h 132"/>
                </a:gdLst>
                <a:ahLst/>
                <a:cxnLst>
                  <a:cxn ang="0">
                    <a:pos x="T0" y="T1"/>
                  </a:cxn>
                  <a:cxn ang="0">
                    <a:pos x="T2" y="T3"/>
                  </a:cxn>
                  <a:cxn ang="0">
                    <a:pos x="T4" y="T5"/>
                  </a:cxn>
                  <a:cxn ang="0">
                    <a:pos x="T6" y="T7"/>
                  </a:cxn>
                  <a:cxn ang="0">
                    <a:pos x="T8" y="T9"/>
                  </a:cxn>
                </a:cxnLst>
                <a:rect l="0" t="0" r="r" b="b"/>
                <a:pathLst>
                  <a:path w="268" h="132">
                    <a:moveTo>
                      <a:pt x="268" y="132"/>
                    </a:moveTo>
                    <a:lnTo>
                      <a:pt x="179" y="44"/>
                    </a:lnTo>
                    <a:lnTo>
                      <a:pt x="156" y="66"/>
                    </a:lnTo>
                    <a:lnTo>
                      <a:pt x="89" y="0"/>
                    </a:lnTo>
                    <a:lnTo>
                      <a:pt x="0" y="88"/>
                    </a:lnTo>
                  </a:path>
                </a:pathLst>
              </a:custGeom>
              <a:grp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16" name="Oval 215">
                <a:extLst>
                  <a:ext uri="{FF2B5EF4-FFF2-40B4-BE49-F238E27FC236}">
                    <a16:creationId xmlns:a16="http://schemas.microsoft.com/office/drawing/2014/main" id="{20ECE468-1CE8-4124-BE1A-7FC7891C1953}"/>
                  </a:ext>
                </a:extLst>
              </p:cNvPr>
              <p:cNvSpPr>
                <a:spLocks noChangeArrowheads="1"/>
              </p:cNvSpPr>
              <p:nvPr/>
            </p:nvSpPr>
            <p:spPr bwMode="auto">
              <a:xfrm>
                <a:off x="3165681" y="1871082"/>
                <a:ext cx="47971" cy="46905"/>
              </a:xfrm>
              <a:prstGeom prst="ellipse">
                <a:avLst/>
              </a:prstGeom>
              <a:grpFill/>
              <a:ln w="12700">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grpSp>
        <p:sp>
          <p:nvSpPr>
            <p:cNvPr id="203" name="Freeform 9">
              <a:extLst>
                <a:ext uri="{FF2B5EF4-FFF2-40B4-BE49-F238E27FC236}">
                  <a16:creationId xmlns:a16="http://schemas.microsoft.com/office/drawing/2014/main" id="{C9121987-BB72-4AAC-8EA9-7BE4273D2E27}"/>
                </a:ext>
              </a:extLst>
            </p:cNvPr>
            <p:cNvSpPr>
              <a:spLocks noEditPoints="1"/>
            </p:cNvSpPr>
            <p:nvPr/>
          </p:nvSpPr>
          <p:spPr bwMode="auto">
            <a:xfrm>
              <a:off x="9095124" y="4049312"/>
              <a:ext cx="325830" cy="237430"/>
            </a:xfrm>
            <a:custGeom>
              <a:avLst/>
              <a:gdLst>
                <a:gd name="T0" fmla="*/ 3748 w 3748"/>
                <a:gd name="T1" fmla="*/ 2562 h 2749"/>
                <a:gd name="T2" fmla="*/ 3561 w 3748"/>
                <a:gd name="T3" fmla="*/ 2749 h 2749"/>
                <a:gd name="T4" fmla="*/ 187 w 3748"/>
                <a:gd name="T5" fmla="*/ 2749 h 2749"/>
                <a:gd name="T6" fmla="*/ 0 w 3748"/>
                <a:gd name="T7" fmla="*/ 2562 h 2749"/>
                <a:gd name="T8" fmla="*/ 0 w 3748"/>
                <a:gd name="T9" fmla="*/ 187 h 2749"/>
                <a:gd name="T10" fmla="*/ 187 w 3748"/>
                <a:gd name="T11" fmla="*/ 0 h 2749"/>
                <a:gd name="T12" fmla="*/ 3561 w 3748"/>
                <a:gd name="T13" fmla="*/ 0 h 2749"/>
                <a:gd name="T14" fmla="*/ 3748 w 3748"/>
                <a:gd name="T15" fmla="*/ 187 h 2749"/>
                <a:gd name="T16" fmla="*/ 3748 w 3748"/>
                <a:gd name="T17" fmla="*/ 2562 h 2749"/>
                <a:gd name="T18" fmla="*/ 2124 w 3748"/>
                <a:gd name="T19" fmla="*/ 2249 h 2749"/>
                <a:gd name="T20" fmla="*/ 1624 w 3748"/>
                <a:gd name="T21" fmla="*/ 2249 h 2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48" h="2749">
                  <a:moveTo>
                    <a:pt x="3748" y="2562"/>
                  </a:moveTo>
                  <a:cubicBezTo>
                    <a:pt x="3748" y="2665"/>
                    <a:pt x="3665" y="2749"/>
                    <a:pt x="3561" y="2749"/>
                  </a:cubicBezTo>
                  <a:cubicBezTo>
                    <a:pt x="187" y="2749"/>
                    <a:pt x="187" y="2749"/>
                    <a:pt x="187" y="2749"/>
                  </a:cubicBezTo>
                  <a:cubicBezTo>
                    <a:pt x="83" y="2749"/>
                    <a:pt x="0" y="2665"/>
                    <a:pt x="0" y="2562"/>
                  </a:cubicBezTo>
                  <a:cubicBezTo>
                    <a:pt x="0" y="187"/>
                    <a:pt x="0" y="187"/>
                    <a:pt x="0" y="187"/>
                  </a:cubicBezTo>
                  <a:cubicBezTo>
                    <a:pt x="0" y="84"/>
                    <a:pt x="83" y="0"/>
                    <a:pt x="187" y="0"/>
                  </a:cubicBezTo>
                  <a:cubicBezTo>
                    <a:pt x="3561" y="0"/>
                    <a:pt x="3561" y="0"/>
                    <a:pt x="3561" y="0"/>
                  </a:cubicBezTo>
                  <a:cubicBezTo>
                    <a:pt x="3665" y="0"/>
                    <a:pt x="3748" y="84"/>
                    <a:pt x="3748" y="187"/>
                  </a:cubicBezTo>
                  <a:lnTo>
                    <a:pt x="3748" y="2562"/>
                  </a:lnTo>
                  <a:close/>
                  <a:moveTo>
                    <a:pt x="2124" y="2249"/>
                  </a:moveTo>
                  <a:cubicBezTo>
                    <a:pt x="1624" y="2249"/>
                    <a:pt x="1624" y="2249"/>
                    <a:pt x="1624" y="2249"/>
                  </a:cubicBezTo>
                </a:path>
              </a:pathLst>
            </a:custGeom>
            <a:no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04" name="Freeform 448">
              <a:extLst>
                <a:ext uri="{FF2B5EF4-FFF2-40B4-BE49-F238E27FC236}">
                  <a16:creationId xmlns:a16="http://schemas.microsoft.com/office/drawing/2014/main" id="{06450DBE-4D55-4101-B3B8-DA2E5C559DA0}"/>
                </a:ext>
              </a:extLst>
            </p:cNvPr>
            <p:cNvSpPr>
              <a:spLocks noEditPoints="1"/>
            </p:cNvSpPr>
            <p:nvPr/>
          </p:nvSpPr>
          <p:spPr bwMode="auto">
            <a:xfrm>
              <a:off x="9095124" y="3644731"/>
              <a:ext cx="437121" cy="289564"/>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no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05" name="Freeform 5">
              <a:extLst>
                <a:ext uri="{FF2B5EF4-FFF2-40B4-BE49-F238E27FC236}">
                  <a16:creationId xmlns:a16="http://schemas.microsoft.com/office/drawing/2014/main" id="{1321F640-6163-4E39-9CF8-8F63DAC44B61}"/>
                </a:ext>
              </a:extLst>
            </p:cNvPr>
            <p:cNvSpPr>
              <a:spLocks noEditPoints="1"/>
            </p:cNvSpPr>
            <p:nvPr/>
          </p:nvSpPr>
          <p:spPr bwMode="auto">
            <a:xfrm>
              <a:off x="9242303" y="3288299"/>
              <a:ext cx="142762" cy="235885"/>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grpSp>
          <p:nvGrpSpPr>
            <p:cNvPr id="206" name="Group 205">
              <a:extLst>
                <a:ext uri="{FF2B5EF4-FFF2-40B4-BE49-F238E27FC236}">
                  <a16:creationId xmlns:a16="http://schemas.microsoft.com/office/drawing/2014/main" id="{8A2171AD-CA0A-4BCD-9A25-42F5A7C89D01}"/>
                </a:ext>
              </a:extLst>
            </p:cNvPr>
            <p:cNvGrpSpPr/>
            <p:nvPr/>
          </p:nvGrpSpPr>
          <p:grpSpPr>
            <a:xfrm>
              <a:off x="9528781" y="4077410"/>
              <a:ext cx="97135" cy="181233"/>
              <a:chOff x="4064485" y="1802065"/>
              <a:chExt cx="240628" cy="227361"/>
            </a:xfrm>
            <a:noFill/>
          </p:grpSpPr>
          <p:sp>
            <p:nvSpPr>
              <p:cNvPr id="211" name="Line 46">
                <a:extLst>
                  <a:ext uri="{FF2B5EF4-FFF2-40B4-BE49-F238E27FC236}">
                    <a16:creationId xmlns:a16="http://schemas.microsoft.com/office/drawing/2014/main" id="{EE313113-D759-4AC6-BD26-C002C6BFBB54}"/>
                  </a:ext>
                </a:extLst>
              </p:cNvPr>
              <p:cNvSpPr>
                <a:spLocks noChangeShapeType="1"/>
              </p:cNvSpPr>
              <p:nvPr/>
            </p:nvSpPr>
            <p:spPr bwMode="auto">
              <a:xfrm flipH="1">
                <a:off x="4064485" y="1802065"/>
                <a:ext cx="240620" cy="0"/>
              </a:xfrm>
              <a:prstGeom prst="line">
                <a:avLst/>
              </a:prstGeom>
              <a:grp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12" name="Line 47">
                <a:extLst>
                  <a:ext uri="{FF2B5EF4-FFF2-40B4-BE49-F238E27FC236}">
                    <a16:creationId xmlns:a16="http://schemas.microsoft.com/office/drawing/2014/main" id="{543DF407-1022-486A-82E5-AD9E7EF91B07}"/>
                  </a:ext>
                </a:extLst>
              </p:cNvPr>
              <p:cNvSpPr>
                <a:spLocks noChangeShapeType="1"/>
              </p:cNvSpPr>
              <p:nvPr/>
            </p:nvSpPr>
            <p:spPr bwMode="auto">
              <a:xfrm>
                <a:off x="4064489" y="1917069"/>
                <a:ext cx="240620" cy="0"/>
              </a:xfrm>
              <a:prstGeom prst="line">
                <a:avLst/>
              </a:prstGeom>
              <a:grp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13" name="Line 54">
                <a:extLst>
                  <a:ext uri="{FF2B5EF4-FFF2-40B4-BE49-F238E27FC236}">
                    <a16:creationId xmlns:a16="http://schemas.microsoft.com/office/drawing/2014/main" id="{9BB3B68F-404A-4708-A892-88E871D2F9EB}"/>
                  </a:ext>
                </a:extLst>
              </p:cNvPr>
              <p:cNvSpPr>
                <a:spLocks noChangeShapeType="1"/>
              </p:cNvSpPr>
              <p:nvPr/>
            </p:nvSpPr>
            <p:spPr bwMode="auto">
              <a:xfrm flipH="1">
                <a:off x="4064493" y="2029426"/>
                <a:ext cx="240620" cy="0"/>
              </a:xfrm>
              <a:prstGeom prst="line">
                <a:avLst/>
              </a:prstGeom>
              <a:grpFill/>
              <a:ln w="12700" cap="flat">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grpSp>
        <p:sp>
          <p:nvSpPr>
            <p:cNvPr id="207" name="Freeform: Shape 168">
              <a:extLst>
                <a:ext uri="{FF2B5EF4-FFF2-40B4-BE49-F238E27FC236}">
                  <a16:creationId xmlns:a16="http://schemas.microsoft.com/office/drawing/2014/main" id="{7988BAD9-1AAF-4F1E-9544-FBB754D1CBCE}"/>
                </a:ext>
              </a:extLst>
            </p:cNvPr>
            <p:cNvSpPr>
              <a:spLocks/>
            </p:cNvSpPr>
            <p:nvPr/>
          </p:nvSpPr>
          <p:spPr bwMode="auto">
            <a:xfrm flipH="1">
              <a:off x="9720227" y="4046344"/>
              <a:ext cx="290953" cy="243366"/>
            </a:xfrm>
            <a:custGeom>
              <a:avLst/>
              <a:gdLst>
                <a:gd name="connsiteX0" fmla="*/ 0 w 541845"/>
                <a:gd name="connsiteY0" fmla="*/ 0 h 456200"/>
                <a:gd name="connsiteX1" fmla="*/ 541845 w 541845"/>
                <a:gd name="connsiteY1" fmla="*/ 0 h 456200"/>
                <a:gd name="connsiteX2" fmla="*/ 541845 w 541845"/>
                <a:gd name="connsiteY2" fmla="*/ 336005 h 456200"/>
                <a:gd name="connsiteX3" fmla="*/ 170403 w 541845"/>
                <a:gd name="connsiteY3" fmla="*/ 336005 h 456200"/>
                <a:gd name="connsiteX4" fmla="*/ 50208 w 541845"/>
                <a:gd name="connsiteY4" fmla="*/ 456200 h 456200"/>
                <a:gd name="connsiteX5" fmla="*/ 50208 w 541845"/>
                <a:gd name="connsiteY5" fmla="*/ 336005 h 456200"/>
                <a:gd name="connsiteX6" fmla="*/ 0 w 541845"/>
                <a:gd name="connsiteY6" fmla="*/ 336005 h 45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1845" h="456200">
                  <a:moveTo>
                    <a:pt x="0" y="0"/>
                  </a:moveTo>
                  <a:lnTo>
                    <a:pt x="541845" y="0"/>
                  </a:lnTo>
                  <a:lnTo>
                    <a:pt x="541845" y="336005"/>
                  </a:lnTo>
                  <a:lnTo>
                    <a:pt x="170403" y="336005"/>
                  </a:lnTo>
                  <a:lnTo>
                    <a:pt x="50208" y="456200"/>
                  </a:lnTo>
                  <a:lnTo>
                    <a:pt x="50208" y="336005"/>
                  </a:lnTo>
                  <a:lnTo>
                    <a:pt x="0" y="336005"/>
                  </a:lnTo>
                  <a:close/>
                </a:path>
              </a:pathLst>
            </a:custGeom>
            <a:noFill/>
            <a:ln w="12700">
              <a:solidFill>
                <a:schemeClr val="tx1"/>
              </a:solidFill>
              <a:round/>
              <a:headEnd/>
              <a:tailEnd/>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grpSp>
          <p:nvGrpSpPr>
            <p:cNvPr id="208" name="Group 207">
              <a:extLst>
                <a:ext uri="{FF2B5EF4-FFF2-40B4-BE49-F238E27FC236}">
                  <a16:creationId xmlns:a16="http://schemas.microsoft.com/office/drawing/2014/main" id="{0BE3BFAA-4B77-493E-8B81-8528ABAB86F3}"/>
                </a:ext>
              </a:extLst>
            </p:cNvPr>
            <p:cNvGrpSpPr/>
            <p:nvPr/>
          </p:nvGrpSpPr>
          <p:grpSpPr>
            <a:xfrm>
              <a:off x="9855639" y="3437294"/>
              <a:ext cx="97133" cy="89562"/>
              <a:chOff x="9766486" y="4221497"/>
              <a:chExt cx="118215" cy="109717"/>
            </a:xfrm>
          </p:grpSpPr>
          <p:sp>
            <p:nvSpPr>
              <p:cNvPr id="209" name="Line 47">
                <a:extLst>
                  <a:ext uri="{FF2B5EF4-FFF2-40B4-BE49-F238E27FC236}">
                    <a16:creationId xmlns:a16="http://schemas.microsoft.com/office/drawing/2014/main" id="{52695B38-625B-4555-9EB0-611CA53F79DE}"/>
                  </a:ext>
                </a:extLst>
              </p:cNvPr>
              <p:cNvSpPr>
                <a:spLocks noChangeShapeType="1"/>
              </p:cNvSpPr>
              <p:nvPr/>
            </p:nvSpPr>
            <p:spPr bwMode="auto">
              <a:xfrm>
                <a:off x="9766486" y="4221497"/>
                <a:ext cx="118214"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10" name="Line 54">
                <a:extLst>
                  <a:ext uri="{FF2B5EF4-FFF2-40B4-BE49-F238E27FC236}">
                    <a16:creationId xmlns:a16="http://schemas.microsoft.com/office/drawing/2014/main" id="{5297DA05-8CAE-4797-90F7-60FB562D229A}"/>
                  </a:ext>
                </a:extLst>
              </p:cNvPr>
              <p:cNvSpPr>
                <a:spLocks noChangeShapeType="1"/>
              </p:cNvSpPr>
              <p:nvPr/>
            </p:nvSpPr>
            <p:spPr bwMode="auto">
              <a:xfrm flipH="1">
                <a:off x="9766486" y="4331214"/>
                <a:ext cx="118215"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grpSp>
      </p:grpSp>
      <p:grpSp>
        <p:nvGrpSpPr>
          <p:cNvPr id="221" name="Group 220">
            <a:extLst>
              <a:ext uri="{FF2B5EF4-FFF2-40B4-BE49-F238E27FC236}">
                <a16:creationId xmlns:a16="http://schemas.microsoft.com/office/drawing/2014/main" id="{9DD5B913-ED7D-4919-9B3C-B3A52B23A431}"/>
              </a:ext>
            </a:extLst>
          </p:cNvPr>
          <p:cNvGrpSpPr/>
          <p:nvPr/>
        </p:nvGrpSpPr>
        <p:grpSpPr>
          <a:xfrm>
            <a:off x="10896070" y="4781833"/>
            <a:ext cx="784139" cy="538298"/>
            <a:chOff x="10791630" y="4209709"/>
            <a:chExt cx="982164" cy="579530"/>
          </a:xfrm>
        </p:grpSpPr>
        <p:sp useBgFill="1">
          <p:nvSpPr>
            <p:cNvPr id="222" name="Freeform 50">
              <a:extLst>
                <a:ext uri="{FF2B5EF4-FFF2-40B4-BE49-F238E27FC236}">
                  <a16:creationId xmlns:a16="http://schemas.microsoft.com/office/drawing/2014/main" id="{CEC44B32-A4B8-48F6-842D-E850C2231BBA}"/>
                </a:ext>
              </a:extLst>
            </p:cNvPr>
            <p:cNvSpPr>
              <a:spLocks noChangeArrowheads="1"/>
            </p:cNvSpPr>
            <p:nvPr/>
          </p:nvSpPr>
          <p:spPr bwMode="auto">
            <a:xfrm>
              <a:off x="11339477" y="4489574"/>
              <a:ext cx="434317" cy="299665"/>
            </a:xfrm>
            <a:custGeom>
              <a:avLst/>
              <a:gdLst>
                <a:gd name="T0" fmla="*/ 724 w 1451"/>
                <a:gd name="T1" fmla="*/ 998 h 999"/>
                <a:gd name="T2" fmla="*/ 0 w 1451"/>
                <a:gd name="T3" fmla="*/ 998 h 999"/>
                <a:gd name="T4" fmla="*/ 0 w 1451"/>
                <a:gd name="T5" fmla="*/ 0 h 999"/>
                <a:gd name="T6" fmla="*/ 1450 w 1451"/>
                <a:gd name="T7" fmla="*/ 0 h 999"/>
                <a:gd name="T8" fmla="*/ 1450 w 1451"/>
                <a:gd name="T9" fmla="*/ 998 h 999"/>
                <a:gd name="T10" fmla="*/ 724 w 1451"/>
                <a:gd name="T11" fmla="*/ 998 h 999"/>
              </a:gdLst>
              <a:ahLst/>
              <a:cxnLst>
                <a:cxn ang="0">
                  <a:pos x="T0" y="T1"/>
                </a:cxn>
                <a:cxn ang="0">
                  <a:pos x="T2" y="T3"/>
                </a:cxn>
                <a:cxn ang="0">
                  <a:pos x="T4" y="T5"/>
                </a:cxn>
                <a:cxn ang="0">
                  <a:pos x="T6" y="T7"/>
                </a:cxn>
                <a:cxn ang="0">
                  <a:pos x="T8" y="T9"/>
                </a:cxn>
                <a:cxn ang="0">
                  <a:pos x="T10" y="T11"/>
                </a:cxn>
              </a:cxnLst>
              <a:rect l="0" t="0" r="r" b="b"/>
              <a:pathLst>
                <a:path w="1451" h="999">
                  <a:moveTo>
                    <a:pt x="724" y="998"/>
                  </a:moveTo>
                  <a:lnTo>
                    <a:pt x="0" y="998"/>
                  </a:lnTo>
                  <a:lnTo>
                    <a:pt x="0" y="0"/>
                  </a:lnTo>
                  <a:lnTo>
                    <a:pt x="1450" y="0"/>
                  </a:lnTo>
                  <a:lnTo>
                    <a:pt x="1450" y="998"/>
                  </a:lnTo>
                  <a:lnTo>
                    <a:pt x="724"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3" name="Freeform 52">
              <a:extLst>
                <a:ext uri="{FF2B5EF4-FFF2-40B4-BE49-F238E27FC236}">
                  <a16:creationId xmlns:a16="http://schemas.microsoft.com/office/drawing/2014/main" id="{ADF2EC0B-D399-430A-9CBC-41270B0300D6}"/>
                </a:ext>
              </a:extLst>
            </p:cNvPr>
            <p:cNvSpPr>
              <a:spLocks noChangeArrowheads="1"/>
            </p:cNvSpPr>
            <p:nvPr/>
          </p:nvSpPr>
          <p:spPr bwMode="auto">
            <a:xfrm>
              <a:off x="10910440" y="4209709"/>
              <a:ext cx="748504" cy="472601"/>
            </a:xfrm>
            <a:custGeom>
              <a:avLst/>
              <a:gdLst>
                <a:gd name="T0" fmla="*/ 1249 w 2500"/>
                <a:gd name="T1" fmla="*/ 1577 h 1578"/>
                <a:gd name="T2" fmla="*/ 0 w 2500"/>
                <a:gd name="T3" fmla="*/ 1577 h 1578"/>
                <a:gd name="T4" fmla="*/ 0 w 2500"/>
                <a:gd name="T5" fmla="*/ 0 h 1578"/>
                <a:gd name="T6" fmla="*/ 2499 w 2500"/>
                <a:gd name="T7" fmla="*/ 0 h 1578"/>
                <a:gd name="T8" fmla="*/ 2499 w 2500"/>
                <a:gd name="T9" fmla="*/ 1577 h 1578"/>
                <a:gd name="T10" fmla="*/ 1249 w 2500"/>
                <a:gd name="T11" fmla="*/ 1577 h 1578"/>
              </a:gdLst>
              <a:ahLst/>
              <a:cxnLst>
                <a:cxn ang="0">
                  <a:pos x="T0" y="T1"/>
                </a:cxn>
                <a:cxn ang="0">
                  <a:pos x="T2" y="T3"/>
                </a:cxn>
                <a:cxn ang="0">
                  <a:pos x="T4" y="T5"/>
                </a:cxn>
                <a:cxn ang="0">
                  <a:pos x="T6" y="T7"/>
                </a:cxn>
                <a:cxn ang="0">
                  <a:pos x="T8" y="T9"/>
                </a:cxn>
                <a:cxn ang="0">
                  <a:pos x="T10" y="T11"/>
                </a:cxn>
              </a:cxnLst>
              <a:rect l="0" t="0" r="r" b="b"/>
              <a:pathLst>
                <a:path w="2500" h="1578">
                  <a:moveTo>
                    <a:pt x="1249" y="1577"/>
                  </a:moveTo>
                  <a:lnTo>
                    <a:pt x="0" y="1577"/>
                  </a:lnTo>
                  <a:lnTo>
                    <a:pt x="0" y="0"/>
                  </a:lnTo>
                  <a:lnTo>
                    <a:pt x="2499" y="0"/>
                  </a:lnTo>
                  <a:lnTo>
                    <a:pt x="2499" y="1577"/>
                  </a:lnTo>
                  <a:lnTo>
                    <a:pt x="1249" y="1577"/>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4" name="Line 54">
              <a:extLst>
                <a:ext uri="{FF2B5EF4-FFF2-40B4-BE49-F238E27FC236}">
                  <a16:creationId xmlns:a16="http://schemas.microsoft.com/office/drawing/2014/main" id="{B594786F-6833-4967-B741-CEA5B7AECD57}"/>
                </a:ext>
              </a:extLst>
            </p:cNvPr>
            <p:cNvSpPr>
              <a:spLocks noChangeShapeType="1"/>
            </p:cNvSpPr>
            <p:nvPr/>
          </p:nvSpPr>
          <p:spPr bwMode="auto">
            <a:xfrm flipH="1">
              <a:off x="11348717" y="4565480"/>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5" name="Line 55">
              <a:extLst>
                <a:ext uri="{FF2B5EF4-FFF2-40B4-BE49-F238E27FC236}">
                  <a16:creationId xmlns:a16="http://schemas.microsoft.com/office/drawing/2014/main" id="{F76A69C5-C7D5-40FC-990F-E742D2014F8C}"/>
                </a:ext>
              </a:extLst>
            </p:cNvPr>
            <p:cNvSpPr>
              <a:spLocks noChangeShapeType="1"/>
            </p:cNvSpPr>
            <p:nvPr/>
          </p:nvSpPr>
          <p:spPr bwMode="auto">
            <a:xfrm flipH="1">
              <a:off x="11484689" y="4618944"/>
              <a:ext cx="116170"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6" name="Line 56">
              <a:extLst>
                <a:ext uri="{FF2B5EF4-FFF2-40B4-BE49-F238E27FC236}">
                  <a16:creationId xmlns:a16="http://schemas.microsoft.com/office/drawing/2014/main" id="{D84A0AB0-987C-49FD-B01F-4D9178B28496}"/>
                </a:ext>
              </a:extLst>
            </p:cNvPr>
            <p:cNvSpPr>
              <a:spLocks noChangeShapeType="1"/>
            </p:cNvSpPr>
            <p:nvPr/>
          </p:nvSpPr>
          <p:spPr bwMode="auto">
            <a:xfrm flipH="1">
              <a:off x="11348717" y="4512015"/>
              <a:ext cx="252142" cy="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7" name="Freeform 57">
              <a:extLst>
                <a:ext uri="{FF2B5EF4-FFF2-40B4-BE49-F238E27FC236}">
                  <a16:creationId xmlns:a16="http://schemas.microsoft.com/office/drawing/2014/main" id="{17E7A924-B807-4333-B841-A32E2142B253}"/>
                </a:ext>
              </a:extLst>
            </p:cNvPr>
            <p:cNvSpPr>
              <a:spLocks noChangeArrowheads="1"/>
            </p:cNvSpPr>
            <p:nvPr/>
          </p:nvSpPr>
          <p:spPr bwMode="auto">
            <a:xfrm>
              <a:off x="11402843" y="4369442"/>
              <a:ext cx="80526" cy="80527"/>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8" name="Freeform 58">
              <a:extLst>
                <a:ext uri="{FF2B5EF4-FFF2-40B4-BE49-F238E27FC236}">
                  <a16:creationId xmlns:a16="http://schemas.microsoft.com/office/drawing/2014/main" id="{EC641327-277A-4767-B945-327EDF5D942F}"/>
                </a:ext>
              </a:extLst>
            </p:cNvPr>
            <p:cNvSpPr>
              <a:spLocks noChangeArrowheads="1"/>
            </p:cNvSpPr>
            <p:nvPr/>
          </p:nvSpPr>
          <p:spPr bwMode="auto">
            <a:xfrm>
              <a:off x="11134859" y="4436769"/>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29" name="Freeform 59">
              <a:extLst>
                <a:ext uri="{FF2B5EF4-FFF2-40B4-BE49-F238E27FC236}">
                  <a16:creationId xmlns:a16="http://schemas.microsoft.com/office/drawing/2014/main" id="{E369B5CC-2A9C-4C63-8D5C-D81E195E6C8B}"/>
                </a:ext>
              </a:extLst>
            </p:cNvPr>
            <p:cNvSpPr>
              <a:spLocks noChangeArrowheads="1"/>
            </p:cNvSpPr>
            <p:nvPr/>
          </p:nvSpPr>
          <p:spPr bwMode="auto">
            <a:xfrm>
              <a:off x="11000207" y="4302117"/>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0" name="Freeform 60">
              <a:extLst>
                <a:ext uri="{FF2B5EF4-FFF2-40B4-BE49-F238E27FC236}">
                  <a16:creationId xmlns:a16="http://schemas.microsoft.com/office/drawing/2014/main" id="{3599F548-0E04-46FF-BE10-5049DB3F770A}"/>
                </a:ext>
              </a:extLst>
            </p:cNvPr>
            <p:cNvSpPr>
              <a:spLocks noChangeArrowheads="1"/>
            </p:cNvSpPr>
            <p:nvPr/>
          </p:nvSpPr>
          <p:spPr bwMode="auto">
            <a:xfrm>
              <a:off x="11309115" y="4275715"/>
              <a:ext cx="80528"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1" name="Freeform 61">
              <a:extLst>
                <a:ext uri="{FF2B5EF4-FFF2-40B4-BE49-F238E27FC236}">
                  <a16:creationId xmlns:a16="http://schemas.microsoft.com/office/drawing/2014/main" id="{0E44AF40-C796-4A86-BFF7-5B7B82BACEF4}"/>
                </a:ext>
              </a:extLst>
            </p:cNvPr>
            <p:cNvSpPr>
              <a:spLocks noChangeArrowheads="1"/>
            </p:cNvSpPr>
            <p:nvPr/>
          </p:nvSpPr>
          <p:spPr bwMode="auto">
            <a:xfrm>
              <a:off x="11497890" y="4275715"/>
              <a:ext cx="80526" cy="80526"/>
            </a:xfrm>
            <a:prstGeom prst="ellipse">
              <a:avLst/>
            </a:pr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2" name="Line 62">
              <a:extLst>
                <a:ext uri="{FF2B5EF4-FFF2-40B4-BE49-F238E27FC236}">
                  <a16:creationId xmlns:a16="http://schemas.microsoft.com/office/drawing/2014/main" id="{7D5BCF6F-B54E-4452-98D8-E906A4537A8B}"/>
                </a:ext>
              </a:extLst>
            </p:cNvPr>
            <p:cNvSpPr>
              <a:spLocks noChangeShapeType="1"/>
            </p:cNvSpPr>
            <p:nvPr/>
          </p:nvSpPr>
          <p:spPr bwMode="auto">
            <a:xfrm flipV="1">
              <a:off x="11478089" y="4348321"/>
              <a:ext cx="38284" cy="40924"/>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3" name="Line 63">
              <a:extLst>
                <a:ext uri="{FF2B5EF4-FFF2-40B4-BE49-F238E27FC236}">
                  <a16:creationId xmlns:a16="http://schemas.microsoft.com/office/drawing/2014/main" id="{7ABCA030-6263-41B7-8367-7E1B1E4A7090}"/>
                </a:ext>
              </a:extLst>
            </p:cNvPr>
            <p:cNvSpPr>
              <a:spLocks noChangeShapeType="1"/>
            </p:cNvSpPr>
            <p:nvPr/>
          </p:nvSpPr>
          <p:spPr bwMode="auto">
            <a:xfrm>
              <a:off x="11371160" y="4349641"/>
              <a:ext cx="38283" cy="38283"/>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4" name="Line 64">
              <a:extLst>
                <a:ext uri="{FF2B5EF4-FFF2-40B4-BE49-F238E27FC236}">
                  <a16:creationId xmlns:a16="http://schemas.microsoft.com/office/drawing/2014/main" id="{AFC89A21-EEDB-4DD4-830B-FC673F8D661F}"/>
                </a:ext>
              </a:extLst>
            </p:cNvPr>
            <p:cNvSpPr>
              <a:spLocks noChangeShapeType="1"/>
            </p:cNvSpPr>
            <p:nvPr/>
          </p:nvSpPr>
          <p:spPr bwMode="auto">
            <a:xfrm flipV="1">
              <a:off x="11210106" y="4348320"/>
              <a:ext cx="112210" cy="109570"/>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5" name="Line 65">
              <a:extLst>
                <a:ext uri="{FF2B5EF4-FFF2-40B4-BE49-F238E27FC236}">
                  <a16:creationId xmlns:a16="http://schemas.microsoft.com/office/drawing/2014/main" id="{39F95CC3-F90D-4CAC-8C5F-B0DACB37E0B5}"/>
                </a:ext>
              </a:extLst>
            </p:cNvPr>
            <p:cNvSpPr>
              <a:spLocks noChangeShapeType="1"/>
            </p:cNvSpPr>
            <p:nvPr/>
          </p:nvSpPr>
          <p:spPr bwMode="auto">
            <a:xfrm>
              <a:off x="11062253" y="4377363"/>
              <a:ext cx="79207" cy="79207"/>
            </a:xfrm>
            <a:prstGeom prst="line">
              <a:avLst/>
            </a:prstGeom>
            <a:ln w="12700" cap="sq">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sp useBgFill="1">
          <p:nvSpPr>
            <p:cNvPr id="236" name="Freeform 66">
              <a:extLst>
                <a:ext uri="{FF2B5EF4-FFF2-40B4-BE49-F238E27FC236}">
                  <a16:creationId xmlns:a16="http://schemas.microsoft.com/office/drawing/2014/main" id="{92C604D9-C189-4FFB-AD48-DDDA03AA20F5}"/>
                </a:ext>
              </a:extLst>
            </p:cNvPr>
            <p:cNvSpPr>
              <a:spLocks noChangeArrowheads="1"/>
            </p:cNvSpPr>
            <p:nvPr/>
          </p:nvSpPr>
          <p:spPr bwMode="auto">
            <a:xfrm>
              <a:off x="10791630" y="4489574"/>
              <a:ext cx="493722" cy="299665"/>
            </a:xfrm>
            <a:custGeom>
              <a:avLst/>
              <a:gdLst>
                <a:gd name="T0" fmla="*/ 825 w 1650"/>
                <a:gd name="T1" fmla="*/ 998 h 999"/>
                <a:gd name="T2" fmla="*/ 0 w 1650"/>
                <a:gd name="T3" fmla="*/ 998 h 999"/>
                <a:gd name="T4" fmla="*/ 0 w 1650"/>
                <a:gd name="T5" fmla="*/ 0 h 999"/>
                <a:gd name="T6" fmla="*/ 1649 w 1650"/>
                <a:gd name="T7" fmla="*/ 0 h 999"/>
                <a:gd name="T8" fmla="*/ 1649 w 1650"/>
                <a:gd name="T9" fmla="*/ 998 h 999"/>
                <a:gd name="T10" fmla="*/ 825 w 1650"/>
                <a:gd name="T11" fmla="*/ 998 h 999"/>
              </a:gdLst>
              <a:ahLst/>
              <a:cxnLst>
                <a:cxn ang="0">
                  <a:pos x="T0" y="T1"/>
                </a:cxn>
                <a:cxn ang="0">
                  <a:pos x="T2" y="T3"/>
                </a:cxn>
                <a:cxn ang="0">
                  <a:pos x="T4" y="T5"/>
                </a:cxn>
                <a:cxn ang="0">
                  <a:pos x="T6" y="T7"/>
                </a:cxn>
                <a:cxn ang="0">
                  <a:pos x="T8" y="T9"/>
                </a:cxn>
                <a:cxn ang="0">
                  <a:pos x="T10" y="T11"/>
                </a:cxn>
              </a:cxnLst>
              <a:rect l="0" t="0" r="r" b="b"/>
              <a:pathLst>
                <a:path w="1650" h="999">
                  <a:moveTo>
                    <a:pt x="825" y="998"/>
                  </a:moveTo>
                  <a:lnTo>
                    <a:pt x="0" y="998"/>
                  </a:lnTo>
                  <a:lnTo>
                    <a:pt x="0" y="0"/>
                  </a:lnTo>
                  <a:lnTo>
                    <a:pt x="1649" y="0"/>
                  </a:lnTo>
                  <a:lnTo>
                    <a:pt x="1649" y="998"/>
                  </a:lnTo>
                  <a:lnTo>
                    <a:pt x="825" y="998"/>
                  </a:lnTo>
                </a:path>
              </a:pathLst>
            </a:custGeom>
            <a:ln w="12700" cap="sq">
              <a:solidFill>
                <a:schemeClr val="tx1"/>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charset="0"/>
                <a:ea typeface="Arial" charset="0"/>
                <a:cs typeface="Arial" charset="0"/>
              </a:endParaRPr>
            </a:p>
          </p:txBody>
        </p:sp>
        <p:grpSp>
          <p:nvGrpSpPr>
            <p:cNvPr id="237" name="Group 236">
              <a:extLst>
                <a:ext uri="{FF2B5EF4-FFF2-40B4-BE49-F238E27FC236}">
                  <a16:creationId xmlns:a16="http://schemas.microsoft.com/office/drawing/2014/main" id="{D21FE50B-078A-4334-A4A6-550DF01A629F}"/>
                </a:ext>
              </a:extLst>
            </p:cNvPr>
            <p:cNvGrpSpPr/>
            <p:nvPr/>
          </p:nvGrpSpPr>
          <p:grpSpPr>
            <a:xfrm>
              <a:off x="10913128" y="4544291"/>
              <a:ext cx="243440" cy="185324"/>
              <a:chOff x="2502877" y="2643553"/>
              <a:chExt cx="3651737" cy="2779942"/>
            </a:xfrm>
          </p:grpSpPr>
          <p:cxnSp>
            <p:nvCxnSpPr>
              <p:cNvPr id="238" name="Straight Connector 237">
                <a:extLst>
                  <a:ext uri="{FF2B5EF4-FFF2-40B4-BE49-F238E27FC236}">
                    <a16:creationId xmlns:a16="http://schemas.microsoft.com/office/drawing/2014/main" id="{50C3C209-88A3-4D80-BF94-C61332DB17D4}"/>
                  </a:ext>
                </a:extLst>
              </p:cNvPr>
              <p:cNvCxnSpPr>
                <a:cxnSpLocks/>
              </p:cNvCxnSpPr>
              <p:nvPr/>
            </p:nvCxnSpPr>
            <p:spPr>
              <a:xfrm>
                <a:off x="3303655" y="4505747"/>
                <a:ext cx="0" cy="91774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69F178EE-32A4-4A98-A295-66F611F887E8}"/>
                  </a:ext>
                </a:extLst>
              </p:cNvPr>
              <p:cNvCxnSpPr>
                <a:cxnSpLocks/>
              </p:cNvCxnSpPr>
              <p:nvPr/>
            </p:nvCxnSpPr>
            <p:spPr>
              <a:xfrm>
                <a:off x="3983069" y="3734649"/>
                <a:ext cx="0" cy="1688846"/>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81C2292D-4DB6-4537-BEEA-88C494ED2AAE}"/>
                  </a:ext>
                </a:extLst>
              </p:cNvPr>
              <p:cNvCxnSpPr>
                <a:cxnSpLocks/>
              </p:cNvCxnSpPr>
              <p:nvPr/>
            </p:nvCxnSpPr>
            <p:spPr>
              <a:xfrm>
                <a:off x="4662482" y="4051603"/>
                <a:ext cx="0" cy="1371892"/>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C98FD781-5060-4264-81FE-5F7C59073C49}"/>
                  </a:ext>
                </a:extLst>
              </p:cNvPr>
              <p:cNvCxnSpPr>
                <a:cxnSpLocks/>
              </p:cNvCxnSpPr>
              <p:nvPr/>
            </p:nvCxnSpPr>
            <p:spPr>
              <a:xfrm>
                <a:off x="5330632" y="3185667"/>
                <a:ext cx="0" cy="2237828"/>
              </a:xfrm>
              <a:prstGeom prst="line">
                <a:avLst/>
              </a:prstGeom>
              <a:ln w="1270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45" name="Freeform: Shape 581">
                <a:extLst>
                  <a:ext uri="{FF2B5EF4-FFF2-40B4-BE49-F238E27FC236}">
                    <a16:creationId xmlns:a16="http://schemas.microsoft.com/office/drawing/2014/main" id="{9F90B618-7EC8-4881-81E0-CF0BFFFB7340}"/>
                  </a:ext>
                </a:extLst>
              </p:cNvPr>
              <p:cNvSpPr/>
              <p:nvPr/>
            </p:nvSpPr>
            <p:spPr bwMode="auto">
              <a:xfrm>
                <a:off x="2502877" y="2643553"/>
                <a:ext cx="3651737" cy="2288931"/>
              </a:xfrm>
              <a:custGeom>
                <a:avLst/>
                <a:gdLst>
                  <a:gd name="connsiteX0" fmla="*/ 396145 w 3651737"/>
                  <a:gd name="connsiteY0" fmla="*/ 0 h 2582009"/>
                  <a:gd name="connsiteX1" fmla="*/ 3255592 w 3651737"/>
                  <a:gd name="connsiteY1" fmla="*/ 0 h 2582009"/>
                  <a:gd name="connsiteX2" fmla="*/ 3651737 w 3651737"/>
                  <a:gd name="connsiteY2" fmla="*/ 396145 h 2582009"/>
                  <a:gd name="connsiteX3" fmla="*/ 3651737 w 3651737"/>
                  <a:gd name="connsiteY3" fmla="*/ 1892786 h 2582009"/>
                  <a:gd name="connsiteX4" fmla="*/ 3255592 w 3651737"/>
                  <a:gd name="connsiteY4" fmla="*/ 2288931 h 2582009"/>
                  <a:gd name="connsiteX5" fmla="*/ 3196003 w 3651737"/>
                  <a:gd name="connsiteY5" fmla="*/ 2288931 h 2582009"/>
                  <a:gd name="connsiteX6" fmla="*/ 3196003 w 3651737"/>
                  <a:gd name="connsiteY6" fmla="*/ 2582009 h 2582009"/>
                  <a:gd name="connsiteX7" fmla="*/ 455734 w 3651737"/>
                  <a:gd name="connsiteY7" fmla="*/ 2582009 h 2582009"/>
                  <a:gd name="connsiteX8" fmla="*/ 455734 w 3651737"/>
                  <a:gd name="connsiteY8" fmla="*/ 2288931 h 2582009"/>
                  <a:gd name="connsiteX9" fmla="*/ 396145 w 3651737"/>
                  <a:gd name="connsiteY9" fmla="*/ 2288931 h 2582009"/>
                  <a:gd name="connsiteX10" fmla="*/ 0 w 3651737"/>
                  <a:gd name="connsiteY10" fmla="*/ 1892786 h 2582009"/>
                  <a:gd name="connsiteX11" fmla="*/ 0 w 3651737"/>
                  <a:gd name="connsiteY11" fmla="*/ 396145 h 2582009"/>
                  <a:gd name="connsiteX12" fmla="*/ 396145 w 3651737"/>
                  <a:gd name="connsiteY12" fmla="*/ 0 h 2582009"/>
                  <a:gd name="connsiteX0" fmla="*/ 455734 w 3651737"/>
                  <a:gd name="connsiteY0" fmla="*/ 2582009 h 2673449"/>
                  <a:gd name="connsiteX1" fmla="*/ 455734 w 3651737"/>
                  <a:gd name="connsiteY1" fmla="*/ 2288931 h 2673449"/>
                  <a:gd name="connsiteX2" fmla="*/ 396145 w 3651737"/>
                  <a:gd name="connsiteY2" fmla="*/ 2288931 h 2673449"/>
                  <a:gd name="connsiteX3" fmla="*/ 0 w 3651737"/>
                  <a:gd name="connsiteY3" fmla="*/ 1892786 h 2673449"/>
                  <a:gd name="connsiteX4" fmla="*/ 0 w 3651737"/>
                  <a:gd name="connsiteY4" fmla="*/ 396145 h 2673449"/>
                  <a:gd name="connsiteX5" fmla="*/ 396145 w 3651737"/>
                  <a:gd name="connsiteY5" fmla="*/ 0 h 2673449"/>
                  <a:gd name="connsiteX6" fmla="*/ 3255592 w 3651737"/>
                  <a:gd name="connsiteY6" fmla="*/ 0 h 2673449"/>
                  <a:gd name="connsiteX7" fmla="*/ 3651737 w 3651737"/>
                  <a:gd name="connsiteY7" fmla="*/ 396145 h 2673449"/>
                  <a:gd name="connsiteX8" fmla="*/ 3651737 w 3651737"/>
                  <a:gd name="connsiteY8" fmla="*/ 1892786 h 2673449"/>
                  <a:gd name="connsiteX9" fmla="*/ 3255592 w 3651737"/>
                  <a:gd name="connsiteY9" fmla="*/ 2288931 h 2673449"/>
                  <a:gd name="connsiteX10" fmla="*/ 3196003 w 3651737"/>
                  <a:gd name="connsiteY10" fmla="*/ 2288931 h 2673449"/>
                  <a:gd name="connsiteX11" fmla="*/ 3196003 w 3651737"/>
                  <a:gd name="connsiteY11" fmla="*/ 2582009 h 2673449"/>
                  <a:gd name="connsiteX12" fmla="*/ 547174 w 3651737"/>
                  <a:gd name="connsiteY12" fmla="*/ 2673449 h 2673449"/>
                  <a:gd name="connsiteX0" fmla="*/ 455734 w 3651737"/>
                  <a:gd name="connsiteY0" fmla="*/ 2582009 h 2582009"/>
                  <a:gd name="connsiteX1" fmla="*/ 455734 w 3651737"/>
                  <a:gd name="connsiteY1" fmla="*/ 2288931 h 2582009"/>
                  <a:gd name="connsiteX2" fmla="*/ 396145 w 3651737"/>
                  <a:gd name="connsiteY2" fmla="*/ 2288931 h 2582009"/>
                  <a:gd name="connsiteX3" fmla="*/ 0 w 3651737"/>
                  <a:gd name="connsiteY3" fmla="*/ 1892786 h 2582009"/>
                  <a:gd name="connsiteX4" fmla="*/ 0 w 3651737"/>
                  <a:gd name="connsiteY4" fmla="*/ 396145 h 2582009"/>
                  <a:gd name="connsiteX5" fmla="*/ 396145 w 3651737"/>
                  <a:gd name="connsiteY5" fmla="*/ 0 h 2582009"/>
                  <a:gd name="connsiteX6" fmla="*/ 3255592 w 3651737"/>
                  <a:gd name="connsiteY6" fmla="*/ 0 h 2582009"/>
                  <a:gd name="connsiteX7" fmla="*/ 3651737 w 3651737"/>
                  <a:gd name="connsiteY7" fmla="*/ 396145 h 2582009"/>
                  <a:gd name="connsiteX8" fmla="*/ 3651737 w 3651737"/>
                  <a:gd name="connsiteY8" fmla="*/ 1892786 h 2582009"/>
                  <a:gd name="connsiteX9" fmla="*/ 3255592 w 3651737"/>
                  <a:gd name="connsiteY9" fmla="*/ 2288931 h 2582009"/>
                  <a:gd name="connsiteX10" fmla="*/ 3196003 w 3651737"/>
                  <a:gd name="connsiteY10" fmla="*/ 2288931 h 2582009"/>
                  <a:gd name="connsiteX11" fmla="*/ 3196003 w 3651737"/>
                  <a:gd name="connsiteY11" fmla="*/ 2582009 h 2582009"/>
                  <a:gd name="connsiteX0" fmla="*/ 455734 w 3651737"/>
                  <a:gd name="connsiteY0" fmla="*/ 2288931 h 2582009"/>
                  <a:gd name="connsiteX1" fmla="*/ 396145 w 3651737"/>
                  <a:gd name="connsiteY1" fmla="*/ 2288931 h 2582009"/>
                  <a:gd name="connsiteX2" fmla="*/ 0 w 3651737"/>
                  <a:gd name="connsiteY2" fmla="*/ 1892786 h 2582009"/>
                  <a:gd name="connsiteX3" fmla="*/ 0 w 3651737"/>
                  <a:gd name="connsiteY3" fmla="*/ 396145 h 2582009"/>
                  <a:gd name="connsiteX4" fmla="*/ 396145 w 3651737"/>
                  <a:gd name="connsiteY4" fmla="*/ 0 h 2582009"/>
                  <a:gd name="connsiteX5" fmla="*/ 3255592 w 3651737"/>
                  <a:gd name="connsiteY5" fmla="*/ 0 h 2582009"/>
                  <a:gd name="connsiteX6" fmla="*/ 3651737 w 3651737"/>
                  <a:gd name="connsiteY6" fmla="*/ 396145 h 2582009"/>
                  <a:gd name="connsiteX7" fmla="*/ 3651737 w 3651737"/>
                  <a:gd name="connsiteY7" fmla="*/ 1892786 h 2582009"/>
                  <a:gd name="connsiteX8" fmla="*/ 3255592 w 3651737"/>
                  <a:gd name="connsiteY8" fmla="*/ 2288931 h 2582009"/>
                  <a:gd name="connsiteX9" fmla="*/ 3196003 w 3651737"/>
                  <a:gd name="connsiteY9" fmla="*/ 2288931 h 2582009"/>
                  <a:gd name="connsiteX10" fmla="*/ 3196003 w 3651737"/>
                  <a:gd name="connsiteY10" fmla="*/ 2582009 h 2582009"/>
                  <a:gd name="connsiteX0" fmla="*/ 455734 w 3651737"/>
                  <a:gd name="connsiteY0" fmla="*/ 2288931 h 2288931"/>
                  <a:gd name="connsiteX1" fmla="*/ 396145 w 3651737"/>
                  <a:gd name="connsiteY1" fmla="*/ 2288931 h 2288931"/>
                  <a:gd name="connsiteX2" fmla="*/ 0 w 3651737"/>
                  <a:gd name="connsiteY2" fmla="*/ 1892786 h 2288931"/>
                  <a:gd name="connsiteX3" fmla="*/ 0 w 3651737"/>
                  <a:gd name="connsiteY3" fmla="*/ 396145 h 2288931"/>
                  <a:gd name="connsiteX4" fmla="*/ 396145 w 3651737"/>
                  <a:gd name="connsiteY4" fmla="*/ 0 h 2288931"/>
                  <a:gd name="connsiteX5" fmla="*/ 3255592 w 3651737"/>
                  <a:gd name="connsiteY5" fmla="*/ 0 h 2288931"/>
                  <a:gd name="connsiteX6" fmla="*/ 3651737 w 3651737"/>
                  <a:gd name="connsiteY6" fmla="*/ 396145 h 2288931"/>
                  <a:gd name="connsiteX7" fmla="*/ 3651737 w 3651737"/>
                  <a:gd name="connsiteY7" fmla="*/ 1892786 h 2288931"/>
                  <a:gd name="connsiteX8" fmla="*/ 3255592 w 3651737"/>
                  <a:gd name="connsiteY8" fmla="*/ 2288931 h 2288931"/>
                  <a:gd name="connsiteX9" fmla="*/ 3196003 w 3651737"/>
                  <a:gd name="connsiteY9" fmla="*/ 2288931 h 2288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737" h="2288931">
                    <a:moveTo>
                      <a:pt x="455734" y="2288931"/>
                    </a:moveTo>
                    <a:lnTo>
                      <a:pt x="396145" y="2288931"/>
                    </a:lnTo>
                    <a:cubicBezTo>
                      <a:pt x="177360" y="2288931"/>
                      <a:pt x="0" y="2111571"/>
                      <a:pt x="0" y="1892786"/>
                    </a:cubicBezTo>
                    <a:lnTo>
                      <a:pt x="0" y="396145"/>
                    </a:lnTo>
                    <a:cubicBezTo>
                      <a:pt x="0" y="177360"/>
                      <a:pt x="177360" y="0"/>
                      <a:pt x="396145" y="0"/>
                    </a:cubicBezTo>
                    <a:lnTo>
                      <a:pt x="3255592" y="0"/>
                    </a:lnTo>
                    <a:cubicBezTo>
                      <a:pt x="3474377" y="0"/>
                      <a:pt x="3651737" y="177360"/>
                      <a:pt x="3651737" y="396145"/>
                    </a:cubicBezTo>
                    <a:lnTo>
                      <a:pt x="3651737" y="1892786"/>
                    </a:lnTo>
                    <a:cubicBezTo>
                      <a:pt x="3651737" y="2111571"/>
                      <a:pt x="3474377" y="2288931"/>
                      <a:pt x="3255592" y="2288931"/>
                    </a:cubicBezTo>
                    <a:lnTo>
                      <a:pt x="3196003" y="2288931"/>
                    </a:lnTo>
                  </a:path>
                </a:pathLst>
              </a:cu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246" name="Rectangle 245">
            <a:extLst>
              <a:ext uri="{FF2B5EF4-FFF2-40B4-BE49-F238E27FC236}">
                <a16:creationId xmlns:a16="http://schemas.microsoft.com/office/drawing/2014/main" id="{2DD9ECA3-D1B5-49EC-8FC2-1C6068CE10FC}"/>
              </a:ext>
            </a:extLst>
          </p:cNvPr>
          <p:cNvSpPr/>
          <p:nvPr/>
        </p:nvSpPr>
        <p:spPr>
          <a:xfrm>
            <a:off x="10528677" y="5358530"/>
            <a:ext cx="1561083" cy="7848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Operational Reports</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&amp;</a:t>
            </a:r>
          </a:p>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 Analytical Dashboards (PowerBI)</a:t>
            </a:r>
          </a:p>
        </p:txBody>
      </p:sp>
      <p:sp>
        <p:nvSpPr>
          <p:cNvPr id="247" name="Rectangle 246">
            <a:extLst>
              <a:ext uri="{FF2B5EF4-FFF2-40B4-BE49-F238E27FC236}">
                <a16:creationId xmlns:a16="http://schemas.microsoft.com/office/drawing/2014/main" id="{A32C91EC-6ADF-4373-B61A-2A4720A3B14E}"/>
              </a:ext>
            </a:extLst>
          </p:cNvPr>
          <p:cNvSpPr/>
          <p:nvPr/>
        </p:nvSpPr>
        <p:spPr>
          <a:xfrm>
            <a:off x="9010201" y="2720911"/>
            <a:ext cx="1163884" cy="253916"/>
          </a:xfrm>
          <a:prstGeom prst="rect">
            <a:avLst/>
          </a:prstGeom>
        </p:spPr>
        <p:txBody>
          <a:bodyPr wrap="square">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SQL Database</a:t>
            </a:r>
          </a:p>
        </p:txBody>
      </p:sp>
      <p:grpSp>
        <p:nvGrpSpPr>
          <p:cNvPr id="248" name="Group 247">
            <a:extLst>
              <a:ext uri="{FF2B5EF4-FFF2-40B4-BE49-F238E27FC236}">
                <a16:creationId xmlns:a16="http://schemas.microsoft.com/office/drawing/2014/main" id="{C4D66972-90B8-495B-9A47-908DC46B6DE6}"/>
              </a:ext>
            </a:extLst>
          </p:cNvPr>
          <p:cNvGrpSpPr/>
          <p:nvPr/>
        </p:nvGrpSpPr>
        <p:grpSpPr>
          <a:xfrm>
            <a:off x="9365287" y="2421698"/>
            <a:ext cx="300771" cy="309224"/>
            <a:chOff x="2776302" y="4657642"/>
            <a:chExt cx="1550488" cy="1594059"/>
          </a:xfrm>
        </p:grpSpPr>
        <p:sp>
          <p:nvSpPr>
            <p:cNvPr id="254" name="Cylinder 812">
              <a:extLst>
                <a:ext uri="{FF2B5EF4-FFF2-40B4-BE49-F238E27FC236}">
                  <a16:creationId xmlns:a16="http://schemas.microsoft.com/office/drawing/2014/main" id="{75CC1E96-724B-46D5-92B5-10F25A26E2DC}"/>
                </a:ext>
              </a:extLst>
            </p:cNvPr>
            <p:cNvSpPr/>
            <p:nvPr/>
          </p:nvSpPr>
          <p:spPr bwMode="auto">
            <a:xfrm>
              <a:off x="2776302" y="4657642"/>
              <a:ext cx="1043832" cy="1371349"/>
            </a:xfrm>
            <a:prstGeom prst="can">
              <a:avLst>
                <a:gd name="adj" fmla="val 39530"/>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500" b="1" i="0" u="none" strike="noStrike" kern="1200" cap="none" spc="0" normalizeH="0" baseline="0" noProof="0" dirty="0">
                  <a:ln>
                    <a:noFill/>
                  </a:ln>
                  <a:solidFill>
                    <a:srgbClr val="505050"/>
                  </a:solidFill>
                  <a:effectLst/>
                  <a:uLnTx/>
                  <a:uFillTx/>
                  <a:latin typeface="Segoe UI Semibold" charset="0"/>
                  <a:ea typeface="Segoe UI Semibold" charset="0"/>
                  <a:cs typeface="Segoe UI Semibold" charset="0"/>
                </a:rPr>
                <a:t>SQL</a:t>
              </a:r>
            </a:p>
          </p:txBody>
        </p:sp>
        <p:sp>
          <p:nvSpPr>
            <p:cNvPr id="255" name="Freeform 146">
              <a:extLst>
                <a:ext uri="{FF2B5EF4-FFF2-40B4-BE49-F238E27FC236}">
                  <a16:creationId xmlns:a16="http://schemas.microsoft.com/office/drawing/2014/main" id="{E4A6E444-B77E-46AE-B234-C591D0704A14}"/>
                </a:ext>
              </a:extLst>
            </p:cNvPr>
            <p:cNvSpPr>
              <a:spLocks noChangeAspect="1"/>
            </p:cNvSpPr>
            <p:nvPr/>
          </p:nvSpPr>
          <p:spPr bwMode="auto">
            <a:xfrm>
              <a:off x="3311549" y="5608740"/>
              <a:ext cx="1015241" cy="642961"/>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12 h 545593"/>
                <a:gd name="connsiteX1" fmla="*/ 755129 w 878349"/>
                <a:gd name="connsiteY1" fmla="*/ 264634 h 545593"/>
                <a:gd name="connsiteX2" fmla="*/ 753041 w 878349"/>
                <a:gd name="connsiteY2" fmla="*/ 285343 h 545593"/>
                <a:gd name="connsiteX3" fmla="*/ 798544 w 878349"/>
                <a:gd name="connsiteY3" fmla="*/ 294530 h 545593"/>
                <a:gd name="connsiteX4" fmla="*/ 878349 w 878349"/>
                <a:gd name="connsiteY4" fmla="*/ 414927 h 545593"/>
                <a:gd name="connsiteX5" fmla="*/ 798544 w 878349"/>
                <a:gd name="connsiteY5" fmla="*/ 535325 h 545593"/>
                <a:gd name="connsiteX6" fmla="*/ 759827 w 878349"/>
                <a:gd name="connsiteY6" fmla="*/ 543141 h 545593"/>
                <a:gd name="connsiteX7" fmla="*/ 753908 w 878349"/>
                <a:gd name="connsiteY7" fmla="*/ 545593 h 545593"/>
                <a:gd name="connsiteX8" fmla="*/ 747683 w 878349"/>
                <a:gd name="connsiteY8" fmla="*/ 545593 h 545593"/>
                <a:gd name="connsiteX9" fmla="*/ 190471 w 878349"/>
                <a:gd name="connsiteY9" fmla="*/ 545593 h 545593"/>
                <a:gd name="connsiteX10" fmla="*/ 166602 w 878349"/>
                <a:gd name="connsiteY10" fmla="*/ 545593 h 545593"/>
                <a:gd name="connsiteX11" fmla="*/ 158924 w 878349"/>
                <a:gd name="connsiteY11" fmla="*/ 542413 h 545593"/>
                <a:gd name="connsiteX12" fmla="*/ 152084 w 878349"/>
                <a:gd name="connsiteY12" fmla="*/ 541724 h 545593"/>
                <a:gd name="connsiteX13" fmla="*/ 0 w 878349"/>
                <a:gd name="connsiteY13" fmla="*/ 355122 h 545593"/>
                <a:gd name="connsiteX14" fmla="*/ 190471 w 878349"/>
                <a:gd name="connsiteY14" fmla="*/ 164651 h 545593"/>
                <a:gd name="connsiteX15" fmla="*/ 228858 w 878349"/>
                <a:gd name="connsiteY15" fmla="*/ 168521 h 545593"/>
                <a:gd name="connsiteX16" fmla="*/ 244320 w 878349"/>
                <a:gd name="connsiteY16" fmla="*/ 173321 h 545593"/>
                <a:gd name="connsiteX17" fmla="*/ 490507 w 878349"/>
                <a:gd name="connsiteY17" fmla="*/ 12 h 545593"/>
                <a:gd name="connsiteX0" fmla="*/ 490507 w 878349"/>
                <a:gd name="connsiteY0" fmla="*/ 13 h 545594"/>
                <a:gd name="connsiteX1" fmla="*/ 755129 w 878349"/>
                <a:gd name="connsiteY1" fmla="*/ 264635 h 545594"/>
                <a:gd name="connsiteX2" fmla="*/ 753041 w 878349"/>
                <a:gd name="connsiteY2" fmla="*/ 285344 h 545594"/>
                <a:gd name="connsiteX3" fmla="*/ 798544 w 878349"/>
                <a:gd name="connsiteY3" fmla="*/ 294531 h 545594"/>
                <a:gd name="connsiteX4" fmla="*/ 878349 w 878349"/>
                <a:gd name="connsiteY4" fmla="*/ 414928 h 545594"/>
                <a:gd name="connsiteX5" fmla="*/ 798544 w 878349"/>
                <a:gd name="connsiteY5" fmla="*/ 535326 h 545594"/>
                <a:gd name="connsiteX6" fmla="*/ 759827 w 878349"/>
                <a:gd name="connsiteY6" fmla="*/ 543142 h 545594"/>
                <a:gd name="connsiteX7" fmla="*/ 753908 w 878349"/>
                <a:gd name="connsiteY7" fmla="*/ 545594 h 545594"/>
                <a:gd name="connsiteX8" fmla="*/ 747683 w 878349"/>
                <a:gd name="connsiteY8" fmla="*/ 545594 h 545594"/>
                <a:gd name="connsiteX9" fmla="*/ 190471 w 878349"/>
                <a:gd name="connsiteY9" fmla="*/ 545594 h 545594"/>
                <a:gd name="connsiteX10" fmla="*/ 166602 w 878349"/>
                <a:gd name="connsiteY10" fmla="*/ 545594 h 545594"/>
                <a:gd name="connsiteX11" fmla="*/ 158924 w 878349"/>
                <a:gd name="connsiteY11" fmla="*/ 542414 h 545594"/>
                <a:gd name="connsiteX12" fmla="*/ 152084 w 878349"/>
                <a:gd name="connsiteY12" fmla="*/ 541725 h 545594"/>
                <a:gd name="connsiteX13" fmla="*/ 0 w 878349"/>
                <a:gd name="connsiteY13" fmla="*/ 355123 h 545594"/>
                <a:gd name="connsiteX14" fmla="*/ 190471 w 878349"/>
                <a:gd name="connsiteY14" fmla="*/ 164652 h 545594"/>
                <a:gd name="connsiteX15" fmla="*/ 228858 w 878349"/>
                <a:gd name="connsiteY15" fmla="*/ 168522 h 545594"/>
                <a:gd name="connsiteX16" fmla="*/ 244320 w 878349"/>
                <a:gd name="connsiteY16" fmla="*/ 173322 h 545594"/>
                <a:gd name="connsiteX17" fmla="*/ 490507 w 878349"/>
                <a:gd name="connsiteY17" fmla="*/ 13 h 545594"/>
                <a:gd name="connsiteX0" fmla="*/ 490507 w 878349"/>
                <a:gd name="connsiteY0" fmla="*/ 471 h 546052"/>
                <a:gd name="connsiteX1" fmla="*/ 755129 w 878349"/>
                <a:gd name="connsiteY1" fmla="*/ 265093 h 546052"/>
                <a:gd name="connsiteX2" fmla="*/ 753041 w 878349"/>
                <a:gd name="connsiteY2" fmla="*/ 285802 h 546052"/>
                <a:gd name="connsiteX3" fmla="*/ 798544 w 878349"/>
                <a:gd name="connsiteY3" fmla="*/ 294989 h 546052"/>
                <a:gd name="connsiteX4" fmla="*/ 878349 w 878349"/>
                <a:gd name="connsiteY4" fmla="*/ 415386 h 546052"/>
                <a:gd name="connsiteX5" fmla="*/ 798544 w 878349"/>
                <a:gd name="connsiteY5" fmla="*/ 535784 h 546052"/>
                <a:gd name="connsiteX6" fmla="*/ 759827 w 878349"/>
                <a:gd name="connsiteY6" fmla="*/ 543600 h 546052"/>
                <a:gd name="connsiteX7" fmla="*/ 753908 w 878349"/>
                <a:gd name="connsiteY7" fmla="*/ 546052 h 546052"/>
                <a:gd name="connsiteX8" fmla="*/ 747683 w 878349"/>
                <a:gd name="connsiteY8" fmla="*/ 546052 h 546052"/>
                <a:gd name="connsiteX9" fmla="*/ 190471 w 878349"/>
                <a:gd name="connsiteY9" fmla="*/ 546052 h 546052"/>
                <a:gd name="connsiteX10" fmla="*/ 166602 w 878349"/>
                <a:gd name="connsiteY10" fmla="*/ 546052 h 546052"/>
                <a:gd name="connsiteX11" fmla="*/ 158924 w 878349"/>
                <a:gd name="connsiteY11" fmla="*/ 542872 h 546052"/>
                <a:gd name="connsiteX12" fmla="*/ 152084 w 878349"/>
                <a:gd name="connsiteY12" fmla="*/ 542183 h 546052"/>
                <a:gd name="connsiteX13" fmla="*/ 0 w 878349"/>
                <a:gd name="connsiteY13" fmla="*/ 355581 h 546052"/>
                <a:gd name="connsiteX14" fmla="*/ 190471 w 878349"/>
                <a:gd name="connsiteY14" fmla="*/ 165110 h 546052"/>
                <a:gd name="connsiteX15" fmla="*/ 228858 w 878349"/>
                <a:gd name="connsiteY15" fmla="*/ 168980 h 546052"/>
                <a:gd name="connsiteX16" fmla="*/ 244320 w 878349"/>
                <a:gd name="connsiteY16" fmla="*/ 173780 h 546052"/>
                <a:gd name="connsiteX17" fmla="*/ 490507 w 878349"/>
                <a:gd name="connsiteY17" fmla="*/ 471 h 546052"/>
                <a:gd name="connsiteX0" fmla="*/ 490507 w 878349"/>
                <a:gd name="connsiteY0" fmla="*/ 2380 h 547961"/>
                <a:gd name="connsiteX1" fmla="*/ 753041 w 878349"/>
                <a:gd name="connsiteY1" fmla="*/ 287711 h 547961"/>
                <a:gd name="connsiteX2" fmla="*/ 798544 w 878349"/>
                <a:gd name="connsiteY2" fmla="*/ 296898 h 547961"/>
                <a:gd name="connsiteX3" fmla="*/ 878349 w 878349"/>
                <a:gd name="connsiteY3" fmla="*/ 417295 h 547961"/>
                <a:gd name="connsiteX4" fmla="*/ 798544 w 878349"/>
                <a:gd name="connsiteY4" fmla="*/ 537693 h 547961"/>
                <a:gd name="connsiteX5" fmla="*/ 759827 w 878349"/>
                <a:gd name="connsiteY5" fmla="*/ 545509 h 547961"/>
                <a:gd name="connsiteX6" fmla="*/ 753908 w 878349"/>
                <a:gd name="connsiteY6" fmla="*/ 547961 h 547961"/>
                <a:gd name="connsiteX7" fmla="*/ 747683 w 878349"/>
                <a:gd name="connsiteY7" fmla="*/ 547961 h 547961"/>
                <a:gd name="connsiteX8" fmla="*/ 190471 w 878349"/>
                <a:gd name="connsiteY8" fmla="*/ 547961 h 547961"/>
                <a:gd name="connsiteX9" fmla="*/ 166602 w 878349"/>
                <a:gd name="connsiteY9" fmla="*/ 547961 h 547961"/>
                <a:gd name="connsiteX10" fmla="*/ 158924 w 878349"/>
                <a:gd name="connsiteY10" fmla="*/ 544781 h 547961"/>
                <a:gd name="connsiteX11" fmla="*/ 152084 w 878349"/>
                <a:gd name="connsiteY11" fmla="*/ 544092 h 547961"/>
                <a:gd name="connsiteX12" fmla="*/ 0 w 878349"/>
                <a:gd name="connsiteY12" fmla="*/ 357490 h 547961"/>
                <a:gd name="connsiteX13" fmla="*/ 190471 w 878349"/>
                <a:gd name="connsiteY13" fmla="*/ 167019 h 547961"/>
                <a:gd name="connsiteX14" fmla="*/ 228858 w 878349"/>
                <a:gd name="connsiteY14" fmla="*/ 170889 h 547961"/>
                <a:gd name="connsiteX15" fmla="*/ 244320 w 878349"/>
                <a:gd name="connsiteY15" fmla="*/ 175689 h 547961"/>
                <a:gd name="connsiteX16" fmla="*/ 490507 w 878349"/>
                <a:gd name="connsiteY16" fmla="*/ 2380 h 54796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526204 w 878349"/>
                <a:gd name="connsiteY0" fmla="*/ 25 h 542852"/>
                <a:gd name="connsiteX1" fmla="*/ 753041 w 878349"/>
                <a:gd name="connsiteY1" fmla="*/ 282602 h 542852"/>
                <a:gd name="connsiteX2" fmla="*/ 798544 w 878349"/>
                <a:gd name="connsiteY2" fmla="*/ 291789 h 542852"/>
                <a:gd name="connsiteX3" fmla="*/ 878349 w 878349"/>
                <a:gd name="connsiteY3" fmla="*/ 412186 h 542852"/>
                <a:gd name="connsiteX4" fmla="*/ 798544 w 878349"/>
                <a:gd name="connsiteY4" fmla="*/ 532584 h 542852"/>
                <a:gd name="connsiteX5" fmla="*/ 759827 w 878349"/>
                <a:gd name="connsiteY5" fmla="*/ 540400 h 542852"/>
                <a:gd name="connsiteX6" fmla="*/ 753908 w 878349"/>
                <a:gd name="connsiteY6" fmla="*/ 542852 h 542852"/>
                <a:gd name="connsiteX7" fmla="*/ 747683 w 878349"/>
                <a:gd name="connsiteY7" fmla="*/ 542852 h 542852"/>
                <a:gd name="connsiteX8" fmla="*/ 190471 w 878349"/>
                <a:gd name="connsiteY8" fmla="*/ 542852 h 542852"/>
                <a:gd name="connsiteX9" fmla="*/ 166602 w 878349"/>
                <a:gd name="connsiteY9" fmla="*/ 542852 h 542852"/>
                <a:gd name="connsiteX10" fmla="*/ 158924 w 878349"/>
                <a:gd name="connsiteY10" fmla="*/ 539672 h 542852"/>
                <a:gd name="connsiteX11" fmla="*/ 152084 w 878349"/>
                <a:gd name="connsiteY11" fmla="*/ 538983 h 542852"/>
                <a:gd name="connsiteX12" fmla="*/ 0 w 878349"/>
                <a:gd name="connsiteY12" fmla="*/ 352381 h 542852"/>
                <a:gd name="connsiteX13" fmla="*/ 190471 w 878349"/>
                <a:gd name="connsiteY13" fmla="*/ 161910 h 542852"/>
                <a:gd name="connsiteX14" fmla="*/ 228858 w 878349"/>
                <a:gd name="connsiteY14" fmla="*/ 165780 h 542852"/>
                <a:gd name="connsiteX15" fmla="*/ 244320 w 878349"/>
                <a:gd name="connsiteY15" fmla="*/ 170580 h 542852"/>
                <a:gd name="connsiteX16" fmla="*/ 526204 w 878349"/>
                <a:gd name="connsiteY16" fmla="*/ 25 h 542852"/>
                <a:gd name="connsiteX0" fmla="*/ 526204 w 878349"/>
                <a:gd name="connsiteY0" fmla="*/ 3284 h 546111"/>
                <a:gd name="connsiteX1" fmla="*/ 753041 w 878349"/>
                <a:gd name="connsiteY1" fmla="*/ 285861 h 546111"/>
                <a:gd name="connsiteX2" fmla="*/ 798544 w 878349"/>
                <a:gd name="connsiteY2" fmla="*/ 295048 h 546111"/>
                <a:gd name="connsiteX3" fmla="*/ 878349 w 878349"/>
                <a:gd name="connsiteY3" fmla="*/ 415445 h 546111"/>
                <a:gd name="connsiteX4" fmla="*/ 798544 w 878349"/>
                <a:gd name="connsiteY4" fmla="*/ 535843 h 546111"/>
                <a:gd name="connsiteX5" fmla="*/ 759827 w 878349"/>
                <a:gd name="connsiteY5" fmla="*/ 543659 h 546111"/>
                <a:gd name="connsiteX6" fmla="*/ 753908 w 878349"/>
                <a:gd name="connsiteY6" fmla="*/ 546111 h 546111"/>
                <a:gd name="connsiteX7" fmla="*/ 747683 w 878349"/>
                <a:gd name="connsiteY7" fmla="*/ 546111 h 546111"/>
                <a:gd name="connsiteX8" fmla="*/ 190471 w 878349"/>
                <a:gd name="connsiteY8" fmla="*/ 546111 h 546111"/>
                <a:gd name="connsiteX9" fmla="*/ 166602 w 878349"/>
                <a:gd name="connsiteY9" fmla="*/ 546111 h 546111"/>
                <a:gd name="connsiteX10" fmla="*/ 158924 w 878349"/>
                <a:gd name="connsiteY10" fmla="*/ 542931 h 546111"/>
                <a:gd name="connsiteX11" fmla="*/ 152084 w 878349"/>
                <a:gd name="connsiteY11" fmla="*/ 542242 h 546111"/>
                <a:gd name="connsiteX12" fmla="*/ 0 w 878349"/>
                <a:gd name="connsiteY12" fmla="*/ 355640 h 546111"/>
                <a:gd name="connsiteX13" fmla="*/ 190471 w 878349"/>
                <a:gd name="connsiteY13" fmla="*/ 165169 h 546111"/>
                <a:gd name="connsiteX14" fmla="*/ 228858 w 878349"/>
                <a:gd name="connsiteY14" fmla="*/ 169039 h 546111"/>
                <a:gd name="connsiteX15" fmla="*/ 244320 w 878349"/>
                <a:gd name="connsiteY15" fmla="*/ 173839 h 546111"/>
                <a:gd name="connsiteX16" fmla="*/ 526204 w 878349"/>
                <a:gd name="connsiteY16" fmla="*/ 3284 h 546111"/>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912 h 543739"/>
                <a:gd name="connsiteX1" fmla="*/ 753041 w 878349"/>
                <a:gd name="connsiteY1" fmla="*/ 283489 h 543739"/>
                <a:gd name="connsiteX2" fmla="*/ 798544 w 878349"/>
                <a:gd name="connsiteY2" fmla="*/ 292676 h 543739"/>
                <a:gd name="connsiteX3" fmla="*/ 878349 w 878349"/>
                <a:gd name="connsiteY3" fmla="*/ 413073 h 543739"/>
                <a:gd name="connsiteX4" fmla="*/ 798544 w 878349"/>
                <a:gd name="connsiteY4" fmla="*/ 533471 h 543739"/>
                <a:gd name="connsiteX5" fmla="*/ 759827 w 878349"/>
                <a:gd name="connsiteY5" fmla="*/ 541287 h 543739"/>
                <a:gd name="connsiteX6" fmla="*/ 753908 w 878349"/>
                <a:gd name="connsiteY6" fmla="*/ 543739 h 543739"/>
                <a:gd name="connsiteX7" fmla="*/ 747683 w 878349"/>
                <a:gd name="connsiteY7" fmla="*/ 543739 h 543739"/>
                <a:gd name="connsiteX8" fmla="*/ 190471 w 878349"/>
                <a:gd name="connsiteY8" fmla="*/ 543739 h 543739"/>
                <a:gd name="connsiteX9" fmla="*/ 166602 w 878349"/>
                <a:gd name="connsiteY9" fmla="*/ 543739 h 543739"/>
                <a:gd name="connsiteX10" fmla="*/ 158924 w 878349"/>
                <a:gd name="connsiteY10" fmla="*/ 540559 h 543739"/>
                <a:gd name="connsiteX11" fmla="*/ 152084 w 878349"/>
                <a:gd name="connsiteY11" fmla="*/ 539870 h 543739"/>
                <a:gd name="connsiteX12" fmla="*/ 0 w 878349"/>
                <a:gd name="connsiteY12" fmla="*/ 353268 h 543739"/>
                <a:gd name="connsiteX13" fmla="*/ 190471 w 878349"/>
                <a:gd name="connsiteY13" fmla="*/ 162797 h 543739"/>
                <a:gd name="connsiteX14" fmla="*/ 228858 w 878349"/>
                <a:gd name="connsiteY14" fmla="*/ 166667 h 543739"/>
                <a:gd name="connsiteX15" fmla="*/ 244320 w 878349"/>
                <a:gd name="connsiteY15" fmla="*/ 171467 h 543739"/>
                <a:gd name="connsiteX16" fmla="*/ 526204 w 878349"/>
                <a:gd name="connsiteY16" fmla="*/ 912 h 543739"/>
                <a:gd name="connsiteX0" fmla="*/ 526204 w 878349"/>
                <a:gd name="connsiteY0" fmla="*/ 2110 h 544937"/>
                <a:gd name="connsiteX1" fmla="*/ 753041 w 878349"/>
                <a:gd name="connsiteY1" fmla="*/ 284687 h 544937"/>
                <a:gd name="connsiteX2" fmla="*/ 798544 w 878349"/>
                <a:gd name="connsiteY2" fmla="*/ 293874 h 544937"/>
                <a:gd name="connsiteX3" fmla="*/ 878349 w 878349"/>
                <a:gd name="connsiteY3" fmla="*/ 414271 h 544937"/>
                <a:gd name="connsiteX4" fmla="*/ 798544 w 878349"/>
                <a:gd name="connsiteY4" fmla="*/ 534669 h 544937"/>
                <a:gd name="connsiteX5" fmla="*/ 759827 w 878349"/>
                <a:gd name="connsiteY5" fmla="*/ 542485 h 544937"/>
                <a:gd name="connsiteX6" fmla="*/ 753908 w 878349"/>
                <a:gd name="connsiteY6" fmla="*/ 544937 h 544937"/>
                <a:gd name="connsiteX7" fmla="*/ 747683 w 878349"/>
                <a:gd name="connsiteY7" fmla="*/ 544937 h 544937"/>
                <a:gd name="connsiteX8" fmla="*/ 190471 w 878349"/>
                <a:gd name="connsiteY8" fmla="*/ 544937 h 544937"/>
                <a:gd name="connsiteX9" fmla="*/ 166602 w 878349"/>
                <a:gd name="connsiteY9" fmla="*/ 544937 h 544937"/>
                <a:gd name="connsiteX10" fmla="*/ 158924 w 878349"/>
                <a:gd name="connsiteY10" fmla="*/ 541757 h 544937"/>
                <a:gd name="connsiteX11" fmla="*/ 152084 w 878349"/>
                <a:gd name="connsiteY11" fmla="*/ 541068 h 544937"/>
                <a:gd name="connsiteX12" fmla="*/ 0 w 878349"/>
                <a:gd name="connsiteY12" fmla="*/ 354466 h 544937"/>
                <a:gd name="connsiteX13" fmla="*/ 190471 w 878349"/>
                <a:gd name="connsiteY13" fmla="*/ 163995 h 544937"/>
                <a:gd name="connsiteX14" fmla="*/ 228858 w 878349"/>
                <a:gd name="connsiteY14" fmla="*/ 167865 h 544937"/>
                <a:gd name="connsiteX15" fmla="*/ 244320 w 878349"/>
                <a:gd name="connsiteY15" fmla="*/ 172665 h 544937"/>
                <a:gd name="connsiteX16" fmla="*/ 526204 w 878349"/>
                <a:gd name="connsiteY16" fmla="*/ 2110 h 544937"/>
                <a:gd name="connsiteX0" fmla="*/ 526204 w 878349"/>
                <a:gd name="connsiteY0" fmla="*/ 2045 h 544872"/>
                <a:gd name="connsiteX1" fmla="*/ 753041 w 878349"/>
                <a:gd name="connsiteY1" fmla="*/ 284622 h 544872"/>
                <a:gd name="connsiteX2" fmla="*/ 798544 w 878349"/>
                <a:gd name="connsiteY2" fmla="*/ 293809 h 544872"/>
                <a:gd name="connsiteX3" fmla="*/ 878349 w 878349"/>
                <a:gd name="connsiteY3" fmla="*/ 414206 h 544872"/>
                <a:gd name="connsiteX4" fmla="*/ 798544 w 878349"/>
                <a:gd name="connsiteY4" fmla="*/ 534604 h 544872"/>
                <a:gd name="connsiteX5" fmla="*/ 759827 w 878349"/>
                <a:gd name="connsiteY5" fmla="*/ 542420 h 544872"/>
                <a:gd name="connsiteX6" fmla="*/ 753908 w 878349"/>
                <a:gd name="connsiteY6" fmla="*/ 544872 h 544872"/>
                <a:gd name="connsiteX7" fmla="*/ 747683 w 878349"/>
                <a:gd name="connsiteY7" fmla="*/ 544872 h 544872"/>
                <a:gd name="connsiteX8" fmla="*/ 190471 w 878349"/>
                <a:gd name="connsiteY8" fmla="*/ 544872 h 544872"/>
                <a:gd name="connsiteX9" fmla="*/ 166602 w 878349"/>
                <a:gd name="connsiteY9" fmla="*/ 544872 h 544872"/>
                <a:gd name="connsiteX10" fmla="*/ 158924 w 878349"/>
                <a:gd name="connsiteY10" fmla="*/ 541692 h 544872"/>
                <a:gd name="connsiteX11" fmla="*/ 152084 w 878349"/>
                <a:gd name="connsiteY11" fmla="*/ 541003 h 544872"/>
                <a:gd name="connsiteX12" fmla="*/ 0 w 878349"/>
                <a:gd name="connsiteY12" fmla="*/ 354401 h 544872"/>
                <a:gd name="connsiteX13" fmla="*/ 190471 w 878349"/>
                <a:gd name="connsiteY13" fmla="*/ 163930 h 544872"/>
                <a:gd name="connsiteX14" fmla="*/ 228858 w 878349"/>
                <a:gd name="connsiteY14" fmla="*/ 167800 h 544872"/>
                <a:gd name="connsiteX15" fmla="*/ 244320 w 878349"/>
                <a:gd name="connsiteY15" fmla="*/ 172600 h 544872"/>
                <a:gd name="connsiteX16" fmla="*/ 526204 w 878349"/>
                <a:gd name="connsiteY16" fmla="*/ 2045 h 544872"/>
                <a:gd name="connsiteX0" fmla="*/ 526204 w 878349"/>
                <a:gd name="connsiteY0" fmla="*/ 3099 h 545926"/>
                <a:gd name="connsiteX1" fmla="*/ 753041 w 878349"/>
                <a:gd name="connsiteY1" fmla="*/ 285676 h 545926"/>
                <a:gd name="connsiteX2" fmla="*/ 798544 w 878349"/>
                <a:gd name="connsiteY2" fmla="*/ 294863 h 545926"/>
                <a:gd name="connsiteX3" fmla="*/ 878349 w 878349"/>
                <a:gd name="connsiteY3" fmla="*/ 415260 h 545926"/>
                <a:gd name="connsiteX4" fmla="*/ 798544 w 878349"/>
                <a:gd name="connsiteY4" fmla="*/ 535658 h 545926"/>
                <a:gd name="connsiteX5" fmla="*/ 759827 w 878349"/>
                <a:gd name="connsiteY5" fmla="*/ 543474 h 545926"/>
                <a:gd name="connsiteX6" fmla="*/ 753908 w 878349"/>
                <a:gd name="connsiteY6" fmla="*/ 545926 h 545926"/>
                <a:gd name="connsiteX7" fmla="*/ 747683 w 878349"/>
                <a:gd name="connsiteY7" fmla="*/ 545926 h 545926"/>
                <a:gd name="connsiteX8" fmla="*/ 190471 w 878349"/>
                <a:gd name="connsiteY8" fmla="*/ 545926 h 545926"/>
                <a:gd name="connsiteX9" fmla="*/ 166602 w 878349"/>
                <a:gd name="connsiteY9" fmla="*/ 545926 h 545926"/>
                <a:gd name="connsiteX10" fmla="*/ 158924 w 878349"/>
                <a:gd name="connsiteY10" fmla="*/ 542746 h 545926"/>
                <a:gd name="connsiteX11" fmla="*/ 152084 w 878349"/>
                <a:gd name="connsiteY11" fmla="*/ 542057 h 545926"/>
                <a:gd name="connsiteX12" fmla="*/ 0 w 878349"/>
                <a:gd name="connsiteY12" fmla="*/ 355455 h 545926"/>
                <a:gd name="connsiteX13" fmla="*/ 190471 w 878349"/>
                <a:gd name="connsiteY13" fmla="*/ 164984 h 545926"/>
                <a:gd name="connsiteX14" fmla="*/ 228858 w 878349"/>
                <a:gd name="connsiteY14" fmla="*/ 168854 h 545926"/>
                <a:gd name="connsiteX15" fmla="*/ 244320 w 878349"/>
                <a:gd name="connsiteY15" fmla="*/ 173654 h 545926"/>
                <a:gd name="connsiteX16" fmla="*/ 526204 w 878349"/>
                <a:gd name="connsiteY16" fmla="*/ 3099 h 545926"/>
                <a:gd name="connsiteX0" fmla="*/ 526204 w 878349"/>
                <a:gd name="connsiteY0" fmla="*/ 2823 h 545650"/>
                <a:gd name="connsiteX1" fmla="*/ 753041 w 878349"/>
                <a:gd name="connsiteY1" fmla="*/ 285400 h 545650"/>
                <a:gd name="connsiteX2" fmla="*/ 798544 w 878349"/>
                <a:gd name="connsiteY2" fmla="*/ 294587 h 545650"/>
                <a:gd name="connsiteX3" fmla="*/ 878349 w 878349"/>
                <a:gd name="connsiteY3" fmla="*/ 414984 h 545650"/>
                <a:gd name="connsiteX4" fmla="*/ 798544 w 878349"/>
                <a:gd name="connsiteY4" fmla="*/ 535382 h 545650"/>
                <a:gd name="connsiteX5" fmla="*/ 759827 w 878349"/>
                <a:gd name="connsiteY5" fmla="*/ 543198 h 545650"/>
                <a:gd name="connsiteX6" fmla="*/ 753908 w 878349"/>
                <a:gd name="connsiteY6" fmla="*/ 545650 h 545650"/>
                <a:gd name="connsiteX7" fmla="*/ 747683 w 878349"/>
                <a:gd name="connsiteY7" fmla="*/ 545650 h 545650"/>
                <a:gd name="connsiteX8" fmla="*/ 190471 w 878349"/>
                <a:gd name="connsiteY8" fmla="*/ 545650 h 545650"/>
                <a:gd name="connsiteX9" fmla="*/ 166602 w 878349"/>
                <a:gd name="connsiteY9" fmla="*/ 545650 h 545650"/>
                <a:gd name="connsiteX10" fmla="*/ 158924 w 878349"/>
                <a:gd name="connsiteY10" fmla="*/ 542470 h 545650"/>
                <a:gd name="connsiteX11" fmla="*/ 152084 w 878349"/>
                <a:gd name="connsiteY11" fmla="*/ 541781 h 545650"/>
                <a:gd name="connsiteX12" fmla="*/ 0 w 878349"/>
                <a:gd name="connsiteY12" fmla="*/ 355179 h 545650"/>
                <a:gd name="connsiteX13" fmla="*/ 190471 w 878349"/>
                <a:gd name="connsiteY13" fmla="*/ 164708 h 545650"/>
                <a:gd name="connsiteX14" fmla="*/ 228858 w 878349"/>
                <a:gd name="connsiteY14" fmla="*/ 168578 h 545650"/>
                <a:gd name="connsiteX15" fmla="*/ 244320 w 878349"/>
                <a:gd name="connsiteY15" fmla="*/ 173378 h 545650"/>
                <a:gd name="connsiteX16" fmla="*/ 526204 w 878349"/>
                <a:gd name="connsiteY16"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53908 w 878349"/>
                <a:gd name="connsiteY5" fmla="*/ 545650 h 545650"/>
                <a:gd name="connsiteX6" fmla="*/ 747683 w 878349"/>
                <a:gd name="connsiteY6" fmla="*/ 545650 h 545650"/>
                <a:gd name="connsiteX7" fmla="*/ 190471 w 878349"/>
                <a:gd name="connsiteY7" fmla="*/ 545650 h 545650"/>
                <a:gd name="connsiteX8" fmla="*/ 166602 w 878349"/>
                <a:gd name="connsiteY8" fmla="*/ 545650 h 545650"/>
                <a:gd name="connsiteX9" fmla="*/ 158924 w 878349"/>
                <a:gd name="connsiteY9" fmla="*/ 542470 h 545650"/>
                <a:gd name="connsiteX10" fmla="*/ 152084 w 878349"/>
                <a:gd name="connsiteY10" fmla="*/ 541781 h 545650"/>
                <a:gd name="connsiteX11" fmla="*/ 0 w 878349"/>
                <a:gd name="connsiteY11" fmla="*/ 355179 h 545650"/>
                <a:gd name="connsiteX12" fmla="*/ 190471 w 878349"/>
                <a:gd name="connsiteY12" fmla="*/ 164708 h 545650"/>
                <a:gd name="connsiteX13" fmla="*/ 228858 w 878349"/>
                <a:gd name="connsiteY13" fmla="*/ 168578 h 545650"/>
                <a:gd name="connsiteX14" fmla="*/ 244320 w 878349"/>
                <a:gd name="connsiteY14" fmla="*/ 173378 h 545650"/>
                <a:gd name="connsiteX15" fmla="*/ 526204 w 878349"/>
                <a:gd name="connsiteY15"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47683 w 878349"/>
                <a:gd name="connsiteY5" fmla="*/ 545650 h 545650"/>
                <a:gd name="connsiteX6" fmla="*/ 190471 w 878349"/>
                <a:gd name="connsiteY6" fmla="*/ 545650 h 545650"/>
                <a:gd name="connsiteX7" fmla="*/ 166602 w 878349"/>
                <a:gd name="connsiteY7" fmla="*/ 545650 h 545650"/>
                <a:gd name="connsiteX8" fmla="*/ 158924 w 878349"/>
                <a:gd name="connsiteY8" fmla="*/ 542470 h 545650"/>
                <a:gd name="connsiteX9" fmla="*/ 152084 w 878349"/>
                <a:gd name="connsiteY9" fmla="*/ 541781 h 545650"/>
                <a:gd name="connsiteX10" fmla="*/ 0 w 878349"/>
                <a:gd name="connsiteY10" fmla="*/ 355179 h 545650"/>
                <a:gd name="connsiteX11" fmla="*/ 190471 w 878349"/>
                <a:gd name="connsiteY11" fmla="*/ 164708 h 545650"/>
                <a:gd name="connsiteX12" fmla="*/ 228858 w 878349"/>
                <a:gd name="connsiteY12" fmla="*/ 168578 h 545650"/>
                <a:gd name="connsiteX13" fmla="*/ 244320 w 878349"/>
                <a:gd name="connsiteY13" fmla="*/ 173378 h 545650"/>
                <a:gd name="connsiteX14" fmla="*/ 526204 w 878349"/>
                <a:gd name="connsiteY14"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47683 w 878349"/>
                <a:gd name="connsiteY4" fmla="*/ 545650 h 545650"/>
                <a:gd name="connsiteX5" fmla="*/ 190471 w 878349"/>
                <a:gd name="connsiteY5" fmla="*/ 545650 h 545650"/>
                <a:gd name="connsiteX6" fmla="*/ 166602 w 878349"/>
                <a:gd name="connsiteY6" fmla="*/ 545650 h 545650"/>
                <a:gd name="connsiteX7" fmla="*/ 158924 w 878349"/>
                <a:gd name="connsiteY7" fmla="*/ 542470 h 545650"/>
                <a:gd name="connsiteX8" fmla="*/ 152084 w 878349"/>
                <a:gd name="connsiteY8" fmla="*/ 541781 h 545650"/>
                <a:gd name="connsiteX9" fmla="*/ 0 w 878349"/>
                <a:gd name="connsiteY9" fmla="*/ 355179 h 545650"/>
                <a:gd name="connsiteX10" fmla="*/ 190471 w 878349"/>
                <a:gd name="connsiteY10" fmla="*/ 164708 h 545650"/>
                <a:gd name="connsiteX11" fmla="*/ 228858 w 878349"/>
                <a:gd name="connsiteY11" fmla="*/ 168578 h 545650"/>
                <a:gd name="connsiteX12" fmla="*/ 244320 w 878349"/>
                <a:gd name="connsiteY12" fmla="*/ 173378 h 545650"/>
                <a:gd name="connsiteX13" fmla="*/ 526204 w 878349"/>
                <a:gd name="connsiteY13"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60"/>
                <a:gd name="connsiteY0" fmla="*/ 2823 h 545650"/>
                <a:gd name="connsiteX1" fmla="*/ 753041 w 878360"/>
                <a:gd name="connsiteY1" fmla="*/ 285400 h 545650"/>
                <a:gd name="connsiteX2" fmla="*/ 878349 w 878360"/>
                <a:gd name="connsiteY2" fmla="*/ 414984 h 545650"/>
                <a:gd name="connsiteX3" fmla="*/ 747683 w 878360"/>
                <a:gd name="connsiteY3" fmla="*/ 545650 h 545650"/>
                <a:gd name="connsiteX4" fmla="*/ 190471 w 878360"/>
                <a:gd name="connsiteY4" fmla="*/ 545650 h 545650"/>
                <a:gd name="connsiteX5" fmla="*/ 166602 w 878360"/>
                <a:gd name="connsiteY5" fmla="*/ 545650 h 545650"/>
                <a:gd name="connsiteX6" fmla="*/ 158924 w 878360"/>
                <a:gd name="connsiteY6" fmla="*/ 542470 h 545650"/>
                <a:gd name="connsiteX7" fmla="*/ 152084 w 878360"/>
                <a:gd name="connsiteY7" fmla="*/ 541781 h 545650"/>
                <a:gd name="connsiteX8" fmla="*/ 0 w 878360"/>
                <a:gd name="connsiteY8" fmla="*/ 355179 h 545650"/>
                <a:gd name="connsiteX9" fmla="*/ 190471 w 878360"/>
                <a:gd name="connsiteY9" fmla="*/ 164708 h 545650"/>
                <a:gd name="connsiteX10" fmla="*/ 228858 w 878360"/>
                <a:gd name="connsiteY10" fmla="*/ 168578 h 545650"/>
                <a:gd name="connsiteX11" fmla="*/ 244320 w 878360"/>
                <a:gd name="connsiteY11" fmla="*/ 173378 h 545650"/>
                <a:gd name="connsiteX12" fmla="*/ 526204 w 878360"/>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51"/>
                <a:gd name="connsiteY0" fmla="*/ 2823 h 545650"/>
                <a:gd name="connsiteX1" fmla="*/ 753041 w 878351"/>
                <a:gd name="connsiteY1" fmla="*/ 285400 h 545650"/>
                <a:gd name="connsiteX2" fmla="*/ 878349 w 878351"/>
                <a:gd name="connsiteY2" fmla="*/ 414984 h 545650"/>
                <a:gd name="connsiteX3" fmla="*/ 747683 w 878351"/>
                <a:gd name="connsiteY3" fmla="*/ 545650 h 545650"/>
                <a:gd name="connsiteX4" fmla="*/ 190471 w 878351"/>
                <a:gd name="connsiteY4" fmla="*/ 545650 h 545650"/>
                <a:gd name="connsiteX5" fmla="*/ 166602 w 878351"/>
                <a:gd name="connsiteY5" fmla="*/ 545650 h 545650"/>
                <a:gd name="connsiteX6" fmla="*/ 158924 w 878351"/>
                <a:gd name="connsiteY6" fmla="*/ 542470 h 545650"/>
                <a:gd name="connsiteX7" fmla="*/ 152084 w 878351"/>
                <a:gd name="connsiteY7" fmla="*/ 541781 h 545650"/>
                <a:gd name="connsiteX8" fmla="*/ 0 w 878351"/>
                <a:gd name="connsiteY8" fmla="*/ 355179 h 545650"/>
                <a:gd name="connsiteX9" fmla="*/ 190471 w 878351"/>
                <a:gd name="connsiteY9" fmla="*/ 164708 h 545650"/>
                <a:gd name="connsiteX10" fmla="*/ 228858 w 878351"/>
                <a:gd name="connsiteY10" fmla="*/ 168578 h 545650"/>
                <a:gd name="connsiteX11" fmla="*/ 244320 w 878351"/>
                <a:gd name="connsiteY11" fmla="*/ 173378 h 545650"/>
                <a:gd name="connsiteX12" fmla="*/ 526204 w 878351"/>
                <a:gd name="connsiteY12" fmla="*/ 2823 h 545650"/>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7585 w 879730"/>
                <a:gd name="connsiteY0" fmla="*/ 2823 h 545651"/>
                <a:gd name="connsiteX1" fmla="*/ 754422 w 879730"/>
                <a:gd name="connsiteY1" fmla="*/ 285400 h 545651"/>
                <a:gd name="connsiteX2" fmla="*/ 879730 w 879730"/>
                <a:gd name="connsiteY2" fmla="*/ 414984 h 545651"/>
                <a:gd name="connsiteX3" fmla="*/ 749064 w 879730"/>
                <a:gd name="connsiteY3" fmla="*/ 545650 h 545651"/>
                <a:gd name="connsiteX4" fmla="*/ 191852 w 879730"/>
                <a:gd name="connsiteY4" fmla="*/ 545650 h 545651"/>
                <a:gd name="connsiteX5" fmla="*/ 167983 w 879730"/>
                <a:gd name="connsiteY5" fmla="*/ 545650 h 545651"/>
                <a:gd name="connsiteX6" fmla="*/ 160305 w 879730"/>
                <a:gd name="connsiteY6" fmla="*/ 542470 h 545651"/>
                <a:gd name="connsiteX7" fmla="*/ 153465 w 879730"/>
                <a:gd name="connsiteY7" fmla="*/ 541781 h 545651"/>
                <a:gd name="connsiteX8" fmla="*/ 1381 w 879730"/>
                <a:gd name="connsiteY8" fmla="*/ 355179 h 545651"/>
                <a:gd name="connsiteX9" fmla="*/ 230239 w 879730"/>
                <a:gd name="connsiteY9" fmla="*/ 168578 h 545651"/>
                <a:gd name="connsiteX10" fmla="*/ 245701 w 879730"/>
                <a:gd name="connsiteY10" fmla="*/ 173378 h 545651"/>
                <a:gd name="connsiteX11" fmla="*/ 527585 w 879730"/>
                <a:gd name="connsiteY11"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6208 w 878353"/>
                <a:gd name="connsiteY0" fmla="*/ 2823 h 545651"/>
                <a:gd name="connsiteX1" fmla="*/ 753045 w 878353"/>
                <a:gd name="connsiteY1" fmla="*/ 285400 h 545651"/>
                <a:gd name="connsiteX2" fmla="*/ 878353 w 878353"/>
                <a:gd name="connsiteY2" fmla="*/ 414984 h 545651"/>
                <a:gd name="connsiteX3" fmla="*/ 747687 w 878353"/>
                <a:gd name="connsiteY3" fmla="*/ 545650 h 545651"/>
                <a:gd name="connsiteX4" fmla="*/ 190475 w 878353"/>
                <a:gd name="connsiteY4" fmla="*/ 545650 h 545651"/>
                <a:gd name="connsiteX5" fmla="*/ 166606 w 878353"/>
                <a:gd name="connsiteY5" fmla="*/ 545650 h 545651"/>
                <a:gd name="connsiteX6" fmla="*/ 158928 w 878353"/>
                <a:gd name="connsiteY6" fmla="*/ 542470 h 545651"/>
                <a:gd name="connsiteX7" fmla="*/ 152088 w 878353"/>
                <a:gd name="connsiteY7" fmla="*/ 541781 h 545651"/>
                <a:gd name="connsiteX8" fmla="*/ 4 w 878353"/>
                <a:gd name="connsiteY8" fmla="*/ 355179 h 545651"/>
                <a:gd name="connsiteX9" fmla="*/ 244324 w 878353"/>
                <a:gd name="connsiteY9" fmla="*/ 173378 h 545651"/>
                <a:gd name="connsiteX10" fmla="*/ 526208 w 878353"/>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66614 w 878361"/>
                <a:gd name="connsiteY5" fmla="*/ 545650 h 545651"/>
                <a:gd name="connsiteX6" fmla="*/ 158936 w 878361"/>
                <a:gd name="connsiteY6" fmla="*/ 542470 h 545651"/>
                <a:gd name="connsiteX7" fmla="*/ 152096 w 878361"/>
                <a:gd name="connsiteY7" fmla="*/ 541781 h 545651"/>
                <a:gd name="connsiteX8" fmla="*/ 12 w 878361"/>
                <a:gd name="connsiteY8" fmla="*/ 355179 h 545651"/>
                <a:gd name="connsiteX9" fmla="*/ 244332 w 878361"/>
                <a:gd name="connsiteY9" fmla="*/ 173378 h 545651"/>
                <a:gd name="connsiteX10" fmla="*/ 526216 w 878361"/>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8936 w 878361"/>
                <a:gd name="connsiteY5" fmla="*/ 542470 h 545651"/>
                <a:gd name="connsiteX6" fmla="*/ 152096 w 878361"/>
                <a:gd name="connsiteY6" fmla="*/ 541781 h 545651"/>
                <a:gd name="connsiteX7" fmla="*/ 12 w 878361"/>
                <a:gd name="connsiteY7" fmla="*/ 355179 h 545651"/>
                <a:gd name="connsiteX8" fmla="*/ 244332 w 878361"/>
                <a:gd name="connsiteY8" fmla="*/ 173378 h 545651"/>
                <a:gd name="connsiteX9" fmla="*/ 526216 w 878361"/>
                <a:gd name="connsiteY9"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2096 w 878361"/>
                <a:gd name="connsiteY5" fmla="*/ 541781 h 545651"/>
                <a:gd name="connsiteX6" fmla="*/ 12 w 878361"/>
                <a:gd name="connsiteY6" fmla="*/ 355179 h 545651"/>
                <a:gd name="connsiteX7" fmla="*/ 244332 w 878361"/>
                <a:gd name="connsiteY7" fmla="*/ 173378 h 545651"/>
                <a:gd name="connsiteX8" fmla="*/ 526216 w 878361"/>
                <a:gd name="connsiteY8"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2 w 878361"/>
                <a:gd name="connsiteY5" fmla="*/ 355179 h 545651"/>
                <a:gd name="connsiteX6" fmla="*/ 244332 w 878361"/>
                <a:gd name="connsiteY6" fmla="*/ 173378 h 545651"/>
                <a:gd name="connsiteX7" fmla="*/ 526216 w 878361"/>
                <a:gd name="connsiteY7" fmla="*/ 2823 h 545651"/>
                <a:gd name="connsiteX0" fmla="*/ 528231 w 880376"/>
                <a:gd name="connsiteY0" fmla="*/ 2823 h 545651"/>
                <a:gd name="connsiteX1" fmla="*/ 755068 w 880376"/>
                <a:gd name="connsiteY1" fmla="*/ 285400 h 545651"/>
                <a:gd name="connsiteX2" fmla="*/ 880376 w 880376"/>
                <a:gd name="connsiteY2" fmla="*/ 414984 h 545651"/>
                <a:gd name="connsiteX3" fmla="*/ 749710 w 880376"/>
                <a:gd name="connsiteY3" fmla="*/ 545650 h 545651"/>
                <a:gd name="connsiteX4" fmla="*/ 192498 w 880376"/>
                <a:gd name="connsiteY4" fmla="*/ 545650 h 545651"/>
                <a:gd name="connsiteX5" fmla="*/ 2027 w 880376"/>
                <a:gd name="connsiteY5" fmla="*/ 355179 h 545651"/>
                <a:gd name="connsiteX6" fmla="*/ 246347 w 880376"/>
                <a:gd name="connsiteY6" fmla="*/ 173378 h 545651"/>
                <a:gd name="connsiteX7" fmla="*/ 528231 w 880376"/>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245 w 878390"/>
                <a:gd name="connsiteY0" fmla="*/ 2823 h 545651"/>
                <a:gd name="connsiteX1" fmla="*/ 753082 w 878390"/>
                <a:gd name="connsiteY1" fmla="*/ 285400 h 545651"/>
                <a:gd name="connsiteX2" fmla="*/ 878390 w 878390"/>
                <a:gd name="connsiteY2" fmla="*/ 414984 h 545651"/>
                <a:gd name="connsiteX3" fmla="*/ 747724 w 878390"/>
                <a:gd name="connsiteY3" fmla="*/ 545650 h 545651"/>
                <a:gd name="connsiteX4" fmla="*/ 190512 w 878390"/>
                <a:gd name="connsiteY4" fmla="*/ 545650 h 545651"/>
                <a:gd name="connsiteX5" fmla="*/ 41 w 878390"/>
                <a:gd name="connsiteY5" fmla="*/ 355179 h 545651"/>
                <a:gd name="connsiteX6" fmla="*/ 244361 w 878390"/>
                <a:gd name="connsiteY6" fmla="*/ 173378 h 545651"/>
                <a:gd name="connsiteX7" fmla="*/ 526245 w 878390"/>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721 w 878866"/>
                <a:gd name="connsiteY0" fmla="*/ 2823 h 545651"/>
                <a:gd name="connsiteX1" fmla="*/ 753558 w 878866"/>
                <a:gd name="connsiteY1" fmla="*/ 285400 h 545651"/>
                <a:gd name="connsiteX2" fmla="*/ 878866 w 878866"/>
                <a:gd name="connsiteY2" fmla="*/ 414984 h 545651"/>
                <a:gd name="connsiteX3" fmla="*/ 748200 w 878866"/>
                <a:gd name="connsiteY3" fmla="*/ 545650 h 545651"/>
                <a:gd name="connsiteX4" fmla="*/ 190988 w 878866"/>
                <a:gd name="connsiteY4" fmla="*/ 545650 h 545651"/>
                <a:gd name="connsiteX5" fmla="*/ 517 w 878866"/>
                <a:gd name="connsiteY5" fmla="*/ 355179 h 545651"/>
                <a:gd name="connsiteX6" fmla="*/ 244837 w 878866"/>
                <a:gd name="connsiteY6" fmla="*/ 173378 h 545651"/>
                <a:gd name="connsiteX7" fmla="*/ 526721 w 878866"/>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391" h="545651">
                  <a:moveTo>
                    <a:pt x="526246" y="2823"/>
                  </a:moveTo>
                  <a:cubicBezTo>
                    <a:pt x="663881" y="24023"/>
                    <a:pt x="772336" y="152517"/>
                    <a:pt x="753083" y="285400"/>
                  </a:cubicBezTo>
                  <a:cubicBezTo>
                    <a:pt x="852208" y="299089"/>
                    <a:pt x="878212" y="375742"/>
                    <a:pt x="878391" y="414984"/>
                  </a:cubicBezTo>
                  <a:cubicBezTo>
                    <a:pt x="878627" y="466609"/>
                    <a:pt x="833938" y="546043"/>
                    <a:pt x="747725" y="545650"/>
                  </a:cubicBezTo>
                  <a:lnTo>
                    <a:pt x="190513" y="545650"/>
                  </a:lnTo>
                  <a:cubicBezTo>
                    <a:pt x="77130" y="544985"/>
                    <a:pt x="2268" y="445667"/>
                    <a:pt x="42" y="355179"/>
                  </a:cubicBezTo>
                  <a:cubicBezTo>
                    <a:pt x="-2184" y="264691"/>
                    <a:pt x="84465" y="123521"/>
                    <a:pt x="244362" y="173378"/>
                  </a:cubicBezTo>
                  <a:cubicBezTo>
                    <a:pt x="271526" y="75658"/>
                    <a:pt x="394045" y="-17540"/>
                    <a:pt x="526246" y="2823"/>
                  </a:cubicBezTo>
                  <a:close/>
                </a:path>
              </a:pathLst>
            </a:custGeom>
            <a:solidFill>
              <a:srgbClr val="F7F7F7"/>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IN" sz="1800" b="1" i="0" u="none" strike="noStrike" kern="1200" cap="none" spc="0" normalizeH="0" baseline="0" noProof="0" dirty="0">
                <a:ln>
                  <a:noFill/>
                </a:ln>
                <a:solidFill>
                  <a:srgbClr val="505050"/>
                </a:solidFill>
                <a:effectLst/>
                <a:uLnTx/>
                <a:uFillTx/>
                <a:latin typeface="Segoe UI Semilight" panose="020B0402040204020203" pitchFamily="34" charset="0"/>
                <a:ea typeface="Segoe UI" pitchFamily="34" charset="0"/>
                <a:cs typeface="Segoe UI Semilight" panose="020B0402040204020203" pitchFamily="34" charset="0"/>
              </a:endParaRPr>
            </a:p>
          </p:txBody>
        </p:sp>
      </p:grpSp>
      <p:cxnSp>
        <p:nvCxnSpPr>
          <p:cNvPr id="257" name="Straight Arrow Connector 256">
            <a:extLst>
              <a:ext uri="{FF2B5EF4-FFF2-40B4-BE49-F238E27FC236}">
                <a16:creationId xmlns:a16="http://schemas.microsoft.com/office/drawing/2014/main" id="{20DFF62C-1236-4E99-8E18-5F41DE839283}"/>
              </a:ext>
            </a:extLst>
          </p:cNvPr>
          <p:cNvCxnSpPr>
            <a:cxnSpLocks/>
          </p:cNvCxnSpPr>
          <p:nvPr/>
        </p:nvCxnSpPr>
        <p:spPr>
          <a:xfrm flipV="1">
            <a:off x="8818241" y="2308118"/>
            <a:ext cx="0" cy="1009015"/>
          </a:xfrm>
          <a:prstGeom prst="straightConnector1">
            <a:avLst/>
          </a:prstGeom>
          <a:ln w="12700">
            <a:solidFill>
              <a:schemeClr val="tx2"/>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58" name="Straight Arrow Connector 257">
            <a:extLst>
              <a:ext uri="{FF2B5EF4-FFF2-40B4-BE49-F238E27FC236}">
                <a16:creationId xmlns:a16="http://schemas.microsoft.com/office/drawing/2014/main" id="{105FE559-1AF8-44A1-AECB-2E23CDEB0BA5}"/>
              </a:ext>
            </a:extLst>
          </p:cNvPr>
          <p:cNvCxnSpPr>
            <a:cxnSpLocks/>
          </p:cNvCxnSpPr>
          <p:nvPr/>
        </p:nvCxnSpPr>
        <p:spPr>
          <a:xfrm>
            <a:off x="8818241" y="2325629"/>
            <a:ext cx="242441" cy="6516"/>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59" name="Straight Arrow Connector 258">
            <a:extLst>
              <a:ext uri="{FF2B5EF4-FFF2-40B4-BE49-F238E27FC236}">
                <a16:creationId xmlns:a16="http://schemas.microsoft.com/office/drawing/2014/main" id="{196569D8-848D-407E-98DA-46D96F958072}"/>
              </a:ext>
            </a:extLst>
          </p:cNvPr>
          <p:cNvCxnSpPr>
            <a:cxnSpLocks/>
          </p:cNvCxnSpPr>
          <p:nvPr/>
        </p:nvCxnSpPr>
        <p:spPr>
          <a:xfrm>
            <a:off x="10046554" y="2288258"/>
            <a:ext cx="674220" cy="0"/>
          </a:xfrm>
          <a:prstGeom prst="straightConnector1">
            <a:avLst/>
          </a:prstGeom>
          <a:ln w="12700">
            <a:solidFill>
              <a:schemeClr val="tx2"/>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276" name="Rectangle 275">
            <a:extLst>
              <a:ext uri="{FF2B5EF4-FFF2-40B4-BE49-F238E27FC236}">
                <a16:creationId xmlns:a16="http://schemas.microsoft.com/office/drawing/2014/main" id="{71A04917-1E57-4F6C-B3A1-86E8DD5246AE}"/>
              </a:ext>
            </a:extLst>
          </p:cNvPr>
          <p:cNvSpPr/>
          <p:nvPr/>
        </p:nvSpPr>
        <p:spPr>
          <a:xfrm>
            <a:off x="7011653" y="5086871"/>
            <a:ext cx="704040"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300"/>
              </a:spcAft>
              <a:buClrTx/>
              <a:buSzPct val="90000"/>
              <a:buFontTx/>
              <a:buNone/>
              <a:tabLst/>
              <a:defRPr/>
            </a:pPr>
            <a:r>
              <a:rPr kumimoji="0" lang="en-US" sz="1000" b="0" i="0" u="none" strike="noStrike" kern="0" cap="none" spc="0" normalizeH="0" baseline="0" noProof="0" dirty="0">
                <a:ln>
                  <a:noFill/>
                </a:ln>
                <a:solidFill>
                  <a:srgbClr val="0078D7"/>
                </a:solidFill>
                <a:effectLst/>
                <a:uLnTx/>
                <a:uFillTx/>
                <a:latin typeface="Segoe UI Semibold" panose="020B0702040204020203" pitchFamily="34" charset="0"/>
                <a:ea typeface="MS PGothic" panose="020B0600070205080204" pitchFamily="34" charset="-128"/>
                <a:cs typeface="Segoe UI Semibold" panose="020B0702040204020203" pitchFamily="34" charset="0"/>
              </a:rPr>
              <a:t>Polybase</a:t>
            </a:r>
          </a:p>
        </p:txBody>
      </p:sp>
      <p:sp>
        <p:nvSpPr>
          <p:cNvPr id="278" name="Rectangle 277">
            <a:extLst>
              <a:ext uri="{FF2B5EF4-FFF2-40B4-BE49-F238E27FC236}">
                <a16:creationId xmlns:a16="http://schemas.microsoft.com/office/drawing/2014/main" id="{36ECCC2D-4AEB-4360-8B95-758CCA4BD79D}"/>
              </a:ext>
            </a:extLst>
          </p:cNvPr>
          <p:cNvSpPr/>
          <p:nvPr/>
        </p:nvSpPr>
        <p:spPr>
          <a:xfrm>
            <a:off x="6656301" y="3491205"/>
            <a:ext cx="1428598" cy="400110"/>
          </a:xfrm>
          <a:prstGeom prst="rect">
            <a:avLst/>
          </a:prstGeom>
          <a:noFill/>
        </p:spPr>
        <p:txBody>
          <a:bodyPr wrap="square" lIns="91440" tIns="45720" rIns="91440" bIns="45720" rtlCol="0">
            <a:sp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Azure </a:t>
            </a:r>
            <a:r>
              <a:rPr kumimoji="0" lang="en-US" sz="1000" b="0" i="0" u="none" strike="noStrike" kern="0" cap="none" spc="0" normalizeH="0" baseline="0" noProof="0">
                <a:ln>
                  <a:noFill/>
                </a:ln>
                <a:solidFill>
                  <a:srgbClr val="505050"/>
                </a:solidFill>
                <a:effectLst/>
                <a:uLnTx/>
                <a:uFillTx/>
                <a:latin typeface="Segoe UI Semibold" panose="020B0702040204020203" pitchFamily="34" charset="0"/>
                <a:ea typeface="+mn-ea"/>
                <a:cs typeface="Segoe UI Semibold" panose="020B0702040204020203" pitchFamily="34" charset="0"/>
              </a:rPr>
              <a:t>Databricks / </a:t>
            </a:r>
            <a:r>
              <a:rPr kumimoji="0" lang="en-US" sz="1000" b="0" i="0" u="none" strike="noStrike" kern="0" cap="none" spc="0" normalizeH="0" baseline="0" noProof="0" dirty="0">
                <a:ln>
                  <a:noFill/>
                </a:ln>
                <a:solidFill>
                  <a:srgbClr val="505050"/>
                </a:solidFill>
                <a:effectLst/>
                <a:uLnTx/>
                <a:uFillTx/>
                <a:latin typeface="Segoe UI Semibold" panose="020B0702040204020203" pitchFamily="34" charset="0"/>
                <a:ea typeface="+mn-ea"/>
                <a:cs typeface="Segoe UI Semibold" panose="020B0702040204020203" pitchFamily="34" charset="0"/>
              </a:rPr>
              <a:t>HDInsight</a:t>
            </a:r>
          </a:p>
        </p:txBody>
      </p:sp>
      <p:pic>
        <p:nvPicPr>
          <p:cNvPr id="279" name="Graphic 278" descr="Gears">
            <a:extLst>
              <a:ext uri="{FF2B5EF4-FFF2-40B4-BE49-F238E27FC236}">
                <a16:creationId xmlns:a16="http://schemas.microsoft.com/office/drawing/2014/main" id="{80C8AFCA-294E-40CE-8D8B-AB0908B58E9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14766" y="2994568"/>
            <a:ext cx="526999" cy="526999"/>
          </a:xfrm>
          <a:prstGeom prst="rect">
            <a:avLst/>
          </a:prstGeom>
        </p:spPr>
      </p:pic>
    </p:spTree>
    <p:extLst>
      <p:ext uri="{BB962C8B-B14F-4D97-AF65-F5344CB8AC3E}">
        <p14:creationId xmlns:p14="http://schemas.microsoft.com/office/powerpoint/2010/main" val="99259889"/>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 has new data characteristics </a:t>
            </a:r>
          </a:p>
        </p:txBody>
      </p:sp>
      <p:sp>
        <p:nvSpPr>
          <p:cNvPr id="30" name="TextBox 29"/>
          <p:cNvSpPr txBox="1"/>
          <p:nvPr/>
        </p:nvSpPr>
        <p:spPr>
          <a:xfrm>
            <a:off x="1955670" y="5971481"/>
            <a:ext cx="5136342" cy="341376"/>
          </a:xfrm>
          <a:prstGeom prst="rect">
            <a:avLst/>
          </a:prstGeom>
          <a:noFill/>
          <a:ln w="38100" cap="flat" cmpd="sng" algn="ctr">
            <a:noFill/>
            <a:prstDash val="solid"/>
            <a:headEnd type="none" w="med" len="med"/>
            <a:tailEnd type="none" w="med" len="med"/>
          </a:ln>
          <a:effectLst/>
        </p:spPr>
        <p:txBody>
          <a:bodyPr vert="horz" wrap="none" lIns="0" tIns="0" rIns="0" bIns="0" numCol="1" rtlCol="0" anchor="ctr" anchorCtr="0" compatLnSpc="1">
            <a:prstTxWarp prst="textNoShape">
              <a:avLst/>
            </a:prstTxWarp>
            <a:spAutoFit/>
          </a:bodyPr>
          <a:lstStyle>
            <a:defPPr>
              <a:defRPr lang="en-US"/>
            </a:defPPr>
            <a:lvl1pPr marR="0" lvl="0" indent="1588" algn="r"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0"/>
              </a:spcBef>
              <a:spcAft>
                <a:spcPct val="0"/>
              </a:spcAft>
              <a:buClrTx/>
              <a:buSzTx/>
              <a:buFontTx/>
              <a:buNone/>
              <a:tabLst/>
              <a:defRPr/>
            </a:pPr>
            <a:r>
              <a:rPr kumimoji="0" lang="en-US" sz="2465" b="0" i="0" u="none" strike="noStrike" kern="0" cap="none" spc="0" normalizeH="0" baseline="0" noProof="0" dirty="0">
                <a:ln>
                  <a:noFill/>
                </a:ln>
                <a:solidFill>
                  <a:srgbClr val="2A8EDD"/>
                </a:solidFill>
                <a:effectLst/>
                <a:uLnTx/>
                <a:uFillTx/>
                <a:latin typeface="Segoe UI"/>
                <a:cs typeface="Segoe UI" pitchFamily="34" charset="0"/>
              </a:rPr>
              <a:t>Data complexity: variety and velocity</a:t>
            </a:r>
          </a:p>
        </p:txBody>
      </p:sp>
      <p:sp>
        <p:nvSpPr>
          <p:cNvPr id="31" name="TextBox 30"/>
          <p:cNvSpPr txBox="1"/>
          <p:nvPr/>
        </p:nvSpPr>
        <p:spPr>
          <a:xfrm>
            <a:off x="634459" y="2936542"/>
            <a:ext cx="1021433" cy="258982"/>
          </a:xfrm>
          <a:prstGeom prst="rect">
            <a:avLst/>
          </a:prstGeom>
          <a:noFill/>
          <a:ln w="38100" cap="flat" cmpd="sng" algn="ctr">
            <a:noFill/>
            <a:prstDash val="solid"/>
            <a:headEnd type="none" w="med" len="med"/>
            <a:tailEnd type="none" w="med" len="med"/>
          </a:ln>
          <a:effectLst/>
        </p:spPr>
        <p:txBody>
          <a:bodyPr vert="horz" wrap="none" lIns="0" tIns="0" rIns="0" bIns="0" numCol="1" rtlCol="0" anchor="ctr"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1870" b="0" i="0" u="none" strike="noStrike" kern="0" cap="none" spc="0" normalizeH="0" baseline="0" noProof="0" dirty="0">
                <a:ln>
                  <a:noFill/>
                </a:ln>
                <a:gradFill>
                  <a:gsLst>
                    <a:gs pos="0">
                      <a:srgbClr val="FFFFFF"/>
                    </a:gs>
                    <a:gs pos="99000">
                      <a:srgbClr val="FFFFFF"/>
                    </a:gs>
                  </a:gsLst>
                  <a:lin ang="5400000" scaled="0"/>
                </a:gradFill>
                <a:effectLst/>
                <a:uLnTx/>
                <a:uFillTx/>
                <a:latin typeface="Segoe UI"/>
                <a:cs typeface="Segoe UI" pitchFamily="34" charset="0"/>
              </a:rPr>
              <a:t>Terabytes</a:t>
            </a:r>
          </a:p>
        </p:txBody>
      </p:sp>
      <p:sp>
        <p:nvSpPr>
          <p:cNvPr id="32" name="TextBox 31"/>
          <p:cNvSpPr txBox="1"/>
          <p:nvPr/>
        </p:nvSpPr>
        <p:spPr>
          <a:xfrm>
            <a:off x="743468" y="4233225"/>
            <a:ext cx="912429" cy="223651"/>
          </a:xfrm>
          <a:prstGeom prst="rect">
            <a:avLst/>
          </a:prstGeom>
          <a:noFill/>
          <a:ln w="38100" cap="flat" cmpd="sng" algn="ctr">
            <a:noFill/>
            <a:prstDash val="solid"/>
            <a:headEnd type="none" w="med" len="med"/>
            <a:tailEnd type="none" w="med" len="med"/>
          </a:ln>
          <a:effectLst/>
        </p:spPr>
        <p:txBody>
          <a:bodyPr vert="horz" wrap="none" lIns="0" tIns="0" rIns="0" bIns="0" numCol="1" rtlCol="0" anchor="ctr"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1615" b="0" i="0" u="none" strike="noStrike" kern="0" cap="none" spc="0" normalizeH="0" baseline="0" noProof="0" dirty="0">
                <a:ln>
                  <a:noFill/>
                </a:ln>
                <a:gradFill>
                  <a:gsLst>
                    <a:gs pos="0">
                      <a:srgbClr val="FFFFFF"/>
                    </a:gs>
                    <a:gs pos="99000">
                      <a:srgbClr val="FFFFFF"/>
                    </a:gs>
                  </a:gsLst>
                  <a:lin ang="5400000" scaled="0"/>
                </a:gradFill>
                <a:effectLst/>
                <a:uLnTx/>
                <a:uFillTx/>
                <a:latin typeface="Segoe UI"/>
                <a:cs typeface="Segoe UI" pitchFamily="34" charset="0"/>
              </a:rPr>
              <a:t>Gigabytes</a:t>
            </a:r>
          </a:p>
        </p:txBody>
      </p:sp>
      <p:sp>
        <p:nvSpPr>
          <p:cNvPr id="33" name="TextBox 32"/>
          <p:cNvSpPr txBox="1"/>
          <p:nvPr/>
        </p:nvSpPr>
        <p:spPr>
          <a:xfrm>
            <a:off x="751478" y="5495751"/>
            <a:ext cx="904415" cy="200119"/>
          </a:xfrm>
          <a:prstGeom prst="rect">
            <a:avLst/>
          </a:prstGeom>
          <a:noFill/>
          <a:ln w="38100" cap="flat" cmpd="sng" algn="ctr">
            <a:noFill/>
            <a:prstDash val="solid"/>
            <a:headEnd type="none" w="med" len="med"/>
            <a:tailEnd type="none" w="med" len="med"/>
          </a:ln>
          <a:effectLst/>
        </p:spPr>
        <p:txBody>
          <a:bodyPr vert="horz" wrap="none" lIns="0" tIns="0" rIns="0" bIns="0" numCol="1" rtlCol="0" anchor="ctr"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1445" b="0" i="0" u="none" strike="noStrike" kern="0" cap="none" spc="0" normalizeH="0" baseline="0" noProof="0" dirty="0">
                <a:ln>
                  <a:noFill/>
                </a:ln>
                <a:gradFill>
                  <a:gsLst>
                    <a:gs pos="0">
                      <a:srgbClr val="FFFFFF"/>
                    </a:gs>
                    <a:gs pos="99000">
                      <a:srgbClr val="FFFFFF"/>
                    </a:gs>
                  </a:gsLst>
                  <a:lin ang="5400000" scaled="0"/>
                </a:gradFill>
                <a:effectLst/>
                <a:uLnTx/>
                <a:uFillTx/>
                <a:latin typeface="Segoe UI"/>
                <a:cs typeface="Segoe UI" pitchFamily="34" charset="0"/>
              </a:rPr>
              <a:t>Megabytes</a:t>
            </a:r>
          </a:p>
        </p:txBody>
      </p:sp>
      <p:sp>
        <p:nvSpPr>
          <p:cNvPr id="34" name="TextBox 33"/>
          <p:cNvSpPr txBox="1"/>
          <p:nvPr/>
        </p:nvSpPr>
        <p:spPr>
          <a:xfrm>
            <a:off x="535073" y="1617515"/>
            <a:ext cx="1120820" cy="282513"/>
          </a:xfrm>
          <a:prstGeom prst="rect">
            <a:avLst/>
          </a:prstGeom>
          <a:noFill/>
          <a:ln w="38100" cap="flat" cmpd="sng" algn="ctr">
            <a:noFill/>
            <a:prstDash val="solid"/>
            <a:headEnd type="none" w="med" len="med"/>
            <a:tailEnd type="none" w="med" len="med"/>
          </a:ln>
          <a:effectLst/>
        </p:spPr>
        <p:txBody>
          <a:bodyPr vert="horz" wrap="none" lIns="0" tIns="0" rIns="0" bIns="0" numCol="1" rtlCol="0" anchor="ctr"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3200" b="0" i="0" u="none" strike="noStrike" kern="0" cap="none" spc="0" normalizeH="0" baseline="0">
                <a:ln>
                  <a:noFill/>
                </a:ln>
                <a:gradFill>
                  <a:gsLst>
                    <a:gs pos="0">
                      <a:schemeClr val="tx1"/>
                    </a:gs>
                    <a:gs pos="99000">
                      <a:schemeClr val="tx1"/>
                    </a:gs>
                  </a:gsLst>
                  <a:lin ang="5400000" scaled="0"/>
                </a:gradFill>
                <a:effectLst/>
                <a:uLnTx/>
                <a:uFillTx/>
                <a:latin typeface="+mj-lt"/>
                <a:ea typeface="Segoe UI" pitchFamily="34" charset="0"/>
                <a:cs typeface="Segoe UI" pitchFamily="34" charset="0"/>
              </a:defRPr>
            </a:lvl1pPr>
          </a:lstStyle>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2040" b="0" i="0" u="none" strike="noStrike" kern="0" cap="none" spc="0" normalizeH="0" baseline="0" noProof="0" dirty="0">
                <a:ln>
                  <a:noFill/>
                </a:ln>
                <a:solidFill>
                  <a:srgbClr val="2A8EDD"/>
                </a:solidFill>
                <a:effectLst/>
                <a:uLnTx/>
                <a:uFillTx/>
                <a:latin typeface="Segoe UI"/>
                <a:cs typeface="Segoe UI" pitchFamily="34" charset="0"/>
              </a:rPr>
              <a:t>Petabytes</a:t>
            </a:r>
          </a:p>
        </p:txBody>
      </p:sp>
      <p:grpSp>
        <p:nvGrpSpPr>
          <p:cNvPr id="35" name="Group 34"/>
          <p:cNvGrpSpPr/>
          <p:nvPr/>
        </p:nvGrpSpPr>
        <p:grpSpPr>
          <a:xfrm>
            <a:off x="1955670" y="1405170"/>
            <a:ext cx="9608318" cy="4333964"/>
            <a:chOff x="1916134" y="1551668"/>
            <a:chExt cx="9418320" cy="4434126"/>
          </a:xfrm>
        </p:grpSpPr>
        <p:grpSp>
          <p:nvGrpSpPr>
            <p:cNvPr id="36" name="Group 35"/>
            <p:cNvGrpSpPr/>
            <p:nvPr/>
          </p:nvGrpSpPr>
          <p:grpSpPr>
            <a:xfrm>
              <a:off x="1916134" y="1551668"/>
              <a:ext cx="9418320" cy="4434126"/>
              <a:chOff x="1916135" y="1551668"/>
              <a:chExt cx="9320756" cy="4434126"/>
            </a:xfrm>
          </p:grpSpPr>
          <p:sp>
            <p:nvSpPr>
              <p:cNvPr id="41" name="Rectangle 40"/>
              <p:cNvSpPr/>
              <p:nvPr/>
            </p:nvSpPr>
            <p:spPr bwMode="auto">
              <a:xfrm>
                <a:off x="1916135" y="1596674"/>
                <a:ext cx="9320756" cy="4389120"/>
              </a:xfrm>
              <a:prstGeom prst="rect">
                <a:avLst/>
              </a:prstGeom>
              <a:solidFill>
                <a:srgbClr val="003C6C"/>
              </a:solidFill>
              <a:ln w="127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77717" tIns="38858" rIns="77717" bIns="38858" numCol="1" rtlCol="0" anchor="t" anchorCtr="0" compatLnSpc="1">
                <a:prstTxWarp prst="textNoShape">
                  <a:avLst/>
                </a:prstTxWarp>
              </a:bodyPr>
              <a:lstStyle/>
              <a:p>
                <a:pPr marL="0" marR="0" lvl="0" indent="0" algn="l" defTabSz="1109527" rtl="0" eaLnBrk="0" fontAlgn="base" latinLnBrk="0" hangingPunct="0">
                  <a:lnSpc>
                    <a:spcPct val="100000"/>
                  </a:lnSpc>
                  <a:spcBef>
                    <a:spcPct val="0"/>
                  </a:spcBef>
                  <a:spcAft>
                    <a:spcPct val="0"/>
                  </a:spcAft>
                  <a:buClrTx/>
                  <a:buSzTx/>
                  <a:buFontTx/>
                  <a:buNone/>
                  <a:tabLst/>
                  <a:defRPr/>
                </a:pPr>
                <a:endParaRPr kumimoji="0" lang="en-US" sz="1360" b="0" i="0" u="none" strike="noStrike" kern="0" cap="none" spc="0" normalizeH="0" baseline="0" noProof="0" dirty="0">
                  <a:ln>
                    <a:noFill/>
                  </a:ln>
                  <a:solidFill>
                    <a:srgbClr val="000000"/>
                  </a:solidFill>
                  <a:effectLst/>
                  <a:uLnTx/>
                  <a:uFillTx/>
                  <a:latin typeface="Arial"/>
                  <a:ea typeface="ＭＳ Ｐゴシック" pitchFamily="48" charset="-128"/>
                  <a:cs typeface="Arial"/>
                </a:endParaRPr>
              </a:p>
            </p:txBody>
          </p:sp>
          <p:sp>
            <p:nvSpPr>
              <p:cNvPr id="42" name="TextBox 41"/>
              <p:cNvSpPr txBox="1"/>
              <p:nvPr/>
            </p:nvSpPr>
            <p:spPr>
              <a:xfrm>
                <a:off x="9562264" y="1551668"/>
                <a:ext cx="1600296" cy="833200"/>
              </a:xfrm>
              <a:prstGeom prst="rect">
                <a:avLst/>
              </a:prstGeom>
              <a:noFill/>
              <a:ln w="38100" cap="flat" cmpd="sng" algn="ctr">
                <a:noFill/>
                <a:prstDash val="solid"/>
                <a:headEnd type="none" w="med" len="med"/>
                <a:tailEnd type="none" w="med" len="med"/>
              </a:ln>
              <a:effectLst/>
            </p:spPr>
            <p:txBody>
              <a:bodyPr vert="horz" wrap="none" lIns="155434" tIns="116575" rIns="0" bIns="0" numCol="1" rtlCol="0" anchor="t"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3230" b="1" i="0" u="sng" strike="noStrike" kern="0" cap="none" spc="0" normalizeH="0" baseline="0" noProof="0" dirty="0">
                    <a:ln>
                      <a:noFill/>
                    </a:ln>
                    <a:gradFill>
                      <a:gsLst>
                        <a:gs pos="39583">
                          <a:srgbClr val="FFFFFF"/>
                        </a:gs>
                        <a:gs pos="50417">
                          <a:srgbClr val="FFFFFF"/>
                        </a:gs>
                      </a:gsLst>
                      <a:lin ang="5400000" scaled="0"/>
                    </a:gradFill>
                    <a:effectLst/>
                    <a:uLnTx/>
                    <a:uFillTx/>
                    <a:latin typeface="Segoe UI Light"/>
                    <a:cs typeface="Segoe UI" pitchFamily="34" charset="0"/>
                  </a:rPr>
                  <a:t>Big Data</a:t>
                </a:r>
              </a:p>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18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Light"/>
                    <a:cs typeface="Segoe UI" pitchFamily="34" charset="0"/>
                  </a:rPr>
                  <a:t>(schema agility)</a:t>
                </a:r>
              </a:p>
            </p:txBody>
          </p:sp>
        </p:grpSp>
        <p:sp>
          <p:nvSpPr>
            <p:cNvPr id="37" name="TextBox 36"/>
            <p:cNvSpPr txBox="1"/>
            <p:nvPr/>
          </p:nvSpPr>
          <p:spPr>
            <a:xfrm>
              <a:off x="9109338" y="2284181"/>
              <a:ext cx="1620330" cy="3142598"/>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1200"/>
                </a:spcBef>
                <a:spcAft>
                  <a:spcPct val="0"/>
                </a:spcAft>
                <a:buClrTx/>
                <a:buSzTx/>
                <a:buFontTx/>
                <a:buNone/>
                <a:tabLst/>
                <a:defRPr kumimoji="0" sz="2000" b="0" i="0" u="none" strike="noStrike" kern="0" cap="none" spc="0" normalizeH="0" baseline="0">
                  <a:ln>
                    <a:noFill/>
                  </a:ln>
                  <a:gradFill>
                    <a:gsLst>
                      <a:gs pos="0">
                        <a:srgbClr val="000000"/>
                      </a:gs>
                      <a:gs pos="99000">
                        <a:srgbClr val="000000"/>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00"/>
                </a:spcBef>
                <a:spcAft>
                  <a:spcPct val="0"/>
                </a:spcAft>
                <a:buClrTx/>
                <a:buSzTx/>
                <a:buFontTx/>
                <a:buNone/>
                <a:tabLst/>
                <a:defRPr/>
              </a:pPr>
              <a:endPar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endParaRPr>
            </a:p>
            <a:p>
              <a:pPr marL="0" marR="0" lvl="0" indent="1588" algn="l" defTabSz="914099" rtl="0" eaLnBrk="1" fontAlgn="base" latinLnBrk="0" hangingPunct="1">
                <a:lnSpc>
                  <a:spcPct val="90000"/>
                </a:lnSpc>
                <a:spcBef>
                  <a:spcPts val="1200"/>
                </a:spcBef>
                <a:spcAft>
                  <a:spcPct val="0"/>
                </a:spcAft>
                <a:buClrTx/>
                <a:buSzTx/>
                <a:buFontTx/>
                <a:buNone/>
                <a:tabLst/>
                <a:defRPr/>
              </a:pPr>
              <a:endPar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endParaRP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Log files</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Spatial &amp; </a:t>
              </a:r>
              <a:b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b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GPS coordinates</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Data market feeds</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err="1">
                  <a:ln>
                    <a:noFill/>
                  </a:ln>
                  <a:gradFill>
                    <a:gsLst>
                      <a:gs pos="39583">
                        <a:srgbClr val="FFFFFF"/>
                      </a:gs>
                      <a:gs pos="50417">
                        <a:srgbClr val="FFFFFF"/>
                      </a:gs>
                    </a:gsLst>
                    <a:lin ang="5400000" scaled="0"/>
                  </a:gradFill>
                  <a:effectLst/>
                  <a:uLnTx/>
                  <a:uFillTx/>
                  <a:latin typeface="Segoe UI"/>
                  <a:cs typeface="Segoe UI" pitchFamily="34" charset="0"/>
                </a:rPr>
                <a:t>eGov</a:t>
              </a: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 feeds</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Weather </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Text/image</a:t>
              </a:r>
            </a:p>
          </p:txBody>
        </p:sp>
        <p:sp>
          <p:nvSpPr>
            <p:cNvPr id="38" name="TextBox 37"/>
            <p:cNvSpPr txBox="1"/>
            <p:nvPr/>
          </p:nvSpPr>
          <p:spPr>
            <a:xfrm>
              <a:off x="3051821" y="1809300"/>
              <a:ext cx="1075087" cy="610886"/>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1200"/>
                </a:spcBef>
                <a:spcAft>
                  <a:spcPct val="0"/>
                </a:spcAft>
                <a:buClrTx/>
                <a:buSzTx/>
                <a:buFontTx/>
                <a:buNone/>
                <a:tabLst/>
                <a:defRPr kumimoji="0" sz="2000" b="0" i="0" u="none" strike="noStrike" kern="0" cap="none" spc="0" normalizeH="0" baseline="0">
                  <a:ln>
                    <a:noFill/>
                  </a:ln>
                  <a:gradFill>
                    <a:gsLst>
                      <a:gs pos="0">
                        <a:srgbClr val="000000"/>
                      </a:gs>
                      <a:gs pos="99000">
                        <a:srgbClr val="000000"/>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Click stream</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Wikis/blogs</a:t>
              </a:r>
            </a:p>
          </p:txBody>
        </p:sp>
        <p:sp>
          <p:nvSpPr>
            <p:cNvPr id="39" name="TextBox 38"/>
            <p:cNvSpPr txBox="1"/>
            <p:nvPr/>
          </p:nvSpPr>
          <p:spPr>
            <a:xfrm>
              <a:off x="4857773" y="1809300"/>
              <a:ext cx="1257358" cy="453441"/>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1200"/>
                </a:spcBef>
                <a:spcAft>
                  <a:spcPct val="0"/>
                </a:spcAft>
                <a:buClrTx/>
                <a:buSzTx/>
                <a:buFontTx/>
                <a:buNone/>
                <a:tabLst/>
                <a:defRPr kumimoji="0" sz="2000" b="0" i="0" u="none" strike="noStrike" kern="0" cap="none" spc="0" normalizeH="0" baseline="0">
                  <a:ln>
                    <a:noFill/>
                  </a:ln>
                  <a:gradFill>
                    <a:gsLst>
                      <a:gs pos="0">
                        <a:srgbClr val="000000"/>
                      </a:gs>
                      <a:gs pos="99000">
                        <a:srgbClr val="000000"/>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Sensors/RFID/</a:t>
              </a:r>
              <a:b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b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devices</a:t>
              </a:r>
            </a:p>
          </p:txBody>
        </p:sp>
        <p:sp>
          <p:nvSpPr>
            <p:cNvPr id="40" name="TextBox 28"/>
            <p:cNvSpPr txBox="1"/>
            <p:nvPr/>
          </p:nvSpPr>
          <p:spPr>
            <a:xfrm>
              <a:off x="6892952" y="1809300"/>
              <a:ext cx="1452200" cy="995051"/>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1200"/>
                </a:spcBef>
                <a:spcAft>
                  <a:spcPct val="0"/>
                </a:spcAft>
                <a:buClrTx/>
                <a:buSzTx/>
                <a:buFontTx/>
                <a:buNone/>
                <a:tabLst/>
                <a:defRPr kumimoji="0" sz="2000" b="0" i="0" u="none" strike="noStrike" kern="0" cap="none" spc="0" normalizeH="0" baseline="0">
                  <a:ln>
                    <a:noFill/>
                  </a:ln>
                  <a:gradFill>
                    <a:gsLst>
                      <a:gs pos="0">
                        <a:srgbClr val="000000"/>
                      </a:gs>
                      <a:gs pos="99000">
                        <a:srgbClr val="000000"/>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Social sentiment</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Audio/video</a:t>
              </a:r>
            </a:p>
            <a:p>
              <a:pPr marL="0" marR="0" lvl="0" indent="1588" algn="l" defTabSz="914099" rtl="0" eaLnBrk="1" fontAlgn="base" latinLnBrk="0" hangingPunct="1">
                <a:lnSpc>
                  <a:spcPct val="90000"/>
                </a:lnSpc>
                <a:spcBef>
                  <a:spcPts val="1200"/>
                </a:spcBef>
                <a:spcAft>
                  <a:spcPct val="0"/>
                </a:spcAft>
                <a:buClrTx/>
                <a:buSzTx/>
                <a:buFontTx/>
                <a:buNone/>
                <a:tabLst/>
                <a:defRPr/>
              </a:pPr>
              <a:endPar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endParaRPr>
            </a:p>
          </p:txBody>
        </p:sp>
      </p:grpSp>
      <p:grpSp>
        <p:nvGrpSpPr>
          <p:cNvPr id="43" name="Group 42"/>
          <p:cNvGrpSpPr/>
          <p:nvPr/>
        </p:nvGrpSpPr>
        <p:grpSpPr>
          <a:xfrm>
            <a:off x="1955671" y="2611028"/>
            <a:ext cx="6996347" cy="3128107"/>
            <a:chOff x="1916135" y="2785394"/>
            <a:chExt cx="6858000" cy="3200400"/>
          </a:xfrm>
        </p:grpSpPr>
        <p:sp>
          <p:nvSpPr>
            <p:cNvPr id="48" name="Rectangle 47"/>
            <p:cNvSpPr/>
            <p:nvPr/>
          </p:nvSpPr>
          <p:spPr bwMode="auto">
            <a:xfrm>
              <a:off x="1916135" y="2785394"/>
              <a:ext cx="6858000" cy="3200400"/>
            </a:xfrm>
            <a:prstGeom prst="rect">
              <a:avLst/>
            </a:prstGeom>
            <a:solidFill>
              <a:srgbClr val="0078D7"/>
            </a:solidFill>
            <a:ln w="127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77717" tIns="38858" rIns="77717" bIns="38858" numCol="1" rtlCol="0" anchor="t" anchorCtr="0" compatLnSpc="1">
              <a:prstTxWarp prst="textNoShape">
                <a:avLst/>
              </a:prstTxWarp>
            </a:bodyPr>
            <a:lstStyle/>
            <a:p>
              <a:pPr marL="0" marR="0" lvl="0" indent="0" algn="l" defTabSz="1109527" rtl="0" eaLnBrk="0" fontAlgn="base" latinLnBrk="0" hangingPunct="0">
                <a:lnSpc>
                  <a:spcPct val="100000"/>
                </a:lnSpc>
                <a:spcBef>
                  <a:spcPct val="0"/>
                </a:spcBef>
                <a:spcAft>
                  <a:spcPct val="0"/>
                </a:spcAft>
                <a:buClrTx/>
                <a:buSzTx/>
                <a:buFontTx/>
                <a:buNone/>
                <a:tabLst/>
                <a:defRPr/>
              </a:pPr>
              <a:endParaRPr kumimoji="0" lang="en-US" sz="1360" b="0" i="0" u="none" strike="noStrike" kern="0" cap="none" spc="0" normalizeH="0" baseline="0" noProof="0" dirty="0">
                <a:ln>
                  <a:noFill/>
                </a:ln>
                <a:solidFill>
                  <a:srgbClr val="000000"/>
                </a:solidFill>
                <a:effectLst/>
                <a:uLnTx/>
                <a:uFillTx/>
                <a:latin typeface="Arial"/>
                <a:ea typeface="ＭＳ Ｐゴシック" pitchFamily="48" charset="-128"/>
                <a:cs typeface="Arial"/>
              </a:endParaRPr>
            </a:p>
          </p:txBody>
        </p:sp>
        <p:sp>
          <p:nvSpPr>
            <p:cNvPr id="45" name="TextBox 44"/>
            <p:cNvSpPr txBox="1"/>
            <p:nvPr/>
          </p:nvSpPr>
          <p:spPr>
            <a:xfrm>
              <a:off x="6426939" y="3068033"/>
              <a:ext cx="1654899" cy="2147546"/>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24"/>
                </a:spcBef>
                <a:spcAft>
                  <a:spcPct val="0"/>
                </a:spcAft>
                <a:buClrTx/>
                <a:buSzTx/>
                <a:buFontTx/>
                <a:buNone/>
                <a:tabLst/>
                <a:defRPr/>
              </a:pPr>
              <a:endPar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endParaRPr>
            </a:p>
            <a:p>
              <a:pPr marL="0" marR="0" lvl="0" indent="1588" algn="l" defTabSz="914099" rtl="0" eaLnBrk="1" fontAlgn="base" latinLnBrk="0" hangingPunct="1">
                <a:lnSpc>
                  <a:spcPct val="90000"/>
                </a:lnSpc>
                <a:spcBef>
                  <a:spcPts val="1224"/>
                </a:spcBef>
                <a:spcAft>
                  <a:spcPct val="0"/>
                </a:spcAft>
                <a:buClrTx/>
                <a:buSzTx/>
                <a:buFontTx/>
                <a:buNone/>
                <a:tabLst/>
                <a:defRPr/>
              </a:pPr>
              <a:endPar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endParaRPr>
            </a:p>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Web Logs</a:t>
              </a:r>
            </a:p>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Digital Marketing</a:t>
              </a:r>
            </a:p>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Search Marketing</a:t>
              </a:r>
            </a:p>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Recommendations</a:t>
              </a:r>
            </a:p>
          </p:txBody>
        </p:sp>
        <p:sp>
          <p:nvSpPr>
            <p:cNvPr id="46" name="TextBox 45"/>
            <p:cNvSpPr txBox="1"/>
            <p:nvPr/>
          </p:nvSpPr>
          <p:spPr>
            <a:xfrm>
              <a:off x="2590298" y="3011650"/>
              <a:ext cx="1002807" cy="610886"/>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Advertising</a:t>
              </a:r>
            </a:p>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Mobile</a:t>
              </a:r>
            </a:p>
          </p:txBody>
        </p:sp>
        <p:sp>
          <p:nvSpPr>
            <p:cNvPr id="47" name="TextBox 27"/>
            <p:cNvSpPr txBox="1"/>
            <p:nvPr/>
          </p:nvSpPr>
          <p:spPr>
            <a:xfrm>
              <a:off x="4703773" y="3052570"/>
              <a:ext cx="1199220" cy="610886"/>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2000" b="0" i="0" u="none" strike="noStrike" kern="0" cap="none" spc="0" normalizeH="0" baseline="0">
                  <a:ln>
                    <a:noFill/>
                  </a:ln>
                  <a:gradFill>
                    <a:gsLst>
                      <a:gs pos="0">
                        <a:schemeClr val="tx1"/>
                      </a:gs>
                      <a:gs pos="99000">
                        <a:schemeClr val="tx1"/>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Collaboration</a:t>
              </a:r>
            </a:p>
            <a:p>
              <a:pPr marL="0" marR="0" lvl="0" indent="1588" algn="l" defTabSz="914099" rtl="0" eaLnBrk="1" fontAlgn="base" latinLnBrk="0" hangingPunct="1">
                <a:lnSpc>
                  <a:spcPct val="90000"/>
                </a:lnSpc>
                <a:spcBef>
                  <a:spcPts val="1224"/>
                </a:spcBef>
                <a:spcAft>
                  <a:spcPct val="0"/>
                </a:spcAft>
                <a:buClrTx/>
                <a:buSzTx/>
                <a:buFontTx/>
                <a:buNone/>
                <a:tabLst/>
                <a:defRPr/>
              </a:pPr>
              <a:r>
                <a:rPr kumimoji="0" lang="en-US" sz="1600" b="0" i="0" u="none" strike="noStrike" kern="0" cap="none" spc="0" normalizeH="0" baseline="0" noProof="0" dirty="0" err="1">
                  <a:ln>
                    <a:noFill/>
                  </a:ln>
                  <a:gradFill>
                    <a:gsLst>
                      <a:gs pos="39583">
                        <a:srgbClr val="FFFFFF"/>
                      </a:gs>
                      <a:gs pos="50417">
                        <a:srgbClr val="FFFFFF"/>
                      </a:gs>
                    </a:gsLst>
                    <a:lin ang="5400000" scaled="0"/>
                  </a:gradFill>
                  <a:effectLst/>
                  <a:uLnTx/>
                  <a:uFillTx/>
                  <a:latin typeface="Segoe UI"/>
                  <a:cs typeface="Segoe UI" pitchFamily="34" charset="0"/>
                </a:rPr>
                <a:t>eCommerce</a:t>
              </a:r>
              <a:endPar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endParaRPr>
            </a:p>
          </p:txBody>
        </p:sp>
      </p:grpSp>
      <p:grpSp>
        <p:nvGrpSpPr>
          <p:cNvPr id="50" name="Group 49"/>
          <p:cNvGrpSpPr/>
          <p:nvPr/>
        </p:nvGrpSpPr>
        <p:grpSpPr>
          <a:xfrm>
            <a:off x="1955671" y="3679862"/>
            <a:ext cx="4384377" cy="2059270"/>
            <a:chOff x="1916135" y="3878932"/>
            <a:chExt cx="4297680" cy="2106862"/>
          </a:xfrm>
        </p:grpSpPr>
        <p:grpSp>
          <p:nvGrpSpPr>
            <p:cNvPr id="51" name="Group 50"/>
            <p:cNvGrpSpPr/>
            <p:nvPr/>
          </p:nvGrpSpPr>
          <p:grpSpPr>
            <a:xfrm>
              <a:off x="1916135" y="3878932"/>
              <a:ext cx="4297680" cy="2106862"/>
              <a:chOff x="1887240" y="3878932"/>
              <a:chExt cx="4297680" cy="2106862"/>
            </a:xfrm>
          </p:grpSpPr>
          <p:sp>
            <p:nvSpPr>
              <p:cNvPr id="54" name="Rectangle 53"/>
              <p:cNvSpPr/>
              <p:nvPr/>
            </p:nvSpPr>
            <p:spPr bwMode="auto">
              <a:xfrm>
                <a:off x="1887240" y="3974114"/>
                <a:ext cx="4297680" cy="2011680"/>
              </a:xfrm>
              <a:prstGeom prst="rect">
                <a:avLst/>
              </a:prstGeom>
              <a:solidFill>
                <a:srgbClr val="4EB1FF"/>
              </a:solidFill>
              <a:ln w="127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77717" tIns="38858" rIns="77717" bIns="38858" numCol="1" rtlCol="0" anchor="t" anchorCtr="0" compatLnSpc="1">
                <a:prstTxWarp prst="textNoShape">
                  <a:avLst/>
                </a:prstTxWarp>
              </a:bodyPr>
              <a:lstStyle/>
              <a:p>
                <a:pPr marL="0" marR="0" lvl="0" indent="0" algn="l" defTabSz="1109527" rtl="0" eaLnBrk="0" fontAlgn="base" latinLnBrk="0" hangingPunct="0">
                  <a:lnSpc>
                    <a:spcPct val="100000"/>
                  </a:lnSpc>
                  <a:spcBef>
                    <a:spcPct val="0"/>
                  </a:spcBef>
                  <a:spcAft>
                    <a:spcPct val="0"/>
                  </a:spcAft>
                  <a:buClrTx/>
                  <a:buSzTx/>
                  <a:buFontTx/>
                  <a:buNone/>
                  <a:tabLst/>
                  <a:defRPr/>
                </a:pPr>
                <a:r>
                  <a:rPr kumimoji="0" lang="en-US" sz="1360" b="0" i="0" u="none" strike="noStrike" kern="0" cap="none" spc="0" normalizeH="0" baseline="0" noProof="0" dirty="0">
                    <a:ln>
                      <a:noFill/>
                    </a:ln>
                    <a:solidFill>
                      <a:srgbClr val="000000"/>
                    </a:solidFill>
                    <a:effectLst/>
                    <a:uLnTx/>
                    <a:uFillTx/>
                    <a:latin typeface="Arial"/>
                    <a:ea typeface="ＭＳ Ｐゴシック" pitchFamily="48" charset="-128"/>
                    <a:cs typeface="Arial"/>
                  </a:rPr>
                  <a:t>		</a:t>
                </a:r>
              </a:p>
            </p:txBody>
          </p:sp>
          <p:sp>
            <p:nvSpPr>
              <p:cNvPr id="55" name="TextBox 54"/>
              <p:cNvSpPr txBox="1"/>
              <p:nvPr/>
            </p:nvSpPr>
            <p:spPr>
              <a:xfrm>
                <a:off x="3597400" y="3878932"/>
                <a:ext cx="2537832" cy="760907"/>
              </a:xfrm>
              <a:prstGeom prst="rect">
                <a:avLst/>
              </a:prstGeom>
              <a:noFill/>
              <a:ln w="38100" cap="flat" cmpd="sng" algn="ctr">
                <a:noFill/>
                <a:prstDash val="solid"/>
                <a:headEnd type="none" w="med" len="med"/>
                <a:tailEnd type="none" w="med" len="med"/>
              </a:ln>
              <a:effectLst/>
            </p:spPr>
            <p:txBody>
              <a:bodyPr vert="horz" wrap="none" lIns="155434" tIns="116575" rIns="0" bIns="0" numCol="1" rtlCol="0" anchor="t" anchorCtr="0" compatLnSpc="1">
                <a:prstTxWarp prst="textNoShape">
                  <a:avLst/>
                </a:prstTxWarp>
                <a:spAutoFit/>
              </a:bodyPr>
              <a:lstStyle>
                <a:defPPr>
                  <a:defRPr lang="en-US"/>
                </a:defPPr>
                <a:lvl1pPr marR="0" lvl="0" indent="1588" defTabSz="914099" fontAlgn="base">
                  <a:lnSpc>
                    <a:spcPct val="90000"/>
                  </a:lnSpc>
                  <a:spcBef>
                    <a:spcPts val="0"/>
                  </a:spcBef>
                  <a:spcAft>
                    <a:spcPct val="0"/>
                  </a:spcAft>
                  <a:buClrTx/>
                  <a:buSzTx/>
                  <a:buFontTx/>
                  <a:buNone/>
                  <a:tabLst/>
                  <a:defRPr kumimoji="0" sz="3200" b="0" i="0" u="none" strike="noStrike" kern="0" cap="none" spc="0" normalizeH="0" baseline="0">
                    <a:ln>
                      <a:noFill/>
                    </a:ln>
                    <a:gradFill>
                      <a:gsLst>
                        <a:gs pos="0">
                          <a:srgbClr val="000000"/>
                        </a:gs>
                        <a:gs pos="98000">
                          <a:srgbClr val="000000"/>
                        </a:gs>
                      </a:gsLst>
                      <a:lin ang="5400000" scaled="0"/>
                    </a:gradFill>
                    <a:effectLst/>
                    <a:uLnTx/>
                    <a:uFillTx/>
                    <a:latin typeface="+mj-lt"/>
                    <a:ea typeface="Segoe UI" pitchFamily="34" charset="0"/>
                    <a:cs typeface="Segoe UI" pitchFamily="34" charset="0"/>
                  </a:defRPr>
                </a:lvl1pPr>
              </a:lstStyle>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2720" b="1" i="0" u="sng" strike="noStrike" kern="0" cap="none" spc="0" normalizeH="0" baseline="0" noProof="0" dirty="0">
                    <a:ln>
                      <a:noFill/>
                    </a:ln>
                    <a:gradFill>
                      <a:gsLst>
                        <a:gs pos="39583">
                          <a:srgbClr val="FFFFFF"/>
                        </a:gs>
                        <a:gs pos="50417">
                          <a:srgbClr val="FFFFFF"/>
                        </a:gs>
                      </a:gsLst>
                      <a:lin ang="5400000" scaled="0"/>
                    </a:gradFill>
                    <a:effectLst/>
                    <a:uLnTx/>
                    <a:uFillTx/>
                    <a:latin typeface="Segoe UI Light"/>
                    <a:cs typeface="Segoe UI" pitchFamily="34" charset="0"/>
                  </a:rPr>
                  <a:t>Relational</a:t>
                </a:r>
              </a:p>
              <a:p>
                <a:pPr marL="0" marR="0" lvl="0" indent="1588" algn="r" defTabSz="914099" rtl="0" eaLnBrk="1" fontAlgn="base" latinLnBrk="0" hangingPunct="1">
                  <a:lnSpc>
                    <a:spcPct val="90000"/>
                  </a:lnSpc>
                  <a:spcBef>
                    <a:spcPts val="0"/>
                  </a:spcBef>
                  <a:spcAft>
                    <a:spcPct val="0"/>
                  </a:spcAft>
                  <a:buClrTx/>
                  <a:buSzTx/>
                  <a:buFontTx/>
                  <a:buNone/>
                  <a:tabLst/>
                  <a:defRPr/>
                </a:pPr>
                <a:r>
                  <a:rPr kumimoji="0" lang="en-US" sz="18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Light"/>
                    <a:cs typeface="Segoe UI" pitchFamily="34" charset="0"/>
                  </a:rPr>
                  <a:t>(highly modeled schema)</a:t>
                </a:r>
              </a:p>
            </p:txBody>
          </p:sp>
        </p:grpSp>
        <p:sp>
          <p:nvSpPr>
            <p:cNvPr id="52" name="TextBox 51"/>
            <p:cNvSpPr txBox="1"/>
            <p:nvPr/>
          </p:nvSpPr>
          <p:spPr>
            <a:xfrm>
              <a:off x="2590298" y="4850990"/>
              <a:ext cx="836249" cy="995051"/>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1200"/>
                </a:spcBef>
                <a:spcAft>
                  <a:spcPct val="0"/>
                </a:spcAft>
                <a:buClrTx/>
                <a:buSzTx/>
                <a:buFontTx/>
                <a:buNone/>
                <a:tabLst/>
                <a:defRPr kumimoji="0" sz="2000" b="0" i="0" u="none" strike="noStrike" kern="0" cap="none" spc="0" normalizeH="0" baseline="0">
                  <a:ln>
                    <a:noFill/>
                  </a:ln>
                  <a:gradFill>
                    <a:gsLst>
                      <a:gs pos="0">
                        <a:srgbClr val="000000"/>
                      </a:gs>
                      <a:gs pos="99000">
                        <a:srgbClr val="000000"/>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Payables</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Payroll</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Inventory</a:t>
              </a:r>
            </a:p>
          </p:txBody>
        </p:sp>
        <p:sp>
          <p:nvSpPr>
            <p:cNvPr id="53" name="TextBox 52"/>
            <p:cNvSpPr txBox="1"/>
            <p:nvPr/>
          </p:nvSpPr>
          <p:spPr>
            <a:xfrm>
              <a:off x="4203195" y="4850990"/>
              <a:ext cx="1205505" cy="995051"/>
            </a:xfrm>
            <a:prstGeom prst="rect">
              <a:avLst/>
            </a:prstGeom>
            <a:noFill/>
            <a:ln w="38100" cap="flat" cmpd="sng" algn="ctr">
              <a:noFill/>
              <a:prstDash val="solid"/>
              <a:headEnd type="none" w="med" len="med"/>
              <a:tailEnd type="none" w="med" len="med"/>
            </a:ln>
            <a:effectLst/>
          </p:spPr>
          <p:txBody>
            <a:bodyPr vert="horz" wrap="none" lIns="0" tIns="0" rIns="0" bIns="0" numCol="1" rtlCol="0" anchor="t" anchorCtr="0" compatLnSpc="1">
              <a:prstTxWarp prst="textNoShape">
                <a:avLst/>
              </a:prstTxWarp>
              <a:spAutoFit/>
            </a:bodyPr>
            <a:lstStyle>
              <a:defPPr>
                <a:defRPr lang="en-US"/>
              </a:defPPr>
              <a:lvl1pPr marR="0" lvl="0" indent="1588" defTabSz="914099" fontAlgn="base">
                <a:lnSpc>
                  <a:spcPct val="90000"/>
                </a:lnSpc>
                <a:spcBef>
                  <a:spcPts val="1200"/>
                </a:spcBef>
                <a:spcAft>
                  <a:spcPct val="0"/>
                </a:spcAft>
                <a:buClrTx/>
                <a:buSzTx/>
                <a:buFontTx/>
                <a:buNone/>
                <a:tabLst/>
                <a:defRPr kumimoji="0" sz="2000" b="0" i="0" u="none" strike="noStrike" kern="0" cap="none" spc="0" normalizeH="0" baseline="0">
                  <a:ln>
                    <a:noFill/>
                  </a:ln>
                  <a:gradFill>
                    <a:gsLst>
                      <a:gs pos="0">
                        <a:srgbClr val="000000"/>
                      </a:gs>
                      <a:gs pos="99000">
                        <a:srgbClr val="000000"/>
                      </a:gs>
                    </a:gsLst>
                    <a:lin ang="5400000" scaled="0"/>
                  </a:gradFill>
                  <a:effectLst/>
                  <a:uLnTx/>
                  <a:uFillTx/>
                  <a:ea typeface="Segoe UI" pitchFamily="34" charset="0"/>
                  <a:cs typeface="Segoe UI" pitchFamily="34" charset="0"/>
                </a:defRPr>
              </a:lvl1pPr>
            </a:lstStyle>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Contacts</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Deal Tracking</a:t>
              </a:r>
            </a:p>
            <a:p>
              <a:pPr marL="0" marR="0" lvl="0" indent="1588" algn="l" defTabSz="914099" rtl="0" eaLnBrk="1" fontAlgn="base" latinLnBrk="0" hangingPunct="1">
                <a:lnSpc>
                  <a:spcPct val="90000"/>
                </a:lnSpc>
                <a:spcBef>
                  <a:spcPts val="1200"/>
                </a:spcBef>
                <a:spcAft>
                  <a:spcPct val="0"/>
                </a:spcAft>
                <a:buClrTx/>
                <a:buSzTx/>
                <a:buFontTx/>
                <a:buNone/>
                <a:tabLst/>
                <a:defRPr/>
              </a:pPr>
              <a:r>
                <a:rPr kumimoji="0" lang="en-US" sz="1600" b="0" i="0" u="none" strike="noStrike" kern="0" cap="none" spc="0" normalizeH="0" baseline="0" noProof="0" dirty="0">
                  <a:ln>
                    <a:noFill/>
                  </a:ln>
                  <a:gradFill>
                    <a:gsLst>
                      <a:gs pos="39583">
                        <a:srgbClr val="FFFFFF"/>
                      </a:gs>
                      <a:gs pos="50417">
                        <a:srgbClr val="FFFFFF"/>
                      </a:gs>
                    </a:gsLst>
                    <a:lin ang="5400000" scaled="0"/>
                  </a:gradFill>
                  <a:effectLst/>
                  <a:uLnTx/>
                  <a:uFillTx/>
                  <a:latin typeface="Segoe UI"/>
                  <a:cs typeface="Segoe UI" pitchFamily="34" charset="0"/>
                </a:rPr>
                <a:t>Sales Pipeline</a:t>
              </a:r>
            </a:p>
          </p:txBody>
        </p:sp>
      </p:grpSp>
      <p:sp>
        <p:nvSpPr>
          <p:cNvPr id="56" name="Rectangle 32"/>
          <p:cNvSpPr/>
          <p:nvPr/>
        </p:nvSpPr>
        <p:spPr bwMode="auto">
          <a:xfrm>
            <a:off x="1827705" y="1202400"/>
            <a:ext cx="9981455" cy="4663017"/>
          </a:xfrm>
          <a:custGeom>
            <a:avLst/>
            <a:gdLst>
              <a:gd name="connsiteX0" fmla="*/ 0 w 9784080"/>
              <a:gd name="connsiteY0" fmla="*/ 0 h 4754880"/>
              <a:gd name="connsiteX1" fmla="*/ 9784080 w 9784080"/>
              <a:gd name="connsiteY1" fmla="*/ 0 h 4754880"/>
              <a:gd name="connsiteX2" fmla="*/ 9784080 w 9784080"/>
              <a:gd name="connsiteY2" fmla="*/ 4754880 h 4754880"/>
              <a:gd name="connsiteX3" fmla="*/ 0 w 9784080"/>
              <a:gd name="connsiteY3" fmla="*/ 4754880 h 4754880"/>
              <a:gd name="connsiteX4" fmla="*/ 0 w 9784080"/>
              <a:gd name="connsiteY4" fmla="*/ 0 h 4754880"/>
              <a:gd name="connsiteX0" fmla="*/ 9784080 w 9875520"/>
              <a:gd name="connsiteY0" fmla="*/ 0 h 4754880"/>
              <a:gd name="connsiteX1" fmla="*/ 9784080 w 9875520"/>
              <a:gd name="connsiteY1" fmla="*/ 4754880 h 4754880"/>
              <a:gd name="connsiteX2" fmla="*/ 0 w 9875520"/>
              <a:gd name="connsiteY2" fmla="*/ 4754880 h 4754880"/>
              <a:gd name="connsiteX3" fmla="*/ 0 w 9875520"/>
              <a:gd name="connsiteY3" fmla="*/ 0 h 4754880"/>
              <a:gd name="connsiteX4" fmla="*/ 9875520 w 9875520"/>
              <a:gd name="connsiteY4" fmla="*/ 91440 h 4754880"/>
              <a:gd name="connsiteX0" fmla="*/ 9784080 w 9784080"/>
              <a:gd name="connsiteY0" fmla="*/ 0 h 4754880"/>
              <a:gd name="connsiteX1" fmla="*/ 9784080 w 9784080"/>
              <a:gd name="connsiteY1" fmla="*/ 4754880 h 4754880"/>
              <a:gd name="connsiteX2" fmla="*/ 0 w 9784080"/>
              <a:gd name="connsiteY2" fmla="*/ 4754880 h 4754880"/>
              <a:gd name="connsiteX3" fmla="*/ 0 w 9784080"/>
              <a:gd name="connsiteY3" fmla="*/ 0 h 4754880"/>
              <a:gd name="connsiteX0" fmla="*/ 9784080 w 9784080"/>
              <a:gd name="connsiteY0" fmla="*/ 4754880 h 4754880"/>
              <a:gd name="connsiteX1" fmla="*/ 0 w 9784080"/>
              <a:gd name="connsiteY1" fmla="*/ 4754880 h 4754880"/>
              <a:gd name="connsiteX2" fmla="*/ 0 w 9784080"/>
              <a:gd name="connsiteY2" fmla="*/ 0 h 4754880"/>
            </a:gdLst>
            <a:ahLst/>
            <a:cxnLst>
              <a:cxn ang="0">
                <a:pos x="connsiteX0" y="connsiteY0"/>
              </a:cxn>
              <a:cxn ang="0">
                <a:pos x="connsiteX1" y="connsiteY1"/>
              </a:cxn>
              <a:cxn ang="0">
                <a:pos x="connsiteX2" y="connsiteY2"/>
              </a:cxn>
            </a:cxnLst>
            <a:rect l="l" t="t" r="r" b="b"/>
            <a:pathLst>
              <a:path w="9784080" h="4754880">
                <a:moveTo>
                  <a:pt x="9784080" y="4754880"/>
                </a:moveTo>
                <a:lnTo>
                  <a:pt x="0" y="4754880"/>
                </a:lnTo>
                <a:lnTo>
                  <a:pt x="0" y="0"/>
                </a:lnTo>
              </a:path>
            </a:pathLst>
          </a:custGeom>
          <a:noFill/>
          <a:ln w="50800">
            <a:solidFill>
              <a:srgbClr val="969696"/>
            </a:solidFill>
            <a:miter lim="800000"/>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3229" tIns="46616" rIns="93229" bIns="46616" numCol="1" rtlCol="0" anchor="ctr" anchorCtr="0" compatLnSpc="1">
            <a:prstTxWarp prst="textNoShape">
              <a:avLst/>
            </a:prstTxWarp>
          </a:bodyPr>
          <a:lstStyle/>
          <a:p>
            <a:pPr marL="0" marR="0" lvl="0" indent="0" algn="ctr" defTabSz="932004" rtl="0" eaLnBrk="1" fontAlgn="base" latinLnBrk="0" hangingPunct="1">
              <a:lnSpc>
                <a:spcPct val="100000"/>
              </a:lnSpc>
              <a:spcBef>
                <a:spcPct val="0"/>
              </a:spcBef>
              <a:spcAft>
                <a:spcPct val="0"/>
              </a:spcAft>
              <a:buClrTx/>
              <a:buSzTx/>
              <a:buFontTx/>
              <a:buNone/>
              <a:tabLst/>
              <a:defRPr/>
            </a:pPr>
            <a:endParaRPr kumimoji="0" lang="en-US" sz="2040" b="0" i="0" u="none" strike="noStrike" kern="1200" cap="none" spc="0" normalizeH="0" baseline="0" noProof="0" dirty="0">
              <a:ln>
                <a:noFill/>
              </a:ln>
              <a:gradFill>
                <a:gsLst>
                  <a:gs pos="0">
                    <a:srgbClr val="000000"/>
                  </a:gs>
                  <a:gs pos="100000">
                    <a:srgbClr val="000000"/>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38615655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150"/>
                                  </p:stCondLst>
                                  <p:childTnLst>
                                    <p:set>
                                      <p:cBhvr>
                                        <p:cTn id="15" dur="1" fill="hold">
                                          <p:stCondLst>
                                            <p:cond delay="0"/>
                                          </p:stCondLst>
                                        </p:cTn>
                                        <p:tgtEl>
                                          <p:spTgt spid="32"/>
                                        </p:tgtEl>
                                        <p:attrNameLst>
                                          <p:attrName>style.visibility</p:attrName>
                                        </p:attrNameLst>
                                      </p:cBhvr>
                                      <p:to>
                                        <p:strVal val="visible"/>
                                      </p:to>
                                    </p:set>
                                    <p:animEffect transition="in" filter="fade">
                                      <p:cBhvr>
                                        <p:cTn id="16" dur="500"/>
                                        <p:tgtEl>
                                          <p:spTgt spid="32"/>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grpId="0" nodeType="withEffect">
                                  <p:stCondLst>
                                    <p:cond delay="45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500"/>
                                        <p:tgtEl>
                                          <p:spTgt spid="5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56"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505050"/>
                </a:solidFill>
              </a:rPr>
              <a:t>Azure Data Lake Store</a:t>
            </a:r>
            <a:br>
              <a:rPr lang="en-US" dirty="0"/>
            </a:br>
            <a:r>
              <a:rPr lang="en-US" sz="4000" dirty="0">
                <a:solidFill>
                  <a:srgbClr val="0078D7"/>
                </a:solidFill>
              </a:rPr>
              <a:t>A cost-effective cloud repository for big data</a:t>
            </a:r>
          </a:p>
        </p:txBody>
      </p:sp>
      <p:sp>
        <p:nvSpPr>
          <p:cNvPr id="3" name="Content Placeholder 2"/>
          <p:cNvSpPr>
            <a:spLocks noGrp="1"/>
          </p:cNvSpPr>
          <p:nvPr>
            <p:ph type="body" sz="quarter" idx="10"/>
          </p:nvPr>
        </p:nvSpPr>
        <p:spPr>
          <a:xfrm>
            <a:off x="7385722" y="1825625"/>
            <a:ext cx="4536728" cy="4520746"/>
          </a:xfrm>
        </p:spPr>
        <p:txBody>
          <a:bodyPr>
            <a:normAutofit/>
          </a:bodyPr>
          <a:lstStyle/>
          <a:p>
            <a:pPr marL="228600" lvl="1">
              <a:spcBef>
                <a:spcPts val="0"/>
              </a:spcBef>
              <a:spcAft>
                <a:spcPts val="2400"/>
              </a:spcAft>
            </a:pPr>
            <a:r>
              <a:rPr lang="en-US" sz="2000" dirty="0"/>
              <a:t>Specifically designed to work with multiple analytics frameworks</a:t>
            </a:r>
            <a:endParaRPr lang="en-GB" sz="2000" dirty="0"/>
          </a:p>
          <a:p>
            <a:pPr marL="228600" lvl="1">
              <a:spcBef>
                <a:spcPts val="0"/>
              </a:spcBef>
              <a:spcAft>
                <a:spcPts val="2400"/>
              </a:spcAft>
            </a:pPr>
            <a:r>
              <a:rPr lang="en-GB" sz="2000" dirty="0"/>
              <a:t>Seamlessly scales from a few KBs to several PBs</a:t>
            </a:r>
          </a:p>
          <a:p>
            <a:pPr marL="228600" lvl="1">
              <a:spcBef>
                <a:spcPts val="0"/>
              </a:spcBef>
              <a:spcAft>
                <a:spcPts val="2400"/>
              </a:spcAft>
            </a:pPr>
            <a:r>
              <a:rPr lang="en-GB" sz="2000" dirty="0"/>
              <a:t>Data is never lost or unavailable—even under failures</a:t>
            </a:r>
          </a:p>
          <a:p>
            <a:pPr marL="228600" lvl="1">
              <a:spcBef>
                <a:spcPts val="0"/>
              </a:spcBef>
              <a:spcAft>
                <a:spcPts val="2400"/>
              </a:spcAft>
            </a:pPr>
            <a:r>
              <a:rPr lang="en-GB" sz="2000" dirty="0"/>
              <a:t>Offers enterprise-grade security for even the most sensitive data</a:t>
            </a:r>
          </a:p>
        </p:txBody>
      </p:sp>
      <p:grpSp>
        <p:nvGrpSpPr>
          <p:cNvPr id="13" name="Group 12"/>
          <p:cNvGrpSpPr/>
          <p:nvPr/>
        </p:nvGrpSpPr>
        <p:grpSpPr>
          <a:xfrm>
            <a:off x="5578476" y="3153764"/>
            <a:ext cx="1405546" cy="1927798"/>
            <a:chOff x="5476876" y="3100006"/>
            <a:chExt cx="1405546" cy="1927798"/>
          </a:xfrm>
        </p:grpSpPr>
        <p:grpSp>
          <p:nvGrpSpPr>
            <p:cNvPr id="5" name="Group 4"/>
            <p:cNvGrpSpPr/>
            <p:nvPr/>
          </p:nvGrpSpPr>
          <p:grpSpPr>
            <a:xfrm>
              <a:off x="5476876" y="3100006"/>
              <a:ext cx="1405546" cy="355024"/>
              <a:chOff x="5476876" y="4657243"/>
              <a:chExt cx="1405546" cy="355024"/>
            </a:xfrm>
          </p:grpSpPr>
          <p:sp>
            <p:nvSpPr>
              <p:cNvPr id="152" name="Rectangle 151"/>
              <p:cNvSpPr/>
              <p:nvPr>
                <p:custDataLst>
                  <p:tags r:id="rId13"/>
                </p:custDataLst>
              </p:nvPr>
            </p:nvSpPr>
            <p:spPr bwMode="auto">
              <a:xfrm>
                <a:off x="5476876" y="4657243"/>
                <a:ext cx="1405546" cy="355024"/>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a:ln>
                    <a:noFill/>
                  </a:ln>
                  <a:solidFill>
                    <a:srgbClr val="0D163D"/>
                  </a:solidFill>
                  <a:effectLst/>
                  <a:uLnTx/>
                  <a:uFillTx/>
                  <a:latin typeface="Segoe UI"/>
                  <a:ea typeface="+mn-ea"/>
                  <a:cs typeface="+mn-cs"/>
                </a:endParaRPr>
              </a:p>
            </p:txBody>
          </p:sp>
          <p:sp>
            <p:nvSpPr>
              <p:cNvPr id="139" name="TextBox 138"/>
              <p:cNvSpPr txBox="1"/>
              <p:nvPr/>
            </p:nvSpPr>
            <p:spPr>
              <a:xfrm>
                <a:off x="5548556" y="4757811"/>
                <a:ext cx="771045" cy="153888"/>
              </a:xfrm>
              <a:prstGeom prst="rect">
                <a:avLst/>
              </a:prstGeom>
              <a:noFill/>
            </p:spPr>
            <p:txBody>
              <a:bodyPr wrap="none" lIns="0" tIns="0" rIns="0" bIns="0" rtlCol="0">
                <a:spAutoFit/>
              </a:bodyPr>
              <a:lstStyle/>
              <a:p>
                <a:pPr marL="0" marR="0" lvl="0" indent="0" defTabSz="932418"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a:rPr>
                  <a:t>ADL Analytics</a:t>
                </a:r>
              </a:p>
            </p:txBody>
          </p:sp>
          <p:pic>
            <p:nvPicPr>
              <p:cNvPr id="143" name="Picture 142"/>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586152" y="4715848"/>
                <a:ext cx="237815" cy="237815"/>
              </a:xfrm>
              <a:prstGeom prst="rect">
                <a:avLst/>
              </a:prstGeom>
            </p:spPr>
          </p:pic>
        </p:grpSp>
        <p:grpSp>
          <p:nvGrpSpPr>
            <p:cNvPr id="8" name="Group 7"/>
            <p:cNvGrpSpPr/>
            <p:nvPr/>
          </p:nvGrpSpPr>
          <p:grpSpPr>
            <a:xfrm>
              <a:off x="5476876" y="4279585"/>
              <a:ext cx="1405546" cy="355024"/>
              <a:chOff x="5476876" y="5726512"/>
              <a:chExt cx="1405546" cy="355024"/>
            </a:xfrm>
          </p:grpSpPr>
          <p:sp>
            <p:nvSpPr>
              <p:cNvPr id="155" name="Rectangle 154"/>
              <p:cNvSpPr/>
              <p:nvPr>
                <p:custDataLst>
                  <p:tags r:id="rId12"/>
                </p:custDataLst>
              </p:nvPr>
            </p:nvSpPr>
            <p:spPr bwMode="auto">
              <a:xfrm>
                <a:off x="5476876" y="5726512"/>
                <a:ext cx="1405546" cy="355024"/>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a:ln>
                    <a:noFill/>
                  </a:ln>
                  <a:solidFill>
                    <a:srgbClr val="0D163D"/>
                  </a:solidFill>
                  <a:effectLst/>
                  <a:uLnTx/>
                  <a:uFillTx/>
                  <a:latin typeface="Segoe UI"/>
                  <a:ea typeface="+mn-ea"/>
                  <a:cs typeface="+mn-cs"/>
                </a:endParaRPr>
              </a:p>
            </p:txBody>
          </p:sp>
          <p:sp>
            <p:nvSpPr>
              <p:cNvPr id="141" name="TextBox 140"/>
              <p:cNvSpPr txBox="1"/>
              <p:nvPr/>
            </p:nvSpPr>
            <p:spPr>
              <a:xfrm>
                <a:off x="5548556" y="5827080"/>
                <a:ext cx="318998" cy="153888"/>
              </a:xfrm>
              <a:prstGeom prst="rect">
                <a:avLst/>
              </a:prstGeom>
              <a:noFill/>
            </p:spPr>
            <p:txBody>
              <a:bodyPr wrap="none" lIns="0" tIns="0" rIns="0" bIns="0" rtlCol="0">
                <a:spAutoFit/>
              </a:bodyPr>
              <a:lstStyle/>
              <a:p>
                <a:pPr marL="0" marR="0" lvl="0" indent="0" defTabSz="932418"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a:rPr>
                  <a:t>Spark</a:t>
                </a:r>
              </a:p>
            </p:txBody>
          </p:sp>
          <p:pic>
            <p:nvPicPr>
              <p:cNvPr id="145" name="Picture 2" descr="http://www.ebaytechblog.com/wp-content/uploads/2014/05/spark_logo.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514999" y="5809843"/>
                <a:ext cx="354725" cy="18836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9" name="Group 8"/>
            <p:cNvGrpSpPr/>
            <p:nvPr/>
          </p:nvGrpSpPr>
          <p:grpSpPr>
            <a:xfrm>
              <a:off x="5476876" y="4672780"/>
              <a:ext cx="1405546" cy="355024"/>
              <a:chOff x="5476876" y="6068070"/>
              <a:chExt cx="1405546" cy="355024"/>
            </a:xfrm>
          </p:grpSpPr>
          <p:sp>
            <p:nvSpPr>
              <p:cNvPr id="156" name="Rectangle 155"/>
              <p:cNvSpPr/>
              <p:nvPr>
                <p:custDataLst>
                  <p:tags r:id="rId11"/>
                </p:custDataLst>
              </p:nvPr>
            </p:nvSpPr>
            <p:spPr bwMode="auto">
              <a:xfrm>
                <a:off x="5476876" y="6068070"/>
                <a:ext cx="1405546" cy="355024"/>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a:ln>
                    <a:noFill/>
                  </a:ln>
                  <a:solidFill>
                    <a:srgbClr val="0D163D"/>
                  </a:solidFill>
                  <a:effectLst/>
                  <a:uLnTx/>
                  <a:uFillTx/>
                  <a:latin typeface="Segoe UI"/>
                  <a:ea typeface="+mn-ea"/>
                  <a:cs typeface="+mn-cs"/>
                </a:endParaRPr>
              </a:p>
            </p:txBody>
          </p:sp>
          <p:sp>
            <p:nvSpPr>
              <p:cNvPr id="140" name="TextBox 139"/>
              <p:cNvSpPr txBox="1"/>
              <p:nvPr/>
            </p:nvSpPr>
            <p:spPr>
              <a:xfrm>
                <a:off x="5548557" y="6091694"/>
                <a:ext cx="1037596" cy="307777"/>
              </a:xfrm>
              <a:prstGeom prst="rect">
                <a:avLst/>
              </a:prstGeom>
              <a:noFill/>
            </p:spPr>
            <p:txBody>
              <a:bodyPr wrap="square" lIns="0" tIns="0" rIns="0" bIns="0" rtlCol="0">
                <a:spAutoFit/>
              </a:bodyPr>
              <a:lstStyle/>
              <a:p>
                <a:pPr marL="0" marR="0" lvl="0" indent="0" defTabSz="932418"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a:rPr>
                  <a:t>Azure Machine Learning</a:t>
                </a:r>
              </a:p>
            </p:txBody>
          </p:sp>
          <p:sp>
            <p:nvSpPr>
              <p:cNvPr id="147" name="Freeform 5"/>
              <p:cNvSpPr>
                <a:spLocks noChangeAspect="1" noEditPoints="1"/>
              </p:cNvSpPr>
              <p:nvPr/>
            </p:nvSpPr>
            <p:spPr bwMode="auto">
              <a:xfrm>
                <a:off x="6586152" y="6123144"/>
                <a:ext cx="238688" cy="244877"/>
              </a:xfrm>
              <a:custGeom>
                <a:avLst/>
                <a:gdLst>
                  <a:gd name="T0" fmla="*/ 9 w 37"/>
                  <a:gd name="T1" fmla="*/ 0 h 38"/>
                  <a:gd name="T2" fmla="*/ 28 w 37"/>
                  <a:gd name="T3" fmla="*/ 0 h 38"/>
                  <a:gd name="T4" fmla="*/ 28 w 37"/>
                  <a:gd name="T5" fmla="*/ 5 h 38"/>
                  <a:gd name="T6" fmla="*/ 26 w 37"/>
                  <a:gd name="T7" fmla="*/ 5 h 38"/>
                  <a:gd name="T8" fmla="*/ 26 w 37"/>
                  <a:gd name="T9" fmla="*/ 11 h 38"/>
                  <a:gd name="T10" fmla="*/ 37 w 37"/>
                  <a:gd name="T11" fmla="*/ 33 h 38"/>
                  <a:gd name="T12" fmla="*/ 34 w 37"/>
                  <a:gd name="T13" fmla="*/ 38 h 38"/>
                  <a:gd name="T14" fmla="*/ 3 w 37"/>
                  <a:gd name="T15" fmla="*/ 38 h 38"/>
                  <a:gd name="T16" fmla="*/ 0 w 37"/>
                  <a:gd name="T17" fmla="*/ 33 h 38"/>
                  <a:gd name="T18" fmla="*/ 11 w 37"/>
                  <a:gd name="T19" fmla="*/ 11 h 38"/>
                  <a:gd name="T20" fmla="*/ 11 w 37"/>
                  <a:gd name="T21" fmla="*/ 5 h 38"/>
                  <a:gd name="T22" fmla="*/ 9 w 37"/>
                  <a:gd name="T23" fmla="*/ 5 h 38"/>
                  <a:gd name="T24" fmla="*/ 9 w 37"/>
                  <a:gd name="T25" fmla="*/ 0 h 38"/>
                  <a:gd name="T26" fmla="*/ 16 w 37"/>
                  <a:gd name="T27" fmla="*/ 13 h 38"/>
                  <a:gd name="T28" fmla="*/ 11 w 37"/>
                  <a:gd name="T29" fmla="*/ 22 h 38"/>
                  <a:gd name="T30" fmla="*/ 6 w 37"/>
                  <a:gd name="T31" fmla="*/ 32 h 38"/>
                  <a:gd name="T32" fmla="*/ 6 w 37"/>
                  <a:gd name="T33" fmla="*/ 33 h 38"/>
                  <a:gd name="T34" fmla="*/ 8 w 37"/>
                  <a:gd name="T35" fmla="*/ 33 h 38"/>
                  <a:gd name="T36" fmla="*/ 17 w 37"/>
                  <a:gd name="T37" fmla="*/ 16 h 38"/>
                  <a:gd name="T38" fmla="*/ 23 w 37"/>
                  <a:gd name="T39" fmla="*/ 16 h 38"/>
                  <a:gd name="T40" fmla="*/ 21 w 37"/>
                  <a:gd name="T41" fmla="*/ 9 h 38"/>
                  <a:gd name="T42" fmla="*/ 21 w 37"/>
                  <a:gd name="T43" fmla="*/ 5 h 38"/>
                  <a:gd name="T44" fmla="*/ 16 w 37"/>
                  <a:gd name="T45" fmla="*/ 5 h 38"/>
                  <a:gd name="T46" fmla="*/ 16 w 37"/>
                  <a:gd name="T47"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7" h="38">
                    <a:moveTo>
                      <a:pt x="9" y="0"/>
                    </a:moveTo>
                    <a:cubicBezTo>
                      <a:pt x="15" y="0"/>
                      <a:pt x="22" y="0"/>
                      <a:pt x="28" y="0"/>
                    </a:cubicBezTo>
                    <a:cubicBezTo>
                      <a:pt x="28" y="2"/>
                      <a:pt x="28" y="3"/>
                      <a:pt x="28" y="5"/>
                    </a:cubicBezTo>
                    <a:cubicBezTo>
                      <a:pt x="27" y="5"/>
                      <a:pt x="27" y="5"/>
                      <a:pt x="26" y="5"/>
                    </a:cubicBezTo>
                    <a:cubicBezTo>
                      <a:pt x="26" y="7"/>
                      <a:pt x="26" y="9"/>
                      <a:pt x="26" y="11"/>
                    </a:cubicBezTo>
                    <a:cubicBezTo>
                      <a:pt x="30" y="18"/>
                      <a:pt x="34" y="26"/>
                      <a:pt x="37" y="33"/>
                    </a:cubicBezTo>
                    <a:cubicBezTo>
                      <a:pt x="36" y="35"/>
                      <a:pt x="35" y="37"/>
                      <a:pt x="34" y="38"/>
                    </a:cubicBezTo>
                    <a:cubicBezTo>
                      <a:pt x="24" y="38"/>
                      <a:pt x="14" y="38"/>
                      <a:pt x="3" y="38"/>
                    </a:cubicBezTo>
                    <a:cubicBezTo>
                      <a:pt x="2" y="36"/>
                      <a:pt x="1" y="34"/>
                      <a:pt x="0" y="33"/>
                    </a:cubicBezTo>
                    <a:cubicBezTo>
                      <a:pt x="4" y="25"/>
                      <a:pt x="7" y="18"/>
                      <a:pt x="11" y="11"/>
                    </a:cubicBezTo>
                    <a:cubicBezTo>
                      <a:pt x="11" y="9"/>
                      <a:pt x="11" y="7"/>
                      <a:pt x="11" y="5"/>
                    </a:cubicBezTo>
                    <a:cubicBezTo>
                      <a:pt x="10" y="5"/>
                      <a:pt x="10" y="5"/>
                      <a:pt x="9" y="5"/>
                    </a:cubicBezTo>
                    <a:cubicBezTo>
                      <a:pt x="9" y="3"/>
                      <a:pt x="9" y="1"/>
                      <a:pt x="9" y="0"/>
                    </a:cubicBezTo>
                    <a:close/>
                    <a:moveTo>
                      <a:pt x="16" y="13"/>
                    </a:moveTo>
                    <a:cubicBezTo>
                      <a:pt x="14" y="16"/>
                      <a:pt x="13" y="19"/>
                      <a:pt x="11" y="22"/>
                    </a:cubicBezTo>
                    <a:cubicBezTo>
                      <a:pt x="9" y="25"/>
                      <a:pt x="8" y="29"/>
                      <a:pt x="6" y="32"/>
                    </a:cubicBezTo>
                    <a:cubicBezTo>
                      <a:pt x="6" y="33"/>
                      <a:pt x="6" y="33"/>
                      <a:pt x="6" y="33"/>
                    </a:cubicBezTo>
                    <a:cubicBezTo>
                      <a:pt x="7" y="33"/>
                      <a:pt x="7" y="33"/>
                      <a:pt x="8" y="33"/>
                    </a:cubicBezTo>
                    <a:cubicBezTo>
                      <a:pt x="11" y="27"/>
                      <a:pt x="14" y="22"/>
                      <a:pt x="17" y="16"/>
                    </a:cubicBezTo>
                    <a:cubicBezTo>
                      <a:pt x="19" y="16"/>
                      <a:pt x="21" y="16"/>
                      <a:pt x="23" y="16"/>
                    </a:cubicBezTo>
                    <a:cubicBezTo>
                      <a:pt x="21" y="13"/>
                      <a:pt x="21" y="11"/>
                      <a:pt x="21" y="9"/>
                    </a:cubicBezTo>
                    <a:cubicBezTo>
                      <a:pt x="21" y="7"/>
                      <a:pt x="21" y="6"/>
                      <a:pt x="21" y="5"/>
                    </a:cubicBezTo>
                    <a:cubicBezTo>
                      <a:pt x="19" y="5"/>
                      <a:pt x="18" y="5"/>
                      <a:pt x="16" y="5"/>
                    </a:cubicBezTo>
                    <a:cubicBezTo>
                      <a:pt x="16" y="8"/>
                      <a:pt x="16" y="10"/>
                      <a:pt x="16" y="13"/>
                    </a:cubicBezTo>
                    <a:close/>
                  </a:path>
                </a:pathLst>
              </a:custGeom>
              <a:solidFill>
                <a:srgbClr val="0078D7"/>
              </a:solidFill>
              <a:ln>
                <a:noFill/>
              </a:ln>
            </p:spPr>
            <p:txBody>
              <a:bodyPr vert="horz" wrap="square" lIns="91427" tIns="45713" rIns="91427" bIns="45713" numCol="1" anchor="t" anchorCtr="0" compatLnSpc="1">
                <a:prstTxWarp prst="textNoShape">
                  <a:avLst/>
                </a:prstTxWarp>
              </a:bodyPr>
              <a:lstStyle/>
              <a:p>
                <a:pPr marL="0" marR="0" lvl="0" indent="0" defTabSz="931684"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0000"/>
                  </a:solidFill>
                  <a:effectLst/>
                  <a:uLnTx/>
                  <a:uFillTx/>
                  <a:latin typeface="Segoe UI"/>
                </a:endParaRPr>
              </a:p>
            </p:txBody>
          </p:sp>
        </p:grpSp>
        <p:grpSp>
          <p:nvGrpSpPr>
            <p:cNvPr id="6" name="Group 5"/>
            <p:cNvGrpSpPr/>
            <p:nvPr/>
          </p:nvGrpSpPr>
          <p:grpSpPr>
            <a:xfrm>
              <a:off x="5476876" y="3493199"/>
              <a:ext cx="1405546" cy="355024"/>
              <a:chOff x="5476876" y="5013666"/>
              <a:chExt cx="1405546" cy="355024"/>
            </a:xfrm>
          </p:grpSpPr>
          <p:sp>
            <p:nvSpPr>
              <p:cNvPr id="153" name="Rectangle 152"/>
              <p:cNvSpPr/>
              <p:nvPr>
                <p:custDataLst>
                  <p:tags r:id="rId10"/>
                </p:custDataLst>
              </p:nvPr>
            </p:nvSpPr>
            <p:spPr bwMode="auto">
              <a:xfrm>
                <a:off x="5476876" y="5013666"/>
                <a:ext cx="1405546" cy="355024"/>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a:ln>
                    <a:noFill/>
                  </a:ln>
                  <a:solidFill>
                    <a:srgbClr val="0D163D"/>
                  </a:solidFill>
                  <a:effectLst/>
                  <a:uLnTx/>
                  <a:uFillTx/>
                  <a:latin typeface="Segoe UI"/>
                  <a:ea typeface="+mn-ea"/>
                  <a:cs typeface="+mn-cs"/>
                </a:endParaRPr>
              </a:p>
            </p:txBody>
          </p:sp>
          <p:sp>
            <p:nvSpPr>
              <p:cNvPr id="138" name="TextBox 137"/>
              <p:cNvSpPr txBox="1"/>
              <p:nvPr/>
            </p:nvSpPr>
            <p:spPr>
              <a:xfrm>
                <a:off x="5548556" y="5114234"/>
                <a:ext cx="562655" cy="153888"/>
              </a:xfrm>
              <a:prstGeom prst="rect">
                <a:avLst/>
              </a:prstGeom>
              <a:noFill/>
            </p:spPr>
            <p:txBody>
              <a:bodyPr wrap="none" lIns="0" tIns="0" rIns="0" bIns="0" rtlCol="0">
                <a:spAutoFit/>
              </a:bodyPr>
              <a:lstStyle/>
              <a:p>
                <a:pPr marL="0" marR="0" lvl="0" indent="0" defTabSz="932418"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a:rPr>
                  <a:t>HDInsight</a:t>
                </a:r>
              </a:p>
            </p:txBody>
          </p:sp>
          <p:sp>
            <p:nvSpPr>
              <p:cNvPr id="148" name="Freeform 147"/>
              <p:cNvSpPr/>
              <p:nvPr/>
            </p:nvSpPr>
            <p:spPr>
              <a:xfrm>
                <a:off x="6558202" y="5082534"/>
                <a:ext cx="302614" cy="217288"/>
              </a:xfrm>
              <a:custGeom>
                <a:avLst/>
                <a:gdLst>
                  <a:gd name="connsiteX0" fmla="*/ 3620186 w 5996789"/>
                  <a:gd name="connsiteY0" fmla="*/ 3312946 h 4305921"/>
                  <a:gd name="connsiteX1" fmla="*/ 3776214 w 5996789"/>
                  <a:gd name="connsiteY1" fmla="*/ 3646776 h 4305921"/>
                  <a:gd name="connsiteX2" fmla="*/ 3756257 w 5996789"/>
                  <a:gd name="connsiteY2" fmla="*/ 3915289 h 4305921"/>
                  <a:gd name="connsiteX3" fmla="*/ 3816129 w 5996789"/>
                  <a:gd name="connsiteY3" fmla="*/ 4107603 h 4305921"/>
                  <a:gd name="connsiteX4" fmla="*/ 3482300 w 5996789"/>
                  <a:gd name="connsiteY4" fmla="*/ 4180175 h 4305921"/>
                  <a:gd name="connsiteX5" fmla="*/ 3148472 w 5996789"/>
                  <a:gd name="connsiteY5" fmla="*/ 4111232 h 4305921"/>
                  <a:gd name="connsiteX6" fmla="*/ 3620186 w 5996789"/>
                  <a:gd name="connsiteY6" fmla="*/ 3312946 h 4305921"/>
                  <a:gd name="connsiteX7" fmla="*/ 365356 w 5996789"/>
                  <a:gd name="connsiteY7" fmla="*/ 2979119 h 4305921"/>
                  <a:gd name="connsiteX8" fmla="*/ 706442 w 5996789"/>
                  <a:gd name="connsiteY8" fmla="*/ 3683062 h 4305921"/>
                  <a:gd name="connsiteX9" fmla="*/ 525013 w 5996789"/>
                  <a:gd name="connsiteY9" fmla="*/ 3830018 h 4305921"/>
                  <a:gd name="connsiteX10" fmla="*/ 87771 w 5996789"/>
                  <a:gd name="connsiteY10" fmla="*/ 3390962 h 4305921"/>
                  <a:gd name="connsiteX11" fmla="*/ 365356 w 5996789"/>
                  <a:gd name="connsiteY11" fmla="*/ 2979119 h 4305921"/>
                  <a:gd name="connsiteX12" fmla="*/ 4139073 w 5996789"/>
                  <a:gd name="connsiteY12" fmla="*/ 1036923 h 4305921"/>
                  <a:gd name="connsiteX13" fmla="*/ 3651029 w 5996789"/>
                  <a:gd name="connsiteY13" fmla="*/ 1406131 h 4305921"/>
                  <a:gd name="connsiteX14" fmla="*/ 3748999 w 5996789"/>
                  <a:gd name="connsiteY14" fmla="*/ 1323583 h 4305921"/>
                  <a:gd name="connsiteX15" fmla="*/ 3907276 w 5996789"/>
                  <a:gd name="connsiteY15" fmla="*/ 1465171 h 4305921"/>
                  <a:gd name="connsiteX16" fmla="*/ 3805244 w 5996789"/>
                  <a:gd name="connsiteY16" fmla="*/ 1620218 h 4305921"/>
                  <a:gd name="connsiteX17" fmla="*/ 4338644 w 5996789"/>
                  <a:gd name="connsiteY17" fmla="*/ 1230145 h 4305921"/>
                  <a:gd name="connsiteX18" fmla="*/ 4198682 w 5996789"/>
                  <a:gd name="connsiteY18" fmla="*/ 1265252 h 4305921"/>
                  <a:gd name="connsiteX19" fmla="*/ 4057883 w 5996789"/>
                  <a:gd name="connsiteY19" fmla="*/ 1094980 h 4305921"/>
                  <a:gd name="connsiteX20" fmla="*/ 4139073 w 5996789"/>
                  <a:gd name="connsiteY20" fmla="*/ 1036923 h 4305921"/>
                  <a:gd name="connsiteX21" fmla="*/ 3598662 w 5996789"/>
                  <a:gd name="connsiteY21" fmla="*/ 703111 h 4305921"/>
                  <a:gd name="connsiteX22" fmla="*/ 3426057 w 5996789"/>
                  <a:gd name="connsiteY22" fmla="*/ 1114030 h 4305921"/>
                  <a:gd name="connsiteX23" fmla="*/ 3810686 w 5996789"/>
                  <a:gd name="connsiteY23" fmla="*/ 729401 h 4305921"/>
                  <a:gd name="connsiteX24" fmla="*/ 3645133 w 5996789"/>
                  <a:gd name="connsiteY24" fmla="*/ 703859 h 4305921"/>
                  <a:gd name="connsiteX25" fmla="*/ 3598662 w 5996789"/>
                  <a:gd name="connsiteY25" fmla="*/ 703111 h 4305921"/>
                  <a:gd name="connsiteX26" fmla="*/ 5685617 w 5996789"/>
                  <a:gd name="connsiteY26" fmla="*/ 254049 h 4305921"/>
                  <a:gd name="connsiteX27" fmla="*/ 5497832 w 5996789"/>
                  <a:gd name="connsiteY27" fmla="*/ 442881 h 4305921"/>
                  <a:gd name="connsiteX28" fmla="*/ 5271218 w 5996789"/>
                  <a:gd name="connsiteY28" fmla="*/ 577718 h 4305921"/>
                  <a:gd name="connsiteX29" fmla="*/ 5518876 w 5996789"/>
                  <a:gd name="connsiteY29" fmla="*/ 537204 h 4305921"/>
                  <a:gd name="connsiteX30" fmla="*/ 5685617 w 5996789"/>
                  <a:gd name="connsiteY30" fmla="*/ 254049 h 4305921"/>
                  <a:gd name="connsiteX31" fmla="*/ 3607485 w 5996789"/>
                  <a:gd name="connsiteY31" fmla="*/ 63 h 4305921"/>
                  <a:gd name="connsiteX32" fmla="*/ 4469272 w 5996789"/>
                  <a:gd name="connsiteY32" fmla="*/ 528019 h 4305921"/>
                  <a:gd name="connsiteX33" fmla="*/ 4312109 w 5996789"/>
                  <a:gd name="connsiteY33" fmla="*/ 576495 h 4305921"/>
                  <a:gd name="connsiteX34" fmla="*/ 4311926 w 5996789"/>
                  <a:gd name="connsiteY34" fmla="*/ 576976 h 4305921"/>
                  <a:gd name="connsiteX35" fmla="*/ 4334277 w 5996789"/>
                  <a:gd name="connsiteY35" fmla="*/ 578166 h 4305921"/>
                  <a:gd name="connsiteX36" fmla="*/ 4576315 w 5996789"/>
                  <a:gd name="connsiteY36" fmla="*/ 607845 h 4305921"/>
                  <a:gd name="connsiteX37" fmla="*/ 4808543 w 5996789"/>
                  <a:gd name="connsiteY37" fmla="*/ 903574 h 4305921"/>
                  <a:gd name="connsiteX38" fmla="*/ 4579944 w 5996789"/>
                  <a:gd name="connsiteY38" fmla="*/ 956188 h 4305921"/>
                  <a:gd name="connsiteX39" fmla="*/ 4532643 w 5996789"/>
                  <a:gd name="connsiteY39" fmla="*/ 970068 h 4305921"/>
                  <a:gd name="connsiteX40" fmla="*/ 4501091 w 5996789"/>
                  <a:gd name="connsiteY40" fmla="*/ 981396 h 4305921"/>
                  <a:gd name="connsiteX41" fmla="*/ 4539462 w 5996789"/>
                  <a:gd name="connsiteY41" fmla="*/ 981135 h 4305921"/>
                  <a:gd name="connsiteX42" fmla="*/ 4677915 w 5996789"/>
                  <a:gd name="connsiteY42" fmla="*/ 1045089 h 4305921"/>
                  <a:gd name="connsiteX43" fmla="*/ 4608972 w 5996789"/>
                  <a:gd name="connsiteY43" fmla="*/ 1202932 h 4305921"/>
                  <a:gd name="connsiteX44" fmla="*/ 4848457 w 5996789"/>
                  <a:gd name="connsiteY44" fmla="*/ 1204746 h 4305921"/>
                  <a:gd name="connsiteX45" fmla="*/ 4821243 w 5996789"/>
                  <a:gd name="connsiteY45" fmla="*/ 1417018 h 4305921"/>
                  <a:gd name="connsiteX46" fmla="*/ 5077057 w 5996789"/>
                  <a:gd name="connsiteY46" fmla="*/ 1368032 h 4305921"/>
                  <a:gd name="connsiteX47" fmla="*/ 5011488 w 5996789"/>
                  <a:gd name="connsiteY47" fmla="*/ 1756176 h 4305921"/>
                  <a:gd name="connsiteX48" fmla="*/ 5005149 w 5996789"/>
                  <a:gd name="connsiteY48" fmla="*/ 1768400 h 4305921"/>
                  <a:gd name="connsiteX49" fmla="*/ 5035260 w 5996789"/>
                  <a:gd name="connsiteY49" fmla="*/ 1744642 h 4305921"/>
                  <a:gd name="connsiteX50" fmla="*/ 5207688 w 5996789"/>
                  <a:gd name="connsiteY50" fmla="*/ 508059 h 4305921"/>
                  <a:gd name="connsiteX51" fmla="*/ 5483459 w 5996789"/>
                  <a:gd name="connsiteY51" fmla="*/ 368360 h 4305921"/>
                  <a:gd name="connsiteX52" fmla="*/ 5672145 w 5996789"/>
                  <a:gd name="connsiteY52" fmla="*/ 150645 h 4305921"/>
                  <a:gd name="connsiteX53" fmla="*/ 5430845 w 5996789"/>
                  <a:gd name="connsiteY53" fmla="*/ 2532803 h 4305921"/>
                  <a:gd name="connsiteX54" fmla="*/ 3971108 w 5996789"/>
                  <a:gd name="connsiteY54" fmla="*/ 2163716 h 4305921"/>
                  <a:gd name="connsiteX55" fmla="*/ 3935466 w 5996789"/>
                  <a:gd name="connsiteY55" fmla="*/ 2124873 h 4305921"/>
                  <a:gd name="connsiteX56" fmla="*/ 3916664 w 5996789"/>
                  <a:gd name="connsiteY56" fmla="*/ 2222014 h 4305921"/>
                  <a:gd name="connsiteX57" fmla="*/ 4481972 w 5996789"/>
                  <a:gd name="connsiteY57" fmla="*/ 2672504 h 4305921"/>
                  <a:gd name="connsiteX58" fmla="*/ 4549100 w 5996789"/>
                  <a:gd name="connsiteY58" fmla="*/ 2677947 h 4305921"/>
                  <a:gd name="connsiteX59" fmla="*/ 4122743 w 5996789"/>
                  <a:gd name="connsiteY59" fmla="*/ 3051690 h 4305921"/>
                  <a:gd name="connsiteX60" fmla="*/ 3689129 w 5996789"/>
                  <a:gd name="connsiteY60" fmla="*/ 2757776 h 4305921"/>
                  <a:gd name="connsiteX61" fmla="*/ 3299285 w 5996789"/>
                  <a:gd name="connsiteY61" fmla="*/ 2541933 h 4305921"/>
                  <a:gd name="connsiteX62" fmla="*/ 3246026 w 5996789"/>
                  <a:gd name="connsiteY62" fmla="*/ 2508407 h 4305921"/>
                  <a:gd name="connsiteX63" fmla="*/ 3249973 w 5996789"/>
                  <a:gd name="connsiteY63" fmla="*/ 2518743 h 4305921"/>
                  <a:gd name="connsiteX64" fmla="*/ 3592971 w 5996789"/>
                  <a:gd name="connsiteY64" fmla="*/ 2890218 h 4305921"/>
                  <a:gd name="connsiteX65" fmla="*/ 3204714 w 5996789"/>
                  <a:gd name="connsiteY65" fmla="*/ 3741118 h 4305921"/>
                  <a:gd name="connsiteX66" fmla="*/ 2491699 w 5996789"/>
                  <a:gd name="connsiteY66" fmla="*/ 4305361 h 4305921"/>
                  <a:gd name="connsiteX67" fmla="*/ 2107071 w 5996789"/>
                  <a:gd name="connsiteY67" fmla="*/ 3839089 h 4305921"/>
                  <a:gd name="connsiteX68" fmla="*/ 2453599 w 5996789"/>
                  <a:gd name="connsiteY68" fmla="*/ 3581461 h 4305921"/>
                  <a:gd name="connsiteX69" fmla="*/ 2435456 w 5996789"/>
                  <a:gd name="connsiteY69" fmla="*/ 3302061 h 4305921"/>
                  <a:gd name="connsiteX70" fmla="*/ 1634637 w 5996789"/>
                  <a:gd name="connsiteY70" fmla="*/ 3346858 h 4305921"/>
                  <a:gd name="connsiteX71" fmla="*/ 1602322 w 5996789"/>
                  <a:gd name="connsiteY71" fmla="*/ 3309232 h 4305921"/>
                  <a:gd name="connsiteX72" fmla="*/ 1606556 w 5996789"/>
                  <a:gd name="connsiteY72" fmla="*/ 3424752 h 4305921"/>
                  <a:gd name="connsiteX73" fmla="*/ 1600886 w 5996789"/>
                  <a:gd name="connsiteY73" fmla="*/ 3732046 h 4305921"/>
                  <a:gd name="connsiteX74" fmla="*/ 1466629 w 5996789"/>
                  <a:gd name="connsiteY74" fmla="*/ 4020518 h 4305921"/>
                  <a:gd name="connsiteX75" fmla="*/ 1443043 w 5996789"/>
                  <a:gd name="connsiteY75" fmla="*/ 4241861 h 4305921"/>
                  <a:gd name="connsiteX76" fmla="*/ 748172 w 5996789"/>
                  <a:gd name="connsiteY76" fmla="*/ 4107603 h 4305921"/>
                  <a:gd name="connsiteX77" fmla="*/ 815300 w 5996789"/>
                  <a:gd name="connsiteY77" fmla="*/ 3877189 h 4305921"/>
                  <a:gd name="connsiteX78" fmla="*/ 843790 w 5996789"/>
                  <a:gd name="connsiteY78" fmla="*/ 3603771 h 4305921"/>
                  <a:gd name="connsiteX79" fmla="*/ 844480 w 5996789"/>
                  <a:gd name="connsiteY79" fmla="*/ 3586118 h 4305921"/>
                  <a:gd name="connsiteX80" fmla="*/ 824913 w 5996789"/>
                  <a:gd name="connsiteY80" fmla="*/ 3548501 h 4305921"/>
                  <a:gd name="connsiteX81" fmla="*/ 454256 w 5996789"/>
                  <a:gd name="connsiteY81" fmla="*/ 2111888 h 4305921"/>
                  <a:gd name="connsiteX82" fmla="*/ 56504 w 5996789"/>
                  <a:gd name="connsiteY82" fmla="*/ 1830221 h 4305921"/>
                  <a:gd name="connsiteX83" fmla="*/ 54019 w 5996789"/>
                  <a:gd name="connsiteY83" fmla="*/ 1806341 h 4305921"/>
                  <a:gd name="connsiteX84" fmla="*/ 37275 w 5996789"/>
                  <a:gd name="connsiteY84" fmla="*/ 1798303 h 4305921"/>
                  <a:gd name="connsiteX85" fmla="*/ 243799 w 5996789"/>
                  <a:gd name="connsiteY85" fmla="*/ 1386174 h 4305921"/>
                  <a:gd name="connsiteX86" fmla="*/ 163929 w 5996789"/>
                  <a:gd name="connsiteY86" fmla="*/ 1788332 h 4305921"/>
                  <a:gd name="connsiteX87" fmla="*/ 142519 w 5996789"/>
                  <a:gd name="connsiteY87" fmla="*/ 1800347 h 4305921"/>
                  <a:gd name="connsiteX88" fmla="*/ 215750 w 5996789"/>
                  <a:gd name="connsiteY88" fmla="*/ 1866280 h 4305921"/>
                  <a:gd name="connsiteX89" fmla="*/ 1833113 w 5996789"/>
                  <a:gd name="connsiteY89" fmla="*/ 909016 h 4305921"/>
                  <a:gd name="connsiteX90" fmla="*/ 1221699 w 5996789"/>
                  <a:gd name="connsiteY90" fmla="*/ 1841560 h 4305921"/>
                  <a:gd name="connsiteX91" fmla="*/ 1566414 w 5996789"/>
                  <a:gd name="connsiteY91" fmla="*/ 2387660 h 4305921"/>
                  <a:gd name="connsiteX92" fmla="*/ 1443596 w 5996789"/>
                  <a:gd name="connsiteY92" fmla="*/ 2565531 h 4305921"/>
                  <a:gd name="connsiteX93" fmla="*/ 1408805 w 5996789"/>
                  <a:gd name="connsiteY93" fmla="*/ 2623667 h 4305921"/>
                  <a:gd name="connsiteX94" fmla="*/ 1418054 w 5996789"/>
                  <a:gd name="connsiteY94" fmla="*/ 2635650 h 4305921"/>
                  <a:gd name="connsiteX95" fmla="*/ 1869399 w 5996789"/>
                  <a:gd name="connsiteY95" fmla="*/ 2993632 h 4305921"/>
                  <a:gd name="connsiteX96" fmla="*/ 2661931 w 5996789"/>
                  <a:gd name="connsiteY96" fmla="*/ 2671568 h 4305921"/>
                  <a:gd name="connsiteX97" fmla="*/ 2673961 w 5996789"/>
                  <a:gd name="connsiteY97" fmla="*/ 2670522 h 4305921"/>
                  <a:gd name="connsiteX98" fmla="*/ 2693882 w 5996789"/>
                  <a:gd name="connsiteY98" fmla="*/ 2665877 h 4305921"/>
                  <a:gd name="connsiteX99" fmla="*/ 2830675 w 5996789"/>
                  <a:gd name="connsiteY99" fmla="*/ 2670514 h 4305921"/>
                  <a:gd name="connsiteX100" fmla="*/ 2846154 w 5996789"/>
                  <a:gd name="connsiteY100" fmla="*/ 2674100 h 4305921"/>
                  <a:gd name="connsiteX101" fmla="*/ 2901383 w 5996789"/>
                  <a:gd name="connsiteY101" fmla="*/ 2682721 h 4305921"/>
                  <a:gd name="connsiteX102" fmla="*/ 2955302 w 5996789"/>
                  <a:gd name="connsiteY102" fmla="*/ 2696508 h 4305921"/>
                  <a:gd name="connsiteX103" fmla="*/ 2997886 w 5996789"/>
                  <a:gd name="connsiteY103" fmla="*/ 2703485 h 4305921"/>
                  <a:gd name="connsiteX104" fmla="*/ 2983232 w 5996789"/>
                  <a:gd name="connsiteY104" fmla="*/ 1129662 h 4305921"/>
                  <a:gd name="connsiteX105" fmla="*/ 2857209 w 5996789"/>
                  <a:gd name="connsiteY105" fmla="*/ 2524708 h 4305921"/>
                  <a:gd name="connsiteX106" fmla="*/ 2505517 w 5996789"/>
                  <a:gd name="connsiteY106" fmla="*/ 2559877 h 4305921"/>
                  <a:gd name="connsiteX107" fmla="*/ 1956905 w 5996789"/>
                  <a:gd name="connsiteY107" fmla="*/ 2831462 h 4305921"/>
                  <a:gd name="connsiteX108" fmla="*/ 1635078 w 5996789"/>
                  <a:gd name="connsiteY108" fmla="*/ 2641939 h 4305921"/>
                  <a:gd name="connsiteX109" fmla="*/ 1977978 w 5996789"/>
                  <a:gd name="connsiteY109" fmla="*/ 1932693 h 4305921"/>
                  <a:gd name="connsiteX110" fmla="*/ 1684901 w 5996789"/>
                  <a:gd name="connsiteY110" fmla="*/ 2266800 h 4305921"/>
                  <a:gd name="connsiteX111" fmla="*/ 1402431 w 5996789"/>
                  <a:gd name="connsiteY111" fmla="*/ 1820068 h 4305921"/>
                  <a:gd name="connsiteX112" fmla="*/ 2341394 w 5996789"/>
                  <a:gd name="connsiteY112" fmla="*/ 602123 h 4305921"/>
                  <a:gd name="connsiteX113" fmla="*/ 2838365 w 5996789"/>
                  <a:gd name="connsiteY113" fmla="*/ 498745 h 4305921"/>
                  <a:gd name="connsiteX114" fmla="*/ 2887056 w 5996789"/>
                  <a:gd name="connsiteY114" fmla="*/ 485499 h 4305921"/>
                  <a:gd name="connsiteX115" fmla="*/ 2875393 w 5996789"/>
                  <a:gd name="connsiteY115" fmla="*/ 483824 h 4305921"/>
                  <a:gd name="connsiteX116" fmla="*/ 2587857 w 5996789"/>
                  <a:gd name="connsiteY116" fmla="*/ 477219 h 4305921"/>
                  <a:gd name="connsiteX117" fmla="*/ 3607485 w 5996789"/>
                  <a:gd name="connsiteY117" fmla="*/ 63 h 430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996789" h="4305921">
                    <a:moveTo>
                      <a:pt x="3620186" y="3312946"/>
                    </a:moveTo>
                    <a:cubicBezTo>
                      <a:pt x="3686709" y="3387937"/>
                      <a:pt x="3753536" y="3546386"/>
                      <a:pt x="3776214" y="3646776"/>
                    </a:cubicBezTo>
                    <a:cubicBezTo>
                      <a:pt x="3798892" y="3747166"/>
                      <a:pt x="3740533" y="3840299"/>
                      <a:pt x="3756257" y="3915289"/>
                    </a:cubicBezTo>
                    <a:cubicBezTo>
                      <a:pt x="3787099" y="3983627"/>
                      <a:pt x="3836087" y="4037451"/>
                      <a:pt x="3816129" y="4107603"/>
                    </a:cubicBezTo>
                    <a:cubicBezTo>
                      <a:pt x="3786497" y="4209505"/>
                      <a:pt x="3593576" y="4179570"/>
                      <a:pt x="3482300" y="4180175"/>
                    </a:cubicBezTo>
                    <a:cubicBezTo>
                      <a:pt x="3371024" y="4180780"/>
                      <a:pt x="3120653" y="4260608"/>
                      <a:pt x="3148472" y="4111232"/>
                    </a:cubicBezTo>
                    <a:cubicBezTo>
                      <a:pt x="3423638" y="3906823"/>
                      <a:pt x="3528262" y="3677012"/>
                      <a:pt x="3620186" y="3312946"/>
                    </a:cubicBezTo>
                    <a:close/>
                    <a:moveTo>
                      <a:pt x="365356" y="2979119"/>
                    </a:moveTo>
                    <a:cubicBezTo>
                      <a:pt x="473608" y="3331695"/>
                      <a:pt x="541947" y="3450228"/>
                      <a:pt x="706442" y="3683062"/>
                    </a:cubicBezTo>
                    <a:cubicBezTo>
                      <a:pt x="655037" y="3770753"/>
                      <a:pt x="643546" y="3833041"/>
                      <a:pt x="525013" y="3830018"/>
                    </a:cubicBezTo>
                    <a:cubicBezTo>
                      <a:pt x="381683" y="3816715"/>
                      <a:pt x="93213" y="3498609"/>
                      <a:pt x="87771" y="3390962"/>
                    </a:cubicBezTo>
                    <a:cubicBezTo>
                      <a:pt x="87769" y="3304481"/>
                      <a:pt x="267385" y="3091000"/>
                      <a:pt x="365356" y="2979119"/>
                    </a:cubicBezTo>
                    <a:close/>
                    <a:moveTo>
                      <a:pt x="4139073" y="1036923"/>
                    </a:moveTo>
                    <a:cubicBezTo>
                      <a:pt x="3934664" y="1099819"/>
                      <a:pt x="3797380" y="1118266"/>
                      <a:pt x="3651029" y="1406131"/>
                    </a:cubicBezTo>
                    <a:cubicBezTo>
                      <a:pt x="3734335" y="1321918"/>
                      <a:pt x="3743481" y="1326606"/>
                      <a:pt x="3748999" y="1323583"/>
                    </a:cubicBezTo>
                    <a:cubicBezTo>
                      <a:pt x="3790873" y="1427021"/>
                      <a:pt x="3816418" y="1434302"/>
                      <a:pt x="3907276" y="1465171"/>
                    </a:cubicBezTo>
                    <a:cubicBezTo>
                      <a:pt x="3906901" y="1466512"/>
                      <a:pt x="3860126" y="1512268"/>
                      <a:pt x="3805244" y="1620218"/>
                    </a:cubicBezTo>
                    <a:cubicBezTo>
                      <a:pt x="3978809" y="1428509"/>
                      <a:pt x="4099763" y="1325697"/>
                      <a:pt x="4338644" y="1230145"/>
                    </a:cubicBezTo>
                    <a:cubicBezTo>
                      <a:pt x="4233417" y="1239897"/>
                      <a:pt x="4203027" y="1264420"/>
                      <a:pt x="4198682" y="1265252"/>
                    </a:cubicBezTo>
                    <a:cubicBezTo>
                      <a:pt x="4182588" y="1154672"/>
                      <a:pt x="4150175" y="1125735"/>
                      <a:pt x="4057883" y="1094980"/>
                    </a:cubicBezTo>
                    <a:cubicBezTo>
                      <a:pt x="4080185" y="1062019"/>
                      <a:pt x="4138315" y="1040402"/>
                      <a:pt x="4139073" y="1036923"/>
                    </a:cubicBezTo>
                    <a:close/>
                    <a:moveTo>
                      <a:pt x="3598662" y="703111"/>
                    </a:moveTo>
                    <a:cubicBezTo>
                      <a:pt x="3498934" y="711015"/>
                      <a:pt x="3457807" y="794149"/>
                      <a:pt x="3426057" y="1114030"/>
                    </a:cubicBezTo>
                    <a:cubicBezTo>
                      <a:pt x="3521610" y="891478"/>
                      <a:pt x="3584505" y="765083"/>
                      <a:pt x="3810686" y="729401"/>
                    </a:cubicBezTo>
                    <a:cubicBezTo>
                      <a:pt x="3744163" y="719271"/>
                      <a:pt x="3689885" y="707781"/>
                      <a:pt x="3645133" y="703859"/>
                    </a:cubicBezTo>
                    <a:cubicBezTo>
                      <a:pt x="3628351" y="702389"/>
                      <a:pt x="3612908" y="701982"/>
                      <a:pt x="3598662" y="703111"/>
                    </a:cubicBezTo>
                    <a:close/>
                    <a:moveTo>
                      <a:pt x="5685617" y="254049"/>
                    </a:moveTo>
                    <a:cubicBezTo>
                      <a:pt x="5662652" y="233993"/>
                      <a:pt x="5566898" y="388936"/>
                      <a:pt x="5497832" y="442881"/>
                    </a:cubicBezTo>
                    <a:cubicBezTo>
                      <a:pt x="5428765" y="496826"/>
                      <a:pt x="5271791" y="542948"/>
                      <a:pt x="5271218" y="577718"/>
                    </a:cubicBezTo>
                    <a:cubicBezTo>
                      <a:pt x="5270644" y="612489"/>
                      <a:pt x="5418513" y="621084"/>
                      <a:pt x="5518876" y="537204"/>
                    </a:cubicBezTo>
                    <a:cubicBezTo>
                      <a:pt x="5619239" y="453324"/>
                      <a:pt x="5718107" y="295877"/>
                      <a:pt x="5685617" y="254049"/>
                    </a:cubicBezTo>
                    <a:close/>
                    <a:moveTo>
                      <a:pt x="3607485" y="63"/>
                    </a:moveTo>
                    <a:cubicBezTo>
                      <a:pt x="3892933" y="-4170"/>
                      <a:pt x="4223738" y="203867"/>
                      <a:pt x="4469272" y="528019"/>
                    </a:cubicBezTo>
                    <a:cubicBezTo>
                      <a:pt x="4410761" y="533462"/>
                      <a:pt x="4334901" y="545028"/>
                      <a:pt x="4312109" y="576495"/>
                    </a:cubicBezTo>
                    <a:lnTo>
                      <a:pt x="4311926" y="576976"/>
                    </a:lnTo>
                    <a:lnTo>
                      <a:pt x="4334277" y="578166"/>
                    </a:lnTo>
                    <a:cubicBezTo>
                      <a:pt x="4430264" y="584487"/>
                      <a:pt x="4535946" y="595145"/>
                      <a:pt x="4576315" y="607845"/>
                    </a:cubicBezTo>
                    <a:cubicBezTo>
                      <a:pt x="4651910" y="624778"/>
                      <a:pt x="4821848" y="835841"/>
                      <a:pt x="4808543" y="903574"/>
                    </a:cubicBezTo>
                    <a:cubicBezTo>
                      <a:pt x="4807938" y="965562"/>
                      <a:pt x="4688801" y="931393"/>
                      <a:pt x="4579944" y="956188"/>
                    </a:cubicBezTo>
                    <a:cubicBezTo>
                      <a:pt x="4566337" y="959287"/>
                      <a:pt x="4550335" y="964116"/>
                      <a:pt x="4532643" y="970068"/>
                    </a:cubicBezTo>
                    <a:lnTo>
                      <a:pt x="4501091" y="981396"/>
                    </a:lnTo>
                    <a:lnTo>
                      <a:pt x="4539462" y="981135"/>
                    </a:lnTo>
                    <a:cubicBezTo>
                      <a:pt x="4594798" y="976939"/>
                      <a:pt x="4622580" y="970703"/>
                      <a:pt x="4677915" y="1045089"/>
                    </a:cubicBezTo>
                    <a:cubicBezTo>
                      <a:pt x="4718434" y="1164831"/>
                      <a:pt x="4691825" y="1141247"/>
                      <a:pt x="4608972" y="1202932"/>
                    </a:cubicBezTo>
                    <a:cubicBezTo>
                      <a:pt x="4739600" y="1169066"/>
                      <a:pt x="4777701" y="1156970"/>
                      <a:pt x="4848457" y="1204746"/>
                    </a:cubicBezTo>
                    <a:cubicBezTo>
                      <a:pt x="4937357" y="1346260"/>
                      <a:pt x="4873857" y="1357147"/>
                      <a:pt x="4821243" y="1417018"/>
                    </a:cubicBezTo>
                    <a:cubicBezTo>
                      <a:pt x="4902885" y="1348075"/>
                      <a:pt x="4970015" y="1282761"/>
                      <a:pt x="5077057" y="1368032"/>
                    </a:cubicBezTo>
                    <a:cubicBezTo>
                      <a:pt x="5168225" y="1439243"/>
                      <a:pt x="5087943" y="1608425"/>
                      <a:pt x="5011488" y="1756176"/>
                    </a:cubicBezTo>
                    <a:lnTo>
                      <a:pt x="5005149" y="1768400"/>
                    </a:lnTo>
                    <a:lnTo>
                      <a:pt x="5035260" y="1744642"/>
                    </a:lnTo>
                    <a:cubicBezTo>
                      <a:pt x="5438762" y="1362546"/>
                      <a:pt x="5121509" y="633925"/>
                      <a:pt x="5207688" y="508059"/>
                    </a:cubicBezTo>
                    <a:cubicBezTo>
                      <a:pt x="5251230" y="440931"/>
                      <a:pt x="5321988" y="453632"/>
                      <a:pt x="5483459" y="368360"/>
                    </a:cubicBezTo>
                    <a:cubicBezTo>
                      <a:pt x="5536074" y="337517"/>
                      <a:pt x="5592014" y="130991"/>
                      <a:pt x="5672145" y="150645"/>
                    </a:cubicBezTo>
                    <a:cubicBezTo>
                      <a:pt x="6022604" y="236603"/>
                      <a:pt x="6267836" y="2016941"/>
                      <a:pt x="5430845" y="2532803"/>
                    </a:cubicBezTo>
                    <a:cubicBezTo>
                      <a:pt x="5125252" y="2699491"/>
                      <a:pt x="4586848" y="2791232"/>
                      <a:pt x="3971108" y="2163716"/>
                    </a:cubicBezTo>
                    <a:lnTo>
                      <a:pt x="3935466" y="2124873"/>
                    </a:lnTo>
                    <a:lnTo>
                      <a:pt x="3916664" y="2222014"/>
                    </a:lnTo>
                    <a:cubicBezTo>
                      <a:pt x="3847574" y="2718004"/>
                      <a:pt x="4173544" y="3189576"/>
                      <a:pt x="4481972" y="2672504"/>
                    </a:cubicBezTo>
                    <a:lnTo>
                      <a:pt x="4549100" y="2677947"/>
                    </a:lnTo>
                    <a:cubicBezTo>
                      <a:pt x="4476529" y="2891427"/>
                      <a:pt x="4329572" y="3086766"/>
                      <a:pt x="4122743" y="3051690"/>
                    </a:cubicBezTo>
                    <a:cubicBezTo>
                      <a:pt x="3880234" y="3020847"/>
                      <a:pt x="3777424" y="2859375"/>
                      <a:pt x="3689129" y="2757776"/>
                    </a:cubicBezTo>
                    <a:cubicBezTo>
                      <a:pt x="3569387" y="2729201"/>
                      <a:pt x="3433315" y="2631230"/>
                      <a:pt x="3299285" y="2541933"/>
                    </a:cubicBezTo>
                    <a:lnTo>
                      <a:pt x="3246026" y="2508407"/>
                    </a:lnTo>
                    <a:lnTo>
                      <a:pt x="3249973" y="2518743"/>
                    </a:lnTo>
                    <a:cubicBezTo>
                      <a:pt x="3337818" y="2713257"/>
                      <a:pt x="3488792" y="2837897"/>
                      <a:pt x="3592971" y="2890218"/>
                    </a:cubicBezTo>
                    <a:cubicBezTo>
                      <a:pt x="3490766" y="3257308"/>
                      <a:pt x="3264539" y="3686442"/>
                      <a:pt x="3204714" y="3741118"/>
                    </a:cubicBezTo>
                    <a:cubicBezTo>
                      <a:pt x="2818271" y="4094300"/>
                      <a:pt x="2606000" y="4318665"/>
                      <a:pt x="2491699" y="4305361"/>
                    </a:cubicBezTo>
                    <a:cubicBezTo>
                      <a:pt x="2334462" y="4291451"/>
                      <a:pt x="2088323" y="3903799"/>
                      <a:pt x="2107071" y="3839089"/>
                    </a:cubicBezTo>
                    <a:cubicBezTo>
                      <a:pt x="2169966" y="3684271"/>
                      <a:pt x="2401590" y="3665523"/>
                      <a:pt x="2453599" y="3581461"/>
                    </a:cubicBezTo>
                    <a:cubicBezTo>
                      <a:pt x="2471742" y="3448414"/>
                      <a:pt x="2437270" y="3407894"/>
                      <a:pt x="2435456" y="3302061"/>
                    </a:cubicBezTo>
                    <a:cubicBezTo>
                      <a:pt x="2286761" y="3631733"/>
                      <a:pt x="1843583" y="3559964"/>
                      <a:pt x="1634637" y="3346858"/>
                    </a:cubicBezTo>
                    <a:lnTo>
                      <a:pt x="1602322" y="3309232"/>
                    </a:lnTo>
                    <a:lnTo>
                      <a:pt x="1606556" y="3424752"/>
                    </a:lnTo>
                    <a:cubicBezTo>
                      <a:pt x="1610109" y="3534138"/>
                      <a:pt x="1611167" y="3639216"/>
                      <a:pt x="1600886" y="3732046"/>
                    </a:cubicBezTo>
                    <a:cubicBezTo>
                      <a:pt x="1585163" y="3848765"/>
                      <a:pt x="1478724" y="3938270"/>
                      <a:pt x="1466629" y="4020518"/>
                    </a:cubicBezTo>
                    <a:cubicBezTo>
                      <a:pt x="1458767" y="4094299"/>
                      <a:pt x="1470863" y="4197109"/>
                      <a:pt x="1443043" y="4241861"/>
                    </a:cubicBezTo>
                    <a:cubicBezTo>
                      <a:pt x="1347491" y="4371280"/>
                      <a:pt x="754824" y="4208599"/>
                      <a:pt x="748172" y="4107603"/>
                    </a:cubicBezTo>
                    <a:cubicBezTo>
                      <a:pt x="737891" y="3945527"/>
                      <a:pt x="792924" y="3953994"/>
                      <a:pt x="815300" y="3877189"/>
                    </a:cubicBezTo>
                    <a:cubicBezTo>
                      <a:pt x="823011" y="3779671"/>
                      <a:pt x="837866" y="3707668"/>
                      <a:pt x="843790" y="3603771"/>
                    </a:cubicBezTo>
                    <a:lnTo>
                      <a:pt x="844480" y="3586118"/>
                    </a:lnTo>
                    <a:lnTo>
                      <a:pt x="824913" y="3548501"/>
                    </a:lnTo>
                    <a:cubicBezTo>
                      <a:pt x="628087" y="3208189"/>
                      <a:pt x="316142" y="2844784"/>
                      <a:pt x="454256" y="2111888"/>
                    </a:cubicBezTo>
                    <a:cubicBezTo>
                      <a:pt x="133129" y="2189449"/>
                      <a:pt x="77340" y="2000650"/>
                      <a:pt x="56504" y="1830221"/>
                    </a:cubicBezTo>
                    <a:lnTo>
                      <a:pt x="54019" y="1806341"/>
                    </a:lnTo>
                    <a:lnTo>
                      <a:pt x="37275" y="1798303"/>
                    </a:lnTo>
                    <a:cubicBezTo>
                      <a:pt x="-57562" y="1715448"/>
                      <a:pt x="34778" y="1477191"/>
                      <a:pt x="243799" y="1386174"/>
                    </a:cubicBezTo>
                    <a:cubicBezTo>
                      <a:pt x="140083" y="1575616"/>
                      <a:pt x="293344" y="1701161"/>
                      <a:pt x="163929" y="1788332"/>
                    </a:cubicBezTo>
                    <a:lnTo>
                      <a:pt x="142519" y="1800347"/>
                    </a:lnTo>
                    <a:lnTo>
                      <a:pt x="215750" y="1866280"/>
                    </a:lnTo>
                    <a:cubicBezTo>
                      <a:pt x="566884" y="2113467"/>
                      <a:pt x="563114" y="1091049"/>
                      <a:pt x="1833113" y="909016"/>
                    </a:cubicBezTo>
                    <a:cubicBezTo>
                      <a:pt x="1355351" y="1394035"/>
                      <a:pt x="1316647" y="1570626"/>
                      <a:pt x="1221699" y="1841560"/>
                    </a:cubicBezTo>
                    <a:cubicBezTo>
                      <a:pt x="1280360" y="2103421"/>
                      <a:pt x="1487795" y="2176598"/>
                      <a:pt x="1566414" y="2387660"/>
                    </a:cubicBezTo>
                    <a:cubicBezTo>
                      <a:pt x="1521435" y="2448439"/>
                      <a:pt x="1480765" y="2507630"/>
                      <a:pt x="1443596" y="2565531"/>
                    </a:cubicBezTo>
                    <a:lnTo>
                      <a:pt x="1408805" y="2623667"/>
                    </a:lnTo>
                    <a:lnTo>
                      <a:pt x="1418054" y="2635650"/>
                    </a:lnTo>
                    <a:cubicBezTo>
                      <a:pt x="1537943" y="2781370"/>
                      <a:pt x="1741869" y="2968762"/>
                      <a:pt x="1869399" y="2993632"/>
                    </a:cubicBezTo>
                    <a:cubicBezTo>
                      <a:pt x="2297118" y="2948274"/>
                      <a:pt x="2395202" y="2713098"/>
                      <a:pt x="2661931" y="2671568"/>
                    </a:cubicBezTo>
                    <a:lnTo>
                      <a:pt x="2673961" y="2670522"/>
                    </a:lnTo>
                    <a:lnTo>
                      <a:pt x="2693882" y="2665877"/>
                    </a:lnTo>
                    <a:cubicBezTo>
                      <a:pt x="2744901" y="2657855"/>
                      <a:pt x="2788873" y="2662271"/>
                      <a:pt x="2830675" y="2670514"/>
                    </a:cubicBezTo>
                    <a:lnTo>
                      <a:pt x="2846154" y="2674100"/>
                    </a:lnTo>
                    <a:lnTo>
                      <a:pt x="2901383" y="2682721"/>
                    </a:lnTo>
                    <a:lnTo>
                      <a:pt x="2955302" y="2696508"/>
                    </a:lnTo>
                    <a:lnTo>
                      <a:pt x="2997886" y="2703485"/>
                    </a:lnTo>
                    <a:cubicBezTo>
                      <a:pt x="3265144" y="1718049"/>
                      <a:pt x="2888331" y="1717770"/>
                      <a:pt x="2983232" y="1129662"/>
                    </a:cubicBezTo>
                    <a:cubicBezTo>
                      <a:pt x="2716253" y="1857748"/>
                      <a:pt x="3104232" y="1854679"/>
                      <a:pt x="2857209" y="2524708"/>
                    </a:cubicBezTo>
                    <a:cubicBezTo>
                      <a:pt x="2739978" y="2536431"/>
                      <a:pt x="2686248" y="2484654"/>
                      <a:pt x="2505517" y="2559877"/>
                    </a:cubicBezTo>
                    <a:cubicBezTo>
                      <a:pt x="2322646" y="2650405"/>
                      <a:pt x="2147033" y="2806248"/>
                      <a:pt x="1956905" y="2831462"/>
                    </a:cubicBezTo>
                    <a:cubicBezTo>
                      <a:pt x="1778872" y="2833603"/>
                      <a:pt x="1720583" y="2766799"/>
                      <a:pt x="1635078" y="2641939"/>
                    </a:cubicBezTo>
                    <a:lnTo>
                      <a:pt x="1977978" y="1932693"/>
                    </a:lnTo>
                    <a:lnTo>
                      <a:pt x="1684901" y="2266800"/>
                    </a:lnTo>
                    <a:cubicBezTo>
                      <a:pt x="1501240" y="1883847"/>
                      <a:pt x="1485607" y="2037501"/>
                      <a:pt x="1402431" y="1820068"/>
                    </a:cubicBezTo>
                    <a:cubicBezTo>
                      <a:pt x="1434809" y="1410458"/>
                      <a:pt x="2220116" y="686976"/>
                      <a:pt x="2341394" y="602123"/>
                    </a:cubicBezTo>
                    <a:cubicBezTo>
                      <a:pt x="2399399" y="551690"/>
                      <a:pt x="2579641" y="560985"/>
                      <a:pt x="2838365" y="498745"/>
                    </a:cubicBezTo>
                    <a:lnTo>
                      <a:pt x="2887056" y="485499"/>
                    </a:lnTo>
                    <a:lnTo>
                      <a:pt x="2875393" y="483824"/>
                    </a:lnTo>
                    <a:cubicBezTo>
                      <a:pt x="2805647" y="476425"/>
                      <a:pt x="2712740" y="475858"/>
                      <a:pt x="2587857" y="477219"/>
                    </a:cubicBezTo>
                    <a:cubicBezTo>
                      <a:pt x="2832181" y="98638"/>
                      <a:pt x="3263375" y="10344"/>
                      <a:pt x="3607485" y="63"/>
                    </a:cubicBezTo>
                    <a:close/>
                  </a:path>
                </a:pathLst>
              </a:cu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p:cNvGrpSpPr/>
            <p:nvPr/>
          </p:nvGrpSpPr>
          <p:grpSpPr>
            <a:xfrm>
              <a:off x="5476876" y="3886392"/>
              <a:ext cx="1405546" cy="355024"/>
              <a:chOff x="5476876" y="5368690"/>
              <a:chExt cx="1405546" cy="355024"/>
            </a:xfrm>
          </p:grpSpPr>
          <p:sp>
            <p:nvSpPr>
              <p:cNvPr id="154" name="Rectangle 153"/>
              <p:cNvSpPr/>
              <p:nvPr>
                <p:custDataLst>
                  <p:tags r:id="rId9"/>
                </p:custDataLst>
              </p:nvPr>
            </p:nvSpPr>
            <p:spPr bwMode="auto">
              <a:xfrm>
                <a:off x="5476876" y="5368690"/>
                <a:ext cx="1405546" cy="355024"/>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dirty="0">
                  <a:ln>
                    <a:noFill/>
                  </a:ln>
                  <a:solidFill>
                    <a:srgbClr val="505050"/>
                  </a:solidFill>
                  <a:effectLst/>
                  <a:uLnTx/>
                  <a:uFillTx/>
                  <a:latin typeface="Segoe UI"/>
                  <a:ea typeface="+mn-ea"/>
                  <a:cs typeface="+mn-cs"/>
                </a:endParaRPr>
              </a:p>
            </p:txBody>
          </p:sp>
          <p:sp>
            <p:nvSpPr>
              <p:cNvPr id="142" name="TextBox 141"/>
              <p:cNvSpPr txBox="1"/>
              <p:nvPr/>
            </p:nvSpPr>
            <p:spPr>
              <a:xfrm>
                <a:off x="5548556" y="5469258"/>
                <a:ext cx="76944" cy="153888"/>
              </a:xfrm>
              <a:prstGeom prst="rect">
                <a:avLst/>
              </a:prstGeom>
              <a:noFill/>
            </p:spPr>
            <p:txBody>
              <a:bodyPr wrap="none" lIns="0" tIns="0" rIns="0" bIns="0" rtlCol="0">
                <a:spAutoFit/>
              </a:bodyPr>
              <a:lstStyle/>
              <a:p>
                <a:pPr marL="0" marR="0" lvl="0" indent="0" defTabSz="932418"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505050"/>
                    </a:solidFill>
                    <a:effectLst/>
                    <a:uLnTx/>
                    <a:uFillTx/>
                    <a:latin typeface="Segoe UI"/>
                  </a:rPr>
                  <a:t>R</a:t>
                </a:r>
              </a:p>
            </p:txBody>
          </p:sp>
          <p:pic>
            <p:nvPicPr>
              <p:cNvPr id="11266" name="Picture 2" descr="https://developer.r-project.org/Logo/Rlogo-1.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570302" y="5443972"/>
                <a:ext cx="269514" cy="20446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12" name="Right Arrow 11"/>
          <p:cNvSpPr/>
          <p:nvPr/>
        </p:nvSpPr>
        <p:spPr>
          <a:xfrm>
            <a:off x="2715451" y="3928703"/>
            <a:ext cx="278859" cy="372893"/>
          </a:xfrm>
          <a:prstGeom prst="rightArrow">
            <a:avLst>
              <a:gd name="adj1" fmla="val 50000"/>
              <a:gd name="adj2" fmla="val 62791"/>
            </a:avLst>
          </a:prstGeom>
          <a:solidFill>
            <a:srgbClr val="FF8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ight Arrow 157"/>
          <p:cNvSpPr/>
          <p:nvPr/>
        </p:nvSpPr>
        <p:spPr>
          <a:xfrm>
            <a:off x="5197182" y="3928703"/>
            <a:ext cx="278859" cy="372893"/>
          </a:xfrm>
          <a:prstGeom prst="rightArrow">
            <a:avLst>
              <a:gd name="adj1" fmla="val 50000"/>
              <a:gd name="adj2" fmla="val 62791"/>
            </a:avLst>
          </a:prstGeom>
          <a:solidFill>
            <a:srgbClr val="FF8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4" name="Group 63"/>
          <p:cNvGrpSpPr/>
          <p:nvPr/>
        </p:nvGrpSpPr>
        <p:grpSpPr>
          <a:xfrm>
            <a:off x="3049869" y="3040122"/>
            <a:ext cx="2091754" cy="2091752"/>
            <a:chOff x="2948269" y="3040122"/>
            <a:chExt cx="2091754" cy="2091752"/>
          </a:xfrm>
        </p:grpSpPr>
        <p:sp>
          <p:nvSpPr>
            <p:cNvPr id="121" name="Oval 120"/>
            <p:cNvSpPr/>
            <p:nvPr/>
          </p:nvSpPr>
          <p:spPr bwMode="auto">
            <a:xfrm>
              <a:off x="2948269" y="3040122"/>
              <a:ext cx="2091754" cy="2091752"/>
            </a:xfrm>
            <a:prstGeom prst="ellipse">
              <a:avLst/>
            </a:prstGeom>
            <a:solidFill>
              <a:srgbClr val="0078D7"/>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ndParaRPr>
            </a:p>
          </p:txBody>
        </p:sp>
        <p:grpSp>
          <p:nvGrpSpPr>
            <p:cNvPr id="27" name="Group 26"/>
            <p:cNvGrpSpPr/>
            <p:nvPr/>
          </p:nvGrpSpPr>
          <p:grpSpPr>
            <a:xfrm>
              <a:off x="3261637" y="4077613"/>
              <a:ext cx="1465018" cy="616117"/>
              <a:chOff x="3265720" y="4062642"/>
              <a:chExt cx="1465018" cy="616117"/>
            </a:xfrm>
            <a:solidFill>
              <a:schemeClr val="bg1"/>
            </a:solidFill>
          </p:grpSpPr>
          <p:sp>
            <p:nvSpPr>
              <p:cNvPr id="124" name="TextBox 123"/>
              <p:cNvSpPr txBox="1"/>
              <p:nvPr/>
            </p:nvSpPr>
            <p:spPr>
              <a:xfrm>
                <a:off x="3802021" y="4062642"/>
                <a:ext cx="389560" cy="185020"/>
              </a:xfrm>
              <a:prstGeom prst="rect">
                <a:avLst/>
              </a:prstGeom>
              <a:grpFill/>
              <a:ln>
                <a:noFill/>
              </a:ln>
            </p:spPr>
            <p:txBody>
              <a:bodyPr wrap="square" lIns="0" tIns="0" rIns="0" bIns="0" rtlCol="0">
                <a:noAutofit/>
              </a:bodyPr>
              <a:lstStyle/>
              <a:p>
                <a:pPr marL="0" marR="0" lvl="0" indent="0" algn="ctr" defTabSz="932742" eaLnBrk="1" fontAlgn="auto" latinLnBrk="0" hangingPunct="1">
                  <a:lnSpc>
                    <a:spcPct val="90000"/>
                  </a:lnSpc>
                  <a:spcBef>
                    <a:spcPts val="0"/>
                  </a:spcBef>
                  <a:spcAft>
                    <a:spcPts val="600"/>
                  </a:spcAft>
                  <a:buClrTx/>
                  <a:buSzTx/>
                  <a:buFontTx/>
                  <a:buNone/>
                  <a:tabLst/>
                  <a:defRPr/>
                </a:pPr>
                <a:endParaRPr kumimoji="0" lang="en-US" sz="200" b="0" i="0" u="none" strike="noStrike" kern="0" cap="none" spc="0" normalizeH="0" baseline="0" noProof="0" dirty="0">
                  <a:ln>
                    <a:noFill/>
                  </a:ln>
                  <a:solidFill>
                    <a:srgbClr val="505050"/>
                  </a:solidFill>
                  <a:effectLst/>
                  <a:uLnTx/>
                  <a:uFillTx/>
                  <a:latin typeface="Cambria" panose="02040503050406030204" pitchFamily="18" charset="0"/>
                  <a:ea typeface="Arial Unicode MS" panose="020B0604020202020204" pitchFamily="34" charset="-128"/>
                  <a:cs typeface="Arial Unicode MS" panose="020B0604020202020204" pitchFamily="34" charset="-128"/>
                </a:endParaRPr>
              </a:p>
            </p:txBody>
          </p:sp>
          <p:sp>
            <p:nvSpPr>
              <p:cNvPr id="125" name="TextBox 124"/>
              <p:cNvSpPr txBox="1"/>
              <p:nvPr/>
            </p:nvSpPr>
            <p:spPr>
              <a:xfrm>
                <a:off x="3265720" y="4493739"/>
                <a:ext cx="278141" cy="185020"/>
              </a:xfrm>
              <a:prstGeom prst="rect">
                <a:avLst/>
              </a:prstGeom>
              <a:grpFill/>
              <a:ln>
                <a:noFill/>
              </a:ln>
            </p:spPr>
            <p:txBody>
              <a:bodyPr wrap="square" lIns="0" tIns="0" rIns="0" bIns="0" rtlCol="0">
                <a:noAutofit/>
              </a:bodyPr>
              <a:lstStyle/>
              <a:p>
                <a:pPr marL="0" marR="0" lvl="0" indent="0" algn="ctr" defTabSz="932742" eaLnBrk="1" fontAlgn="auto" latinLnBrk="0" hangingPunct="1">
                  <a:lnSpc>
                    <a:spcPct val="90000"/>
                  </a:lnSpc>
                  <a:spcBef>
                    <a:spcPts val="0"/>
                  </a:spcBef>
                  <a:spcAft>
                    <a:spcPts val="600"/>
                  </a:spcAft>
                  <a:buClrTx/>
                  <a:buSzTx/>
                  <a:buFontTx/>
                  <a:buNone/>
                  <a:tabLst/>
                  <a:defRPr/>
                </a:pPr>
                <a:endParaRPr kumimoji="0" lang="en-US" sz="200" b="0" i="0" u="none" strike="noStrike" kern="0" cap="none" spc="0" normalizeH="0" baseline="0" noProof="0" dirty="0">
                  <a:ln>
                    <a:noFill/>
                  </a:ln>
                  <a:solidFill>
                    <a:srgbClr val="505050"/>
                  </a:solidFill>
                  <a:effectLst/>
                  <a:uLnTx/>
                  <a:uFillTx/>
                  <a:latin typeface="Cambria" panose="02040503050406030204" pitchFamily="18" charset="0"/>
                  <a:ea typeface="Arial Unicode MS" panose="020B0604020202020204" pitchFamily="34" charset="-128"/>
                  <a:cs typeface="Arial Unicode MS" panose="020B0604020202020204" pitchFamily="34" charset="-128"/>
                </a:endParaRPr>
              </a:p>
            </p:txBody>
          </p:sp>
          <p:sp>
            <p:nvSpPr>
              <p:cNvPr id="126" name="TextBox 125"/>
              <p:cNvSpPr txBox="1"/>
              <p:nvPr/>
            </p:nvSpPr>
            <p:spPr>
              <a:xfrm>
                <a:off x="3562439" y="4493738"/>
                <a:ext cx="278141" cy="185020"/>
              </a:xfrm>
              <a:prstGeom prst="rect">
                <a:avLst/>
              </a:prstGeom>
              <a:grpFill/>
              <a:ln>
                <a:noFill/>
              </a:ln>
            </p:spPr>
            <p:txBody>
              <a:bodyPr wrap="square" lIns="0" tIns="0" rIns="0" bIns="0" rtlCol="0">
                <a:noAutofit/>
              </a:bodyPr>
              <a:lstStyle/>
              <a:p>
                <a:pPr marL="0" marR="0" lvl="0" indent="0" algn="ctr" defTabSz="932742" eaLnBrk="1" fontAlgn="auto" latinLnBrk="0" hangingPunct="1">
                  <a:lnSpc>
                    <a:spcPct val="90000"/>
                  </a:lnSpc>
                  <a:spcBef>
                    <a:spcPts val="0"/>
                  </a:spcBef>
                  <a:spcAft>
                    <a:spcPts val="600"/>
                  </a:spcAft>
                  <a:buClrTx/>
                  <a:buSzTx/>
                  <a:buFontTx/>
                  <a:buNone/>
                  <a:tabLst/>
                  <a:defRPr/>
                </a:pPr>
                <a:endParaRPr kumimoji="0" lang="en-US" sz="200" b="0" i="0" u="none" strike="noStrike" kern="0" cap="none" spc="0" normalizeH="0" baseline="0" noProof="0" dirty="0">
                  <a:ln>
                    <a:noFill/>
                  </a:ln>
                  <a:solidFill>
                    <a:srgbClr val="505050"/>
                  </a:solidFill>
                  <a:effectLst/>
                  <a:uLnTx/>
                  <a:uFillTx/>
                  <a:latin typeface="Cambria" panose="02040503050406030204" pitchFamily="18" charset="0"/>
                  <a:ea typeface="Arial Unicode MS" panose="020B0604020202020204" pitchFamily="34" charset="-128"/>
                  <a:cs typeface="Arial Unicode MS" panose="020B0604020202020204" pitchFamily="34" charset="-128"/>
                </a:endParaRPr>
              </a:p>
            </p:txBody>
          </p:sp>
          <p:sp>
            <p:nvSpPr>
              <p:cNvPr id="127" name="TextBox 126"/>
              <p:cNvSpPr txBox="1"/>
              <p:nvPr/>
            </p:nvSpPr>
            <p:spPr>
              <a:xfrm>
                <a:off x="3859158" y="4493738"/>
                <a:ext cx="278141" cy="185020"/>
              </a:xfrm>
              <a:prstGeom prst="rect">
                <a:avLst/>
              </a:prstGeom>
              <a:grpFill/>
              <a:ln>
                <a:noFill/>
              </a:ln>
            </p:spPr>
            <p:txBody>
              <a:bodyPr wrap="square" lIns="0" tIns="0" rIns="0" bIns="0" rtlCol="0">
                <a:noAutofit/>
              </a:bodyPr>
              <a:lstStyle/>
              <a:p>
                <a:pPr marL="0" marR="0" lvl="0" indent="0" algn="ctr" defTabSz="932742" eaLnBrk="1" fontAlgn="auto" latinLnBrk="0" hangingPunct="1">
                  <a:lnSpc>
                    <a:spcPct val="90000"/>
                  </a:lnSpc>
                  <a:spcBef>
                    <a:spcPts val="0"/>
                  </a:spcBef>
                  <a:spcAft>
                    <a:spcPts val="600"/>
                  </a:spcAft>
                  <a:buClrTx/>
                  <a:buSzTx/>
                  <a:buFontTx/>
                  <a:buNone/>
                  <a:tabLst/>
                  <a:defRPr/>
                </a:pPr>
                <a:endParaRPr kumimoji="0" lang="en-US" sz="200" b="0" i="0" u="none" strike="noStrike" kern="0" cap="none" spc="0" normalizeH="0" baseline="0" noProof="0" dirty="0">
                  <a:ln>
                    <a:noFill/>
                  </a:ln>
                  <a:solidFill>
                    <a:srgbClr val="505050"/>
                  </a:solidFill>
                  <a:effectLst/>
                  <a:uLnTx/>
                  <a:uFillTx/>
                  <a:latin typeface="Cambria" panose="02040503050406030204" pitchFamily="18" charset="0"/>
                  <a:ea typeface="Arial Unicode MS" panose="020B0604020202020204" pitchFamily="34" charset="-128"/>
                  <a:cs typeface="Arial Unicode MS" panose="020B0604020202020204" pitchFamily="34" charset="-128"/>
                </a:endParaRPr>
              </a:p>
            </p:txBody>
          </p:sp>
          <p:sp>
            <p:nvSpPr>
              <p:cNvPr id="128" name="TextBox 127"/>
              <p:cNvSpPr txBox="1"/>
              <p:nvPr/>
            </p:nvSpPr>
            <p:spPr>
              <a:xfrm>
                <a:off x="4155877" y="4493738"/>
                <a:ext cx="278141" cy="185020"/>
              </a:xfrm>
              <a:prstGeom prst="rect">
                <a:avLst/>
              </a:prstGeom>
              <a:grpFill/>
              <a:ln>
                <a:noFill/>
              </a:ln>
            </p:spPr>
            <p:txBody>
              <a:bodyPr wrap="square" lIns="0" tIns="0" rIns="0" bIns="0" rtlCol="0">
                <a:noAutofit/>
              </a:bodyPr>
              <a:lstStyle/>
              <a:p>
                <a:pPr marL="0" marR="0" lvl="0" indent="0" algn="ctr" defTabSz="932742" eaLnBrk="1" fontAlgn="auto" latinLnBrk="0" hangingPunct="1">
                  <a:lnSpc>
                    <a:spcPct val="90000"/>
                  </a:lnSpc>
                  <a:spcBef>
                    <a:spcPts val="0"/>
                  </a:spcBef>
                  <a:spcAft>
                    <a:spcPts val="600"/>
                  </a:spcAft>
                  <a:buClrTx/>
                  <a:buSzTx/>
                  <a:buFontTx/>
                  <a:buNone/>
                  <a:tabLst/>
                  <a:defRPr/>
                </a:pPr>
                <a:endParaRPr kumimoji="0" lang="en-US" sz="200" b="0" i="0" u="none" strike="noStrike" kern="0" cap="none" spc="0" normalizeH="0" baseline="0" noProof="0" dirty="0">
                  <a:ln>
                    <a:noFill/>
                  </a:ln>
                  <a:solidFill>
                    <a:srgbClr val="505050"/>
                  </a:solidFill>
                  <a:effectLst/>
                  <a:uLnTx/>
                  <a:uFillTx/>
                  <a:latin typeface="Cambria" panose="02040503050406030204" pitchFamily="18" charset="0"/>
                  <a:ea typeface="Arial Unicode MS" panose="020B0604020202020204" pitchFamily="34" charset="-128"/>
                  <a:cs typeface="Arial Unicode MS" panose="020B0604020202020204" pitchFamily="34" charset="-128"/>
                </a:endParaRPr>
              </a:p>
            </p:txBody>
          </p:sp>
          <p:sp>
            <p:nvSpPr>
              <p:cNvPr id="129" name="TextBox 128"/>
              <p:cNvSpPr txBox="1"/>
              <p:nvPr/>
            </p:nvSpPr>
            <p:spPr>
              <a:xfrm>
                <a:off x="4452597" y="4493738"/>
                <a:ext cx="278141" cy="185020"/>
              </a:xfrm>
              <a:prstGeom prst="rect">
                <a:avLst/>
              </a:prstGeom>
              <a:grpFill/>
              <a:ln>
                <a:noFill/>
              </a:ln>
            </p:spPr>
            <p:txBody>
              <a:bodyPr wrap="square" lIns="0" tIns="0" rIns="0" bIns="0" rtlCol="0">
                <a:noAutofit/>
              </a:bodyPr>
              <a:lstStyle/>
              <a:p>
                <a:pPr marL="0" marR="0" lvl="0" indent="0" algn="ctr" defTabSz="932742" eaLnBrk="1" fontAlgn="auto" latinLnBrk="0" hangingPunct="1">
                  <a:lnSpc>
                    <a:spcPct val="90000"/>
                  </a:lnSpc>
                  <a:spcBef>
                    <a:spcPts val="0"/>
                  </a:spcBef>
                  <a:spcAft>
                    <a:spcPts val="600"/>
                  </a:spcAft>
                  <a:buClrTx/>
                  <a:buSzTx/>
                  <a:buFontTx/>
                  <a:buNone/>
                  <a:tabLst/>
                  <a:defRPr/>
                </a:pPr>
                <a:endParaRPr kumimoji="0" lang="en-US" sz="200" b="0" i="0" u="none" strike="noStrike" kern="0" cap="none" spc="0" normalizeH="0" baseline="0" noProof="0" dirty="0">
                  <a:ln>
                    <a:noFill/>
                  </a:ln>
                  <a:solidFill>
                    <a:srgbClr val="505050"/>
                  </a:solidFill>
                  <a:effectLst/>
                  <a:uLnTx/>
                  <a:uFillTx/>
                  <a:latin typeface="Cambria" panose="02040503050406030204" pitchFamily="18" charset="0"/>
                  <a:ea typeface="Arial Unicode MS" panose="020B0604020202020204" pitchFamily="34" charset="-128"/>
                  <a:cs typeface="Arial Unicode MS" panose="020B0604020202020204" pitchFamily="34" charset="-128"/>
                </a:endParaRPr>
              </a:p>
            </p:txBody>
          </p:sp>
          <p:cxnSp>
            <p:nvCxnSpPr>
              <p:cNvPr id="130" name="Straight Connector 129"/>
              <p:cNvCxnSpPr/>
              <p:nvPr/>
            </p:nvCxnSpPr>
            <p:spPr>
              <a:xfrm>
                <a:off x="3390672" y="4341996"/>
                <a:ext cx="1212259" cy="0"/>
              </a:xfrm>
              <a:prstGeom prst="line">
                <a:avLst/>
              </a:prstGeom>
              <a:grpFill/>
              <a:ln w="38100" cap="flat" cmpd="sng" algn="ctr">
                <a:solidFill>
                  <a:schemeClr val="bg1"/>
                </a:solidFill>
                <a:prstDash val="solid"/>
                <a:miter lim="800000"/>
                <a:headEnd type="none"/>
                <a:tailEnd type="none"/>
              </a:ln>
              <a:effectLst/>
            </p:spPr>
          </p:cxnSp>
          <p:cxnSp>
            <p:nvCxnSpPr>
              <p:cNvPr id="131" name="Straight Connector 130"/>
              <p:cNvCxnSpPr>
                <a:endCxn id="125" idx="0"/>
              </p:cNvCxnSpPr>
              <p:nvPr/>
            </p:nvCxnSpPr>
            <p:spPr>
              <a:xfrm>
                <a:off x="3404791" y="4322989"/>
                <a:ext cx="0" cy="170750"/>
              </a:xfrm>
              <a:prstGeom prst="line">
                <a:avLst/>
              </a:prstGeom>
              <a:grpFill/>
              <a:ln w="38100" cap="flat" cmpd="sng" algn="ctr">
                <a:solidFill>
                  <a:schemeClr val="bg1"/>
                </a:solidFill>
                <a:prstDash val="solid"/>
                <a:miter lim="800000"/>
                <a:headEnd type="none"/>
                <a:tailEnd type="none"/>
              </a:ln>
              <a:effectLst/>
            </p:spPr>
          </p:cxnSp>
          <p:cxnSp>
            <p:nvCxnSpPr>
              <p:cNvPr id="132" name="Straight Connector 131"/>
              <p:cNvCxnSpPr>
                <a:endCxn id="126" idx="0"/>
              </p:cNvCxnSpPr>
              <p:nvPr/>
            </p:nvCxnSpPr>
            <p:spPr>
              <a:xfrm>
                <a:off x="3701510" y="4333343"/>
                <a:ext cx="0" cy="160395"/>
              </a:xfrm>
              <a:prstGeom prst="line">
                <a:avLst/>
              </a:prstGeom>
              <a:grpFill/>
              <a:ln w="38100" cap="flat" cmpd="sng" algn="ctr">
                <a:solidFill>
                  <a:schemeClr val="bg1"/>
                </a:solidFill>
                <a:prstDash val="solid"/>
                <a:miter lim="800000"/>
                <a:headEnd type="none"/>
                <a:tailEnd type="none"/>
              </a:ln>
              <a:effectLst/>
            </p:spPr>
          </p:cxnSp>
          <p:cxnSp>
            <p:nvCxnSpPr>
              <p:cNvPr id="133" name="Straight Connector 132"/>
              <p:cNvCxnSpPr>
                <a:endCxn id="127" idx="0"/>
              </p:cNvCxnSpPr>
              <p:nvPr/>
            </p:nvCxnSpPr>
            <p:spPr>
              <a:xfrm>
                <a:off x="3996457" y="4244683"/>
                <a:ext cx="1772" cy="249055"/>
              </a:xfrm>
              <a:prstGeom prst="line">
                <a:avLst/>
              </a:prstGeom>
              <a:grpFill/>
              <a:ln w="38100" cap="flat" cmpd="sng" algn="ctr">
                <a:solidFill>
                  <a:schemeClr val="bg1"/>
                </a:solidFill>
                <a:prstDash val="solid"/>
                <a:miter lim="800000"/>
                <a:headEnd type="none"/>
                <a:tailEnd type="none"/>
              </a:ln>
              <a:effectLst/>
            </p:spPr>
          </p:cxnSp>
          <p:cxnSp>
            <p:nvCxnSpPr>
              <p:cNvPr id="134" name="Straight Connector 133"/>
              <p:cNvCxnSpPr>
                <a:endCxn id="129" idx="0"/>
              </p:cNvCxnSpPr>
              <p:nvPr/>
            </p:nvCxnSpPr>
            <p:spPr>
              <a:xfrm>
                <a:off x="4591668" y="4322989"/>
                <a:ext cx="0" cy="170749"/>
              </a:xfrm>
              <a:prstGeom prst="line">
                <a:avLst/>
              </a:prstGeom>
              <a:grpFill/>
              <a:ln w="38100" cap="flat" cmpd="sng" algn="ctr">
                <a:solidFill>
                  <a:schemeClr val="bg1"/>
                </a:solidFill>
                <a:prstDash val="solid"/>
                <a:miter lim="800000"/>
                <a:headEnd type="none"/>
                <a:tailEnd type="none"/>
              </a:ln>
              <a:effectLst/>
            </p:spPr>
          </p:cxnSp>
          <p:cxnSp>
            <p:nvCxnSpPr>
              <p:cNvPr id="135" name="Straight Connector 134"/>
              <p:cNvCxnSpPr>
                <a:endCxn id="128" idx="0"/>
              </p:cNvCxnSpPr>
              <p:nvPr/>
            </p:nvCxnSpPr>
            <p:spPr>
              <a:xfrm>
                <a:off x="4294948" y="4333343"/>
                <a:ext cx="0" cy="160395"/>
              </a:xfrm>
              <a:prstGeom prst="line">
                <a:avLst/>
              </a:prstGeom>
              <a:grpFill/>
              <a:ln w="38100" cap="flat" cmpd="sng" algn="ctr">
                <a:solidFill>
                  <a:schemeClr val="bg1"/>
                </a:solidFill>
                <a:prstDash val="solid"/>
                <a:miter lim="800000"/>
                <a:headEnd type="none"/>
                <a:tailEnd type="none"/>
              </a:ln>
              <a:effectLst/>
            </p:spPr>
          </p:cxnSp>
        </p:grpSp>
        <p:sp>
          <p:nvSpPr>
            <p:cNvPr id="123" name="TextBox 122"/>
            <p:cNvSpPr txBox="1"/>
            <p:nvPr/>
          </p:nvSpPr>
          <p:spPr>
            <a:xfrm>
              <a:off x="3103934" y="3735060"/>
              <a:ext cx="1780424" cy="201907"/>
            </a:xfrm>
            <a:prstGeom prst="rect">
              <a:avLst/>
            </a:prstGeom>
            <a:noFill/>
          </p:spPr>
          <p:txBody>
            <a:bodyPr wrap="square" lIns="0" tIns="0" rIns="0" bIns="0"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Segoe UI"/>
                </a:rPr>
                <a:t>Azure Data Lake</a:t>
              </a:r>
              <a:r>
                <a:rPr kumimoji="0" lang="en-US" sz="1400" b="0" i="0" u="none" strike="noStrike" kern="0" cap="none" spc="0" normalizeH="0" noProof="0" dirty="0">
                  <a:ln>
                    <a:noFill/>
                  </a:ln>
                  <a:solidFill>
                    <a:srgbClr val="FFFFFF"/>
                  </a:solidFill>
                  <a:effectLst/>
                  <a:uLnTx/>
                  <a:uFillTx/>
                  <a:latin typeface="Segoe UI"/>
                </a:rPr>
                <a:t> </a:t>
              </a:r>
              <a:r>
                <a:rPr kumimoji="0" lang="en-US" sz="1400" b="0" i="0" u="none" strike="noStrike" kern="0" cap="none" spc="0" normalizeH="0" baseline="0" noProof="0" dirty="0">
                  <a:ln>
                    <a:noFill/>
                  </a:ln>
                  <a:solidFill>
                    <a:srgbClr val="FFFFFF"/>
                  </a:solidFill>
                  <a:effectLst/>
                  <a:uLnTx/>
                  <a:uFillTx/>
                  <a:latin typeface="Segoe UI"/>
                </a:rPr>
                <a:t>Store</a:t>
              </a:r>
            </a:p>
          </p:txBody>
        </p:sp>
        <p:sp>
          <p:nvSpPr>
            <p:cNvPr id="107" name="Freeform 5"/>
            <p:cNvSpPr>
              <a:spLocks noEditPoints="1"/>
            </p:cNvSpPr>
            <p:nvPr/>
          </p:nvSpPr>
          <p:spPr bwMode="auto">
            <a:xfrm>
              <a:off x="3800794" y="3320081"/>
              <a:ext cx="386704" cy="304332"/>
            </a:xfrm>
            <a:custGeom>
              <a:avLst/>
              <a:gdLst>
                <a:gd name="T0" fmla="*/ 3752 w 5983"/>
                <a:gd name="T1" fmla="*/ 2549 h 4697"/>
                <a:gd name="T2" fmla="*/ 2693 w 5983"/>
                <a:gd name="T3" fmla="*/ 4063 h 4697"/>
                <a:gd name="T4" fmla="*/ 2651 w 5983"/>
                <a:gd name="T5" fmla="*/ 4087 h 4697"/>
                <a:gd name="T6" fmla="*/ 2627 w 5983"/>
                <a:gd name="T7" fmla="*/ 4081 h 4697"/>
                <a:gd name="T8" fmla="*/ 2603 w 5983"/>
                <a:gd name="T9" fmla="*/ 4021 h 4697"/>
                <a:gd name="T10" fmla="*/ 2878 w 5983"/>
                <a:gd name="T11" fmla="*/ 3117 h 4697"/>
                <a:gd name="T12" fmla="*/ 2262 w 5983"/>
                <a:gd name="T13" fmla="*/ 3117 h 4697"/>
                <a:gd name="T14" fmla="*/ 2214 w 5983"/>
                <a:gd name="T15" fmla="*/ 3087 h 4697"/>
                <a:gd name="T16" fmla="*/ 2220 w 5983"/>
                <a:gd name="T17" fmla="*/ 3034 h 4697"/>
                <a:gd name="T18" fmla="*/ 3249 w 5983"/>
                <a:gd name="T19" fmla="*/ 1538 h 4697"/>
                <a:gd name="T20" fmla="*/ 3291 w 5983"/>
                <a:gd name="T21" fmla="*/ 1514 h 4697"/>
                <a:gd name="T22" fmla="*/ 3315 w 5983"/>
                <a:gd name="T23" fmla="*/ 1520 h 4697"/>
                <a:gd name="T24" fmla="*/ 3339 w 5983"/>
                <a:gd name="T25" fmla="*/ 1580 h 4697"/>
                <a:gd name="T26" fmla="*/ 3075 w 5983"/>
                <a:gd name="T27" fmla="*/ 2465 h 4697"/>
                <a:gd name="T28" fmla="*/ 3710 w 5983"/>
                <a:gd name="T29" fmla="*/ 2465 h 4697"/>
                <a:gd name="T30" fmla="*/ 3763 w 5983"/>
                <a:gd name="T31" fmla="*/ 2519 h 4697"/>
                <a:gd name="T32" fmla="*/ 3752 w 5983"/>
                <a:gd name="T33" fmla="*/ 2549 h 4697"/>
                <a:gd name="T34" fmla="*/ 5750 w 5983"/>
                <a:gd name="T35" fmla="*/ 754 h 4697"/>
                <a:gd name="T36" fmla="*/ 0 w 5983"/>
                <a:gd name="T37" fmla="*/ 754 h 4697"/>
                <a:gd name="T38" fmla="*/ 0 w 5983"/>
                <a:gd name="T39" fmla="*/ 4326 h 4697"/>
                <a:gd name="T40" fmla="*/ 371 w 5983"/>
                <a:gd name="T41" fmla="*/ 4697 h 4697"/>
                <a:gd name="T42" fmla="*/ 5612 w 5983"/>
                <a:gd name="T43" fmla="*/ 4697 h 4697"/>
                <a:gd name="T44" fmla="*/ 5983 w 5983"/>
                <a:gd name="T45" fmla="*/ 4326 h 4697"/>
                <a:gd name="T46" fmla="*/ 5983 w 5983"/>
                <a:gd name="T47" fmla="*/ 1095 h 4697"/>
                <a:gd name="T48" fmla="*/ 5750 w 5983"/>
                <a:gd name="T49" fmla="*/ 754 h 4697"/>
                <a:gd name="T50" fmla="*/ 3536 w 5983"/>
                <a:gd name="T51" fmla="*/ 485 h 4697"/>
                <a:gd name="T52" fmla="*/ 3363 w 5983"/>
                <a:gd name="T53" fmla="*/ 186 h 4697"/>
                <a:gd name="T54" fmla="*/ 3040 w 5983"/>
                <a:gd name="T55" fmla="*/ 0 h 4697"/>
                <a:gd name="T56" fmla="*/ 371 w 5983"/>
                <a:gd name="T57" fmla="*/ 0 h 4697"/>
                <a:gd name="T58" fmla="*/ 0 w 5983"/>
                <a:gd name="T59" fmla="*/ 371 h 4697"/>
                <a:gd name="T60" fmla="*/ 0 w 5983"/>
                <a:gd name="T61" fmla="*/ 563 h 4697"/>
                <a:gd name="T62" fmla="*/ 3602 w 5983"/>
                <a:gd name="T63" fmla="*/ 563 h 4697"/>
                <a:gd name="T64" fmla="*/ 3536 w 5983"/>
                <a:gd name="T65" fmla="*/ 485 h 4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83" h="4697">
                  <a:moveTo>
                    <a:pt x="3752" y="2549"/>
                  </a:moveTo>
                  <a:lnTo>
                    <a:pt x="2693" y="4063"/>
                  </a:lnTo>
                  <a:cubicBezTo>
                    <a:pt x="2681" y="4075"/>
                    <a:pt x="2669" y="4087"/>
                    <a:pt x="2651" y="4087"/>
                  </a:cubicBezTo>
                  <a:cubicBezTo>
                    <a:pt x="2645" y="4087"/>
                    <a:pt x="2633" y="4087"/>
                    <a:pt x="2627" y="4081"/>
                  </a:cubicBezTo>
                  <a:cubicBezTo>
                    <a:pt x="2603" y="4069"/>
                    <a:pt x="2591" y="4045"/>
                    <a:pt x="2603" y="4021"/>
                  </a:cubicBezTo>
                  <a:lnTo>
                    <a:pt x="2878" y="3117"/>
                  </a:lnTo>
                  <a:lnTo>
                    <a:pt x="2262" y="3117"/>
                  </a:lnTo>
                  <a:cubicBezTo>
                    <a:pt x="2244" y="3117"/>
                    <a:pt x="2226" y="3105"/>
                    <a:pt x="2214" y="3087"/>
                  </a:cubicBezTo>
                  <a:cubicBezTo>
                    <a:pt x="2208" y="3070"/>
                    <a:pt x="2208" y="3052"/>
                    <a:pt x="2220" y="3034"/>
                  </a:cubicBezTo>
                  <a:lnTo>
                    <a:pt x="3249" y="1538"/>
                  </a:lnTo>
                  <a:cubicBezTo>
                    <a:pt x="3261" y="1526"/>
                    <a:pt x="3273" y="1514"/>
                    <a:pt x="3291" y="1514"/>
                  </a:cubicBezTo>
                  <a:cubicBezTo>
                    <a:pt x="3297" y="1514"/>
                    <a:pt x="3303" y="1514"/>
                    <a:pt x="3315" y="1520"/>
                  </a:cubicBezTo>
                  <a:cubicBezTo>
                    <a:pt x="3339" y="1532"/>
                    <a:pt x="3351" y="1556"/>
                    <a:pt x="3339" y="1580"/>
                  </a:cubicBezTo>
                  <a:lnTo>
                    <a:pt x="3075" y="2465"/>
                  </a:lnTo>
                  <a:lnTo>
                    <a:pt x="3710" y="2465"/>
                  </a:lnTo>
                  <a:cubicBezTo>
                    <a:pt x="3740" y="2465"/>
                    <a:pt x="3763" y="2489"/>
                    <a:pt x="3763" y="2519"/>
                  </a:cubicBezTo>
                  <a:cubicBezTo>
                    <a:pt x="3763" y="2531"/>
                    <a:pt x="3758" y="2537"/>
                    <a:pt x="3752" y="2549"/>
                  </a:cubicBezTo>
                  <a:close/>
                  <a:moveTo>
                    <a:pt x="5750" y="754"/>
                  </a:moveTo>
                  <a:lnTo>
                    <a:pt x="0" y="754"/>
                  </a:lnTo>
                  <a:lnTo>
                    <a:pt x="0" y="4326"/>
                  </a:lnTo>
                  <a:cubicBezTo>
                    <a:pt x="0" y="4529"/>
                    <a:pt x="168" y="4697"/>
                    <a:pt x="371" y="4697"/>
                  </a:cubicBezTo>
                  <a:lnTo>
                    <a:pt x="5612" y="4697"/>
                  </a:lnTo>
                  <a:cubicBezTo>
                    <a:pt x="5816" y="4697"/>
                    <a:pt x="5983" y="4529"/>
                    <a:pt x="5983" y="4326"/>
                  </a:cubicBezTo>
                  <a:lnTo>
                    <a:pt x="5983" y="1095"/>
                  </a:lnTo>
                  <a:cubicBezTo>
                    <a:pt x="5983" y="946"/>
                    <a:pt x="5887" y="814"/>
                    <a:pt x="5750" y="754"/>
                  </a:cubicBezTo>
                  <a:close/>
                  <a:moveTo>
                    <a:pt x="3536" y="485"/>
                  </a:moveTo>
                  <a:lnTo>
                    <a:pt x="3363" y="186"/>
                  </a:lnTo>
                  <a:cubicBezTo>
                    <a:pt x="3297" y="72"/>
                    <a:pt x="3171" y="0"/>
                    <a:pt x="3040" y="0"/>
                  </a:cubicBezTo>
                  <a:lnTo>
                    <a:pt x="371" y="0"/>
                  </a:lnTo>
                  <a:cubicBezTo>
                    <a:pt x="168" y="0"/>
                    <a:pt x="0" y="168"/>
                    <a:pt x="0" y="371"/>
                  </a:cubicBezTo>
                  <a:lnTo>
                    <a:pt x="0" y="563"/>
                  </a:lnTo>
                  <a:lnTo>
                    <a:pt x="3602" y="563"/>
                  </a:lnTo>
                  <a:cubicBezTo>
                    <a:pt x="3572" y="545"/>
                    <a:pt x="3554" y="515"/>
                    <a:pt x="3536" y="485"/>
                  </a:cubicBezTo>
                  <a:close/>
                </a:path>
              </a:pathLst>
            </a:custGeom>
            <a:solidFill>
              <a:schemeClr val="bg1"/>
            </a:solidFill>
            <a:ln w="0">
              <a:noFill/>
              <a:prstDash val="solid"/>
              <a:round/>
              <a:headEnd/>
              <a:tailEnd/>
            </a:ln>
          </p:spPr>
          <p:txBody>
            <a:bodyPr vert="horz" wrap="square" lIns="74702" tIns="37351" rIns="74702" bIns="37351" numCol="1" anchor="t" anchorCtr="0" compatLnSpc="1">
              <a:prstTxWarp prst="textNoShape">
                <a:avLst/>
              </a:prstTxWarp>
            </a:bodyPr>
            <a:lstStyle/>
            <a:p>
              <a:pPr defTabSz="896350" fontAlgn="base">
                <a:spcBef>
                  <a:spcPct val="0"/>
                </a:spcBef>
                <a:spcAft>
                  <a:spcPct val="0"/>
                </a:spcAft>
              </a:pPr>
              <a:endParaRPr lang="en-US" sz="2353">
                <a:solidFill>
                  <a:prstClr val="white"/>
                </a:solidFill>
              </a:endParaRPr>
            </a:p>
          </p:txBody>
        </p:sp>
      </p:grpSp>
      <p:grpSp>
        <p:nvGrpSpPr>
          <p:cNvPr id="31" name="Group 30"/>
          <p:cNvGrpSpPr/>
          <p:nvPr/>
        </p:nvGrpSpPr>
        <p:grpSpPr>
          <a:xfrm>
            <a:off x="666367" y="2852498"/>
            <a:ext cx="1936656" cy="2529752"/>
            <a:chOff x="564767" y="2852498"/>
            <a:chExt cx="1936656" cy="2529752"/>
          </a:xfrm>
        </p:grpSpPr>
        <p:grpSp>
          <p:nvGrpSpPr>
            <p:cNvPr id="77" name="Group 76"/>
            <p:cNvGrpSpPr/>
            <p:nvPr/>
          </p:nvGrpSpPr>
          <p:grpSpPr>
            <a:xfrm>
              <a:off x="564767" y="3494905"/>
              <a:ext cx="940903" cy="602532"/>
              <a:chOff x="787287" y="2926584"/>
              <a:chExt cx="1070933" cy="685800"/>
            </a:xfrm>
          </p:grpSpPr>
          <p:sp>
            <p:nvSpPr>
              <p:cNvPr id="105" name="Rectangle 104"/>
              <p:cNvSpPr/>
              <p:nvPr>
                <p:custDataLst>
                  <p:tags r:id="rId8"/>
                </p:custDataLst>
              </p:nvPr>
            </p:nvSpPr>
            <p:spPr bwMode="auto">
              <a:xfrm>
                <a:off x="787287" y="2926584"/>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LOB Applications</a:t>
                </a:r>
              </a:p>
            </p:txBody>
          </p:sp>
          <p:sp>
            <p:nvSpPr>
              <p:cNvPr id="106" name="Round Diagonal Corner Rectangle 53"/>
              <p:cNvSpPr/>
              <p:nvPr/>
            </p:nvSpPr>
            <p:spPr bwMode="auto">
              <a:xfrm>
                <a:off x="1225625" y="3046306"/>
                <a:ext cx="239150" cy="272215"/>
              </a:xfrm>
              <a:custGeom>
                <a:avLst/>
                <a:gdLst/>
                <a:ahLst/>
                <a:cxnLst/>
                <a:rect l="l" t="t" r="r" b="b"/>
                <a:pathLst>
                  <a:path w="3235820" h="3683194">
                    <a:moveTo>
                      <a:pt x="595560" y="650095"/>
                    </a:moveTo>
                    <a:lnTo>
                      <a:pt x="1886300" y="650095"/>
                    </a:lnTo>
                    <a:lnTo>
                      <a:pt x="1886300" y="1018395"/>
                    </a:lnTo>
                    <a:lnTo>
                      <a:pt x="595560" y="1018395"/>
                    </a:lnTo>
                    <a:close/>
                    <a:moveTo>
                      <a:pt x="2054321" y="226077"/>
                    </a:moveTo>
                    <a:lnTo>
                      <a:pt x="520579" y="233218"/>
                    </a:lnTo>
                    <a:cubicBezTo>
                      <a:pt x="362905" y="233218"/>
                      <a:pt x="242283" y="270202"/>
                      <a:pt x="235081" y="524949"/>
                    </a:cubicBezTo>
                    <a:lnTo>
                      <a:pt x="235081" y="3449976"/>
                    </a:lnTo>
                    <a:lnTo>
                      <a:pt x="2715242" y="3449976"/>
                    </a:lnTo>
                    <a:cubicBezTo>
                      <a:pt x="2937738" y="3478785"/>
                      <a:pt x="3000739" y="3319364"/>
                      <a:pt x="3000739" y="3158245"/>
                    </a:cubicBezTo>
                    <a:lnTo>
                      <a:pt x="3000739" y="1068756"/>
                    </a:lnTo>
                    <a:lnTo>
                      <a:pt x="2242421" y="1068756"/>
                    </a:lnTo>
                    <a:cubicBezTo>
                      <a:pt x="2138537" y="1068756"/>
                      <a:pt x="2054321" y="984540"/>
                      <a:pt x="2054321" y="880655"/>
                    </a:cubicBezTo>
                    <a:close/>
                    <a:moveTo>
                      <a:pt x="334033" y="0"/>
                    </a:moveTo>
                    <a:lnTo>
                      <a:pt x="2218267" y="0"/>
                    </a:lnTo>
                    <a:lnTo>
                      <a:pt x="3235820" y="939280"/>
                    </a:lnTo>
                    <a:lnTo>
                      <a:pt x="3235820" y="3349162"/>
                    </a:lnTo>
                    <a:cubicBezTo>
                      <a:pt x="3235820" y="3533642"/>
                      <a:pt x="3086268" y="3683194"/>
                      <a:pt x="2901788" y="3683194"/>
                    </a:cubicBezTo>
                    <a:lnTo>
                      <a:pt x="0" y="3683194"/>
                    </a:lnTo>
                    <a:lnTo>
                      <a:pt x="0" y="334033"/>
                    </a:lnTo>
                    <a:cubicBezTo>
                      <a:pt x="0" y="149553"/>
                      <a:pt x="149553" y="0"/>
                      <a:pt x="334033" y="0"/>
                    </a:cubicBezTo>
                    <a:close/>
                  </a:path>
                </a:pathLst>
              </a:cu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91440" tIns="45720" rIns="45720" bIns="91440" numCol="1" spcCol="0" rtlCol="0" fromWordArt="0" anchor="b" anchorCtr="0" forceAA="0" compatLnSpc="1">
                <a:prstTxWarp prst="textNoShape">
                  <a:avLst/>
                </a:prstTxWarp>
                <a:noAutofit/>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en-US" sz="1100" b="0" i="0" u="none" strike="noStrike" kern="0" cap="none" spc="-50" normalizeH="0" baseline="0" noProof="0" dirty="0">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grpSp>
        <p:grpSp>
          <p:nvGrpSpPr>
            <p:cNvPr id="78" name="Group 77"/>
            <p:cNvGrpSpPr/>
            <p:nvPr/>
          </p:nvGrpSpPr>
          <p:grpSpPr>
            <a:xfrm>
              <a:off x="1560520" y="2852498"/>
              <a:ext cx="940903" cy="602532"/>
              <a:chOff x="1589220" y="3614946"/>
              <a:chExt cx="1070933" cy="685800"/>
            </a:xfrm>
          </p:grpSpPr>
          <p:sp>
            <p:nvSpPr>
              <p:cNvPr id="103" name="Rectangle 102"/>
              <p:cNvSpPr/>
              <p:nvPr>
                <p:custDataLst>
                  <p:tags r:id="rId7"/>
                </p:custDataLst>
              </p:nvPr>
            </p:nvSpPr>
            <p:spPr bwMode="auto">
              <a:xfrm>
                <a:off x="1589220" y="3614946"/>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Social</a:t>
                </a:r>
              </a:p>
            </p:txBody>
          </p:sp>
          <p:sp>
            <p:nvSpPr>
              <p:cNvPr id="104" name="Freeform 13"/>
              <p:cNvSpPr>
                <a:spLocks noChangeAspect="1" noEditPoints="1"/>
              </p:cNvSpPr>
              <p:nvPr/>
            </p:nvSpPr>
            <p:spPr bwMode="black">
              <a:xfrm>
                <a:off x="1907537" y="3746090"/>
                <a:ext cx="434298" cy="376604"/>
              </a:xfrm>
              <a:custGeom>
                <a:avLst/>
                <a:gdLst>
                  <a:gd name="T0" fmla="*/ 344 w 414"/>
                  <a:gd name="T1" fmla="*/ 55 h 353"/>
                  <a:gd name="T2" fmla="*/ 296 w 414"/>
                  <a:gd name="T3" fmla="*/ 9 h 353"/>
                  <a:gd name="T4" fmla="*/ 206 w 414"/>
                  <a:gd name="T5" fmla="*/ 45 h 353"/>
                  <a:gd name="T6" fmla="*/ 0 w 414"/>
                  <a:gd name="T7" fmla="*/ 174 h 353"/>
                  <a:gd name="T8" fmla="*/ 158 w 414"/>
                  <a:gd name="T9" fmla="*/ 278 h 353"/>
                  <a:gd name="T10" fmla="*/ 160 w 414"/>
                  <a:gd name="T11" fmla="*/ 278 h 353"/>
                  <a:gd name="T12" fmla="*/ 160 w 414"/>
                  <a:gd name="T13" fmla="*/ 332 h 353"/>
                  <a:gd name="T14" fmla="*/ 133 w 414"/>
                  <a:gd name="T15" fmla="*/ 337 h 353"/>
                  <a:gd name="T16" fmla="*/ 128 w 414"/>
                  <a:gd name="T17" fmla="*/ 347 h 353"/>
                  <a:gd name="T18" fmla="*/ 137 w 414"/>
                  <a:gd name="T19" fmla="*/ 352 h 353"/>
                  <a:gd name="T20" fmla="*/ 137 w 414"/>
                  <a:gd name="T21" fmla="*/ 352 h 353"/>
                  <a:gd name="T22" fmla="*/ 176 w 414"/>
                  <a:gd name="T23" fmla="*/ 346 h 353"/>
                  <a:gd name="T24" fmla="*/ 215 w 414"/>
                  <a:gd name="T25" fmla="*/ 352 h 353"/>
                  <a:gd name="T26" fmla="*/ 218 w 414"/>
                  <a:gd name="T27" fmla="*/ 352 h 353"/>
                  <a:gd name="T28" fmla="*/ 224 w 414"/>
                  <a:gd name="T29" fmla="*/ 347 h 353"/>
                  <a:gd name="T30" fmla="*/ 245 w 414"/>
                  <a:gd name="T31" fmla="*/ 352 h 353"/>
                  <a:gd name="T32" fmla="*/ 248 w 414"/>
                  <a:gd name="T33" fmla="*/ 352 h 353"/>
                  <a:gd name="T34" fmla="*/ 255 w 414"/>
                  <a:gd name="T35" fmla="*/ 347 h 353"/>
                  <a:gd name="T36" fmla="*/ 250 w 414"/>
                  <a:gd name="T37" fmla="*/ 337 h 353"/>
                  <a:gd name="T38" fmla="*/ 207 w 414"/>
                  <a:gd name="T39" fmla="*/ 331 h 353"/>
                  <a:gd name="T40" fmla="*/ 207 w 414"/>
                  <a:gd name="T41" fmla="*/ 271 h 353"/>
                  <a:gd name="T42" fmla="*/ 343 w 414"/>
                  <a:gd name="T43" fmla="*/ 112 h 353"/>
                  <a:gd name="T44" fmla="*/ 414 w 414"/>
                  <a:gd name="T45" fmla="*/ 83 h 353"/>
                  <a:gd name="T46" fmla="*/ 344 w 414"/>
                  <a:gd name="T47" fmla="*/ 55 h 353"/>
                  <a:gd name="T48" fmla="*/ 192 w 414"/>
                  <a:gd name="T49" fmla="*/ 332 h 353"/>
                  <a:gd name="T50" fmla="*/ 192 w 414"/>
                  <a:gd name="T51" fmla="*/ 332 h 353"/>
                  <a:gd name="T52" fmla="*/ 191 w 414"/>
                  <a:gd name="T53" fmla="*/ 332 h 353"/>
                  <a:gd name="T54" fmla="*/ 176 w 414"/>
                  <a:gd name="T55" fmla="*/ 331 h 353"/>
                  <a:gd name="T56" fmla="*/ 175 w 414"/>
                  <a:gd name="T57" fmla="*/ 331 h 353"/>
                  <a:gd name="T58" fmla="*/ 175 w 414"/>
                  <a:gd name="T59" fmla="*/ 277 h 353"/>
                  <a:gd name="T60" fmla="*/ 192 w 414"/>
                  <a:gd name="T61" fmla="*/ 275 h 353"/>
                  <a:gd name="T62" fmla="*/ 192 w 414"/>
                  <a:gd name="T63" fmla="*/ 332 h 353"/>
                  <a:gd name="T64" fmla="*/ 286 w 414"/>
                  <a:gd name="T65" fmla="*/ 82 h 353"/>
                  <a:gd name="T66" fmla="*/ 271 w 414"/>
                  <a:gd name="T67" fmla="*/ 67 h 353"/>
                  <a:gd name="T68" fmla="*/ 286 w 414"/>
                  <a:gd name="T69" fmla="*/ 52 h 353"/>
                  <a:gd name="T70" fmla="*/ 301 w 414"/>
                  <a:gd name="T71" fmla="*/ 67 h 353"/>
                  <a:gd name="T72" fmla="*/ 286 w 414"/>
                  <a:gd name="T73" fmla="*/ 8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4" h="353">
                    <a:moveTo>
                      <a:pt x="344" y="55"/>
                    </a:moveTo>
                    <a:cubicBezTo>
                      <a:pt x="336" y="33"/>
                      <a:pt x="319" y="16"/>
                      <a:pt x="296" y="9"/>
                    </a:cubicBezTo>
                    <a:cubicBezTo>
                      <a:pt x="263" y="0"/>
                      <a:pt x="228" y="11"/>
                      <a:pt x="206" y="45"/>
                    </a:cubicBezTo>
                    <a:cubicBezTo>
                      <a:pt x="145" y="140"/>
                      <a:pt x="71" y="200"/>
                      <a:pt x="0" y="174"/>
                    </a:cubicBezTo>
                    <a:cubicBezTo>
                      <a:pt x="0" y="174"/>
                      <a:pt x="50" y="278"/>
                      <a:pt x="158" y="278"/>
                    </a:cubicBezTo>
                    <a:cubicBezTo>
                      <a:pt x="159" y="278"/>
                      <a:pt x="160" y="278"/>
                      <a:pt x="160" y="278"/>
                    </a:cubicBezTo>
                    <a:cubicBezTo>
                      <a:pt x="160" y="332"/>
                      <a:pt x="160" y="332"/>
                      <a:pt x="160" y="332"/>
                    </a:cubicBezTo>
                    <a:cubicBezTo>
                      <a:pt x="150" y="333"/>
                      <a:pt x="140" y="335"/>
                      <a:pt x="133" y="337"/>
                    </a:cubicBezTo>
                    <a:cubicBezTo>
                      <a:pt x="129" y="339"/>
                      <a:pt x="127" y="343"/>
                      <a:pt x="128" y="347"/>
                    </a:cubicBezTo>
                    <a:cubicBezTo>
                      <a:pt x="129" y="351"/>
                      <a:pt x="134" y="353"/>
                      <a:pt x="137" y="352"/>
                    </a:cubicBezTo>
                    <a:cubicBezTo>
                      <a:pt x="137" y="352"/>
                      <a:pt x="137" y="352"/>
                      <a:pt x="137" y="352"/>
                    </a:cubicBezTo>
                    <a:cubicBezTo>
                      <a:pt x="147" y="348"/>
                      <a:pt x="161" y="346"/>
                      <a:pt x="176" y="346"/>
                    </a:cubicBezTo>
                    <a:cubicBezTo>
                      <a:pt x="192" y="346"/>
                      <a:pt x="206" y="348"/>
                      <a:pt x="215" y="352"/>
                    </a:cubicBezTo>
                    <a:cubicBezTo>
                      <a:pt x="216" y="352"/>
                      <a:pt x="217" y="352"/>
                      <a:pt x="218" y="352"/>
                    </a:cubicBezTo>
                    <a:cubicBezTo>
                      <a:pt x="221" y="352"/>
                      <a:pt x="223" y="350"/>
                      <a:pt x="224" y="347"/>
                    </a:cubicBezTo>
                    <a:cubicBezTo>
                      <a:pt x="232" y="348"/>
                      <a:pt x="240" y="350"/>
                      <a:pt x="245" y="352"/>
                    </a:cubicBezTo>
                    <a:cubicBezTo>
                      <a:pt x="246" y="352"/>
                      <a:pt x="247" y="352"/>
                      <a:pt x="248" y="352"/>
                    </a:cubicBezTo>
                    <a:cubicBezTo>
                      <a:pt x="251" y="352"/>
                      <a:pt x="254" y="350"/>
                      <a:pt x="255" y="347"/>
                    </a:cubicBezTo>
                    <a:cubicBezTo>
                      <a:pt x="256" y="343"/>
                      <a:pt x="254" y="339"/>
                      <a:pt x="250" y="337"/>
                    </a:cubicBezTo>
                    <a:cubicBezTo>
                      <a:pt x="239" y="334"/>
                      <a:pt x="224" y="331"/>
                      <a:pt x="207" y="331"/>
                    </a:cubicBezTo>
                    <a:cubicBezTo>
                      <a:pt x="207" y="271"/>
                      <a:pt x="207" y="271"/>
                      <a:pt x="207" y="271"/>
                    </a:cubicBezTo>
                    <a:cubicBezTo>
                      <a:pt x="283" y="251"/>
                      <a:pt x="323" y="185"/>
                      <a:pt x="343" y="112"/>
                    </a:cubicBezTo>
                    <a:cubicBezTo>
                      <a:pt x="414" y="83"/>
                      <a:pt x="414" y="83"/>
                      <a:pt x="414" y="83"/>
                    </a:cubicBezTo>
                    <a:lnTo>
                      <a:pt x="344" y="55"/>
                    </a:lnTo>
                    <a:close/>
                    <a:moveTo>
                      <a:pt x="192" y="332"/>
                    </a:moveTo>
                    <a:cubicBezTo>
                      <a:pt x="192" y="332"/>
                      <a:pt x="192" y="332"/>
                      <a:pt x="192" y="332"/>
                    </a:cubicBezTo>
                    <a:cubicBezTo>
                      <a:pt x="192" y="332"/>
                      <a:pt x="192" y="332"/>
                      <a:pt x="191" y="332"/>
                    </a:cubicBezTo>
                    <a:cubicBezTo>
                      <a:pt x="187" y="331"/>
                      <a:pt x="181" y="331"/>
                      <a:pt x="176" y="331"/>
                    </a:cubicBezTo>
                    <a:cubicBezTo>
                      <a:pt x="176" y="331"/>
                      <a:pt x="176" y="331"/>
                      <a:pt x="175" y="331"/>
                    </a:cubicBezTo>
                    <a:cubicBezTo>
                      <a:pt x="175" y="277"/>
                      <a:pt x="175" y="277"/>
                      <a:pt x="175" y="277"/>
                    </a:cubicBezTo>
                    <a:cubicBezTo>
                      <a:pt x="181" y="276"/>
                      <a:pt x="187" y="276"/>
                      <a:pt x="192" y="275"/>
                    </a:cubicBezTo>
                    <a:lnTo>
                      <a:pt x="192" y="332"/>
                    </a:lnTo>
                    <a:close/>
                    <a:moveTo>
                      <a:pt x="286" y="82"/>
                    </a:moveTo>
                    <a:cubicBezTo>
                      <a:pt x="278" y="82"/>
                      <a:pt x="271" y="75"/>
                      <a:pt x="271" y="67"/>
                    </a:cubicBezTo>
                    <a:cubicBezTo>
                      <a:pt x="271" y="59"/>
                      <a:pt x="278" y="52"/>
                      <a:pt x="286" y="52"/>
                    </a:cubicBezTo>
                    <a:cubicBezTo>
                      <a:pt x="294" y="52"/>
                      <a:pt x="301" y="59"/>
                      <a:pt x="301" y="67"/>
                    </a:cubicBezTo>
                    <a:cubicBezTo>
                      <a:pt x="301" y="75"/>
                      <a:pt x="294" y="82"/>
                      <a:pt x="286" y="82"/>
                    </a:cubicBezTo>
                    <a:close/>
                  </a:path>
                </a:pathLst>
              </a:custGeom>
              <a:solidFill>
                <a:srgbClr val="0078D7"/>
              </a:solidFill>
              <a:ln w="10795" cap="flat" cmpd="sng" algn="ctr">
                <a:noFill/>
                <a:prstDash val="solid"/>
                <a:headEnd type="none" w="med" len="med"/>
                <a:tailEnd type="none" w="med" len="med"/>
              </a:ln>
              <a:effectLst/>
            </p:spPr>
            <p:txBody>
              <a:bodyPr vert="horz" wrap="square" lIns="89642" tIns="89642" rIns="89642" bIns="89642" numCol="1" rtlCol="0" anchor="ctr" anchorCtr="0" compatLnSpc="1">
                <a:prstTxWarp prst="textNoShape">
                  <a:avLst/>
                </a:prstTxWarp>
              </a:bodyPr>
              <a:lstStyle/>
              <a:p>
                <a:pPr marL="0" marR="0" lvl="0" indent="0" defTabSz="711705" eaLnBrk="1" fontAlgn="auto" latinLnBrk="0" hangingPunct="1">
                  <a:lnSpc>
                    <a:spcPct val="100000"/>
                  </a:lnSpc>
                  <a:spcBef>
                    <a:spcPts val="0"/>
                  </a:spcBef>
                  <a:spcAft>
                    <a:spcPts val="0"/>
                  </a:spcAft>
                  <a:buClrTx/>
                  <a:buSzTx/>
                  <a:buFontTx/>
                  <a:buNone/>
                  <a:tabLst/>
                  <a:defRPr/>
                </a:pPr>
                <a:endParaRPr kumimoji="0" lang="en-US" sz="500" b="0" i="0" u="none" strike="noStrike" kern="0" cap="none" spc="-118" normalizeH="0" baseline="0" noProof="0" dirty="0">
                  <a:ln>
                    <a:noFill/>
                  </a:ln>
                  <a:solidFill>
                    <a:srgbClr val="FFFFFF"/>
                  </a:solidFill>
                  <a:effectLst/>
                  <a:uLnTx/>
                  <a:uFillTx/>
                  <a:latin typeface="Segoe UI"/>
                  <a:ea typeface="+mn-ea"/>
                  <a:cs typeface="+mn-cs"/>
                </a:endParaRPr>
              </a:p>
            </p:txBody>
          </p:sp>
        </p:grpSp>
        <p:grpSp>
          <p:nvGrpSpPr>
            <p:cNvPr id="80" name="Group 79"/>
            <p:cNvGrpSpPr/>
            <p:nvPr/>
          </p:nvGrpSpPr>
          <p:grpSpPr>
            <a:xfrm>
              <a:off x="1560520" y="4779718"/>
              <a:ext cx="940903" cy="602532"/>
              <a:chOff x="787287" y="5120138"/>
              <a:chExt cx="1070933" cy="685800"/>
            </a:xfrm>
          </p:grpSpPr>
          <p:sp>
            <p:nvSpPr>
              <p:cNvPr id="96" name="Rectangle 95"/>
              <p:cNvSpPr/>
              <p:nvPr>
                <p:custDataLst>
                  <p:tags r:id="rId6"/>
                </p:custDataLst>
              </p:nvPr>
            </p:nvSpPr>
            <p:spPr bwMode="auto">
              <a:xfrm>
                <a:off x="787287" y="5120138"/>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Clickstream</a:t>
                </a:r>
              </a:p>
            </p:txBody>
          </p:sp>
          <p:sp>
            <p:nvSpPr>
              <p:cNvPr id="97" name="Freeform 96"/>
              <p:cNvSpPr/>
              <p:nvPr/>
            </p:nvSpPr>
            <p:spPr bwMode="auto">
              <a:xfrm>
                <a:off x="1150008" y="5241702"/>
                <a:ext cx="345491" cy="345489"/>
              </a:xfrm>
              <a:custGeom>
                <a:avLst/>
                <a:gdLst/>
                <a:ahLst/>
                <a:cxnLst/>
                <a:rect l="l" t="t" r="r" b="b"/>
                <a:pathLst>
                  <a:path w="3771688" h="3771678">
                    <a:moveTo>
                      <a:pt x="1170813" y="2357992"/>
                    </a:moveTo>
                    <a:cubicBezTo>
                      <a:pt x="1111992" y="2382777"/>
                      <a:pt x="1047346" y="2396330"/>
                      <a:pt x="979535" y="2396330"/>
                    </a:cubicBezTo>
                    <a:lnTo>
                      <a:pt x="966453" y="2395012"/>
                    </a:lnTo>
                    <a:cubicBezTo>
                      <a:pt x="883319" y="2612303"/>
                      <a:pt x="833420" y="2858368"/>
                      <a:pt x="826353" y="3135160"/>
                    </a:cubicBezTo>
                    <a:cubicBezTo>
                      <a:pt x="1111538" y="3378474"/>
                      <a:pt x="1481600" y="3524821"/>
                      <a:pt x="1885843" y="3524821"/>
                    </a:cubicBezTo>
                    <a:cubicBezTo>
                      <a:pt x="2339009" y="3524821"/>
                      <a:pt x="2749219" y="3340908"/>
                      <a:pt x="3045852" y="3043597"/>
                    </a:cubicBezTo>
                    <a:cubicBezTo>
                      <a:pt x="2805887" y="3038579"/>
                      <a:pt x="2587112" y="3013186"/>
                      <a:pt x="2388278" y="2969814"/>
                    </a:cubicBezTo>
                    <a:cubicBezTo>
                      <a:pt x="2331347" y="3055619"/>
                      <a:pt x="2233838" y="3112082"/>
                      <a:pt x="2123141" y="3112082"/>
                    </a:cubicBezTo>
                    <a:cubicBezTo>
                      <a:pt x="1947210" y="3112082"/>
                      <a:pt x="1804590" y="2969463"/>
                      <a:pt x="1804590" y="2793533"/>
                    </a:cubicBezTo>
                    <a:lnTo>
                      <a:pt x="1805949" y="2780055"/>
                    </a:lnTo>
                    <a:cubicBezTo>
                      <a:pt x="1549285" y="2666155"/>
                      <a:pt x="1340216" y="2518864"/>
                      <a:pt x="1170813" y="2357992"/>
                    </a:cubicBezTo>
                    <a:close/>
                    <a:moveTo>
                      <a:pt x="1917963" y="1269900"/>
                    </a:moveTo>
                    <a:cubicBezTo>
                      <a:pt x="1742858" y="1377541"/>
                      <a:pt x="1571623" y="1510227"/>
                      <a:pt x="1421807" y="1673923"/>
                    </a:cubicBezTo>
                    <a:cubicBezTo>
                      <a:pt x="1458137" y="1740622"/>
                      <a:pt x="1477533" y="1817212"/>
                      <a:pt x="1477533" y="1898333"/>
                    </a:cubicBezTo>
                    <a:cubicBezTo>
                      <a:pt x="1477533" y="1995213"/>
                      <a:pt x="1449869" y="2085631"/>
                      <a:pt x="1400834" y="2161383"/>
                    </a:cubicBezTo>
                    <a:cubicBezTo>
                      <a:pt x="1556230" y="2298906"/>
                      <a:pt x="1738753" y="2424541"/>
                      <a:pt x="1949562" y="2526931"/>
                    </a:cubicBezTo>
                    <a:cubicBezTo>
                      <a:pt x="1999298" y="2493937"/>
                      <a:pt x="2059006" y="2474984"/>
                      <a:pt x="2123141" y="2474984"/>
                    </a:cubicBezTo>
                    <a:cubicBezTo>
                      <a:pt x="2266947" y="2474984"/>
                      <a:pt x="2388496" y="2570273"/>
                      <a:pt x="2426612" y="2701602"/>
                    </a:cubicBezTo>
                    <a:cubicBezTo>
                      <a:pt x="2672548" y="2766286"/>
                      <a:pt x="2946719" y="2800378"/>
                      <a:pt x="3250025" y="2793803"/>
                    </a:cubicBezTo>
                    <a:cubicBezTo>
                      <a:pt x="3324551" y="2682855"/>
                      <a:pt x="3385478" y="2562082"/>
                      <a:pt x="3429138" y="2433348"/>
                    </a:cubicBezTo>
                    <a:cubicBezTo>
                      <a:pt x="3338857" y="2361270"/>
                      <a:pt x="3226294" y="2282273"/>
                      <a:pt x="3097462" y="2192900"/>
                    </a:cubicBezTo>
                    <a:cubicBezTo>
                      <a:pt x="3035056" y="2253619"/>
                      <a:pt x="2949762" y="2290655"/>
                      <a:pt x="2855817" y="2290655"/>
                    </a:cubicBezTo>
                    <a:cubicBezTo>
                      <a:pt x="2662639" y="2290655"/>
                      <a:pt x="2506038" y="2134055"/>
                      <a:pt x="2506038" y="1940878"/>
                    </a:cubicBezTo>
                    <a:cubicBezTo>
                      <a:pt x="2506038" y="1888016"/>
                      <a:pt x="2517765" y="1837892"/>
                      <a:pt x="2539677" y="1793396"/>
                    </a:cubicBezTo>
                    <a:cubicBezTo>
                      <a:pt x="2341462" y="1643986"/>
                      <a:pt x="2130574" y="1471504"/>
                      <a:pt x="1917963" y="1269900"/>
                    </a:cubicBezTo>
                    <a:close/>
                    <a:moveTo>
                      <a:pt x="513102" y="991965"/>
                    </a:moveTo>
                    <a:cubicBezTo>
                      <a:pt x="344394" y="1248586"/>
                      <a:pt x="246856" y="1555822"/>
                      <a:pt x="246856" y="1885839"/>
                    </a:cubicBezTo>
                    <a:cubicBezTo>
                      <a:pt x="246856" y="2228384"/>
                      <a:pt x="351940" y="2546384"/>
                      <a:pt x="531953" y="2809142"/>
                    </a:cubicBezTo>
                    <a:cubicBezTo>
                      <a:pt x="549141" y="2611547"/>
                      <a:pt x="584950" y="2428200"/>
                      <a:pt x="638399" y="2259547"/>
                    </a:cubicBezTo>
                    <a:cubicBezTo>
                      <a:pt x="541504" y="2169601"/>
                      <a:pt x="481537" y="2040970"/>
                      <a:pt x="481537" y="1898333"/>
                    </a:cubicBezTo>
                    <a:cubicBezTo>
                      <a:pt x="481537" y="1763870"/>
                      <a:pt x="534828" y="1641853"/>
                      <a:pt x="621976" y="1552767"/>
                    </a:cubicBezTo>
                    <a:cubicBezTo>
                      <a:pt x="525006" y="1308454"/>
                      <a:pt x="497710" y="1099531"/>
                      <a:pt x="513102" y="991965"/>
                    </a:cubicBezTo>
                    <a:close/>
                    <a:moveTo>
                      <a:pt x="3156081" y="850671"/>
                    </a:moveTo>
                    <a:cubicBezTo>
                      <a:pt x="2974938" y="846231"/>
                      <a:pt x="2570313" y="925816"/>
                      <a:pt x="2149056" y="1140246"/>
                    </a:cubicBezTo>
                    <a:cubicBezTo>
                      <a:pt x="2305862" y="1298314"/>
                      <a:pt x="2480556" y="1465085"/>
                      <a:pt x="2679283" y="1640508"/>
                    </a:cubicBezTo>
                    <a:cubicBezTo>
                      <a:pt x="2730538" y="1608663"/>
                      <a:pt x="2791127" y="1591101"/>
                      <a:pt x="2855817" y="1591101"/>
                    </a:cubicBezTo>
                    <a:cubicBezTo>
                      <a:pt x="3048995" y="1591101"/>
                      <a:pt x="3205596" y="1747701"/>
                      <a:pt x="3205596" y="1940878"/>
                    </a:cubicBezTo>
                    <a:cubicBezTo>
                      <a:pt x="3205596" y="1983725"/>
                      <a:pt x="3197892" y="2024773"/>
                      <a:pt x="3182681" y="2062298"/>
                    </a:cubicBezTo>
                    <a:cubicBezTo>
                      <a:pt x="3274893" y="2136338"/>
                      <a:pt x="3371714" y="2211317"/>
                      <a:pt x="3473137" y="2287690"/>
                    </a:cubicBezTo>
                    <a:cubicBezTo>
                      <a:pt x="3507571" y="2159450"/>
                      <a:pt x="3524830" y="2024660"/>
                      <a:pt x="3524830" y="1885839"/>
                    </a:cubicBezTo>
                    <a:cubicBezTo>
                      <a:pt x="3524830" y="1493128"/>
                      <a:pt x="3386712" y="1132675"/>
                      <a:pt x="3156081" y="850671"/>
                    </a:cubicBezTo>
                    <a:close/>
                    <a:moveTo>
                      <a:pt x="1167372" y="414437"/>
                    </a:moveTo>
                    <a:cubicBezTo>
                      <a:pt x="994754" y="496757"/>
                      <a:pt x="839843" y="609954"/>
                      <a:pt x="709006" y="746596"/>
                    </a:cubicBezTo>
                    <a:cubicBezTo>
                      <a:pt x="656695" y="881549"/>
                      <a:pt x="694723" y="1138245"/>
                      <a:pt x="834094" y="1424446"/>
                    </a:cubicBezTo>
                    <a:cubicBezTo>
                      <a:pt x="879599" y="1407960"/>
                      <a:pt x="928677" y="1400336"/>
                      <a:pt x="979535" y="1400336"/>
                    </a:cubicBezTo>
                    <a:cubicBezTo>
                      <a:pt x="1017560" y="1400336"/>
                      <a:pt x="1054590" y="1404598"/>
                      <a:pt x="1089967" y="1413579"/>
                    </a:cubicBezTo>
                    <a:cubicBezTo>
                      <a:pt x="1244168" y="1226717"/>
                      <a:pt x="1421621" y="1074480"/>
                      <a:pt x="1607991" y="955200"/>
                    </a:cubicBezTo>
                    <a:cubicBezTo>
                      <a:pt x="1457566" y="792176"/>
                      <a:pt x="1309542" y="612523"/>
                      <a:pt x="1167372" y="414437"/>
                    </a:cubicBezTo>
                    <a:close/>
                    <a:moveTo>
                      <a:pt x="1885843" y="246857"/>
                    </a:moveTo>
                    <a:cubicBezTo>
                      <a:pt x="1714273" y="246857"/>
                      <a:pt x="1548861" y="273219"/>
                      <a:pt x="1393510" y="322354"/>
                    </a:cubicBezTo>
                    <a:cubicBezTo>
                      <a:pt x="1529569" y="475615"/>
                      <a:pt x="1675197" y="641640"/>
                      <a:pt x="1842024" y="820292"/>
                    </a:cubicBezTo>
                    <a:cubicBezTo>
                      <a:pt x="2228189" y="624889"/>
                      <a:pt x="2625611" y="560552"/>
                      <a:pt x="2918518" y="613738"/>
                    </a:cubicBezTo>
                    <a:cubicBezTo>
                      <a:pt x="2636954" y="384188"/>
                      <a:pt x="2277437" y="246857"/>
                      <a:pt x="1885843" y="246857"/>
                    </a:cubicBezTo>
                    <a:close/>
                    <a:moveTo>
                      <a:pt x="1885844" y="0"/>
                    </a:moveTo>
                    <a:cubicBezTo>
                      <a:pt x="2927367" y="0"/>
                      <a:pt x="3771688" y="844319"/>
                      <a:pt x="3771688" y="1885839"/>
                    </a:cubicBezTo>
                    <a:cubicBezTo>
                      <a:pt x="3771688" y="2927359"/>
                      <a:pt x="2927367" y="3771678"/>
                      <a:pt x="1885844" y="3771678"/>
                    </a:cubicBezTo>
                    <a:cubicBezTo>
                      <a:pt x="844321" y="3771678"/>
                      <a:pt x="0" y="2927359"/>
                      <a:pt x="0" y="1885839"/>
                    </a:cubicBezTo>
                    <a:cubicBezTo>
                      <a:pt x="0" y="844319"/>
                      <a:pt x="844321" y="0"/>
                      <a:pt x="1885844" y="0"/>
                    </a:cubicBezTo>
                    <a:close/>
                  </a:path>
                </a:pathLst>
              </a:custGeom>
              <a:solidFill>
                <a:srgbClr val="0078D7"/>
              </a:solidFill>
              <a:ln w="1079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grpSp>
          <p:nvGrpSpPr>
            <p:cNvPr id="81" name="Group 80"/>
            <p:cNvGrpSpPr/>
            <p:nvPr/>
          </p:nvGrpSpPr>
          <p:grpSpPr>
            <a:xfrm>
              <a:off x="1560520" y="4137312"/>
              <a:ext cx="940903" cy="602532"/>
              <a:chOff x="787287" y="4388954"/>
              <a:chExt cx="1070933" cy="685800"/>
            </a:xfrm>
          </p:grpSpPr>
          <p:sp>
            <p:nvSpPr>
              <p:cNvPr id="94" name="Rectangle 93"/>
              <p:cNvSpPr/>
              <p:nvPr>
                <p:custDataLst>
                  <p:tags r:id="rId5"/>
                </p:custDataLst>
              </p:nvPr>
            </p:nvSpPr>
            <p:spPr bwMode="auto">
              <a:xfrm>
                <a:off x="787287" y="4388954"/>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Sensors</a:t>
                </a:r>
              </a:p>
            </p:txBody>
          </p:sp>
          <p:sp>
            <p:nvSpPr>
              <p:cNvPr id="95" name="Frame 5"/>
              <p:cNvSpPr>
                <a:spLocks noChangeAspect="1"/>
              </p:cNvSpPr>
              <p:nvPr/>
            </p:nvSpPr>
            <p:spPr bwMode="auto">
              <a:xfrm>
                <a:off x="1134700" y="4477904"/>
                <a:ext cx="376108" cy="378672"/>
              </a:xfrm>
              <a:custGeom>
                <a:avLst/>
                <a:gdLst/>
                <a:ahLst/>
                <a:cxnLst/>
                <a:rect l="l" t="t" r="r" b="b"/>
                <a:pathLst>
                  <a:path w="914400" h="914400">
                    <a:moveTo>
                      <a:pt x="423625" y="642938"/>
                    </a:moveTo>
                    <a:lnTo>
                      <a:pt x="500064" y="720805"/>
                    </a:lnTo>
                    <a:lnTo>
                      <a:pt x="500064" y="770811"/>
                    </a:lnTo>
                    <a:lnTo>
                      <a:pt x="423625" y="770811"/>
                    </a:lnTo>
                    <a:close/>
                    <a:moveTo>
                      <a:pt x="651511" y="598647"/>
                    </a:moveTo>
                    <a:lnTo>
                      <a:pt x="656512" y="599361"/>
                    </a:lnTo>
                    <a:lnTo>
                      <a:pt x="660798" y="600076"/>
                    </a:lnTo>
                    <a:lnTo>
                      <a:pt x="664370" y="602219"/>
                    </a:lnTo>
                    <a:lnTo>
                      <a:pt x="667942" y="605076"/>
                    </a:lnTo>
                    <a:lnTo>
                      <a:pt x="671514" y="608648"/>
                    </a:lnTo>
                    <a:lnTo>
                      <a:pt x="673657" y="612935"/>
                    </a:lnTo>
                    <a:lnTo>
                      <a:pt x="675086" y="617221"/>
                    </a:lnTo>
                    <a:lnTo>
                      <a:pt x="675800" y="622221"/>
                    </a:lnTo>
                    <a:lnTo>
                      <a:pt x="675086" y="627222"/>
                    </a:lnTo>
                    <a:lnTo>
                      <a:pt x="673657" y="631508"/>
                    </a:lnTo>
                    <a:lnTo>
                      <a:pt x="671514" y="635080"/>
                    </a:lnTo>
                    <a:lnTo>
                      <a:pt x="667942" y="638652"/>
                    </a:lnTo>
                    <a:lnTo>
                      <a:pt x="664370" y="642224"/>
                    </a:lnTo>
                    <a:lnTo>
                      <a:pt x="660798" y="644367"/>
                    </a:lnTo>
                    <a:lnTo>
                      <a:pt x="656512" y="645796"/>
                    </a:lnTo>
                    <a:lnTo>
                      <a:pt x="651511" y="646510"/>
                    </a:lnTo>
                    <a:lnTo>
                      <a:pt x="646510" y="645796"/>
                    </a:lnTo>
                    <a:lnTo>
                      <a:pt x="642224" y="644367"/>
                    </a:lnTo>
                    <a:lnTo>
                      <a:pt x="637937" y="642224"/>
                    </a:lnTo>
                    <a:lnTo>
                      <a:pt x="634365" y="638652"/>
                    </a:lnTo>
                    <a:lnTo>
                      <a:pt x="631508" y="635080"/>
                    </a:lnTo>
                    <a:lnTo>
                      <a:pt x="629365" y="631508"/>
                    </a:lnTo>
                    <a:lnTo>
                      <a:pt x="628650" y="627222"/>
                    </a:lnTo>
                    <a:lnTo>
                      <a:pt x="627936" y="622221"/>
                    </a:lnTo>
                    <a:lnTo>
                      <a:pt x="628650" y="617221"/>
                    </a:lnTo>
                    <a:lnTo>
                      <a:pt x="629365" y="612935"/>
                    </a:lnTo>
                    <a:lnTo>
                      <a:pt x="631508" y="608648"/>
                    </a:lnTo>
                    <a:lnTo>
                      <a:pt x="634365" y="605076"/>
                    </a:lnTo>
                    <a:lnTo>
                      <a:pt x="637937" y="602219"/>
                    </a:lnTo>
                    <a:lnTo>
                      <a:pt x="642224" y="600076"/>
                    </a:lnTo>
                    <a:lnTo>
                      <a:pt x="646510" y="599361"/>
                    </a:lnTo>
                    <a:close/>
                    <a:moveTo>
                      <a:pt x="224314" y="447914"/>
                    </a:moveTo>
                    <a:lnTo>
                      <a:pt x="373619" y="600076"/>
                    </a:lnTo>
                    <a:lnTo>
                      <a:pt x="373619" y="770812"/>
                    </a:lnTo>
                    <a:lnTo>
                      <a:pt x="294323" y="770812"/>
                    </a:lnTo>
                    <a:lnTo>
                      <a:pt x="294323" y="568644"/>
                    </a:lnTo>
                    <a:lnTo>
                      <a:pt x="240030" y="568644"/>
                    </a:lnTo>
                    <a:lnTo>
                      <a:pt x="240030" y="768669"/>
                    </a:lnTo>
                    <a:lnTo>
                      <a:pt x="142161" y="769383"/>
                    </a:lnTo>
                    <a:lnTo>
                      <a:pt x="142161" y="696517"/>
                    </a:lnTo>
                    <a:lnTo>
                      <a:pt x="184309" y="696517"/>
                    </a:lnTo>
                    <a:lnTo>
                      <a:pt x="184309" y="642939"/>
                    </a:lnTo>
                    <a:lnTo>
                      <a:pt x="142161" y="642939"/>
                    </a:lnTo>
                    <a:lnTo>
                      <a:pt x="142161" y="565072"/>
                    </a:lnTo>
                    <a:lnTo>
                      <a:pt x="182166" y="565072"/>
                    </a:lnTo>
                    <a:lnTo>
                      <a:pt x="182166" y="518637"/>
                    </a:lnTo>
                    <a:lnTo>
                      <a:pt x="142161" y="518637"/>
                    </a:lnTo>
                    <a:lnTo>
                      <a:pt x="142161" y="448629"/>
                    </a:lnTo>
                    <a:close/>
                    <a:moveTo>
                      <a:pt x="272891" y="250746"/>
                    </a:moveTo>
                    <a:lnTo>
                      <a:pt x="278606" y="251461"/>
                    </a:lnTo>
                    <a:lnTo>
                      <a:pt x="282892" y="252889"/>
                    </a:lnTo>
                    <a:lnTo>
                      <a:pt x="286464" y="255032"/>
                    </a:lnTo>
                    <a:lnTo>
                      <a:pt x="290036" y="257890"/>
                    </a:lnTo>
                    <a:lnTo>
                      <a:pt x="292894" y="261462"/>
                    </a:lnTo>
                    <a:lnTo>
                      <a:pt x="295037" y="265034"/>
                    </a:lnTo>
                    <a:lnTo>
                      <a:pt x="296466" y="269320"/>
                    </a:lnTo>
                    <a:lnTo>
                      <a:pt x="297180" y="275035"/>
                    </a:lnTo>
                    <a:lnTo>
                      <a:pt x="296466" y="280036"/>
                    </a:lnTo>
                    <a:lnTo>
                      <a:pt x="295037" y="284322"/>
                    </a:lnTo>
                    <a:lnTo>
                      <a:pt x="292894" y="287894"/>
                    </a:lnTo>
                    <a:lnTo>
                      <a:pt x="290036" y="291466"/>
                    </a:lnTo>
                    <a:lnTo>
                      <a:pt x="286464" y="294323"/>
                    </a:lnTo>
                    <a:lnTo>
                      <a:pt x="282892" y="296466"/>
                    </a:lnTo>
                    <a:lnTo>
                      <a:pt x="278606" y="297181"/>
                    </a:lnTo>
                    <a:lnTo>
                      <a:pt x="272891" y="297895"/>
                    </a:lnTo>
                    <a:lnTo>
                      <a:pt x="267890" y="297181"/>
                    </a:lnTo>
                    <a:lnTo>
                      <a:pt x="263604" y="296466"/>
                    </a:lnTo>
                    <a:lnTo>
                      <a:pt x="260032" y="294323"/>
                    </a:lnTo>
                    <a:lnTo>
                      <a:pt x="256460" y="291466"/>
                    </a:lnTo>
                    <a:lnTo>
                      <a:pt x="253603" y="287894"/>
                    </a:lnTo>
                    <a:lnTo>
                      <a:pt x="251459" y="284322"/>
                    </a:lnTo>
                    <a:lnTo>
                      <a:pt x="250031" y="280036"/>
                    </a:lnTo>
                    <a:lnTo>
                      <a:pt x="249316" y="275035"/>
                    </a:lnTo>
                    <a:lnTo>
                      <a:pt x="250031" y="269320"/>
                    </a:lnTo>
                    <a:lnTo>
                      <a:pt x="251459" y="265034"/>
                    </a:lnTo>
                    <a:lnTo>
                      <a:pt x="253603" y="261462"/>
                    </a:lnTo>
                    <a:lnTo>
                      <a:pt x="256460" y="257890"/>
                    </a:lnTo>
                    <a:lnTo>
                      <a:pt x="260032" y="255032"/>
                    </a:lnTo>
                    <a:lnTo>
                      <a:pt x="263604" y="252889"/>
                    </a:lnTo>
                    <a:lnTo>
                      <a:pt x="267890" y="251461"/>
                    </a:lnTo>
                    <a:close/>
                    <a:moveTo>
                      <a:pt x="722947" y="147876"/>
                    </a:moveTo>
                    <a:lnTo>
                      <a:pt x="770811" y="147876"/>
                    </a:lnTo>
                    <a:lnTo>
                      <a:pt x="770811" y="227171"/>
                    </a:lnTo>
                    <a:lnTo>
                      <a:pt x="722947" y="227171"/>
                    </a:lnTo>
                    <a:close/>
                    <a:moveTo>
                      <a:pt x="554355" y="143589"/>
                    </a:moveTo>
                    <a:lnTo>
                      <a:pt x="672227" y="143589"/>
                    </a:lnTo>
                    <a:lnTo>
                      <a:pt x="672941" y="281464"/>
                    </a:lnTo>
                    <a:lnTo>
                      <a:pt x="772239" y="281464"/>
                    </a:lnTo>
                    <a:lnTo>
                      <a:pt x="772239" y="358616"/>
                    </a:lnTo>
                    <a:lnTo>
                      <a:pt x="722947" y="358616"/>
                    </a:lnTo>
                    <a:lnTo>
                      <a:pt x="722947" y="410051"/>
                    </a:lnTo>
                    <a:lnTo>
                      <a:pt x="772239" y="410051"/>
                    </a:lnTo>
                    <a:lnTo>
                      <a:pt x="772239" y="485775"/>
                    </a:lnTo>
                    <a:lnTo>
                      <a:pt x="722947" y="485775"/>
                    </a:lnTo>
                    <a:lnTo>
                      <a:pt x="722947" y="537210"/>
                    </a:lnTo>
                    <a:lnTo>
                      <a:pt x="772239" y="537210"/>
                    </a:lnTo>
                    <a:lnTo>
                      <a:pt x="772239" y="770811"/>
                    </a:lnTo>
                    <a:lnTo>
                      <a:pt x="677942" y="770811"/>
                    </a:lnTo>
                    <a:lnTo>
                      <a:pt x="677942" y="699374"/>
                    </a:lnTo>
                    <a:lnTo>
                      <a:pt x="682228" y="697945"/>
                    </a:lnTo>
                    <a:lnTo>
                      <a:pt x="686514" y="696516"/>
                    </a:lnTo>
                    <a:lnTo>
                      <a:pt x="690086" y="694373"/>
                    </a:lnTo>
                    <a:lnTo>
                      <a:pt x="694372" y="692230"/>
                    </a:lnTo>
                    <a:lnTo>
                      <a:pt x="697944" y="689372"/>
                    </a:lnTo>
                    <a:lnTo>
                      <a:pt x="702230" y="686515"/>
                    </a:lnTo>
                    <a:lnTo>
                      <a:pt x="705802" y="683657"/>
                    </a:lnTo>
                    <a:lnTo>
                      <a:pt x="709374" y="680800"/>
                    </a:lnTo>
                    <a:lnTo>
                      <a:pt x="714375" y="675085"/>
                    </a:lnTo>
                    <a:lnTo>
                      <a:pt x="719375" y="667941"/>
                    </a:lnTo>
                    <a:lnTo>
                      <a:pt x="722947" y="661512"/>
                    </a:lnTo>
                    <a:lnTo>
                      <a:pt x="726519" y="654368"/>
                    </a:lnTo>
                    <a:lnTo>
                      <a:pt x="728662" y="647938"/>
                    </a:lnTo>
                    <a:lnTo>
                      <a:pt x="730805" y="639366"/>
                    </a:lnTo>
                    <a:lnTo>
                      <a:pt x="732234" y="632222"/>
                    </a:lnTo>
                    <a:lnTo>
                      <a:pt x="732948" y="624364"/>
                    </a:lnTo>
                    <a:lnTo>
                      <a:pt x="732234" y="616506"/>
                    </a:lnTo>
                    <a:lnTo>
                      <a:pt x="730805" y="608648"/>
                    </a:lnTo>
                    <a:lnTo>
                      <a:pt x="728662" y="600790"/>
                    </a:lnTo>
                    <a:lnTo>
                      <a:pt x="726519" y="593646"/>
                    </a:lnTo>
                    <a:lnTo>
                      <a:pt x="722947" y="586502"/>
                    </a:lnTo>
                    <a:lnTo>
                      <a:pt x="719375" y="580073"/>
                    </a:lnTo>
                    <a:lnTo>
                      <a:pt x="714375" y="572929"/>
                    </a:lnTo>
                    <a:lnTo>
                      <a:pt x="709374" y="567214"/>
                    </a:lnTo>
                    <a:lnTo>
                      <a:pt x="705802" y="563642"/>
                    </a:lnTo>
                    <a:lnTo>
                      <a:pt x="702230" y="560785"/>
                    </a:lnTo>
                    <a:lnTo>
                      <a:pt x="697230" y="557927"/>
                    </a:lnTo>
                    <a:lnTo>
                      <a:pt x="693658" y="555070"/>
                    </a:lnTo>
                    <a:lnTo>
                      <a:pt x="689372" y="552927"/>
                    </a:lnTo>
                    <a:lnTo>
                      <a:pt x="685085" y="550783"/>
                    </a:lnTo>
                    <a:lnTo>
                      <a:pt x="680085" y="549355"/>
                    </a:lnTo>
                    <a:lnTo>
                      <a:pt x="675799" y="547211"/>
                    </a:lnTo>
                    <a:lnTo>
                      <a:pt x="675084" y="464344"/>
                    </a:lnTo>
                    <a:lnTo>
                      <a:pt x="554355" y="345757"/>
                    </a:lnTo>
                    <a:close/>
                    <a:moveTo>
                      <a:pt x="507920" y="143589"/>
                    </a:moveTo>
                    <a:lnTo>
                      <a:pt x="507920" y="305752"/>
                    </a:lnTo>
                    <a:lnTo>
                      <a:pt x="420766" y="218598"/>
                    </a:lnTo>
                    <a:lnTo>
                      <a:pt x="420766" y="144303"/>
                    </a:lnTo>
                    <a:close/>
                    <a:moveTo>
                      <a:pt x="371476" y="143589"/>
                    </a:moveTo>
                    <a:lnTo>
                      <a:pt x="371476" y="231457"/>
                    </a:lnTo>
                    <a:lnTo>
                      <a:pt x="634366" y="497205"/>
                    </a:lnTo>
                    <a:lnTo>
                      <a:pt x="634366" y="547211"/>
                    </a:lnTo>
                    <a:lnTo>
                      <a:pt x="622221" y="551498"/>
                    </a:lnTo>
                    <a:lnTo>
                      <a:pt x="610791" y="557213"/>
                    </a:lnTo>
                    <a:lnTo>
                      <a:pt x="600076" y="565071"/>
                    </a:lnTo>
                    <a:lnTo>
                      <a:pt x="591503" y="574358"/>
                    </a:lnTo>
                    <a:lnTo>
                      <a:pt x="584360" y="585788"/>
                    </a:lnTo>
                    <a:lnTo>
                      <a:pt x="577930" y="597218"/>
                    </a:lnTo>
                    <a:lnTo>
                      <a:pt x="575073" y="610791"/>
                    </a:lnTo>
                    <a:lnTo>
                      <a:pt x="573644" y="624364"/>
                    </a:lnTo>
                    <a:lnTo>
                      <a:pt x="574358" y="632222"/>
                    </a:lnTo>
                    <a:lnTo>
                      <a:pt x="575073" y="639366"/>
                    </a:lnTo>
                    <a:lnTo>
                      <a:pt x="577216" y="647938"/>
                    </a:lnTo>
                    <a:lnTo>
                      <a:pt x="580073" y="654368"/>
                    </a:lnTo>
                    <a:lnTo>
                      <a:pt x="582931" y="661512"/>
                    </a:lnTo>
                    <a:lnTo>
                      <a:pt x="587217" y="667941"/>
                    </a:lnTo>
                    <a:lnTo>
                      <a:pt x="591503" y="675085"/>
                    </a:lnTo>
                    <a:lnTo>
                      <a:pt x="596504" y="680800"/>
                    </a:lnTo>
                    <a:lnTo>
                      <a:pt x="600790" y="684372"/>
                    </a:lnTo>
                    <a:lnTo>
                      <a:pt x="605076" y="687944"/>
                    </a:lnTo>
                    <a:lnTo>
                      <a:pt x="609363" y="691515"/>
                    </a:lnTo>
                    <a:lnTo>
                      <a:pt x="615078" y="694373"/>
                    </a:lnTo>
                    <a:lnTo>
                      <a:pt x="620078" y="697230"/>
                    </a:lnTo>
                    <a:lnTo>
                      <a:pt x="625793" y="699374"/>
                    </a:lnTo>
                    <a:lnTo>
                      <a:pt x="630794" y="700802"/>
                    </a:lnTo>
                    <a:lnTo>
                      <a:pt x="636509" y="702945"/>
                    </a:lnTo>
                    <a:lnTo>
                      <a:pt x="636509" y="770811"/>
                    </a:lnTo>
                    <a:lnTo>
                      <a:pt x="551498" y="770811"/>
                    </a:lnTo>
                    <a:lnTo>
                      <a:pt x="551498" y="705089"/>
                    </a:lnTo>
                    <a:lnTo>
                      <a:pt x="240745" y="396478"/>
                    </a:lnTo>
                    <a:lnTo>
                      <a:pt x="142161" y="396478"/>
                    </a:lnTo>
                    <a:lnTo>
                      <a:pt x="142161" y="144303"/>
                    </a:lnTo>
                    <a:lnTo>
                      <a:pt x="247174" y="144303"/>
                    </a:lnTo>
                    <a:lnTo>
                      <a:pt x="247174" y="200739"/>
                    </a:lnTo>
                    <a:lnTo>
                      <a:pt x="236458" y="205025"/>
                    </a:lnTo>
                    <a:lnTo>
                      <a:pt x="227171" y="212169"/>
                    </a:lnTo>
                    <a:lnTo>
                      <a:pt x="218599" y="220027"/>
                    </a:lnTo>
                    <a:lnTo>
                      <a:pt x="210741" y="228600"/>
                    </a:lnTo>
                    <a:lnTo>
                      <a:pt x="204311" y="239315"/>
                    </a:lnTo>
                    <a:lnTo>
                      <a:pt x="199311" y="251460"/>
                    </a:lnTo>
                    <a:lnTo>
                      <a:pt x="196453" y="263604"/>
                    </a:lnTo>
                    <a:lnTo>
                      <a:pt x="195025" y="277177"/>
                    </a:lnTo>
                    <a:lnTo>
                      <a:pt x="195739" y="285036"/>
                    </a:lnTo>
                    <a:lnTo>
                      <a:pt x="196453" y="292894"/>
                    </a:lnTo>
                    <a:lnTo>
                      <a:pt x="198596" y="300037"/>
                    </a:lnTo>
                    <a:lnTo>
                      <a:pt x="200740" y="307896"/>
                    </a:lnTo>
                    <a:lnTo>
                      <a:pt x="204311" y="315039"/>
                    </a:lnTo>
                    <a:lnTo>
                      <a:pt x="207883" y="321469"/>
                    </a:lnTo>
                    <a:lnTo>
                      <a:pt x="212884" y="327898"/>
                    </a:lnTo>
                    <a:lnTo>
                      <a:pt x="218599" y="333613"/>
                    </a:lnTo>
                    <a:lnTo>
                      <a:pt x="224314" y="339328"/>
                    </a:lnTo>
                    <a:lnTo>
                      <a:pt x="230029" y="343614"/>
                    </a:lnTo>
                    <a:lnTo>
                      <a:pt x="237173" y="347901"/>
                    </a:lnTo>
                    <a:lnTo>
                      <a:pt x="243602" y="350758"/>
                    </a:lnTo>
                    <a:lnTo>
                      <a:pt x="251461" y="353616"/>
                    </a:lnTo>
                    <a:lnTo>
                      <a:pt x="259319" y="355759"/>
                    </a:lnTo>
                    <a:lnTo>
                      <a:pt x="266463" y="356473"/>
                    </a:lnTo>
                    <a:lnTo>
                      <a:pt x="274321" y="357188"/>
                    </a:lnTo>
                    <a:lnTo>
                      <a:pt x="280750" y="357188"/>
                    </a:lnTo>
                    <a:lnTo>
                      <a:pt x="286465" y="356473"/>
                    </a:lnTo>
                    <a:lnTo>
                      <a:pt x="291466" y="355759"/>
                    </a:lnTo>
                    <a:lnTo>
                      <a:pt x="297181" y="354330"/>
                    </a:lnTo>
                    <a:lnTo>
                      <a:pt x="302181" y="352187"/>
                    </a:lnTo>
                    <a:lnTo>
                      <a:pt x="307896" y="350044"/>
                    </a:lnTo>
                    <a:lnTo>
                      <a:pt x="312183" y="347901"/>
                    </a:lnTo>
                    <a:lnTo>
                      <a:pt x="317183" y="345043"/>
                    </a:lnTo>
                    <a:lnTo>
                      <a:pt x="540068" y="567214"/>
                    </a:lnTo>
                    <a:lnTo>
                      <a:pt x="537925" y="507921"/>
                    </a:lnTo>
                    <a:lnTo>
                      <a:pt x="345044" y="315039"/>
                    </a:lnTo>
                    <a:lnTo>
                      <a:pt x="348616" y="306467"/>
                    </a:lnTo>
                    <a:lnTo>
                      <a:pt x="352188" y="296466"/>
                    </a:lnTo>
                    <a:lnTo>
                      <a:pt x="353616" y="287179"/>
                    </a:lnTo>
                    <a:lnTo>
                      <a:pt x="354331" y="277177"/>
                    </a:lnTo>
                    <a:lnTo>
                      <a:pt x="353616" y="268605"/>
                    </a:lnTo>
                    <a:lnTo>
                      <a:pt x="352902" y="261461"/>
                    </a:lnTo>
                    <a:lnTo>
                      <a:pt x="350759" y="253603"/>
                    </a:lnTo>
                    <a:lnTo>
                      <a:pt x="348616" y="246459"/>
                    </a:lnTo>
                    <a:lnTo>
                      <a:pt x="345044" y="239315"/>
                    </a:lnTo>
                    <a:lnTo>
                      <a:pt x="341472" y="232886"/>
                    </a:lnTo>
                    <a:lnTo>
                      <a:pt x="336471" y="226456"/>
                    </a:lnTo>
                    <a:lnTo>
                      <a:pt x="330756" y="220741"/>
                    </a:lnTo>
                    <a:lnTo>
                      <a:pt x="327185" y="217170"/>
                    </a:lnTo>
                    <a:lnTo>
                      <a:pt x="322898" y="213598"/>
                    </a:lnTo>
                    <a:lnTo>
                      <a:pt x="318612" y="210026"/>
                    </a:lnTo>
                    <a:lnTo>
                      <a:pt x="313611" y="207168"/>
                    </a:lnTo>
                    <a:lnTo>
                      <a:pt x="309325" y="205025"/>
                    </a:lnTo>
                    <a:lnTo>
                      <a:pt x="303610" y="202882"/>
                    </a:lnTo>
                    <a:lnTo>
                      <a:pt x="298610" y="201453"/>
                    </a:lnTo>
                    <a:lnTo>
                      <a:pt x="293609" y="200025"/>
                    </a:lnTo>
                    <a:lnTo>
                      <a:pt x="293609" y="144303"/>
                    </a:lnTo>
                    <a:close/>
                    <a:moveTo>
                      <a:pt x="55998" y="55998"/>
                    </a:moveTo>
                    <a:lnTo>
                      <a:pt x="55998" y="858402"/>
                    </a:lnTo>
                    <a:lnTo>
                      <a:pt x="858402" y="858402"/>
                    </a:lnTo>
                    <a:lnTo>
                      <a:pt x="858402" y="55998"/>
                    </a:lnTo>
                    <a:close/>
                    <a:moveTo>
                      <a:pt x="0" y="0"/>
                    </a:moveTo>
                    <a:lnTo>
                      <a:pt x="914400" y="0"/>
                    </a:lnTo>
                    <a:lnTo>
                      <a:pt x="914400" y="914400"/>
                    </a:lnTo>
                    <a:lnTo>
                      <a:pt x="0" y="914400"/>
                    </a:lnTo>
                    <a:close/>
                  </a:path>
                </a:pathLst>
              </a:custGeom>
              <a:solidFill>
                <a:srgbClr val="0078D7"/>
              </a:solidFill>
              <a:ln w="9525" cap="flat" cmpd="sng" algn="ctr">
                <a:noFill/>
                <a:prstDash val="solid"/>
                <a:headEnd type="none" w="med" len="med"/>
                <a:tailEnd type="none" w="med" len="med"/>
              </a:ln>
              <a:effectLst/>
            </p:spPr>
            <p:txBody>
              <a:bodyPr rot="0" spcFirstLastPara="0" vert="horz" wrap="square" lIns="43940" tIns="51685" rIns="0" bIns="103368" numCol="1" spcCol="0" rtlCol="0" fromWordArt="0" anchor="b" anchorCtr="0" forceAA="0" compatLnSpc="1">
                <a:prstTxWarp prst="textNoShape">
                  <a:avLst/>
                </a:prstTxWarp>
                <a:noAutofit/>
              </a:bodyPr>
              <a:lstStyle>
                <a:defPPr>
                  <a:defRPr lang="en-US"/>
                </a:defPPr>
                <a:lvl1pPr algn="l" defTabSz="931863" rtl="0" eaLnBrk="0" fontAlgn="base" hangingPunct="0">
                  <a:spcBef>
                    <a:spcPct val="0"/>
                  </a:spcBef>
                  <a:spcAft>
                    <a:spcPct val="0"/>
                  </a:spcAft>
                  <a:defRPr kern="1200">
                    <a:solidFill>
                      <a:schemeClr val="tx1"/>
                    </a:solidFill>
                    <a:latin typeface="Segoe UI" panose="020B0502040204020203" pitchFamily="34" charset="0"/>
                    <a:ea typeface="MS PGothic" panose="020B0600070205080204" pitchFamily="34" charset="-128"/>
                    <a:cs typeface="+mn-cs"/>
                  </a:defRPr>
                </a:lvl1pPr>
                <a:lvl2pPr marL="465138" indent="-7938" algn="l" defTabSz="931863" rtl="0" eaLnBrk="0" fontAlgn="base" hangingPunct="0">
                  <a:spcBef>
                    <a:spcPct val="0"/>
                  </a:spcBef>
                  <a:spcAft>
                    <a:spcPct val="0"/>
                  </a:spcAft>
                  <a:defRPr kern="1200">
                    <a:solidFill>
                      <a:schemeClr val="tx1"/>
                    </a:solidFill>
                    <a:latin typeface="Segoe UI" panose="020B0502040204020203" pitchFamily="34" charset="0"/>
                    <a:ea typeface="MS PGothic" panose="020B0600070205080204" pitchFamily="34" charset="-128"/>
                    <a:cs typeface="+mn-cs"/>
                  </a:defRPr>
                </a:lvl2pPr>
                <a:lvl3pPr marL="931863" indent="-17463" algn="l" defTabSz="931863" rtl="0" eaLnBrk="0" fontAlgn="base" hangingPunct="0">
                  <a:spcBef>
                    <a:spcPct val="0"/>
                  </a:spcBef>
                  <a:spcAft>
                    <a:spcPct val="0"/>
                  </a:spcAft>
                  <a:defRPr kern="1200">
                    <a:solidFill>
                      <a:schemeClr val="tx1"/>
                    </a:solidFill>
                    <a:latin typeface="Segoe UI" panose="020B0502040204020203" pitchFamily="34" charset="0"/>
                    <a:ea typeface="MS PGothic" panose="020B0600070205080204" pitchFamily="34" charset="-128"/>
                    <a:cs typeface="+mn-cs"/>
                  </a:defRPr>
                </a:lvl3pPr>
                <a:lvl4pPr marL="1398588" indent="-26988" algn="l" defTabSz="931863" rtl="0" eaLnBrk="0" fontAlgn="base" hangingPunct="0">
                  <a:spcBef>
                    <a:spcPct val="0"/>
                  </a:spcBef>
                  <a:spcAft>
                    <a:spcPct val="0"/>
                  </a:spcAft>
                  <a:defRPr kern="1200">
                    <a:solidFill>
                      <a:schemeClr val="tx1"/>
                    </a:solidFill>
                    <a:latin typeface="Segoe UI" panose="020B0502040204020203" pitchFamily="34" charset="0"/>
                    <a:ea typeface="MS PGothic" panose="020B0600070205080204" pitchFamily="34" charset="-128"/>
                    <a:cs typeface="+mn-cs"/>
                  </a:defRPr>
                </a:lvl4pPr>
                <a:lvl5pPr marL="1865313" indent="-36513" algn="l" defTabSz="931863" rtl="0" eaLnBrk="0" fontAlgn="base" hangingPunct="0">
                  <a:spcBef>
                    <a:spcPct val="0"/>
                  </a:spcBef>
                  <a:spcAft>
                    <a:spcPct val="0"/>
                  </a:spcAft>
                  <a:defRPr kern="1200">
                    <a:solidFill>
                      <a:schemeClr val="tx1"/>
                    </a:solidFill>
                    <a:latin typeface="Segoe UI" panose="020B0502040204020203"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Segoe UI" panose="020B0502040204020203"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Segoe UI" panose="020B0502040204020203"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Segoe UI" panose="020B0502040204020203"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Segoe UI" panose="020B0502040204020203" pitchFamily="34" charset="0"/>
                    <a:ea typeface="MS PGothic" panose="020B0600070205080204" pitchFamily="34" charset="-128"/>
                    <a:cs typeface="+mn-cs"/>
                  </a:defRPr>
                </a:lvl9pPr>
              </a:lstStyle>
              <a:p>
                <a:pPr marL="0" marR="0" lvl="0" indent="0" algn="l" defTabSz="1033161" rtl="0" eaLnBrk="0" fontAlgn="base" latinLnBrk="0" hangingPunct="0">
                  <a:lnSpc>
                    <a:spcPct val="100000"/>
                  </a:lnSpc>
                  <a:spcBef>
                    <a:spcPct val="0"/>
                  </a:spcBef>
                  <a:spcAft>
                    <a:spcPct val="0"/>
                  </a:spcAft>
                  <a:buClrTx/>
                  <a:buSzTx/>
                  <a:buFontTx/>
                  <a:buNone/>
                  <a:tabLst/>
                  <a:defRPr/>
                </a:pPr>
                <a:endParaRPr kumimoji="0" lang="en-US" sz="200" b="0" i="0" u="none" strike="noStrike" kern="0" cap="none" spc="-57"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Segoe UI" pitchFamily="34" charset="0"/>
                  <a:cs typeface="Segoe UI" pitchFamily="34" charset="0"/>
                </a:endParaRPr>
              </a:p>
            </p:txBody>
          </p:sp>
        </p:grpSp>
        <p:grpSp>
          <p:nvGrpSpPr>
            <p:cNvPr id="82" name="Group 81"/>
            <p:cNvGrpSpPr/>
            <p:nvPr/>
          </p:nvGrpSpPr>
          <p:grpSpPr>
            <a:xfrm>
              <a:off x="1560520" y="3494905"/>
              <a:ext cx="940903" cy="602532"/>
              <a:chOff x="1589220" y="4346130"/>
              <a:chExt cx="1070933" cy="685800"/>
            </a:xfrm>
          </p:grpSpPr>
          <p:sp>
            <p:nvSpPr>
              <p:cNvPr id="92" name="Rectangle 91"/>
              <p:cNvSpPr/>
              <p:nvPr>
                <p:custDataLst>
                  <p:tags r:id="rId4"/>
                </p:custDataLst>
              </p:nvPr>
            </p:nvSpPr>
            <p:spPr bwMode="auto">
              <a:xfrm>
                <a:off x="1589220" y="4346130"/>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Video</a:t>
                </a:r>
              </a:p>
            </p:txBody>
          </p:sp>
          <p:sp>
            <p:nvSpPr>
              <p:cNvPr id="93" name="Freeform 92"/>
              <p:cNvSpPr>
                <a:spLocks noEditPoints="1"/>
              </p:cNvSpPr>
              <p:nvPr/>
            </p:nvSpPr>
            <p:spPr bwMode="auto">
              <a:xfrm>
                <a:off x="1981136" y="4447511"/>
                <a:ext cx="287101" cy="343924"/>
              </a:xfrm>
              <a:custGeom>
                <a:avLst/>
                <a:gdLst>
                  <a:gd name="T0" fmla="*/ 278 w 306"/>
                  <a:gd name="T1" fmla="*/ 15 h 329"/>
                  <a:gd name="T2" fmla="*/ 256 w 306"/>
                  <a:gd name="T3" fmla="*/ 22 h 329"/>
                  <a:gd name="T4" fmla="*/ 248 w 306"/>
                  <a:gd name="T5" fmla="*/ 0 h 329"/>
                  <a:gd name="T6" fmla="*/ 56 w 306"/>
                  <a:gd name="T7" fmla="*/ 15 h 329"/>
                  <a:gd name="T8" fmla="*/ 34 w 306"/>
                  <a:gd name="T9" fmla="*/ 22 h 329"/>
                  <a:gd name="T10" fmla="*/ 26 w 306"/>
                  <a:gd name="T11" fmla="*/ 0 h 329"/>
                  <a:gd name="T12" fmla="*/ 0 w 306"/>
                  <a:gd name="T13" fmla="*/ 329 h 329"/>
                  <a:gd name="T14" fmla="*/ 25 w 306"/>
                  <a:gd name="T15" fmla="*/ 314 h 329"/>
                  <a:gd name="T16" fmla="*/ 48 w 306"/>
                  <a:gd name="T17" fmla="*/ 306 h 329"/>
                  <a:gd name="T18" fmla="*/ 55 w 306"/>
                  <a:gd name="T19" fmla="*/ 329 h 329"/>
                  <a:gd name="T20" fmla="*/ 249 w 306"/>
                  <a:gd name="T21" fmla="*/ 314 h 329"/>
                  <a:gd name="T22" fmla="*/ 271 w 306"/>
                  <a:gd name="T23" fmla="*/ 306 h 329"/>
                  <a:gd name="T24" fmla="*/ 279 w 306"/>
                  <a:gd name="T25" fmla="*/ 329 h 329"/>
                  <a:gd name="T26" fmla="*/ 306 w 306"/>
                  <a:gd name="T27" fmla="*/ 0 h 329"/>
                  <a:gd name="T28" fmla="*/ 56 w 306"/>
                  <a:gd name="T29" fmla="*/ 250 h 329"/>
                  <a:gd name="T30" fmla="*/ 34 w 306"/>
                  <a:gd name="T31" fmla="*/ 258 h 329"/>
                  <a:gd name="T32" fmla="*/ 26 w 306"/>
                  <a:gd name="T33" fmla="*/ 236 h 329"/>
                  <a:gd name="T34" fmla="*/ 49 w 306"/>
                  <a:gd name="T35" fmla="*/ 228 h 329"/>
                  <a:gd name="T36" fmla="*/ 56 w 306"/>
                  <a:gd name="T37" fmla="*/ 250 h 329"/>
                  <a:gd name="T38" fmla="*/ 49 w 306"/>
                  <a:gd name="T39" fmla="*/ 179 h 329"/>
                  <a:gd name="T40" fmla="*/ 26 w 306"/>
                  <a:gd name="T41" fmla="*/ 172 h 329"/>
                  <a:gd name="T42" fmla="*/ 34 w 306"/>
                  <a:gd name="T43" fmla="*/ 150 h 329"/>
                  <a:gd name="T44" fmla="*/ 56 w 306"/>
                  <a:gd name="T45" fmla="*/ 157 h 329"/>
                  <a:gd name="T46" fmla="*/ 56 w 306"/>
                  <a:gd name="T47" fmla="*/ 93 h 329"/>
                  <a:gd name="T48" fmla="*/ 34 w 306"/>
                  <a:gd name="T49" fmla="*/ 101 h 329"/>
                  <a:gd name="T50" fmla="*/ 26 w 306"/>
                  <a:gd name="T51" fmla="*/ 79 h 329"/>
                  <a:gd name="T52" fmla="*/ 49 w 306"/>
                  <a:gd name="T53" fmla="*/ 71 h 329"/>
                  <a:gd name="T54" fmla="*/ 56 w 306"/>
                  <a:gd name="T55" fmla="*/ 93 h 329"/>
                  <a:gd name="T56" fmla="*/ 83 w 306"/>
                  <a:gd name="T57" fmla="*/ 295 h 329"/>
                  <a:gd name="T58" fmla="*/ 222 w 306"/>
                  <a:gd name="T59" fmla="*/ 183 h 329"/>
                  <a:gd name="T60" fmla="*/ 222 w 306"/>
                  <a:gd name="T61" fmla="*/ 146 h 329"/>
                  <a:gd name="T62" fmla="*/ 83 w 306"/>
                  <a:gd name="T63" fmla="*/ 34 h 329"/>
                  <a:gd name="T64" fmla="*/ 222 w 306"/>
                  <a:gd name="T65" fmla="*/ 146 h 329"/>
                  <a:gd name="T66" fmla="*/ 270 w 306"/>
                  <a:gd name="T67" fmla="*/ 258 h 329"/>
                  <a:gd name="T68" fmla="*/ 248 w 306"/>
                  <a:gd name="T69" fmla="*/ 250 h 329"/>
                  <a:gd name="T70" fmla="*/ 256 w 306"/>
                  <a:gd name="T71" fmla="*/ 228 h 329"/>
                  <a:gd name="T72" fmla="*/ 278 w 306"/>
                  <a:gd name="T73" fmla="*/ 236 h 329"/>
                  <a:gd name="T74" fmla="*/ 278 w 306"/>
                  <a:gd name="T75" fmla="*/ 172 h 329"/>
                  <a:gd name="T76" fmla="*/ 256 w 306"/>
                  <a:gd name="T77" fmla="*/ 179 h 329"/>
                  <a:gd name="T78" fmla="*/ 248 w 306"/>
                  <a:gd name="T79" fmla="*/ 157 h 329"/>
                  <a:gd name="T80" fmla="*/ 270 w 306"/>
                  <a:gd name="T81" fmla="*/ 150 h 329"/>
                  <a:gd name="T82" fmla="*/ 278 w 306"/>
                  <a:gd name="T83" fmla="*/ 172 h 329"/>
                  <a:gd name="T84" fmla="*/ 270 w 306"/>
                  <a:gd name="T85" fmla="*/ 101 h 329"/>
                  <a:gd name="T86" fmla="*/ 248 w 306"/>
                  <a:gd name="T87" fmla="*/ 93 h 329"/>
                  <a:gd name="T88" fmla="*/ 256 w 306"/>
                  <a:gd name="T89" fmla="*/ 71 h 329"/>
                  <a:gd name="T90" fmla="*/ 278 w 306"/>
                  <a:gd name="T91" fmla="*/ 79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6" h="329">
                    <a:moveTo>
                      <a:pt x="278" y="0"/>
                    </a:moveTo>
                    <a:cubicBezTo>
                      <a:pt x="278" y="15"/>
                      <a:pt x="278" y="15"/>
                      <a:pt x="278" y="15"/>
                    </a:cubicBezTo>
                    <a:cubicBezTo>
                      <a:pt x="278" y="19"/>
                      <a:pt x="275" y="22"/>
                      <a:pt x="270" y="22"/>
                    </a:cubicBezTo>
                    <a:cubicBezTo>
                      <a:pt x="256" y="22"/>
                      <a:pt x="256" y="22"/>
                      <a:pt x="256" y="22"/>
                    </a:cubicBezTo>
                    <a:cubicBezTo>
                      <a:pt x="252" y="22"/>
                      <a:pt x="248" y="19"/>
                      <a:pt x="248" y="15"/>
                    </a:cubicBezTo>
                    <a:cubicBezTo>
                      <a:pt x="248" y="0"/>
                      <a:pt x="248" y="0"/>
                      <a:pt x="248" y="0"/>
                    </a:cubicBezTo>
                    <a:cubicBezTo>
                      <a:pt x="56" y="0"/>
                      <a:pt x="56" y="0"/>
                      <a:pt x="56" y="0"/>
                    </a:cubicBezTo>
                    <a:cubicBezTo>
                      <a:pt x="56" y="15"/>
                      <a:pt x="56" y="15"/>
                      <a:pt x="56" y="15"/>
                    </a:cubicBezTo>
                    <a:cubicBezTo>
                      <a:pt x="56" y="19"/>
                      <a:pt x="53" y="22"/>
                      <a:pt x="49" y="22"/>
                    </a:cubicBezTo>
                    <a:cubicBezTo>
                      <a:pt x="34" y="22"/>
                      <a:pt x="34" y="22"/>
                      <a:pt x="34" y="22"/>
                    </a:cubicBezTo>
                    <a:cubicBezTo>
                      <a:pt x="30" y="22"/>
                      <a:pt x="26" y="19"/>
                      <a:pt x="26" y="15"/>
                    </a:cubicBezTo>
                    <a:cubicBezTo>
                      <a:pt x="26" y="0"/>
                      <a:pt x="26" y="0"/>
                      <a:pt x="26" y="0"/>
                    </a:cubicBezTo>
                    <a:cubicBezTo>
                      <a:pt x="0" y="0"/>
                      <a:pt x="0" y="0"/>
                      <a:pt x="0" y="0"/>
                    </a:cubicBezTo>
                    <a:cubicBezTo>
                      <a:pt x="0" y="329"/>
                      <a:pt x="0" y="329"/>
                      <a:pt x="0" y="329"/>
                    </a:cubicBezTo>
                    <a:cubicBezTo>
                      <a:pt x="25" y="329"/>
                      <a:pt x="25" y="329"/>
                      <a:pt x="25" y="329"/>
                    </a:cubicBezTo>
                    <a:cubicBezTo>
                      <a:pt x="25" y="314"/>
                      <a:pt x="25" y="314"/>
                      <a:pt x="25" y="314"/>
                    </a:cubicBezTo>
                    <a:cubicBezTo>
                      <a:pt x="25" y="310"/>
                      <a:pt x="29" y="306"/>
                      <a:pt x="33" y="306"/>
                    </a:cubicBezTo>
                    <a:cubicBezTo>
                      <a:pt x="48" y="306"/>
                      <a:pt x="48" y="306"/>
                      <a:pt x="48" y="306"/>
                    </a:cubicBezTo>
                    <a:cubicBezTo>
                      <a:pt x="52" y="306"/>
                      <a:pt x="55" y="310"/>
                      <a:pt x="55" y="314"/>
                    </a:cubicBezTo>
                    <a:cubicBezTo>
                      <a:pt x="55" y="329"/>
                      <a:pt x="55" y="329"/>
                      <a:pt x="55" y="329"/>
                    </a:cubicBezTo>
                    <a:cubicBezTo>
                      <a:pt x="249" y="329"/>
                      <a:pt x="249" y="329"/>
                      <a:pt x="249" y="329"/>
                    </a:cubicBezTo>
                    <a:cubicBezTo>
                      <a:pt x="249" y="314"/>
                      <a:pt x="249" y="314"/>
                      <a:pt x="249" y="314"/>
                    </a:cubicBezTo>
                    <a:cubicBezTo>
                      <a:pt x="249" y="310"/>
                      <a:pt x="253" y="306"/>
                      <a:pt x="257" y="306"/>
                    </a:cubicBezTo>
                    <a:cubicBezTo>
                      <a:pt x="271" y="306"/>
                      <a:pt x="271" y="306"/>
                      <a:pt x="271" y="306"/>
                    </a:cubicBezTo>
                    <a:cubicBezTo>
                      <a:pt x="276" y="306"/>
                      <a:pt x="279" y="310"/>
                      <a:pt x="279" y="314"/>
                    </a:cubicBezTo>
                    <a:cubicBezTo>
                      <a:pt x="279" y="329"/>
                      <a:pt x="279" y="329"/>
                      <a:pt x="279" y="329"/>
                    </a:cubicBezTo>
                    <a:cubicBezTo>
                      <a:pt x="306" y="329"/>
                      <a:pt x="306" y="329"/>
                      <a:pt x="306" y="329"/>
                    </a:cubicBezTo>
                    <a:cubicBezTo>
                      <a:pt x="306" y="0"/>
                      <a:pt x="306" y="0"/>
                      <a:pt x="306" y="0"/>
                    </a:cubicBezTo>
                    <a:lnTo>
                      <a:pt x="278" y="0"/>
                    </a:lnTo>
                    <a:close/>
                    <a:moveTo>
                      <a:pt x="56" y="250"/>
                    </a:moveTo>
                    <a:cubicBezTo>
                      <a:pt x="56" y="254"/>
                      <a:pt x="53" y="258"/>
                      <a:pt x="49" y="258"/>
                    </a:cubicBezTo>
                    <a:cubicBezTo>
                      <a:pt x="34" y="258"/>
                      <a:pt x="34" y="258"/>
                      <a:pt x="34" y="258"/>
                    </a:cubicBezTo>
                    <a:cubicBezTo>
                      <a:pt x="30" y="258"/>
                      <a:pt x="26" y="254"/>
                      <a:pt x="26" y="250"/>
                    </a:cubicBezTo>
                    <a:cubicBezTo>
                      <a:pt x="26" y="236"/>
                      <a:pt x="26" y="236"/>
                      <a:pt x="26" y="236"/>
                    </a:cubicBezTo>
                    <a:cubicBezTo>
                      <a:pt x="26" y="231"/>
                      <a:pt x="30" y="228"/>
                      <a:pt x="34" y="228"/>
                    </a:cubicBezTo>
                    <a:cubicBezTo>
                      <a:pt x="49" y="228"/>
                      <a:pt x="49" y="228"/>
                      <a:pt x="49" y="228"/>
                    </a:cubicBezTo>
                    <a:cubicBezTo>
                      <a:pt x="53" y="228"/>
                      <a:pt x="56" y="231"/>
                      <a:pt x="56" y="236"/>
                    </a:cubicBezTo>
                    <a:lnTo>
                      <a:pt x="56" y="250"/>
                    </a:lnTo>
                    <a:close/>
                    <a:moveTo>
                      <a:pt x="56" y="172"/>
                    </a:moveTo>
                    <a:cubicBezTo>
                      <a:pt x="56" y="176"/>
                      <a:pt x="53" y="179"/>
                      <a:pt x="49" y="179"/>
                    </a:cubicBezTo>
                    <a:cubicBezTo>
                      <a:pt x="34" y="179"/>
                      <a:pt x="34" y="179"/>
                      <a:pt x="34" y="179"/>
                    </a:cubicBezTo>
                    <a:cubicBezTo>
                      <a:pt x="30" y="179"/>
                      <a:pt x="26" y="176"/>
                      <a:pt x="26" y="172"/>
                    </a:cubicBezTo>
                    <a:cubicBezTo>
                      <a:pt x="26" y="157"/>
                      <a:pt x="26" y="157"/>
                      <a:pt x="26" y="157"/>
                    </a:cubicBezTo>
                    <a:cubicBezTo>
                      <a:pt x="26" y="153"/>
                      <a:pt x="30" y="150"/>
                      <a:pt x="34" y="150"/>
                    </a:cubicBezTo>
                    <a:cubicBezTo>
                      <a:pt x="49" y="150"/>
                      <a:pt x="49" y="150"/>
                      <a:pt x="49" y="150"/>
                    </a:cubicBezTo>
                    <a:cubicBezTo>
                      <a:pt x="53" y="150"/>
                      <a:pt x="56" y="153"/>
                      <a:pt x="56" y="157"/>
                    </a:cubicBezTo>
                    <a:lnTo>
                      <a:pt x="56" y="172"/>
                    </a:lnTo>
                    <a:close/>
                    <a:moveTo>
                      <a:pt x="56" y="93"/>
                    </a:moveTo>
                    <a:cubicBezTo>
                      <a:pt x="56" y="97"/>
                      <a:pt x="53" y="101"/>
                      <a:pt x="49" y="101"/>
                    </a:cubicBezTo>
                    <a:cubicBezTo>
                      <a:pt x="34" y="101"/>
                      <a:pt x="34" y="101"/>
                      <a:pt x="34" y="101"/>
                    </a:cubicBezTo>
                    <a:cubicBezTo>
                      <a:pt x="30" y="101"/>
                      <a:pt x="26" y="97"/>
                      <a:pt x="26" y="93"/>
                    </a:cubicBezTo>
                    <a:cubicBezTo>
                      <a:pt x="26" y="79"/>
                      <a:pt x="26" y="79"/>
                      <a:pt x="26" y="79"/>
                    </a:cubicBezTo>
                    <a:cubicBezTo>
                      <a:pt x="26" y="74"/>
                      <a:pt x="30" y="71"/>
                      <a:pt x="34" y="71"/>
                    </a:cubicBezTo>
                    <a:cubicBezTo>
                      <a:pt x="49" y="71"/>
                      <a:pt x="49" y="71"/>
                      <a:pt x="49" y="71"/>
                    </a:cubicBezTo>
                    <a:cubicBezTo>
                      <a:pt x="53" y="71"/>
                      <a:pt x="56" y="74"/>
                      <a:pt x="56" y="79"/>
                    </a:cubicBezTo>
                    <a:lnTo>
                      <a:pt x="56" y="93"/>
                    </a:lnTo>
                    <a:close/>
                    <a:moveTo>
                      <a:pt x="222" y="295"/>
                    </a:moveTo>
                    <a:cubicBezTo>
                      <a:pt x="83" y="295"/>
                      <a:pt x="83" y="295"/>
                      <a:pt x="83" y="295"/>
                    </a:cubicBezTo>
                    <a:cubicBezTo>
                      <a:pt x="83" y="183"/>
                      <a:pt x="83" y="183"/>
                      <a:pt x="83" y="183"/>
                    </a:cubicBezTo>
                    <a:cubicBezTo>
                      <a:pt x="222" y="183"/>
                      <a:pt x="222" y="183"/>
                      <a:pt x="222" y="183"/>
                    </a:cubicBezTo>
                    <a:lnTo>
                      <a:pt x="222" y="295"/>
                    </a:lnTo>
                    <a:close/>
                    <a:moveTo>
                      <a:pt x="222" y="146"/>
                    </a:moveTo>
                    <a:cubicBezTo>
                      <a:pt x="83" y="146"/>
                      <a:pt x="83" y="146"/>
                      <a:pt x="83" y="146"/>
                    </a:cubicBezTo>
                    <a:cubicBezTo>
                      <a:pt x="83" y="34"/>
                      <a:pt x="83" y="34"/>
                      <a:pt x="83" y="34"/>
                    </a:cubicBezTo>
                    <a:cubicBezTo>
                      <a:pt x="222" y="34"/>
                      <a:pt x="222" y="34"/>
                      <a:pt x="222" y="34"/>
                    </a:cubicBezTo>
                    <a:lnTo>
                      <a:pt x="222" y="146"/>
                    </a:lnTo>
                    <a:close/>
                    <a:moveTo>
                      <a:pt x="278" y="250"/>
                    </a:moveTo>
                    <a:cubicBezTo>
                      <a:pt x="278" y="254"/>
                      <a:pt x="275" y="258"/>
                      <a:pt x="270" y="258"/>
                    </a:cubicBezTo>
                    <a:cubicBezTo>
                      <a:pt x="256" y="258"/>
                      <a:pt x="256" y="258"/>
                      <a:pt x="256" y="258"/>
                    </a:cubicBezTo>
                    <a:cubicBezTo>
                      <a:pt x="252" y="258"/>
                      <a:pt x="248" y="254"/>
                      <a:pt x="248" y="250"/>
                    </a:cubicBezTo>
                    <a:cubicBezTo>
                      <a:pt x="248" y="236"/>
                      <a:pt x="248" y="236"/>
                      <a:pt x="248" y="236"/>
                    </a:cubicBezTo>
                    <a:cubicBezTo>
                      <a:pt x="248" y="231"/>
                      <a:pt x="252" y="228"/>
                      <a:pt x="256" y="228"/>
                    </a:cubicBezTo>
                    <a:cubicBezTo>
                      <a:pt x="270" y="228"/>
                      <a:pt x="270" y="228"/>
                      <a:pt x="270" y="228"/>
                    </a:cubicBezTo>
                    <a:cubicBezTo>
                      <a:pt x="275" y="228"/>
                      <a:pt x="278" y="231"/>
                      <a:pt x="278" y="236"/>
                    </a:cubicBezTo>
                    <a:lnTo>
                      <a:pt x="278" y="250"/>
                    </a:lnTo>
                    <a:close/>
                    <a:moveTo>
                      <a:pt x="278" y="172"/>
                    </a:moveTo>
                    <a:cubicBezTo>
                      <a:pt x="278" y="176"/>
                      <a:pt x="275" y="179"/>
                      <a:pt x="270" y="179"/>
                    </a:cubicBezTo>
                    <a:cubicBezTo>
                      <a:pt x="256" y="179"/>
                      <a:pt x="256" y="179"/>
                      <a:pt x="256" y="179"/>
                    </a:cubicBezTo>
                    <a:cubicBezTo>
                      <a:pt x="252" y="179"/>
                      <a:pt x="248" y="176"/>
                      <a:pt x="248" y="172"/>
                    </a:cubicBezTo>
                    <a:cubicBezTo>
                      <a:pt x="248" y="157"/>
                      <a:pt x="248" y="157"/>
                      <a:pt x="248" y="157"/>
                    </a:cubicBezTo>
                    <a:cubicBezTo>
                      <a:pt x="248" y="153"/>
                      <a:pt x="252" y="150"/>
                      <a:pt x="256" y="150"/>
                    </a:cubicBezTo>
                    <a:cubicBezTo>
                      <a:pt x="270" y="150"/>
                      <a:pt x="270" y="150"/>
                      <a:pt x="270" y="150"/>
                    </a:cubicBezTo>
                    <a:cubicBezTo>
                      <a:pt x="275" y="150"/>
                      <a:pt x="278" y="153"/>
                      <a:pt x="278" y="157"/>
                    </a:cubicBezTo>
                    <a:lnTo>
                      <a:pt x="278" y="172"/>
                    </a:lnTo>
                    <a:close/>
                    <a:moveTo>
                      <a:pt x="278" y="93"/>
                    </a:moveTo>
                    <a:cubicBezTo>
                      <a:pt x="278" y="97"/>
                      <a:pt x="275" y="101"/>
                      <a:pt x="270" y="101"/>
                    </a:cubicBezTo>
                    <a:cubicBezTo>
                      <a:pt x="256" y="101"/>
                      <a:pt x="256" y="101"/>
                      <a:pt x="256" y="101"/>
                    </a:cubicBezTo>
                    <a:cubicBezTo>
                      <a:pt x="252" y="101"/>
                      <a:pt x="248" y="97"/>
                      <a:pt x="248" y="93"/>
                    </a:cubicBezTo>
                    <a:cubicBezTo>
                      <a:pt x="248" y="79"/>
                      <a:pt x="248" y="79"/>
                      <a:pt x="248" y="79"/>
                    </a:cubicBezTo>
                    <a:cubicBezTo>
                      <a:pt x="248" y="74"/>
                      <a:pt x="252" y="71"/>
                      <a:pt x="256" y="71"/>
                    </a:cubicBezTo>
                    <a:cubicBezTo>
                      <a:pt x="270" y="71"/>
                      <a:pt x="270" y="71"/>
                      <a:pt x="270" y="71"/>
                    </a:cubicBezTo>
                    <a:cubicBezTo>
                      <a:pt x="275" y="71"/>
                      <a:pt x="278" y="74"/>
                      <a:pt x="278" y="79"/>
                    </a:cubicBezTo>
                    <a:lnTo>
                      <a:pt x="278" y="93"/>
                    </a:lnTo>
                    <a:close/>
                  </a:path>
                </a:pathLst>
              </a:custGeom>
              <a:solidFill>
                <a:srgbClr val="0078D7"/>
              </a:solidFill>
              <a:ln w="10795" cap="flat" cmpd="sng" algn="ctr">
                <a:noFill/>
                <a:prstDash val="solid"/>
                <a:headEnd type="none" w="med" len="med"/>
                <a:tailEnd type="none" w="med" len="med"/>
              </a:ln>
              <a:effectLst/>
            </p:spPr>
            <p:txBody>
              <a:bodyPr vert="horz" wrap="square" lIns="43940" tIns="43938" rIns="0" bIns="43938" numCol="1" rtlCol="0" anchor="ctr" anchorCtr="0" compatLnSpc="1">
                <a:prstTxWarp prst="textNoShape">
                  <a:avLst/>
                </a:prstTxWarp>
              </a:bodyPr>
              <a:lstStyle>
                <a:defPPr>
                  <a:defRPr lang="en-US"/>
                </a:defPPr>
                <a:lvl1pPr algn="l" defTabSz="931863" rtl="0" eaLnBrk="0" fontAlgn="base" hangingPunct="0">
                  <a:spcBef>
                    <a:spcPct val="0"/>
                  </a:spcBef>
                  <a:spcAft>
                    <a:spcPct val="0"/>
                  </a:spcAft>
                  <a:defRPr kern="1200">
                    <a:solidFill>
                      <a:schemeClr val="lt1"/>
                    </a:solidFill>
                    <a:latin typeface="+mn-lt"/>
                    <a:ea typeface="+mn-ea"/>
                    <a:cs typeface="+mn-cs"/>
                  </a:defRPr>
                </a:lvl1pPr>
                <a:lvl2pPr marL="465138" indent="-7938" algn="l" defTabSz="931863" rtl="0" eaLnBrk="0" fontAlgn="base" hangingPunct="0">
                  <a:spcBef>
                    <a:spcPct val="0"/>
                  </a:spcBef>
                  <a:spcAft>
                    <a:spcPct val="0"/>
                  </a:spcAft>
                  <a:defRPr kern="1200">
                    <a:solidFill>
                      <a:schemeClr val="lt1"/>
                    </a:solidFill>
                    <a:latin typeface="+mn-lt"/>
                    <a:ea typeface="+mn-ea"/>
                    <a:cs typeface="+mn-cs"/>
                  </a:defRPr>
                </a:lvl2pPr>
                <a:lvl3pPr marL="931863" indent="-17463" algn="l" defTabSz="931863" rtl="0" eaLnBrk="0" fontAlgn="base" hangingPunct="0">
                  <a:spcBef>
                    <a:spcPct val="0"/>
                  </a:spcBef>
                  <a:spcAft>
                    <a:spcPct val="0"/>
                  </a:spcAft>
                  <a:defRPr kern="1200">
                    <a:solidFill>
                      <a:schemeClr val="lt1"/>
                    </a:solidFill>
                    <a:latin typeface="+mn-lt"/>
                    <a:ea typeface="+mn-ea"/>
                    <a:cs typeface="+mn-cs"/>
                  </a:defRPr>
                </a:lvl3pPr>
                <a:lvl4pPr marL="1398588" indent="-26988" algn="l" defTabSz="931863" rtl="0" eaLnBrk="0" fontAlgn="base" hangingPunct="0">
                  <a:spcBef>
                    <a:spcPct val="0"/>
                  </a:spcBef>
                  <a:spcAft>
                    <a:spcPct val="0"/>
                  </a:spcAft>
                  <a:defRPr kern="1200">
                    <a:solidFill>
                      <a:schemeClr val="lt1"/>
                    </a:solidFill>
                    <a:latin typeface="+mn-lt"/>
                    <a:ea typeface="+mn-ea"/>
                    <a:cs typeface="+mn-cs"/>
                  </a:defRPr>
                </a:lvl4pPr>
                <a:lvl5pPr marL="1865313" indent="-36513" algn="l" defTabSz="931863"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l" defTabSz="790848" rtl="0" eaLnBrk="0" fontAlgn="base" latinLnBrk="0" hangingPunct="0">
                  <a:lnSpc>
                    <a:spcPct val="100000"/>
                  </a:lnSpc>
                  <a:spcBef>
                    <a:spcPct val="0"/>
                  </a:spcBef>
                  <a:spcAft>
                    <a:spcPct val="0"/>
                  </a:spcAft>
                  <a:buClrTx/>
                  <a:buSzTx/>
                  <a:buFontTx/>
                  <a:buNone/>
                  <a:tabLst/>
                  <a:defRPr/>
                </a:pPr>
                <a:endParaRPr kumimoji="0" lang="en-US" sz="200" b="0" i="0" u="none" strike="noStrike" kern="1200" cap="none" spc="-129" normalizeH="0" baseline="0" noProof="0" dirty="0">
                  <a:ln>
                    <a:noFill/>
                  </a:ln>
                  <a:solidFill>
                    <a:srgbClr val="FEF808"/>
                  </a:solidFill>
                  <a:effectLst/>
                  <a:uLnTx/>
                  <a:uFillTx/>
                  <a:latin typeface="Segoe Light" pitchFamily="34" charset="0"/>
                  <a:ea typeface="+mn-ea"/>
                  <a:cs typeface="+mn-cs"/>
                </a:endParaRPr>
              </a:p>
            </p:txBody>
          </p:sp>
        </p:grpSp>
        <p:grpSp>
          <p:nvGrpSpPr>
            <p:cNvPr id="83" name="Group 82"/>
            <p:cNvGrpSpPr/>
            <p:nvPr/>
          </p:nvGrpSpPr>
          <p:grpSpPr>
            <a:xfrm>
              <a:off x="564767" y="4137312"/>
              <a:ext cx="940903" cy="602532"/>
              <a:chOff x="1608381" y="2883761"/>
              <a:chExt cx="1070933" cy="685800"/>
            </a:xfrm>
          </p:grpSpPr>
          <p:sp>
            <p:nvSpPr>
              <p:cNvPr id="87" name="Rectangle 86"/>
              <p:cNvSpPr/>
              <p:nvPr>
                <p:custDataLst>
                  <p:tags r:id="rId3"/>
                </p:custDataLst>
              </p:nvPr>
            </p:nvSpPr>
            <p:spPr bwMode="auto">
              <a:xfrm>
                <a:off x="1608381" y="2883761"/>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Web</a:t>
                </a:r>
              </a:p>
            </p:txBody>
          </p:sp>
          <p:grpSp>
            <p:nvGrpSpPr>
              <p:cNvPr id="88" name="Group 87"/>
              <p:cNvGrpSpPr/>
              <p:nvPr/>
            </p:nvGrpSpPr>
            <p:grpSpPr>
              <a:xfrm>
                <a:off x="1940805" y="2964946"/>
                <a:ext cx="406084" cy="397883"/>
                <a:chOff x="4030436" y="1511171"/>
                <a:chExt cx="4398164" cy="4309344"/>
              </a:xfrm>
              <a:solidFill>
                <a:srgbClr val="0D163D"/>
              </a:solidFill>
            </p:grpSpPr>
            <p:sp>
              <p:nvSpPr>
                <p:cNvPr id="89" name="Oval 35"/>
                <p:cNvSpPr/>
                <p:nvPr/>
              </p:nvSpPr>
              <p:spPr>
                <a:xfrm>
                  <a:off x="4411045" y="1909551"/>
                  <a:ext cx="3592286" cy="3588790"/>
                </a:xfrm>
                <a:custGeom>
                  <a:avLst/>
                  <a:gdLst/>
                  <a:ahLst/>
                  <a:cxnLst/>
                  <a:rect l="l" t="t" r="r" b="b"/>
                  <a:pathLst>
                    <a:path w="3592286" h="3588790">
                      <a:moveTo>
                        <a:pt x="856899" y="2807618"/>
                      </a:moveTo>
                      <a:cubicBezTo>
                        <a:pt x="1050936" y="3101840"/>
                        <a:pt x="1319084" y="3340075"/>
                        <a:pt x="1626253" y="3475527"/>
                      </a:cubicBezTo>
                      <a:cubicBezTo>
                        <a:pt x="1631223" y="3476765"/>
                        <a:pt x="1636270" y="3477223"/>
                        <a:pt x="1641325" y="3477658"/>
                      </a:cubicBezTo>
                      <a:cubicBezTo>
                        <a:pt x="1516509" y="3295597"/>
                        <a:pt x="1404916" y="3065936"/>
                        <a:pt x="1318985" y="2807618"/>
                      </a:cubicBezTo>
                      <a:close/>
                      <a:moveTo>
                        <a:pt x="442231" y="2807618"/>
                      </a:moveTo>
                      <a:cubicBezTo>
                        <a:pt x="659711" y="3099896"/>
                        <a:pt x="969924" y="3318794"/>
                        <a:pt x="1329899" y="3418883"/>
                      </a:cubicBezTo>
                      <a:cubicBezTo>
                        <a:pt x="1089904" y="3278379"/>
                        <a:pt x="880477" y="3064398"/>
                        <a:pt x="724038" y="2807618"/>
                      </a:cubicBezTo>
                      <a:close/>
                      <a:moveTo>
                        <a:pt x="2450248" y="1844143"/>
                      </a:moveTo>
                      <a:cubicBezTo>
                        <a:pt x="2439084" y="2145593"/>
                        <a:pt x="2386150" y="2439238"/>
                        <a:pt x="2304248" y="2705865"/>
                      </a:cubicBezTo>
                      <a:lnTo>
                        <a:pt x="2801418" y="2705865"/>
                      </a:lnTo>
                      <a:cubicBezTo>
                        <a:pt x="2959192" y="2445207"/>
                        <a:pt x="3059303" y="2147324"/>
                        <a:pt x="3081979" y="1844143"/>
                      </a:cubicBezTo>
                      <a:close/>
                      <a:moveTo>
                        <a:pt x="1254663" y="1844143"/>
                      </a:moveTo>
                      <a:cubicBezTo>
                        <a:pt x="1268316" y="2144192"/>
                        <a:pt x="1322349" y="2438934"/>
                        <a:pt x="1406891" y="2705865"/>
                      </a:cubicBezTo>
                      <a:lnTo>
                        <a:pt x="2185396" y="2705865"/>
                      </a:lnTo>
                      <a:cubicBezTo>
                        <a:pt x="2269937" y="2438934"/>
                        <a:pt x="2323970" y="2144192"/>
                        <a:pt x="2337624" y="1844143"/>
                      </a:cubicBezTo>
                      <a:close/>
                      <a:moveTo>
                        <a:pt x="510307" y="1844143"/>
                      </a:moveTo>
                      <a:cubicBezTo>
                        <a:pt x="532984" y="2147324"/>
                        <a:pt x="633095" y="2445207"/>
                        <a:pt x="790868" y="2705865"/>
                      </a:cubicBezTo>
                      <a:lnTo>
                        <a:pt x="1288039" y="2705865"/>
                      </a:lnTo>
                      <a:cubicBezTo>
                        <a:pt x="1206136" y="2439238"/>
                        <a:pt x="1153202" y="2145593"/>
                        <a:pt x="1142039" y="1844143"/>
                      </a:cubicBezTo>
                      <a:close/>
                      <a:moveTo>
                        <a:pt x="105056" y="1844143"/>
                      </a:moveTo>
                      <a:cubicBezTo>
                        <a:pt x="113791" y="2161330"/>
                        <a:pt x="209946" y="2456621"/>
                        <a:pt x="371868" y="2705865"/>
                      </a:cubicBezTo>
                      <a:lnTo>
                        <a:pt x="662862" y="2705865"/>
                      </a:lnTo>
                      <a:cubicBezTo>
                        <a:pt x="516487" y="2445076"/>
                        <a:pt x="423528" y="2147271"/>
                        <a:pt x="402177" y="1844143"/>
                      </a:cubicBezTo>
                      <a:close/>
                      <a:moveTo>
                        <a:pt x="2991928" y="880669"/>
                      </a:moveTo>
                      <a:cubicBezTo>
                        <a:pt x="3140148" y="1150938"/>
                        <a:pt x="3202326" y="1447530"/>
                        <a:pt x="3195093" y="1742390"/>
                      </a:cubicBezTo>
                      <a:lnTo>
                        <a:pt x="3487230" y="1742390"/>
                      </a:lnTo>
                      <a:cubicBezTo>
                        <a:pt x="3478495" y="1425203"/>
                        <a:pt x="3382340" y="1129913"/>
                        <a:pt x="3220418" y="880669"/>
                      </a:cubicBezTo>
                      <a:close/>
                      <a:moveTo>
                        <a:pt x="2335746" y="880669"/>
                      </a:moveTo>
                      <a:cubicBezTo>
                        <a:pt x="2421574" y="1162075"/>
                        <a:pt x="2456761" y="1454793"/>
                        <a:pt x="2451714" y="1742390"/>
                      </a:cubicBezTo>
                      <a:lnTo>
                        <a:pt x="3087241" y="1742390"/>
                      </a:lnTo>
                      <a:cubicBezTo>
                        <a:pt x="3094660" y="1447457"/>
                        <a:pt x="3027007" y="1150835"/>
                        <a:pt x="2866350" y="880669"/>
                      </a:cubicBezTo>
                      <a:close/>
                      <a:moveTo>
                        <a:pt x="1367135" y="880669"/>
                      </a:moveTo>
                      <a:cubicBezTo>
                        <a:pt x="1282114" y="1157161"/>
                        <a:pt x="1247328" y="1451118"/>
                        <a:pt x="1253877" y="1742390"/>
                      </a:cubicBezTo>
                      <a:lnTo>
                        <a:pt x="2338410" y="1742390"/>
                      </a:lnTo>
                      <a:cubicBezTo>
                        <a:pt x="2344959" y="1451118"/>
                        <a:pt x="2310172" y="1157161"/>
                        <a:pt x="2225152" y="880669"/>
                      </a:cubicBezTo>
                      <a:close/>
                      <a:moveTo>
                        <a:pt x="725937" y="880669"/>
                      </a:moveTo>
                      <a:cubicBezTo>
                        <a:pt x="565279" y="1150835"/>
                        <a:pt x="497627" y="1447457"/>
                        <a:pt x="505046" y="1742390"/>
                      </a:cubicBezTo>
                      <a:lnTo>
                        <a:pt x="1140573" y="1742390"/>
                      </a:lnTo>
                      <a:cubicBezTo>
                        <a:pt x="1135526" y="1454793"/>
                        <a:pt x="1170712" y="1162075"/>
                        <a:pt x="1256541" y="880669"/>
                      </a:cubicBezTo>
                      <a:close/>
                      <a:moveTo>
                        <a:pt x="2248579" y="164328"/>
                      </a:moveTo>
                      <a:cubicBezTo>
                        <a:pt x="2555388" y="331327"/>
                        <a:pt x="2778580" y="542975"/>
                        <a:pt x="2930516" y="778916"/>
                      </a:cubicBezTo>
                      <a:lnTo>
                        <a:pt x="3150056" y="778916"/>
                      </a:lnTo>
                      <a:cubicBezTo>
                        <a:pt x="2929802" y="482911"/>
                        <a:pt x="2614435" y="262169"/>
                        <a:pt x="2248579" y="164328"/>
                      </a:cubicBezTo>
                      <a:close/>
                      <a:moveTo>
                        <a:pt x="1937815" y="108552"/>
                      </a:moveTo>
                      <a:cubicBezTo>
                        <a:pt x="2102992" y="314323"/>
                        <a:pt x="2221669" y="541474"/>
                        <a:pt x="2300881" y="778916"/>
                      </a:cubicBezTo>
                      <a:lnTo>
                        <a:pt x="2799582" y="778916"/>
                      </a:lnTo>
                      <a:cubicBezTo>
                        <a:pt x="2615287" y="515202"/>
                        <a:pt x="2334724" y="282038"/>
                        <a:pt x="1938828" y="108687"/>
                      </a:cubicBezTo>
                      <a:cubicBezTo>
                        <a:pt x="1938493" y="108605"/>
                        <a:pt x="1938154" y="108578"/>
                        <a:pt x="1937815" y="108552"/>
                      </a:cubicBezTo>
                      <a:close/>
                      <a:moveTo>
                        <a:pt x="1853094" y="0"/>
                      </a:moveTo>
                      <a:cubicBezTo>
                        <a:pt x="2818755" y="28121"/>
                        <a:pt x="3592286" y="820360"/>
                        <a:pt x="3592286" y="1793267"/>
                      </a:cubicBezTo>
                      <a:cubicBezTo>
                        <a:pt x="3592286" y="2081519"/>
                        <a:pt x="3524385" y="2353911"/>
                        <a:pt x="3401976" y="2594458"/>
                      </a:cubicBezTo>
                      <a:lnTo>
                        <a:pt x="3325255" y="2517737"/>
                      </a:lnTo>
                      <a:cubicBezTo>
                        <a:pt x="3423612" y="2313010"/>
                        <a:pt x="3480601" y="2084883"/>
                        <a:pt x="3487230" y="1844143"/>
                      </a:cubicBezTo>
                      <a:lnTo>
                        <a:pt x="3190110" y="1844143"/>
                      </a:lnTo>
                      <a:cubicBezTo>
                        <a:pt x="3168759" y="2147271"/>
                        <a:pt x="3075799" y="2445076"/>
                        <a:pt x="2929425" y="2705865"/>
                      </a:cubicBezTo>
                      <a:lnTo>
                        <a:pt x="3220418" y="2705865"/>
                      </a:lnTo>
                      <a:lnTo>
                        <a:pt x="3303597" y="2556602"/>
                      </a:lnTo>
                      <a:lnTo>
                        <a:pt x="3303597" y="2767773"/>
                      </a:lnTo>
                      <a:cubicBezTo>
                        <a:pt x="3280445" y="2805980"/>
                        <a:pt x="3254809" y="2842496"/>
                        <a:pt x="3226272" y="2876756"/>
                      </a:cubicBezTo>
                      <a:lnTo>
                        <a:pt x="3094122" y="2876756"/>
                      </a:lnTo>
                      <a:cubicBezTo>
                        <a:pt x="3114010" y="2854748"/>
                        <a:pt x="3132341" y="2831426"/>
                        <a:pt x="3150056" y="2807618"/>
                      </a:cubicBezTo>
                      <a:lnTo>
                        <a:pt x="2868249" y="2807618"/>
                      </a:lnTo>
                      <a:lnTo>
                        <a:pt x="2820582" y="2876756"/>
                      </a:lnTo>
                      <a:lnTo>
                        <a:pt x="2682941" y="2876756"/>
                      </a:lnTo>
                      <a:cubicBezTo>
                        <a:pt x="2702988" y="2855609"/>
                        <a:pt x="2719438" y="2831803"/>
                        <a:pt x="2735387" y="2807618"/>
                      </a:cubicBezTo>
                      <a:lnTo>
                        <a:pt x="2273301" y="2807618"/>
                      </a:lnTo>
                      <a:lnTo>
                        <a:pt x="2247912" y="2876756"/>
                      </a:lnTo>
                      <a:lnTo>
                        <a:pt x="2126765" y="2876756"/>
                      </a:lnTo>
                      <a:cubicBezTo>
                        <a:pt x="2136798" y="2854347"/>
                        <a:pt x="2145074" y="2831106"/>
                        <a:pt x="2153121" y="2807618"/>
                      </a:cubicBezTo>
                      <a:lnTo>
                        <a:pt x="1439165" y="2807618"/>
                      </a:lnTo>
                      <a:cubicBezTo>
                        <a:pt x="1529282" y="3070629"/>
                        <a:pt x="1647990" y="3302680"/>
                        <a:pt x="1783852" y="3480422"/>
                      </a:cubicBezTo>
                      <a:lnTo>
                        <a:pt x="1783852" y="3588790"/>
                      </a:lnTo>
                      <a:cubicBezTo>
                        <a:pt x="797525" y="3582757"/>
                        <a:pt x="0" y="2781148"/>
                        <a:pt x="0" y="1793267"/>
                      </a:cubicBezTo>
                      <a:cubicBezTo>
                        <a:pt x="0" y="1473619"/>
                        <a:pt x="83499" y="1173473"/>
                        <a:pt x="230835" y="913991"/>
                      </a:cubicBezTo>
                      <a:lnTo>
                        <a:pt x="309476" y="992632"/>
                      </a:lnTo>
                      <a:cubicBezTo>
                        <a:pt x="184125" y="1215203"/>
                        <a:pt x="112536" y="1470768"/>
                        <a:pt x="105056" y="1742390"/>
                      </a:cubicBezTo>
                      <a:lnTo>
                        <a:pt x="397194" y="1742390"/>
                      </a:lnTo>
                      <a:cubicBezTo>
                        <a:pt x="389961" y="1447530"/>
                        <a:pt x="452139" y="1150938"/>
                        <a:pt x="600359" y="880669"/>
                      </a:cubicBezTo>
                      <a:lnTo>
                        <a:pt x="371868" y="880669"/>
                      </a:lnTo>
                      <a:lnTo>
                        <a:pt x="333349" y="949791"/>
                      </a:lnTo>
                      <a:lnTo>
                        <a:pt x="333349" y="753460"/>
                      </a:lnTo>
                      <a:cubicBezTo>
                        <a:pt x="360802" y="712185"/>
                        <a:pt x="391169" y="673066"/>
                        <a:pt x="423716" y="635829"/>
                      </a:cubicBezTo>
                      <a:lnTo>
                        <a:pt x="563325" y="635829"/>
                      </a:lnTo>
                      <a:cubicBezTo>
                        <a:pt x="519731" y="680610"/>
                        <a:pt x="479611" y="728679"/>
                        <a:pt x="442230" y="778916"/>
                      </a:cubicBezTo>
                      <a:lnTo>
                        <a:pt x="661771" y="778916"/>
                      </a:lnTo>
                      <a:lnTo>
                        <a:pt x="767803" y="635829"/>
                      </a:lnTo>
                      <a:lnTo>
                        <a:pt x="906577" y="635829"/>
                      </a:lnTo>
                      <a:cubicBezTo>
                        <a:pt x="864624" y="681831"/>
                        <a:pt x="826998" y="729845"/>
                        <a:pt x="792704" y="778916"/>
                      </a:cubicBezTo>
                      <a:lnTo>
                        <a:pt x="1291405" y="778916"/>
                      </a:lnTo>
                      <a:lnTo>
                        <a:pt x="1345823" y="635829"/>
                      </a:lnTo>
                      <a:lnTo>
                        <a:pt x="1459900" y="635829"/>
                      </a:lnTo>
                      <a:cubicBezTo>
                        <a:pt x="1438327" y="682375"/>
                        <a:pt x="1419944" y="730313"/>
                        <a:pt x="1403283" y="778916"/>
                      </a:cubicBezTo>
                      <a:lnTo>
                        <a:pt x="2189004" y="778916"/>
                      </a:lnTo>
                      <a:cubicBezTo>
                        <a:pt x="2114289" y="560837"/>
                        <a:pt x="2004846" y="356159"/>
                        <a:pt x="1853094" y="177972"/>
                      </a:cubicBezTo>
                      <a:close/>
                    </a:path>
                  </a:pathLst>
                </a:custGeom>
                <a:solidFill>
                  <a:srgbClr val="0078D7"/>
                </a:solidFill>
                <a:ln w="1079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rgbClr val="FFFFFF"/>
                    </a:solidFill>
                    <a:effectLst/>
                    <a:uLnTx/>
                    <a:uFillTx/>
                    <a:latin typeface="Segoe UI"/>
                    <a:ea typeface="+mn-ea"/>
                    <a:cs typeface="+mn-cs"/>
                  </a:endParaRPr>
                </a:p>
              </p:txBody>
            </p:sp>
            <p:sp>
              <p:nvSpPr>
                <p:cNvPr id="90" name="Left Arrow 89"/>
                <p:cNvSpPr/>
                <p:nvPr/>
              </p:nvSpPr>
              <p:spPr>
                <a:xfrm>
                  <a:off x="4030436" y="1511171"/>
                  <a:ext cx="2157701" cy="1268964"/>
                </a:xfrm>
                <a:prstGeom prst="leftArrow">
                  <a:avLst/>
                </a:prstGeom>
                <a:solidFill>
                  <a:srgbClr val="0078D7"/>
                </a:solidFill>
                <a:ln w="1079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rgbClr val="FFFFFF"/>
                    </a:solidFill>
                    <a:effectLst/>
                    <a:uLnTx/>
                    <a:uFillTx/>
                    <a:latin typeface="Segoe UI"/>
                    <a:ea typeface="+mn-ea"/>
                    <a:cs typeface="+mn-cs"/>
                  </a:endParaRPr>
                </a:p>
              </p:txBody>
            </p:sp>
            <p:sp>
              <p:nvSpPr>
                <p:cNvPr id="91" name="Left Arrow 90"/>
                <p:cNvSpPr/>
                <p:nvPr/>
              </p:nvSpPr>
              <p:spPr>
                <a:xfrm flipH="1">
                  <a:off x="6270899" y="4551551"/>
                  <a:ext cx="2157701" cy="1268964"/>
                </a:xfrm>
                <a:prstGeom prst="leftArrow">
                  <a:avLst/>
                </a:prstGeom>
                <a:solidFill>
                  <a:srgbClr val="0078D7"/>
                </a:solidFill>
                <a:ln w="1079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rgbClr val="FFFFFF"/>
                    </a:solidFill>
                    <a:effectLst/>
                    <a:uLnTx/>
                    <a:uFillTx/>
                    <a:latin typeface="Segoe UI"/>
                    <a:ea typeface="+mn-ea"/>
                    <a:cs typeface="+mn-cs"/>
                  </a:endParaRPr>
                </a:p>
              </p:txBody>
            </p:sp>
          </p:grpSp>
        </p:grpSp>
        <p:grpSp>
          <p:nvGrpSpPr>
            <p:cNvPr id="84" name="Group 83"/>
            <p:cNvGrpSpPr/>
            <p:nvPr/>
          </p:nvGrpSpPr>
          <p:grpSpPr>
            <a:xfrm>
              <a:off x="564767" y="4779718"/>
              <a:ext cx="940903" cy="602532"/>
              <a:chOff x="787287" y="3657769"/>
              <a:chExt cx="1070933" cy="685800"/>
            </a:xfrm>
          </p:grpSpPr>
          <p:sp>
            <p:nvSpPr>
              <p:cNvPr id="85" name="Rectangle 84"/>
              <p:cNvSpPr/>
              <p:nvPr>
                <p:custDataLst>
                  <p:tags r:id="rId2"/>
                </p:custDataLst>
              </p:nvPr>
            </p:nvSpPr>
            <p:spPr bwMode="auto">
              <a:xfrm>
                <a:off x="787287" y="3657769"/>
                <a:ext cx="1070933" cy="685800"/>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Relational</a:t>
                </a:r>
              </a:p>
            </p:txBody>
          </p:sp>
          <p:sp>
            <p:nvSpPr>
              <p:cNvPr id="86" name="Donut 18"/>
              <p:cNvSpPr/>
              <p:nvPr/>
            </p:nvSpPr>
            <p:spPr>
              <a:xfrm rot="20250901">
                <a:off x="1104429" y="3737122"/>
                <a:ext cx="474972" cy="391893"/>
              </a:xfrm>
              <a:custGeom>
                <a:avLst/>
                <a:gdLst/>
                <a:ahLst/>
                <a:cxnLst/>
                <a:rect l="l" t="t" r="r" b="b"/>
                <a:pathLst>
                  <a:path w="1871663" h="1544284">
                    <a:moveTo>
                      <a:pt x="544841" y="1200434"/>
                    </a:moveTo>
                    <a:cubicBezTo>
                      <a:pt x="543042" y="1206654"/>
                      <a:pt x="542601" y="1212993"/>
                      <a:pt x="543107" y="1219347"/>
                    </a:cubicBezTo>
                    <a:close/>
                    <a:moveTo>
                      <a:pt x="275352" y="900100"/>
                    </a:moveTo>
                    <a:lnTo>
                      <a:pt x="261597" y="901547"/>
                    </a:lnTo>
                    <a:cubicBezTo>
                      <a:pt x="266283" y="902015"/>
                      <a:pt x="270885" y="901513"/>
                      <a:pt x="275352" y="900100"/>
                    </a:cubicBezTo>
                    <a:close/>
                    <a:moveTo>
                      <a:pt x="1460612" y="1146325"/>
                    </a:moveTo>
                    <a:cubicBezTo>
                      <a:pt x="1462787" y="1148843"/>
                      <a:pt x="1465229" y="1151093"/>
                      <a:pt x="1468262" y="1152682"/>
                    </a:cubicBezTo>
                    <a:close/>
                    <a:moveTo>
                      <a:pt x="517145" y="294317"/>
                    </a:moveTo>
                    <a:cubicBezTo>
                      <a:pt x="517303" y="296695"/>
                      <a:pt x="518089" y="298856"/>
                      <a:pt x="519165" y="300906"/>
                    </a:cubicBezTo>
                    <a:close/>
                    <a:moveTo>
                      <a:pt x="1670936" y="734747"/>
                    </a:moveTo>
                    <a:cubicBezTo>
                      <a:pt x="1667510" y="733888"/>
                      <a:pt x="1664036" y="733381"/>
                      <a:pt x="1660460" y="733786"/>
                    </a:cubicBezTo>
                    <a:close/>
                    <a:moveTo>
                      <a:pt x="942463" y="179722"/>
                    </a:moveTo>
                    <a:lnTo>
                      <a:pt x="942506" y="180134"/>
                    </a:lnTo>
                    <a:cubicBezTo>
                      <a:pt x="942525" y="179990"/>
                      <a:pt x="942500" y="179855"/>
                      <a:pt x="942463" y="179722"/>
                    </a:cubicBezTo>
                    <a:close/>
                    <a:moveTo>
                      <a:pt x="1564371" y="435391"/>
                    </a:moveTo>
                    <a:cubicBezTo>
                      <a:pt x="1564370" y="435395"/>
                      <a:pt x="1564369" y="435398"/>
                      <a:pt x="1564368" y="435401"/>
                    </a:cubicBezTo>
                    <a:lnTo>
                      <a:pt x="1564365" y="435407"/>
                    </a:lnTo>
                    <a:cubicBezTo>
                      <a:pt x="1564367" y="435405"/>
                      <a:pt x="1564368" y="435403"/>
                      <a:pt x="1564368" y="435401"/>
                    </a:cubicBezTo>
                    <a:close/>
                    <a:moveTo>
                      <a:pt x="1185541" y="268540"/>
                    </a:moveTo>
                    <a:cubicBezTo>
                      <a:pt x="1114425" y="246221"/>
                      <a:pt x="1036961" y="234960"/>
                      <a:pt x="956104" y="234960"/>
                    </a:cubicBezTo>
                    <a:lnTo>
                      <a:pt x="945214" y="235811"/>
                    </a:lnTo>
                    <a:cubicBezTo>
                      <a:pt x="944675" y="259402"/>
                      <a:pt x="939319" y="283081"/>
                      <a:pt x="929802" y="306075"/>
                    </a:cubicBezTo>
                    <a:cubicBezTo>
                      <a:pt x="883047" y="419035"/>
                      <a:pt x="753573" y="472705"/>
                      <a:pt x="640612" y="425950"/>
                    </a:cubicBezTo>
                    <a:cubicBezTo>
                      <a:pt x="600538" y="409363"/>
                      <a:pt x="567925" y="382365"/>
                      <a:pt x="545071" y="349062"/>
                    </a:cubicBezTo>
                    <a:cubicBezTo>
                      <a:pt x="545072" y="349063"/>
                      <a:pt x="545072" y="349064"/>
                      <a:pt x="545072" y="349064"/>
                    </a:cubicBezTo>
                    <a:cubicBezTo>
                      <a:pt x="485701" y="382929"/>
                      <a:pt x="435647" y="426353"/>
                      <a:pt x="397284" y="476398"/>
                    </a:cubicBezTo>
                    <a:cubicBezTo>
                      <a:pt x="476893" y="541622"/>
                      <a:pt x="507560" y="653613"/>
                      <a:pt x="466115" y="753745"/>
                    </a:cubicBezTo>
                    <a:cubicBezTo>
                      <a:pt x="438914" y="819461"/>
                      <a:pt x="386130" y="866839"/>
                      <a:pt x="323795" y="888325"/>
                    </a:cubicBezTo>
                    <a:cubicBezTo>
                      <a:pt x="323803" y="888325"/>
                      <a:pt x="323809" y="888322"/>
                      <a:pt x="323815" y="888320"/>
                    </a:cubicBezTo>
                    <a:cubicBezTo>
                      <a:pt x="360376" y="995422"/>
                      <a:pt x="442737" y="1087363"/>
                      <a:pt x="553687" y="1151157"/>
                    </a:cubicBezTo>
                    <a:cubicBezTo>
                      <a:pt x="555838" y="1137455"/>
                      <a:pt x="560305" y="1124202"/>
                      <a:pt x="565725" y="1111107"/>
                    </a:cubicBezTo>
                    <a:cubicBezTo>
                      <a:pt x="631895" y="951239"/>
                      <a:pt x="815137" y="875282"/>
                      <a:pt x="975006" y="941452"/>
                    </a:cubicBezTo>
                    <a:cubicBezTo>
                      <a:pt x="1095448" y="991304"/>
                      <a:pt x="1168263" y="1107604"/>
                      <a:pt x="1168398" y="1230296"/>
                    </a:cubicBezTo>
                    <a:cubicBezTo>
                      <a:pt x="1267673" y="1206553"/>
                      <a:pt x="1355859" y="1162942"/>
                      <a:pt x="1427062" y="1106198"/>
                    </a:cubicBezTo>
                    <a:cubicBezTo>
                      <a:pt x="1384456" y="1041457"/>
                      <a:pt x="1373677" y="957433"/>
                      <a:pt x="1405552" y="880423"/>
                    </a:cubicBezTo>
                    <a:cubicBezTo>
                      <a:pt x="1442194" y="791895"/>
                      <a:pt x="1525264" y="736646"/>
                      <a:pt x="1614928" y="732108"/>
                    </a:cubicBezTo>
                    <a:cubicBezTo>
                      <a:pt x="1613318" y="644779"/>
                      <a:pt x="1581876" y="562987"/>
                      <a:pt x="1526926" y="493543"/>
                    </a:cubicBezTo>
                    <a:lnTo>
                      <a:pt x="1526931" y="493536"/>
                    </a:lnTo>
                    <a:cubicBezTo>
                      <a:pt x="1470532" y="558140"/>
                      <a:pt x="1377141" y="582359"/>
                      <a:pt x="1293429" y="547710"/>
                    </a:cubicBezTo>
                    <a:cubicBezTo>
                      <a:pt x="1187599" y="503906"/>
                      <a:pt x="1137316" y="382602"/>
                      <a:pt x="1181120" y="276772"/>
                    </a:cubicBezTo>
                    <a:close/>
                    <a:moveTo>
                      <a:pt x="1221415" y="215198"/>
                    </a:moveTo>
                    <a:cubicBezTo>
                      <a:pt x="1220583" y="215820"/>
                      <a:pt x="1219878" y="216565"/>
                      <a:pt x="1219447" y="217566"/>
                    </a:cubicBezTo>
                    <a:close/>
                    <a:moveTo>
                      <a:pt x="1452058" y="164462"/>
                    </a:moveTo>
                    <a:cubicBezTo>
                      <a:pt x="1540327" y="200997"/>
                      <a:pt x="1589954" y="291445"/>
                      <a:pt x="1577690" y="381749"/>
                    </a:cubicBezTo>
                    <a:cubicBezTo>
                      <a:pt x="1577691" y="381748"/>
                      <a:pt x="1577691" y="381747"/>
                      <a:pt x="1577691" y="381746"/>
                    </a:cubicBezTo>
                    <a:cubicBezTo>
                      <a:pt x="1672266" y="483314"/>
                      <a:pt x="1727215" y="610152"/>
                      <a:pt x="1727215" y="747355"/>
                    </a:cubicBezTo>
                    <a:lnTo>
                      <a:pt x="1726932" y="751888"/>
                    </a:lnTo>
                    <a:cubicBezTo>
                      <a:pt x="1847235" y="804348"/>
                      <a:pt x="1903640" y="943811"/>
                      <a:pt x="1853189" y="1065702"/>
                    </a:cubicBezTo>
                    <a:cubicBezTo>
                      <a:pt x="1802026" y="1189313"/>
                      <a:pt x="1660343" y="1248044"/>
                      <a:pt x="1536731" y="1196880"/>
                    </a:cubicBezTo>
                    <a:lnTo>
                      <a:pt x="1507818" y="1181350"/>
                    </a:lnTo>
                    <a:cubicBezTo>
                      <a:pt x="1507818" y="1181350"/>
                      <a:pt x="1507819" y="1181351"/>
                      <a:pt x="1507819" y="1181351"/>
                    </a:cubicBezTo>
                    <a:cubicBezTo>
                      <a:pt x="1410579" y="1262953"/>
                      <a:pt x="1285739" y="1322514"/>
                      <a:pt x="1145194" y="1348960"/>
                    </a:cubicBezTo>
                    <a:lnTo>
                      <a:pt x="1145235" y="1348825"/>
                    </a:lnTo>
                    <a:cubicBezTo>
                      <a:pt x="1145165" y="1349510"/>
                      <a:pt x="1144914" y="1350121"/>
                      <a:pt x="1144661" y="1350732"/>
                    </a:cubicBezTo>
                    <a:cubicBezTo>
                      <a:pt x="1078491" y="1510600"/>
                      <a:pt x="895250" y="1586557"/>
                      <a:pt x="735381" y="1520387"/>
                    </a:cubicBezTo>
                    <a:cubicBezTo>
                      <a:pt x="628649" y="1476210"/>
                      <a:pt x="559318" y="1379852"/>
                      <a:pt x="546018" y="1272927"/>
                    </a:cubicBezTo>
                    <a:cubicBezTo>
                      <a:pt x="546017" y="1272929"/>
                      <a:pt x="546018" y="1272932"/>
                      <a:pt x="546018" y="1272934"/>
                    </a:cubicBezTo>
                    <a:cubicBezTo>
                      <a:pt x="380574" y="1190518"/>
                      <a:pt x="257944" y="1057677"/>
                      <a:pt x="211243" y="900385"/>
                    </a:cubicBezTo>
                    <a:lnTo>
                      <a:pt x="211253" y="900385"/>
                    </a:lnTo>
                    <a:cubicBezTo>
                      <a:pt x="190468" y="898691"/>
                      <a:pt x="169822" y="893269"/>
                      <a:pt x="149657" y="884922"/>
                    </a:cubicBezTo>
                    <a:cubicBezTo>
                      <a:pt x="26045" y="833759"/>
                      <a:pt x="-32686" y="692076"/>
                      <a:pt x="18478" y="568465"/>
                    </a:cubicBezTo>
                    <a:cubicBezTo>
                      <a:pt x="64692" y="456811"/>
                      <a:pt x="184761" y="398093"/>
                      <a:pt x="298454" y="426323"/>
                    </a:cubicBezTo>
                    <a:cubicBezTo>
                      <a:pt x="350193" y="353180"/>
                      <a:pt x="421361" y="291040"/>
                      <a:pt x="506025" y="243624"/>
                    </a:cubicBezTo>
                    <a:lnTo>
                      <a:pt x="506026" y="243626"/>
                    </a:lnTo>
                    <a:cubicBezTo>
                      <a:pt x="501390" y="208461"/>
                      <a:pt x="506228" y="171816"/>
                      <a:pt x="520737" y="136760"/>
                    </a:cubicBezTo>
                    <a:cubicBezTo>
                      <a:pt x="567492" y="23800"/>
                      <a:pt x="696966" y="-29869"/>
                      <a:pt x="809927" y="16885"/>
                    </a:cubicBezTo>
                    <a:cubicBezTo>
                      <a:pt x="862855" y="38793"/>
                      <a:pt x="902766" y="78861"/>
                      <a:pt x="924737" y="127208"/>
                    </a:cubicBezTo>
                    <a:cubicBezTo>
                      <a:pt x="924737" y="127208"/>
                      <a:pt x="924737" y="127208"/>
                      <a:pt x="924737" y="127208"/>
                    </a:cubicBezTo>
                    <a:cubicBezTo>
                      <a:pt x="935097" y="124825"/>
                      <a:pt x="945576" y="124655"/>
                      <a:pt x="956104" y="124655"/>
                    </a:cubicBezTo>
                    <a:cubicBezTo>
                      <a:pt x="1062572" y="124655"/>
                      <a:pt x="1164001" y="142079"/>
                      <a:pt x="1256255" y="173590"/>
                    </a:cubicBezTo>
                    <a:lnTo>
                      <a:pt x="1270314" y="179752"/>
                    </a:lnTo>
                    <a:cubicBezTo>
                      <a:pt x="1322540" y="145450"/>
                      <a:pt x="1389962" y="138760"/>
                      <a:pt x="1452058" y="164462"/>
                    </a:cubicBezTo>
                    <a:close/>
                  </a:path>
                </a:pathLst>
              </a:custGeom>
              <a:solidFill>
                <a:srgbClr val="0078D7"/>
              </a:solidFill>
              <a:ln w="1079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dirty="0">
                  <a:ln>
                    <a:noFill/>
                  </a:ln>
                  <a:solidFill>
                    <a:srgbClr val="000000"/>
                  </a:solidFill>
                  <a:effectLst/>
                  <a:uLnTx/>
                  <a:uFillTx/>
                  <a:latin typeface="Segoe UI"/>
                  <a:ea typeface="+mn-ea"/>
                  <a:cs typeface="+mn-cs"/>
                </a:endParaRPr>
              </a:p>
            </p:txBody>
          </p:sp>
        </p:grpSp>
        <p:grpSp>
          <p:nvGrpSpPr>
            <p:cNvPr id="30" name="Group 29"/>
            <p:cNvGrpSpPr/>
            <p:nvPr/>
          </p:nvGrpSpPr>
          <p:grpSpPr>
            <a:xfrm>
              <a:off x="564767" y="2852498"/>
              <a:ext cx="940903" cy="602532"/>
              <a:chOff x="564767" y="2852498"/>
              <a:chExt cx="940903" cy="602532"/>
            </a:xfrm>
          </p:grpSpPr>
          <p:sp>
            <p:nvSpPr>
              <p:cNvPr id="98" name="Rectangle 97"/>
              <p:cNvSpPr/>
              <p:nvPr>
                <p:custDataLst>
                  <p:tags r:id="rId1"/>
                </p:custDataLst>
              </p:nvPr>
            </p:nvSpPr>
            <p:spPr bwMode="auto">
              <a:xfrm>
                <a:off x="564767" y="2852498"/>
                <a:ext cx="940903" cy="602532"/>
              </a:xfrm>
              <a:prstGeom prst="rect">
                <a:avLst/>
              </a:prstGeom>
              <a:solidFill>
                <a:schemeClr val="bg1"/>
              </a:solidFill>
              <a:ln w="3175" cap="flat" cmpd="sng" algn="ctr">
                <a:solidFill>
                  <a:srgbClr val="FFFFFF">
                    <a:lumMod val="75000"/>
                  </a:srgbClr>
                </a:solidFill>
                <a:prstDash val="solid"/>
                <a:miter lim="800000"/>
                <a:headEnd type="none" w="med" len="med"/>
                <a:tailEnd type="none" w="med" len="med"/>
              </a:ln>
              <a:effectLst/>
            </p:spPr>
            <p:txBody>
              <a:bodyPr rot="0" spcFirstLastPara="0" vertOverflow="overflow" horzOverflow="overflow" vert="horz" wrap="square" lIns="68580" tIns="45720" rIns="68580" bIns="45720" numCol="1" spcCol="0" rtlCol="0" fromWordArt="0" anchor="b" anchorCtr="0" forceAA="0" compatLnSpc="1">
                <a:prstTxWarp prst="textNoShape">
                  <a:avLst/>
                </a:prstTxWarp>
                <a:noAutofit/>
              </a:bodyPr>
              <a:lstStyle/>
              <a:p>
                <a:pPr marL="0" marR="0" lvl="0" indent="0" algn="ctr" defTabSz="932472"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srgbClr val="505050"/>
                    </a:solidFill>
                    <a:effectLst/>
                    <a:uLnTx/>
                    <a:uFillTx/>
                    <a:latin typeface="Segoe UI"/>
                    <a:ea typeface="+mn-ea"/>
                    <a:cs typeface="+mn-cs"/>
                  </a:rPr>
                  <a:t>Devices</a:t>
                </a:r>
              </a:p>
            </p:txBody>
          </p:sp>
          <p:grpSp>
            <p:nvGrpSpPr>
              <p:cNvPr id="29" name="Group 28"/>
              <p:cNvGrpSpPr/>
              <p:nvPr/>
            </p:nvGrpSpPr>
            <p:grpSpPr>
              <a:xfrm>
                <a:off x="681487" y="3014027"/>
                <a:ext cx="707462" cy="238262"/>
                <a:chOff x="778759" y="1644822"/>
                <a:chExt cx="1068380" cy="359815"/>
              </a:xfrm>
            </p:grpSpPr>
            <p:sp>
              <p:nvSpPr>
                <p:cNvPr id="117" name="Freeform 20"/>
                <p:cNvSpPr>
                  <a:spLocks noEditPoints="1"/>
                </p:cNvSpPr>
                <p:nvPr/>
              </p:nvSpPr>
              <p:spPr bwMode="black">
                <a:xfrm>
                  <a:off x="1089420" y="1651377"/>
                  <a:ext cx="508248" cy="35326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0078D7"/>
                </a:solidFill>
                <a:extLst/>
              </p:spPr>
              <p:txBody>
                <a:bodyPr vert="horz" wrap="square" lIns="109740" tIns="54871" rIns="109740" bIns="54871" numCol="1" anchor="t" anchorCtr="0" compatLnSpc="1">
                  <a:prstTxWarp prst="textNoShape">
                    <a:avLst/>
                  </a:prstTxWarp>
                </a:bodyPr>
                <a:lstStyle/>
                <a:p>
                  <a:pPr defTabSz="1219170"/>
                  <a:endParaRPr lang="en-US" sz="1200" dirty="0">
                    <a:solidFill>
                      <a:srgbClr val="FFFFFF"/>
                    </a:solidFill>
                  </a:endParaRPr>
                </a:p>
              </p:txBody>
            </p:sp>
            <p:sp>
              <p:nvSpPr>
                <p:cNvPr id="118" name="Freeform 13"/>
                <p:cNvSpPr>
                  <a:spLocks noChangeAspect="1" noEditPoints="1"/>
                </p:cNvSpPr>
                <p:nvPr/>
              </p:nvSpPr>
              <p:spPr bwMode="black">
                <a:xfrm>
                  <a:off x="1658994" y="1651376"/>
                  <a:ext cx="188145" cy="353261"/>
                </a:xfrm>
                <a:custGeom>
                  <a:avLst/>
                  <a:gdLst>
                    <a:gd name="T0" fmla="*/ 860 w 1012"/>
                    <a:gd name="T1" fmla="*/ 1756 h 1907"/>
                    <a:gd name="T2" fmla="*/ 837 w 1012"/>
                    <a:gd name="T3" fmla="*/ 1771 h 1907"/>
                    <a:gd name="T4" fmla="*/ 855 w 1012"/>
                    <a:gd name="T5" fmla="*/ 1796 h 1907"/>
                    <a:gd name="T6" fmla="*/ 873 w 1012"/>
                    <a:gd name="T7" fmla="*/ 1766 h 1907"/>
                    <a:gd name="T8" fmla="*/ 860 w 1012"/>
                    <a:gd name="T9" fmla="*/ 1756 h 1907"/>
                    <a:gd name="T10" fmla="*/ 837 w 1012"/>
                    <a:gd name="T11" fmla="*/ 1771 h 1907"/>
                    <a:gd name="T12" fmla="*/ 855 w 1012"/>
                    <a:gd name="T13" fmla="*/ 1796 h 1907"/>
                    <a:gd name="T14" fmla="*/ 873 w 1012"/>
                    <a:gd name="T15" fmla="*/ 1766 h 1907"/>
                    <a:gd name="T16" fmla="*/ 44 w 1012"/>
                    <a:gd name="T17" fmla="*/ 0 h 1907"/>
                    <a:gd name="T18" fmla="*/ 0 w 1012"/>
                    <a:gd name="T19" fmla="*/ 1864 h 1907"/>
                    <a:gd name="T20" fmla="*/ 968 w 1012"/>
                    <a:gd name="T21" fmla="*/ 1907 h 1907"/>
                    <a:gd name="T22" fmla="*/ 1012 w 1012"/>
                    <a:gd name="T23" fmla="*/ 44 h 1907"/>
                    <a:gd name="T24" fmla="*/ 201 w 1012"/>
                    <a:gd name="T25" fmla="*/ 1793 h 1907"/>
                    <a:gd name="T26" fmla="*/ 171 w 1012"/>
                    <a:gd name="T27" fmla="*/ 1816 h 1907"/>
                    <a:gd name="T28" fmla="*/ 119 w 1012"/>
                    <a:gd name="T29" fmla="*/ 1785 h 1907"/>
                    <a:gd name="T30" fmla="*/ 171 w 1012"/>
                    <a:gd name="T31" fmla="*/ 1755 h 1907"/>
                    <a:gd name="T32" fmla="*/ 201 w 1012"/>
                    <a:gd name="T33" fmla="*/ 1777 h 1907"/>
                    <a:gd name="T34" fmla="*/ 500 w 1012"/>
                    <a:gd name="T35" fmla="*/ 1819 h 1907"/>
                    <a:gd name="T36" fmla="*/ 473 w 1012"/>
                    <a:gd name="T37" fmla="*/ 1792 h 1907"/>
                    <a:gd name="T38" fmla="*/ 500 w 1012"/>
                    <a:gd name="T39" fmla="*/ 1819 h 1907"/>
                    <a:gd name="T40" fmla="*/ 473 w 1012"/>
                    <a:gd name="T41" fmla="*/ 1789 h 1907"/>
                    <a:gd name="T42" fmla="*/ 500 w 1012"/>
                    <a:gd name="T43" fmla="*/ 1763 h 1907"/>
                    <a:gd name="T44" fmla="*/ 539 w 1012"/>
                    <a:gd name="T45" fmla="*/ 1824 h 1907"/>
                    <a:gd name="T46" fmla="*/ 503 w 1012"/>
                    <a:gd name="T47" fmla="*/ 1792 h 1907"/>
                    <a:gd name="T48" fmla="*/ 539 w 1012"/>
                    <a:gd name="T49" fmla="*/ 1824 h 1907"/>
                    <a:gd name="T50" fmla="*/ 503 w 1012"/>
                    <a:gd name="T51" fmla="*/ 1789 h 1907"/>
                    <a:gd name="T52" fmla="*/ 539 w 1012"/>
                    <a:gd name="T53" fmla="*/ 1758 h 1907"/>
                    <a:gd name="T54" fmla="*/ 883 w 1012"/>
                    <a:gd name="T55" fmla="*/ 1783 h 1907"/>
                    <a:gd name="T56" fmla="*/ 848 w 1012"/>
                    <a:gd name="T57" fmla="*/ 1804 h 1907"/>
                    <a:gd name="T58" fmla="*/ 819 w 1012"/>
                    <a:gd name="T59" fmla="*/ 1823 h 1907"/>
                    <a:gd name="T60" fmla="*/ 809 w 1012"/>
                    <a:gd name="T61" fmla="*/ 1823 h 1907"/>
                    <a:gd name="T62" fmla="*/ 809 w 1012"/>
                    <a:gd name="T63" fmla="*/ 1812 h 1907"/>
                    <a:gd name="T64" fmla="*/ 812 w 1012"/>
                    <a:gd name="T65" fmla="*/ 1809 h 1907"/>
                    <a:gd name="T66" fmla="*/ 815 w 1012"/>
                    <a:gd name="T67" fmla="*/ 1806 h 1907"/>
                    <a:gd name="T68" fmla="*/ 831 w 1012"/>
                    <a:gd name="T69" fmla="*/ 1790 h 1907"/>
                    <a:gd name="T70" fmla="*/ 855 w 1012"/>
                    <a:gd name="T71" fmla="*/ 1747 h 1907"/>
                    <a:gd name="T72" fmla="*/ 880 w 1012"/>
                    <a:gd name="T73" fmla="*/ 1761 h 1907"/>
                    <a:gd name="T74" fmla="*/ 921 w 1012"/>
                    <a:gd name="T75" fmla="*/ 1658 h 1907"/>
                    <a:gd name="T76" fmla="*/ 91 w 1012"/>
                    <a:gd name="T77" fmla="*/ 234 h 1907"/>
                    <a:gd name="T78" fmla="*/ 921 w 1012"/>
                    <a:gd name="T79" fmla="*/ 1658 h 1907"/>
                    <a:gd name="T80" fmla="*/ 855 w 1012"/>
                    <a:gd name="T81" fmla="*/ 1756 h 1907"/>
                    <a:gd name="T82" fmla="*/ 851 w 1012"/>
                    <a:gd name="T83" fmla="*/ 1796 h 1907"/>
                    <a:gd name="T84" fmla="*/ 875 w 1012"/>
                    <a:gd name="T85" fmla="*/ 1781 h 1907"/>
                    <a:gd name="T86" fmla="*/ 860 w 1012"/>
                    <a:gd name="T87" fmla="*/ 1756 h 1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12" h="1907">
                      <a:moveTo>
                        <a:pt x="873" y="1766"/>
                      </a:moveTo>
                      <a:cubicBezTo>
                        <a:pt x="870" y="1761"/>
                        <a:pt x="866" y="1757"/>
                        <a:pt x="860" y="1756"/>
                      </a:cubicBez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lose/>
                      <a:moveTo>
                        <a:pt x="873" y="1766"/>
                      </a:moveTo>
                      <a:cubicBezTo>
                        <a:pt x="870" y="1761"/>
                        <a:pt x="866" y="1757"/>
                        <a:pt x="860" y="1756"/>
                      </a:cubicBez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lose/>
                      <a:moveTo>
                        <a:pt x="968" y="0"/>
                      </a:moveTo>
                      <a:cubicBezTo>
                        <a:pt x="968" y="0"/>
                        <a:pt x="968" y="0"/>
                        <a:pt x="44" y="0"/>
                      </a:cubicBezTo>
                      <a:cubicBezTo>
                        <a:pt x="19" y="0"/>
                        <a:pt x="0" y="19"/>
                        <a:pt x="0" y="44"/>
                      </a:cubicBezTo>
                      <a:cubicBezTo>
                        <a:pt x="0" y="1864"/>
                        <a:pt x="0" y="1864"/>
                        <a:pt x="0" y="1864"/>
                      </a:cubicBezTo>
                      <a:cubicBezTo>
                        <a:pt x="0" y="1889"/>
                        <a:pt x="19" y="1907"/>
                        <a:pt x="44" y="1907"/>
                      </a:cubicBezTo>
                      <a:cubicBezTo>
                        <a:pt x="44" y="1907"/>
                        <a:pt x="44" y="1907"/>
                        <a:pt x="968" y="1907"/>
                      </a:cubicBezTo>
                      <a:cubicBezTo>
                        <a:pt x="993" y="1907"/>
                        <a:pt x="1012" y="1889"/>
                        <a:pt x="1012" y="1864"/>
                      </a:cubicBezTo>
                      <a:cubicBezTo>
                        <a:pt x="1012" y="44"/>
                        <a:pt x="1012" y="44"/>
                        <a:pt x="1012" y="44"/>
                      </a:cubicBezTo>
                      <a:cubicBezTo>
                        <a:pt x="1012" y="19"/>
                        <a:pt x="993" y="0"/>
                        <a:pt x="968" y="0"/>
                      </a:cubicBezTo>
                      <a:close/>
                      <a:moveTo>
                        <a:pt x="201" y="1793"/>
                      </a:moveTo>
                      <a:cubicBezTo>
                        <a:pt x="147" y="1793"/>
                        <a:pt x="147" y="1793"/>
                        <a:pt x="147" y="1793"/>
                      </a:cubicBezTo>
                      <a:cubicBezTo>
                        <a:pt x="171" y="1816"/>
                        <a:pt x="171" y="1816"/>
                        <a:pt x="171" y="1816"/>
                      </a:cubicBezTo>
                      <a:cubicBezTo>
                        <a:pt x="151" y="1816"/>
                        <a:pt x="151" y="1816"/>
                        <a:pt x="151" y="1816"/>
                      </a:cubicBezTo>
                      <a:cubicBezTo>
                        <a:pt x="119" y="1785"/>
                        <a:pt x="119" y="1785"/>
                        <a:pt x="119" y="1785"/>
                      </a:cubicBezTo>
                      <a:cubicBezTo>
                        <a:pt x="151" y="1755"/>
                        <a:pt x="151" y="1755"/>
                        <a:pt x="151" y="1755"/>
                      </a:cubicBezTo>
                      <a:cubicBezTo>
                        <a:pt x="171" y="1755"/>
                        <a:pt x="171" y="1755"/>
                        <a:pt x="171" y="1755"/>
                      </a:cubicBezTo>
                      <a:cubicBezTo>
                        <a:pt x="147" y="1777"/>
                        <a:pt x="147" y="1777"/>
                        <a:pt x="147" y="1777"/>
                      </a:cubicBezTo>
                      <a:cubicBezTo>
                        <a:pt x="201" y="1777"/>
                        <a:pt x="201" y="1777"/>
                        <a:pt x="201" y="1777"/>
                      </a:cubicBezTo>
                      <a:lnTo>
                        <a:pt x="201" y="1793"/>
                      </a:lnTo>
                      <a:close/>
                      <a:moveTo>
                        <a:pt x="500" y="1819"/>
                      </a:moveTo>
                      <a:cubicBezTo>
                        <a:pt x="473" y="1815"/>
                        <a:pt x="473" y="1815"/>
                        <a:pt x="473" y="1815"/>
                      </a:cubicBezTo>
                      <a:cubicBezTo>
                        <a:pt x="473" y="1792"/>
                        <a:pt x="473" y="1792"/>
                        <a:pt x="473" y="1792"/>
                      </a:cubicBezTo>
                      <a:cubicBezTo>
                        <a:pt x="500" y="1792"/>
                        <a:pt x="500" y="1792"/>
                        <a:pt x="500" y="1792"/>
                      </a:cubicBezTo>
                      <a:lnTo>
                        <a:pt x="500" y="1819"/>
                      </a:lnTo>
                      <a:close/>
                      <a:moveTo>
                        <a:pt x="500" y="1789"/>
                      </a:moveTo>
                      <a:cubicBezTo>
                        <a:pt x="473" y="1789"/>
                        <a:pt x="473" y="1789"/>
                        <a:pt x="473" y="1789"/>
                      </a:cubicBezTo>
                      <a:cubicBezTo>
                        <a:pt x="473" y="1767"/>
                        <a:pt x="473" y="1767"/>
                        <a:pt x="473" y="1767"/>
                      </a:cubicBezTo>
                      <a:cubicBezTo>
                        <a:pt x="500" y="1763"/>
                        <a:pt x="500" y="1763"/>
                        <a:pt x="500" y="1763"/>
                      </a:cubicBezTo>
                      <a:lnTo>
                        <a:pt x="500" y="1789"/>
                      </a:lnTo>
                      <a:close/>
                      <a:moveTo>
                        <a:pt x="539" y="1824"/>
                      </a:moveTo>
                      <a:cubicBezTo>
                        <a:pt x="503" y="1819"/>
                        <a:pt x="503" y="1819"/>
                        <a:pt x="503" y="1819"/>
                      </a:cubicBezTo>
                      <a:cubicBezTo>
                        <a:pt x="503" y="1792"/>
                        <a:pt x="503" y="1792"/>
                        <a:pt x="503" y="1792"/>
                      </a:cubicBezTo>
                      <a:cubicBezTo>
                        <a:pt x="539" y="1792"/>
                        <a:pt x="539" y="1792"/>
                        <a:pt x="539" y="1792"/>
                      </a:cubicBezTo>
                      <a:lnTo>
                        <a:pt x="539" y="1824"/>
                      </a:lnTo>
                      <a:close/>
                      <a:moveTo>
                        <a:pt x="539" y="1789"/>
                      </a:moveTo>
                      <a:cubicBezTo>
                        <a:pt x="503" y="1789"/>
                        <a:pt x="503" y="1789"/>
                        <a:pt x="503" y="1789"/>
                      </a:cubicBezTo>
                      <a:cubicBezTo>
                        <a:pt x="503" y="1763"/>
                        <a:pt x="503" y="1763"/>
                        <a:pt x="503" y="1763"/>
                      </a:cubicBezTo>
                      <a:cubicBezTo>
                        <a:pt x="539" y="1758"/>
                        <a:pt x="539" y="1758"/>
                        <a:pt x="539" y="1758"/>
                      </a:cubicBezTo>
                      <a:lnTo>
                        <a:pt x="539" y="1789"/>
                      </a:lnTo>
                      <a:close/>
                      <a:moveTo>
                        <a:pt x="883" y="1783"/>
                      </a:moveTo>
                      <a:cubicBezTo>
                        <a:pt x="881" y="1796"/>
                        <a:pt x="869" y="1806"/>
                        <a:pt x="855" y="1806"/>
                      </a:cubicBezTo>
                      <a:cubicBezTo>
                        <a:pt x="853" y="1806"/>
                        <a:pt x="851" y="1804"/>
                        <a:pt x="848" y="1804"/>
                      </a:cubicBezTo>
                      <a:cubicBezTo>
                        <a:pt x="846" y="1803"/>
                        <a:pt x="844" y="1802"/>
                        <a:pt x="841" y="1801"/>
                      </a:cubicBezTo>
                      <a:cubicBezTo>
                        <a:pt x="841" y="1801"/>
                        <a:pt x="841" y="1801"/>
                        <a:pt x="819" y="1823"/>
                      </a:cubicBezTo>
                      <a:cubicBezTo>
                        <a:pt x="818" y="1824"/>
                        <a:pt x="816" y="1824"/>
                        <a:pt x="815" y="1824"/>
                      </a:cubicBezTo>
                      <a:cubicBezTo>
                        <a:pt x="812" y="1824"/>
                        <a:pt x="811" y="1824"/>
                        <a:pt x="809" y="1823"/>
                      </a:cubicBezTo>
                      <a:cubicBezTo>
                        <a:pt x="806" y="1820"/>
                        <a:pt x="806" y="1815"/>
                        <a:pt x="809" y="1813"/>
                      </a:cubicBezTo>
                      <a:cubicBezTo>
                        <a:pt x="809" y="1813"/>
                        <a:pt x="809" y="1812"/>
                        <a:pt x="809" y="1812"/>
                      </a:cubicBezTo>
                      <a:cubicBezTo>
                        <a:pt x="810" y="1812"/>
                        <a:pt x="810" y="1811"/>
                        <a:pt x="811" y="1810"/>
                      </a:cubicBezTo>
                      <a:cubicBezTo>
                        <a:pt x="811" y="1810"/>
                        <a:pt x="812" y="1810"/>
                        <a:pt x="812" y="1809"/>
                      </a:cubicBezTo>
                      <a:cubicBezTo>
                        <a:pt x="813" y="1808"/>
                        <a:pt x="814" y="1808"/>
                        <a:pt x="815" y="1807"/>
                      </a:cubicBezTo>
                      <a:cubicBezTo>
                        <a:pt x="815" y="1806"/>
                        <a:pt x="815" y="1806"/>
                        <a:pt x="815" y="1806"/>
                      </a:cubicBezTo>
                      <a:cubicBezTo>
                        <a:pt x="816" y="1806"/>
                        <a:pt x="816" y="1805"/>
                        <a:pt x="817" y="1805"/>
                      </a:cubicBezTo>
                      <a:cubicBezTo>
                        <a:pt x="831" y="1790"/>
                        <a:pt x="831" y="1790"/>
                        <a:pt x="831" y="1790"/>
                      </a:cubicBezTo>
                      <a:cubicBezTo>
                        <a:pt x="827" y="1784"/>
                        <a:pt x="826" y="1776"/>
                        <a:pt x="827" y="1769"/>
                      </a:cubicBezTo>
                      <a:cubicBezTo>
                        <a:pt x="831" y="1756"/>
                        <a:pt x="842" y="1747"/>
                        <a:pt x="855" y="1747"/>
                      </a:cubicBezTo>
                      <a:cubicBezTo>
                        <a:pt x="858" y="1747"/>
                        <a:pt x="860" y="1747"/>
                        <a:pt x="862" y="1748"/>
                      </a:cubicBezTo>
                      <a:cubicBezTo>
                        <a:pt x="870" y="1749"/>
                        <a:pt x="876" y="1754"/>
                        <a:pt x="880" y="1761"/>
                      </a:cubicBezTo>
                      <a:cubicBezTo>
                        <a:pt x="884" y="1768"/>
                        <a:pt x="885" y="1775"/>
                        <a:pt x="883" y="1783"/>
                      </a:cubicBezTo>
                      <a:close/>
                      <a:moveTo>
                        <a:pt x="921" y="1658"/>
                      </a:moveTo>
                      <a:cubicBezTo>
                        <a:pt x="91" y="1658"/>
                        <a:pt x="91" y="1658"/>
                        <a:pt x="91" y="1658"/>
                      </a:cubicBezTo>
                      <a:cubicBezTo>
                        <a:pt x="91" y="234"/>
                        <a:pt x="91" y="234"/>
                        <a:pt x="91" y="234"/>
                      </a:cubicBezTo>
                      <a:cubicBezTo>
                        <a:pt x="921" y="234"/>
                        <a:pt x="921" y="234"/>
                        <a:pt x="921" y="234"/>
                      </a:cubicBezTo>
                      <a:lnTo>
                        <a:pt x="921" y="1658"/>
                      </a:lnTo>
                      <a:close/>
                      <a:moveTo>
                        <a:pt x="860" y="1756"/>
                      </a:moveTo>
                      <a:cubicBezTo>
                        <a:pt x="855" y="1756"/>
                        <a:pt x="855" y="1756"/>
                        <a:pt x="855" y="1756"/>
                      </a:cubicBezTo>
                      <a:cubicBezTo>
                        <a:pt x="846" y="1756"/>
                        <a:pt x="839" y="1762"/>
                        <a:pt x="837" y="1771"/>
                      </a:cubicBezTo>
                      <a:cubicBezTo>
                        <a:pt x="833" y="1782"/>
                        <a:pt x="840" y="1793"/>
                        <a:pt x="851" y="1796"/>
                      </a:cubicBezTo>
                      <a:cubicBezTo>
                        <a:pt x="855" y="1796"/>
                        <a:pt x="855" y="1796"/>
                        <a:pt x="855" y="1796"/>
                      </a:cubicBezTo>
                      <a:cubicBezTo>
                        <a:pt x="865" y="1796"/>
                        <a:pt x="873" y="1790"/>
                        <a:pt x="875" y="1781"/>
                      </a:cubicBezTo>
                      <a:cubicBezTo>
                        <a:pt x="876" y="1776"/>
                        <a:pt x="875" y="1770"/>
                        <a:pt x="873" y="1766"/>
                      </a:cubicBezTo>
                      <a:cubicBezTo>
                        <a:pt x="870" y="1761"/>
                        <a:pt x="866" y="1757"/>
                        <a:pt x="860" y="1756"/>
                      </a:cubicBezTo>
                      <a:close/>
                    </a:path>
                  </a:pathLst>
                </a:custGeom>
                <a:solidFill>
                  <a:srgbClr val="0078D7"/>
                </a:solidFill>
                <a:ln>
                  <a:noFill/>
                </a:ln>
              </p:spPr>
              <p:txBody>
                <a:bodyPr vert="horz" wrap="square" lIns="89642" tIns="44821" rIns="89642" bIns="44821" numCol="1" anchor="t" anchorCtr="0" compatLnSpc="1">
                  <a:prstTxWarp prst="textNoShape">
                    <a:avLst/>
                  </a:prstTxWarp>
                </a:bodyPr>
                <a:lstStyle/>
                <a:p>
                  <a:pPr defTabSz="914367"/>
                  <a:endParaRPr lang="en-US" sz="1765" dirty="0">
                    <a:solidFill>
                      <a:srgbClr val="FFFFFF"/>
                    </a:solidFill>
                    <a:latin typeface="Segoe UI"/>
                  </a:endParaRPr>
                </a:p>
              </p:txBody>
            </p:sp>
            <p:sp>
              <p:nvSpPr>
                <p:cNvPr id="137" name="Freeform 136"/>
                <p:cNvSpPr>
                  <a:spLocks noChangeAspect="1"/>
                </p:cNvSpPr>
                <p:nvPr/>
              </p:nvSpPr>
              <p:spPr bwMode="black">
                <a:xfrm rot="16200000" flipH="1">
                  <a:off x="724049" y="1699532"/>
                  <a:ext cx="358754" cy="249334"/>
                </a:xfrm>
                <a:custGeom>
                  <a:avLst/>
                  <a:gdLst>
                    <a:gd name="connsiteX0" fmla="*/ 4878432 w 5200036"/>
                    <a:gd name="connsiteY0" fmla="*/ 278091 h 3614021"/>
                    <a:gd name="connsiteX1" fmla="*/ 4878432 w 5200036"/>
                    <a:gd name="connsiteY1" fmla="*/ 3338893 h 3614021"/>
                    <a:gd name="connsiteX2" fmla="*/ 321609 w 5200036"/>
                    <a:gd name="connsiteY2" fmla="*/ 3338893 h 3614021"/>
                    <a:gd name="connsiteX3" fmla="*/ 321609 w 5200036"/>
                    <a:gd name="connsiteY3" fmla="*/ 278091 h 3614021"/>
                    <a:gd name="connsiteX4" fmla="*/ 5026778 w 5200036"/>
                    <a:gd name="connsiteY4" fmla="*/ 0 h 3614021"/>
                    <a:gd name="connsiteX5" fmla="*/ 173258 w 5200036"/>
                    <a:gd name="connsiteY5" fmla="*/ 0 h 3614021"/>
                    <a:gd name="connsiteX6" fmla="*/ 0 w 5200036"/>
                    <a:gd name="connsiteY6" fmla="*/ 173258 h 3614021"/>
                    <a:gd name="connsiteX7" fmla="*/ 0 w 5200036"/>
                    <a:gd name="connsiteY7" fmla="*/ 3440763 h 3614021"/>
                    <a:gd name="connsiteX8" fmla="*/ 173258 w 5200036"/>
                    <a:gd name="connsiteY8" fmla="*/ 3614021 h 3614021"/>
                    <a:gd name="connsiteX9" fmla="*/ 5026778 w 5200036"/>
                    <a:gd name="connsiteY9" fmla="*/ 3614021 h 3614021"/>
                    <a:gd name="connsiteX10" fmla="*/ 5200036 w 5200036"/>
                    <a:gd name="connsiteY10" fmla="*/ 3440763 h 3614021"/>
                    <a:gd name="connsiteX11" fmla="*/ 5200036 w 5200036"/>
                    <a:gd name="connsiteY11" fmla="*/ 173258 h 3614021"/>
                    <a:gd name="connsiteX12" fmla="*/ 5026778 w 5200036"/>
                    <a:gd name="connsiteY12" fmla="*/ 0 h 3614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00036" h="3614021">
                      <a:moveTo>
                        <a:pt x="4878432" y="278091"/>
                      </a:moveTo>
                      <a:lnTo>
                        <a:pt x="4878432" y="3338893"/>
                      </a:lnTo>
                      <a:lnTo>
                        <a:pt x="321609" y="3338893"/>
                      </a:lnTo>
                      <a:lnTo>
                        <a:pt x="321609" y="278091"/>
                      </a:lnTo>
                      <a:close/>
                      <a:moveTo>
                        <a:pt x="5026778" y="0"/>
                      </a:moveTo>
                      <a:lnTo>
                        <a:pt x="173258" y="0"/>
                      </a:lnTo>
                      <a:cubicBezTo>
                        <a:pt x="77569" y="0"/>
                        <a:pt x="0" y="77569"/>
                        <a:pt x="0" y="173258"/>
                      </a:cubicBezTo>
                      <a:lnTo>
                        <a:pt x="0" y="3440763"/>
                      </a:lnTo>
                      <a:cubicBezTo>
                        <a:pt x="0" y="3536452"/>
                        <a:pt x="77569" y="3614021"/>
                        <a:pt x="173258" y="3614021"/>
                      </a:cubicBezTo>
                      <a:lnTo>
                        <a:pt x="5026778" y="3614021"/>
                      </a:lnTo>
                      <a:cubicBezTo>
                        <a:pt x="5122468" y="3614021"/>
                        <a:pt x="5200036" y="3536452"/>
                        <a:pt x="5200036" y="3440763"/>
                      </a:cubicBezTo>
                      <a:lnTo>
                        <a:pt x="5200036" y="173258"/>
                      </a:lnTo>
                      <a:cubicBezTo>
                        <a:pt x="5200036" y="77569"/>
                        <a:pt x="5122468" y="0"/>
                        <a:pt x="5026778" y="0"/>
                      </a:cubicBezTo>
                      <a:close/>
                    </a:path>
                  </a:pathLst>
                </a:custGeom>
                <a:solidFill>
                  <a:srgbClr val="0078D7"/>
                </a:solidFill>
                <a:ln>
                  <a:noFill/>
                </a:ln>
              </p:spPr>
              <p:txBody>
                <a:bodyPr vert="horz" wrap="square" lIns="89642" tIns="44821" rIns="89642" bIns="44821" numCol="1" anchor="t" anchorCtr="0" compatLnSpc="1">
                  <a:prstTxWarp prst="textNoShape">
                    <a:avLst/>
                  </a:prstTxWarp>
                  <a:noAutofit/>
                </a:bodyPr>
                <a:lstStyle/>
                <a:p>
                  <a:pPr defTabSz="914367"/>
                  <a:endParaRPr lang="en-US" sz="1765" dirty="0">
                    <a:solidFill>
                      <a:srgbClr val="FFFFFF"/>
                    </a:solidFill>
                    <a:latin typeface="Segoe UI"/>
                  </a:endParaRPr>
                </a:p>
              </p:txBody>
            </p:sp>
          </p:grpSp>
        </p:grpSp>
      </p:grpSp>
      <p:sp>
        <p:nvSpPr>
          <p:cNvPr id="75" name="TextBox 74"/>
          <p:cNvSpPr txBox="1"/>
          <p:nvPr/>
        </p:nvSpPr>
        <p:spPr>
          <a:xfrm>
            <a:off x="606792" y="1691627"/>
            <a:ext cx="3526424" cy="543226"/>
          </a:xfrm>
          <a:prstGeom prst="rect">
            <a:avLst/>
          </a:prstGeom>
          <a:noFill/>
        </p:spPr>
        <p:txBody>
          <a:bodyPr wrap="square" lIns="0" tIns="0" rIns="0" bIns="0" rtlCol="0">
            <a:spAutoFit/>
          </a:bodyPr>
          <a:lstStyle/>
          <a:p>
            <a:pPr defTabSz="913330" fontAlgn="base">
              <a:spcBef>
                <a:spcPct val="0"/>
              </a:spcBef>
              <a:spcAft>
                <a:spcPct val="0"/>
              </a:spcAft>
            </a:pPr>
            <a:r>
              <a:rPr lang="en-US" sz="1765" dirty="0">
                <a:solidFill>
                  <a:srgbClr val="0078D7"/>
                </a:solidFill>
                <a:latin typeface="Segoe UI Semibold" panose="020B0702040204020203" pitchFamily="34" charset="0"/>
                <a:cs typeface="Segoe UI Semibold" panose="020B0702040204020203" pitchFamily="34" charset="0"/>
              </a:rPr>
              <a:t>Gather and store data indefinitely—analyze as needed </a:t>
            </a:r>
            <a:endParaRPr lang="en-US" sz="2353" baseline="30000" dirty="0">
              <a:solidFill>
                <a:srgbClr val="0078D7"/>
              </a:solidFill>
            </a:endParaRPr>
          </a:p>
        </p:txBody>
      </p:sp>
    </p:spTree>
    <p:extLst>
      <p:ext uri="{BB962C8B-B14F-4D97-AF65-F5344CB8AC3E}">
        <p14:creationId xmlns:p14="http://schemas.microsoft.com/office/powerpoint/2010/main" val="322956516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7" name="Group 36"/>
          <p:cNvGrpSpPr/>
          <p:nvPr/>
        </p:nvGrpSpPr>
        <p:grpSpPr>
          <a:xfrm>
            <a:off x="2100566" y="1378101"/>
            <a:ext cx="8458773" cy="434434"/>
            <a:chOff x="821550" y="364537"/>
            <a:chExt cx="7313575" cy="442424"/>
          </a:xfrm>
          <a:solidFill>
            <a:srgbClr val="0078D7"/>
          </a:solidFill>
        </p:grpSpPr>
        <p:sp>
          <p:nvSpPr>
            <p:cNvPr id="38" name="Pentagon 63"/>
            <p:cNvSpPr/>
            <p:nvPr/>
          </p:nvSpPr>
          <p:spPr bwMode="auto">
            <a:xfrm>
              <a:off x="4179199" y="364537"/>
              <a:ext cx="3955926" cy="442424"/>
            </a:xfrm>
            <a:prstGeom prst="homePlate">
              <a:avLst/>
            </a:prstGeom>
            <a:solidFill>
              <a:srgbClr val="00BC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rtl="0"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latin typeface="Segoe UI"/>
                <a:ea typeface="Segoe UI" pitchFamily="34" charset="0"/>
                <a:cs typeface="Segoe UI Semibold" panose="020B0702040204020203" pitchFamily="34" charset="0"/>
              </a:endParaRPr>
            </a:p>
          </p:txBody>
        </p:sp>
        <p:sp>
          <p:nvSpPr>
            <p:cNvPr id="39" name="Pentagon 64"/>
            <p:cNvSpPr/>
            <p:nvPr/>
          </p:nvSpPr>
          <p:spPr bwMode="auto">
            <a:xfrm flipH="1">
              <a:off x="821550" y="364537"/>
              <a:ext cx="3357649" cy="442424"/>
            </a:xfrm>
            <a:prstGeom prst="homePlate">
              <a:avLst/>
            </a:prstGeom>
            <a:solidFill>
              <a:srgbClr val="00BC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342834" marR="0" lvl="0" indent="-342834" algn="ctr" defTabSz="932293" rtl="0" eaLnBrk="1" fontAlgn="base" latinLnBrk="0" hangingPunct="1">
                <a:lnSpc>
                  <a:spcPct val="90000"/>
                </a:lnSpc>
                <a:spcBef>
                  <a:spcPct val="0"/>
                </a:spcBef>
                <a:spcAft>
                  <a:spcPct val="0"/>
                </a:spcAft>
                <a:buClrTx/>
                <a:buSzTx/>
                <a:buFont typeface="Wingdings 3" panose="05040102010807070707" pitchFamily="18" charset="2"/>
                <a:buChar char="Æ"/>
                <a:tabLst/>
                <a:defRPr/>
              </a:pPr>
              <a:endParaRPr kumimoji="0" lang="en-US" sz="1400" b="1" i="0" u="none" strike="noStrike" kern="0" cap="none" spc="0" normalizeH="0" baseline="0" noProof="0" dirty="0" err="1">
                <a:ln>
                  <a:noFill/>
                </a:ln>
                <a:solidFill>
                  <a:srgbClr val="FFFFFF"/>
                </a:solidFill>
                <a:effectLst/>
                <a:uLnTx/>
                <a:uFillTx/>
                <a:latin typeface="Segoe UI"/>
                <a:ea typeface="Segoe UI" pitchFamily="34" charset="0"/>
                <a:cs typeface="Segoe UI Semibold" panose="020B0702040204020203" pitchFamily="34" charset="0"/>
              </a:endParaRPr>
            </a:p>
          </p:txBody>
        </p:sp>
        <p:sp>
          <p:nvSpPr>
            <p:cNvPr id="40" name="TextBox 39"/>
            <p:cNvSpPr txBox="1"/>
            <p:nvPr/>
          </p:nvSpPr>
          <p:spPr>
            <a:xfrm>
              <a:off x="982392" y="461920"/>
              <a:ext cx="2481944" cy="272830"/>
            </a:xfrm>
            <a:prstGeom prst="rect">
              <a:avLst/>
            </a:prstGeom>
            <a:noFill/>
          </p:spPr>
          <p:txBody>
            <a:bodyPr wrap="square" lIns="182854" tIns="146284" rIns="182854" bIns="146284" rtlCol="0" anchor="ctr">
              <a:noAutofit/>
            </a:bodyPr>
            <a:lstStyle/>
            <a:p>
              <a:pPr marL="0" marR="0" lvl="0" indent="0" algn="l" defTabSz="914225" rtl="0" eaLnBrk="1" fontAlgn="auto" latinLnBrk="0" hangingPunct="1">
                <a:lnSpc>
                  <a:spcPct val="90000"/>
                </a:lnSpc>
                <a:spcBef>
                  <a:spcPts val="0"/>
                </a:spcBef>
                <a:spcAft>
                  <a:spcPts val="60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rPr>
                <a:t>CONTROL</a:t>
              </a:r>
            </a:p>
          </p:txBody>
        </p:sp>
        <p:sp>
          <p:nvSpPr>
            <p:cNvPr id="41" name="TextBox 40"/>
            <p:cNvSpPr txBox="1"/>
            <p:nvPr/>
          </p:nvSpPr>
          <p:spPr>
            <a:xfrm>
              <a:off x="4515157" y="451240"/>
              <a:ext cx="3423678" cy="294190"/>
            </a:xfrm>
            <a:prstGeom prst="rect">
              <a:avLst/>
            </a:prstGeom>
            <a:noFill/>
          </p:spPr>
          <p:txBody>
            <a:bodyPr wrap="square" lIns="182854" tIns="146284" rIns="182854" bIns="146284" rtlCol="0" anchor="ctr">
              <a:noAutofit/>
            </a:bodyPr>
            <a:lstStyle/>
            <a:p>
              <a:pPr marL="0" marR="0" lvl="0" indent="0" algn="r" defTabSz="914225" rtl="0" eaLnBrk="1" fontAlgn="auto" latinLnBrk="0" hangingPunct="1">
                <a:lnSpc>
                  <a:spcPct val="90000"/>
                </a:lnSpc>
                <a:spcBef>
                  <a:spcPts val="0"/>
                </a:spcBef>
                <a:spcAft>
                  <a:spcPts val="60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rPr>
                <a:t>EASE </a:t>
              </a:r>
              <a:r>
                <a:rPr kumimoji="0" lang="en-US" sz="1200" b="1"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OF USE</a:t>
              </a:r>
              <a:endParaRPr kumimoji="0" lang="en-US" sz="1200" b="1"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12" name="Rectangle 11"/>
          <p:cNvSpPr/>
          <p:nvPr/>
        </p:nvSpPr>
        <p:spPr>
          <a:xfrm>
            <a:off x="6202873" y="4772233"/>
            <a:ext cx="1686618" cy="4402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Azure Data Lake Analytics</a:t>
            </a:r>
          </a:p>
        </p:txBody>
      </p:sp>
      <p:grpSp>
        <p:nvGrpSpPr>
          <p:cNvPr id="9" name="Group 8"/>
          <p:cNvGrpSpPr/>
          <p:nvPr/>
        </p:nvGrpSpPr>
        <p:grpSpPr>
          <a:xfrm>
            <a:off x="2314824" y="5063242"/>
            <a:ext cx="7754440" cy="1136488"/>
            <a:chOff x="2657138" y="4258826"/>
            <a:chExt cx="7754440" cy="1136488"/>
          </a:xfrm>
        </p:grpSpPr>
        <p:sp>
          <p:nvSpPr>
            <p:cNvPr id="13" name="Rectangle 12"/>
            <p:cNvSpPr/>
            <p:nvPr/>
          </p:nvSpPr>
          <p:spPr>
            <a:xfrm>
              <a:off x="2657138" y="4258826"/>
              <a:ext cx="7754439" cy="548640"/>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Azure Data Lake Store</a:t>
              </a:r>
            </a:p>
          </p:txBody>
        </p:sp>
        <p:sp>
          <p:nvSpPr>
            <p:cNvPr id="15" name="Rectangle 14"/>
            <p:cNvSpPr/>
            <p:nvPr/>
          </p:nvSpPr>
          <p:spPr>
            <a:xfrm>
              <a:off x="2657138" y="4846674"/>
              <a:ext cx="7754440" cy="548640"/>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Azure Storage</a:t>
              </a:r>
            </a:p>
          </p:txBody>
        </p:sp>
      </p:grpSp>
      <p:sp>
        <p:nvSpPr>
          <p:cNvPr id="16" name="Rectangle 15"/>
          <p:cNvSpPr/>
          <p:nvPr/>
        </p:nvSpPr>
        <p:spPr>
          <a:xfrm>
            <a:off x="2197134" y="4965845"/>
            <a:ext cx="7986092" cy="1347809"/>
          </a:xfrm>
          <a:prstGeom prst="rect">
            <a:avLst/>
          </a:prstGeom>
          <a:noFill/>
          <a:ln w="9525">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grpSp>
        <p:nvGrpSpPr>
          <p:cNvPr id="8" name="Group 7"/>
          <p:cNvGrpSpPr/>
          <p:nvPr/>
        </p:nvGrpSpPr>
        <p:grpSpPr>
          <a:xfrm>
            <a:off x="2307031" y="1897672"/>
            <a:ext cx="7808967" cy="2998360"/>
            <a:chOff x="2657138" y="957414"/>
            <a:chExt cx="7808967" cy="2998360"/>
          </a:xfrm>
        </p:grpSpPr>
        <p:sp>
          <p:nvSpPr>
            <p:cNvPr id="4" name="Rectangle 3"/>
            <p:cNvSpPr/>
            <p:nvPr/>
          </p:nvSpPr>
          <p:spPr>
            <a:xfrm>
              <a:off x="2657138" y="2231609"/>
              <a:ext cx="2560320" cy="1289324"/>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tIns="7315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Any Hadoop technology</a:t>
              </a:r>
            </a:p>
          </p:txBody>
        </p:sp>
        <p:sp>
          <p:nvSpPr>
            <p:cNvPr id="5" name="Rectangle 4"/>
            <p:cNvSpPr/>
            <p:nvPr/>
          </p:nvSpPr>
          <p:spPr>
            <a:xfrm>
              <a:off x="5260127" y="1703551"/>
              <a:ext cx="2560320" cy="1821284"/>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tIns="7315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Workload optimized, managed clusters</a:t>
              </a:r>
            </a:p>
          </p:txBody>
        </p:sp>
        <p:sp>
          <p:nvSpPr>
            <p:cNvPr id="6" name="Rectangle 5"/>
            <p:cNvSpPr/>
            <p:nvPr/>
          </p:nvSpPr>
          <p:spPr>
            <a:xfrm>
              <a:off x="7863116" y="957414"/>
              <a:ext cx="2560320" cy="2567421"/>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tIns="7315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Specific apps in a multi-tenant form factor</a:t>
              </a:r>
            </a:p>
          </p:txBody>
        </p:sp>
        <p:sp>
          <p:nvSpPr>
            <p:cNvPr id="10" name="Rectangle 9"/>
            <p:cNvSpPr/>
            <p:nvPr/>
          </p:nvSpPr>
          <p:spPr>
            <a:xfrm>
              <a:off x="2887574" y="2461517"/>
              <a:ext cx="2099448" cy="3347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Azure Marketplace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HDP | CDH | </a:t>
              </a:r>
              <a:r>
                <a:rPr kumimoji="0" lang="en-US" sz="1600" b="1" i="0" u="none" strike="noStrike" kern="1200" cap="none" spc="0" normalizeH="0" baseline="0" noProof="0" dirty="0" err="1">
                  <a:ln>
                    <a:noFill/>
                  </a:ln>
                  <a:solidFill>
                    <a:srgbClr val="FFFFFF"/>
                  </a:solidFill>
                  <a:effectLst/>
                  <a:uLnTx/>
                  <a:uFillTx/>
                  <a:latin typeface="Segoe UI" panose="020B0502040204020203" pitchFamily="34" charset="0"/>
                  <a:ea typeface="+mn-ea"/>
                  <a:cs typeface="Segoe UI" panose="020B0502040204020203" pitchFamily="34" charset="0"/>
                </a:rPr>
                <a:t>MapR</a:t>
              </a:r>
              <a:endParaRPr kumimoji="0" lang="en-US" sz="16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endParaRPr>
            </a:p>
          </p:txBody>
        </p:sp>
        <p:sp>
          <p:nvSpPr>
            <p:cNvPr id="11" name="Rectangle 10"/>
            <p:cNvSpPr/>
            <p:nvPr/>
          </p:nvSpPr>
          <p:spPr>
            <a:xfrm>
              <a:off x="7929504" y="1223013"/>
              <a:ext cx="2536601" cy="3349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Azure Data Lake Analytics</a:t>
              </a:r>
            </a:p>
          </p:txBody>
        </p:sp>
        <p:sp>
          <p:nvSpPr>
            <p:cNvPr id="48" name="Rectangle 47"/>
            <p:cNvSpPr/>
            <p:nvPr/>
          </p:nvSpPr>
          <p:spPr bwMode="auto">
            <a:xfrm>
              <a:off x="2904026" y="3520551"/>
              <a:ext cx="2066544" cy="43522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rPr>
                <a:t>IaaS Hadoop</a:t>
              </a:r>
            </a:p>
          </p:txBody>
        </p:sp>
        <p:sp>
          <p:nvSpPr>
            <p:cNvPr id="54" name="Rectangle 53"/>
            <p:cNvSpPr/>
            <p:nvPr/>
          </p:nvSpPr>
          <p:spPr bwMode="auto">
            <a:xfrm>
              <a:off x="5507015" y="3520551"/>
              <a:ext cx="2066544" cy="43522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rPr>
                <a:t>Managed Hadoop</a:t>
              </a:r>
            </a:p>
          </p:txBody>
        </p:sp>
        <p:sp>
          <p:nvSpPr>
            <p:cNvPr id="55" name="Rectangle 54"/>
            <p:cNvSpPr/>
            <p:nvPr/>
          </p:nvSpPr>
          <p:spPr bwMode="auto">
            <a:xfrm>
              <a:off x="8110004" y="3520551"/>
              <a:ext cx="2066544" cy="43522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505050"/>
                  </a:solidFill>
                  <a:effectLst/>
                  <a:uLnTx/>
                  <a:uFillTx/>
                  <a:latin typeface="Segoe UI"/>
                  <a:ea typeface="Segoe UI" pitchFamily="34" charset="0"/>
                  <a:cs typeface="Segoe UI" pitchFamily="34" charset="0"/>
                </a:rPr>
                <a:t>Big Data as-a-service</a:t>
              </a:r>
            </a:p>
          </p:txBody>
        </p:sp>
        <p:sp>
          <p:nvSpPr>
            <p:cNvPr id="56" name="Rectangle 55"/>
            <p:cNvSpPr/>
            <p:nvPr/>
          </p:nvSpPr>
          <p:spPr>
            <a:xfrm>
              <a:off x="5588935" y="1950528"/>
              <a:ext cx="1902705" cy="281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Azure HDInsight</a:t>
              </a:r>
            </a:p>
          </p:txBody>
        </p:sp>
      </p:grpSp>
      <p:sp>
        <p:nvSpPr>
          <p:cNvPr id="3" name="TextBox 2"/>
          <p:cNvSpPr txBox="1"/>
          <p:nvPr/>
        </p:nvSpPr>
        <p:spPr>
          <a:xfrm rot="16200000">
            <a:off x="9780196" y="5325818"/>
            <a:ext cx="1347809" cy="6278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200" b="1" i="0" u="none" strike="noStrike" kern="1200" cap="none" spc="0" normalizeH="0" baseline="0" noProof="0" dirty="0">
                <a:ln>
                  <a:noFill/>
                </a:ln>
                <a:solidFill>
                  <a:srgbClr val="00BCF2"/>
                </a:solidFill>
                <a:effectLst/>
                <a:uLnTx/>
                <a:uFillTx/>
                <a:latin typeface="Segoe UI"/>
                <a:ea typeface="Segoe UI" pitchFamily="34" charset="0"/>
                <a:cs typeface="Segoe UI" pitchFamily="34" charset="0"/>
              </a:rPr>
              <a:t>BIG DATA STORAGE</a:t>
            </a:r>
          </a:p>
        </p:txBody>
      </p:sp>
      <p:sp>
        <p:nvSpPr>
          <p:cNvPr id="24" name="TextBox 23"/>
          <p:cNvSpPr txBox="1"/>
          <p:nvPr/>
        </p:nvSpPr>
        <p:spPr>
          <a:xfrm rot="16200000">
            <a:off x="9176921" y="3280074"/>
            <a:ext cx="2554357" cy="6278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200" b="1" i="0" u="none" strike="noStrike" kern="1200" cap="none" spc="0" normalizeH="0" baseline="0" noProof="0" dirty="0">
                <a:ln>
                  <a:noFill/>
                </a:ln>
                <a:solidFill>
                  <a:srgbClr val="00BCF2"/>
                </a:solidFill>
                <a:effectLst/>
                <a:uLnTx/>
                <a:uFillTx/>
                <a:latin typeface="Segoe UI"/>
                <a:ea typeface="Segoe UI" pitchFamily="34" charset="0"/>
                <a:cs typeface="Segoe UI" pitchFamily="34" charset="0"/>
              </a:rPr>
              <a:t>BIG DATA </a:t>
            </a:r>
            <a:br>
              <a:rPr kumimoji="0" lang="en-US" sz="1200" b="1" i="0" u="none" strike="noStrike" kern="1200" cap="none" spc="0" normalizeH="0" baseline="0" noProof="0" dirty="0">
                <a:ln>
                  <a:noFill/>
                </a:ln>
                <a:solidFill>
                  <a:srgbClr val="00BCF2"/>
                </a:solidFill>
                <a:effectLst/>
                <a:uLnTx/>
                <a:uFillTx/>
                <a:latin typeface="Segoe UI"/>
                <a:ea typeface="Segoe UI" pitchFamily="34" charset="0"/>
                <a:cs typeface="Segoe UI" pitchFamily="34" charset="0"/>
              </a:rPr>
            </a:br>
            <a:r>
              <a:rPr kumimoji="0" lang="en-US" sz="1200" b="1" i="0" u="none" strike="noStrike" kern="1200" cap="none" spc="0" normalizeH="0" baseline="0" noProof="0" dirty="0">
                <a:ln>
                  <a:noFill/>
                </a:ln>
                <a:solidFill>
                  <a:srgbClr val="00BCF2"/>
                </a:solidFill>
                <a:effectLst/>
                <a:uLnTx/>
                <a:uFillTx/>
                <a:latin typeface="Segoe UI"/>
                <a:ea typeface="Segoe UI" pitchFamily="34" charset="0"/>
                <a:cs typeface="Segoe UI" pitchFamily="34" charset="0"/>
              </a:rPr>
              <a:t>ANALYTICS</a:t>
            </a:r>
          </a:p>
        </p:txBody>
      </p:sp>
      <p:sp>
        <p:nvSpPr>
          <p:cNvPr id="25" name="Rectangle 24"/>
          <p:cNvSpPr/>
          <p:nvPr/>
        </p:nvSpPr>
        <p:spPr>
          <a:xfrm>
            <a:off x="2197134" y="1882348"/>
            <a:ext cx="7986092" cy="2963989"/>
          </a:xfrm>
          <a:prstGeom prst="rect">
            <a:avLst/>
          </a:prstGeom>
          <a:noFill/>
          <a:ln w="9525">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26" name="Title 1"/>
          <p:cNvSpPr txBox="1">
            <a:spLocks/>
          </p:cNvSpPr>
          <p:nvPr/>
        </p:nvSpPr>
        <p:spPr>
          <a:xfrm>
            <a:off x="269240" y="289511"/>
            <a:ext cx="11655840" cy="899665"/>
          </a:xfrm>
          <a:prstGeom prst="rect">
            <a:avLst/>
          </a:prstGeom>
        </p:spPr>
        <p:txBody>
          <a:bodyPr vert="horz" wrap="square" lIns="146304" tIns="91440" rIns="146304" bIns="91440" rtlCol="0" anchor="t">
            <a:noAutofit/>
          </a:bodyPr>
          <a:lstStyle>
            <a:lvl1pPr algn="l" defTabSz="914367" rtl="0" eaLnBrk="1" latinLnBrk="0" hangingPunct="1">
              <a:lnSpc>
                <a:spcPct val="90000"/>
              </a:lnSpc>
              <a:spcBef>
                <a:spcPct val="0"/>
              </a:spcBef>
              <a:buNone/>
              <a:defRPr lang="en-US" sz="4400" b="0" kern="1200" cap="none" spc="-100" baseline="0">
                <a:ln w="3175">
                  <a:noFill/>
                </a:ln>
                <a:solidFill>
                  <a:schemeClr val="bg1"/>
                </a:solidFill>
                <a:effectLst/>
                <a:latin typeface="+mj-lt"/>
                <a:ea typeface="+mn-ea"/>
                <a:cs typeface="Segoe UI" pitchFamily="34" charset="0"/>
              </a:defRPr>
            </a:lvl1pPr>
          </a:lstStyle>
          <a:p>
            <a:pPr marL="0" marR="0" lvl="0" indent="0" algn="l" defTabSz="914367"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100" normalizeH="0" baseline="0" noProof="0" dirty="0">
                <a:ln w="3175">
                  <a:noFill/>
                </a:ln>
                <a:solidFill>
                  <a:srgbClr val="505050"/>
                </a:solidFill>
                <a:effectLst/>
                <a:uLnTx/>
                <a:uFillTx/>
                <a:latin typeface="Segoe UI Light"/>
                <a:ea typeface="+mn-ea"/>
                <a:cs typeface="Segoe UI" pitchFamily="34" charset="0"/>
              </a:rPr>
              <a:t>Bringing Big Data to everybody</a:t>
            </a:r>
            <a:br>
              <a:rPr kumimoji="0" lang="en-US" sz="4400" b="0" i="0" u="none" strike="noStrike" kern="1200" cap="none" spc="-100" normalizeH="0" baseline="0" noProof="0" dirty="0">
                <a:ln w="3175">
                  <a:noFill/>
                </a:ln>
                <a:solidFill>
                  <a:srgbClr val="505050"/>
                </a:solidFill>
                <a:effectLst/>
                <a:uLnTx/>
                <a:uFillTx/>
                <a:latin typeface="Segoe UI Light"/>
                <a:ea typeface="+mn-ea"/>
                <a:cs typeface="Segoe UI" pitchFamily="34" charset="0"/>
              </a:rPr>
            </a:br>
            <a:r>
              <a:rPr kumimoji="0" lang="en-US" sz="2400" b="0" i="0" u="none" strike="noStrike" kern="1200" cap="none" spc="-100" normalizeH="0" baseline="0" noProof="0" dirty="0">
                <a:ln w="3175">
                  <a:noFill/>
                </a:ln>
                <a:solidFill>
                  <a:srgbClr val="0078D7"/>
                </a:solidFill>
                <a:effectLst/>
                <a:uLnTx/>
                <a:uFillTx/>
                <a:latin typeface="Segoe UI Light"/>
                <a:ea typeface="+mn-ea"/>
                <a:cs typeface="Segoe UI" pitchFamily="34" charset="0"/>
              </a:rPr>
              <a:t>Accelerate the pace of innovation through a state-of-the-art cloud platform </a:t>
            </a:r>
            <a:endParaRPr kumimoji="0" lang="en-US" sz="4400" b="0" i="0" u="none" strike="noStrike" kern="1200" cap="none" spc="-100" normalizeH="0" baseline="0" noProof="0" dirty="0">
              <a:ln w="3175">
                <a:noFill/>
              </a:ln>
              <a:solidFill>
                <a:srgbClr val="0078D7"/>
              </a:solidFill>
              <a:effectLst/>
              <a:uLnTx/>
              <a:uFillTx/>
              <a:latin typeface="Segoe UI Light"/>
              <a:ea typeface="+mn-ea"/>
              <a:cs typeface="Segoe UI" pitchFamily="34" charset="0"/>
            </a:endParaRPr>
          </a:p>
        </p:txBody>
      </p:sp>
      <p:sp>
        <p:nvSpPr>
          <p:cNvPr id="29" name="Pentagon 63"/>
          <p:cNvSpPr/>
          <p:nvPr/>
        </p:nvSpPr>
        <p:spPr bwMode="auto">
          <a:xfrm rot="16200000">
            <a:off x="414007" y="3009790"/>
            <a:ext cx="3238661" cy="434434"/>
          </a:xfrm>
          <a:prstGeom prst="homePlate">
            <a:avLst/>
          </a:prstGeom>
          <a:solidFill>
            <a:srgbClr val="00BC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r" defTabSz="932293" rtl="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Segoe UI"/>
                <a:ea typeface="Segoe UI" pitchFamily="34" charset="0"/>
                <a:cs typeface="Segoe UI Semibold" panose="020B0702040204020203" pitchFamily="34" charset="0"/>
              </a:rPr>
              <a:t>User Adoption</a:t>
            </a:r>
          </a:p>
        </p:txBody>
      </p:sp>
    </p:spTree>
    <p:extLst>
      <p:ext uri="{BB962C8B-B14F-4D97-AF65-F5344CB8AC3E}">
        <p14:creationId xmlns:p14="http://schemas.microsoft.com/office/powerpoint/2010/main" val="4198424523"/>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5535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FREz87b74UiOB0_llnhSsw"/>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FREz87b74UiOB0_llnhSs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adLp5CSddUyH2.S4SYXswQ"/>
</p:tagLst>
</file>

<file path=ppt/tags/tag5.xml><?xml version="1.0" encoding="utf-8"?>
<p:tagLst xmlns:a="http://schemas.openxmlformats.org/drawingml/2006/main" xmlns:r="http://schemas.openxmlformats.org/officeDocument/2006/relationships" xmlns:p="http://schemas.openxmlformats.org/presentationml/2006/main">
  <p:tag name="MT_TILE" val="YES"/>
</p:tagLst>
</file>

<file path=ppt/tags/tag6.xml><?xml version="1.0" encoding="utf-8"?>
<p:tagLst xmlns:a="http://schemas.openxmlformats.org/drawingml/2006/main" xmlns:r="http://schemas.openxmlformats.org/officeDocument/2006/relationships" xmlns:p="http://schemas.openxmlformats.org/presentationml/2006/main">
  <p:tag name="MT_TILE" val="YES"/>
</p:tagLst>
</file>

<file path=ppt/tags/tag7.xml><?xml version="1.0" encoding="utf-8"?>
<p:tagLst xmlns:a="http://schemas.openxmlformats.org/drawingml/2006/main" xmlns:r="http://schemas.openxmlformats.org/officeDocument/2006/relationships" xmlns:p="http://schemas.openxmlformats.org/presentationml/2006/main">
  <p:tag name="MT_TILE" val="YES"/>
</p:tagLst>
</file>

<file path=ppt/tags/tag8.xml><?xml version="1.0" encoding="utf-8"?>
<p:tagLst xmlns:a="http://schemas.openxmlformats.org/drawingml/2006/main" xmlns:r="http://schemas.openxmlformats.org/officeDocument/2006/relationships" xmlns:p="http://schemas.openxmlformats.org/presentationml/2006/main">
  <p:tag name="MT_TILE" val="YES"/>
</p:tagLst>
</file>

<file path=ppt/tags/tag9.xml><?xml version="1.0" encoding="utf-8"?>
<p:tagLst xmlns:a="http://schemas.openxmlformats.org/drawingml/2006/main" xmlns:r="http://schemas.openxmlformats.org/officeDocument/2006/relationships" xmlns:p="http://schemas.openxmlformats.org/presentationml/2006/main">
  <p:tag name="MT_TILE" val="YES"/>
</p:tagLst>
</file>

<file path=ppt/tags/tag10.xml><?xml version="1.0" encoding="utf-8"?>
<p:tagLst xmlns:a="http://schemas.openxmlformats.org/drawingml/2006/main" xmlns:r="http://schemas.openxmlformats.org/officeDocument/2006/relationships" xmlns:p="http://schemas.openxmlformats.org/presentationml/2006/main">
  <p:tag name="MT_TILE" val="YES"/>
</p:tagLst>
</file>

<file path=ppt/tags/tag11.xml><?xml version="1.0" encoding="utf-8"?>
<p:tagLst xmlns:a="http://schemas.openxmlformats.org/drawingml/2006/main" xmlns:r="http://schemas.openxmlformats.org/officeDocument/2006/relationships" xmlns:p="http://schemas.openxmlformats.org/presentationml/2006/main">
  <p:tag name="MT_TILE" val="YES"/>
</p:tagLst>
</file>

<file path=ppt/tags/tag12.xml><?xml version="1.0" encoding="utf-8"?>
<p:tagLst xmlns:a="http://schemas.openxmlformats.org/drawingml/2006/main" xmlns:r="http://schemas.openxmlformats.org/officeDocument/2006/relationships" xmlns:p="http://schemas.openxmlformats.org/presentationml/2006/main">
  <p:tag name="MT_TILE" val="YES"/>
</p:tagLst>
</file>

<file path=ppt/tags/tag13.xml><?xml version="1.0" encoding="utf-8"?>
<p:tagLst xmlns:a="http://schemas.openxmlformats.org/drawingml/2006/main" xmlns:r="http://schemas.openxmlformats.org/officeDocument/2006/relationships" xmlns:p="http://schemas.openxmlformats.org/presentationml/2006/main">
  <p:tag name="MT_TILE" val="YES"/>
</p:tagLst>
</file>

<file path=ppt/tags/tag14.xml><?xml version="1.0" encoding="utf-8"?>
<p:tagLst xmlns:a="http://schemas.openxmlformats.org/drawingml/2006/main" xmlns:r="http://schemas.openxmlformats.org/officeDocument/2006/relationships" xmlns:p="http://schemas.openxmlformats.org/presentationml/2006/main">
  <p:tag name="MT_TILE" val="YES"/>
</p:tagLst>
</file>

<file path=ppt/tags/tag15.xml><?xml version="1.0" encoding="utf-8"?>
<p:tagLst xmlns:a="http://schemas.openxmlformats.org/drawingml/2006/main" xmlns:r="http://schemas.openxmlformats.org/officeDocument/2006/relationships" xmlns:p="http://schemas.openxmlformats.org/presentationml/2006/main">
  <p:tag name="MT_TILE" val="YES"/>
</p:tagLst>
</file>

<file path=ppt/tags/tag16.xml><?xml version="1.0" encoding="utf-8"?>
<p:tagLst xmlns:a="http://schemas.openxmlformats.org/drawingml/2006/main" xmlns:r="http://schemas.openxmlformats.org/officeDocument/2006/relationships" xmlns:p="http://schemas.openxmlformats.org/presentationml/2006/main">
  <p:tag name="MT_TILE" val="YES"/>
</p:tagLst>
</file>

<file path=ppt/tags/tag17.xml><?xml version="1.0" encoding="utf-8"?>
<p:tagLst xmlns:a="http://schemas.openxmlformats.org/drawingml/2006/main" xmlns:r="http://schemas.openxmlformats.org/officeDocument/2006/relationships" xmlns:p="http://schemas.openxmlformats.org/presentationml/2006/main">
  <p:tag name="MT_TILE" val="YES"/>
</p:tagLst>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91544958-B0C3-414B-81A1-A854C674D392}"/>
    </a:ext>
  </a:extLst>
</a:theme>
</file>

<file path=ppt/theme/theme2.xml><?xml version="1.0" encoding="utf-8"?>
<a:theme xmlns:a="http://schemas.openxmlformats.org/drawingml/2006/main" name="SOFT BLACK TEMPLATE">
  <a:themeElements>
    <a:clrScheme name="TT for Dark - NEW 2018">
      <a:dk1>
        <a:srgbClr val="1A1A1A"/>
      </a:dk1>
      <a:lt1>
        <a:srgbClr val="FFFFFF"/>
      </a:lt1>
      <a:dk2>
        <a:srgbClr val="0D0D0D"/>
      </a:dk2>
      <a:lt2>
        <a:srgbClr val="E6E6E6"/>
      </a:lt2>
      <a:accent1>
        <a:srgbClr val="0078D4"/>
      </a:accent1>
      <a:accent2>
        <a:srgbClr val="00BCF2"/>
      </a:accent2>
      <a:accent3>
        <a:srgbClr val="107C10"/>
      </a:accent3>
      <a:accent4>
        <a:srgbClr val="D73B01"/>
      </a:accent4>
      <a:accent5>
        <a:srgbClr val="FFB900"/>
      </a:accent5>
      <a:accent6>
        <a:srgbClr val="E6E6E6"/>
      </a:accent6>
      <a:hlink>
        <a:srgbClr val="00BCF2"/>
      </a:hlink>
      <a:folHlink>
        <a:srgbClr val="00BCF2"/>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F754F75D-7960-4FF3-BD45-A54EB98E69BD}"/>
    </a:ext>
  </a:extLst>
</a:theme>
</file>

<file path=ppt/theme/theme3.xml><?xml version="1.0" encoding="utf-8"?>
<a:theme xmlns:a="http://schemas.openxmlformats.org/drawingml/2006/main" name="1_5-30664_S4_Q1_FY16_Light_Template">
  <a:themeElements>
    <a:clrScheme name="Custom 40">
      <a:dk1>
        <a:srgbClr val="000000"/>
      </a:dk1>
      <a:lt1>
        <a:srgbClr val="FFFFFF"/>
      </a:lt1>
      <a:dk2>
        <a:srgbClr val="0078D7"/>
      </a:dk2>
      <a:lt2>
        <a:srgbClr val="D2D2D2"/>
      </a:lt2>
      <a:accent1>
        <a:srgbClr val="0078D7"/>
      </a:accent1>
      <a:accent2>
        <a:srgbClr val="00188F"/>
      </a:accent2>
      <a:accent3>
        <a:srgbClr val="32145A"/>
      </a:accent3>
      <a:accent4>
        <a:srgbClr val="107C10"/>
      </a:accent4>
      <a:accent5>
        <a:srgbClr val="00BCF2"/>
      </a:accent5>
      <a:accent6>
        <a:srgbClr val="FFB900"/>
      </a:accent6>
      <a:hlink>
        <a:srgbClr val="89CAFE"/>
      </a:hlink>
      <a:folHlink>
        <a:srgbClr val="002050"/>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noFill/>
          <a:headEnd type="none" w="med" len="med"/>
          <a:tailEnd type="none" w="med" len="med"/>
        </a:ln>
      </a:spPr>
      <a:bodyPr vert="horz" wrap="square" lIns="0" tIns="46637" rIns="0" bIns="46637" numCol="1" rtlCol="0" anchor="ctr" anchorCtr="0" compatLnSpc="1">
        <a:prstTxWarp prst="textNoShape">
          <a:avLst/>
        </a:prstTxWarp>
      </a:bodyPr>
      <a:lstStyle>
        <a:defPPr algn="ctr" defTabSz="932472" fontAlgn="base">
          <a:spcBef>
            <a:spcPct val="0"/>
          </a:spcBef>
          <a:spcAft>
            <a:spcPct val="0"/>
          </a:spcAft>
          <a:defRPr sz="2000" dirty="0">
            <a:gradFill>
              <a:gsLst>
                <a:gs pos="0">
                  <a:srgbClr val="FFFFFF"/>
                </a:gs>
                <a:gs pos="100000">
                  <a:srgbClr val="FFFFFF"/>
                </a:gs>
              </a:gsLst>
              <a:lin ang="5400000" scaled="0"/>
            </a:gra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91440" tIns="45720" rIns="91440" bIns="45720" rtlCol="0">
        <a:spAutoFit/>
      </a:bodyPr>
      <a:lstStyle>
        <a:defPPr algn="l">
          <a:lnSpc>
            <a:spcPct val="90000"/>
          </a:lnSpc>
          <a:spcAft>
            <a:spcPts val="600"/>
          </a:spcAft>
          <a:defRPr sz="1200" dirty="0"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S4_Q1_FY16_Light_Template" id="{5EF6B031-E4E9-47DE-A00B-C70C6050C087}" vid="{E591D91A-0F30-468B-BAC3-EA073291F391}"/>
    </a:ext>
  </a:extLst>
</a:theme>
</file>

<file path=ppt/theme/theme4.xml><?xml version="1.0" encoding="utf-8"?>
<a:theme xmlns:a="http://schemas.openxmlformats.org/drawingml/2006/main" name="1_WHITE TEMPLATE">
  <a:themeElements>
    <a:clrScheme name="Windows blue">
      <a:dk1>
        <a:srgbClr val="505050"/>
      </a:dk1>
      <a:lt1>
        <a:srgbClr val="FFFFFF"/>
      </a:lt1>
      <a:dk2>
        <a:srgbClr val="0078D7"/>
      </a:dk2>
      <a:lt2>
        <a:srgbClr val="00BCF2"/>
      </a:lt2>
      <a:accent1>
        <a:srgbClr val="002050"/>
      </a:accent1>
      <a:accent2>
        <a:srgbClr val="B4009E"/>
      </a:accent2>
      <a:accent3>
        <a:srgbClr val="107C10"/>
      </a:accent3>
      <a:accent4>
        <a:srgbClr val="5C2D91"/>
      </a:accent4>
      <a:accent5>
        <a:srgbClr val="008272"/>
      </a:accent5>
      <a:accent6>
        <a:srgbClr val="D83B01"/>
      </a:accent6>
      <a:hlink>
        <a:srgbClr val="0078D7"/>
      </a:hlink>
      <a:folHlink>
        <a:srgbClr val="0078D7"/>
      </a:folHlink>
    </a:clrScheme>
    <a:fontScheme name="Segoe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ct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SVID_TT_BRAND_16-9_WHITE_Oct_2014.potx" id="{C564F283-C16D-4027-A632-54E31EB1987D}" vid="{27B3D32C-9224-41E9-A662-F35EEB154FFA}"/>
    </a:ext>
  </a:extLst>
</a:theme>
</file>

<file path=ppt/theme/theme5.xml><?xml version="1.0" encoding="utf-8"?>
<a:theme xmlns:a="http://schemas.openxmlformats.org/drawingml/2006/main" name="COLOR TEMPLATE">
  <a:themeElements>
    <a:clrScheme name="Custom 1">
      <a:dk1>
        <a:srgbClr val="505050"/>
      </a:dk1>
      <a:lt1>
        <a:srgbClr val="FFFFFF"/>
      </a:lt1>
      <a:dk2>
        <a:srgbClr val="002050"/>
      </a:dk2>
      <a:lt2>
        <a:srgbClr val="CDF4FF"/>
      </a:lt2>
      <a:accent1>
        <a:srgbClr val="0078D7"/>
      </a:accent1>
      <a:accent2>
        <a:srgbClr val="D83B01"/>
      </a:accent2>
      <a:accent3>
        <a:srgbClr val="107C10"/>
      </a:accent3>
      <a:accent4>
        <a:srgbClr val="B4009E"/>
      </a:accent4>
      <a:accent5>
        <a:srgbClr val="5C2D91"/>
      </a:accent5>
      <a:accent6>
        <a:srgbClr val="008272"/>
      </a:accent6>
      <a:hlink>
        <a:srgbClr val="002050"/>
      </a:hlink>
      <a:folHlink>
        <a:srgbClr val="0078D7"/>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defTabSz="932472" fontAlgn="base">
          <a:spcBef>
            <a:spcPct val="0"/>
          </a:spcBef>
          <a:spcAft>
            <a:spcPct val="0"/>
          </a:spcAft>
          <a:defRPr sz="2400">
            <a:solidFill>
              <a:schemeClr val="tx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oduct_Brand_template_16-9_Business_DARK_BLUE_1.potx" id="{0F2C6A5A-CB9F-44E8-92D9-A9A1E28D15E7}" vid="{2D6B5C47-15D3-4853-A69E-31534ABCEC61}"/>
    </a:ext>
  </a:extLst>
</a:theme>
</file>

<file path=ppt/theme/theme6.xml><?xml version="1.0" encoding="utf-8"?>
<a:theme xmlns:a="http://schemas.openxmlformats.org/drawingml/2006/main" name="Accent Color Transition Slides">
  <a:themeElements>
    <a:clrScheme name="Custom 1">
      <a:dk1>
        <a:srgbClr val="000000"/>
      </a:dk1>
      <a:lt1>
        <a:srgbClr val="FFFFFF"/>
      </a:lt1>
      <a:dk2>
        <a:srgbClr val="505050"/>
      </a:dk2>
      <a:lt2>
        <a:srgbClr val="BAD80A"/>
      </a:lt2>
      <a:accent1>
        <a:srgbClr val="BAD80A"/>
      </a:accent1>
      <a:accent2>
        <a:srgbClr val="0072C6"/>
      </a:accent2>
      <a:accent3>
        <a:srgbClr val="FF8C00"/>
      </a:accent3>
      <a:accent4>
        <a:srgbClr val="68217A"/>
      </a:accent4>
      <a:accent5>
        <a:srgbClr val="00BCF2"/>
      </a:accent5>
      <a:accent6>
        <a:srgbClr val="FFB900"/>
      </a:accent6>
      <a:hlink>
        <a:srgbClr val="0072C6"/>
      </a:hlink>
      <a:folHlink>
        <a:srgbClr val="0072C6"/>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defPPr algn="ctr" defTabSz="914099" fontAlgn="base">
          <a:spcBef>
            <a:spcPct val="0"/>
          </a:spcBef>
          <a:spcAft>
            <a:spcPct val="0"/>
          </a:spcAft>
          <a:defRPr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400" spc="-70" dirty="0" err="1" smtClean="0">
            <a:gradFill>
              <a:gsLst>
                <a:gs pos="2917">
                  <a:schemeClr val="tx1"/>
                </a:gs>
                <a:gs pos="30000">
                  <a:schemeClr val="tx1"/>
                </a:gs>
              </a:gsLst>
              <a:lin ang="5400000" scaled="0"/>
            </a:gradFill>
          </a:defRPr>
        </a:defPPr>
      </a:lstStyle>
    </a:txDef>
  </a:objectDefaults>
  <a:extraClrSchemeLst/>
</a:theme>
</file>

<file path=ppt/theme/theme7.xml><?xml version="1.0" encoding="utf-8"?>
<a:theme xmlns:a="http://schemas.openxmlformats.org/drawingml/2006/main" name="2_STB Product Families 2015">
  <a:themeElements>
    <a:clrScheme name="SQL Server 2014 Decks">
      <a:dk1>
        <a:srgbClr val="494949"/>
      </a:dk1>
      <a:lt1>
        <a:srgbClr val="FFFFFF"/>
      </a:lt1>
      <a:dk2>
        <a:srgbClr val="BA141A"/>
      </a:dk2>
      <a:lt2>
        <a:srgbClr val="D2D2D2"/>
      </a:lt2>
      <a:accent1>
        <a:srgbClr val="0072C6"/>
      </a:accent1>
      <a:accent2>
        <a:srgbClr val="DC3C00"/>
      </a:accent2>
      <a:accent3>
        <a:srgbClr val="008B72"/>
      </a:accent3>
      <a:accent4>
        <a:srgbClr val="68217A"/>
      </a:accent4>
      <a:accent5>
        <a:srgbClr val="002050"/>
      </a:accent5>
      <a:accent6>
        <a:srgbClr val="00188F"/>
      </a:accent6>
      <a:hlink>
        <a:srgbClr val="505050"/>
      </a:hlink>
      <a:folHlink>
        <a:srgbClr val="505050"/>
      </a:folHlink>
    </a:clrScheme>
    <a:fontScheme name="STB-2013-SegoeUI">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ctr" defTabSz="932472" fontAlgn="base">
          <a:lnSpc>
            <a:spcPct val="90000"/>
          </a:lnSpc>
          <a:spcBef>
            <a:spcPct val="0"/>
          </a:spcBef>
          <a:spcAft>
            <a:spcPct val="0"/>
          </a:spcAft>
          <a:defRPr sz="12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Walking Deck" id="{54E23AB9-3DBE-4A47-A984-5CA2F86BBB31}" vid="{BD38CEB1-68A3-47F2-A62B-A143A6AC5848}"/>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http://schemas.microsoft.com/office/infopath/2007/PartnerControls"/>
    <ds:schemaRef ds:uri="630a2e83-186a-4a0f-ab27-bee8a8096abc"/>
    <ds:schemaRef ds:uri="http://schemas.microsoft.com/office/2006/documentManagement/types"/>
    <ds:schemaRef ds:uri="http://purl.org/dc/elements/1.1/"/>
    <ds:schemaRef ds:uri="http://www.w3.org/XML/1998/namespace"/>
    <ds:schemaRef ds:uri="http://purl.org/dc/terms/"/>
    <ds:schemaRef ds:uri="http://schemas.microsoft.com/office/2006/metadata/properties"/>
    <ds:schemaRef ds:uri="http://purl.org/dc/dcmityp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NT18_PPT_template</Template>
  <TotalTime>1665</TotalTime>
  <Words>3186</Words>
  <Application>Microsoft Office PowerPoint</Application>
  <PresentationFormat>Widescreen</PresentationFormat>
  <Paragraphs>889</Paragraphs>
  <Slides>62</Slides>
  <Notes>37</Notes>
  <HiddenSlides>14</HiddenSlides>
  <MMClips>0</MMClips>
  <ScaleCrop>false</ScaleCrop>
  <HeadingPairs>
    <vt:vector size="8" baseType="variant">
      <vt:variant>
        <vt:lpstr>Fonts Used</vt:lpstr>
      </vt:variant>
      <vt:variant>
        <vt:i4>25</vt:i4>
      </vt:variant>
      <vt:variant>
        <vt:lpstr>Theme</vt:lpstr>
      </vt:variant>
      <vt:variant>
        <vt:i4>7</vt:i4>
      </vt:variant>
      <vt:variant>
        <vt:lpstr>Embedded OLE Servers</vt:lpstr>
      </vt:variant>
      <vt:variant>
        <vt:i4>1</vt:i4>
      </vt:variant>
      <vt:variant>
        <vt:lpstr>Slide Titles</vt:lpstr>
      </vt:variant>
      <vt:variant>
        <vt:i4>62</vt:i4>
      </vt:variant>
    </vt:vector>
  </HeadingPairs>
  <TitlesOfParts>
    <vt:vector size="95" baseType="lpstr">
      <vt:lpstr>ＭＳ Ｐゴシック</vt:lpstr>
      <vt:lpstr>ＭＳ Ｐゴシック</vt:lpstr>
      <vt:lpstr>Arial</vt:lpstr>
      <vt:lpstr>Arial Black</vt:lpstr>
      <vt:lpstr>Arial Unicode MS</vt:lpstr>
      <vt:lpstr>Calibri</vt:lpstr>
      <vt:lpstr>Calibri Light</vt:lpstr>
      <vt:lpstr>Cambria</vt:lpstr>
      <vt:lpstr>Consolas</vt:lpstr>
      <vt:lpstr>Gadugi</vt:lpstr>
      <vt:lpstr>Segoe</vt:lpstr>
      <vt:lpstr>Segoe Light</vt:lpstr>
      <vt:lpstr>Segoe Pro</vt:lpstr>
      <vt:lpstr>Segoe Pro Display</vt:lpstr>
      <vt:lpstr>Segoe Pro Semibold</vt:lpstr>
      <vt:lpstr>Segoe UI</vt:lpstr>
      <vt:lpstr>Segoe UI Black</vt:lpstr>
      <vt:lpstr>Segoe UI Light</vt:lpstr>
      <vt:lpstr>Segoe UI Semibold</vt:lpstr>
      <vt:lpstr>Segoe UI Semilight</vt:lpstr>
      <vt:lpstr>segoe-ui_bold</vt:lpstr>
      <vt:lpstr>segoe-ui_semibold</vt:lpstr>
      <vt:lpstr>Times New Roman</vt:lpstr>
      <vt:lpstr>Wingdings</vt:lpstr>
      <vt:lpstr>Wingdings 3</vt:lpstr>
      <vt:lpstr>WHITE TEMPLATE</vt:lpstr>
      <vt:lpstr>SOFT BLACK TEMPLATE</vt:lpstr>
      <vt:lpstr>1_5-30664_S4_Q1_FY16_Light_Template</vt:lpstr>
      <vt:lpstr>1_WHITE TEMPLATE</vt:lpstr>
      <vt:lpstr>COLOR TEMPLATE</vt:lpstr>
      <vt:lpstr>Accent Color Transition Slides</vt:lpstr>
      <vt:lpstr>2_STB Product Families 2015</vt:lpstr>
      <vt:lpstr>think-cell Slide</vt:lpstr>
      <vt:lpstr>Najaktualnejši scenariji uporabe  (Workloads)</vt:lpstr>
      <vt:lpstr>AGENDA</vt:lpstr>
      <vt:lpstr>Where to store our data</vt:lpstr>
      <vt:lpstr>Microsoft Azure Data Services</vt:lpstr>
      <vt:lpstr>DEMO:  SQL Server on  Azure IaaS</vt:lpstr>
      <vt:lpstr>DATABASE AS A SERVICE OPTIONS</vt:lpstr>
      <vt:lpstr>SQL Database Service</vt:lpstr>
      <vt:lpstr>Elastic pool database model</vt:lpstr>
      <vt:lpstr>Azure SQL Managed Instance</vt:lpstr>
      <vt:lpstr>Azure SQL Managed Instance</vt:lpstr>
      <vt:lpstr>SQL  Managed Instance</vt:lpstr>
      <vt:lpstr>OSS Databases as a Service</vt:lpstr>
      <vt:lpstr>AZURE DATABASE SERVICES FOR MYSQL, POSTGRESQL, and MARIADB</vt:lpstr>
      <vt:lpstr>NoSQL options</vt:lpstr>
      <vt:lpstr>Powering global solutions</vt:lpstr>
      <vt:lpstr>What is Azure Cosmos DB </vt:lpstr>
      <vt:lpstr>GUARANTEED LOW LATENCY</vt:lpstr>
      <vt:lpstr>COMPREHENSIVE SLAs</vt:lpstr>
      <vt:lpstr>Build Real-Time Customer experiences</vt:lpstr>
      <vt:lpstr>Ideal for gaming and ecommerce</vt:lpstr>
      <vt:lpstr>simplified development with serverless architecture</vt:lpstr>
      <vt:lpstr>Where to run it?</vt:lpstr>
      <vt:lpstr>Virtual Machine – Sizes and tiers </vt:lpstr>
      <vt:lpstr>Azure Migrate and Disaster Recovery</vt:lpstr>
      <vt:lpstr>Replicate and failover on-premises apps to Azure</vt:lpstr>
      <vt:lpstr>Disaster Recovery for Hyper-V</vt:lpstr>
      <vt:lpstr>Replicate VMware virtual machines to Azure</vt:lpstr>
      <vt:lpstr>SQL to Azure HA/DR</vt:lpstr>
      <vt:lpstr>Azure Migrate</vt:lpstr>
      <vt:lpstr>SAP on Azure</vt:lpstr>
      <vt:lpstr>Potential scenarios and benefits for SAP on Azure</vt:lpstr>
      <vt:lpstr>Solution paths taken by a lot of customers</vt:lpstr>
      <vt:lpstr>SAP HANA on Azure Offerings</vt:lpstr>
      <vt:lpstr>Your HANA Options on Azure</vt:lpstr>
      <vt:lpstr>SAP Cloud Appliance Library</vt:lpstr>
      <vt:lpstr>S/4 HANA Production – Azure VMs, 3-tier</vt:lpstr>
      <vt:lpstr>S/4HANA – Azure VM with HA/DR</vt:lpstr>
      <vt:lpstr>Reference Architecture for SAP NetWeaver and SAP HANA on Azure</vt:lpstr>
      <vt:lpstr>Azure DevTest Labs</vt:lpstr>
      <vt:lpstr>Azure DevTest Labs</vt:lpstr>
      <vt:lpstr>Azure DevTest Labs DEMO</vt:lpstr>
      <vt:lpstr>Azure AppService</vt:lpstr>
      <vt:lpstr>PowerPoint Presentation</vt:lpstr>
      <vt:lpstr>PowerPoint Presentation</vt:lpstr>
      <vt:lpstr>PowerPoint Presentation</vt:lpstr>
      <vt:lpstr>Azure AppService DEMO</vt:lpstr>
      <vt:lpstr>PowerPoint Presentation</vt:lpstr>
      <vt:lpstr>PowerPoint Presentation</vt:lpstr>
      <vt:lpstr>Advanced Analytics and Internet of Things</vt:lpstr>
      <vt:lpstr>PowerPoint Presentation</vt:lpstr>
      <vt:lpstr>Simplify IoT with preconfigured solutions</vt:lpstr>
      <vt:lpstr>IoT Demo</vt:lpstr>
      <vt:lpstr>The data warehousing portfolio from Microsoft</vt:lpstr>
      <vt:lpstr>Cloud Data Warehouse</vt:lpstr>
      <vt:lpstr>Auto-scaling Data Warehouse</vt:lpstr>
      <vt:lpstr>Advanced Analytics on Big Data </vt:lpstr>
      <vt:lpstr>Real time analytics</vt:lpstr>
      <vt:lpstr>Intelligent applications</vt:lpstr>
      <vt:lpstr>Big Data has new data characteristics </vt:lpstr>
      <vt:lpstr>Azure Data Lake Store A cost-effective cloud repository for big data</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name or  presentation title</dc:title>
  <dc:subject>&lt;Event name&gt;</dc:subject>
  <dc:creator>Nika</dc:creator>
  <cp:keywords/>
  <dc:description/>
  <cp:lastModifiedBy>Peter Zdovc (Span)</cp:lastModifiedBy>
  <cp:revision>10</cp:revision>
  <dcterms:created xsi:type="dcterms:W3CDTF">2018-05-05T07:50:49Z</dcterms:created>
  <dcterms:modified xsi:type="dcterms:W3CDTF">2018-06-06T07:33:43Z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